
<file path=[Content_Types].xml><?xml version="1.0" encoding="utf-8"?>
<Types xmlns="http://schemas.openxmlformats.org/package/2006/content-types">
  <Default Extension="xml" ContentType="application/xml"/>
  <Default Extension="jpeg" ContentType="image/jpeg"/>
  <Default Extension="mp3" ContentType="audio/mpeg"/>
  <Default Extension="jpg" ContentType="image/jpeg"/>
  <Default Extension="rels" ContentType="application/vnd.openxmlformats-package.relationships+xml"/>
  <Default Extension="wdp" ContentType="image/vnd.ms-photo"/>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902" r:id="rId2"/>
    <p:sldId id="893" r:id="rId3"/>
    <p:sldId id="901" r:id="rId4"/>
    <p:sldId id="889" r:id="rId5"/>
    <p:sldId id="875" r:id="rId6"/>
    <p:sldId id="846" r:id="rId7"/>
    <p:sldId id="862" r:id="rId8"/>
    <p:sldId id="848" r:id="rId9"/>
    <p:sldId id="850" r:id="rId10"/>
    <p:sldId id="856" r:id="rId11"/>
    <p:sldId id="898" r:id="rId12"/>
    <p:sldId id="873" r:id="rId13"/>
    <p:sldId id="872" r:id="rId14"/>
    <p:sldId id="894" r:id="rId15"/>
    <p:sldId id="855" r:id="rId16"/>
    <p:sldId id="868" r:id="rId17"/>
    <p:sldId id="861" r:id="rId18"/>
    <p:sldId id="899" r:id="rId19"/>
    <p:sldId id="871" r:id="rId20"/>
    <p:sldId id="823" r:id="rId21"/>
    <p:sldId id="813" r:id="rId22"/>
    <p:sldId id="843" r:id="rId23"/>
    <p:sldId id="842" r:id="rId24"/>
    <p:sldId id="863" r:id="rId25"/>
    <p:sldId id="900" r:id="rId26"/>
    <p:sldId id="851" r:id="rId27"/>
    <p:sldId id="870" r:id="rId28"/>
    <p:sldId id="876" r:id="rId29"/>
    <p:sldId id="857" r:id="rId30"/>
    <p:sldId id="869" r:id="rId31"/>
    <p:sldId id="886" r:id="rId32"/>
    <p:sldId id="887" r:id="rId33"/>
  </p:sldIdLst>
  <p:sldSz cx="12192000" cy="6858000"/>
  <p:notesSz cx="6858000" cy="9144000"/>
  <p:defaultText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4631E"/>
    <a:srgbClr val="54C2AF"/>
    <a:srgbClr val="84B3A4"/>
    <a:srgbClr val="769B37"/>
    <a:srgbClr val="829662"/>
    <a:srgbClr val="BA421E"/>
    <a:srgbClr val="0A0106"/>
    <a:srgbClr val="E1732F"/>
    <a:srgbClr val="31302E"/>
    <a:srgbClr val="DB53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25E5076-3810-47DD-B79F-674D7AD40C01}" styleName="深色样式 1 - 强调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深色样式 1 - 强调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E8B1032C-EA38-4F05-BA0D-38AFFFC7BED3}" styleName="浅色样式 3 - 强调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E8034E78-7F5D-4C2E-B375-FC64B27BC917}" styleName="深色样式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5" autoAdjust="0"/>
    <p:restoredTop sz="91579" autoAdjust="0"/>
  </p:normalViewPr>
  <p:slideViewPr>
    <p:cSldViewPr>
      <p:cViewPr varScale="1">
        <p:scale>
          <a:sx n="86" d="100"/>
          <a:sy n="86" d="100"/>
        </p:scale>
        <p:origin x="216" y="280"/>
      </p:cViewPr>
      <p:guideLst>
        <p:guide orient="horz" pos="2160"/>
        <p:guide pos="3840"/>
      </p:guideLst>
    </p:cSldViewPr>
  </p:slideViewPr>
  <p:notesTextViewPr>
    <p:cViewPr>
      <p:scale>
        <a:sx n="25" d="100"/>
        <a:sy n="25" d="100"/>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notesMaster" Target="notesMasters/notesMaster1.xml"/><Relationship Id="rId35" Type="http://schemas.openxmlformats.org/officeDocument/2006/relationships/presProps" Target="presProps.xml"/><Relationship Id="rId36" Type="http://schemas.openxmlformats.org/officeDocument/2006/relationships/viewProps" Target="viewProp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theme" Target="theme/theme1.xml"/><Relationship Id="rId3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FD96D07-341D-4D88-BBFE-B431BFA04196}" type="datetimeFigureOut">
              <a:rPr lang="zh-CN" altLang="en-US" smtClean="0"/>
              <a:t>2018/3/12</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B2A0F9D-3357-4A94-85C8-3B842B870DC6}" type="slidenum">
              <a:rPr lang="zh-CN" altLang="en-US" smtClean="0"/>
              <a:t>‹#›</a:t>
            </a:fld>
            <a:endParaRPr lang="zh-CN" altLang="en-US"/>
          </a:p>
        </p:txBody>
      </p:sp>
    </p:spTree>
    <p:extLst>
      <p:ext uri="{BB962C8B-B14F-4D97-AF65-F5344CB8AC3E}">
        <p14:creationId xmlns:p14="http://schemas.microsoft.com/office/powerpoint/2010/main" val="4275513785"/>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a:t>
            </a:fld>
            <a:endParaRPr lang="zh-CN" altLang="en-US">
              <a:solidFill>
                <a:prstClr val="black"/>
              </a:solidFill>
            </a:endParaRPr>
          </a:p>
        </p:txBody>
      </p:sp>
    </p:spTree>
    <p:extLst>
      <p:ext uri="{BB962C8B-B14F-4D97-AF65-F5344CB8AC3E}">
        <p14:creationId xmlns:p14="http://schemas.microsoft.com/office/powerpoint/2010/main" val="23514864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10</a:t>
            </a:fld>
            <a:endParaRPr lang="zh-CN" altLang="en-US">
              <a:solidFill>
                <a:prstClr val="black"/>
              </a:solidFill>
            </a:endParaRPr>
          </a:p>
        </p:txBody>
      </p:sp>
    </p:spTree>
    <p:extLst>
      <p:ext uri="{BB962C8B-B14F-4D97-AF65-F5344CB8AC3E}">
        <p14:creationId xmlns:p14="http://schemas.microsoft.com/office/powerpoint/2010/main" val="19521319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11</a:t>
            </a:fld>
            <a:endParaRPr lang="zh-CN" altLang="en-US"/>
          </a:p>
        </p:txBody>
      </p:sp>
    </p:spTree>
    <p:extLst>
      <p:ext uri="{BB962C8B-B14F-4D97-AF65-F5344CB8AC3E}">
        <p14:creationId xmlns:p14="http://schemas.microsoft.com/office/powerpoint/2010/main" val="17042896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12</a:t>
            </a:fld>
            <a:endParaRPr lang="zh-CN" altLang="en-US">
              <a:solidFill>
                <a:prstClr val="black"/>
              </a:solidFill>
            </a:endParaRPr>
          </a:p>
        </p:txBody>
      </p:sp>
    </p:spTree>
    <p:extLst>
      <p:ext uri="{BB962C8B-B14F-4D97-AF65-F5344CB8AC3E}">
        <p14:creationId xmlns:p14="http://schemas.microsoft.com/office/powerpoint/2010/main" val="28632748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13</a:t>
            </a:fld>
            <a:endParaRPr lang="zh-CN" altLang="en-US">
              <a:solidFill>
                <a:prstClr val="black"/>
              </a:solidFill>
            </a:endParaRPr>
          </a:p>
        </p:txBody>
      </p:sp>
    </p:spTree>
    <p:extLst>
      <p:ext uri="{BB962C8B-B14F-4D97-AF65-F5344CB8AC3E}">
        <p14:creationId xmlns:p14="http://schemas.microsoft.com/office/powerpoint/2010/main" val="20658889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14</a:t>
            </a:fld>
            <a:endParaRPr lang="zh-CN" altLang="en-US">
              <a:solidFill>
                <a:prstClr val="black"/>
              </a:solidFill>
            </a:endParaRPr>
          </a:p>
        </p:txBody>
      </p:sp>
    </p:spTree>
    <p:extLst>
      <p:ext uri="{BB962C8B-B14F-4D97-AF65-F5344CB8AC3E}">
        <p14:creationId xmlns:p14="http://schemas.microsoft.com/office/powerpoint/2010/main" val="9878515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15</a:t>
            </a:fld>
            <a:endParaRPr lang="zh-CN" altLang="en-US">
              <a:solidFill>
                <a:prstClr val="black"/>
              </a:solidFill>
            </a:endParaRPr>
          </a:p>
        </p:txBody>
      </p:sp>
    </p:spTree>
    <p:extLst>
      <p:ext uri="{BB962C8B-B14F-4D97-AF65-F5344CB8AC3E}">
        <p14:creationId xmlns:p14="http://schemas.microsoft.com/office/powerpoint/2010/main" val="15868673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16</a:t>
            </a:fld>
            <a:endParaRPr lang="zh-CN" altLang="en-US">
              <a:solidFill>
                <a:prstClr val="black"/>
              </a:solidFill>
            </a:endParaRPr>
          </a:p>
        </p:txBody>
      </p:sp>
    </p:spTree>
    <p:extLst>
      <p:ext uri="{BB962C8B-B14F-4D97-AF65-F5344CB8AC3E}">
        <p14:creationId xmlns:p14="http://schemas.microsoft.com/office/powerpoint/2010/main" val="19771690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17</a:t>
            </a:fld>
            <a:endParaRPr lang="zh-CN" altLang="en-US">
              <a:solidFill>
                <a:prstClr val="black"/>
              </a:solidFill>
            </a:endParaRPr>
          </a:p>
        </p:txBody>
      </p:sp>
    </p:spTree>
    <p:extLst>
      <p:ext uri="{BB962C8B-B14F-4D97-AF65-F5344CB8AC3E}">
        <p14:creationId xmlns:p14="http://schemas.microsoft.com/office/powerpoint/2010/main" val="240085602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18</a:t>
            </a:fld>
            <a:endParaRPr lang="zh-CN" altLang="en-US"/>
          </a:p>
        </p:txBody>
      </p:sp>
    </p:spTree>
    <p:extLst>
      <p:ext uri="{BB962C8B-B14F-4D97-AF65-F5344CB8AC3E}">
        <p14:creationId xmlns:p14="http://schemas.microsoft.com/office/powerpoint/2010/main" val="9438897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19</a:t>
            </a:fld>
            <a:endParaRPr lang="zh-CN" altLang="en-US">
              <a:solidFill>
                <a:prstClr val="black"/>
              </a:solidFill>
            </a:endParaRPr>
          </a:p>
        </p:txBody>
      </p:sp>
    </p:spTree>
    <p:extLst>
      <p:ext uri="{BB962C8B-B14F-4D97-AF65-F5344CB8AC3E}">
        <p14:creationId xmlns:p14="http://schemas.microsoft.com/office/powerpoint/2010/main" val="5426105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a:t>
            </a:fld>
            <a:endParaRPr lang="zh-CN" altLang="en-US">
              <a:solidFill>
                <a:prstClr val="black"/>
              </a:solidFill>
            </a:endParaRPr>
          </a:p>
        </p:txBody>
      </p:sp>
    </p:spTree>
    <p:extLst>
      <p:ext uri="{BB962C8B-B14F-4D97-AF65-F5344CB8AC3E}">
        <p14:creationId xmlns:p14="http://schemas.microsoft.com/office/powerpoint/2010/main" val="98300135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20</a:t>
            </a:fld>
            <a:endParaRPr lang="zh-CN" altLang="en-US">
              <a:solidFill>
                <a:prstClr val="black"/>
              </a:solidFill>
            </a:endParaRPr>
          </a:p>
        </p:txBody>
      </p:sp>
    </p:spTree>
    <p:extLst>
      <p:ext uri="{BB962C8B-B14F-4D97-AF65-F5344CB8AC3E}">
        <p14:creationId xmlns:p14="http://schemas.microsoft.com/office/powerpoint/2010/main" val="24007824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21</a:t>
            </a:fld>
            <a:endParaRPr lang="zh-CN" altLang="en-US">
              <a:solidFill>
                <a:prstClr val="black"/>
              </a:solidFill>
            </a:endParaRPr>
          </a:p>
        </p:txBody>
      </p:sp>
    </p:spTree>
    <p:extLst>
      <p:ext uri="{BB962C8B-B14F-4D97-AF65-F5344CB8AC3E}">
        <p14:creationId xmlns:p14="http://schemas.microsoft.com/office/powerpoint/2010/main" val="396441221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22</a:t>
            </a:fld>
            <a:endParaRPr lang="zh-CN" altLang="en-US">
              <a:solidFill>
                <a:prstClr val="black"/>
              </a:solidFill>
            </a:endParaRPr>
          </a:p>
        </p:txBody>
      </p:sp>
    </p:spTree>
    <p:extLst>
      <p:ext uri="{BB962C8B-B14F-4D97-AF65-F5344CB8AC3E}">
        <p14:creationId xmlns:p14="http://schemas.microsoft.com/office/powerpoint/2010/main" val="190135636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23</a:t>
            </a:fld>
            <a:endParaRPr lang="zh-CN" altLang="en-US">
              <a:solidFill>
                <a:prstClr val="black"/>
              </a:solidFill>
            </a:endParaRPr>
          </a:p>
        </p:txBody>
      </p:sp>
    </p:spTree>
    <p:extLst>
      <p:ext uri="{BB962C8B-B14F-4D97-AF65-F5344CB8AC3E}">
        <p14:creationId xmlns:p14="http://schemas.microsoft.com/office/powerpoint/2010/main" val="275035135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24</a:t>
            </a:fld>
            <a:endParaRPr lang="zh-CN" altLang="en-US">
              <a:solidFill>
                <a:prstClr val="black"/>
              </a:solidFill>
            </a:endParaRPr>
          </a:p>
        </p:txBody>
      </p:sp>
    </p:spTree>
    <p:extLst>
      <p:ext uri="{BB962C8B-B14F-4D97-AF65-F5344CB8AC3E}">
        <p14:creationId xmlns:p14="http://schemas.microsoft.com/office/powerpoint/2010/main" val="206289295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25</a:t>
            </a:fld>
            <a:endParaRPr lang="zh-CN" altLang="en-US"/>
          </a:p>
        </p:txBody>
      </p:sp>
    </p:spTree>
    <p:extLst>
      <p:ext uri="{BB962C8B-B14F-4D97-AF65-F5344CB8AC3E}">
        <p14:creationId xmlns:p14="http://schemas.microsoft.com/office/powerpoint/2010/main" val="381065599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26</a:t>
            </a:fld>
            <a:endParaRPr lang="zh-CN" altLang="en-US">
              <a:solidFill>
                <a:prstClr val="black"/>
              </a:solidFill>
            </a:endParaRPr>
          </a:p>
        </p:txBody>
      </p:sp>
    </p:spTree>
    <p:extLst>
      <p:ext uri="{BB962C8B-B14F-4D97-AF65-F5344CB8AC3E}">
        <p14:creationId xmlns:p14="http://schemas.microsoft.com/office/powerpoint/2010/main" val="30671033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27</a:t>
            </a:fld>
            <a:endParaRPr lang="zh-CN" altLang="en-US">
              <a:solidFill>
                <a:prstClr val="black"/>
              </a:solidFill>
            </a:endParaRPr>
          </a:p>
        </p:txBody>
      </p:sp>
    </p:spTree>
    <p:extLst>
      <p:ext uri="{BB962C8B-B14F-4D97-AF65-F5344CB8AC3E}">
        <p14:creationId xmlns:p14="http://schemas.microsoft.com/office/powerpoint/2010/main" val="161344106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28</a:t>
            </a:fld>
            <a:endParaRPr lang="zh-CN" altLang="en-US">
              <a:solidFill>
                <a:prstClr val="black"/>
              </a:solidFill>
            </a:endParaRPr>
          </a:p>
        </p:txBody>
      </p:sp>
    </p:spTree>
    <p:extLst>
      <p:ext uri="{BB962C8B-B14F-4D97-AF65-F5344CB8AC3E}">
        <p14:creationId xmlns:p14="http://schemas.microsoft.com/office/powerpoint/2010/main" val="93515078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29</a:t>
            </a:fld>
            <a:endParaRPr lang="zh-CN" altLang="en-US">
              <a:solidFill>
                <a:prstClr val="black"/>
              </a:solidFill>
            </a:endParaRPr>
          </a:p>
        </p:txBody>
      </p:sp>
    </p:spTree>
    <p:extLst>
      <p:ext uri="{BB962C8B-B14F-4D97-AF65-F5344CB8AC3E}">
        <p14:creationId xmlns:p14="http://schemas.microsoft.com/office/powerpoint/2010/main" val="25226622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a:t>
            </a:fld>
            <a:endParaRPr lang="zh-CN" altLang="en-US">
              <a:solidFill>
                <a:prstClr val="black"/>
              </a:solidFill>
            </a:endParaRPr>
          </a:p>
        </p:txBody>
      </p:sp>
    </p:spTree>
    <p:extLst>
      <p:ext uri="{BB962C8B-B14F-4D97-AF65-F5344CB8AC3E}">
        <p14:creationId xmlns:p14="http://schemas.microsoft.com/office/powerpoint/2010/main" val="243644844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30</a:t>
            </a:fld>
            <a:endParaRPr lang="zh-CN" altLang="en-US">
              <a:solidFill>
                <a:prstClr val="black"/>
              </a:solidFill>
            </a:endParaRPr>
          </a:p>
        </p:txBody>
      </p:sp>
    </p:spTree>
    <p:extLst>
      <p:ext uri="{BB962C8B-B14F-4D97-AF65-F5344CB8AC3E}">
        <p14:creationId xmlns:p14="http://schemas.microsoft.com/office/powerpoint/2010/main" val="291110674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31</a:t>
            </a:fld>
            <a:endParaRPr lang="zh-CN" altLang="en-US">
              <a:solidFill>
                <a:prstClr val="black"/>
              </a:solidFill>
            </a:endParaRPr>
          </a:p>
        </p:txBody>
      </p:sp>
    </p:spTree>
    <p:extLst>
      <p:ext uri="{BB962C8B-B14F-4D97-AF65-F5344CB8AC3E}">
        <p14:creationId xmlns:p14="http://schemas.microsoft.com/office/powerpoint/2010/main" val="34143865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32</a:t>
            </a:fld>
            <a:endParaRPr lang="zh-CN" altLang="en-US"/>
          </a:p>
        </p:txBody>
      </p:sp>
    </p:spTree>
    <p:extLst>
      <p:ext uri="{BB962C8B-B14F-4D97-AF65-F5344CB8AC3E}">
        <p14:creationId xmlns:p14="http://schemas.microsoft.com/office/powerpoint/2010/main" val="4758976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4</a:t>
            </a:fld>
            <a:endParaRPr lang="zh-CN" altLang="en-US"/>
          </a:p>
        </p:txBody>
      </p:sp>
    </p:spTree>
    <p:extLst>
      <p:ext uri="{BB962C8B-B14F-4D97-AF65-F5344CB8AC3E}">
        <p14:creationId xmlns:p14="http://schemas.microsoft.com/office/powerpoint/2010/main" val="30473591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5</a:t>
            </a:fld>
            <a:endParaRPr lang="zh-CN" altLang="en-US">
              <a:solidFill>
                <a:prstClr val="black"/>
              </a:solidFill>
            </a:endParaRPr>
          </a:p>
        </p:txBody>
      </p:sp>
    </p:spTree>
    <p:extLst>
      <p:ext uri="{BB962C8B-B14F-4D97-AF65-F5344CB8AC3E}">
        <p14:creationId xmlns:p14="http://schemas.microsoft.com/office/powerpoint/2010/main" val="12404558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6</a:t>
            </a:fld>
            <a:endParaRPr lang="zh-CN" altLang="en-US">
              <a:solidFill>
                <a:prstClr val="black"/>
              </a:solidFill>
            </a:endParaRPr>
          </a:p>
        </p:txBody>
      </p:sp>
    </p:spTree>
    <p:extLst>
      <p:ext uri="{BB962C8B-B14F-4D97-AF65-F5344CB8AC3E}">
        <p14:creationId xmlns:p14="http://schemas.microsoft.com/office/powerpoint/2010/main" val="4621107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7</a:t>
            </a:fld>
            <a:endParaRPr lang="zh-CN" altLang="en-US">
              <a:solidFill>
                <a:prstClr val="black"/>
              </a:solidFill>
            </a:endParaRPr>
          </a:p>
        </p:txBody>
      </p:sp>
    </p:spTree>
    <p:extLst>
      <p:ext uri="{BB962C8B-B14F-4D97-AF65-F5344CB8AC3E}">
        <p14:creationId xmlns:p14="http://schemas.microsoft.com/office/powerpoint/2010/main" val="17842859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8</a:t>
            </a:fld>
            <a:endParaRPr lang="zh-CN" altLang="en-US">
              <a:solidFill>
                <a:prstClr val="black"/>
              </a:solidFill>
            </a:endParaRPr>
          </a:p>
        </p:txBody>
      </p:sp>
    </p:spTree>
    <p:extLst>
      <p:ext uri="{BB962C8B-B14F-4D97-AF65-F5344CB8AC3E}">
        <p14:creationId xmlns:p14="http://schemas.microsoft.com/office/powerpoint/2010/main" val="37855983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9</a:t>
            </a:fld>
            <a:endParaRPr lang="zh-CN" altLang="en-US">
              <a:solidFill>
                <a:prstClr val="black"/>
              </a:solidFill>
            </a:endParaRPr>
          </a:p>
        </p:txBody>
      </p:sp>
    </p:spTree>
    <p:extLst>
      <p:ext uri="{BB962C8B-B14F-4D97-AF65-F5344CB8AC3E}">
        <p14:creationId xmlns:p14="http://schemas.microsoft.com/office/powerpoint/2010/main" val="37756468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grpSp>
        <p:nvGrpSpPr>
          <p:cNvPr id="6" name="组合 5"/>
          <p:cNvGrpSpPr/>
          <p:nvPr userDrawn="1"/>
        </p:nvGrpSpPr>
        <p:grpSpPr>
          <a:xfrm>
            <a:off x="800436" y="548680"/>
            <a:ext cx="10591128" cy="45719"/>
            <a:chOff x="800436" y="548680"/>
            <a:chExt cx="10591128" cy="45719"/>
          </a:xfrm>
        </p:grpSpPr>
        <p:sp>
          <p:nvSpPr>
            <p:cNvPr id="3" name="任意多边形 2"/>
            <p:cNvSpPr/>
            <p:nvPr/>
          </p:nvSpPr>
          <p:spPr>
            <a:xfrm>
              <a:off x="800436" y="548680"/>
              <a:ext cx="2631268" cy="45719"/>
            </a:xfrm>
            <a:custGeom>
              <a:avLst/>
              <a:gdLst>
                <a:gd name="connsiteX0" fmla="*/ 0 w 6158753"/>
                <a:gd name="connsiteY0" fmla="*/ 0 h 53789"/>
                <a:gd name="connsiteX1" fmla="*/ 107576 w 6158753"/>
                <a:gd name="connsiteY1" fmla="*/ 0 h 53789"/>
                <a:gd name="connsiteX2" fmla="*/ 1425388 w 6158753"/>
                <a:gd name="connsiteY2" fmla="*/ 8965 h 53789"/>
                <a:gd name="connsiteX3" fmla="*/ 1532964 w 6158753"/>
                <a:gd name="connsiteY3" fmla="*/ 17930 h 53789"/>
                <a:gd name="connsiteX4" fmla="*/ 1828800 w 6158753"/>
                <a:gd name="connsiteY4" fmla="*/ 35859 h 53789"/>
                <a:gd name="connsiteX5" fmla="*/ 2725270 w 6158753"/>
                <a:gd name="connsiteY5" fmla="*/ 26895 h 53789"/>
                <a:gd name="connsiteX6" fmla="*/ 2886635 w 6158753"/>
                <a:gd name="connsiteY6" fmla="*/ 17930 h 53789"/>
                <a:gd name="connsiteX7" fmla="*/ 5217459 w 6158753"/>
                <a:gd name="connsiteY7" fmla="*/ 26895 h 53789"/>
                <a:gd name="connsiteX8" fmla="*/ 5262282 w 6158753"/>
                <a:gd name="connsiteY8" fmla="*/ 35859 h 53789"/>
                <a:gd name="connsiteX9" fmla="*/ 5791200 w 6158753"/>
                <a:gd name="connsiteY9" fmla="*/ 53789 h 53789"/>
                <a:gd name="connsiteX10" fmla="*/ 6113929 w 6158753"/>
                <a:gd name="connsiteY10" fmla="*/ 44824 h 53789"/>
                <a:gd name="connsiteX11" fmla="*/ 6140823 w 6158753"/>
                <a:gd name="connsiteY11" fmla="*/ 35859 h 53789"/>
                <a:gd name="connsiteX12" fmla="*/ 6158753 w 6158753"/>
                <a:gd name="connsiteY12" fmla="*/ 17930 h 53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58753" h="53789">
                  <a:moveTo>
                    <a:pt x="0" y="0"/>
                  </a:moveTo>
                  <a:cubicBezTo>
                    <a:pt x="105634" y="21128"/>
                    <a:pt x="-25858" y="0"/>
                    <a:pt x="107576" y="0"/>
                  </a:cubicBezTo>
                  <a:lnTo>
                    <a:pt x="1425388" y="8965"/>
                  </a:lnTo>
                  <a:lnTo>
                    <a:pt x="1532964" y="17930"/>
                  </a:lnTo>
                  <a:lnTo>
                    <a:pt x="1828800" y="35859"/>
                  </a:lnTo>
                  <a:lnTo>
                    <a:pt x="2725270" y="26895"/>
                  </a:lnTo>
                  <a:cubicBezTo>
                    <a:pt x="2779134" y="25982"/>
                    <a:pt x="2832764" y="17930"/>
                    <a:pt x="2886635" y="17930"/>
                  </a:cubicBezTo>
                  <a:lnTo>
                    <a:pt x="5217459" y="26895"/>
                  </a:lnTo>
                  <a:cubicBezTo>
                    <a:pt x="5232400" y="29883"/>
                    <a:pt x="5247062" y="35146"/>
                    <a:pt x="5262282" y="35859"/>
                  </a:cubicBezTo>
                  <a:cubicBezTo>
                    <a:pt x="5438496" y="44119"/>
                    <a:pt x="5791200" y="53789"/>
                    <a:pt x="5791200" y="53789"/>
                  </a:cubicBezTo>
                  <a:cubicBezTo>
                    <a:pt x="5898776" y="50801"/>
                    <a:pt x="6006452" y="50336"/>
                    <a:pt x="6113929" y="44824"/>
                  </a:cubicBezTo>
                  <a:cubicBezTo>
                    <a:pt x="6123366" y="44340"/>
                    <a:pt x="6132720" y="40721"/>
                    <a:pt x="6140823" y="35859"/>
                  </a:cubicBezTo>
                  <a:cubicBezTo>
                    <a:pt x="6148071" y="31511"/>
                    <a:pt x="6158753" y="17930"/>
                    <a:pt x="6158753" y="17930"/>
                  </a:cubicBezTo>
                </a:path>
              </a:pathLst>
            </a:cu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4"/>
            <p:cNvSpPr/>
            <p:nvPr userDrawn="1"/>
          </p:nvSpPr>
          <p:spPr>
            <a:xfrm>
              <a:off x="8760296" y="548680"/>
              <a:ext cx="2631268" cy="45719"/>
            </a:xfrm>
            <a:custGeom>
              <a:avLst/>
              <a:gdLst>
                <a:gd name="connsiteX0" fmla="*/ 0 w 6158753"/>
                <a:gd name="connsiteY0" fmla="*/ 0 h 53789"/>
                <a:gd name="connsiteX1" fmla="*/ 107576 w 6158753"/>
                <a:gd name="connsiteY1" fmla="*/ 0 h 53789"/>
                <a:gd name="connsiteX2" fmla="*/ 1425388 w 6158753"/>
                <a:gd name="connsiteY2" fmla="*/ 8965 h 53789"/>
                <a:gd name="connsiteX3" fmla="*/ 1532964 w 6158753"/>
                <a:gd name="connsiteY3" fmla="*/ 17930 h 53789"/>
                <a:gd name="connsiteX4" fmla="*/ 1828800 w 6158753"/>
                <a:gd name="connsiteY4" fmla="*/ 35859 h 53789"/>
                <a:gd name="connsiteX5" fmla="*/ 2725270 w 6158753"/>
                <a:gd name="connsiteY5" fmla="*/ 26895 h 53789"/>
                <a:gd name="connsiteX6" fmla="*/ 2886635 w 6158753"/>
                <a:gd name="connsiteY6" fmla="*/ 17930 h 53789"/>
                <a:gd name="connsiteX7" fmla="*/ 5217459 w 6158753"/>
                <a:gd name="connsiteY7" fmla="*/ 26895 h 53789"/>
                <a:gd name="connsiteX8" fmla="*/ 5262282 w 6158753"/>
                <a:gd name="connsiteY8" fmla="*/ 35859 h 53789"/>
                <a:gd name="connsiteX9" fmla="*/ 5791200 w 6158753"/>
                <a:gd name="connsiteY9" fmla="*/ 53789 h 53789"/>
                <a:gd name="connsiteX10" fmla="*/ 6113929 w 6158753"/>
                <a:gd name="connsiteY10" fmla="*/ 44824 h 53789"/>
                <a:gd name="connsiteX11" fmla="*/ 6140823 w 6158753"/>
                <a:gd name="connsiteY11" fmla="*/ 35859 h 53789"/>
                <a:gd name="connsiteX12" fmla="*/ 6158753 w 6158753"/>
                <a:gd name="connsiteY12" fmla="*/ 17930 h 53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58753" h="53789">
                  <a:moveTo>
                    <a:pt x="0" y="0"/>
                  </a:moveTo>
                  <a:cubicBezTo>
                    <a:pt x="105634" y="21128"/>
                    <a:pt x="-25858" y="0"/>
                    <a:pt x="107576" y="0"/>
                  </a:cubicBezTo>
                  <a:lnTo>
                    <a:pt x="1425388" y="8965"/>
                  </a:lnTo>
                  <a:lnTo>
                    <a:pt x="1532964" y="17930"/>
                  </a:lnTo>
                  <a:lnTo>
                    <a:pt x="1828800" y="35859"/>
                  </a:lnTo>
                  <a:lnTo>
                    <a:pt x="2725270" y="26895"/>
                  </a:lnTo>
                  <a:cubicBezTo>
                    <a:pt x="2779134" y="25982"/>
                    <a:pt x="2832764" y="17930"/>
                    <a:pt x="2886635" y="17930"/>
                  </a:cubicBezTo>
                  <a:lnTo>
                    <a:pt x="5217459" y="26895"/>
                  </a:lnTo>
                  <a:cubicBezTo>
                    <a:pt x="5232400" y="29883"/>
                    <a:pt x="5247062" y="35146"/>
                    <a:pt x="5262282" y="35859"/>
                  </a:cubicBezTo>
                  <a:cubicBezTo>
                    <a:pt x="5438496" y="44119"/>
                    <a:pt x="5791200" y="53789"/>
                    <a:pt x="5791200" y="53789"/>
                  </a:cubicBezTo>
                  <a:cubicBezTo>
                    <a:pt x="5898776" y="50801"/>
                    <a:pt x="6006452" y="50336"/>
                    <a:pt x="6113929" y="44824"/>
                  </a:cubicBezTo>
                  <a:cubicBezTo>
                    <a:pt x="6123366" y="44340"/>
                    <a:pt x="6132720" y="40721"/>
                    <a:pt x="6140823" y="35859"/>
                  </a:cubicBezTo>
                  <a:cubicBezTo>
                    <a:pt x="6148071" y="31511"/>
                    <a:pt x="6158753" y="17930"/>
                    <a:pt x="6158753" y="17930"/>
                  </a:cubicBezTo>
                </a:path>
              </a:pathLst>
            </a:cu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966469170"/>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7"/>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B44CCEC7-3A54-47D1-BB25-17A0FDA63797}" type="datetimeFigureOut">
              <a:rPr lang="zh-CN" altLang="en-US" smtClean="0"/>
              <a:t>2018/3/12</a:t>
            </a:fld>
            <a:endParaRPr lang="zh-CN" altLang="en-US"/>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6575236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06375"/>
            <a:ext cx="2743200" cy="4387851"/>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06375"/>
            <a:ext cx="8026400" cy="438785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B44CCEC7-3A54-47D1-BB25-17A0FDA63797}" type="datetimeFigureOut">
              <a:rPr lang="zh-CN" altLang="en-US" smtClean="0"/>
              <a:t>2018/3/12</a:t>
            </a:fld>
            <a:endParaRPr lang="zh-CN" altLang="en-US"/>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40882710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05129185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a:prstGeom prst="rect">
            <a:avLst/>
          </a:prstGeom>
        </p:spPr>
        <p:txBody>
          <a:bodyPr anchor="t"/>
          <a:lstStyle>
            <a:lvl1pPr algn="l">
              <a:defRPr sz="5333"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a:prstGeom prst="rect">
            <a:avLst/>
          </a:prstGeom>
        </p:spPr>
        <p:txBody>
          <a:bodyPr anchor="b"/>
          <a:lstStyle>
            <a:lvl1pPr marL="0" indent="0">
              <a:buNone/>
              <a:defRPr sz="2667">
                <a:solidFill>
                  <a:schemeClr val="tx1">
                    <a:tint val="75000"/>
                  </a:schemeClr>
                </a:solidFill>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B44CCEC7-3A54-47D1-BB25-17A0FDA63797}" type="datetimeFigureOut">
              <a:rPr lang="zh-CN" altLang="en-US" smtClean="0"/>
              <a:t>2018/3/12</a:t>
            </a:fld>
            <a:endParaRPr lang="zh-CN" altLang="en-US"/>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29163792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7"/>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200151"/>
            <a:ext cx="5384800" cy="3394075"/>
          </a:xfrm>
          <a:prstGeom prst="rect">
            <a:avLst/>
          </a:prstGeo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200151"/>
            <a:ext cx="5384800" cy="3394075"/>
          </a:xfrm>
          <a:prstGeom prst="rect">
            <a:avLst/>
          </a:prstGeo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609600" y="6356351"/>
            <a:ext cx="2844800" cy="365125"/>
          </a:xfrm>
          <a:prstGeom prst="rect">
            <a:avLst/>
          </a:prstGeom>
        </p:spPr>
        <p:txBody>
          <a:bodyPr/>
          <a:lstStyle/>
          <a:p>
            <a:fld id="{B44CCEC7-3A54-47D1-BB25-17A0FDA63797}" type="datetimeFigureOut">
              <a:rPr lang="zh-CN" altLang="en-US" smtClean="0"/>
              <a:t>2018/3/12</a:t>
            </a:fld>
            <a:endParaRPr lang="zh-CN" altLang="en-US"/>
          </a:p>
        </p:txBody>
      </p:sp>
      <p:sp>
        <p:nvSpPr>
          <p:cNvPr id="6" name="页脚占位符 5"/>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737600" y="6356351"/>
            <a:ext cx="2844800" cy="365125"/>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22892295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7"/>
            <a:ext cx="109728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3"/>
          </a:xfrm>
          <a:prstGeom prst="rect">
            <a:avLst/>
          </a:prstGeo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a:prstGeom prst="rect">
            <a:avLst/>
          </a:prstGeo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9" y="1535113"/>
            <a:ext cx="5389033" cy="639763"/>
          </a:xfrm>
          <a:prstGeom prst="rect">
            <a:avLst/>
          </a:prstGeo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zh-CN" altLang="en-US" smtClean="0"/>
              <a:t>单击此处编辑母版文本样式</a:t>
            </a:r>
          </a:p>
        </p:txBody>
      </p:sp>
      <p:sp>
        <p:nvSpPr>
          <p:cNvPr id="6" name="内容占位符 5"/>
          <p:cNvSpPr>
            <a:spLocks noGrp="1"/>
          </p:cNvSpPr>
          <p:nvPr>
            <p:ph sz="quarter" idx="4"/>
          </p:nvPr>
        </p:nvSpPr>
        <p:spPr>
          <a:xfrm>
            <a:off x="6193369" y="2174875"/>
            <a:ext cx="5389033" cy="3951288"/>
          </a:xfrm>
          <a:prstGeom prst="rect">
            <a:avLst/>
          </a:prstGeo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609600" y="6356351"/>
            <a:ext cx="2844800" cy="365125"/>
          </a:xfrm>
          <a:prstGeom prst="rect">
            <a:avLst/>
          </a:prstGeom>
        </p:spPr>
        <p:txBody>
          <a:bodyPr/>
          <a:lstStyle/>
          <a:p>
            <a:fld id="{B44CCEC7-3A54-47D1-BB25-17A0FDA63797}" type="datetimeFigureOut">
              <a:rPr lang="zh-CN" altLang="en-US" smtClean="0"/>
              <a:t>2018/3/12</a:t>
            </a:fld>
            <a:endParaRPr lang="zh-CN" altLang="en-US"/>
          </a:p>
        </p:txBody>
      </p:sp>
      <p:sp>
        <p:nvSpPr>
          <p:cNvPr id="8" name="页脚占位符 7"/>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737600" y="6356351"/>
            <a:ext cx="2844800" cy="365125"/>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8178365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7"/>
            <a:ext cx="10972800" cy="114300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09600" y="6356351"/>
            <a:ext cx="2844800" cy="365125"/>
          </a:xfrm>
          <a:prstGeom prst="rect">
            <a:avLst/>
          </a:prstGeom>
        </p:spPr>
        <p:txBody>
          <a:bodyPr/>
          <a:lstStyle/>
          <a:p>
            <a:fld id="{B44CCEC7-3A54-47D1-BB25-17A0FDA63797}" type="datetimeFigureOut">
              <a:rPr lang="zh-CN" altLang="en-US" smtClean="0"/>
              <a:t>2018/3/12</a:t>
            </a:fld>
            <a:endParaRPr lang="zh-CN" altLang="en-US"/>
          </a:p>
        </p:txBody>
      </p:sp>
      <p:sp>
        <p:nvSpPr>
          <p:cNvPr id="4" name="页脚占位符 3"/>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737600" y="6356351"/>
            <a:ext cx="2844800" cy="365125"/>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38240265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00" y="6356351"/>
            <a:ext cx="2844800" cy="365125"/>
          </a:xfrm>
          <a:prstGeom prst="rect">
            <a:avLst/>
          </a:prstGeom>
        </p:spPr>
        <p:txBody>
          <a:bodyPr/>
          <a:lstStyle/>
          <a:p>
            <a:fld id="{B44CCEC7-3A54-47D1-BB25-17A0FDA63797}" type="datetimeFigureOut">
              <a:rPr lang="zh-CN" altLang="en-US" smtClean="0"/>
              <a:t>2018/3/12</a:t>
            </a:fld>
            <a:endParaRPr lang="zh-CN" altLang="en-US"/>
          </a:p>
        </p:txBody>
      </p:sp>
      <p:sp>
        <p:nvSpPr>
          <p:cNvPr id="3" name="页脚占位符 2"/>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737600" y="6356351"/>
            <a:ext cx="2844800" cy="365125"/>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44963298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049"/>
            <a:ext cx="4011084" cy="1162051"/>
          </a:xfrm>
          <a:prstGeom prst="rect">
            <a:avLst/>
          </a:prstGeom>
        </p:spPr>
        <p:txBody>
          <a:bodyPr anchor="b"/>
          <a:lstStyle>
            <a:lvl1pPr algn="l">
              <a:defRPr sz="2667"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2"/>
            <a:ext cx="6815667" cy="5853113"/>
          </a:xfrm>
          <a:prstGeom prst="rect">
            <a:avLst/>
          </a:prstGeo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2" y="1435102"/>
            <a:ext cx="4011084" cy="4691063"/>
          </a:xfrm>
          <a:prstGeom prst="rect">
            <a:avLst/>
          </a:prstGeo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zh-CN" altLang="en-US" smtClean="0"/>
              <a:t>单击此处编辑母版文本样式</a:t>
            </a:r>
          </a:p>
        </p:txBody>
      </p:sp>
      <p:sp>
        <p:nvSpPr>
          <p:cNvPr id="5" name="日期占位符 4"/>
          <p:cNvSpPr>
            <a:spLocks noGrp="1"/>
          </p:cNvSpPr>
          <p:nvPr>
            <p:ph type="dt" sz="half" idx="10"/>
          </p:nvPr>
        </p:nvSpPr>
        <p:spPr>
          <a:xfrm>
            <a:off x="609600" y="6356351"/>
            <a:ext cx="2844800" cy="365125"/>
          </a:xfrm>
          <a:prstGeom prst="rect">
            <a:avLst/>
          </a:prstGeom>
        </p:spPr>
        <p:txBody>
          <a:bodyPr/>
          <a:lstStyle/>
          <a:p>
            <a:fld id="{B44CCEC7-3A54-47D1-BB25-17A0FDA63797}" type="datetimeFigureOut">
              <a:rPr lang="zh-CN" altLang="en-US" smtClean="0"/>
              <a:t>2018/3/12</a:t>
            </a:fld>
            <a:endParaRPr lang="zh-CN" altLang="en-US"/>
          </a:p>
        </p:txBody>
      </p:sp>
      <p:sp>
        <p:nvSpPr>
          <p:cNvPr id="6" name="页脚占位符 5"/>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737600" y="6356351"/>
            <a:ext cx="2844800" cy="365125"/>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35966006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9"/>
          </a:xfrm>
          <a:prstGeom prst="rect">
            <a:avLst/>
          </a:prstGeom>
        </p:spPr>
        <p:txBody>
          <a:bodyPr anchor="b"/>
          <a:lstStyle>
            <a:lvl1pPr algn="l">
              <a:defRPr sz="2667"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a:prstGeom prst="rect">
            <a:avLst/>
          </a:prstGeom>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endParaRPr lang="zh-CN" altLang="en-US"/>
          </a:p>
        </p:txBody>
      </p:sp>
      <p:sp>
        <p:nvSpPr>
          <p:cNvPr id="4" name="文本占位符 3"/>
          <p:cNvSpPr>
            <a:spLocks noGrp="1"/>
          </p:cNvSpPr>
          <p:nvPr>
            <p:ph type="body" sz="half" idx="2"/>
          </p:nvPr>
        </p:nvSpPr>
        <p:spPr>
          <a:xfrm>
            <a:off x="2389717" y="5367338"/>
            <a:ext cx="7315200" cy="804863"/>
          </a:xfrm>
          <a:prstGeom prst="rect">
            <a:avLst/>
          </a:prstGeo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zh-CN" altLang="en-US" smtClean="0"/>
              <a:t>单击此处编辑母版文本样式</a:t>
            </a:r>
          </a:p>
        </p:txBody>
      </p:sp>
      <p:sp>
        <p:nvSpPr>
          <p:cNvPr id="5" name="日期占位符 4"/>
          <p:cNvSpPr>
            <a:spLocks noGrp="1"/>
          </p:cNvSpPr>
          <p:nvPr>
            <p:ph type="dt" sz="half" idx="10"/>
          </p:nvPr>
        </p:nvSpPr>
        <p:spPr>
          <a:xfrm>
            <a:off x="609600" y="6356351"/>
            <a:ext cx="2844800" cy="365125"/>
          </a:xfrm>
          <a:prstGeom prst="rect">
            <a:avLst/>
          </a:prstGeom>
        </p:spPr>
        <p:txBody>
          <a:bodyPr/>
          <a:lstStyle/>
          <a:p>
            <a:fld id="{B44CCEC7-3A54-47D1-BB25-17A0FDA63797}" type="datetimeFigureOut">
              <a:rPr lang="zh-CN" altLang="en-US" smtClean="0"/>
              <a:t>2018/3/12</a:t>
            </a:fld>
            <a:endParaRPr lang="zh-CN" altLang="en-US"/>
          </a:p>
        </p:txBody>
      </p:sp>
      <p:sp>
        <p:nvSpPr>
          <p:cNvPr id="6" name="页脚占位符 5"/>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737600" y="6356351"/>
            <a:ext cx="2844800" cy="365125"/>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4180307596"/>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5414" y="3046"/>
            <a:ext cx="12181172" cy="6851908"/>
          </a:xfrm>
          <a:prstGeom prst="rect">
            <a:avLst/>
          </a:prstGeom>
        </p:spPr>
      </p:pic>
    </p:spTree>
    <p:extLst>
      <p:ext uri="{BB962C8B-B14F-4D97-AF65-F5344CB8AC3E}">
        <p14:creationId xmlns:p14="http://schemas.microsoft.com/office/powerpoint/2010/main" val="15721976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1219170"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anose="020B0604020202020204" pitchFamily="34" charset="0"/>
        <a:buChar char="•"/>
        <a:defRPr sz="4267" kern="1200">
          <a:solidFill>
            <a:schemeClr val="tx1"/>
          </a:solidFill>
          <a:latin typeface="+mn-lt"/>
          <a:ea typeface="+mn-ea"/>
          <a:cs typeface="+mn-cs"/>
        </a:defRPr>
      </a:lvl1pPr>
      <a:lvl2pPr marL="990575" indent="-380990" algn="l" defTabSz="1219170" rtl="0" eaLnBrk="1" latinLnBrk="0" hangingPunct="1">
        <a:spcBef>
          <a:spcPct val="20000"/>
        </a:spcBef>
        <a:buFont typeface="Arial" panose="020B0604020202020204"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4" Type="http://schemas.openxmlformats.org/officeDocument/2006/relationships/notesSlide" Target="../notesSlides/notesSlide1.xml"/><Relationship Id="rId5" Type="http://schemas.openxmlformats.org/officeDocument/2006/relationships/image" Target="../media/image2.png"/><Relationship Id="rId6" Type="http://schemas.openxmlformats.org/officeDocument/2006/relationships/image" Target="../media/image3.jpg"/><Relationship Id="rId7" Type="http://schemas.openxmlformats.org/officeDocument/2006/relationships/image" Target="../media/image4.png"/><Relationship Id="rId8" Type="http://schemas.openxmlformats.org/officeDocument/2006/relationships/image" Target="../media/image5.jpeg"/><Relationship Id="rId1" Type="http://schemas.microsoft.com/office/2007/relationships/media" Target="../media/media1.mp3"/><Relationship Id="rId2" Type="http://schemas.openxmlformats.org/officeDocument/2006/relationships/audio" Target="../media/media1.mp3"/></Relationships>
</file>

<file path=ppt/slides/_rels/slide10.xml.rels><?xml version="1.0" encoding="UTF-8" standalone="yes"?>
<Relationships xmlns="http://schemas.openxmlformats.org/package/2006/relationships"><Relationship Id="rId3" Type="http://schemas.openxmlformats.org/officeDocument/2006/relationships/image" Target="../media/image3.jpg"/><Relationship Id="rId4" Type="http://schemas.openxmlformats.org/officeDocument/2006/relationships/image" Target="../media/image11.jpeg"/><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6.jpeg"/></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4" Type="http://schemas.openxmlformats.org/officeDocument/2006/relationships/image" Target="../media/image11.jpeg"/><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g"/><Relationship Id="rId4" Type="http://schemas.openxmlformats.org/officeDocument/2006/relationships/image" Target="../media/image11.jpeg"/><Relationship Id="rId5" Type="http://schemas.openxmlformats.org/officeDocument/2006/relationships/image" Target="../media/image6.jpeg"/><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g"/><Relationship Id="rId4" Type="http://schemas.openxmlformats.org/officeDocument/2006/relationships/image" Target="../media/image18.png"/><Relationship Id="rId5" Type="http://schemas.openxmlformats.org/officeDocument/2006/relationships/image" Target="../media/image19.png"/><Relationship Id="rId6" Type="http://schemas.openxmlformats.org/officeDocument/2006/relationships/image" Target="../media/image20.png"/><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21.jpg"/><Relationship Id="rId4" Type="http://schemas.openxmlformats.org/officeDocument/2006/relationships/image" Target="../media/image14.jpg"/><Relationship Id="rId5" Type="http://schemas.openxmlformats.org/officeDocument/2006/relationships/image" Target="../media/image3.jpg"/><Relationship Id="rId6" Type="http://schemas.openxmlformats.org/officeDocument/2006/relationships/image" Target="../media/image15.jpg"/><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image" Target="../media/image5.jpeg"/><Relationship Id="rId4" Type="http://schemas.openxmlformats.org/officeDocument/2006/relationships/image" Target="../media/image3.jpg"/><Relationship Id="rId5" Type="http://schemas.openxmlformats.org/officeDocument/2006/relationships/image" Target="../media/image22.jpeg"/><Relationship Id="rId1" Type="http://schemas.openxmlformats.org/officeDocument/2006/relationships/slideLayout" Target="../slideLayouts/slideLayout1.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4" Type="http://schemas.microsoft.com/office/2007/relationships/hdphoto" Target="../media/hdphoto1.wdp"/><Relationship Id="rId5" Type="http://schemas.openxmlformats.org/officeDocument/2006/relationships/image" Target="../media/image24.jpg"/><Relationship Id="rId6" Type="http://schemas.openxmlformats.org/officeDocument/2006/relationships/image" Target="../media/image25.png"/><Relationship Id="rId7" Type="http://schemas.openxmlformats.org/officeDocument/2006/relationships/image" Target="../media/image11.jpeg"/><Relationship Id="rId8" Type="http://schemas.openxmlformats.org/officeDocument/2006/relationships/image" Target="../media/image5.jpeg"/><Relationship Id="rId9" Type="http://schemas.openxmlformats.org/officeDocument/2006/relationships/image" Target="../media/image14.jpg"/><Relationship Id="rId1" Type="http://schemas.openxmlformats.org/officeDocument/2006/relationships/slideLayout" Target="../slideLayouts/slideLayout1.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6.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2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image" Target="../media/image16.jpeg"/><Relationship Id="rId4" Type="http://schemas.openxmlformats.org/officeDocument/2006/relationships/image" Target="../media/image27.png"/><Relationship Id="rId5" Type="http://schemas.openxmlformats.org/officeDocument/2006/relationships/image" Target="../media/image14.jpg"/><Relationship Id="rId6" Type="http://schemas.openxmlformats.org/officeDocument/2006/relationships/image" Target="../media/image28.png"/><Relationship Id="rId1" Type="http://schemas.openxmlformats.org/officeDocument/2006/relationships/slideLayout" Target="../slideLayouts/slideLayout1.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image" Target="../media/image15.jpg"/><Relationship Id="rId4" Type="http://schemas.openxmlformats.org/officeDocument/2006/relationships/image" Target="../media/image6.jpeg"/><Relationship Id="rId5" Type="http://schemas.openxmlformats.org/officeDocument/2006/relationships/image" Target="../media/image5.jpeg"/><Relationship Id="rId1" Type="http://schemas.openxmlformats.org/officeDocument/2006/relationships/slideLayout" Target="../slideLayouts/slideLayout1.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9" Type="http://schemas.openxmlformats.org/officeDocument/2006/relationships/tags" Target="../tags/tag9.xml"/><Relationship Id="rId20" Type="http://schemas.openxmlformats.org/officeDocument/2006/relationships/image" Target="../media/image6.jpeg"/><Relationship Id="rId21" Type="http://schemas.openxmlformats.org/officeDocument/2006/relationships/image" Target="../media/image30.jpeg"/><Relationship Id="rId10" Type="http://schemas.openxmlformats.org/officeDocument/2006/relationships/tags" Target="../tags/tag10.xml"/><Relationship Id="rId11" Type="http://schemas.openxmlformats.org/officeDocument/2006/relationships/tags" Target="../tags/tag11.xml"/><Relationship Id="rId12" Type="http://schemas.openxmlformats.org/officeDocument/2006/relationships/tags" Target="../tags/tag12.xml"/><Relationship Id="rId13" Type="http://schemas.openxmlformats.org/officeDocument/2006/relationships/tags" Target="../tags/tag13.xml"/><Relationship Id="rId14" Type="http://schemas.openxmlformats.org/officeDocument/2006/relationships/tags" Target="../tags/tag14.xml"/><Relationship Id="rId15" Type="http://schemas.openxmlformats.org/officeDocument/2006/relationships/slideLayout" Target="../slideLayouts/slideLayout1.xml"/><Relationship Id="rId16" Type="http://schemas.openxmlformats.org/officeDocument/2006/relationships/notesSlide" Target="../notesSlides/notesSlide23.xml"/><Relationship Id="rId17" Type="http://schemas.openxmlformats.org/officeDocument/2006/relationships/image" Target="../media/image3.jpg"/><Relationship Id="rId18" Type="http://schemas.openxmlformats.org/officeDocument/2006/relationships/image" Target="../media/image29.png"/><Relationship Id="rId19" Type="http://schemas.openxmlformats.org/officeDocument/2006/relationships/image" Target="../media/image13.png"/><Relationship Id="rId1" Type="http://schemas.openxmlformats.org/officeDocument/2006/relationships/tags" Target="../tags/tag1.xml"/><Relationship Id="rId2" Type="http://schemas.openxmlformats.org/officeDocument/2006/relationships/tags" Target="../tags/tag2.xml"/><Relationship Id="rId3" Type="http://schemas.openxmlformats.org/officeDocument/2006/relationships/tags" Target="../tags/tag3.xml"/><Relationship Id="rId4" Type="http://schemas.openxmlformats.org/officeDocument/2006/relationships/tags" Target="../tags/tag4.xml"/><Relationship Id="rId5" Type="http://schemas.openxmlformats.org/officeDocument/2006/relationships/tags" Target="../tags/tag5.xml"/><Relationship Id="rId6" Type="http://schemas.openxmlformats.org/officeDocument/2006/relationships/tags" Target="../tags/tag6.xml"/><Relationship Id="rId7" Type="http://schemas.openxmlformats.org/officeDocument/2006/relationships/tags" Target="../tags/tag7.xml"/><Relationship Id="rId8" Type="http://schemas.openxmlformats.org/officeDocument/2006/relationships/tags" Target="../tags/tag8.xml"/></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4" Type="http://schemas.openxmlformats.org/officeDocument/2006/relationships/image" Target="../media/image31.png"/><Relationship Id="rId5" Type="http://schemas.openxmlformats.org/officeDocument/2006/relationships/image" Target="../media/image15.jpg"/><Relationship Id="rId1" Type="http://schemas.openxmlformats.org/officeDocument/2006/relationships/slideLayout" Target="../slideLayouts/slideLayout1.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6.jpeg"/></Relationships>
</file>

<file path=ppt/slides/_rels/slide26.xml.rels><?xml version="1.0" encoding="UTF-8" standalone="yes"?>
<Relationships xmlns="http://schemas.openxmlformats.org/package/2006/relationships"><Relationship Id="rId3" Type="http://schemas.openxmlformats.org/officeDocument/2006/relationships/image" Target="../media/image21.jpg"/><Relationship Id="rId4" Type="http://schemas.openxmlformats.org/officeDocument/2006/relationships/image" Target="../media/image3.jpg"/><Relationship Id="rId5" Type="http://schemas.openxmlformats.org/officeDocument/2006/relationships/image" Target="../media/image32.jpg"/><Relationship Id="rId6" Type="http://schemas.openxmlformats.org/officeDocument/2006/relationships/image" Target="../media/image14.jpg"/><Relationship Id="rId1" Type="http://schemas.openxmlformats.org/officeDocument/2006/relationships/slideLayout" Target="../slideLayouts/slideLayout1.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3" Type="http://schemas.openxmlformats.org/officeDocument/2006/relationships/image" Target="../media/image16.jpeg"/><Relationship Id="rId4" Type="http://schemas.openxmlformats.org/officeDocument/2006/relationships/image" Target="../media/image15.jpg"/><Relationship Id="rId5" Type="http://schemas.openxmlformats.org/officeDocument/2006/relationships/image" Target="../media/image14.jpg"/><Relationship Id="rId1" Type="http://schemas.openxmlformats.org/officeDocument/2006/relationships/slideLayout" Target="../slideLayouts/slideLayout1.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3" Type="http://schemas.openxmlformats.org/officeDocument/2006/relationships/image" Target="../media/image16.jpeg"/><Relationship Id="rId4" Type="http://schemas.openxmlformats.org/officeDocument/2006/relationships/image" Target="../media/image11.jpeg"/><Relationship Id="rId1" Type="http://schemas.openxmlformats.org/officeDocument/2006/relationships/slideLayout" Target="../slideLayouts/slideLayout1.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image" Target="../media/image21.jpg"/><Relationship Id="rId4" Type="http://schemas.openxmlformats.org/officeDocument/2006/relationships/image" Target="../media/image14.jpg"/><Relationship Id="rId5" Type="http://schemas.openxmlformats.org/officeDocument/2006/relationships/image" Target="../media/image32.jpg"/><Relationship Id="rId6" Type="http://schemas.openxmlformats.org/officeDocument/2006/relationships/image" Target="../media/image3.jpg"/><Relationship Id="rId1" Type="http://schemas.openxmlformats.org/officeDocument/2006/relationships/slideLayout" Target="../slideLayouts/slideLayout1.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3" Type="http://schemas.openxmlformats.org/officeDocument/2006/relationships/image" Target="../media/image14.jpg"/><Relationship Id="rId4" Type="http://schemas.openxmlformats.org/officeDocument/2006/relationships/image" Target="../media/image30.jpeg"/><Relationship Id="rId1" Type="http://schemas.openxmlformats.org/officeDocument/2006/relationships/slideLayout" Target="../slideLayouts/slideLayout1.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32.xml"/><Relationship Id="rId1" Type="http://schemas.openxmlformats.org/officeDocument/2006/relationships/tags" Target="../tags/tag15.xml"/><Relationship Id="rId2" Type="http://schemas.openxmlformats.org/officeDocument/2006/relationships/tags" Target="../tags/tag1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4" Type="http://schemas.openxmlformats.org/officeDocument/2006/relationships/image" Target="../media/image7.png"/><Relationship Id="rId5" Type="http://schemas.openxmlformats.org/officeDocument/2006/relationships/image" Target="../media/image8.jpeg"/><Relationship Id="rId6" Type="http://schemas.openxmlformats.org/officeDocument/2006/relationships/image" Target="../media/image9.jpeg"/><Relationship Id="rId7" Type="http://schemas.openxmlformats.org/officeDocument/2006/relationships/image" Target="../media/image10.jpeg"/><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4" Type="http://schemas.openxmlformats.org/officeDocument/2006/relationships/image" Target="../media/image6.jpeg"/><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3.png"/><Relationship Id="rId5" Type="http://schemas.openxmlformats.org/officeDocument/2006/relationships/image" Target="../media/image6.jpeg"/><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3.jpg"/><Relationship Id="rId4" Type="http://schemas.openxmlformats.org/officeDocument/2006/relationships/image" Target="../media/image14.jpg"/><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3.jpg"/><Relationship Id="rId4" Type="http://schemas.openxmlformats.org/officeDocument/2006/relationships/image" Target="../media/image14.jpg"/><Relationship Id="rId5" Type="http://schemas.openxmlformats.org/officeDocument/2006/relationships/image" Target="../media/image15.jpg"/><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守护甜心 - 唯美纯音乐">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032792" y="6525344"/>
            <a:ext cx="812800" cy="1127593"/>
          </a:xfrm>
          <a:prstGeom prst="rect">
            <a:avLst/>
          </a:prstGeom>
        </p:spPr>
      </p:pic>
      <p:sp>
        <p:nvSpPr>
          <p:cNvPr id="222" name="文本框 11"/>
          <p:cNvSpPr txBox="1">
            <a:spLocks noChangeArrowheads="1"/>
          </p:cNvSpPr>
          <p:nvPr/>
        </p:nvSpPr>
        <p:spPr bwMode="auto">
          <a:xfrm>
            <a:off x="3972559" y="4818638"/>
            <a:ext cx="424688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1600" dirty="0" smtClean="0">
                <a:solidFill>
                  <a:schemeClr val="tx1">
                    <a:lumMod val="50000"/>
                    <a:lumOff val="50000"/>
                  </a:schemeClr>
                </a:solidFill>
                <a:latin typeface="方正准圆简体" panose="02010601030101010101" pitchFamily="2" charset="-122"/>
                <a:ea typeface="方正准圆简体" panose="02010601030101010101" pitchFamily="2" charset="-122"/>
              </a:rPr>
              <a:t>Designed </a:t>
            </a:r>
            <a:r>
              <a:rPr lang="zh-CN" altLang="en-US" sz="1600" dirty="0" smtClean="0">
                <a:solidFill>
                  <a:schemeClr val="tx1">
                    <a:lumMod val="50000"/>
                    <a:lumOff val="50000"/>
                  </a:schemeClr>
                </a:solidFill>
                <a:latin typeface="方正准圆简体" panose="02010601030101010101" pitchFamily="2" charset="-122"/>
                <a:ea typeface="方正准圆简体" panose="02010601030101010101" pitchFamily="2" charset="-122"/>
              </a:rPr>
              <a:t>：</a:t>
            </a:r>
            <a:r>
              <a:rPr lang="en-US" altLang="zh-CN" sz="1600" dirty="0" err="1" smtClean="0">
                <a:solidFill>
                  <a:schemeClr val="tx1">
                    <a:lumMod val="50000"/>
                    <a:lumOff val="50000"/>
                  </a:schemeClr>
                </a:solidFill>
                <a:latin typeface="方正准圆简体" panose="02010601030101010101" pitchFamily="2" charset="-122"/>
                <a:ea typeface="方正准圆简体" panose="02010601030101010101" pitchFamily="2" charset="-122"/>
              </a:rPr>
              <a:t>PPTDesigner</a:t>
            </a:r>
            <a:r>
              <a:rPr lang="en-US" altLang="zh-CN" sz="1600" dirty="0" smtClean="0">
                <a:solidFill>
                  <a:schemeClr val="tx1">
                    <a:lumMod val="50000"/>
                    <a:lumOff val="50000"/>
                  </a:schemeClr>
                </a:solidFill>
                <a:latin typeface="方正准圆简体" panose="02010601030101010101" pitchFamily="2" charset="-122"/>
                <a:ea typeface="方正准圆简体" panose="02010601030101010101" pitchFamily="2" charset="-122"/>
              </a:rPr>
              <a:t> </a:t>
            </a:r>
            <a:endParaRPr lang="zh-CN" altLang="en-US" sz="1600" dirty="0">
              <a:solidFill>
                <a:schemeClr val="tx1">
                  <a:lumMod val="50000"/>
                  <a:lumOff val="50000"/>
                </a:schemeClr>
              </a:solidFill>
              <a:latin typeface="方正准圆简体" panose="02010601030101010101" pitchFamily="2" charset="-122"/>
              <a:ea typeface="方正准圆简体" panose="02010601030101010101" pitchFamily="2" charset="-122"/>
            </a:endParaRPr>
          </a:p>
        </p:txBody>
      </p:sp>
      <p:sp>
        <p:nvSpPr>
          <p:cNvPr id="223" name="文本框 222"/>
          <p:cNvSpPr txBox="1">
            <a:spLocks noChangeArrowheads="1"/>
          </p:cNvSpPr>
          <p:nvPr/>
        </p:nvSpPr>
        <p:spPr bwMode="auto">
          <a:xfrm>
            <a:off x="2526328" y="980728"/>
            <a:ext cx="2520280" cy="3154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9900" dirty="0" smtClean="0">
                <a:blipFill>
                  <a:blip r:embed="rId6"/>
                  <a:stretch>
                    <a:fillRect/>
                  </a:stretch>
                </a:blipFill>
                <a:latin typeface="Plump MT" panose="020B0904020202020204" pitchFamily="34" charset="0"/>
                <a:ea typeface="方正准圆简体" panose="02010601030101010101" pitchFamily="2" charset="-122"/>
                <a:cs typeface="Open Sans Light" panose="020B0604020202020204" charset="0"/>
              </a:rPr>
              <a:t>2</a:t>
            </a:r>
            <a:endParaRPr lang="zh-CN" altLang="en-US" sz="19900" dirty="0">
              <a:blipFill>
                <a:blip r:embed="rId6"/>
                <a:stretch>
                  <a:fillRect/>
                </a:stretch>
              </a:blipFill>
              <a:latin typeface="Plump MT" panose="020B0904020202020204" pitchFamily="34" charset="0"/>
              <a:ea typeface="方正准圆简体" panose="02010601030101010101" pitchFamily="2" charset="-122"/>
              <a:cs typeface="Open Sans Light" panose="020B0604020202020204" charset="0"/>
            </a:endParaRPr>
          </a:p>
        </p:txBody>
      </p:sp>
      <p:sp>
        <p:nvSpPr>
          <p:cNvPr id="138" name="文本框 137"/>
          <p:cNvSpPr txBox="1">
            <a:spLocks noChangeArrowheads="1"/>
          </p:cNvSpPr>
          <p:nvPr/>
        </p:nvSpPr>
        <p:spPr bwMode="auto">
          <a:xfrm>
            <a:off x="4066016" y="980728"/>
            <a:ext cx="2520280" cy="3154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9900" dirty="0" smtClean="0">
                <a:blipFill>
                  <a:blip r:embed="rId7"/>
                  <a:stretch>
                    <a:fillRect/>
                  </a:stretch>
                </a:blipFill>
                <a:latin typeface="Plump MT" panose="020B0904020202020204" pitchFamily="34" charset="0"/>
                <a:ea typeface="方正准圆简体" panose="02010601030101010101" pitchFamily="2" charset="-122"/>
                <a:cs typeface="Open Sans Light" panose="020B0604020202020204" charset="0"/>
              </a:rPr>
              <a:t>0</a:t>
            </a:r>
            <a:endParaRPr lang="zh-CN" altLang="en-US" sz="19900" dirty="0">
              <a:blipFill>
                <a:blip r:embed="rId7"/>
                <a:stretch>
                  <a:fillRect/>
                </a:stretch>
              </a:blipFill>
              <a:latin typeface="Plump MT" panose="020B0904020202020204" pitchFamily="34" charset="0"/>
              <a:ea typeface="方正准圆简体" panose="02010601030101010101" pitchFamily="2" charset="-122"/>
              <a:cs typeface="Open Sans Light" panose="020B0604020202020204" charset="0"/>
            </a:endParaRPr>
          </a:p>
        </p:txBody>
      </p:sp>
      <p:sp>
        <p:nvSpPr>
          <p:cNvPr id="139" name="文本框 138"/>
          <p:cNvSpPr txBox="1">
            <a:spLocks noChangeArrowheads="1"/>
          </p:cNvSpPr>
          <p:nvPr/>
        </p:nvSpPr>
        <p:spPr bwMode="auto">
          <a:xfrm>
            <a:off x="5605704" y="980728"/>
            <a:ext cx="2520280" cy="3154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9900" dirty="0" smtClean="0">
                <a:blipFill>
                  <a:blip r:embed="rId6"/>
                  <a:stretch>
                    <a:fillRect/>
                  </a:stretch>
                </a:blipFill>
                <a:latin typeface="Plump MT" panose="020B0904020202020204" pitchFamily="34" charset="0"/>
                <a:ea typeface="方正准圆简体" panose="02010601030101010101" pitchFamily="2" charset="-122"/>
                <a:cs typeface="Open Sans Light" panose="020B0604020202020204" charset="0"/>
              </a:rPr>
              <a:t>1</a:t>
            </a:r>
            <a:endParaRPr lang="zh-CN" altLang="en-US" sz="19900" dirty="0">
              <a:blipFill>
                <a:blip r:embed="rId6"/>
                <a:stretch>
                  <a:fillRect/>
                </a:stretch>
              </a:blipFill>
              <a:latin typeface="Plump MT" panose="020B0904020202020204" pitchFamily="34" charset="0"/>
              <a:ea typeface="方正准圆简体" panose="02010601030101010101" pitchFamily="2" charset="-122"/>
              <a:cs typeface="Open Sans Light" panose="020B0604020202020204" charset="0"/>
            </a:endParaRPr>
          </a:p>
        </p:txBody>
      </p:sp>
      <p:sp>
        <p:nvSpPr>
          <p:cNvPr id="140" name="文本框 139"/>
          <p:cNvSpPr txBox="1">
            <a:spLocks noChangeArrowheads="1"/>
          </p:cNvSpPr>
          <p:nvPr/>
        </p:nvSpPr>
        <p:spPr bwMode="auto">
          <a:xfrm>
            <a:off x="7145392" y="980728"/>
            <a:ext cx="2520280" cy="3154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9900" dirty="0" smtClean="0">
                <a:blipFill>
                  <a:blip r:embed="rId8"/>
                  <a:stretch>
                    <a:fillRect/>
                  </a:stretch>
                </a:blipFill>
                <a:latin typeface="Plump MT" panose="020B0904020202020204" pitchFamily="34" charset="0"/>
                <a:ea typeface="方正准圆简体" panose="02010601030101010101" pitchFamily="2" charset="-122"/>
                <a:cs typeface="Open Sans Light" panose="020B0604020202020204" charset="0"/>
              </a:rPr>
              <a:t>8</a:t>
            </a:r>
            <a:endParaRPr lang="zh-CN" altLang="en-US" sz="19900" dirty="0">
              <a:blipFill>
                <a:blip r:embed="rId8"/>
                <a:stretch>
                  <a:fillRect/>
                </a:stretch>
              </a:blipFill>
              <a:latin typeface="Plump MT" panose="020B0904020202020204" pitchFamily="34" charset="0"/>
              <a:ea typeface="方正准圆简体" panose="02010601030101010101" pitchFamily="2" charset="-122"/>
              <a:cs typeface="Open Sans Light" panose="020B0604020202020204" charset="0"/>
            </a:endParaRPr>
          </a:p>
        </p:txBody>
      </p:sp>
      <p:sp>
        <p:nvSpPr>
          <p:cNvPr id="221" name="文本框 220"/>
          <p:cNvSpPr txBox="1">
            <a:spLocks noChangeArrowheads="1"/>
          </p:cNvSpPr>
          <p:nvPr/>
        </p:nvSpPr>
        <p:spPr bwMode="auto">
          <a:xfrm>
            <a:off x="2097355" y="3728815"/>
            <a:ext cx="799729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b="1" dirty="0" smtClean="0">
                <a:solidFill>
                  <a:schemeClr val="tx1">
                    <a:lumMod val="50000"/>
                    <a:lumOff val="50000"/>
                  </a:schemeClr>
                </a:solidFill>
                <a:latin typeface="方正准圆简体" panose="02010601030101010101" pitchFamily="2" charset="-122"/>
                <a:ea typeface="方正准圆简体" panose="02010601030101010101" pitchFamily="2" charset="-122"/>
                <a:cs typeface="Open Sans Light" panose="020B0604020202020204" charset="0"/>
              </a:rPr>
              <a:t>总结汇报 </a:t>
            </a:r>
            <a:r>
              <a:rPr lang="en-US" altLang="zh-CN" sz="3200" b="1" dirty="0" smtClean="0">
                <a:solidFill>
                  <a:schemeClr val="tx1">
                    <a:lumMod val="50000"/>
                    <a:lumOff val="50000"/>
                  </a:schemeClr>
                </a:solidFill>
                <a:latin typeface="方正准圆简体" panose="02010601030101010101" pitchFamily="2" charset="-122"/>
                <a:ea typeface="方正准圆简体" panose="02010601030101010101" pitchFamily="2" charset="-122"/>
                <a:cs typeface="Open Sans Light" panose="020B0604020202020204" charset="0"/>
              </a:rPr>
              <a:t>| </a:t>
            </a:r>
            <a:r>
              <a:rPr lang="zh-CN" altLang="en-US" sz="3200" b="1" dirty="0" smtClean="0">
                <a:solidFill>
                  <a:schemeClr val="tx1">
                    <a:lumMod val="50000"/>
                    <a:lumOff val="50000"/>
                  </a:schemeClr>
                </a:solidFill>
                <a:latin typeface="方正准圆简体" panose="02010601030101010101" pitchFamily="2" charset="-122"/>
                <a:ea typeface="方正准圆简体" panose="02010601030101010101" pitchFamily="2" charset="-122"/>
                <a:cs typeface="Open Sans Light" panose="020B0604020202020204" charset="0"/>
              </a:rPr>
              <a:t>创业</a:t>
            </a:r>
            <a:r>
              <a:rPr lang="en-US" altLang="zh-CN" sz="3200" b="1" dirty="0" smtClean="0">
                <a:solidFill>
                  <a:schemeClr val="tx1">
                    <a:lumMod val="50000"/>
                    <a:lumOff val="50000"/>
                  </a:schemeClr>
                </a:solidFill>
                <a:latin typeface="方正准圆简体" panose="02010601030101010101" pitchFamily="2" charset="-122"/>
                <a:ea typeface="方正准圆简体" panose="02010601030101010101" pitchFamily="2" charset="-122"/>
                <a:cs typeface="Open Sans Light" panose="020B0604020202020204" charset="0"/>
              </a:rPr>
              <a:t> </a:t>
            </a:r>
            <a:r>
              <a:rPr lang="zh-CN" altLang="en-US" sz="3200" b="1" dirty="0" smtClean="0">
                <a:solidFill>
                  <a:schemeClr val="tx1">
                    <a:lumMod val="50000"/>
                    <a:lumOff val="50000"/>
                  </a:schemeClr>
                </a:solidFill>
                <a:latin typeface="方正准圆简体" panose="02010601030101010101" pitchFamily="2" charset="-122"/>
                <a:ea typeface="方正准圆简体" panose="02010601030101010101" pitchFamily="2" charset="-122"/>
                <a:cs typeface="Open Sans Light" panose="020B0604020202020204" charset="0"/>
              </a:rPr>
              <a:t>融资 </a:t>
            </a:r>
            <a:r>
              <a:rPr lang="en-US" altLang="zh-CN" sz="3200" b="1" dirty="0" smtClean="0">
                <a:solidFill>
                  <a:schemeClr val="tx1">
                    <a:lumMod val="50000"/>
                    <a:lumOff val="50000"/>
                  </a:schemeClr>
                </a:solidFill>
                <a:latin typeface="方正准圆简体" panose="02010601030101010101" pitchFamily="2" charset="-122"/>
                <a:ea typeface="方正准圆简体" panose="02010601030101010101" pitchFamily="2" charset="-122"/>
                <a:cs typeface="Open Sans Light" panose="020B0604020202020204" charset="0"/>
              </a:rPr>
              <a:t>| </a:t>
            </a:r>
            <a:r>
              <a:rPr lang="zh-CN" altLang="en-US" sz="3200" b="1" dirty="0" smtClean="0">
                <a:solidFill>
                  <a:schemeClr val="tx1">
                    <a:lumMod val="50000"/>
                    <a:lumOff val="50000"/>
                  </a:schemeClr>
                </a:solidFill>
                <a:latin typeface="方正准圆简体" panose="02010601030101010101" pitchFamily="2" charset="-122"/>
                <a:ea typeface="方正准圆简体" panose="02010601030101010101" pitchFamily="2" charset="-122"/>
                <a:cs typeface="Open Sans Light" panose="020B0604020202020204" charset="0"/>
              </a:rPr>
              <a:t>毕业答辩 </a:t>
            </a:r>
            <a:r>
              <a:rPr lang="en-US" altLang="zh-CN" sz="3200" b="1" dirty="0" smtClean="0">
                <a:solidFill>
                  <a:schemeClr val="tx1">
                    <a:lumMod val="50000"/>
                    <a:lumOff val="50000"/>
                  </a:schemeClr>
                </a:solidFill>
                <a:latin typeface="方正准圆简体" panose="02010601030101010101" pitchFamily="2" charset="-122"/>
                <a:ea typeface="方正准圆简体" panose="02010601030101010101" pitchFamily="2" charset="-122"/>
                <a:cs typeface="Open Sans Light" panose="020B0604020202020204" charset="0"/>
              </a:rPr>
              <a:t>| </a:t>
            </a:r>
            <a:r>
              <a:rPr lang="zh-CN" altLang="en-US" sz="3200" b="1" dirty="0" smtClean="0">
                <a:solidFill>
                  <a:schemeClr val="tx1">
                    <a:lumMod val="50000"/>
                    <a:lumOff val="50000"/>
                  </a:schemeClr>
                </a:solidFill>
                <a:latin typeface="方正准圆简体" panose="02010601030101010101" pitchFamily="2" charset="-122"/>
                <a:ea typeface="方正准圆简体" panose="02010601030101010101" pitchFamily="2" charset="-122"/>
                <a:cs typeface="Open Sans Light" panose="020B0604020202020204" charset="0"/>
              </a:rPr>
              <a:t>简历竞聘</a:t>
            </a:r>
            <a:endParaRPr lang="zh-CN" altLang="en-US" sz="3200" b="1" dirty="0">
              <a:solidFill>
                <a:schemeClr val="tx1">
                  <a:lumMod val="50000"/>
                  <a:lumOff val="50000"/>
                </a:schemeClr>
              </a:solidFill>
              <a:latin typeface="方正准圆简体" panose="02010601030101010101" pitchFamily="2" charset="-122"/>
              <a:ea typeface="方正准圆简体" panose="02010601030101010101" pitchFamily="2" charset="-122"/>
              <a:cs typeface="Open Sans Light" panose="020B0604020202020204" charset="0"/>
            </a:endParaRPr>
          </a:p>
        </p:txBody>
      </p:sp>
      <p:sp>
        <p:nvSpPr>
          <p:cNvPr id="141" name="Content Placeholder 2"/>
          <p:cNvSpPr txBox="1">
            <a:spLocks/>
          </p:cNvSpPr>
          <p:nvPr/>
        </p:nvSpPr>
        <p:spPr>
          <a:xfrm>
            <a:off x="2120823" y="4329677"/>
            <a:ext cx="7950354" cy="48896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dirty="0">
                <a:solidFill>
                  <a:schemeClr val="tx1">
                    <a:lumMod val="50000"/>
                    <a:lumOff val="50000"/>
                  </a:schemeClr>
                </a:solidFill>
              </a:rPr>
              <a:t>Lorem ipsum dolor sit amet, consectetur adipiscing elit. Curabitur elementum posuere pretium. Quisque nibh dolor, dignissim ac dignissim ut, luctus ac urna. Aliquam aliquet non massa quis tincidunt. </a:t>
            </a:r>
          </a:p>
        </p:txBody>
      </p:sp>
    </p:spTree>
    <p:extLst>
      <p:ext uri="{BB962C8B-B14F-4D97-AF65-F5344CB8AC3E}">
        <p14:creationId xmlns:p14="http://schemas.microsoft.com/office/powerpoint/2010/main" val="1930045122"/>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9"/>
                                        </p:tgtEl>
                                      </p:cBhvr>
                                    </p:cmd>
                                  </p:childTnLst>
                                </p:cTn>
                              </p:par>
                              <p:par>
                                <p:cTn id="7" presetID="56" presetClass="entr" presetSubtype="0" fill="hold" grpId="0" nodeType="withEffect">
                                  <p:stCondLst>
                                    <p:cond delay="0"/>
                                  </p:stCondLst>
                                  <p:iterate type="lt">
                                    <p:tmPct val="10000"/>
                                  </p:iterate>
                                  <p:childTnLst>
                                    <p:set>
                                      <p:cBhvr>
                                        <p:cTn id="8" dur="1" fill="hold">
                                          <p:stCondLst>
                                            <p:cond delay="0"/>
                                          </p:stCondLst>
                                        </p:cTn>
                                        <p:tgtEl>
                                          <p:spTgt spid="223"/>
                                        </p:tgtEl>
                                        <p:attrNameLst>
                                          <p:attrName>style.visibility</p:attrName>
                                        </p:attrNameLst>
                                      </p:cBhvr>
                                      <p:to>
                                        <p:strVal val="visible"/>
                                      </p:to>
                                    </p:set>
                                    <p:anim by="(-#ppt_w*2)" calcmode="lin" valueType="num">
                                      <p:cBhvr rctx="PPT">
                                        <p:cTn id="9" dur="625" autoRev="1" fill="hold">
                                          <p:stCondLst>
                                            <p:cond delay="0"/>
                                          </p:stCondLst>
                                        </p:cTn>
                                        <p:tgtEl>
                                          <p:spTgt spid="223"/>
                                        </p:tgtEl>
                                        <p:attrNameLst>
                                          <p:attrName>ppt_w</p:attrName>
                                        </p:attrNameLst>
                                      </p:cBhvr>
                                    </p:anim>
                                    <p:anim by="(#ppt_w*0.50)" calcmode="lin" valueType="num">
                                      <p:cBhvr>
                                        <p:cTn id="10" dur="625" decel="50000" autoRev="1" fill="hold">
                                          <p:stCondLst>
                                            <p:cond delay="0"/>
                                          </p:stCondLst>
                                        </p:cTn>
                                        <p:tgtEl>
                                          <p:spTgt spid="223"/>
                                        </p:tgtEl>
                                        <p:attrNameLst>
                                          <p:attrName>ppt_x</p:attrName>
                                        </p:attrNameLst>
                                      </p:cBhvr>
                                    </p:anim>
                                    <p:anim from="(-#ppt_h/2)" to="(#ppt_y)" calcmode="lin" valueType="num">
                                      <p:cBhvr>
                                        <p:cTn id="11" dur="1250" fill="hold">
                                          <p:stCondLst>
                                            <p:cond delay="0"/>
                                          </p:stCondLst>
                                        </p:cTn>
                                        <p:tgtEl>
                                          <p:spTgt spid="223"/>
                                        </p:tgtEl>
                                        <p:attrNameLst>
                                          <p:attrName>ppt_y</p:attrName>
                                        </p:attrNameLst>
                                      </p:cBhvr>
                                    </p:anim>
                                    <p:animRot by="21600000">
                                      <p:cBhvr>
                                        <p:cTn id="12" dur="1250" fill="hold">
                                          <p:stCondLst>
                                            <p:cond delay="0"/>
                                          </p:stCondLst>
                                        </p:cTn>
                                        <p:tgtEl>
                                          <p:spTgt spid="223"/>
                                        </p:tgtEl>
                                        <p:attrNameLst>
                                          <p:attrName>r</p:attrName>
                                        </p:attrNameLst>
                                      </p:cBhvr>
                                    </p:animRot>
                                  </p:childTnLst>
                                </p:cTn>
                              </p:par>
                              <p:par>
                                <p:cTn id="13" presetID="56" presetClass="entr" presetSubtype="0" fill="hold" grpId="0" nodeType="withEffect">
                                  <p:stCondLst>
                                    <p:cond delay="100"/>
                                  </p:stCondLst>
                                  <p:iterate type="lt">
                                    <p:tmPct val="10000"/>
                                  </p:iterate>
                                  <p:childTnLst>
                                    <p:set>
                                      <p:cBhvr>
                                        <p:cTn id="14" dur="1" fill="hold">
                                          <p:stCondLst>
                                            <p:cond delay="0"/>
                                          </p:stCondLst>
                                        </p:cTn>
                                        <p:tgtEl>
                                          <p:spTgt spid="138"/>
                                        </p:tgtEl>
                                        <p:attrNameLst>
                                          <p:attrName>style.visibility</p:attrName>
                                        </p:attrNameLst>
                                      </p:cBhvr>
                                      <p:to>
                                        <p:strVal val="visible"/>
                                      </p:to>
                                    </p:set>
                                    <p:anim by="(-#ppt_w*2)" calcmode="lin" valueType="num">
                                      <p:cBhvr rctx="PPT">
                                        <p:cTn id="15" dur="625" autoRev="1" fill="hold">
                                          <p:stCondLst>
                                            <p:cond delay="0"/>
                                          </p:stCondLst>
                                        </p:cTn>
                                        <p:tgtEl>
                                          <p:spTgt spid="138"/>
                                        </p:tgtEl>
                                        <p:attrNameLst>
                                          <p:attrName>ppt_w</p:attrName>
                                        </p:attrNameLst>
                                      </p:cBhvr>
                                    </p:anim>
                                    <p:anim by="(#ppt_w*0.50)" calcmode="lin" valueType="num">
                                      <p:cBhvr>
                                        <p:cTn id="16" dur="625" decel="50000" autoRev="1" fill="hold">
                                          <p:stCondLst>
                                            <p:cond delay="0"/>
                                          </p:stCondLst>
                                        </p:cTn>
                                        <p:tgtEl>
                                          <p:spTgt spid="138"/>
                                        </p:tgtEl>
                                        <p:attrNameLst>
                                          <p:attrName>ppt_x</p:attrName>
                                        </p:attrNameLst>
                                      </p:cBhvr>
                                    </p:anim>
                                    <p:anim from="(-#ppt_h/2)" to="(#ppt_y)" calcmode="lin" valueType="num">
                                      <p:cBhvr>
                                        <p:cTn id="17" dur="1250" fill="hold">
                                          <p:stCondLst>
                                            <p:cond delay="0"/>
                                          </p:stCondLst>
                                        </p:cTn>
                                        <p:tgtEl>
                                          <p:spTgt spid="138"/>
                                        </p:tgtEl>
                                        <p:attrNameLst>
                                          <p:attrName>ppt_y</p:attrName>
                                        </p:attrNameLst>
                                      </p:cBhvr>
                                    </p:anim>
                                    <p:animRot by="21600000">
                                      <p:cBhvr>
                                        <p:cTn id="18" dur="1250" fill="hold">
                                          <p:stCondLst>
                                            <p:cond delay="0"/>
                                          </p:stCondLst>
                                        </p:cTn>
                                        <p:tgtEl>
                                          <p:spTgt spid="138"/>
                                        </p:tgtEl>
                                        <p:attrNameLst>
                                          <p:attrName>r</p:attrName>
                                        </p:attrNameLst>
                                      </p:cBhvr>
                                    </p:animRot>
                                  </p:childTnLst>
                                </p:cTn>
                              </p:par>
                              <p:par>
                                <p:cTn id="19" presetID="56" presetClass="entr" presetSubtype="0" fill="hold" grpId="0" nodeType="withEffect">
                                  <p:stCondLst>
                                    <p:cond delay="200"/>
                                  </p:stCondLst>
                                  <p:iterate type="lt">
                                    <p:tmPct val="10000"/>
                                  </p:iterate>
                                  <p:childTnLst>
                                    <p:set>
                                      <p:cBhvr>
                                        <p:cTn id="20" dur="1" fill="hold">
                                          <p:stCondLst>
                                            <p:cond delay="0"/>
                                          </p:stCondLst>
                                        </p:cTn>
                                        <p:tgtEl>
                                          <p:spTgt spid="139"/>
                                        </p:tgtEl>
                                        <p:attrNameLst>
                                          <p:attrName>style.visibility</p:attrName>
                                        </p:attrNameLst>
                                      </p:cBhvr>
                                      <p:to>
                                        <p:strVal val="visible"/>
                                      </p:to>
                                    </p:set>
                                    <p:anim by="(-#ppt_w*2)" calcmode="lin" valueType="num">
                                      <p:cBhvr rctx="PPT">
                                        <p:cTn id="21" dur="625" autoRev="1" fill="hold">
                                          <p:stCondLst>
                                            <p:cond delay="0"/>
                                          </p:stCondLst>
                                        </p:cTn>
                                        <p:tgtEl>
                                          <p:spTgt spid="139"/>
                                        </p:tgtEl>
                                        <p:attrNameLst>
                                          <p:attrName>ppt_w</p:attrName>
                                        </p:attrNameLst>
                                      </p:cBhvr>
                                    </p:anim>
                                    <p:anim by="(#ppt_w*0.50)" calcmode="lin" valueType="num">
                                      <p:cBhvr>
                                        <p:cTn id="22" dur="625" decel="50000" autoRev="1" fill="hold">
                                          <p:stCondLst>
                                            <p:cond delay="0"/>
                                          </p:stCondLst>
                                        </p:cTn>
                                        <p:tgtEl>
                                          <p:spTgt spid="139"/>
                                        </p:tgtEl>
                                        <p:attrNameLst>
                                          <p:attrName>ppt_x</p:attrName>
                                        </p:attrNameLst>
                                      </p:cBhvr>
                                    </p:anim>
                                    <p:anim from="(-#ppt_h/2)" to="(#ppt_y)" calcmode="lin" valueType="num">
                                      <p:cBhvr>
                                        <p:cTn id="23" dur="1250" fill="hold">
                                          <p:stCondLst>
                                            <p:cond delay="0"/>
                                          </p:stCondLst>
                                        </p:cTn>
                                        <p:tgtEl>
                                          <p:spTgt spid="139"/>
                                        </p:tgtEl>
                                        <p:attrNameLst>
                                          <p:attrName>ppt_y</p:attrName>
                                        </p:attrNameLst>
                                      </p:cBhvr>
                                    </p:anim>
                                    <p:animRot by="21600000">
                                      <p:cBhvr>
                                        <p:cTn id="24" dur="1250" fill="hold">
                                          <p:stCondLst>
                                            <p:cond delay="0"/>
                                          </p:stCondLst>
                                        </p:cTn>
                                        <p:tgtEl>
                                          <p:spTgt spid="139"/>
                                        </p:tgtEl>
                                        <p:attrNameLst>
                                          <p:attrName>r</p:attrName>
                                        </p:attrNameLst>
                                      </p:cBhvr>
                                    </p:animRot>
                                  </p:childTnLst>
                                </p:cTn>
                              </p:par>
                              <p:par>
                                <p:cTn id="25" presetID="56" presetClass="entr" presetSubtype="0" fill="hold" grpId="0" nodeType="withEffect">
                                  <p:stCondLst>
                                    <p:cond delay="300"/>
                                  </p:stCondLst>
                                  <p:iterate type="lt">
                                    <p:tmPct val="10000"/>
                                  </p:iterate>
                                  <p:childTnLst>
                                    <p:set>
                                      <p:cBhvr>
                                        <p:cTn id="26" dur="1" fill="hold">
                                          <p:stCondLst>
                                            <p:cond delay="0"/>
                                          </p:stCondLst>
                                        </p:cTn>
                                        <p:tgtEl>
                                          <p:spTgt spid="140"/>
                                        </p:tgtEl>
                                        <p:attrNameLst>
                                          <p:attrName>style.visibility</p:attrName>
                                        </p:attrNameLst>
                                      </p:cBhvr>
                                      <p:to>
                                        <p:strVal val="visible"/>
                                      </p:to>
                                    </p:set>
                                    <p:anim by="(-#ppt_w*2)" calcmode="lin" valueType="num">
                                      <p:cBhvr rctx="PPT">
                                        <p:cTn id="27" dur="625" autoRev="1" fill="hold">
                                          <p:stCondLst>
                                            <p:cond delay="0"/>
                                          </p:stCondLst>
                                        </p:cTn>
                                        <p:tgtEl>
                                          <p:spTgt spid="140"/>
                                        </p:tgtEl>
                                        <p:attrNameLst>
                                          <p:attrName>ppt_w</p:attrName>
                                        </p:attrNameLst>
                                      </p:cBhvr>
                                    </p:anim>
                                    <p:anim by="(#ppt_w*0.50)" calcmode="lin" valueType="num">
                                      <p:cBhvr>
                                        <p:cTn id="28" dur="625" decel="50000" autoRev="1" fill="hold">
                                          <p:stCondLst>
                                            <p:cond delay="0"/>
                                          </p:stCondLst>
                                        </p:cTn>
                                        <p:tgtEl>
                                          <p:spTgt spid="140"/>
                                        </p:tgtEl>
                                        <p:attrNameLst>
                                          <p:attrName>ppt_x</p:attrName>
                                        </p:attrNameLst>
                                      </p:cBhvr>
                                    </p:anim>
                                    <p:anim from="(-#ppt_h/2)" to="(#ppt_y)" calcmode="lin" valueType="num">
                                      <p:cBhvr>
                                        <p:cTn id="29" dur="1250" fill="hold">
                                          <p:stCondLst>
                                            <p:cond delay="0"/>
                                          </p:stCondLst>
                                        </p:cTn>
                                        <p:tgtEl>
                                          <p:spTgt spid="140"/>
                                        </p:tgtEl>
                                        <p:attrNameLst>
                                          <p:attrName>ppt_y</p:attrName>
                                        </p:attrNameLst>
                                      </p:cBhvr>
                                    </p:anim>
                                    <p:animRot by="21600000">
                                      <p:cBhvr>
                                        <p:cTn id="30" dur="1250" fill="hold">
                                          <p:stCondLst>
                                            <p:cond delay="0"/>
                                          </p:stCondLst>
                                        </p:cTn>
                                        <p:tgtEl>
                                          <p:spTgt spid="140"/>
                                        </p:tgtEl>
                                        <p:attrNameLst>
                                          <p:attrName>r</p:attrName>
                                        </p:attrNameLst>
                                      </p:cBhvr>
                                    </p:animRot>
                                  </p:childTnLst>
                                </p:cTn>
                              </p:par>
                            </p:childTnLst>
                          </p:cTn>
                        </p:par>
                        <p:par>
                          <p:cTn id="31" fill="hold">
                            <p:stCondLst>
                              <p:cond delay="1550"/>
                            </p:stCondLst>
                            <p:childTnLst>
                              <p:par>
                                <p:cTn id="32" presetID="2" presetClass="entr" presetSubtype="2" fill="hold" grpId="0" nodeType="afterEffect">
                                  <p:stCondLst>
                                    <p:cond delay="0"/>
                                  </p:stCondLst>
                                  <p:iterate type="wd">
                                    <p:tmPct val="10000"/>
                                  </p:iterate>
                                  <p:childTnLst>
                                    <p:set>
                                      <p:cBhvr>
                                        <p:cTn id="33" dur="1" fill="hold">
                                          <p:stCondLst>
                                            <p:cond delay="0"/>
                                          </p:stCondLst>
                                        </p:cTn>
                                        <p:tgtEl>
                                          <p:spTgt spid="221"/>
                                        </p:tgtEl>
                                        <p:attrNameLst>
                                          <p:attrName>style.visibility</p:attrName>
                                        </p:attrNameLst>
                                      </p:cBhvr>
                                      <p:to>
                                        <p:strVal val="visible"/>
                                      </p:to>
                                    </p:set>
                                    <p:anim calcmode="lin" valueType="num">
                                      <p:cBhvr additive="base">
                                        <p:cTn id="34" dur="500" fill="hold"/>
                                        <p:tgtEl>
                                          <p:spTgt spid="221"/>
                                        </p:tgtEl>
                                        <p:attrNameLst>
                                          <p:attrName>ppt_x</p:attrName>
                                        </p:attrNameLst>
                                      </p:cBhvr>
                                      <p:tavLst>
                                        <p:tav tm="0">
                                          <p:val>
                                            <p:strVal val="1+#ppt_w/2"/>
                                          </p:val>
                                        </p:tav>
                                        <p:tav tm="100000">
                                          <p:val>
                                            <p:strVal val="#ppt_x"/>
                                          </p:val>
                                        </p:tav>
                                      </p:tavLst>
                                    </p:anim>
                                    <p:anim calcmode="lin" valueType="num">
                                      <p:cBhvr additive="base">
                                        <p:cTn id="35" dur="500" fill="hold"/>
                                        <p:tgtEl>
                                          <p:spTgt spid="221"/>
                                        </p:tgtEl>
                                        <p:attrNameLst>
                                          <p:attrName>ppt_y</p:attrName>
                                        </p:attrNameLst>
                                      </p:cBhvr>
                                      <p:tavLst>
                                        <p:tav tm="0">
                                          <p:val>
                                            <p:strVal val="#ppt_y"/>
                                          </p:val>
                                        </p:tav>
                                        <p:tav tm="100000">
                                          <p:val>
                                            <p:strVal val="#ppt_y"/>
                                          </p:val>
                                        </p:tav>
                                      </p:tavLst>
                                    </p:anim>
                                  </p:childTnLst>
                                </p:cTn>
                              </p:par>
                            </p:childTnLst>
                          </p:cTn>
                        </p:par>
                        <p:par>
                          <p:cTn id="36" fill="hold">
                            <p:stCondLst>
                              <p:cond delay="2550"/>
                            </p:stCondLst>
                            <p:childTnLst>
                              <p:par>
                                <p:cTn id="37" presetID="10" presetClass="entr" presetSubtype="0" fill="hold" grpId="0" nodeType="afterEffect">
                                  <p:stCondLst>
                                    <p:cond delay="0"/>
                                  </p:stCondLst>
                                  <p:iterate type="wd">
                                    <p:tmPct val="10000"/>
                                  </p:iterate>
                                  <p:childTnLst>
                                    <p:set>
                                      <p:cBhvr>
                                        <p:cTn id="38" dur="1" fill="hold">
                                          <p:stCondLst>
                                            <p:cond delay="0"/>
                                          </p:stCondLst>
                                        </p:cTn>
                                        <p:tgtEl>
                                          <p:spTgt spid="141"/>
                                        </p:tgtEl>
                                        <p:attrNameLst>
                                          <p:attrName>style.visibility</p:attrName>
                                        </p:attrNameLst>
                                      </p:cBhvr>
                                      <p:to>
                                        <p:strVal val="visible"/>
                                      </p:to>
                                    </p:set>
                                    <p:animEffect transition="in" filter="fade">
                                      <p:cBhvr>
                                        <p:cTn id="39" dur="500"/>
                                        <p:tgtEl>
                                          <p:spTgt spid="141"/>
                                        </p:tgtEl>
                                      </p:cBhvr>
                                    </p:animEffect>
                                  </p:childTnLst>
                                </p:cTn>
                              </p:par>
                            </p:childTnLst>
                          </p:cTn>
                        </p:par>
                        <p:par>
                          <p:cTn id="40" fill="hold">
                            <p:stCondLst>
                              <p:cond delay="4750"/>
                            </p:stCondLst>
                            <p:childTnLst>
                              <p:par>
                                <p:cTn id="41" presetID="10" presetClass="entr" presetSubtype="0" fill="hold" grpId="0" nodeType="afterEffect">
                                  <p:stCondLst>
                                    <p:cond delay="0"/>
                                  </p:stCondLst>
                                  <p:childTnLst>
                                    <p:set>
                                      <p:cBhvr>
                                        <p:cTn id="42" dur="1" fill="hold">
                                          <p:stCondLst>
                                            <p:cond delay="0"/>
                                          </p:stCondLst>
                                        </p:cTn>
                                        <p:tgtEl>
                                          <p:spTgt spid="222"/>
                                        </p:tgtEl>
                                        <p:attrNameLst>
                                          <p:attrName>style.visibility</p:attrName>
                                        </p:attrNameLst>
                                      </p:cBhvr>
                                      <p:to>
                                        <p:strVal val="visible"/>
                                      </p:to>
                                    </p:set>
                                    <p:animEffect transition="in" filter="fade">
                                      <p:cBhvr>
                                        <p:cTn id="43" dur="500"/>
                                        <p:tgtEl>
                                          <p:spTgt spid="22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4" repeatCount="indefinite" fill="remove" display="0">
                  <p:stCondLst>
                    <p:cond delay="indefinite"/>
                  </p:stCondLst>
                  <p:endCondLst>
                    <p:cond evt="onStopAudio" delay="0">
                      <p:tgtEl>
                        <p:sldTgt/>
                      </p:tgtEl>
                    </p:cond>
                  </p:endCondLst>
                </p:cTn>
                <p:tgtEl>
                  <p:spTgt spid="9"/>
                </p:tgtEl>
              </p:cMediaNode>
            </p:audio>
          </p:childTnLst>
        </p:cTn>
      </p:par>
    </p:tnLst>
    <p:bldLst>
      <p:bldP spid="222" grpId="0"/>
      <p:bldP spid="223" grpId="0"/>
      <p:bldP spid="138" grpId="0"/>
      <p:bldP spid="139" grpId="0"/>
      <p:bldP spid="140" grpId="0"/>
      <p:bldP spid="221" grpId="0"/>
      <p:bldP spid="14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8"/>
          <p:cNvSpPr/>
          <p:nvPr/>
        </p:nvSpPr>
        <p:spPr>
          <a:xfrm>
            <a:off x="2562673" y="4278103"/>
            <a:ext cx="3251200" cy="1169679"/>
          </a:xfrm>
          <a:prstGeom prst="rect">
            <a:avLst/>
          </a:prstGeom>
        </p:spPr>
        <p:txBody>
          <a:bodyPr wrap="square">
            <a:spAutoFit/>
          </a:bodyPr>
          <a:lstStyle/>
          <a:p>
            <a:pPr>
              <a:lnSpc>
                <a:spcPct val="150000"/>
              </a:lnSpc>
            </a:pPr>
            <a:r>
              <a:rPr lang="zh-CN" altLang="en-US" sz="1867" b="1" dirty="0">
                <a:solidFill>
                  <a:schemeClr val="tx1">
                    <a:lumMod val="75000"/>
                    <a:lumOff val="25000"/>
                  </a:schemeClr>
                </a:solidFill>
                <a:cs typeface="+mn-ea"/>
                <a:sym typeface="+mn-lt"/>
              </a:rPr>
              <a:t>单击此处添加标题</a:t>
            </a:r>
          </a:p>
          <a:p>
            <a:pPr>
              <a:lnSpc>
                <a:spcPct val="150000"/>
              </a:lnSpc>
            </a:pPr>
            <a:r>
              <a:rPr lang="zh-CN" altLang="en-US" sz="1400" dirty="0">
                <a:solidFill>
                  <a:schemeClr val="tx1">
                    <a:lumMod val="75000"/>
                    <a:lumOff val="25000"/>
                  </a:schemeClr>
                </a:solidFill>
                <a:cs typeface="+mn-ea"/>
                <a:sym typeface="+mn-lt"/>
              </a:rPr>
              <a:t>此处添加详细文本描述，建议与标题相关并符合整体语言风格</a:t>
            </a:r>
            <a:endParaRPr lang="en-US" altLang="zh-CN" sz="1400" dirty="0">
              <a:solidFill>
                <a:schemeClr val="tx1">
                  <a:lumMod val="75000"/>
                  <a:lumOff val="25000"/>
                </a:schemeClr>
              </a:solidFill>
              <a:cs typeface="+mn-ea"/>
              <a:sym typeface="+mn-lt"/>
            </a:endParaRPr>
          </a:p>
        </p:txBody>
      </p:sp>
      <p:sp>
        <p:nvSpPr>
          <p:cNvPr id="9" name="Rectangle 9"/>
          <p:cNvSpPr/>
          <p:nvPr/>
        </p:nvSpPr>
        <p:spPr>
          <a:xfrm>
            <a:off x="2562673" y="2933954"/>
            <a:ext cx="3251200" cy="1169679"/>
          </a:xfrm>
          <a:prstGeom prst="rect">
            <a:avLst/>
          </a:prstGeom>
        </p:spPr>
        <p:txBody>
          <a:bodyPr wrap="square">
            <a:spAutoFit/>
          </a:bodyPr>
          <a:lstStyle/>
          <a:p>
            <a:pPr>
              <a:lnSpc>
                <a:spcPct val="150000"/>
              </a:lnSpc>
            </a:pPr>
            <a:r>
              <a:rPr lang="zh-CN" altLang="en-US" sz="1867" b="1" dirty="0">
                <a:solidFill>
                  <a:schemeClr val="tx1">
                    <a:lumMod val="75000"/>
                    <a:lumOff val="25000"/>
                  </a:schemeClr>
                </a:solidFill>
                <a:cs typeface="+mn-ea"/>
                <a:sym typeface="+mn-lt"/>
              </a:rPr>
              <a:t>单击此处添加标题</a:t>
            </a:r>
          </a:p>
          <a:p>
            <a:pPr>
              <a:lnSpc>
                <a:spcPct val="150000"/>
              </a:lnSpc>
            </a:pPr>
            <a:r>
              <a:rPr lang="zh-CN" altLang="en-US" sz="1400" dirty="0">
                <a:solidFill>
                  <a:schemeClr val="tx1">
                    <a:lumMod val="75000"/>
                    <a:lumOff val="25000"/>
                  </a:schemeClr>
                </a:solidFill>
                <a:cs typeface="+mn-ea"/>
                <a:sym typeface="+mn-lt"/>
              </a:rPr>
              <a:t>此处添加详细文本描述，建议与标题相关并符合整体语言风格</a:t>
            </a:r>
            <a:endParaRPr lang="en-US" altLang="zh-CN" sz="1400" dirty="0">
              <a:solidFill>
                <a:schemeClr val="tx1">
                  <a:lumMod val="75000"/>
                  <a:lumOff val="25000"/>
                </a:schemeClr>
              </a:solidFill>
              <a:cs typeface="+mn-ea"/>
              <a:sym typeface="+mn-lt"/>
            </a:endParaRPr>
          </a:p>
        </p:txBody>
      </p:sp>
      <p:sp>
        <p:nvSpPr>
          <p:cNvPr id="10" name="Rectangle 10"/>
          <p:cNvSpPr/>
          <p:nvPr/>
        </p:nvSpPr>
        <p:spPr>
          <a:xfrm>
            <a:off x="2562673" y="1628341"/>
            <a:ext cx="3251200" cy="1169679"/>
          </a:xfrm>
          <a:prstGeom prst="rect">
            <a:avLst/>
          </a:prstGeom>
        </p:spPr>
        <p:txBody>
          <a:bodyPr wrap="square">
            <a:spAutoFit/>
          </a:bodyPr>
          <a:lstStyle/>
          <a:p>
            <a:pPr>
              <a:lnSpc>
                <a:spcPct val="150000"/>
              </a:lnSpc>
            </a:pPr>
            <a:r>
              <a:rPr lang="zh-CN" altLang="en-US" sz="1867" b="1" dirty="0">
                <a:solidFill>
                  <a:schemeClr val="tx1">
                    <a:lumMod val="75000"/>
                    <a:lumOff val="25000"/>
                  </a:schemeClr>
                </a:solidFill>
                <a:cs typeface="+mn-ea"/>
                <a:sym typeface="+mn-lt"/>
              </a:rPr>
              <a:t>单击此处添加标题</a:t>
            </a:r>
          </a:p>
          <a:p>
            <a:pPr>
              <a:lnSpc>
                <a:spcPct val="150000"/>
              </a:lnSpc>
            </a:pPr>
            <a:r>
              <a:rPr lang="zh-CN" altLang="en-US" sz="1400" dirty="0">
                <a:solidFill>
                  <a:schemeClr val="tx1">
                    <a:lumMod val="75000"/>
                    <a:lumOff val="25000"/>
                  </a:schemeClr>
                </a:solidFill>
                <a:cs typeface="+mn-ea"/>
                <a:sym typeface="+mn-lt"/>
              </a:rPr>
              <a:t>此处添加详细文本描述，建议与标题相关并符合整体语言风格</a:t>
            </a:r>
            <a:endParaRPr lang="en-US" altLang="zh-CN" sz="1400" dirty="0">
              <a:solidFill>
                <a:schemeClr val="tx1">
                  <a:lumMod val="75000"/>
                  <a:lumOff val="25000"/>
                </a:schemeClr>
              </a:solidFill>
              <a:cs typeface="+mn-ea"/>
              <a:sym typeface="+mn-lt"/>
            </a:endParaRPr>
          </a:p>
        </p:txBody>
      </p:sp>
      <p:sp>
        <p:nvSpPr>
          <p:cNvPr id="11" name="Rounded Rectangle 17"/>
          <p:cNvSpPr/>
          <p:nvPr/>
        </p:nvSpPr>
        <p:spPr>
          <a:xfrm>
            <a:off x="1343473" y="1745195"/>
            <a:ext cx="1073657" cy="1037639"/>
          </a:xfrm>
          <a:prstGeom prst="round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tx1">
                  <a:lumMod val="75000"/>
                  <a:lumOff val="25000"/>
                </a:schemeClr>
              </a:solidFill>
              <a:cs typeface="+mn-ea"/>
              <a:sym typeface="+mn-lt"/>
            </a:endParaRPr>
          </a:p>
        </p:txBody>
      </p:sp>
      <p:sp>
        <p:nvSpPr>
          <p:cNvPr id="12" name="Rounded Rectangle 18"/>
          <p:cNvSpPr/>
          <p:nvPr/>
        </p:nvSpPr>
        <p:spPr>
          <a:xfrm>
            <a:off x="1343473" y="3082846"/>
            <a:ext cx="1073657" cy="1037639"/>
          </a:xfrm>
          <a:prstGeom prst="round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tx1">
                  <a:lumMod val="75000"/>
                  <a:lumOff val="25000"/>
                </a:schemeClr>
              </a:solidFill>
              <a:cs typeface="+mn-ea"/>
              <a:sym typeface="+mn-lt"/>
            </a:endParaRPr>
          </a:p>
        </p:txBody>
      </p:sp>
      <p:sp>
        <p:nvSpPr>
          <p:cNvPr id="13" name="Rounded Rectangle 19"/>
          <p:cNvSpPr/>
          <p:nvPr/>
        </p:nvSpPr>
        <p:spPr>
          <a:xfrm>
            <a:off x="1343473" y="4451467"/>
            <a:ext cx="1073657" cy="1037639"/>
          </a:xfrm>
          <a:prstGeom prst="round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tx1">
                  <a:lumMod val="75000"/>
                  <a:lumOff val="25000"/>
                </a:schemeClr>
              </a:solidFill>
              <a:cs typeface="+mn-ea"/>
              <a:sym typeface="+mn-lt"/>
            </a:endParaRPr>
          </a:p>
        </p:txBody>
      </p:sp>
      <p:sp>
        <p:nvSpPr>
          <p:cNvPr id="14" name="Rectangle 20"/>
          <p:cNvSpPr/>
          <p:nvPr/>
        </p:nvSpPr>
        <p:spPr>
          <a:xfrm>
            <a:off x="7897171" y="4310129"/>
            <a:ext cx="3251200" cy="1169679"/>
          </a:xfrm>
          <a:prstGeom prst="rect">
            <a:avLst/>
          </a:prstGeom>
        </p:spPr>
        <p:txBody>
          <a:bodyPr wrap="square">
            <a:spAutoFit/>
          </a:bodyPr>
          <a:lstStyle/>
          <a:p>
            <a:pPr>
              <a:lnSpc>
                <a:spcPct val="150000"/>
              </a:lnSpc>
            </a:pPr>
            <a:r>
              <a:rPr lang="zh-CN" altLang="en-US" sz="1867" b="1" dirty="0">
                <a:solidFill>
                  <a:schemeClr val="tx1">
                    <a:lumMod val="75000"/>
                    <a:lumOff val="25000"/>
                  </a:schemeClr>
                </a:solidFill>
                <a:cs typeface="+mn-ea"/>
                <a:sym typeface="+mn-lt"/>
              </a:rPr>
              <a:t>单击此处添加标题</a:t>
            </a:r>
          </a:p>
          <a:p>
            <a:pPr>
              <a:lnSpc>
                <a:spcPct val="150000"/>
              </a:lnSpc>
            </a:pPr>
            <a:r>
              <a:rPr lang="zh-CN" altLang="en-US" sz="1400" dirty="0">
                <a:solidFill>
                  <a:schemeClr val="tx1">
                    <a:lumMod val="75000"/>
                    <a:lumOff val="25000"/>
                  </a:schemeClr>
                </a:solidFill>
                <a:cs typeface="+mn-ea"/>
                <a:sym typeface="+mn-lt"/>
              </a:rPr>
              <a:t>此处添加详细文本描述，建议与标题相关并符合整体语言风格</a:t>
            </a:r>
            <a:endParaRPr lang="en-US" altLang="zh-CN" sz="1400" dirty="0">
              <a:solidFill>
                <a:schemeClr val="tx1">
                  <a:lumMod val="75000"/>
                  <a:lumOff val="25000"/>
                </a:schemeClr>
              </a:solidFill>
              <a:cs typeface="+mn-ea"/>
              <a:sym typeface="+mn-lt"/>
            </a:endParaRPr>
          </a:p>
        </p:txBody>
      </p:sp>
      <p:sp>
        <p:nvSpPr>
          <p:cNvPr id="15" name="Rectangle 21"/>
          <p:cNvSpPr/>
          <p:nvPr/>
        </p:nvSpPr>
        <p:spPr>
          <a:xfrm>
            <a:off x="7897171" y="2965979"/>
            <a:ext cx="3251200" cy="1169679"/>
          </a:xfrm>
          <a:prstGeom prst="rect">
            <a:avLst/>
          </a:prstGeom>
        </p:spPr>
        <p:txBody>
          <a:bodyPr wrap="square">
            <a:spAutoFit/>
          </a:bodyPr>
          <a:lstStyle/>
          <a:p>
            <a:pPr>
              <a:lnSpc>
                <a:spcPct val="150000"/>
              </a:lnSpc>
            </a:pPr>
            <a:r>
              <a:rPr lang="zh-CN" altLang="en-US" sz="1867" b="1" dirty="0">
                <a:solidFill>
                  <a:schemeClr val="tx1">
                    <a:lumMod val="75000"/>
                    <a:lumOff val="25000"/>
                  </a:schemeClr>
                </a:solidFill>
                <a:cs typeface="+mn-ea"/>
                <a:sym typeface="+mn-lt"/>
              </a:rPr>
              <a:t>单击此处添加标题</a:t>
            </a:r>
          </a:p>
          <a:p>
            <a:pPr>
              <a:lnSpc>
                <a:spcPct val="150000"/>
              </a:lnSpc>
            </a:pPr>
            <a:r>
              <a:rPr lang="zh-CN" altLang="en-US" sz="1400" dirty="0">
                <a:solidFill>
                  <a:schemeClr val="tx1">
                    <a:lumMod val="75000"/>
                    <a:lumOff val="25000"/>
                  </a:schemeClr>
                </a:solidFill>
                <a:cs typeface="+mn-ea"/>
                <a:sym typeface="+mn-lt"/>
              </a:rPr>
              <a:t>此处添加详细文本描述，建议与标题相关并符合整体语言风格</a:t>
            </a:r>
            <a:endParaRPr lang="en-US" altLang="zh-CN" sz="1400" dirty="0">
              <a:solidFill>
                <a:schemeClr val="tx1">
                  <a:lumMod val="75000"/>
                  <a:lumOff val="25000"/>
                </a:schemeClr>
              </a:solidFill>
              <a:cs typeface="+mn-ea"/>
              <a:sym typeface="+mn-lt"/>
            </a:endParaRPr>
          </a:p>
        </p:txBody>
      </p:sp>
      <p:sp>
        <p:nvSpPr>
          <p:cNvPr id="16" name="Rectangle 22"/>
          <p:cNvSpPr/>
          <p:nvPr/>
        </p:nvSpPr>
        <p:spPr>
          <a:xfrm>
            <a:off x="7897171" y="1660366"/>
            <a:ext cx="3251200" cy="1169679"/>
          </a:xfrm>
          <a:prstGeom prst="rect">
            <a:avLst/>
          </a:prstGeom>
        </p:spPr>
        <p:txBody>
          <a:bodyPr wrap="square">
            <a:spAutoFit/>
          </a:bodyPr>
          <a:lstStyle/>
          <a:p>
            <a:pPr>
              <a:lnSpc>
                <a:spcPct val="150000"/>
              </a:lnSpc>
            </a:pPr>
            <a:r>
              <a:rPr lang="zh-CN" altLang="en-US" sz="1867" b="1" dirty="0">
                <a:solidFill>
                  <a:schemeClr val="tx1">
                    <a:lumMod val="75000"/>
                    <a:lumOff val="25000"/>
                  </a:schemeClr>
                </a:solidFill>
                <a:cs typeface="+mn-ea"/>
                <a:sym typeface="+mn-lt"/>
              </a:rPr>
              <a:t>单击此处添加标题</a:t>
            </a:r>
          </a:p>
          <a:p>
            <a:pPr>
              <a:lnSpc>
                <a:spcPct val="150000"/>
              </a:lnSpc>
            </a:pPr>
            <a:r>
              <a:rPr lang="zh-CN" altLang="en-US" sz="1400" dirty="0">
                <a:solidFill>
                  <a:schemeClr val="tx1">
                    <a:lumMod val="75000"/>
                    <a:lumOff val="25000"/>
                  </a:schemeClr>
                </a:solidFill>
                <a:cs typeface="+mn-ea"/>
                <a:sym typeface="+mn-lt"/>
              </a:rPr>
              <a:t>此处添加详细文本描述，建议与标题相关并符合整体语言风格</a:t>
            </a:r>
            <a:endParaRPr lang="en-US" altLang="zh-CN" sz="1400" dirty="0">
              <a:solidFill>
                <a:schemeClr val="tx1">
                  <a:lumMod val="75000"/>
                  <a:lumOff val="25000"/>
                </a:schemeClr>
              </a:solidFill>
              <a:cs typeface="+mn-ea"/>
              <a:sym typeface="+mn-lt"/>
            </a:endParaRPr>
          </a:p>
        </p:txBody>
      </p:sp>
      <p:sp>
        <p:nvSpPr>
          <p:cNvPr id="17" name="Rounded Rectangle 23"/>
          <p:cNvSpPr/>
          <p:nvPr/>
        </p:nvSpPr>
        <p:spPr>
          <a:xfrm>
            <a:off x="6677970" y="1777221"/>
            <a:ext cx="1073657" cy="1037639"/>
          </a:xfrm>
          <a:prstGeom prst="round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tx1">
                  <a:lumMod val="75000"/>
                  <a:lumOff val="25000"/>
                </a:schemeClr>
              </a:solidFill>
              <a:cs typeface="+mn-ea"/>
              <a:sym typeface="+mn-lt"/>
            </a:endParaRPr>
          </a:p>
        </p:txBody>
      </p:sp>
      <p:sp>
        <p:nvSpPr>
          <p:cNvPr id="18" name="Rounded Rectangle 24"/>
          <p:cNvSpPr/>
          <p:nvPr/>
        </p:nvSpPr>
        <p:spPr>
          <a:xfrm>
            <a:off x="6677970" y="3114871"/>
            <a:ext cx="1073657" cy="1037639"/>
          </a:xfrm>
          <a:prstGeom prst="round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tx1">
                  <a:lumMod val="75000"/>
                  <a:lumOff val="25000"/>
                </a:schemeClr>
              </a:solidFill>
              <a:cs typeface="+mn-ea"/>
              <a:sym typeface="+mn-lt"/>
            </a:endParaRPr>
          </a:p>
        </p:txBody>
      </p:sp>
      <p:sp>
        <p:nvSpPr>
          <p:cNvPr id="19" name="Rounded Rectangle 25"/>
          <p:cNvSpPr/>
          <p:nvPr/>
        </p:nvSpPr>
        <p:spPr>
          <a:xfrm>
            <a:off x="6677970" y="4483493"/>
            <a:ext cx="1073657" cy="1037639"/>
          </a:xfrm>
          <a:prstGeom prst="round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tx1">
                  <a:lumMod val="75000"/>
                  <a:lumOff val="25000"/>
                </a:schemeClr>
              </a:solidFill>
              <a:cs typeface="+mn-ea"/>
              <a:sym typeface="+mn-lt"/>
            </a:endParaRPr>
          </a:p>
        </p:txBody>
      </p:sp>
      <p:grpSp>
        <p:nvGrpSpPr>
          <p:cNvPr id="20" name="Group 26"/>
          <p:cNvGrpSpPr/>
          <p:nvPr/>
        </p:nvGrpSpPr>
        <p:grpSpPr>
          <a:xfrm>
            <a:off x="1611691" y="3371632"/>
            <a:ext cx="519747" cy="524115"/>
            <a:chOff x="6418263" y="2255838"/>
            <a:chExt cx="188913" cy="190501"/>
          </a:xfrm>
          <a:solidFill>
            <a:schemeClr val="accent2"/>
          </a:solidFill>
        </p:grpSpPr>
        <p:sp>
          <p:nvSpPr>
            <p:cNvPr id="21" name="Freeform 16"/>
            <p:cNvSpPr>
              <a:spLocks noEditPoints="1"/>
            </p:cNvSpPr>
            <p:nvPr/>
          </p:nvSpPr>
          <p:spPr bwMode="auto">
            <a:xfrm>
              <a:off x="6538913" y="2255838"/>
              <a:ext cx="68263" cy="69850"/>
            </a:xfrm>
            <a:custGeom>
              <a:avLst/>
              <a:gdLst>
                <a:gd name="T0" fmla="*/ 43 w 43"/>
                <a:gd name="T1" fmla="*/ 23 h 44"/>
                <a:gd name="T2" fmla="*/ 20 w 43"/>
                <a:gd name="T3" fmla="*/ 0 h 44"/>
                <a:gd name="T4" fmla="*/ 0 w 43"/>
                <a:gd name="T5" fmla="*/ 22 h 44"/>
                <a:gd name="T6" fmla="*/ 22 w 43"/>
                <a:gd name="T7" fmla="*/ 44 h 44"/>
                <a:gd name="T8" fmla="*/ 43 w 43"/>
                <a:gd name="T9" fmla="*/ 23 h 44"/>
                <a:gd name="T10" fmla="*/ 24 w 43"/>
                <a:gd name="T11" fmla="*/ 17 h 44"/>
                <a:gd name="T12" fmla="*/ 17 w 43"/>
                <a:gd name="T13" fmla="*/ 10 h 44"/>
                <a:gd name="T14" fmla="*/ 21 w 43"/>
                <a:gd name="T15" fmla="*/ 7 h 44"/>
                <a:gd name="T16" fmla="*/ 27 w 43"/>
                <a:gd name="T17" fmla="*/ 13 h 44"/>
                <a:gd name="T18" fmla="*/ 24 w 43"/>
                <a:gd name="T19" fmla="*/ 17 h 44"/>
                <a:gd name="T20" fmla="*/ 34 w 43"/>
                <a:gd name="T21" fmla="*/ 26 h 44"/>
                <a:gd name="T22" fmla="*/ 26 w 43"/>
                <a:gd name="T23" fmla="*/ 20 h 44"/>
                <a:gd name="T24" fmla="*/ 30 w 43"/>
                <a:gd name="T25" fmla="*/ 15 h 44"/>
                <a:gd name="T26" fmla="*/ 37 w 43"/>
                <a:gd name="T27" fmla="*/ 23 h 44"/>
                <a:gd name="T28" fmla="*/ 34 w 43"/>
                <a:gd name="T29" fmla="*/ 26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44">
                  <a:moveTo>
                    <a:pt x="43" y="23"/>
                  </a:moveTo>
                  <a:lnTo>
                    <a:pt x="20" y="0"/>
                  </a:lnTo>
                  <a:lnTo>
                    <a:pt x="0" y="22"/>
                  </a:lnTo>
                  <a:lnTo>
                    <a:pt x="22" y="44"/>
                  </a:lnTo>
                  <a:lnTo>
                    <a:pt x="43" y="23"/>
                  </a:lnTo>
                  <a:close/>
                  <a:moveTo>
                    <a:pt x="24" y="17"/>
                  </a:moveTo>
                  <a:lnTo>
                    <a:pt x="17" y="10"/>
                  </a:lnTo>
                  <a:lnTo>
                    <a:pt x="21" y="7"/>
                  </a:lnTo>
                  <a:lnTo>
                    <a:pt x="27" y="13"/>
                  </a:lnTo>
                  <a:lnTo>
                    <a:pt x="24" y="17"/>
                  </a:lnTo>
                  <a:close/>
                  <a:moveTo>
                    <a:pt x="34" y="26"/>
                  </a:moveTo>
                  <a:lnTo>
                    <a:pt x="26" y="20"/>
                  </a:lnTo>
                  <a:lnTo>
                    <a:pt x="30" y="15"/>
                  </a:lnTo>
                  <a:lnTo>
                    <a:pt x="37" y="23"/>
                  </a:lnTo>
                  <a:lnTo>
                    <a:pt x="34"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schemeClr val="tx1">
                    <a:lumMod val="75000"/>
                    <a:lumOff val="25000"/>
                  </a:schemeClr>
                </a:solidFill>
                <a:cs typeface="+mn-ea"/>
                <a:sym typeface="+mn-lt"/>
              </a:endParaRPr>
            </a:p>
          </p:txBody>
        </p:sp>
        <p:sp>
          <p:nvSpPr>
            <p:cNvPr id="22" name="Freeform 17"/>
            <p:cNvSpPr>
              <a:spLocks noEditPoints="1"/>
            </p:cNvSpPr>
            <p:nvPr/>
          </p:nvSpPr>
          <p:spPr bwMode="auto">
            <a:xfrm>
              <a:off x="6418263" y="2282826"/>
              <a:ext cx="161925" cy="163513"/>
            </a:xfrm>
            <a:custGeom>
              <a:avLst/>
              <a:gdLst>
                <a:gd name="T0" fmla="*/ 66 w 102"/>
                <a:gd name="T1" fmla="*/ 0 h 103"/>
                <a:gd name="T2" fmla="*/ 0 w 102"/>
                <a:gd name="T3" fmla="*/ 67 h 103"/>
                <a:gd name="T4" fmla="*/ 36 w 102"/>
                <a:gd name="T5" fmla="*/ 103 h 103"/>
                <a:gd name="T6" fmla="*/ 102 w 102"/>
                <a:gd name="T7" fmla="*/ 36 h 103"/>
                <a:gd name="T8" fmla="*/ 66 w 102"/>
                <a:gd name="T9" fmla="*/ 0 h 103"/>
                <a:gd name="T10" fmla="*/ 32 w 102"/>
                <a:gd name="T11" fmla="*/ 79 h 103"/>
                <a:gd name="T12" fmla="*/ 22 w 102"/>
                <a:gd name="T13" fmla="*/ 71 h 103"/>
                <a:gd name="T14" fmla="*/ 73 w 102"/>
                <a:gd name="T15" fmla="*/ 21 h 103"/>
                <a:gd name="T16" fmla="*/ 82 w 102"/>
                <a:gd name="T17" fmla="*/ 30 h 103"/>
                <a:gd name="T18" fmla="*/ 32 w 102"/>
                <a:gd name="T19" fmla="*/ 79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103">
                  <a:moveTo>
                    <a:pt x="66" y="0"/>
                  </a:moveTo>
                  <a:lnTo>
                    <a:pt x="0" y="67"/>
                  </a:lnTo>
                  <a:lnTo>
                    <a:pt x="36" y="103"/>
                  </a:lnTo>
                  <a:lnTo>
                    <a:pt x="102" y="36"/>
                  </a:lnTo>
                  <a:lnTo>
                    <a:pt x="66" y="0"/>
                  </a:lnTo>
                  <a:close/>
                  <a:moveTo>
                    <a:pt x="32" y="79"/>
                  </a:moveTo>
                  <a:lnTo>
                    <a:pt x="22" y="71"/>
                  </a:lnTo>
                  <a:lnTo>
                    <a:pt x="73" y="21"/>
                  </a:lnTo>
                  <a:lnTo>
                    <a:pt x="82" y="30"/>
                  </a:lnTo>
                  <a:lnTo>
                    <a:pt x="32" y="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schemeClr val="tx1">
                    <a:lumMod val="75000"/>
                    <a:lumOff val="25000"/>
                  </a:schemeClr>
                </a:solidFill>
                <a:cs typeface="+mn-ea"/>
                <a:sym typeface="+mn-lt"/>
              </a:endParaRPr>
            </a:p>
          </p:txBody>
        </p:sp>
      </p:grpSp>
      <p:sp>
        <p:nvSpPr>
          <p:cNvPr id="23" name="Freeform 38"/>
          <p:cNvSpPr>
            <a:spLocks noEditPoints="1"/>
          </p:cNvSpPr>
          <p:nvPr/>
        </p:nvSpPr>
        <p:spPr bwMode="auto">
          <a:xfrm>
            <a:off x="1611691" y="2011665"/>
            <a:ext cx="537219" cy="528481"/>
          </a:xfrm>
          <a:custGeom>
            <a:avLst/>
            <a:gdLst>
              <a:gd name="T0" fmla="*/ 54 w 120"/>
              <a:gd name="T1" fmla="*/ 35 h 118"/>
              <a:gd name="T2" fmla="*/ 47 w 120"/>
              <a:gd name="T3" fmla="*/ 9 h 118"/>
              <a:gd name="T4" fmla="*/ 21 w 120"/>
              <a:gd name="T5" fmla="*/ 2 h 118"/>
              <a:gd name="T6" fmla="*/ 36 w 120"/>
              <a:gd name="T7" fmla="*/ 17 h 118"/>
              <a:gd name="T8" fmla="*/ 32 w 120"/>
              <a:gd name="T9" fmla="*/ 32 h 118"/>
              <a:gd name="T10" fmla="*/ 18 w 120"/>
              <a:gd name="T11" fmla="*/ 36 h 118"/>
              <a:gd name="T12" fmla="*/ 3 w 120"/>
              <a:gd name="T13" fmla="*/ 21 h 118"/>
              <a:gd name="T14" fmla="*/ 9 w 120"/>
              <a:gd name="T15" fmla="*/ 46 h 118"/>
              <a:gd name="T16" fmla="*/ 36 w 120"/>
              <a:gd name="T17" fmla="*/ 53 h 118"/>
              <a:gd name="T18" fmla="*/ 36 w 120"/>
              <a:gd name="T19" fmla="*/ 53 h 118"/>
              <a:gd name="T20" fmla="*/ 98 w 120"/>
              <a:gd name="T21" fmla="*/ 114 h 118"/>
              <a:gd name="T22" fmla="*/ 107 w 120"/>
              <a:gd name="T23" fmla="*/ 118 h 118"/>
              <a:gd name="T24" fmla="*/ 116 w 120"/>
              <a:gd name="T25" fmla="*/ 114 h 118"/>
              <a:gd name="T26" fmla="*/ 116 w 120"/>
              <a:gd name="T27" fmla="*/ 97 h 118"/>
              <a:gd name="T28" fmla="*/ 54 w 120"/>
              <a:gd name="T29" fmla="*/ 35 h 118"/>
              <a:gd name="T30" fmla="*/ 108 w 120"/>
              <a:gd name="T31" fmla="*/ 112 h 118"/>
              <a:gd name="T32" fmla="*/ 103 w 120"/>
              <a:gd name="T33" fmla="*/ 107 h 118"/>
              <a:gd name="T34" fmla="*/ 108 w 120"/>
              <a:gd name="T35" fmla="*/ 103 h 118"/>
              <a:gd name="T36" fmla="*/ 113 w 120"/>
              <a:gd name="T37" fmla="*/ 107 h 118"/>
              <a:gd name="T38" fmla="*/ 108 w 120"/>
              <a:gd name="T39" fmla="*/ 112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0" h="118">
                <a:moveTo>
                  <a:pt x="54" y="35"/>
                </a:moveTo>
                <a:cubicBezTo>
                  <a:pt x="56" y="26"/>
                  <a:pt x="54" y="16"/>
                  <a:pt x="47" y="9"/>
                </a:cubicBezTo>
                <a:cubicBezTo>
                  <a:pt x="40" y="2"/>
                  <a:pt x="30" y="0"/>
                  <a:pt x="21" y="2"/>
                </a:cubicBezTo>
                <a:cubicBezTo>
                  <a:pt x="36" y="17"/>
                  <a:pt x="36" y="17"/>
                  <a:pt x="36" y="17"/>
                </a:cubicBezTo>
                <a:cubicBezTo>
                  <a:pt x="32" y="32"/>
                  <a:pt x="32" y="32"/>
                  <a:pt x="32" y="32"/>
                </a:cubicBezTo>
                <a:cubicBezTo>
                  <a:pt x="18" y="36"/>
                  <a:pt x="18" y="36"/>
                  <a:pt x="18" y="36"/>
                </a:cubicBezTo>
                <a:cubicBezTo>
                  <a:pt x="3" y="21"/>
                  <a:pt x="3" y="21"/>
                  <a:pt x="3" y="21"/>
                </a:cubicBezTo>
                <a:cubicBezTo>
                  <a:pt x="0" y="29"/>
                  <a:pt x="2" y="39"/>
                  <a:pt x="9" y="46"/>
                </a:cubicBezTo>
                <a:cubicBezTo>
                  <a:pt x="17" y="54"/>
                  <a:pt x="27" y="56"/>
                  <a:pt x="36" y="53"/>
                </a:cubicBezTo>
                <a:cubicBezTo>
                  <a:pt x="36" y="53"/>
                  <a:pt x="36" y="53"/>
                  <a:pt x="36" y="53"/>
                </a:cubicBezTo>
                <a:cubicBezTo>
                  <a:pt x="98" y="114"/>
                  <a:pt x="98" y="114"/>
                  <a:pt x="98" y="114"/>
                </a:cubicBezTo>
                <a:cubicBezTo>
                  <a:pt x="100" y="117"/>
                  <a:pt x="104" y="118"/>
                  <a:pt x="107" y="118"/>
                </a:cubicBezTo>
                <a:cubicBezTo>
                  <a:pt x="110" y="118"/>
                  <a:pt x="113" y="117"/>
                  <a:pt x="116" y="114"/>
                </a:cubicBezTo>
                <a:cubicBezTo>
                  <a:pt x="120" y="109"/>
                  <a:pt x="120" y="102"/>
                  <a:pt x="116" y="97"/>
                </a:cubicBezTo>
                <a:lnTo>
                  <a:pt x="54" y="35"/>
                </a:lnTo>
                <a:close/>
                <a:moveTo>
                  <a:pt x="108" y="112"/>
                </a:moveTo>
                <a:cubicBezTo>
                  <a:pt x="105" y="112"/>
                  <a:pt x="103" y="110"/>
                  <a:pt x="103" y="107"/>
                </a:cubicBezTo>
                <a:cubicBezTo>
                  <a:pt x="103" y="105"/>
                  <a:pt x="105" y="103"/>
                  <a:pt x="108" y="103"/>
                </a:cubicBezTo>
                <a:cubicBezTo>
                  <a:pt x="111" y="103"/>
                  <a:pt x="113" y="105"/>
                  <a:pt x="113" y="107"/>
                </a:cubicBezTo>
                <a:cubicBezTo>
                  <a:pt x="113" y="110"/>
                  <a:pt x="111" y="112"/>
                  <a:pt x="108" y="112"/>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sz="3200">
              <a:solidFill>
                <a:schemeClr val="tx1">
                  <a:lumMod val="75000"/>
                  <a:lumOff val="25000"/>
                </a:schemeClr>
              </a:solidFill>
              <a:cs typeface="+mn-ea"/>
              <a:sym typeface="+mn-lt"/>
            </a:endParaRPr>
          </a:p>
        </p:txBody>
      </p:sp>
      <p:grpSp>
        <p:nvGrpSpPr>
          <p:cNvPr id="24" name="Group 34"/>
          <p:cNvGrpSpPr/>
          <p:nvPr/>
        </p:nvGrpSpPr>
        <p:grpSpPr>
          <a:xfrm>
            <a:off x="6992692" y="2029135"/>
            <a:ext cx="441129" cy="511011"/>
            <a:chOff x="3581400" y="3905251"/>
            <a:chExt cx="160338" cy="185738"/>
          </a:xfrm>
          <a:solidFill>
            <a:schemeClr val="bg1"/>
          </a:solidFill>
        </p:grpSpPr>
        <p:sp>
          <p:nvSpPr>
            <p:cNvPr id="25" name="Rectangle 33"/>
            <p:cNvSpPr>
              <a:spLocks noChangeArrowheads="1"/>
            </p:cNvSpPr>
            <p:nvPr/>
          </p:nvSpPr>
          <p:spPr bwMode="auto">
            <a:xfrm>
              <a:off x="3670300" y="3941763"/>
              <a:ext cx="28575"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3200">
                <a:solidFill>
                  <a:schemeClr val="tx1">
                    <a:lumMod val="75000"/>
                    <a:lumOff val="25000"/>
                  </a:schemeClr>
                </a:solidFill>
                <a:cs typeface="+mn-ea"/>
                <a:sym typeface="+mn-lt"/>
              </a:endParaRPr>
            </a:p>
          </p:txBody>
        </p:sp>
        <p:sp>
          <p:nvSpPr>
            <p:cNvPr id="26" name="Rectangle 34"/>
            <p:cNvSpPr>
              <a:spLocks noChangeArrowheads="1"/>
            </p:cNvSpPr>
            <p:nvPr/>
          </p:nvSpPr>
          <p:spPr bwMode="auto">
            <a:xfrm>
              <a:off x="3627438" y="3971926"/>
              <a:ext cx="26988" cy="1190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3200">
                <a:solidFill>
                  <a:schemeClr val="tx1">
                    <a:lumMod val="75000"/>
                    <a:lumOff val="25000"/>
                  </a:schemeClr>
                </a:solidFill>
                <a:cs typeface="+mn-ea"/>
                <a:sym typeface="+mn-lt"/>
              </a:endParaRPr>
            </a:p>
          </p:txBody>
        </p:sp>
        <p:sp>
          <p:nvSpPr>
            <p:cNvPr id="27" name="Rectangle 35"/>
            <p:cNvSpPr>
              <a:spLocks noChangeArrowheads="1"/>
            </p:cNvSpPr>
            <p:nvPr/>
          </p:nvSpPr>
          <p:spPr bwMode="auto">
            <a:xfrm>
              <a:off x="3581400" y="3994151"/>
              <a:ext cx="26988" cy="968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3200">
                <a:solidFill>
                  <a:schemeClr val="tx1">
                    <a:lumMod val="75000"/>
                    <a:lumOff val="25000"/>
                  </a:schemeClr>
                </a:solidFill>
                <a:cs typeface="+mn-ea"/>
                <a:sym typeface="+mn-lt"/>
              </a:endParaRPr>
            </a:p>
          </p:txBody>
        </p:sp>
        <p:sp>
          <p:nvSpPr>
            <p:cNvPr id="28" name="Rectangle 36"/>
            <p:cNvSpPr>
              <a:spLocks noChangeArrowheads="1"/>
            </p:cNvSpPr>
            <p:nvPr/>
          </p:nvSpPr>
          <p:spPr bwMode="auto">
            <a:xfrm>
              <a:off x="3714750" y="3905251"/>
              <a:ext cx="26988" cy="185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3200">
                <a:solidFill>
                  <a:schemeClr val="tx1">
                    <a:lumMod val="75000"/>
                    <a:lumOff val="25000"/>
                  </a:schemeClr>
                </a:solidFill>
                <a:cs typeface="+mn-ea"/>
                <a:sym typeface="+mn-lt"/>
              </a:endParaRPr>
            </a:p>
          </p:txBody>
        </p:sp>
      </p:grpSp>
      <p:grpSp>
        <p:nvGrpSpPr>
          <p:cNvPr id="29" name="Group 39"/>
          <p:cNvGrpSpPr/>
          <p:nvPr/>
        </p:nvGrpSpPr>
        <p:grpSpPr>
          <a:xfrm>
            <a:off x="6933729" y="4716232"/>
            <a:ext cx="593995" cy="572157"/>
            <a:chOff x="4616450" y="1549401"/>
            <a:chExt cx="215900" cy="207963"/>
          </a:xfrm>
          <a:solidFill>
            <a:schemeClr val="bg1"/>
          </a:solidFill>
        </p:grpSpPr>
        <p:sp>
          <p:nvSpPr>
            <p:cNvPr id="30" name="Freeform 6"/>
            <p:cNvSpPr>
              <a:spLocks noEditPoints="1"/>
            </p:cNvSpPr>
            <p:nvPr/>
          </p:nvSpPr>
          <p:spPr bwMode="auto">
            <a:xfrm>
              <a:off x="4616450" y="1549401"/>
              <a:ext cx="215900" cy="207963"/>
            </a:xfrm>
            <a:custGeom>
              <a:avLst/>
              <a:gdLst>
                <a:gd name="T0" fmla="*/ 124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39 w 133"/>
                <a:gd name="T13" fmla="*/ 118 h 127"/>
                <a:gd name="T14" fmla="*/ 39 w 133"/>
                <a:gd name="T15" fmla="*/ 127 h 127"/>
                <a:gd name="T16" fmla="*/ 53 w 133"/>
                <a:gd name="T17" fmla="*/ 127 h 127"/>
                <a:gd name="T18" fmla="*/ 80 w 133"/>
                <a:gd name="T19" fmla="*/ 127 h 127"/>
                <a:gd name="T20" fmla="*/ 93 w 133"/>
                <a:gd name="T21" fmla="*/ 127 h 127"/>
                <a:gd name="T22" fmla="*/ 93 w 133"/>
                <a:gd name="T23" fmla="*/ 118 h 127"/>
                <a:gd name="T24" fmla="*/ 80 w 133"/>
                <a:gd name="T25" fmla="*/ 100 h 127"/>
                <a:gd name="T26" fmla="*/ 124 w 133"/>
                <a:gd name="T27" fmla="*/ 100 h 127"/>
                <a:gd name="T28" fmla="*/ 133 w 133"/>
                <a:gd name="T29" fmla="*/ 91 h 127"/>
                <a:gd name="T30" fmla="*/ 133 w 133"/>
                <a:gd name="T31" fmla="*/ 9 h 127"/>
                <a:gd name="T32" fmla="*/ 124 w 133"/>
                <a:gd name="T33" fmla="*/ 0 h 127"/>
                <a:gd name="T34" fmla="*/ 59 w 133"/>
                <a:gd name="T35" fmla="*/ 89 h 127"/>
                <a:gd name="T36" fmla="*/ 67 w 133"/>
                <a:gd name="T37" fmla="*/ 82 h 127"/>
                <a:gd name="T38" fmla="*/ 75 w 133"/>
                <a:gd name="T39" fmla="*/ 89 h 127"/>
                <a:gd name="T40" fmla="*/ 67 w 133"/>
                <a:gd name="T41" fmla="*/ 97 h 127"/>
                <a:gd name="T42" fmla="*/ 59 w 133"/>
                <a:gd name="T43" fmla="*/ 89 h 127"/>
                <a:gd name="T44" fmla="*/ 123 w 133"/>
                <a:gd name="T45" fmla="*/ 79 h 127"/>
                <a:gd name="T46" fmla="*/ 9 w 133"/>
                <a:gd name="T47" fmla="*/ 79 h 127"/>
                <a:gd name="T48" fmla="*/ 9 w 133"/>
                <a:gd name="T49" fmla="*/ 10 h 127"/>
                <a:gd name="T50" fmla="*/ 123 w 133"/>
                <a:gd name="T51" fmla="*/ 10 h 127"/>
                <a:gd name="T52" fmla="*/ 123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4"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39" y="118"/>
                  </a:cubicBezTo>
                  <a:cubicBezTo>
                    <a:pt x="39" y="127"/>
                    <a:pt x="39" y="127"/>
                    <a:pt x="39" y="127"/>
                  </a:cubicBezTo>
                  <a:cubicBezTo>
                    <a:pt x="53" y="127"/>
                    <a:pt x="53" y="127"/>
                    <a:pt x="53" y="127"/>
                  </a:cubicBezTo>
                  <a:cubicBezTo>
                    <a:pt x="80" y="127"/>
                    <a:pt x="80" y="127"/>
                    <a:pt x="80" y="127"/>
                  </a:cubicBezTo>
                  <a:cubicBezTo>
                    <a:pt x="93" y="127"/>
                    <a:pt x="93" y="127"/>
                    <a:pt x="93" y="127"/>
                  </a:cubicBezTo>
                  <a:cubicBezTo>
                    <a:pt x="93" y="118"/>
                    <a:pt x="93" y="118"/>
                    <a:pt x="93" y="118"/>
                  </a:cubicBezTo>
                  <a:cubicBezTo>
                    <a:pt x="77" y="118"/>
                    <a:pt x="80" y="100"/>
                    <a:pt x="80" y="100"/>
                  </a:cubicBezTo>
                  <a:cubicBezTo>
                    <a:pt x="124" y="100"/>
                    <a:pt x="124" y="100"/>
                    <a:pt x="124" y="100"/>
                  </a:cubicBezTo>
                  <a:cubicBezTo>
                    <a:pt x="129" y="100"/>
                    <a:pt x="133" y="96"/>
                    <a:pt x="133" y="91"/>
                  </a:cubicBezTo>
                  <a:cubicBezTo>
                    <a:pt x="133" y="9"/>
                    <a:pt x="133" y="9"/>
                    <a:pt x="133" y="9"/>
                  </a:cubicBezTo>
                  <a:cubicBezTo>
                    <a:pt x="133" y="4"/>
                    <a:pt x="129" y="0"/>
                    <a:pt x="124" y="0"/>
                  </a:cubicBezTo>
                  <a:close/>
                  <a:moveTo>
                    <a:pt x="59" y="89"/>
                  </a:moveTo>
                  <a:cubicBezTo>
                    <a:pt x="59" y="85"/>
                    <a:pt x="63" y="82"/>
                    <a:pt x="67" y="82"/>
                  </a:cubicBezTo>
                  <a:cubicBezTo>
                    <a:pt x="71" y="82"/>
                    <a:pt x="75" y="85"/>
                    <a:pt x="75" y="89"/>
                  </a:cubicBezTo>
                  <a:cubicBezTo>
                    <a:pt x="75" y="93"/>
                    <a:pt x="71" y="97"/>
                    <a:pt x="67" y="97"/>
                  </a:cubicBezTo>
                  <a:cubicBezTo>
                    <a:pt x="63" y="97"/>
                    <a:pt x="59" y="93"/>
                    <a:pt x="59" y="89"/>
                  </a:cubicBezTo>
                  <a:close/>
                  <a:moveTo>
                    <a:pt x="123" y="79"/>
                  </a:moveTo>
                  <a:cubicBezTo>
                    <a:pt x="9" y="79"/>
                    <a:pt x="9" y="79"/>
                    <a:pt x="9" y="79"/>
                  </a:cubicBezTo>
                  <a:cubicBezTo>
                    <a:pt x="9" y="10"/>
                    <a:pt x="9" y="10"/>
                    <a:pt x="9" y="10"/>
                  </a:cubicBezTo>
                  <a:cubicBezTo>
                    <a:pt x="123" y="10"/>
                    <a:pt x="123" y="10"/>
                    <a:pt x="123" y="10"/>
                  </a:cubicBezTo>
                  <a:lnTo>
                    <a:pt x="123" y="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schemeClr val="tx1">
                    <a:lumMod val="75000"/>
                    <a:lumOff val="25000"/>
                  </a:schemeClr>
                </a:solidFill>
                <a:cs typeface="+mn-ea"/>
                <a:sym typeface="+mn-lt"/>
              </a:endParaRPr>
            </a:p>
          </p:txBody>
        </p:sp>
        <p:sp>
          <p:nvSpPr>
            <p:cNvPr id="31" name="Oval 7"/>
            <p:cNvSpPr>
              <a:spLocks noChangeArrowheads="1"/>
            </p:cNvSpPr>
            <p:nvPr/>
          </p:nvSpPr>
          <p:spPr bwMode="auto">
            <a:xfrm>
              <a:off x="4718050" y="1685926"/>
              <a:ext cx="15875" cy="174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solidFill>
                  <a:schemeClr val="tx1">
                    <a:lumMod val="75000"/>
                    <a:lumOff val="25000"/>
                  </a:schemeClr>
                </a:solidFill>
                <a:cs typeface="+mn-ea"/>
                <a:sym typeface="+mn-lt"/>
              </a:endParaRPr>
            </a:p>
          </p:txBody>
        </p:sp>
      </p:grpSp>
      <p:sp>
        <p:nvSpPr>
          <p:cNvPr id="32" name="Freeform 32"/>
          <p:cNvSpPr>
            <a:spLocks/>
          </p:cNvSpPr>
          <p:nvPr/>
        </p:nvSpPr>
        <p:spPr bwMode="auto">
          <a:xfrm>
            <a:off x="6902523" y="3418846"/>
            <a:ext cx="605547" cy="534957"/>
          </a:xfrm>
          <a:custGeom>
            <a:avLst/>
            <a:gdLst>
              <a:gd name="T0" fmla="*/ 136 w 136"/>
              <a:gd name="T1" fmla="*/ 48 h 120"/>
              <a:gd name="T2" fmla="*/ 68 w 136"/>
              <a:gd name="T3" fmla="*/ 0 h 120"/>
              <a:gd name="T4" fmla="*/ 0 w 136"/>
              <a:gd name="T5" fmla="*/ 48 h 120"/>
              <a:gd name="T6" fmla="*/ 37 w 136"/>
              <a:gd name="T7" fmla="*/ 91 h 120"/>
              <a:gd name="T8" fmla="*/ 21 w 136"/>
              <a:gd name="T9" fmla="*/ 120 h 120"/>
              <a:gd name="T10" fmla="*/ 72 w 136"/>
              <a:gd name="T11" fmla="*/ 96 h 120"/>
              <a:gd name="T12" fmla="*/ 136 w 136"/>
              <a:gd name="T13" fmla="*/ 48 h 120"/>
            </a:gdLst>
            <a:ahLst/>
            <a:cxnLst>
              <a:cxn ang="0">
                <a:pos x="T0" y="T1"/>
              </a:cxn>
              <a:cxn ang="0">
                <a:pos x="T2" y="T3"/>
              </a:cxn>
              <a:cxn ang="0">
                <a:pos x="T4" y="T5"/>
              </a:cxn>
              <a:cxn ang="0">
                <a:pos x="T6" y="T7"/>
              </a:cxn>
              <a:cxn ang="0">
                <a:pos x="T8" y="T9"/>
              </a:cxn>
              <a:cxn ang="0">
                <a:pos x="T10" y="T11"/>
              </a:cxn>
              <a:cxn ang="0">
                <a:pos x="T12" y="T13"/>
              </a:cxn>
            </a:cxnLst>
            <a:rect l="0" t="0" r="r" b="b"/>
            <a:pathLst>
              <a:path w="136" h="120">
                <a:moveTo>
                  <a:pt x="136" y="48"/>
                </a:moveTo>
                <a:cubicBezTo>
                  <a:pt x="136" y="22"/>
                  <a:pt x="105" y="0"/>
                  <a:pt x="68" y="0"/>
                </a:cubicBezTo>
                <a:cubicBezTo>
                  <a:pt x="30" y="0"/>
                  <a:pt x="0" y="22"/>
                  <a:pt x="0" y="48"/>
                </a:cubicBezTo>
                <a:cubicBezTo>
                  <a:pt x="0" y="67"/>
                  <a:pt x="15" y="83"/>
                  <a:pt x="37" y="91"/>
                </a:cubicBezTo>
                <a:cubicBezTo>
                  <a:pt x="38" y="96"/>
                  <a:pt x="36" y="106"/>
                  <a:pt x="21" y="120"/>
                </a:cubicBezTo>
                <a:cubicBezTo>
                  <a:pt x="21" y="120"/>
                  <a:pt x="54" y="111"/>
                  <a:pt x="72" y="96"/>
                </a:cubicBezTo>
                <a:cubicBezTo>
                  <a:pt x="108" y="94"/>
                  <a:pt x="136" y="73"/>
                  <a:pt x="136" y="48"/>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sz="3200">
              <a:solidFill>
                <a:schemeClr val="tx1">
                  <a:lumMod val="75000"/>
                  <a:lumOff val="25000"/>
                </a:schemeClr>
              </a:solidFill>
              <a:cs typeface="+mn-ea"/>
              <a:sym typeface="+mn-lt"/>
            </a:endParaRPr>
          </a:p>
        </p:txBody>
      </p:sp>
      <p:sp>
        <p:nvSpPr>
          <p:cNvPr id="33" name="Freeform 58"/>
          <p:cNvSpPr>
            <a:spLocks/>
          </p:cNvSpPr>
          <p:nvPr/>
        </p:nvSpPr>
        <p:spPr bwMode="auto">
          <a:xfrm>
            <a:off x="1614310" y="4718038"/>
            <a:ext cx="517127" cy="536044"/>
          </a:xfrm>
          <a:custGeom>
            <a:avLst/>
            <a:gdLst>
              <a:gd name="T0" fmla="*/ 99 w 137"/>
              <a:gd name="T1" fmla="*/ 57 h 142"/>
              <a:gd name="T2" fmla="*/ 137 w 137"/>
              <a:gd name="T3" fmla="*/ 57 h 142"/>
              <a:gd name="T4" fmla="*/ 76 w 137"/>
              <a:gd name="T5" fmla="*/ 4 h 142"/>
              <a:gd name="T6" fmla="*/ 69 w 137"/>
              <a:gd name="T7" fmla="*/ 0 h 142"/>
              <a:gd name="T8" fmla="*/ 62 w 137"/>
              <a:gd name="T9" fmla="*/ 4 h 142"/>
              <a:gd name="T10" fmla="*/ 0 w 137"/>
              <a:gd name="T11" fmla="*/ 57 h 142"/>
              <a:gd name="T12" fmla="*/ 39 w 137"/>
              <a:gd name="T13" fmla="*/ 57 h 142"/>
              <a:gd name="T14" fmla="*/ 62 w 137"/>
              <a:gd name="T15" fmla="*/ 5 h 142"/>
              <a:gd name="T16" fmla="*/ 62 w 137"/>
              <a:gd name="T17" fmla="*/ 6 h 142"/>
              <a:gd name="T18" fmla="*/ 44 w 137"/>
              <a:gd name="T19" fmla="*/ 57 h 142"/>
              <a:gd name="T20" fmla="*/ 64 w 137"/>
              <a:gd name="T21" fmla="*/ 57 h 142"/>
              <a:gd name="T22" fmla="*/ 64 w 137"/>
              <a:gd name="T23" fmla="*/ 123 h 142"/>
              <a:gd name="T24" fmla="*/ 64 w 137"/>
              <a:gd name="T25" fmla="*/ 125 h 142"/>
              <a:gd name="T26" fmla="*/ 64 w 137"/>
              <a:gd name="T27" fmla="*/ 130 h 142"/>
              <a:gd name="T28" fmla="*/ 76 w 137"/>
              <a:gd name="T29" fmla="*/ 142 h 142"/>
              <a:gd name="T30" fmla="*/ 88 w 137"/>
              <a:gd name="T31" fmla="*/ 130 h 142"/>
              <a:gd name="T32" fmla="*/ 88 w 137"/>
              <a:gd name="T33" fmla="*/ 125 h 142"/>
              <a:gd name="T34" fmla="*/ 79 w 137"/>
              <a:gd name="T35" fmla="*/ 125 h 142"/>
              <a:gd name="T36" fmla="*/ 79 w 137"/>
              <a:gd name="T37" fmla="*/ 127 h 142"/>
              <a:gd name="T38" fmla="*/ 79 w 137"/>
              <a:gd name="T39" fmla="*/ 130 h 142"/>
              <a:gd name="T40" fmla="*/ 76 w 137"/>
              <a:gd name="T41" fmla="*/ 134 h 142"/>
              <a:gd name="T42" fmla="*/ 72 w 137"/>
              <a:gd name="T43" fmla="*/ 130 h 142"/>
              <a:gd name="T44" fmla="*/ 72 w 137"/>
              <a:gd name="T45" fmla="*/ 127 h 142"/>
              <a:gd name="T46" fmla="*/ 72 w 137"/>
              <a:gd name="T47" fmla="*/ 125 h 142"/>
              <a:gd name="T48" fmla="*/ 72 w 137"/>
              <a:gd name="T49" fmla="*/ 112 h 142"/>
              <a:gd name="T50" fmla="*/ 72 w 137"/>
              <a:gd name="T51" fmla="*/ 57 h 142"/>
              <a:gd name="T52" fmla="*/ 94 w 137"/>
              <a:gd name="T53" fmla="*/ 57 h 142"/>
              <a:gd name="T54" fmla="*/ 76 w 137"/>
              <a:gd name="T55" fmla="*/ 6 h 142"/>
              <a:gd name="T56" fmla="*/ 76 w 137"/>
              <a:gd name="T57" fmla="*/ 5 h 142"/>
              <a:gd name="T58" fmla="*/ 99 w 137"/>
              <a:gd name="T59" fmla="*/ 57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42">
                <a:moveTo>
                  <a:pt x="99" y="57"/>
                </a:moveTo>
                <a:cubicBezTo>
                  <a:pt x="137" y="57"/>
                  <a:pt x="137" y="57"/>
                  <a:pt x="137" y="57"/>
                </a:cubicBezTo>
                <a:cubicBezTo>
                  <a:pt x="130" y="29"/>
                  <a:pt x="105" y="7"/>
                  <a:pt x="76" y="4"/>
                </a:cubicBezTo>
                <a:cubicBezTo>
                  <a:pt x="74" y="2"/>
                  <a:pt x="72" y="0"/>
                  <a:pt x="69" y="0"/>
                </a:cubicBezTo>
                <a:cubicBezTo>
                  <a:pt x="66" y="0"/>
                  <a:pt x="64" y="2"/>
                  <a:pt x="62" y="4"/>
                </a:cubicBezTo>
                <a:cubicBezTo>
                  <a:pt x="32" y="7"/>
                  <a:pt x="7" y="28"/>
                  <a:pt x="0" y="57"/>
                </a:cubicBezTo>
                <a:cubicBezTo>
                  <a:pt x="39" y="57"/>
                  <a:pt x="39" y="57"/>
                  <a:pt x="39" y="57"/>
                </a:cubicBezTo>
                <a:cubicBezTo>
                  <a:pt x="39" y="24"/>
                  <a:pt x="58" y="8"/>
                  <a:pt x="62" y="5"/>
                </a:cubicBezTo>
                <a:cubicBezTo>
                  <a:pt x="62" y="5"/>
                  <a:pt x="62" y="5"/>
                  <a:pt x="62" y="6"/>
                </a:cubicBezTo>
                <a:cubicBezTo>
                  <a:pt x="41" y="32"/>
                  <a:pt x="44" y="57"/>
                  <a:pt x="44" y="57"/>
                </a:cubicBezTo>
                <a:cubicBezTo>
                  <a:pt x="64" y="57"/>
                  <a:pt x="64" y="57"/>
                  <a:pt x="64" y="57"/>
                </a:cubicBezTo>
                <a:cubicBezTo>
                  <a:pt x="64" y="123"/>
                  <a:pt x="64" y="123"/>
                  <a:pt x="64" y="123"/>
                </a:cubicBezTo>
                <a:cubicBezTo>
                  <a:pt x="64" y="125"/>
                  <a:pt x="64" y="125"/>
                  <a:pt x="64" y="125"/>
                </a:cubicBezTo>
                <a:cubicBezTo>
                  <a:pt x="64" y="130"/>
                  <a:pt x="64" y="130"/>
                  <a:pt x="64" y="130"/>
                </a:cubicBezTo>
                <a:cubicBezTo>
                  <a:pt x="64" y="137"/>
                  <a:pt x="69" y="142"/>
                  <a:pt x="76" y="142"/>
                </a:cubicBezTo>
                <a:cubicBezTo>
                  <a:pt x="82" y="142"/>
                  <a:pt x="88" y="137"/>
                  <a:pt x="88" y="130"/>
                </a:cubicBezTo>
                <a:cubicBezTo>
                  <a:pt x="88" y="125"/>
                  <a:pt x="88" y="125"/>
                  <a:pt x="88" y="125"/>
                </a:cubicBezTo>
                <a:cubicBezTo>
                  <a:pt x="79" y="125"/>
                  <a:pt x="79" y="125"/>
                  <a:pt x="79" y="125"/>
                </a:cubicBezTo>
                <a:cubicBezTo>
                  <a:pt x="79" y="127"/>
                  <a:pt x="79" y="127"/>
                  <a:pt x="79" y="127"/>
                </a:cubicBezTo>
                <a:cubicBezTo>
                  <a:pt x="79" y="130"/>
                  <a:pt x="79" y="130"/>
                  <a:pt x="79" y="130"/>
                </a:cubicBezTo>
                <a:cubicBezTo>
                  <a:pt x="79" y="132"/>
                  <a:pt x="78" y="134"/>
                  <a:pt x="76" y="134"/>
                </a:cubicBezTo>
                <a:cubicBezTo>
                  <a:pt x="74" y="134"/>
                  <a:pt x="72" y="132"/>
                  <a:pt x="72" y="130"/>
                </a:cubicBezTo>
                <a:cubicBezTo>
                  <a:pt x="72" y="127"/>
                  <a:pt x="72" y="127"/>
                  <a:pt x="72" y="127"/>
                </a:cubicBezTo>
                <a:cubicBezTo>
                  <a:pt x="72" y="125"/>
                  <a:pt x="72" y="125"/>
                  <a:pt x="72" y="125"/>
                </a:cubicBezTo>
                <a:cubicBezTo>
                  <a:pt x="72" y="112"/>
                  <a:pt x="72" y="112"/>
                  <a:pt x="72" y="112"/>
                </a:cubicBezTo>
                <a:cubicBezTo>
                  <a:pt x="72" y="57"/>
                  <a:pt x="72" y="57"/>
                  <a:pt x="72" y="57"/>
                </a:cubicBezTo>
                <a:cubicBezTo>
                  <a:pt x="94" y="57"/>
                  <a:pt x="94" y="57"/>
                  <a:pt x="94" y="57"/>
                </a:cubicBezTo>
                <a:cubicBezTo>
                  <a:pt x="94" y="57"/>
                  <a:pt x="97" y="32"/>
                  <a:pt x="76" y="6"/>
                </a:cubicBezTo>
                <a:cubicBezTo>
                  <a:pt x="76" y="5"/>
                  <a:pt x="76" y="5"/>
                  <a:pt x="76" y="5"/>
                </a:cubicBezTo>
                <a:cubicBezTo>
                  <a:pt x="80" y="8"/>
                  <a:pt x="99" y="24"/>
                  <a:pt x="99" y="57"/>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sz="3200">
              <a:solidFill>
                <a:schemeClr val="tx1">
                  <a:lumMod val="75000"/>
                  <a:lumOff val="25000"/>
                </a:schemeClr>
              </a:solidFill>
              <a:cs typeface="+mn-ea"/>
              <a:sym typeface="+mn-lt"/>
            </a:endParaRPr>
          </a:p>
        </p:txBody>
      </p:sp>
      <p:sp>
        <p:nvSpPr>
          <p:cNvPr id="34" name="Text Placeholder 8"/>
          <p:cNvSpPr txBox="1">
            <a:spLocks/>
          </p:cNvSpPr>
          <p:nvPr/>
        </p:nvSpPr>
        <p:spPr>
          <a:xfrm>
            <a:off x="2571184" y="332656"/>
            <a:ext cx="7049632" cy="6096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US" altLang="zh-CN" sz="2800" b="1" dirty="0">
                <a:solidFill>
                  <a:schemeClr val="tx1">
                    <a:lumMod val="65000"/>
                    <a:lumOff val="35000"/>
                  </a:schemeClr>
                </a:solidFill>
                <a:cs typeface="+mn-ea"/>
                <a:sym typeface="+mn-lt"/>
              </a:rPr>
              <a:t>CLICK HERE TO ADD TITLE</a:t>
            </a:r>
            <a:endParaRPr lang="zh-CN" altLang="zh-CN" sz="2800" b="1" dirty="0">
              <a:solidFill>
                <a:schemeClr val="tx1">
                  <a:lumMod val="65000"/>
                  <a:lumOff val="35000"/>
                </a:schemeClr>
              </a:solidFill>
              <a:cs typeface="+mn-ea"/>
              <a:sym typeface="+mn-lt"/>
            </a:endParaRPr>
          </a:p>
        </p:txBody>
      </p:sp>
    </p:spTree>
    <p:extLst>
      <p:ext uri="{BB962C8B-B14F-4D97-AF65-F5344CB8AC3E}">
        <p14:creationId xmlns:p14="http://schemas.microsoft.com/office/powerpoint/2010/main" val="1053761427"/>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500"/>
                                        <p:tgtEl>
                                          <p:spTgt spid="34"/>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1+#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1+#ppt_w/2"/>
                                          </p:val>
                                        </p:tav>
                                        <p:tav tm="100000">
                                          <p:val>
                                            <p:strVal val="#ppt_x"/>
                                          </p:val>
                                        </p:tav>
                                      </p:tavLst>
                                    </p:anim>
                                    <p:anim calcmode="lin" valueType="num">
                                      <p:cBhvr additive="base">
                                        <p:cTn id="16" dur="500" fill="hold"/>
                                        <p:tgtEl>
                                          <p:spTgt spid="11"/>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fill="hold"/>
                                        <p:tgtEl>
                                          <p:spTgt spid="23"/>
                                        </p:tgtEl>
                                        <p:attrNameLst>
                                          <p:attrName>ppt_x</p:attrName>
                                        </p:attrNameLst>
                                      </p:cBhvr>
                                      <p:tavLst>
                                        <p:tav tm="0">
                                          <p:val>
                                            <p:strVal val="1+#ppt_w/2"/>
                                          </p:val>
                                        </p:tav>
                                        <p:tav tm="100000">
                                          <p:val>
                                            <p:strVal val="#ppt_x"/>
                                          </p:val>
                                        </p:tav>
                                      </p:tavLst>
                                    </p:anim>
                                    <p:anim calcmode="lin" valueType="num">
                                      <p:cBhvr additive="base">
                                        <p:cTn id="20" dur="500" fill="hold"/>
                                        <p:tgtEl>
                                          <p:spTgt spid="23"/>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2" presetClass="entr" presetSubtype="2"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fill="hold"/>
                                        <p:tgtEl>
                                          <p:spTgt spid="9"/>
                                        </p:tgtEl>
                                        <p:attrNameLst>
                                          <p:attrName>ppt_x</p:attrName>
                                        </p:attrNameLst>
                                      </p:cBhvr>
                                      <p:tavLst>
                                        <p:tav tm="0">
                                          <p:val>
                                            <p:strVal val="1+#ppt_w/2"/>
                                          </p:val>
                                        </p:tav>
                                        <p:tav tm="100000">
                                          <p:val>
                                            <p:strVal val="#ppt_x"/>
                                          </p:val>
                                        </p:tav>
                                      </p:tavLst>
                                    </p:anim>
                                    <p:anim calcmode="lin" valueType="num">
                                      <p:cBhvr additive="base">
                                        <p:cTn id="25" dur="500" fill="hold"/>
                                        <p:tgtEl>
                                          <p:spTgt spid="9"/>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500" fill="hold"/>
                                        <p:tgtEl>
                                          <p:spTgt spid="12"/>
                                        </p:tgtEl>
                                        <p:attrNameLst>
                                          <p:attrName>ppt_x</p:attrName>
                                        </p:attrNameLst>
                                      </p:cBhvr>
                                      <p:tavLst>
                                        <p:tav tm="0">
                                          <p:val>
                                            <p:strVal val="1+#ppt_w/2"/>
                                          </p:val>
                                        </p:tav>
                                        <p:tav tm="100000">
                                          <p:val>
                                            <p:strVal val="#ppt_x"/>
                                          </p:val>
                                        </p:tav>
                                      </p:tavLst>
                                    </p:anim>
                                    <p:anim calcmode="lin" valueType="num">
                                      <p:cBhvr additive="base">
                                        <p:cTn id="29" dur="500" fill="hold"/>
                                        <p:tgtEl>
                                          <p:spTgt spid="12"/>
                                        </p:tgtEl>
                                        <p:attrNameLst>
                                          <p:attrName>ppt_y</p:attrName>
                                        </p:attrNameLst>
                                      </p:cBhvr>
                                      <p:tavLst>
                                        <p:tav tm="0">
                                          <p:val>
                                            <p:strVal val="#ppt_y"/>
                                          </p:val>
                                        </p:tav>
                                        <p:tav tm="100000">
                                          <p:val>
                                            <p:strVal val="#ppt_y"/>
                                          </p:val>
                                        </p:tav>
                                      </p:tavLst>
                                    </p:anim>
                                  </p:childTnLst>
                                </p:cTn>
                              </p:par>
                              <p:par>
                                <p:cTn id="30" presetID="2" presetClass="entr" presetSubtype="2" fill="hold" nodeType="with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additive="base">
                                        <p:cTn id="32" dur="500" fill="hold"/>
                                        <p:tgtEl>
                                          <p:spTgt spid="20"/>
                                        </p:tgtEl>
                                        <p:attrNameLst>
                                          <p:attrName>ppt_x</p:attrName>
                                        </p:attrNameLst>
                                      </p:cBhvr>
                                      <p:tavLst>
                                        <p:tav tm="0">
                                          <p:val>
                                            <p:strVal val="1+#ppt_w/2"/>
                                          </p:val>
                                        </p:tav>
                                        <p:tav tm="100000">
                                          <p:val>
                                            <p:strVal val="#ppt_x"/>
                                          </p:val>
                                        </p:tav>
                                      </p:tavLst>
                                    </p:anim>
                                    <p:anim calcmode="lin" valueType="num">
                                      <p:cBhvr additive="base">
                                        <p:cTn id="33" dur="500" fill="hold"/>
                                        <p:tgtEl>
                                          <p:spTgt spid="20"/>
                                        </p:tgtEl>
                                        <p:attrNameLst>
                                          <p:attrName>ppt_y</p:attrName>
                                        </p:attrNameLst>
                                      </p:cBhvr>
                                      <p:tavLst>
                                        <p:tav tm="0">
                                          <p:val>
                                            <p:strVal val="#ppt_y"/>
                                          </p:val>
                                        </p:tav>
                                        <p:tav tm="100000">
                                          <p:val>
                                            <p:strVal val="#ppt_y"/>
                                          </p:val>
                                        </p:tav>
                                      </p:tavLst>
                                    </p:anim>
                                  </p:childTnLst>
                                </p:cTn>
                              </p:par>
                            </p:childTnLst>
                          </p:cTn>
                        </p:par>
                        <p:par>
                          <p:cTn id="34" fill="hold">
                            <p:stCondLst>
                              <p:cond delay="1500"/>
                            </p:stCondLst>
                            <p:childTnLst>
                              <p:par>
                                <p:cTn id="35" presetID="2" presetClass="entr" presetSubtype="2"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1+#ppt_w/2"/>
                                          </p:val>
                                        </p:tav>
                                        <p:tav tm="100000">
                                          <p:val>
                                            <p:strVal val="#ppt_x"/>
                                          </p:val>
                                        </p:tav>
                                      </p:tavLst>
                                    </p:anim>
                                    <p:anim calcmode="lin" valueType="num">
                                      <p:cBhvr additive="base">
                                        <p:cTn id="38" dur="500" fill="hold"/>
                                        <p:tgtEl>
                                          <p:spTgt spid="8"/>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500" fill="hold"/>
                                        <p:tgtEl>
                                          <p:spTgt spid="13"/>
                                        </p:tgtEl>
                                        <p:attrNameLst>
                                          <p:attrName>ppt_x</p:attrName>
                                        </p:attrNameLst>
                                      </p:cBhvr>
                                      <p:tavLst>
                                        <p:tav tm="0">
                                          <p:val>
                                            <p:strVal val="1+#ppt_w/2"/>
                                          </p:val>
                                        </p:tav>
                                        <p:tav tm="100000">
                                          <p:val>
                                            <p:strVal val="#ppt_x"/>
                                          </p:val>
                                        </p:tav>
                                      </p:tavLst>
                                    </p:anim>
                                    <p:anim calcmode="lin" valueType="num">
                                      <p:cBhvr additive="base">
                                        <p:cTn id="42" dur="500" fill="hold"/>
                                        <p:tgtEl>
                                          <p:spTgt spid="13"/>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0"/>
                                  </p:stCondLst>
                                  <p:childTnLst>
                                    <p:set>
                                      <p:cBhvr>
                                        <p:cTn id="44" dur="1" fill="hold">
                                          <p:stCondLst>
                                            <p:cond delay="0"/>
                                          </p:stCondLst>
                                        </p:cTn>
                                        <p:tgtEl>
                                          <p:spTgt spid="33"/>
                                        </p:tgtEl>
                                        <p:attrNameLst>
                                          <p:attrName>style.visibility</p:attrName>
                                        </p:attrNameLst>
                                      </p:cBhvr>
                                      <p:to>
                                        <p:strVal val="visible"/>
                                      </p:to>
                                    </p:set>
                                    <p:anim calcmode="lin" valueType="num">
                                      <p:cBhvr additive="base">
                                        <p:cTn id="45" dur="500" fill="hold"/>
                                        <p:tgtEl>
                                          <p:spTgt spid="33"/>
                                        </p:tgtEl>
                                        <p:attrNameLst>
                                          <p:attrName>ppt_x</p:attrName>
                                        </p:attrNameLst>
                                      </p:cBhvr>
                                      <p:tavLst>
                                        <p:tav tm="0">
                                          <p:val>
                                            <p:strVal val="1+#ppt_w/2"/>
                                          </p:val>
                                        </p:tav>
                                        <p:tav tm="100000">
                                          <p:val>
                                            <p:strVal val="#ppt_x"/>
                                          </p:val>
                                        </p:tav>
                                      </p:tavLst>
                                    </p:anim>
                                    <p:anim calcmode="lin" valueType="num">
                                      <p:cBhvr additive="base">
                                        <p:cTn id="46" dur="500" fill="hold"/>
                                        <p:tgtEl>
                                          <p:spTgt spid="33"/>
                                        </p:tgtEl>
                                        <p:attrNameLst>
                                          <p:attrName>ppt_y</p:attrName>
                                        </p:attrNameLst>
                                      </p:cBhvr>
                                      <p:tavLst>
                                        <p:tav tm="0">
                                          <p:val>
                                            <p:strVal val="#ppt_y"/>
                                          </p:val>
                                        </p:tav>
                                        <p:tav tm="100000">
                                          <p:val>
                                            <p:strVal val="#ppt_y"/>
                                          </p:val>
                                        </p:tav>
                                      </p:tavLst>
                                    </p:anim>
                                  </p:childTnLst>
                                </p:cTn>
                              </p:par>
                            </p:childTnLst>
                          </p:cTn>
                        </p:par>
                        <p:par>
                          <p:cTn id="47" fill="hold">
                            <p:stCondLst>
                              <p:cond delay="2000"/>
                            </p:stCondLst>
                            <p:childTnLst>
                              <p:par>
                                <p:cTn id="48" presetID="2" presetClass="entr" presetSubtype="2" fill="hold" grpId="0" nodeType="afterEffect">
                                  <p:stCondLst>
                                    <p:cond delay="0"/>
                                  </p:stCondLst>
                                  <p:childTnLst>
                                    <p:set>
                                      <p:cBhvr>
                                        <p:cTn id="49" dur="1" fill="hold">
                                          <p:stCondLst>
                                            <p:cond delay="0"/>
                                          </p:stCondLst>
                                        </p:cTn>
                                        <p:tgtEl>
                                          <p:spTgt spid="16"/>
                                        </p:tgtEl>
                                        <p:attrNameLst>
                                          <p:attrName>style.visibility</p:attrName>
                                        </p:attrNameLst>
                                      </p:cBhvr>
                                      <p:to>
                                        <p:strVal val="visible"/>
                                      </p:to>
                                    </p:set>
                                    <p:anim calcmode="lin" valueType="num">
                                      <p:cBhvr additive="base">
                                        <p:cTn id="50" dur="500" fill="hold"/>
                                        <p:tgtEl>
                                          <p:spTgt spid="16"/>
                                        </p:tgtEl>
                                        <p:attrNameLst>
                                          <p:attrName>ppt_x</p:attrName>
                                        </p:attrNameLst>
                                      </p:cBhvr>
                                      <p:tavLst>
                                        <p:tav tm="0">
                                          <p:val>
                                            <p:strVal val="1+#ppt_w/2"/>
                                          </p:val>
                                        </p:tav>
                                        <p:tav tm="100000">
                                          <p:val>
                                            <p:strVal val="#ppt_x"/>
                                          </p:val>
                                        </p:tav>
                                      </p:tavLst>
                                    </p:anim>
                                    <p:anim calcmode="lin" valueType="num">
                                      <p:cBhvr additive="base">
                                        <p:cTn id="51" dur="500" fill="hold"/>
                                        <p:tgtEl>
                                          <p:spTgt spid="16"/>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0"/>
                                  </p:stCondLst>
                                  <p:childTnLst>
                                    <p:set>
                                      <p:cBhvr>
                                        <p:cTn id="53" dur="1" fill="hold">
                                          <p:stCondLst>
                                            <p:cond delay="0"/>
                                          </p:stCondLst>
                                        </p:cTn>
                                        <p:tgtEl>
                                          <p:spTgt spid="17"/>
                                        </p:tgtEl>
                                        <p:attrNameLst>
                                          <p:attrName>style.visibility</p:attrName>
                                        </p:attrNameLst>
                                      </p:cBhvr>
                                      <p:to>
                                        <p:strVal val="visible"/>
                                      </p:to>
                                    </p:set>
                                    <p:anim calcmode="lin" valueType="num">
                                      <p:cBhvr additive="base">
                                        <p:cTn id="54" dur="500" fill="hold"/>
                                        <p:tgtEl>
                                          <p:spTgt spid="17"/>
                                        </p:tgtEl>
                                        <p:attrNameLst>
                                          <p:attrName>ppt_x</p:attrName>
                                        </p:attrNameLst>
                                      </p:cBhvr>
                                      <p:tavLst>
                                        <p:tav tm="0">
                                          <p:val>
                                            <p:strVal val="1+#ppt_w/2"/>
                                          </p:val>
                                        </p:tav>
                                        <p:tav tm="100000">
                                          <p:val>
                                            <p:strVal val="#ppt_x"/>
                                          </p:val>
                                        </p:tav>
                                      </p:tavLst>
                                    </p:anim>
                                    <p:anim calcmode="lin" valueType="num">
                                      <p:cBhvr additive="base">
                                        <p:cTn id="55" dur="500" fill="hold"/>
                                        <p:tgtEl>
                                          <p:spTgt spid="17"/>
                                        </p:tgtEl>
                                        <p:attrNameLst>
                                          <p:attrName>ppt_y</p:attrName>
                                        </p:attrNameLst>
                                      </p:cBhvr>
                                      <p:tavLst>
                                        <p:tav tm="0">
                                          <p:val>
                                            <p:strVal val="#ppt_y"/>
                                          </p:val>
                                        </p:tav>
                                        <p:tav tm="100000">
                                          <p:val>
                                            <p:strVal val="#ppt_y"/>
                                          </p:val>
                                        </p:tav>
                                      </p:tavLst>
                                    </p:anim>
                                  </p:childTnLst>
                                </p:cTn>
                              </p:par>
                              <p:par>
                                <p:cTn id="56" presetID="2" presetClass="entr" presetSubtype="2" fill="hold" nodeType="withEffect">
                                  <p:stCondLst>
                                    <p:cond delay="0"/>
                                  </p:stCondLst>
                                  <p:childTnLst>
                                    <p:set>
                                      <p:cBhvr>
                                        <p:cTn id="57" dur="1" fill="hold">
                                          <p:stCondLst>
                                            <p:cond delay="0"/>
                                          </p:stCondLst>
                                        </p:cTn>
                                        <p:tgtEl>
                                          <p:spTgt spid="24"/>
                                        </p:tgtEl>
                                        <p:attrNameLst>
                                          <p:attrName>style.visibility</p:attrName>
                                        </p:attrNameLst>
                                      </p:cBhvr>
                                      <p:to>
                                        <p:strVal val="visible"/>
                                      </p:to>
                                    </p:set>
                                    <p:anim calcmode="lin" valueType="num">
                                      <p:cBhvr additive="base">
                                        <p:cTn id="58" dur="500" fill="hold"/>
                                        <p:tgtEl>
                                          <p:spTgt spid="24"/>
                                        </p:tgtEl>
                                        <p:attrNameLst>
                                          <p:attrName>ppt_x</p:attrName>
                                        </p:attrNameLst>
                                      </p:cBhvr>
                                      <p:tavLst>
                                        <p:tav tm="0">
                                          <p:val>
                                            <p:strVal val="1+#ppt_w/2"/>
                                          </p:val>
                                        </p:tav>
                                        <p:tav tm="100000">
                                          <p:val>
                                            <p:strVal val="#ppt_x"/>
                                          </p:val>
                                        </p:tav>
                                      </p:tavLst>
                                    </p:anim>
                                    <p:anim calcmode="lin" valueType="num">
                                      <p:cBhvr additive="base">
                                        <p:cTn id="59" dur="500" fill="hold"/>
                                        <p:tgtEl>
                                          <p:spTgt spid="24"/>
                                        </p:tgtEl>
                                        <p:attrNameLst>
                                          <p:attrName>ppt_y</p:attrName>
                                        </p:attrNameLst>
                                      </p:cBhvr>
                                      <p:tavLst>
                                        <p:tav tm="0">
                                          <p:val>
                                            <p:strVal val="#ppt_y"/>
                                          </p:val>
                                        </p:tav>
                                        <p:tav tm="100000">
                                          <p:val>
                                            <p:strVal val="#ppt_y"/>
                                          </p:val>
                                        </p:tav>
                                      </p:tavLst>
                                    </p:anim>
                                  </p:childTnLst>
                                </p:cTn>
                              </p:par>
                            </p:childTnLst>
                          </p:cTn>
                        </p:par>
                        <p:par>
                          <p:cTn id="60" fill="hold">
                            <p:stCondLst>
                              <p:cond delay="2500"/>
                            </p:stCondLst>
                            <p:childTnLst>
                              <p:par>
                                <p:cTn id="61" presetID="2" presetClass="entr" presetSubtype="2" fill="hold" grpId="0" nodeType="afterEffect">
                                  <p:stCondLst>
                                    <p:cond delay="0"/>
                                  </p:stCondLst>
                                  <p:childTnLst>
                                    <p:set>
                                      <p:cBhvr>
                                        <p:cTn id="62" dur="1" fill="hold">
                                          <p:stCondLst>
                                            <p:cond delay="0"/>
                                          </p:stCondLst>
                                        </p:cTn>
                                        <p:tgtEl>
                                          <p:spTgt spid="15"/>
                                        </p:tgtEl>
                                        <p:attrNameLst>
                                          <p:attrName>style.visibility</p:attrName>
                                        </p:attrNameLst>
                                      </p:cBhvr>
                                      <p:to>
                                        <p:strVal val="visible"/>
                                      </p:to>
                                    </p:set>
                                    <p:anim calcmode="lin" valueType="num">
                                      <p:cBhvr additive="base">
                                        <p:cTn id="63" dur="500" fill="hold"/>
                                        <p:tgtEl>
                                          <p:spTgt spid="15"/>
                                        </p:tgtEl>
                                        <p:attrNameLst>
                                          <p:attrName>ppt_x</p:attrName>
                                        </p:attrNameLst>
                                      </p:cBhvr>
                                      <p:tavLst>
                                        <p:tav tm="0">
                                          <p:val>
                                            <p:strVal val="1+#ppt_w/2"/>
                                          </p:val>
                                        </p:tav>
                                        <p:tav tm="100000">
                                          <p:val>
                                            <p:strVal val="#ppt_x"/>
                                          </p:val>
                                        </p:tav>
                                      </p:tavLst>
                                    </p:anim>
                                    <p:anim calcmode="lin" valueType="num">
                                      <p:cBhvr additive="base">
                                        <p:cTn id="64" dur="500" fill="hold"/>
                                        <p:tgtEl>
                                          <p:spTgt spid="15"/>
                                        </p:tgtEl>
                                        <p:attrNameLst>
                                          <p:attrName>ppt_y</p:attrName>
                                        </p:attrNameLst>
                                      </p:cBhvr>
                                      <p:tavLst>
                                        <p:tav tm="0">
                                          <p:val>
                                            <p:strVal val="#ppt_y"/>
                                          </p:val>
                                        </p:tav>
                                        <p:tav tm="100000">
                                          <p:val>
                                            <p:strVal val="#ppt_y"/>
                                          </p:val>
                                        </p:tav>
                                      </p:tavLst>
                                    </p:anim>
                                  </p:childTnLst>
                                </p:cTn>
                              </p:par>
                              <p:par>
                                <p:cTn id="65" presetID="2" presetClass="entr" presetSubtype="2" fill="hold" grpId="0" nodeType="withEffect">
                                  <p:stCondLst>
                                    <p:cond delay="0"/>
                                  </p:stCondLst>
                                  <p:childTnLst>
                                    <p:set>
                                      <p:cBhvr>
                                        <p:cTn id="66" dur="1" fill="hold">
                                          <p:stCondLst>
                                            <p:cond delay="0"/>
                                          </p:stCondLst>
                                        </p:cTn>
                                        <p:tgtEl>
                                          <p:spTgt spid="18"/>
                                        </p:tgtEl>
                                        <p:attrNameLst>
                                          <p:attrName>style.visibility</p:attrName>
                                        </p:attrNameLst>
                                      </p:cBhvr>
                                      <p:to>
                                        <p:strVal val="visible"/>
                                      </p:to>
                                    </p:set>
                                    <p:anim calcmode="lin" valueType="num">
                                      <p:cBhvr additive="base">
                                        <p:cTn id="67" dur="500" fill="hold"/>
                                        <p:tgtEl>
                                          <p:spTgt spid="18"/>
                                        </p:tgtEl>
                                        <p:attrNameLst>
                                          <p:attrName>ppt_x</p:attrName>
                                        </p:attrNameLst>
                                      </p:cBhvr>
                                      <p:tavLst>
                                        <p:tav tm="0">
                                          <p:val>
                                            <p:strVal val="1+#ppt_w/2"/>
                                          </p:val>
                                        </p:tav>
                                        <p:tav tm="100000">
                                          <p:val>
                                            <p:strVal val="#ppt_x"/>
                                          </p:val>
                                        </p:tav>
                                      </p:tavLst>
                                    </p:anim>
                                    <p:anim calcmode="lin" valueType="num">
                                      <p:cBhvr additive="base">
                                        <p:cTn id="68" dur="500" fill="hold"/>
                                        <p:tgtEl>
                                          <p:spTgt spid="18"/>
                                        </p:tgtEl>
                                        <p:attrNameLst>
                                          <p:attrName>ppt_y</p:attrName>
                                        </p:attrNameLst>
                                      </p:cBhvr>
                                      <p:tavLst>
                                        <p:tav tm="0">
                                          <p:val>
                                            <p:strVal val="#ppt_y"/>
                                          </p:val>
                                        </p:tav>
                                        <p:tav tm="100000">
                                          <p:val>
                                            <p:strVal val="#ppt_y"/>
                                          </p:val>
                                        </p:tav>
                                      </p:tavLst>
                                    </p:anim>
                                  </p:childTnLst>
                                </p:cTn>
                              </p:par>
                              <p:par>
                                <p:cTn id="69" presetID="2" presetClass="entr" presetSubtype="2" fill="hold" grpId="0" nodeType="withEffect">
                                  <p:stCondLst>
                                    <p:cond delay="0"/>
                                  </p:stCondLst>
                                  <p:childTnLst>
                                    <p:set>
                                      <p:cBhvr>
                                        <p:cTn id="70" dur="1" fill="hold">
                                          <p:stCondLst>
                                            <p:cond delay="0"/>
                                          </p:stCondLst>
                                        </p:cTn>
                                        <p:tgtEl>
                                          <p:spTgt spid="32"/>
                                        </p:tgtEl>
                                        <p:attrNameLst>
                                          <p:attrName>style.visibility</p:attrName>
                                        </p:attrNameLst>
                                      </p:cBhvr>
                                      <p:to>
                                        <p:strVal val="visible"/>
                                      </p:to>
                                    </p:set>
                                    <p:anim calcmode="lin" valueType="num">
                                      <p:cBhvr additive="base">
                                        <p:cTn id="71" dur="500" fill="hold"/>
                                        <p:tgtEl>
                                          <p:spTgt spid="32"/>
                                        </p:tgtEl>
                                        <p:attrNameLst>
                                          <p:attrName>ppt_x</p:attrName>
                                        </p:attrNameLst>
                                      </p:cBhvr>
                                      <p:tavLst>
                                        <p:tav tm="0">
                                          <p:val>
                                            <p:strVal val="1+#ppt_w/2"/>
                                          </p:val>
                                        </p:tav>
                                        <p:tav tm="100000">
                                          <p:val>
                                            <p:strVal val="#ppt_x"/>
                                          </p:val>
                                        </p:tav>
                                      </p:tavLst>
                                    </p:anim>
                                    <p:anim calcmode="lin" valueType="num">
                                      <p:cBhvr additive="base">
                                        <p:cTn id="72" dur="500" fill="hold"/>
                                        <p:tgtEl>
                                          <p:spTgt spid="32"/>
                                        </p:tgtEl>
                                        <p:attrNameLst>
                                          <p:attrName>ppt_y</p:attrName>
                                        </p:attrNameLst>
                                      </p:cBhvr>
                                      <p:tavLst>
                                        <p:tav tm="0">
                                          <p:val>
                                            <p:strVal val="#ppt_y"/>
                                          </p:val>
                                        </p:tav>
                                        <p:tav tm="100000">
                                          <p:val>
                                            <p:strVal val="#ppt_y"/>
                                          </p:val>
                                        </p:tav>
                                      </p:tavLst>
                                    </p:anim>
                                  </p:childTnLst>
                                </p:cTn>
                              </p:par>
                            </p:childTnLst>
                          </p:cTn>
                        </p:par>
                        <p:par>
                          <p:cTn id="73" fill="hold">
                            <p:stCondLst>
                              <p:cond delay="3000"/>
                            </p:stCondLst>
                            <p:childTnLst>
                              <p:par>
                                <p:cTn id="74" presetID="2" presetClass="entr" presetSubtype="2" fill="hold" grpId="0" nodeType="afterEffect">
                                  <p:stCondLst>
                                    <p:cond delay="0"/>
                                  </p:stCondLst>
                                  <p:childTnLst>
                                    <p:set>
                                      <p:cBhvr>
                                        <p:cTn id="75" dur="1" fill="hold">
                                          <p:stCondLst>
                                            <p:cond delay="0"/>
                                          </p:stCondLst>
                                        </p:cTn>
                                        <p:tgtEl>
                                          <p:spTgt spid="14"/>
                                        </p:tgtEl>
                                        <p:attrNameLst>
                                          <p:attrName>style.visibility</p:attrName>
                                        </p:attrNameLst>
                                      </p:cBhvr>
                                      <p:to>
                                        <p:strVal val="visible"/>
                                      </p:to>
                                    </p:set>
                                    <p:anim calcmode="lin" valueType="num">
                                      <p:cBhvr additive="base">
                                        <p:cTn id="76" dur="500" fill="hold"/>
                                        <p:tgtEl>
                                          <p:spTgt spid="14"/>
                                        </p:tgtEl>
                                        <p:attrNameLst>
                                          <p:attrName>ppt_x</p:attrName>
                                        </p:attrNameLst>
                                      </p:cBhvr>
                                      <p:tavLst>
                                        <p:tav tm="0">
                                          <p:val>
                                            <p:strVal val="1+#ppt_w/2"/>
                                          </p:val>
                                        </p:tav>
                                        <p:tav tm="100000">
                                          <p:val>
                                            <p:strVal val="#ppt_x"/>
                                          </p:val>
                                        </p:tav>
                                      </p:tavLst>
                                    </p:anim>
                                    <p:anim calcmode="lin" valueType="num">
                                      <p:cBhvr additive="base">
                                        <p:cTn id="77" dur="500" fill="hold"/>
                                        <p:tgtEl>
                                          <p:spTgt spid="14"/>
                                        </p:tgtEl>
                                        <p:attrNameLst>
                                          <p:attrName>ppt_y</p:attrName>
                                        </p:attrNameLst>
                                      </p:cBhvr>
                                      <p:tavLst>
                                        <p:tav tm="0">
                                          <p:val>
                                            <p:strVal val="#ppt_y"/>
                                          </p:val>
                                        </p:tav>
                                        <p:tav tm="100000">
                                          <p:val>
                                            <p:strVal val="#ppt_y"/>
                                          </p:val>
                                        </p:tav>
                                      </p:tavLst>
                                    </p:anim>
                                  </p:childTnLst>
                                </p:cTn>
                              </p:par>
                              <p:par>
                                <p:cTn id="78" presetID="2" presetClass="entr" presetSubtype="2" fill="hold" grpId="0" nodeType="withEffect">
                                  <p:stCondLst>
                                    <p:cond delay="0"/>
                                  </p:stCondLst>
                                  <p:childTnLst>
                                    <p:set>
                                      <p:cBhvr>
                                        <p:cTn id="79" dur="1" fill="hold">
                                          <p:stCondLst>
                                            <p:cond delay="0"/>
                                          </p:stCondLst>
                                        </p:cTn>
                                        <p:tgtEl>
                                          <p:spTgt spid="19"/>
                                        </p:tgtEl>
                                        <p:attrNameLst>
                                          <p:attrName>style.visibility</p:attrName>
                                        </p:attrNameLst>
                                      </p:cBhvr>
                                      <p:to>
                                        <p:strVal val="visible"/>
                                      </p:to>
                                    </p:set>
                                    <p:anim calcmode="lin" valueType="num">
                                      <p:cBhvr additive="base">
                                        <p:cTn id="80" dur="500" fill="hold"/>
                                        <p:tgtEl>
                                          <p:spTgt spid="19"/>
                                        </p:tgtEl>
                                        <p:attrNameLst>
                                          <p:attrName>ppt_x</p:attrName>
                                        </p:attrNameLst>
                                      </p:cBhvr>
                                      <p:tavLst>
                                        <p:tav tm="0">
                                          <p:val>
                                            <p:strVal val="1+#ppt_w/2"/>
                                          </p:val>
                                        </p:tav>
                                        <p:tav tm="100000">
                                          <p:val>
                                            <p:strVal val="#ppt_x"/>
                                          </p:val>
                                        </p:tav>
                                      </p:tavLst>
                                    </p:anim>
                                    <p:anim calcmode="lin" valueType="num">
                                      <p:cBhvr additive="base">
                                        <p:cTn id="81" dur="500" fill="hold"/>
                                        <p:tgtEl>
                                          <p:spTgt spid="19"/>
                                        </p:tgtEl>
                                        <p:attrNameLst>
                                          <p:attrName>ppt_y</p:attrName>
                                        </p:attrNameLst>
                                      </p:cBhvr>
                                      <p:tavLst>
                                        <p:tav tm="0">
                                          <p:val>
                                            <p:strVal val="#ppt_y"/>
                                          </p:val>
                                        </p:tav>
                                        <p:tav tm="100000">
                                          <p:val>
                                            <p:strVal val="#ppt_y"/>
                                          </p:val>
                                        </p:tav>
                                      </p:tavLst>
                                    </p:anim>
                                  </p:childTnLst>
                                </p:cTn>
                              </p:par>
                              <p:par>
                                <p:cTn id="82" presetID="2" presetClass="entr" presetSubtype="2" fill="hold" nodeType="withEffect">
                                  <p:stCondLst>
                                    <p:cond delay="0"/>
                                  </p:stCondLst>
                                  <p:childTnLst>
                                    <p:set>
                                      <p:cBhvr>
                                        <p:cTn id="83" dur="1" fill="hold">
                                          <p:stCondLst>
                                            <p:cond delay="0"/>
                                          </p:stCondLst>
                                        </p:cTn>
                                        <p:tgtEl>
                                          <p:spTgt spid="29"/>
                                        </p:tgtEl>
                                        <p:attrNameLst>
                                          <p:attrName>style.visibility</p:attrName>
                                        </p:attrNameLst>
                                      </p:cBhvr>
                                      <p:to>
                                        <p:strVal val="visible"/>
                                      </p:to>
                                    </p:set>
                                    <p:anim calcmode="lin" valueType="num">
                                      <p:cBhvr additive="base">
                                        <p:cTn id="84" dur="500" fill="hold"/>
                                        <p:tgtEl>
                                          <p:spTgt spid="29"/>
                                        </p:tgtEl>
                                        <p:attrNameLst>
                                          <p:attrName>ppt_x</p:attrName>
                                        </p:attrNameLst>
                                      </p:cBhvr>
                                      <p:tavLst>
                                        <p:tav tm="0">
                                          <p:val>
                                            <p:strVal val="1+#ppt_w/2"/>
                                          </p:val>
                                        </p:tav>
                                        <p:tav tm="100000">
                                          <p:val>
                                            <p:strVal val="#ppt_x"/>
                                          </p:val>
                                        </p:tav>
                                      </p:tavLst>
                                    </p:anim>
                                    <p:anim calcmode="lin" valueType="num">
                                      <p:cBhvr additive="base">
                                        <p:cTn id="85"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animBg="1"/>
      <p:bldP spid="12" grpId="0" animBg="1"/>
      <p:bldP spid="13" grpId="0" animBg="1"/>
      <p:bldP spid="14" grpId="0"/>
      <p:bldP spid="15" grpId="0"/>
      <p:bldP spid="16" grpId="0"/>
      <p:bldP spid="17" grpId="0" animBg="1"/>
      <p:bldP spid="18" grpId="0" animBg="1"/>
      <p:bldP spid="19" grpId="0" animBg="1"/>
      <p:bldP spid="23" grpId="0" animBg="1"/>
      <p:bldP spid="32" grpId="0" animBg="1"/>
      <p:bldP spid="33" grpId="0" animBg="1"/>
      <p:bldP spid="3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直接连接符 9"/>
          <p:cNvCxnSpPr/>
          <p:nvPr/>
        </p:nvCxnSpPr>
        <p:spPr>
          <a:xfrm flipV="1">
            <a:off x="4508084" y="2397266"/>
            <a:ext cx="0" cy="2160240"/>
          </a:xfrm>
          <a:prstGeom prst="line">
            <a:avLst/>
          </a:prstGeom>
          <a:ln w="12700">
            <a:solidFill>
              <a:srgbClr val="FBFBFB"/>
            </a:solidFill>
            <a:prstDash val="lgDash"/>
          </a:ln>
        </p:spPr>
        <p:style>
          <a:lnRef idx="1">
            <a:schemeClr val="accent1"/>
          </a:lnRef>
          <a:fillRef idx="0">
            <a:schemeClr val="accent1"/>
          </a:fillRef>
          <a:effectRef idx="0">
            <a:schemeClr val="accent1"/>
          </a:effectRef>
          <a:fontRef idx="minor">
            <a:schemeClr val="tx1"/>
          </a:fontRef>
        </p:style>
      </p:cxnSp>
      <p:sp>
        <p:nvSpPr>
          <p:cNvPr id="14" name="文本框 66"/>
          <p:cNvSpPr txBox="1">
            <a:spLocks noChangeArrowheads="1"/>
          </p:cNvSpPr>
          <p:nvPr/>
        </p:nvSpPr>
        <p:spPr bwMode="auto">
          <a:xfrm>
            <a:off x="3647728" y="3535509"/>
            <a:ext cx="6426808"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lnSpc>
                <a:spcPct val="150000"/>
              </a:lnSpc>
              <a:defRPr sz="800">
                <a:solidFill>
                  <a:schemeClr val="bg1"/>
                </a:solidFill>
                <a:cs typeface="+mn-ea"/>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algn="l"/>
            <a:r>
              <a:rPr lang="en-US" altLang="zh-CN" sz="1000" dirty="0">
                <a:solidFill>
                  <a:srgbClr val="183A5D"/>
                </a:solidFill>
                <a:sym typeface="+mn-lt"/>
              </a:rPr>
              <a:t>Add a page directory text description content, Add a page directory text description content, Add a page directory text description content, Add a page directory text description content, Add a page directory text description content.</a:t>
            </a:r>
            <a:endParaRPr lang="zh-CN" altLang="en-US" sz="1000" dirty="0">
              <a:solidFill>
                <a:srgbClr val="183A5D"/>
              </a:solidFill>
              <a:sym typeface="+mn-lt"/>
            </a:endParaRPr>
          </a:p>
        </p:txBody>
      </p:sp>
      <p:sp>
        <p:nvSpPr>
          <p:cNvPr id="15" name="文本框 14"/>
          <p:cNvSpPr txBox="1"/>
          <p:nvPr/>
        </p:nvSpPr>
        <p:spPr>
          <a:xfrm>
            <a:off x="3647728" y="2708920"/>
            <a:ext cx="6120680" cy="76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defPPr>
              <a:defRPr lang="zh-CN"/>
            </a:defPPr>
            <a:lvl1pPr fontAlgn="base">
              <a:spcBef>
                <a:spcPct val="0"/>
              </a:spcBef>
              <a:spcAft>
                <a:spcPct val="0"/>
              </a:spcAft>
              <a:buFont typeface="Arial" charset="0"/>
              <a:buNone/>
              <a:defRPr sz="4000" b="1">
                <a:blipFill>
                  <a:blip r:embed="rId3"/>
                  <a:stretch>
                    <a:fillRect/>
                  </a:stretch>
                </a:blipFill>
                <a:latin typeface="微软雅黑" pitchFamily="34" charset="-122"/>
                <a:ea typeface="微软雅黑" pitchFamily="34" charset="-122"/>
              </a:defRPr>
            </a:lvl1pPr>
            <a:lvl2pPr marL="742950" indent="-285750" eaLnBrk="0" fontAlgn="base" hangingPunct="0">
              <a:spcBef>
                <a:spcPct val="20000"/>
              </a:spcBef>
              <a:spcAft>
                <a:spcPct val="0"/>
              </a:spcAft>
              <a:buFont typeface="Arial" charset="0"/>
              <a:buChar char="–"/>
              <a:defRPr sz="2800">
                <a:latin typeface="微软雅黑" pitchFamily="34" charset="-122"/>
                <a:ea typeface="微软雅黑" pitchFamily="34" charset="-122"/>
              </a:defRPr>
            </a:lvl2pPr>
            <a:lvl3pPr marL="1143000" indent="-228600" eaLnBrk="0" fontAlgn="base" hangingPunct="0">
              <a:spcBef>
                <a:spcPct val="20000"/>
              </a:spcBef>
              <a:spcAft>
                <a:spcPct val="0"/>
              </a:spcAft>
              <a:buFont typeface="Arial" charset="0"/>
              <a:buChar char="•"/>
              <a:defRPr>
                <a:latin typeface="微软雅黑" pitchFamily="34" charset="-122"/>
                <a:ea typeface="微软雅黑" pitchFamily="34" charset="-122"/>
              </a:defRPr>
            </a:lvl3pPr>
            <a:lvl4pPr marL="1600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4pPr>
            <a:lvl5pPr marL="20574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r>
              <a:rPr lang="en-US" altLang="zh-CN" sz="4400" spc="-150" dirty="0">
                <a:solidFill>
                  <a:schemeClr val="tx2">
                    <a:lumMod val="60000"/>
                    <a:lumOff val="40000"/>
                  </a:schemeClr>
                </a:solidFill>
                <a:latin typeface="+mn-lt"/>
                <a:ea typeface="+mn-ea"/>
                <a:cs typeface="+mn-ea"/>
                <a:sym typeface="+mn-lt"/>
              </a:rPr>
              <a:t>CLICK </a:t>
            </a:r>
            <a:r>
              <a:rPr lang="en-US" altLang="zh-CN" sz="4400" spc="-150" dirty="0" smtClean="0">
                <a:solidFill>
                  <a:schemeClr val="tx2">
                    <a:lumMod val="60000"/>
                    <a:lumOff val="40000"/>
                  </a:schemeClr>
                </a:solidFill>
                <a:latin typeface="+mn-lt"/>
                <a:ea typeface="+mn-ea"/>
                <a:cs typeface="+mn-ea"/>
                <a:sym typeface="+mn-lt"/>
              </a:rPr>
              <a:t>HERE TO </a:t>
            </a:r>
            <a:r>
              <a:rPr lang="en-US" altLang="zh-CN" sz="4400" spc="-150" dirty="0">
                <a:solidFill>
                  <a:schemeClr val="tx2">
                    <a:lumMod val="60000"/>
                    <a:lumOff val="40000"/>
                  </a:schemeClr>
                </a:solidFill>
                <a:latin typeface="+mn-lt"/>
                <a:ea typeface="+mn-ea"/>
                <a:cs typeface="+mn-ea"/>
                <a:sym typeface="+mn-lt"/>
              </a:rPr>
              <a:t>ADD TITLE</a:t>
            </a:r>
            <a:endParaRPr lang="zh-CN" altLang="zh-CN" sz="4400" spc="-150" dirty="0">
              <a:solidFill>
                <a:schemeClr val="tx2">
                  <a:lumMod val="60000"/>
                  <a:lumOff val="40000"/>
                </a:schemeClr>
              </a:solidFill>
              <a:latin typeface="+mn-lt"/>
              <a:ea typeface="+mn-ea"/>
              <a:cs typeface="+mn-ea"/>
              <a:sym typeface="+mn-lt"/>
            </a:endParaRPr>
          </a:p>
        </p:txBody>
      </p:sp>
      <p:sp>
        <p:nvSpPr>
          <p:cNvPr id="16" name="文本框 15"/>
          <p:cNvSpPr txBox="1">
            <a:spLocks noChangeArrowheads="1"/>
          </p:cNvSpPr>
          <p:nvPr/>
        </p:nvSpPr>
        <p:spPr bwMode="auto">
          <a:xfrm>
            <a:off x="2646041" y="116632"/>
            <a:ext cx="324036" cy="5386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defPPr>
              <a:defRPr lang="zh-CN"/>
            </a:defPPr>
            <a:lvl1pPr fontAlgn="base">
              <a:spcBef>
                <a:spcPct val="0"/>
              </a:spcBef>
              <a:spcAft>
                <a:spcPct val="0"/>
              </a:spcAft>
              <a:buFont typeface="Arial" charset="0"/>
              <a:buNone/>
              <a:defRPr sz="4000" b="1">
                <a:solidFill>
                  <a:srgbClr val="FF0000"/>
                </a:solidFill>
                <a:latin typeface="汉仪楷体简" panose="02010609000101010101" pitchFamily="49" charset="-122"/>
                <a:ea typeface="汉仪楷体简" panose="02010609000101010101" pitchFamily="49" charset="-122"/>
              </a:defRPr>
            </a:lvl1pPr>
            <a:lvl2pPr marL="742950" indent="-285750" eaLnBrk="0" fontAlgn="base" hangingPunct="0">
              <a:spcBef>
                <a:spcPct val="20000"/>
              </a:spcBef>
              <a:spcAft>
                <a:spcPct val="0"/>
              </a:spcAft>
              <a:buFont typeface="Arial" charset="0"/>
              <a:buChar char="–"/>
              <a:defRPr sz="2800">
                <a:latin typeface="微软雅黑" pitchFamily="34" charset="-122"/>
                <a:ea typeface="微软雅黑" pitchFamily="34" charset="-122"/>
              </a:defRPr>
            </a:lvl2pPr>
            <a:lvl3pPr marL="1143000" indent="-228600" eaLnBrk="0" fontAlgn="base" hangingPunct="0">
              <a:spcBef>
                <a:spcPct val="20000"/>
              </a:spcBef>
              <a:spcAft>
                <a:spcPct val="0"/>
              </a:spcAft>
              <a:buFont typeface="Arial" charset="0"/>
              <a:buChar char="•"/>
              <a:defRPr>
                <a:latin typeface="微软雅黑" pitchFamily="34" charset="-122"/>
                <a:ea typeface="微软雅黑" pitchFamily="34" charset="-122"/>
              </a:defRPr>
            </a:lvl3pPr>
            <a:lvl4pPr marL="1600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4pPr>
            <a:lvl5pPr marL="20574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pPr algn="ctr"/>
            <a:r>
              <a:rPr lang="en-US" altLang="zh-CN" sz="34400" b="0" dirty="0" smtClean="0">
                <a:blipFill>
                  <a:blip r:embed="rId3"/>
                  <a:stretch>
                    <a:fillRect/>
                  </a:stretch>
                </a:blipFill>
                <a:latin typeface="+mn-lt"/>
                <a:ea typeface="+mn-ea"/>
                <a:cs typeface="+mn-ea"/>
                <a:sym typeface="+mn-lt"/>
              </a:rPr>
              <a:t>2</a:t>
            </a:r>
            <a:endParaRPr lang="zh-CN" altLang="en-US" sz="34400" b="0" dirty="0">
              <a:blipFill>
                <a:blip r:embed="rId3"/>
                <a:stretch>
                  <a:fillRect/>
                </a:stretch>
              </a:blipFill>
              <a:latin typeface="+mn-lt"/>
              <a:ea typeface="+mn-ea"/>
              <a:cs typeface="+mn-ea"/>
              <a:sym typeface="+mn-lt"/>
            </a:endParaRPr>
          </a:p>
        </p:txBody>
      </p:sp>
      <p:sp>
        <p:nvSpPr>
          <p:cNvPr id="17" name="任意多边形 16"/>
          <p:cNvSpPr/>
          <p:nvPr/>
        </p:nvSpPr>
        <p:spPr>
          <a:xfrm>
            <a:off x="3718197" y="3456308"/>
            <a:ext cx="6158753" cy="53789"/>
          </a:xfrm>
          <a:custGeom>
            <a:avLst/>
            <a:gdLst>
              <a:gd name="connsiteX0" fmla="*/ 0 w 6158753"/>
              <a:gd name="connsiteY0" fmla="*/ 0 h 53789"/>
              <a:gd name="connsiteX1" fmla="*/ 107576 w 6158753"/>
              <a:gd name="connsiteY1" fmla="*/ 0 h 53789"/>
              <a:gd name="connsiteX2" fmla="*/ 1425388 w 6158753"/>
              <a:gd name="connsiteY2" fmla="*/ 8965 h 53789"/>
              <a:gd name="connsiteX3" fmla="*/ 1532964 w 6158753"/>
              <a:gd name="connsiteY3" fmla="*/ 17930 h 53789"/>
              <a:gd name="connsiteX4" fmla="*/ 1828800 w 6158753"/>
              <a:gd name="connsiteY4" fmla="*/ 35859 h 53789"/>
              <a:gd name="connsiteX5" fmla="*/ 2725270 w 6158753"/>
              <a:gd name="connsiteY5" fmla="*/ 26895 h 53789"/>
              <a:gd name="connsiteX6" fmla="*/ 2886635 w 6158753"/>
              <a:gd name="connsiteY6" fmla="*/ 17930 h 53789"/>
              <a:gd name="connsiteX7" fmla="*/ 5217459 w 6158753"/>
              <a:gd name="connsiteY7" fmla="*/ 26895 h 53789"/>
              <a:gd name="connsiteX8" fmla="*/ 5262282 w 6158753"/>
              <a:gd name="connsiteY8" fmla="*/ 35859 h 53789"/>
              <a:gd name="connsiteX9" fmla="*/ 5791200 w 6158753"/>
              <a:gd name="connsiteY9" fmla="*/ 53789 h 53789"/>
              <a:gd name="connsiteX10" fmla="*/ 6113929 w 6158753"/>
              <a:gd name="connsiteY10" fmla="*/ 44824 h 53789"/>
              <a:gd name="connsiteX11" fmla="*/ 6140823 w 6158753"/>
              <a:gd name="connsiteY11" fmla="*/ 35859 h 53789"/>
              <a:gd name="connsiteX12" fmla="*/ 6158753 w 6158753"/>
              <a:gd name="connsiteY12" fmla="*/ 17930 h 53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58753" h="53789">
                <a:moveTo>
                  <a:pt x="0" y="0"/>
                </a:moveTo>
                <a:cubicBezTo>
                  <a:pt x="105634" y="21128"/>
                  <a:pt x="-25858" y="0"/>
                  <a:pt x="107576" y="0"/>
                </a:cubicBezTo>
                <a:lnTo>
                  <a:pt x="1425388" y="8965"/>
                </a:lnTo>
                <a:lnTo>
                  <a:pt x="1532964" y="17930"/>
                </a:lnTo>
                <a:lnTo>
                  <a:pt x="1828800" y="35859"/>
                </a:lnTo>
                <a:lnTo>
                  <a:pt x="2725270" y="26895"/>
                </a:lnTo>
                <a:cubicBezTo>
                  <a:pt x="2779134" y="25982"/>
                  <a:pt x="2832764" y="17930"/>
                  <a:pt x="2886635" y="17930"/>
                </a:cubicBezTo>
                <a:lnTo>
                  <a:pt x="5217459" y="26895"/>
                </a:lnTo>
                <a:cubicBezTo>
                  <a:pt x="5232400" y="29883"/>
                  <a:pt x="5247062" y="35146"/>
                  <a:pt x="5262282" y="35859"/>
                </a:cubicBezTo>
                <a:cubicBezTo>
                  <a:pt x="5438496" y="44119"/>
                  <a:pt x="5791200" y="53789"/>
                  <a:pt x="5791200" y="53789"/>
                </a:cubicBezTo>
                <a:cubicBezTo>
                  <a:pt x="5898776" y="50801"/>
                  <a:pt x="6006452" y="50336"/>
                  <a:pt x="6113929" y="44824"/>
                </a:cubicBezTo>
                <a:cubicBezTo>
                  <a:pt x="6123366" y="44340"/>
                  <a:pt x="6132720" y="40721"/>
                  <a:pt x="6140823" y="35859"/>
                </a:cubicBezTo>
                <a:cubicBezTo>
                  <a:pt x="6148071" y="31511"/>
                  <a:pt x="6158753" y="17930"/>
                  <a:pt x="6158753" y="17930"/>
                </a:cubicBezTo>
              </a:path>
            </a:pathLst>
          </a:cu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734868971"/>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by="(-#ppt_w*2)" calcmode="lin" valueType="num">
                                      <p:cBhvr rctx="PPT">
                                        <p:cTn id="7" dur="500" autoRev="1" fill="hold">
                                          <p:stCondLst>
                                            <p:cond delay="0"/>
                                          </p:stCondLst>
                                        </p:cTn>
                                        <p:tgtEl>
                                          <p:spTgt spid="16"/>
                                        </p:tgtEl>
                                        <p:attrNameLst>
                                          <p:attrName>ppt_w</p:attrName>
                                        </p:attrNameLst>
                                      </p:cBhvr>
                                    </p:anim>
                                    <p:anim by="(#ppt_w*0.50)" calcmode="lin" valueType="num">
                                      <p:cBhvr>
                                        <p:cTn id="8" dur="500" decel="50000" autoRev="1" fill="hold">
                                          <p:stCondLst>
                                            <p:cond delay="0"/>
                                          </p:stCondLst>
                                        </p:cTn>
                                        <p:tgtEl>
                                          <p:spTgt spid="16"/>
                                        </p:tgtEl>
                                        <p:attrNameLst>
                                          <p:attrName>ppt_x</p:attrName>
                                        </p:attrNameLst>
                                      </p:cBhvr>
                                    </p:anim>
                                    <p:anim from="(-#ppt_h/2)" to="(#ppt_y)" calcmode="lin" valueType="num">
                                      <p:cBhvr>
                                        <p:cTn id="9" dur="1000" fill="hold">
                                          <p:stCondLst>
                                            <p:cond delay="0"/>
                                          </p:stCondLst>
                                        </p:cTn>
                                        <p:tgtEl>
                                          <p:spTgt spid="16"/>
                                        </p:tgtEl>
                                        <p:attrNameLst>
                                          <p:attrName>ppt_y</p:attrName>
                                        </p:attrNameLst>
                                      </p:cBhvr>
                                    </p:anim>
                                    <p:animRot by="21600000">
                                      <p:cBhvr>
                                        <p:cTn id="10" dur="1000" fill="hold">
                                          <p:stCondLst>
                                            <p:cond delay="0"/>
                                          </p:stCondLst>
                                        </p:cTn>
                                        <p:tgtEl>
                                          <p:spTgt spid="16"/>
                                        </p:tgtEl>
                                        <p:attrNameLst>
                                          <p:attrName>r</p:attrName>
                                        </p:attrNameLst>
                                      </p:cBhvr>
                                    </p:animRot>
                                  </p:childTnLst>
                                </p:cTn>
                              </p:par>
                            </p:childTnLst>
                          </p:cTn>
                        </p:par>
                        <p:par>
                          <p:cTn id="11" fill="hold">
                            <p:stCondLst>
                              <p:cond delay="1000"/>
                            </p:stCondLst>
                            <p:childTnLst>
                              <p:par>
                                <p:cTn id="12" presetID="2" presetClass="entr" presetSubtype="2" fill="hold" grpId="0" nodeType="afterEffect">
                                  <p:stCondLst>
                                    <p:cond delay="0"/>
                                  </p:stCondLst>
                                  <p:childTnLst>
                                    <p:set>
                                      <p:cBhvr>
                                        <p:cTn id="13" dur="1" fill="hold">
                                          <p:stCondLst>
                                            <p:cond delay="0"/>
                                          </p:stCondLst>
                                        </p:cTn>
                                        <p:tgtEl>
                                          <p:spTgt spid="15"/>
                                        </p:tgtEl>
                                        <p:attrNameLst>
                                          <p:attrName>style.visibility</p:attrName>
                                        </p:attrNameLst>
                                      </p:cBhvr>
                                      <p:to>
                                        <p:strVal val="visible"/>
                                      </p:to>
                                    </p:set>
                                    <p:anim calcmode="lin" valueType="num">
                                      <p:cBhvr additive="base">
                                        <p:cTn id="14" dur="500" fill="hold"/>
                                        <p:tgtEl>
                                          <p:spTgt spid="15"/>
                                        </p:tgtEl>
                                        <p:attrNameLst>
                                          <p:attrName>ppt_x</p:attrName>
                                        </p:attrNameLst>
                                      </p:cBhvr>
                                      <p:tavLst>
                                        <p:tav tm="0">
                                          <p:val>
                                            <p:strVal val="1+#ppt_w/2"/>
                                          </p:val>
                                        </p:tav>
                                        <p:tav tm="100000">
                                          <p:val>
                                            <p:strVal val="#ppt_x"/>
                                          </p:val>
                                        </p:tav>
                                      </p:tavLst>
                                    </p:anim>
                                    <p:anim calcmode="lin" valueType="num">
                                      <p:cBhvr additive="base">
                                        <p:cTn id="15" dur="500" fill="hold"/>
                                        <p:tgtEl>
                                          <p:spTgt spid="15"/>
                                        </p:tgtEl>
                                        <p:attrNameLst>
                                          <p:attrName>ppt_y</p:attrName>
                                        </p:attrNameLst>
                                      </p:cBhvr>
                                      <p:tavLst>
                                        <p:tav tm="0">
                                          <p:val>
                                            <p:strVal val="#ppt_y"/>
                                          </p:val>
                                        </p:tav>
                                        <p:tav tm="100000">
                                          <p:val>
                                            <p:strVal val="#ppt_y"/>
                                          </p:val>
                                        </p:tav>
                                      </p:tavLst>
                                    </p:anim>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up)">
                                      <p:cBhvr>
                                        <p:cTn id="19" dur="500"/>
                                        <p:tgtEl>
                                          <p:spTgt spid="10"/>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left)">
                                      <p:cBhvr>
                                        <p:cTn id="23" dur="500"/>
                                        <p:tgtEl>
                                          <p:spTgt spid="17"/>
                                        </p:tgtEl>
                                      </p:cBhvr>
                                    </p:animEffect>
                                  </p:childTnLst>
                                </p:cTn>
                              </p:par>
                            </p:childTnLst>
                          </p:cTn>
                        </p:par>
                        <p:par>
                          <p:cTn id="24" fill="hold">
                            <p:stCondLst>
                              <p:cond delay="2500"/>
                            </p:stCondLst>
                            <p:childTnLst>
                              <p:par>
                                <p:cTn id="25" presetID="10" presetClass="entr" presetSubtype="0" fill="hold" grpId="0" nodeType="afterEffect">
                                  <p:stCondLst>
                                    <p:cond delay="0"/>
                                  </p:stCondLst>
                                  <p:iterate type="wd">
                                    <p:tmPct val="10000"/>
                                  </p:iterate>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p:cNvSpPr txBox="1"/>
          <p:nvPr/>
        </p:nvSpPr>
        <p:spPr>
          <a:xfrm>
            <a:off x="2649524" y="1565284"/>
            <a:ext cx="8496944" cy="502573"/>
          </a:xfrm>
          <a:prstGeom prst="rect">
            <a:avLst/>
          </a:prstGeom>
          <a:noFill/>
        </p:spPr>
        <p:txBody>
          <a:bodyPr wrap="square" rtlCol="0">
            <a:spAutoFit/>
          </a:bodyPr>
          <a:lstStyle/>
          <a:p>
            <a:r>
              <a:rPr lang="zh-CN" altLang="en-US" sz="1333" dirty="0">
                <a:cs typeface="+mn-ea"/>
                <a:sym typeface="+mn-lt"/>
              </a:rPr>
              <a:t>点击输入简要文字内容，文字内容需概括精炼，不用多余的文字修饰。点击输入简要文字内容，文字内容需概括精炼，不用多余的文字修饰。</a:t>
            </a:r>
            <a:endParaRPr lang="en-US" altLang="zh-CN" sz="1333" dirty="0">
              <a:cs typeface="+mn-ea"/>
              <a:sym typeface="+mn-lt"/>
            </a:endParaRPr>
          </a:p>
        </p:txBody>
      </p:sp>
      <p:grpSp>
        <p:nvGrpSpPr>
          <p:cNvPr id="5" name="组合 4"/>
          <p:cNvGrpSpPr/>
          <p:nvPr/>
        </p:nvGrpSpPr>
        <p:grpSpPr>
          <a:xfrm>
            <a:off x="1717717" y="1499791"/>
            <a:ext cx="557051" cy="557051"/>
            <a:chOff x="304800" y="673100"/>
            <a:chExt cx="4000500" cy="4000500"/>
          </a:xfrm>
          <a:effectLst>
            <a:outerShdw blurRad="444500" dist="254000" dir="8100000" algn="tr" rotWithShape="0">
              <a:prstClr val="black">
                <a:alpha val="50000"/>
              </a:prstClr>
            </a:outerShdw>
          </a:effectLst>
        </p:grpSpPr>
        <p:sp>
          <p:nvSpPr>
            <p:cNvPr id="6" name="同心圆 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C00000"/>
                </a:solidFill>
                <a:cs typeface="+mn-ea"/>
                <a:sym typeface="+mn-lt"/>
              </a:endParaRPr>
            </a:p>
          </p:txBody>
        </p:sp>
        <p:sp>
          <p:nvSpPr>
            <p:cNvPr id="7" name="椭圆 6"/>
            <p:cNvSpPr/>
            <p:nvPr/>
          </p:nvSpPr>
          <p:spPr>
            <a:xfrm>
              <a:off x="392112" y="760412"/>
              <a:ext cx="3825874" cy="3825874"/>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solidFill>
                    <a:schemeClr val="bg1"/>
                  </a:solidFill>
                  <a:cs typeface="+mn-ea"/>
                  <a:sym typeface="+mn-lt"/>
                </a:rPr>
                <a:t>1</a:t>
              </a:r>
              <a:endParaRPr lang="zh-CN" altLang="en-US" sz="3600" dirty="0">
                <a:solidFill>
                  <a:schemeClr val="bg1"/>
                </a:solidFill>
                <a:cs typeface="+mn-ea"/>
                <a:sym typeface="+mn-lt"/>
              </a:endParaRPr>
            </a:p>
          </p:txBody>
        </p:sp>
      </p:grpSp>
      <p:sp>
        <p:nvSpPr>
          <p:cNvPr id="8" name="TextBox 21"/>
          <p:cNvSpPr txBox="1"/>
          <p:nvPr/>
        </p:nvSpPr>
        <p:spPr>
          <a:xfrm>
            <a:off x="2710830" y="2403945"/>
            <a:ext cx="8496944" cy="502573"/>
          </a:xfrm>
          <a:prstGeom prst="rect">
            <a:avLst/>
          </a:prstGeom>
          <a:noFill/>
        </p:spPr>
        <p:txBody>
          <a:bodyPr wrap="square" rtlCol="0">
            <a:spAutoFit/>
          </a:bodyPr>
          <a:lstStyle/>
          <a:p>
            <a:r>
              <a:rPr lang="zh-CN" altLang="en-US" sz="1333" dirty="0">
                <a:cs typeface="+mn-ea"/>
                <a:sym typeface="+mn-lt"/>
              </a:rPr>
              <a:t>点击输入简要文字内容，文字内容需概括精炼，不用多余的文字修饰。点击输入简要文字内容，文字内容需概括精炼，不用多余的文字修饰。</a:t>
            </a:r>
            <a:endParaRPr lang="en-US" altLang="zh-CN" sz="1333" dirty="0">
              <a:cs typeface="+mn-ea"/>
              <a:sym typeface="+mn-lt"/>
            </a:endParaRPr>
          </a:p>
        </p:txBody>
      </p:sp>
      <p:sp>
        <p:nvSpPr>
          <p:cNvPr id="9" name="TextBox 22"/>
          <p:cNvSpPr txBox="1"/>
          <p:nvPr/>
        </p:nvSpPr>
        <p:spPr>
          <a:xfrm>
            <a:off x="2710830" y="3268041"/>
            <a:ext cx="8496944" cy="502573"/>
          </a:xfrm>
          <a:prstGeom prst="rect">
            <a:avLst/>
          </a:prstGeom>
          <a:noFill/>
        </p:spPr>
        <p:txBody>
          <a:bodyPr wrap="square" rtlCol="0">
            <a:spAutoFit/>
          </a:bodyPr>
          <a:lstStyle/>
          <a:p>
            <a:r>
              <a:rPr lang="zh-CN" altLang="en-US" sz="1333" dirty="0">
                <a:cs typeface="+mn-ea"/>
                <a:sym typeface="+mn-lt"/>
              </a:rPr>
              <a:t>点击输入简要文字内容，文字内容需概括精炼，不用多余的文字修饰。点击输入简要文字内容，文字内容需概括精炼，不用多余的文字修饰。</a:t>
            </a:r>
            <a:endParaRPr lang="en-US" altLang="zh-CN" sz="1333" dirty="0">
              <a:cs typeface="+mn-ea"/>
              <a:sym typeface="+mn-lt"/>
            </a:endParaRPr>
          </a:p>
        </p:txBody>
      </p:sp>
      <p:sp>
        <p:nvSpPr>
          <p:cNvPr id="10" name="TextBox 23"/>
          <p:cNvSpPr txBox="1"/>
          <p:nvPr/>
        </p:nvSpPr>
        <p:spPr>
          <a:xfrm>
            <a:off x="2710830" y="4164087"/>
            <a:ext cx="8496944" cy="502573"/>
          </a:xfrm>
          <a:prstGeom prst="rect">
            <a:avLst/>
          </a:prstGeom>
          <a:noFill/>
        </p:spPr>
        <p:txBody>
          <a:bodyPr wrap="square" rtlCol="0">
            <a:spAutoFit/>
          </a:bodyPr>
          <a:lstStyle/>
          <a:p>
            <a:r>
              <a:rPr lang="zh-CN" altLang="en-US" sz="1333" dirty="0">
                <a:cs typeface="+mn-ea"/>
                <a:sym typeface="+mn-lt"/>
              </a:rPr>
              <a:t>点击输入简要文字内容，文字内容需概括精炼，不用多余的文字修饰。点击输入简要文字内容，文字内容需概括精炼，不用多余的文字修饰。</a:t>
            </a:r>
            <a:endParaRPr lang="en-US" altLang="zh-CN" sz="1333" dirty="0">
              <a:cs typeface="+mn-ea"/>
              <a:sym typeface="+mn-lt"/>
            </a:endParaRPr>
          </a:p>
        </p:txBody>
      </p:sp>
      <p:sp>
        <p:nvSpPr>
          <p:cNvPr id="11" name="TextBox 24"/>
          <p:cNvSpPr txBox="1"/>
          <p:nvPr/>
        </p:nvSpPr>
        <p:spPr>
          <a:xfrm>
            <a:off x="2710830" y="5095927"/>
            <a:ext cx="8496944" cy="502573"/>
          </a:xfrm>
          <a:prstGeom prst="rect">
            <a:avLst/>
          </a:prstGeom>
          <a:noFill/>
        </p:spPr>
        <p:txBody>
          <a:bodyPr wrap="square" rtlCol="0">
            <a:spAutoFit/>
          </a:bodyPr>
          <a:lstStyle/>
          <a:p>
            <a:r>
              <a:rPr lang="zh-CN" altLang="en-US" sz="1333" dirty="0">
                <a:cs typeface="+mn-ea"/>
                <a:sym typeface="+mn-lt"/>
              </a:rPr>
              <a:t>点击输入简要文字内容，文字内容需概括精炼，不用多余的文字修饰。点击输入简要文字内容，文字内容需概括精炼，不用多余的文字修饰。</a:t>
            </a:r>
            <a:endParaRPr lang="en-US" altLang="zh-CN" sz="1333" dirty="0">
              <a:cs typeface="+mn-ea"/>
              <a:sym typeface="+mn-lt"/>
            </a:endParaRPr>
          </a:p>
        </p:txBody>
      </p:sp>
      <p:grpSp>
        <p:nvGrpSpPr>
          <p:cNvPr id="12" name="组合 11"/>
          <p:cNvGrpSpPr/>
          <p:nvPr/>
        </p:nvGrpSpPr>
        <p:grpSpPr>
          <a:xfrm>
            <a:off x="1717717" y="2391787"/>
            <a:ext cx="557051" cy="557051"/>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chemeClr val="bg1"/>
                </a:solidFill>
                <a:cs typeface="+mn-ea"/>
                <a:sym typeface="+mn-lt"/>
              </a:endParaRPr>
            </a:p>
          </p:txBody>
        </p:sp>
        <p:sp>
          <p:nvSpPr>
            <p:cNvPr id="14" name="椭圆 13"/>
            <p:cNvSpPr/>
            <p:nvPr/>
          </p:nvSpPr>
          <p:spPr>
            <a:xfrm>
              <a:off x="392112" y="760412"/>
              <a:ext cx="3825874" cy="3825874"/>
            </a:xfrm>
            <a:prstGeom prst="ellipse">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chemeClr val="bg1"/>
                  </a:solidFill>
                  <a:cs typeface="+mn-ea"/>
                  <a:sym typeface="+mn-lt"/>
                </a:rPr>
                <a:t>2</a:t>
              </a:r>
              <a:endParaRPr lang="zh-CN" altLang="en-US" sz="3600" dirty="0">
                <a:solidFill>
                  <a:schemeClr val="bg1"/>
                </a:solidFill>
                <a:cs typeface="+mn-ea"/>
                <a:sym typeface="+mn-lt"/>
              </a:endParaRPr>
            </a:p>
          </p:txBody>
        </p:sp>
      </p:grpSp>
      <p:grpSp>
        <p:nvGrpSpPr>
          <p:cNvPr id="15" name="组合 14"/>
          <p:cNvGrpSpPr/>
          <p:nvPr/>
        </p:nvGrpSpPr>
        <p:grpSpPr>
          <a:xfrm>
            <a:off x="1698015" y="3255883"/>
            <a:ext cx="557051" cy="557051"/>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C00000"/>
                </a:solidFill>
                <a:cs typeface="+mn-ea"/>
                <a:sym typeface="+mn-lt"/>
              </a:endParaRPr>
            </a:p>
          </p:txBody>
        </p:sp>
        <p:sp>
          <p:nvSpPr>
            <p:cNvPr id="17" name="椭圆 16"/>
            <p:cNvSpPr/>
            <p:nvPr/>
          </p:nvSpPr>
          <p:spPr>
            <a:xfrm>
              <a:off x="392112" y="760412"/>
              <a:ext cx="3825874" cy="3825874"/>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solidFill>
                    <a:schemeClr val="bg1"/>
                  </a:solidFill>
                  <a:cs typeface="+mn-ea"/>
                  <a:sym typeface="+mn-lt"/>
                </a:rPr>
                <a:t>3</a:t>
              </a:r>
              <a:endParaRPr lang="zh-CN" altLang="en-US" sz="3600" dirty="0">
                <a:solidFill>
                  <a:schemeClr val="bg1"/>
                </a:solidFill>
                <a:cs typeface="+mn-ea"/>
                <a:sym typeface="+mn-lt"/>
              </a:endParaRPr>
            </a:p>
          </p:txBody>
        </p:sp>
      </p:grpSp>
      <p:grpSp>
        <p:nvGrpSpPr>
          <p:cNvPr id="18" name="组合 17"/>
          <p:cNvGrpSpPr/>
          <p:nvPr/>
        </p:nvGrpSpPr>
        <p:grpSpPr>
          <a:xfrm>
            <a:off x="1678313" y="4164087"/>
            <a:ext cx="557051" cy="557051"/>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chemeClr val="bg1"/>
                </a:solidFill>
                <a:cs typeface="+mn-ea"/>
                <a:sym typeface="+mn-lt"/>
              </a:endParaRPr>
            </a:p>
          </p:txBody>
        </p:sp>
        <p:sp>
          <p:nvSpPr>
            <p:cNvPr id="20" name="椭圆 19"/>
            <p:cNvSpPr/>
            <p:nvPr/>
          </p:nvSpPr>
          <p:spPr>
            <a:xfrm>
              <a:off x="392112" y="760412"/>
              <a:ext cx="3825874" cy="3825874"/>
            </a:xfrm>
            <a:prstGeom prst="ellipse">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solidFill>
                    <a:schemeClr val="bg1"/>
                  </a:solidFill>
                  <a:cs typeface="+mn-ea"/>
                  <a:sym typeface="+mn-lt"/>
                </a:rPr>
                <a:t>4</a:t>
              </a:r>
              <a:endParaRPr lang="zh-CN" altLang="en-US" sz="3600" dirty="0">
                <a:solidFill>
                  <a:schemeClr val="bg1"/>
                </a:solidFill>
                <a:cs typeface="+mn-ea"/>
                <a:sym typeface="+mn-lt"/>
              </a:endParaRPr>
            </a:p>
          </p:txBody>
        </p:sp>
      </p:grpSp>
      <p:grpSp>
        <p:nvGrpSpPr>
          <p:cNvPr id="21" name="组合 20"/>
          <p:cNvGrpSpPr/>
          <p:nvPr/>
        </p:nvGrpSpPr>
        <p:grpSpPr>
          <a:xfrm>
            <a:off x="1658611" y="5072291"/>
            <a:ext cx="557051" cy="557051"/>
            <a:chOff x="304800" y="673100"/>
            <a:chExt cx="4000500" cy="4000500"/>
          </a:xfrm>
          <a:effectLst>
            <a:outerShdw blurRad="444500" dist="254000" dir="8100000" algn="tr" rotWithShape="0">
              <a:prstClr val="black">
                <a:alpha val="50000"/>
              </a:prstClr>
            </a:outerShdw>
          </a:effectLst>
        </p:grpSpPr>
        <p:sp>
          <p:nvSpPr>
            <p:cNvPr id="22" name="同心圆 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C00000"/>
                </a:solidFill>
                <a:cs typeface="+mn-ea"/>
                <a:sym typeface="+mn-lt"/>
              </a:endParaRPr>
            </a:p>
          </p:txBody>
        </p:sp>
        <p:sp>
          <p:nvSpPr>
            <p:cNvPr id="23" name="椭圆 22"/>
            <p:cNvSpPr/>
            <p:nvPr/>
          </p:nvSpPr>
          <p:spPr>
            <a:xfrm>
              <a:off x="392112" y="760412"/>
              <a:ext cx="3825874" cy="3825874"/>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solidFill>
                    <a:schemeClr val="bg1"/>
                  </a:solidFill>
                  <a:cs typeface="+mn-ea"/>
                  <a:sym typeface="+mn-lt"/>
                </a:rPr>
                <a:t>5</a:t>
              </a:r>
              <a:endParaRPr lang="zh-CN" altLang="en-US" sz="3600" dirty="0">
                <a:solidFill>
                  <a:schemeClr val="bg1"/>
                </a:solidFill>
                <a:cs typeface="+mn-ea"/>
                <a:sym typeface="+mn-lt"/>
              </a:endParaRPr>
            </a:p>
          </p:txBody>
        </p:sp>
      </p:grpSp>
      <p:sp>
        <p:nvSpPr>
          <p:cNvPr id="24" name="Text Placeholder 8"/>
          <p:cNvSpPr txBox="1">
            <a:spLocks/>
          </p:cNvSpPr>
          <p:nvPr/>
        </p:nvSpPr>
        <p:spPr>
          <a:xfrm>
            <a:off x="2571184" y="332656"/>
            <a:ext cx="7049632" cy="6096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US" altLang="zh-CN" sz="2800" b="1" dirty="0">
                <a:solidFill>
                  <a:schemeClr val="tx1">
                    <a:lumMod val="65000"/>
                    <a:lumOff val="35000"/>
                  </a:schemeClr>
                </a:solidFill>
                <a:cs typeface="+mn-ea"/>
                <a:sym typeface="+mn-lt"/>
              </a:rPr>
              <a:t>CLICK HERE TO ADD TITLE</a:t>
            </a:r>
            <a:endParaRPr lang="zh-CN" altLang="zh-CN" sz="2800" b="1" dirty="0">
              <a:solidFill>
                <a:schemeClr val="tx1">
                  <a:lumMod val="65000"/>
                  <a:lumOff val="35000"/>
                </a:schemeClr>
              </a:solidFill>
              <a:cs typeface="+mn-ea"/>
              <a:sym typeface="+mn-lt"/>
            </a:endParaRPr>
          </a:p>
        </p:txBody>
      </p:sp>
    </p:spTree>
    <p:extLst>
      <p:ext uri="{BB962C8B-B14F-4D97-AF65-F5344CB8AC3E}">
        <p14:creationId xmlns:p14="http://schemas.microsoft.com/office/powerpoint/2010/main" val="4218422037"/>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1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30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45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500" fill="hold"/>
                                        <p:tgtEl>
                                          <p:spTgt spid="18"/>
                                        </p:tgtEl>
                                        <p:attrNameLst>
                                          <p:attrName>ppt_x</p:attrName>
                                        </p:attrNameLst>
                                      </p:cBhvr>
                                      <p:tavLst>
                                        <p:tav tm="0">
                                          <p:val>
                                            <p:strVal val="#ppt_x"/>
                                          </p:val>
                                        </p:tav>
                                        <p:tav tm="100000">
                                          <p:val>
                                            <p:strVal val="#ppt_x"/>
                                          </p:val>
                                        </p:tav>
                                      </p:tavLst>
                                    </p:anim>
                                    <p:anim calcmode="lin" valueType="num">
                                      <p:cBhvr additive="base">
                                        <p:cTn id="24" dur="500" fill="hold"/>
                                        <p:tgtEl>
                                          <p:spTgt spid="18"/>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60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ppt_x"/>
                                          </p:val>
                                        </p:tav>
                                        <p:tav tm="100000">
                                          <p:val>
                                            <p:strVal val="#ppt_x"/>
                                          </p:val>
                                        </p:tav>
                                      </p:tavLst>
                                    </p:anim>
                                    <p:anim calcmode="lin" valueType="num">
                                      <p:cBhvr additive="base">
                                        <p:cTn id="28" dur="500" fill="hold"/>
                                        <p:tgtEl>
                                          <p:spTgt spid="21"/>
                                        </p:tgtEl>
                                        <p:attrNameLst>
                                          <p:attrName>ppt_y</p:attrName>
                                        </p:attrNameLst>
                                      </p:cBhvr>
                                      <p:tavLst>
                                        <p:tav tm="0">
                                          <p:val>
                                            <p:strVal val="1+#ppt_h/2"/>
                                          </p:val>
                                        </p:tav>
                                        <p:tav tm="100000">
                                          <p:val>
                                            <p:strVal val="#ppt_y"/>
                                          </p:val>
                                        </p:tav>
                                      </p:tavLst>
                                    </p:anim>
                                  </p:childTnLst>
                                </p:cTn>
                              </p:par>
                            </p:childTnLst>
                          </p:cTn>
                        </p:par>
                        <p:par>
                          <p:cTn id="29" fill="hold">
                            <p:stCondLst>
                              <p:cond delay="1600"/>
                            </p:stCondLst>
                            <p:childTnLst>
                              <p:par>
                                <p:cTn id="30" presetID="12" presetClass="entr" presetSubtype="8"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additive="base">
                                        <p:cTn id="32" dur="500"/>
                                        <p:tgtEl>
                                          <p:spTgt spid="4"/>
                                        </p:tgtEl>
                                        <p:attrNameLst>
                                          <p:attrName>ppt_x</p:attrName>
                                        </p:attrNameLst>
                                      </p:cBhvr>
                                      <p:tavLst>
                                        <p:tav tm="0">
                                          <p:val>
                                            <p:strVal val="#ppt_x-#ppt_w*1.125000"/>
                                          </p:val>
                                        </p:tav>
                                        <p:tav tm="100000">
                                          <p:val>
                                            <p:strVal val="#ppt_x"/>
                                          </p:val>
                                        </p:tav>
                                      </p:tavLst>
                                    </p:anim>
                                    <p:animEffect transition="in" filter="wipe(right)">
                                      <p:cBhvr>
                                        <p:cTn id="33" dur="500"/>
                                        <p:tgtEl>
                                          <p:spTgt spid="4"/>
                                        </p:tgtEl>
                                      </p:cBhvr>
                                    </p:animEffect>
                                  </p:childTnLst>
                                </p:cTn>
                              </p:par>
                              <p:par>
                                <p:cTn id="34" presetID="12" presetClass="entr" presetSubtype="8" fill="hold" grpId="0" nodeType="withEffect">
                                  <p:stCondLst>
                                    <p:cond delay="100"/>
                                  </p:stCondLst>
                                  <p:childTnLst>
                                    <p:set>
                                      <p:cBhvr>
                                        <p:cTn id="35" dur="1" fill="hold">
                                          <p:stCondLst>
                                            <p:cond delay="0"/>
                                          </p:stCondLst>
                                        </p:cTn>
                                        <p:tgtEl>
                                          <p:spTgt spid="8"/>
                                        </p:tgtEl>
                                        <p:attrNameLst>
                                          <p:attrName>style.visibility</p:attrName>
                                        </p:attrNameLst>
                                      </p:cBhvr>
                                      <p:to>
                                        <p:strVal val="visible"/>
                                      </p:to>
                                    </p:set>
                                    <p:anim calcmode="lin" valueType="num">
                                      <p:cBhvr additive="base">
                                        <p:cTn id="36" dur="500"/>
                                        <p:tgtEl>
                                          <p:spTgt spid="8"/>
                                        </p:tgtEl>
                                        <p:attrNameLst>
                                          <p:attrName>ppt_x</p:attrName>
                                        </p:attrNameLst>
                                      </p:cBhvr>
                                      <p:tavLst>
                                        <p:tav tm="0">
                                          <p:val>
                                            <p:strVal val="#ppt_x-#ppt_w*1.125000"/>
                                          </p:val>
                                        </p:tav>
                                        <p:tav tm="100000">
                                          <p:val>
                                            <p:strVal val="#ppt_x"/>
                                          </p:val>
                                        </p:tav>
                                      </p:tavLst>
                                    </p:anim>
                                    <p:animEffect transition="in" filter="wipe(right)">
                                      <p:cBhvr>
                                        <p:cTn id="37" dur="500"/>
                                        <p:tgtEl>
                                          <p:spTgt spid="8"/>
                                        </p:tgtEl>
                                      </p:cBhvr>
                                    </p:animEffect>
                                  </p:childTnLst>
                                </p:cTn>
                              </p:par>
                              <p:par>
                                <p:cTn id="38" presetID="12" presetClass="entr" presetSubtype="8" fill="hold" grpId="0" nodeType="withEffect">
                                  <p:stCondLst>
                                    <p:cond delay="200"/>
                                  </p:stCondLst>
                                  <p:childTnLst>
                                    <p:set>
                                      <p:cBhvr>
                                        <p:cTn id="39" dur="1" fill="hold">
                                          <p:stCondLst>
                                            <p:cond delay="0"/>
                                          </p:stCondLst>
                                        </p:cTn>
                                        <p:tgtEl>
                                          <p:spTgt spid="9"/>
                                        </p:tgtEl>
                                        <p:attrNameLst>
                                          <p:attrName>style.visibility</p:attrName>
                                        </p:attrNameLst>
                                      </p:cBhvr>
                                      <p:to>
                                        <p:strVal val="visible"/>
                                      </p:to>
                                    </p:set>
                                    <p:anim calcmode="lin" valueType="num">
                                      <p:cBhvr additive="base">
                                        <p:cTn id="40" dur="500"/>
                                        <p:tgtEl>
                                          <p:spTgt spid="9"/>
                                        </p:tgtEl>
                                        <p:attrNameLst>
                                          <p:attrName>ppt_x</p:attrName>
                                        </p:attrNameLst>
                                      </p:cBhvr>
                                      <p:tavLst>
                                        <p:tav tm="0">
                                          <p:val>
                                            <p:strVal val="#ppt_x-#ppt_w*1.125000"/>
                                          </p:val>
                                        </p:tav>
                                        <p:tav tm="100000">
                                          <p:val>
                                            <p:strVal val="#ppt_x"/>
                                          </p:val>
                                        </p:tav>
                                      </p:tavLst>
                                    </p:anim>
                                    <p:animEffect transition="in" filter="wipe(right)">
                                      <p:cBhvr>
                                        <p:cTn id="41" dur="500"/>
                                        <p:tgtEl>
                                          <p:spTgt spid="9"/>
                                        </p:tgtEl>
                                      </p:cBhvr>
                                    </p:animEffect>
                                  </p:childTnLst>
                                </p:cTn>
                              </p:par>
                              <p:par>
                                <p:cTn id="42" presetID="12" presetClass="entr" presetSubtype="8" fill="hold" grpId="0" nodeType="withEffect">
                                  <p:stCondLst>
                                    <p:cond delay="400"/>
                                  </p:stCondLst>
                                  <p:childTnLst>
                                    <p:set>
                                      <p:cBhvr>
                                        <p:cTn id="43" dur="1" fill="hold">
                                          <p:stCondLst>
                                            <p:cond delay="0"/>
                                          </p:stCondLst>
                                        </p:cTn>
                                        <p:tgtEl>
                                          <p:spTgt spid="10"/>
                                        </p:tgtEl>
                                        <p:attrNameLst>
                                          <p:attrName>style.visibility</p:attrName>
                                        </p:attrNameLst>
                                      </p:cBhvr>
                                      <p:to>
                                        <p:strVal val="visible"/>
                                      </p:to>
                                    </p:set>
                                    <p:anim calcmode="lin" valueType="num">
                                      <p:cBhvr additive="base">
                                        <p:cTn id="44" dur="500"/>
                                        <p:tgtEl>
                                          <p:spTgt spid="10"/>
                                        </p:tgtEl>
                                        <p:attrNameLst>
                                          <p:attrName>ppt_x</p:attrName>
                                        </p:attrNameLst>
                                      </p:cBhvr>
                                      <p:tavLst>
                                        <p:tav tm="0">
                                          <p:val>
                                            <p:strVal val="#ppt_x-#ppt_w*1.125000"/>
                                          </p:val>
                                        </p:tav>
                                        <p:tav tm="100000">
                                          <p:val>
                                            <p:strVal val="#ppt_x"/>
                                          </p:val>
                                        </p:tav>
                                      </p:tavLst>
                                    </p:anim>
                                    <p:animEffect transition="in" filter="wipe(right)">
                                      <p:cBhvr>
                                        <p:cTn id="45" dur="500"/>
                                        <p:tgtEl>
                                          <p:spTgt spid="10"/>
                                        </p:tgtEl>
                                      </p:cBhvr>
                                    </p:animEffect>
                                  </p:childTnLst>
                                </p:cTn>
                              </p:par>
                              <p:par>
                                <p:cTn id="46" presetID="12" presetClass="entr" presetSubtype="8" fill="hold" grpId="0" nodeType="withEffect">
                                  <p:stCondLst>
                                    <p:cond delay="500"/>
                                  </p:stCondLst>
                                  <p:childTnLst>
                                    <p:set>
                                      <p:cBhvr>
                                        <p:cTn id="47" dur="1" fill="hold">
                                          <p:stCondLst>
                                            <p:cond delay="0"/>
                                          </p:stCondLst>
                                        </p:cTn>
                                        <p:tgtEl>
                                          <p:spTgt spid="11"/>
                                        </p:tgtEl>
                                        <p:attrNameLst>
                                          <p:attrName>style.visibility</p:attrName>
                                        </p:attrNameLst>
                                      </p:cBhvr>
                                      <p:to>
                                        <p:strVal val="visible"/>
                                      </p:to>
                                    </p:set>
                                    <p:anim calcmode="lin" valueType="num">
                                      <p:cBhvr additive="base">
                                        <p:cTn id="48" dur="500"/>
                                        <p:tgtEl>
                                          <p:spTgt spid="11"/>
                                        </p:tgtEl>
                                        <p:attrNameLst>
                                          <p:attrName>ppt_x</p:attrName>
                                        </p:attrNameLst>
                                      </p:cBhvr>
                                      <p:tavLst>
                                        <p:tav tm="0">
                                          <p:val>
                                            <p:strVal val="#ppt_x-#ppt_w*1.125000"/>
                                          </p:val>
                                        </p:tav>
                                        <p:tav tm="100000">
                                          <p:val>
                                            <p:strVal val="#ppt_x"/>
                                          </p:val>
                                        </p:tav>
                                      </p:tavLst>
                                    </p:anim>
                                    <p:animEffect transition="in" filter="wipe(right)">
                                      <p:cBhvr>
                                        <p:cTn id="4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9" grpId="0"/>
      <p:bldP spid="10" grpId="0"/>
      <p:bldP spid="11" grpId="0"/>
      <p:bldP spid="2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Text Placeholder 8"/>
          <p:cNvSpPr txBox="1">
            <a:spLocks/>
          </p:cNvSpPr>
          <p:nvPr/>
        </p:nvSpPr>
        <p:spPr>
          <a:xfrm>
            <a:off x="2571184" y="332656"/>
            <a:ext cx="7049632" cy="6096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US" altLang="zh-CN" sz="2800" b="1" dirty="0">
                <a:solidFill>
                  <a:schemeClr val="tx1">
                    <a:lumMod val="65000"/>
                    <a:lumOff val="35000"/>
                  </a:schemeClr>
                </a:solidFill>
                <a:cs typeface="+mn-ea"/>
                <a:sym typeface="+mn-lt"/>
              </a:rPr>
              <a:t>CLICK HERE TO ADD TITLE</a:t>
            </a:r>
            <a:endParaRPr lang="zh-CN" altLang="zh-CN" sz="2800" b="1" dirty="0">
              <a:solidFill>
                <a:schemeClr val="tx1">
                  <a:lumMod val="65000"/>
                  <a:lumOff val="35000"/>
                </a:schemeClr>
              </a:solidFill>
              <a:cs typeface="+mn-ea"/>
              <a:sym typeface="+mn-lt"/>
            </a:endParaRPr>
          </a:p>
        </p:txBody>
      </p:sp>
      <p:grpSp>
        <p:nvGrpSpPr>
          <p:cNvPr id="97" name="组合 96"/>
          <p:cNvGrpSpPr/>
          <p:nvPr/>
        </p:nvGrpSpPr>
        <p:grpSpPr>
          <a:xfrm>
            <a:off x="4770588" y="2357545"/>
            <a:ext cx="2713374" cy="2713374"/>
            <a:chOff x="4785908" y="1951348"/>
            <a:chExt cx="3070990" cy="3070989"/>
          </a:xfrm>
          <a:effectLst/>
        </p:grpSpPr>
        <p:sp>
          <p:nvSpPr>
            <p:cNvPr id="98" name="Plaque 5"/>
            <p:cNvSpPr/>
            <p:nvPr/>
          </p:nvSpPr>
          <p:spPr>
            <a:xfrm>
              <a:off x="4785908" y="1951348"/>
              <a:ext cx="3070990" cy="3070989"/>
            </a:xfrm>
            <a:prstGeom prst="plaque">
              <a:avLst>
                <a:gd name="adj" fmla="val 50000"/>
              </a:avLst>
            </a:prstGeom>
            <a:blipFill>
              <a:blip r:embed="rId3"/>
              <a:stretch>
                <a:fillRect/>
              </a:stretch>
            </a:blipFill>
            <a:ln w="920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chemeClr val="bg1">
                    <a:lumMod val="95000"/>
                  </a:schemeClr>
                </a:solidFill>
                <a:effectLst/>
                <a:uLnTx/>
                <a:uFillTx/>
                <a:latin typeface="微软雅黑" panose="020F0502020204030204"/>
                <a:ea typeface="微软雅黑"/>
                <a:cs typeface="+mn-ea"/>
                <a:sym typeface="+mn-lt"/>
              </a:endParaRPr>
            </a:p>
          </p:txBody>
        </p:sp>
        <p:sp>
          <p:nvSpPr>
            <p:cNvPr id="99" name="Freeform 131"/>
            <p:cNvSpPr>
              <a:spLocks noEditPoints="1"/>
            </p:cNvSpPr>
            <p:nvPr/>
          </p:nvSpPr>
          <p:spPr bwMode="auto">
            <a:xfrm>
              <a:off x="5972429" y="3070059"/>
              <a:ext cx="717750" cy="717750"/>
            </a:xfrm>
            <a:custGeom>
              <a:avLst/>
              <a:gdLst/>
              <a:ahLst/>
              <a:cxnLst>
                <a:cxn ang="0">
                  <a:pos x="55" y="28"/>
                </a:cxn>
                <a:cxn ang="0">
                  <a:pos x="27" y="55"/>
                </a:cxn>
                <a:cxn ang="0">
                  <a:pos x="0" y="28"/>
                </a:cxn>
                <a:cxn ang="0">
                  <a:pos x="27" y="0"/>
                </a:cxn>
                <a:cxn ang="0">
                  <a:pos x="55" y="28"/>
                </a:cxn>
                <a:cxn ang="0">
                  <a:pos x="42" y="28"/>
                </a:cxn>
                <a:cxn ang="0">
                  <a:pos x="41" y="26"/>
                </a:cxn>
                <a:cxn ang="0">
                  <a:pos x="21" y="14"/>
                </a:cxn>
                <a:cxn ang="0">
                  <a:pos x="19" y="14"/>
                </a:cxn>
                <a:cxn ang="0">
                  <a:pos x="18" y="16"/>
                </a:cxn>
                <a:cxn ang="0">
                  <a:pos x="18" y="39"/>
                </a:cxn>
                <a:cxn ang="0">
                  <a:pos x="19" y="41"/>
                </a:cxn>
                <a:cxn ang="0">
                  <a:pos x="20" y="41"/>
                </a:cxn>
                <a:cxn ang="0">
                  <a:pos x="21" y="41"/>
                </a:cxn>
                <a:cxn ang="0">
                  <a:pos x="41" y="30"/>
                </a:cxn>
                <a:cxn ang="0">
                  <a:pos x="42" y="28"/>
                </a:cxn>
              </a:cxnLst>
              <a:rect l="0" t="0" r="r" b="b"/>
              <a:pathLst>
                <a:path w="55" h="55">
                  <a:moveTo>
                    <a:pt x="55" y="28"/>
                  </a:moveTo>
                  <a:cubicBezTo>
                    <a:pt x="55" y="43"/>
                    <a:pt x="42" y="55"/>
                    <a:pt x="27" y="55"/>
                  </a:cubicBezTo>
                  <a:cubicBezTo>
                    <a:pt x="12" y="55"/>
                    <a:pt x="0" y="43"/>
                    <a:pt x="0" y="28"/>
                  </a:cubicBezTo>
                  <a:cubicBezTo>
                    <a:pt x="0" y="13"/>
                    <a:pt x="12" y="0"/>
                    <a:pt x="27" y="0"/>
                  </a:cubicBezTo>
                  <a:cubicBezTo>
                    <a:pt x="42" y="0"/>
                    <a:pt x="55" y="13"/>
                    <a:pt x="55" y="28"/>
                  </a:cubicBezTo>
                  <a:close/>
                  <a:moveTo>
                    <a:pt x="42" y="28"/>
                  </a:moveTo>
                  <a:cubicBezTo>
                    <a:pt x="42" y="27"/>
                    <a:pt x="42" y="26"/>
                    <a:pt x="41" y="26"/>
                  </a:cubicBezTo>
                  <a:cubicBezTo>
                    <a:pt x="21" y="14"/>
                    <a:pt x="21" y="14"/>
                    <a:pt x="21" y="14"/>
                  </a:cubicBezTo>
                  <a:cubicBezTo>
                    <a:pt x="21" y="14"/>
                    <a:pt x="20" y="14"/>
                    <a:pt x="19" y="14"/>
                  </a:cubicBezTo>
                  <a:cubicBezTo>
                    <a:pt x="18" y="15"/>
                    <a:pt x="18" y="16"/>
                    <a:pt x="18" y="16"/>
                  </a:cubicBezTo>
                  <a:cubicBezTo>
                    <a:pt x="18" y="39"/>
                    <a:pt x="18" y="39"/>
                    <a:pt x="18" y="39"/>
                  </a:cubicBezTo>
                  <a:cubicBezTo>
                    <a:pt x="18" y="40"/>
                    <a:pt x="18" y="41"/>
                    <a:pt x="19" y="41"/>
                  </a:cubicBezTo>
                  <a:cubicBezTo>
                    <a:pt x="20" y="41"/>
                    <a:pt x="20" y="41"/>
                    <a:pt x="20" y="41"/>
                  </a:cubicBezTo>
                  <a:cubicBezTo>
                    <a:pt x="21" y="41"/>
                    <a:pt x="21" y="41"/>
                    <a:pt x="21" y="41"/>
                  </a:cubicBezTo>
                  <a:cubicBezTo>
                    <a:pt x="41" y="30"/>
                    <a:pt x="41" y="30"/>
                    <a:pt x="41" y="30"/>
                  </a:cubicBezTo>
                  <a:cubicBezTo>
                    <a:pt x="42" y="29"/>
                    <a:pt x="42" y="29"/>
                    <a:pt x="42" y="28"/>
                  </a:cubicBezTo>
                  <a:close/>
                </a:path>
              </a:pathLst>
            </a:custGeom>
            <a:solidFill>
              <a:srgbClr val="FFC100"/>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chemeClr val="bg1">
                    <a:lumMod val="95000"/>
                  </a:schemeClr>
                </a:solidFill>
                <a:effectLst/>
                <a:uLnTx/>
                <a:uFillTx/>
                <a:latin typeface="微软雅黑" panose="020F0502020204030204"/>
                <a:ea typeface="微软雅黑"/>
                <a:cs typeface="+mn-ea"/>
                <a:sym typeface="+mn-lt"/>
              </a:endParaRPr>
            </a:p>
          </p:txBody>
        </p:sp>
      </p:grpSp>
      <p:grpSp>
        <p:nvGrpSpPr>
          <p:cNvPr id="100" name="组合 99"/>
          <p:cNvGrpSpPr/>
          <p:nvPr/>
        </p:nvGrpSpPr>
        <p:grpSpPr>
          <a:xfrm>
            <a:off x="4171524" y="1837486"/>
            <a:ext cx="1647414" cy="1647413"/>
            <a:chOff x="4107888" y="1362747"/>
            <a:chExt cx="1864539" cy="1864538"/>
          </a:xfrm>
          <a:effectLst/>
        </p:grpSpPr>
        <p:sp>
          <p:nvSpPr>
            <p:cNvPr id="101" name="Teardrop 6"/>
            <p:cNvSpPr/>
            <p:nvPr/>
          </p:nvSpPr>
          <p:spPr>
            <a:xfrm rot="16200000">
              <a:off x="4107889" y="1362746"/>
              <a:ext cx="1864538" cy="1864539"/>
            </a:xfrm>
            <a:prstGeom prst="teardrop">
              <a:avLst/>
            </a:prstGeom>
            <a:blipFill>
              <a:blip r:embed="rId4"/>
              <a:stretch>
                <a:fillRect/>
              </a:stretch>
            </a:blipFill>
            <a:ln w="28575"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chemeClr val="bg1">
                    <a:lumMod val="95000"/>
                  </a:schemeClr>
                </a:solidFill>
                <a:effectLst/>
                <a:uLnTx/>
                <a:uFillTx/>
                <a:latin typeface="微软雅黑" panose="020F0502020204030204"/>
                <a:ea typeface="微软雅黑"/>
                <a:cs typeface="+mn-ea"/>
                <a:sym typeface="+mn-lt"/>
              </a:endParaRPr>
            </a:p>
          </p:txBody>
        </p:sp>
        <p:sp>
          <p:nvSpPr>
            <p:cNvPr id="102" name="Freeform 69"/>
            <p:cNvSpPr>
              <a:spLocks/>
            </p:cNvSpPr>
            <p:nvPr/>
          </p:nvSpPr>
          <p:spPr bwMode="auto">
            <a:xfrm>
              <a:off x="4774745" y="1849707"/>
              <a:ext cx="432627" cy="812638"/>
            </a:xfrm>
            <a:custGeom>
              <a:avLst/>
              <a:gdLst/>
              <a:ahLst/>
              <a:cxnLst>
                <a:cxn ang="0">
                  <a:pos x="21" y="57"/>
                </a:cxn>
                <a:cxn ang="0">
                  <a:pos x="21" y="63"/>
                </a:cxn>
                <a:cxn ang="0">
                  <a:pos x="20" y="64"/>
                </a:cxn>
                <a:cxn ang="0">
                  <a:pos x="15" y="64"/>
                </a:cxn>
                <a:cxn ang="0">
                  <a:pos x="14" y="63"/>
                </a:cxn>
                <a:cxn ang="0">
                  <a:pos x="14" y="57"/>
                </a:cxn>
                <a:cxn ang="0">
                  <a:pos x="1" y="50"/>
                </a:cxn>
                <a:cxn ang="0">
                  <a:pos x="1" y="49"/>
                </a:cxn>
                <a:cxn ang="0">
                  <a:pos x="4" y="44"/>
                </a:cxn>
                <a:cxn ang="0">
                  <a:pos x="5" y="43"/>
                </a:cxn>
                <a:cxn ang="0">
                  <a:pos x="6" y="44"/>
                </a:cxn>
                <a:cxn ang="0">
                  <a:pos x="17" y="49"/>
                </a:cxn>
                <a:cxn ang="0">
                  <a:pos x="25" y="43"/>
                </a:cxn>
                <a:cxn ang="0">
                  <a:pos x="16" y="36"/>
                </a:cxn>
                <a:cxn ang="0">
                  <a:pos x="1" y="21"/>
                </a:cxn>
                <a:cxn ang="0">
                  <a:pos x="14" y="8"/>
                </a:cxn>
                <a:cxn ang="0">
                  <a:pos x="14" y="1"/>
                </a:cxn>
                <a:cxn ang="0">
                  <a:pos x="15" y="0"/>
                </a:cxn>
                <a:cxn ang="0">
                  <a:pos x="20" y="0"/>
                </a:cxn>
                <a:cxn ang="0">
                  <a:pos x="21" y="1"/>
                </a:cxn>
                <a:cxn ang="0">
                  <a:pos x="21" y="7"/>
                </a:cxn>
                <a:cxn ang="0">
                  <a:pos x="32" y="12"/>
                </a:cxn>
                <a:cxn ang="0">
                  <a:pos x="32" y="14"/>
                </a:cxn>
                <a:cxn ang="0">
                  <a:pos x="29" y="19"/>
                </a:cxn>
                <a:cxn ang="0">
                  <a:pos x="29" y="19"/>
                </a:cxn>
                <a:cxn ang="0">
                  <a:pos x="28" y="19"/>
                </a:cxn>
                <a:cxn ang="0">
                  <a:pos x="18" y="15"/>
                </a:cxn>
                <a:cxn ang="0">
                  <a:pos x="10" y="21"/>
                </a:cxn>
                <a:cxn ang="0">
                  <a:pos x="20" y="28"/>
                </a:cxn>
                <a:cxn ang="0">
                  <a:pos x="34" y="42"/>
                </a:cxn>
                <a:cxn ang="0">
                  <a:pos x="21" y="57"/>
                </a:cxn>
              </a:cxnLst>
              <a:rect l="0" t="0" r="r" b="b"/>
              <a:pathLst>
                <a:path w="34" h="64">
                  <a:moveTo>
                    <a:pt x="21" y="57"/>
                  </a:moveTo>
                  <a:cubicBezTo>
                    <a:pt x="21" y="63"/>
                    <a:pt x="21" y="63"/>
                    <a:pt x="21" y="63"/>
                  </a:cubicBezTo>
                  <a:cubicBezTo>
                    <a:pt x="21" y="63"/>
                    <a:pt x="20" y="64"/>
                    <a:pt x="20" y="64"/>
                  </a:cubicBezTo>
                  <a:cubicBezTo>
                    <a:pt x="15" y="64"/>
                    <a:pt x="15" y="64"/>
                    <a:pt x="15" y="64"/>
                  </a:cubicBezTo>
                  <a:cubicBezTo>
                    <a:pt x="14" y="64"/>
                    <a:pt x="14" y="63"/>
                    <a:pt x="14" y="63"/>
                  </a:cubicBezTo>
                  <a:cubicBezTo>
                    <a:pt x="14" y="57"/>
                    <a:pt x="14" y="57"/>
                    <a:pt x="14" y="57"/>
                  </a:cubicBezTo>
                  <a:cubicBezTo>
                    <a:pt x="5" y="55"/>
                    <a:pt x="1" y="50"/>
                    <a:pt x="1" y="50"/>
                  </a:cubicBezTo>
                  <a:cubicBezTo>
                    <a:pt x="0" y="50"/>
                    <a:pt x="0" y="49"/>
                    <a:pt x="1" y="49"/>
                  </a:cubicBezTo>
                  <a:cubicBezTo>
                    <a:pt x="4" y="44"/>
                    <a:pt x="4" y="44"/>
                    <a:pt x="4" y="44"/>
                  </a:cubicBezTo>
                  <a:cubicBezTo>
                    <a:pt x="4" y="44"/>
                    <a:pt x="5" y="43"/>
                    <a:pt x="5" y="43"/>
                  </a:cubicBezTo>
                  <a:cubicBezTo>
                    <a:pt x="5" y="43"/>
                    <a:pt x="6" y="44"/>
                    <a:pt x="6" y="44"/>
                  </a:cubicBezTo>
                  <a:cubicBezTo>
                    <a:pt x="6" y="44"/>
                    <a:pt x="11" y="49"/>
                    <a:pt x="17" y="49"/>
                  </a:cubicBezTo>
                  <a:cubicBezTo>
                    <a:pt x="21" y="49"/>
                    <a:pt x="25" y="47"/>
                    <a:pt x="25" y="43"/>
                  </a:cubicBezTo>
                  <a:cubicBezTo>
                    <a:pt x="25" y="39"/>
                    <a:pt x="20" y="38"/>
                    <a:pt x="16" y="36"/>
                  </a:cubicBezTo>
                  <a:cubicBezTo>
                    <a:pt x="9" y="33"/>
                    <a:pt x="1" y="30"/>
                    <a:pt x="1" y="21"/>
                  </a:cubicBezTo>
                  <a:cubicBezTo>
                    <a:pt x="1" y="14"/>
                    <a:pt x="6" y="9"/>
                    <a:pt x="14" y="8"/>
                  </a:cubicBezTo>
                  <a:cubicBezTo>
                    <a:pt x="14" y="1"/>
                    <a:pt x="14" y="1"/>
                    <a:pt x="14" y="1"/>
                  </a:cubicBezTo>
                  <a:cubicBezTo>
                    <a:pt x="14" y="0"/>
                    <a:pt x="14" y="0"/>
                    <a:pt x="15" y="0"/>
                  </a:cubicBezTo>
                  <a:cubicBezTo>
                    <a:pt x="20" y="0"/>
                    <a:pt x="20" y="0"/>
                    <a:pt x="20" y="0"/>
                  </a:cubicBezTo>
                  <a:cubicBezTo>
                    <a:pt x="20" y="0"/>
                    <a:pt x="21" y="0"/>
                    <a:pt x="21" y="1"/>
                  </a:cubicBezTo>
                  <a:cubicBezTo>
                    <a:pt x="21" y="7"/>
                    <a:pt x="21" y="7"/>
                    <a:pt x="21" y="7"/>
                  </a:cubicBezTo>
                  <a:cubicBezTo>
                    <a:pt x="28" y="8"/>
                    <a:pt x="32" y="12"/>
                    <a:pt x="32" y="12"/>
                  </a:cubicBezTo>
                  <a:cubicBezTo>
                    <a:pt x="33" y="13"/>
                    <a:pt x="33" y="13"/>
                    <a:pt x="32" y="14"/>
                  </a:cubicBezTo>
                  <a:cubicBezTo>
                    <a:pt x="29" y="19"/>
                    <a:pt x="29" y="19"/>
                    <a:pt x="29" y="19"/>
                  </a:cubicBezTo>
                  <a:cubicBezTo>
                    <a:pt x="29" y="19"/>
                    <a:pt x="29" y="19"/>
                    <a:pt x="29" y="19"/>
                  </a:cubicBezTo>
                  <a:cubicBezTo>
                    <a:pt x="28" y="19"/>
                    <a:pt x="28" y="19"/>
                    <a:pt x="28" y="19"/>
                  </a:cubicBezTo>
                  <a:cubicBezTo>
                    <a:pt x="28" y="19"/>
                    <a:pt x="23" y="15"/>
                    <a:pt x="18" y="15"/>
                  </a:cubicBezTo>
                  <a:cubicBezTo>
                    <a:pt x="13" y="15"/>
                    <a:pt x="10" y="18"/>
                    <a:pt x="10" y="21"/>
                  </a:cubicBezTo>
                  <a:cubicBezTo>
                    <a:pt x="10" y="25"/>
                    <a:pt x="15" y="26"/>
                    <a:pt x="20" y="28"/>
                  </a:cubicBezTo>
                  <a:cubicBezTo>
                    <a:pt x="26" y="31"/>
                    <a:pt x="34" y="34"/>
                    <a:pt x="34" y="42"/>
                  </a:cubicBezTo>
                  <a:cubicBezTo>
                    <a:pt x="34" y="50"/>
                    <a:pt x="28" y="55"/>
                    <a:pt x="21" y="57"/>
                  </a:cubicBezTo>
                  <a:close/>
                </a:path>
              </a:pathLst>
            </a:custGeom>
            <a:solidFill>
              <a:sysClr val="window" lastClr="FFFFFF"/>
            </a:solidFill>
            <a:ln w="9525">
              <a:noFill/>
              <a:round/>
              <a:headEnd/>
              <a:tailEnd/>
            </a:ln>
            <a:effectLst/>
          </p:spPr>
          <p:txBody>
            <a:bodyPr vert="horz" wrap="square" lIns="91440" tIns="45720" rIns="91440" bIns="4572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chemeClr val="bg1">
                    <a:lumMod val="95000"/>
                  </a:schemeClr>
                </a:solidFill>
                <a:effectLst/>
                <a:uLnTx/>
                <a:uFillTx/>
                <a:latin typeface="微软雅黑" panose="020F0502020204030204"/>
                <a:ea typeface="微软雅黑"/>
                <a:cs typeface="+mn-ea"/>
                <a:sym typeface="+mn-lt"/>
              </a:endParaRPr>
            </a:p>
          </p:txBody>
        </p:sp>
      </p:grpSp>
      <p:grpSp>
        <p:nvGrpSpPr>
          <p:cNvPr id="103" name="组合 102"/>
          <p:cNvGrpSpPr/>
          <p:nvPr/>
        </p:nvGrpSpPr>
        <p:grpSpPr>
          <a:xfrm>
            <a:off x="4171524" y="3952591"/>
            <a:ext cx="1647414" cy="1647413"/>
            <a:chOff x="4171524" y="3884855"/>
            <a:chExt cx="1647414" cy="1647413"/>
          </a:xfrm>
          <a:effectLst/>
        </p:grpSpPr>
        <p:sp>
          <p:nvSpPr>
            <p:cNvPr id="104" name="Teardrop 8"/>
            <p:cNvSpPr/>
            <p:nvPr/>
          </p:nvSpPr>
          <p:spPr>
            <a:xfrm rot="10800000">
              <a:off x="4171524" y="3884855"/>
              <a:ext cx="1647414" cy="1647413"/>
            </a:xfrm>
            <a:prstGeom prst="teardrop">
              <a:avLst/>
            </a:prstGeom>
            <a:blipFill>
              <a:blip r:embed="rId5"/>
              <a:stretch>
                <a:fillRect/>
              </a:stretch>
            </a:blipFill>
            <a:ln w="28575"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chemeClr val="bg1">
                    <a:lumMod val="95000"/>
                  </a:schemeClr>
                </a:solidFill>
                <a:effectLst/>
                <a:uLnTx/>
                <a:uFillTx/>
                <a:latin typeface="微软雅黑" panose="020F0502020204030204"/>
                <a:ea typeface="微软雅黑"/>
                <a:cs typeface="+mn-ea"/>
                <a:sym typeface="+mn-lt"/>
              </a:endParaRPr>
            </a:p>
          </p:txBody>
        </p:sp>
        <p:sp>
          <p:nvSpPr>
            <p:cNvPr id="105" name="Freeform 23"/>
            <p:cNvSpPr>
              <a:spLocks noEditPoints="1"/>
            </p:cNvSpPr>
            <p:nvPr/>
          </p:nvSpPr>
          <p:spPr bwMode="auto">
            <a:xfrm>
              <a:off x="4652642" y="4373322"/>
              <a:ext cx="655357" cy="619690"/>
            </a:xfrm>
            <a:custGeom>
              <a:avLst/>
              <a:gdLst/>
              <a:ahLst/>
              <a:cxnLst>
                <a:cxn ang="0">
                  <a:pos x="68" y="14"/>
                </a:cxn>
                <a:cxn ang="0">
                  <a:pos x="68" y="18"/>
                </a:cxn>
                <a:cxn ang="0">
                  <a:pos x="64" y="18"/>
                </a:cxn>
                <a:cxn ang="0">
                  <a:pos x="61" y="21"/>
                </a:cxn>
                <a:cxn ang="0">
                  <a:pos x="7" y="21"/>
                </a:cxn>
                <a:cxn ang="0">
                  <a:pos x="4" y="18"/>
                </a:cxn>
                <a:cxn ang="0">
                  <a:pos x="0" y="18"/>
                </a:cxn>
                <a:cxn ang="0">
                  <a:pos x="0" y="14"/>
                </a:cxn>
                <a:cxn ang="0">
                  <a:pos x="34" y="0"/>
                </a:cxn>
                <a:cxn ang="0">
                  <a:pos x="68" y="14"/>
                </a:cxn>
                <a:cxn ang="0">
                  <a:pos x="68" y="60"/>
                </a:cxn>
                <a:cxn ang="0">
                  <a:pos x="68" y="64"/>
                </a:cxn>
                <a:cxn ang="0">
                  <a:pos x="0" y="64"/>
                </a:cxn>
                <a:cxn ang="0">
                  <a:pos x="0" y="60"/>
                </a:cxn>
                <a:cxn ang="0">
                  <a:pos x="2" y="57"/>
                </a:cxn>
                <a:cxn ang="0">
                  <a:pos x="66" y="57"/>
                </a:cxn>
                <a:cxn ang="0">
                  <a:pos x="68" y="60"/>
                </a:cxn>
                <a:cxn ang="0">
                  <a:pos x="18" y="23"/>
                </a:cxn>
                <a:cxn ang="0">
                  <a:pos x="18" y="50"/>
                </a:cxn>
                <a:cxn ang="0">
                  <a:pos x="23" y="50"/>
                </a:cxn>
                <a:cxn ang="0">
                  <a:pos x="23" y="23"/>
                </a:cxn>
                <a:cxn ang="0">
                  <a:pos x="32" y="23"/>
                </a:cxn>
                <a:cxn ang="0">
                  <a:pos x="32" y="50"/>
                </a:cxn>
                <a:cxn ang="0">
                  <a:pos x="36" y="50"/>
                </a:cxn>
                <a:cxn ang="0">
                  <a:pos x="36" y="23"/>
                </a:cxn>
                <a:cxn ang="0">
                  <a:pos x="45" y="23"/>
                </a:cxn>
                <a:cxn ang="0">
                  <a:pos x="45" y="50"/>
                </a:cxn>
                <a:cxn ang="0">
                  <a:pos x="50" y="50"/>
                </a:cxn>
                <a:cxn ang="0">
                  <a:pos x="50" y="23"/>
                </a:cxn>
                <a:cxn ang="0">
                  <a:pos x="59" y="23"/>
                </a:cxn>
                <a:cxn ang="0">
                  <a:pos x="59" y="50"/>
                </a:cxn>
                <a:cxn ang="0">
                  <a:pos x="61" y="50"/>
                </a:cxn>
                <a:cxn ang="0">
                  <a:pos x="64" y="53"/>
                </a:cxn>
                <a:cxn ang="0">
                  <a:pos x="64" y="55"/>
                </a:cxn>
                <a:cxn ang="0">
                  <a:pos x="4" y="55"/>
                </a:cxn>
                <a:cxn ang="0">
                  <a:pos x="4" y="53"/>
                </a:cxn>
                <a:cxn ang="0">
                  <a:pos x="7" y="50"/>
                </a:cxn>
                <a:cxn ang="0">
                  <a:pos x="9" y="50"/>
                </a:cxn>
                <a:cxn ang="0">
                  <a:pos x="9" y="23"/>
                </a:cxn>
                <a:cxn ang="0">
                  <a:pos x="18" y="23"/>
                </a:cxn>
              </a:cxnLst>
              <a:rect l="0" t="0" r="r" b="b"/>
              <a:pathLst>
                <a:path w="68" h="64">
                  <a:moveTo>
                    <a:pt x="68" y="14"/>
                  </a:moveTo>
                  <a:cubicBezTo>
                    <a:pt x="68" y="18"/>
                    <a:pt x="68" y="18"/>
                    <a:pt x="68" y="18"/>
                  </a:cubicBezTo>
                  <a:cubicBezTo>
                    <a:pt x="64" y="18"/>
                    <a:pt x="64" y="18"/>
                    <a:pt x="64" y="18"/>
                  </a:cubicBezTo>
                  <a:cubicBezTo>
                    <a:pt x="64" y="20"/>
                    <a:pt x="63" y="21"/>
                    <a:pt x="61" y="21"/>
                  </a:cubicBezTo>
                  <a:cubicBezTo>
                    <a:pt x="7" y="21"/>
                    <a:pt x="7" y="21"/>
                    <a:pt x="7" y="21"/>
                  </a:cubicBezTo>
                  <a:cubicBezTo>
                    <a:pt x="5" y="21"/>
                    <a:pt x="4" y="20"/>
                    <a:pt x="4" y="18"/>
                  </a:cubicBezTo>
                  <a:cubicBezTo>
                    <a:pt x="0" y="18"/>
                    <a:pt x="0" y="18"/>
                    <a:pt x="0" y="18"/>
                  </a:cubicBezTo>
                  <a:cubicBezTo>
                    <a:pt x="0" y="14"/>
                    <a:pt x="0" y="14"/>
                    <a:pt x="0" y="14"/>
                  </a:cubicBezTo>
                  <a:cubicBezTo>
                    <a:pt x="34" y="0"/>
                    <a:pt x="34" y="0"/>
                    <a:pt x="34" y="0"/>
                  </a:cubicBezTo>
                  <a:lnTo>
                    <a:pt x="68" y="14"/>
                  </a:lnTo>
                  <a:close/>
                  <a:moveTo>
                    <a:pt x="68" y="60"/>
                  </a:moveTo>
                  <a:cubicBezTo>
                    <a:pt x="68" y="64"/>
                    <a:pt x="68" y="64"/>
                    <a:pt x="68" y="64"/>
                  </a:cubicBezTo>
                  <a:cubicBezTo>
                    <a:pt x="0" y="64"/>
                    <a:pt x="0" y="64"/>
                    <a:pt x="0" y="64"/>
                  </a:cubicBezTo>
                  <a:cubicBezTo>
                    <a:pt x="0" y="60"/>
                    <a:pt x="0" y="60"/>
                    <a:pt x="0" y="60"/>
                  </a:cubicBezTo>
                  <a:cubicBezTo>
                    <a:pt x="0" y="58"/>
                    <a:pt x="1" y="57"/>
                    <a:pt x="2" y="57"/>
                  </a:cubicBezTo>
                  <a:cubicBezTo>
                    <a:pt x="66" y="57"/>
                    <a:pt x="66" y="57"/>
                    <a:pt x="66" y="57"/>
                  </a:cubicBezTo>
                  <a:cubicBezTo>
                    <a:pt x="67" y="57"/>
                    <a:pt x="68" y="58"/>
                    <a:pt x="68" y="60"/>
                  </a:cubicBezTo>
                  <a:close/>
                  <a:moveTo>
                    <a:pt x="18" y="23"/>
                  </a:moveTo>
                  <a:cubicBezTo>
                    <a:pt x="18" y="50"/>
                    <a:pt x="18" y="50"/>
                    <a:pt x="18" y="50"/>
                  </a:cubicBezTo>
                  <a:cubicBezTo>
                    <a:pt x="23" y="50"/>
                    <a:pt x="23" y="50"/>
                    <a:pt x="23" y="50"/>
                  </a:cubicBezTo>
                  <a:cubicBezTo>
                    <a:pt x="23" y="23"/>
                    <a:pt x="23" y="23"/>
                    <a:pt x="23" y="23"/>
                  </a:cubicBezTo>
                  <a:cubicBezTo>
                    <a:pt x="32" y="23"/>
                    <a:pt x="32" y="23"/>
                    <a:pt x="32" y="23"/>
                  </a:cubicBezTo>
                  <a:cubicBezTo>
                    <a:pt x="32" y="50"/>
                    <a:pt x="32" y="50"/>
                    <a:pt x="32" y="50"/>
                  </a:cubicBezTo>
                  <a:cubicBezTo>
                    <a:pt x="36" y="50"/>
                    <a:pt x="36" y="50"/>
                    <a:pt x="36" y="50"/>
                  </a:cubicBezTo>
                  <a:cubicBezTo>
                    <a:pt x="36" y="23"/>
                    <a:pt x="36" y="23"/>
                    <a:pt x="36" y="23"/>
                  </a:cubicBezTo>
                  <a:cubicBezTo>
                    <a:pt x="45" y="23"/>
                    <a:pt x="45" y="23"/>
                    <a:pt x="45" y="23"/>
                  </a:cubicBezTo>
                  <a:cubicBezTo>
                    <a:pt x="45" y="50"/>
                    <a:pt x="45" y="50"/>
                    <a:pt x="45" y="50"/>
                  </a:cubicBezTo>
                  <a:cubicBezTo>
                    <a:pt x="50" y="50"/>
                    <a:pt x="50" y="50"/>
                    <a:pt x="50" y="50"/>
                  </a:cubicBezTo>
                  <a:cubicBezTo>
                    <a:pt x="50" y="23"/>
                    <a:pt x="50" y="23"/>
                    <a:pt x="50" y="23"/>
                  </a:cubicBezTo>
                  <a:cubicBezTo>
                    <a:pt x="59" y="23"/>
                    <a:pt x="59" y="23"/>
                    <a:pt x="59" y="23"/>
                  </a:cubicBezTo>
                  <a:cubicBezTo>
                    <a:pt x="59" y="50"/>
                    <a:pt x="59" y="50"/>
                    <a:pt x="59" y="50"/>
                  </a:cubicBezTo>
                  <a:cubicBezTo>
                    <a:pt x="61" y="50"/>
                    <a:pt x="61" y="50"/>
                    <a:pt x="61" y="50"/>
                  </a:cubicBezTo>
                  <a:cubicBezTo>
                    <a:pt x="63" y="50"/>
                    <a:pt x="64" y="51"/>
                    <a:pt x="64" y="53"/>
                  </a:cubicBezTo>
                  <a:cubicBezTo>
                    <a:pt x="64" y="55"/>
                    <a:pt x="64" y="55"/>
                    <a:pt x="64" y="55"/>
                  </a:cubicBezTo>
                  <a:cubicBezTo>
                    <a:pt x="4" y="55"/>
                    <a:pt x="4" y="55"/>
                    <a:pt x="4" y="55"/>
                  </a:cubicBezTo>
                  <a:cubicBezTo>
                    <a:pt x="4" y="53"/>
                    <a:pt x="4" y="53"/>
                    <a:pt x="4" y="53"/>
                  </a:cubicBezTo>
                  <a:cubicBezTo>
                    <a:pt x="4" y="51"/>
                    <a:pt x="5" y="50"/>
                    <a:pt x="7" y="50"/>
                  </a:cubicBezTo>
                  <a:cubicBezTo>
                    <a:pt x="9" y="50"/>
                    <a:pt x="9" y="50"/>
                    <a:pt x="9" y="50"/>
                  </a:cubicBezTo>
                  <a:cubicBezTo>
                    <a:pt x="9" y="23"/>
                    <a:pt x="9" y="23"/>
                    <a:pt x="9" y="23"/>
                  </a:cubicBezTo>
                  <a:lnTo>
                    <a:pt x="18" y="23"/>
                  </a:lnTo>
                  <a:close/>
                </a:path>
              </a:pathLst>
            </a:custGeom>
            <a:solidFill>
              <a:sysClr val="window" lastClr="FFFFFF"/>
            </a:solidFill>
            <a:ln w="9525">
              <a:noFill/>
              <a:round/>
              <a:headEnd/>
              <a:tailEnd/>
            </a:ln>
            <a:effectLst/>
          </p:spPr>
          <p:txBody>
            <a:bodyPr vert="horz" wrap="square" lIns="91440" tIns="45720" rIns="91440" bIns="45720" numCol="1" anchor="t" anchorCtr="0" compatLnSpc="1">
              <a:prstTxWarp prst="textNoShape">
                <a:avLst/>
              </a:prstTxWarp>
            </a:bodyPr>
            <a:lstStyle/>
            <a:p>
              <a:pPr algn="ctr"/>
              <a:endParaRPr lang="en-US" kern="0">
                <a:solidFill>
                  <a:schemeClr val="bg1">
                    <a:lumMod val="95000"/>
                  </a:schemeClr>
                </a:solidFill>
                <a:latin typeface="微软雅黑" panose="020F0502020204030204"/>
                <a:ea typeface="微软雅黑"/>
                <a:cs typeface="+mn-ea"/>
                <a:sym typeface="+mn-lt"/>
              </a:endParaRPr>
            </a:p>
          </p:txBody>
        </p:sp>
      </p:grpSp>
      <p:grpSp>
        <p:nvGrpSpPr>
          <p:cNvPr id="106" name="组合 105"/>
          <p:cNvGrpSpPr/>
          <p:nvPr/>
        </p:nvGrpSpPr>
        <p:grpSpPr>
          <a:xfrm>
            <a:off x="6435614" y="1837485"/>
            <a:ext cx="1647414" cy="1647413"/>
            <a:chOff x="6435614" y="1769749"/>
            <a:chExt cx="1647414" cy="1647413"/>
          </a:xfrm>
          <a:effectLst/>
        </p:grpSpPr>
        <p:sp>
          <p:nvSpPr>
            <p:cNvPr id="107" name="Teardrop 7"/>
            <p:cNvSpPr/>
            <p:nvPr/>
          </p:nvSpPr>
          <p:spPr>
            <a:xfrm>
              <a:off x="6435614" y="1769749"/>
              <a:ext cx="1647414" cy="1647413"/>
            </a:xfrm>
            <a:prstGeom prst="teardrop">
              <a:avLst/>
            </a:prstGeom>
            <a:blipFill>
              <a:blip r:embed="rId5"/>
              <a:stretch>
                <a:fillRect/>
              </a:stretch>
            </a:blipFill>
            <a:ln w="28575"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chemeClr val="bg1">
                    <a:lumMod val="95000"/>
                  </a:schemeClr>
                </a:solidFill>
                <a:effectLst/>
                <a:uLnTx/>
                <a:uFillTx/>
                <a:latin typeface="微软雅黑" panose="020F0502020204030204"/>
                <a:ea typeface="微软雅黑"/>
                <a:cs typeface="+mn-ea"/>
                <a:sym typeface="+mn-lt"/>
              </a:endParaRPr>
            </a:p>
          </p:txBody>
        </p:sp>
        <p:sp>
          <p:nvSpPr>
            <p:cNvPr id="108" name="Freeform 50"/>
            <p:cNvSpPr>
              <a:spLocks noEditPoints="1"/>
            </p:cNvSpPr>
            <p:nvPr/>
          </p:nvSpPr>
          <p:spPr bwMode="auto">
            <a:xfrm>
              <a:off x="7008767" y="2164075"/>
              <a:ext cx="554160" cy="714454"/>
            </a:xfrm>
            <a:custGeom>
              <a:avLst/>
              <a:gdLst/>
              <a:ahLst/>
              <a:cxnLst>
                <a:cxn ang="0">
                  <a:pos x="54" y="72"/>
                </a:cxn>
                <a:cxn ang="0">
                  <a:pos x="0" y="3"/>
                </a:cxn>
                <a:cxn ang="0">
                  <a:pos x="56" y="3"/>
                </a:cxn>
                <a:cxn ang="0">
                  <a:pos x="11" y="11"/>
                </a:cxn>
                <a:cxn ang="0">
                  <a:pos x="11" y="16"/>
                </a:cxn>
                <a:cxn ang="0">
                  <a:pos x="15" y="12"/>
                </a:cxn>
                <a:cxn ang="0">
                  <a:pos x="11" y="21"/>
                </a:cxn>
                <a:cxn ang="0">
                  <a:pos x="11" y="26"/>
                </a:cxn>
                <a:cxn ang="0">
                  <a:pos x="15" y="22"/>
                </a:cxn>
                <a:cxn ang="0">
                  <a:pos x="11" y="31"/>
                </a:cxn>
                <a:cxn ang="0">
                  <a:pos x="11" y="36"/>
                </a:cxn>
                <a:cxn ang="0">
                  <a:pos x="15" y="32"/>
                </a:cxn>
                <a:cxn ang="0">
                  <a:pos x="11" y="41"/>
                </a:cxn>
                <a:cxn ang="0">
                  <a:pos x="11" y="47"/>
                </a:cxn>
                <a:cxn ang="0">
                  <a:pos x="15" y="43"/>
                </a:cxn>
                <a:cxn ang="0">
                  <a:pos x="11" y="52"/>
                </a:cxn>
                <a:cxn ang="0">
                  <a:pos x="11" y="57"/>
                </a:cxn>
                <a:cxn ang="0">
                  <a:pos x="15" y="53"/>
                </a:cxn>
                <a:cxn ang="0">
                  <a:pos x="24" y="16"/>
                </a:cxn>
                <a:cxn ang="0">
                  <a:pos x="24" y="11"/>
                </a:cxn>
                <a:cxn ang="0">
                  <a:pos x="20" y="14"/>
                </a:cxn>
                <a:cxn ang="0">
                  <a:pos x="24" y="26"/>
                </a:cxn>
                <a:cxn ang="0">
                  <a:pos x="24" y="21"/>
                </a:cxn>
                <a:cxn ang="0">
                  <a:pos x="20" y="25"/>
                </a:cxn>
                <a:cxn ang="0">
                  <a:pos x="24" y="36"/>
                </a:cxn>
                <a:cxn ang="0">
                  <a:pos x="24" y="31"/>
                </a:cxn>
                <a:cxn ang="0">
                  <a:pos x="20" y="35"/>
                </a:cxn>
                <a:cxn ang="0">
                  <a:pos x="24" y="47"/>
                </a:cxn>
                <a:cxn ang="0">
                  <a:pos x="24" y="41"/>
                </a:cxn>
                <a:cxn ang="0">
                  <a:pos x="20" y="45"/>
                </a:cxn>
                <a:cxn ang="0">
                  <a:pos x="22" y="57"/>
                </a:cxn>
                <a:cxn ang="0">
                  <a:pos x="22" y="67"/>
                </a:cxn>
                <a:cxn ang="0">
                  <a:pos x="36" y="58"/>
                </a:cxn>
                <a:cxn ang="0">
                  <a:pos x="32" y="11"/>
                </a:cxn>
                <a:cxn ang="0">
                  <a:pos x="32" y="16"/>
                </a:cxn>
                <a:cxn ang="0">
                  <a:pos x="36" y="12"/>
                </a:cxn>
                <a:cxn ang="0">
                  <a:pos x="32" y="21"/>
                </a:cxn>
                <a:cxn ang="0">
                  <a:pos x="32" y="26"/>
                </a:cxn>
                <a:cxn ang="0">
                  <a:pos x="36" y="22"/>
                </a:cxn>
                <a:cxn ang="0">
                  <a:pos x="32" y="31"/>
                </a:cxn>
                <a:cxn ang="0">
                  <a:pos x="32" y="36"/>
                </a:cxn>
                <a:cxn ang="0">
                  <a:pos x="36" y="32"/>
                </a:cxn>
                <a:cxn ang="0">
                  <a:pos x="32" y="41"/>
                </a:cxn>
                <a:cxn ang="0">
                  <a:pos x="32" y="47"/>
                </a:cxn>
                <a:cxn ang="0">
                  <a:pos x="36" y="43"/>
                </a:cxn>
                <a:cxn ang="0">
                  <a:pos x="42" y="11"/>
                </a:cxn>
                <a:cxn ang="0">
                  <a:pos x="42" y="16"/>
                </a:cxn>
                <a:cxn ang="0">
                  <a:pos x="46" y="12"/>
                </a:cxn>
                <a:cxn ang="0">
                  <a:pos x="42" y="21"/>
                </a:cxn>
                <a:cxn ang="0">
                  <a:pos x="42" y="26"/>
                </a:cxn>
                <a:cxn ang="0">
                  <a:pos x="46" y="22"/>
                </a:cxn>
                <a:cxn ang="0">
                  <a:pos x="42" y="31"/>
                </a:cxn>
                <a:cxn ang="0">
                  <a:pos x="42" y="36"/>
                </a:cxn>
                <a:cxn ang="0">
                  <a:pos x="46" y="32"/>
                </a:cxn>
                <a:cxn ang="0">
                  <a:pos x="42" y="41"/>
                </a:cxn>
                <a:cxn ang="0">
                  <a:pos x="42" y="47"/>
                </a:cxn>
                <a:cxn ang="0">
                  <a:pos x="46" y="43"/>
                </a:cxn>
                <a:cxn ang="0">
                  <a:pos x="42" y="52"/>
                </a:cxn>
                <a:cxn ang="0">
                  <a:pos x="42" y="57"/>
                </a:cxn>
                <a:cxn ang="0">
                  <a:pos x="46" y="53"/>
                </a:cxn>
              </a:cxnLst>
              <a:rect l="0" t="0" r="r" b="b"/>
              <a:pathLst>
                <a:path w="56" h="72">
                  <a:moveTo>
                    <a:pt x="56" y="3"/>
                  </a:moveTo>
                  <a:cubicBezTo>
                    <a:pt x="56" y="70"/>
                    <a:pt x="56" y="70"/>
                    <a:pt x="56" y="70"/>
                  </a:cubicBezTo>
                  <a:cubicBezTo>
                    <a:pt x="56" y="71"/>
                    <a:pt x="55" y="72"/>
                    <a:pt x="54" y="72"/>
                  </a:cubicBezTo>
                  <a:cubicBezTo>
                    <a:pt x="2" y="72"/>
                    <a:pt x="2" y="72"/>
                    <a:pt x="2" y="72"/>
                  </a:cubicBezTo>
                  <a:cubicBezTo>
                    <a:pt x="1" y="72"/>
                    <a:pt x="0" y="71"/>
                    <a:pt x="0" y="70"/>
                  </a:cubicBezTo>
                  <a:cubicBezTo>
                    <a:pt x="0" y="3"/>
                    <a:pt x="0" y="3"/>
                    <a:pt x="0" y="3"/>
                  </a:cubicBezTo>
                  <a:cubicBezTo>
                    <a:pt x="0" y="1"/>
                    <a:pt x="1" y="0"/>
                    <a:pt x="2" y="0"/>
                  </a:cubicBezTo>
                  <a:cubicBezTo>
                    <a:pt x="54" y="0"/>
                    <a:pt x="54" y="0"/>
                    <a:pt x="54" y="0"/>
                  </a:cubicBezTo>
                  <a:cubicBezTo>
                    <a:pt x="55" y="0"/>
                    <a:pt x="56" y="1"/>
                    <a:pt x="56" y="3"/>
                  </a:cubicBezTo>
                  <a:close/>
                  <a:moveTo>
                    <a:pt x="15" y="12"/>
                  </a:moveTo>
                  <a:cubicBezTo>
                    <a:pt x="15" y="11"/>
                    <a:pt x="15" y="11"/>
                    <a:pt x="14" y="11"/>
                  </a:cubicBezTo>
                  <a:cubicBezTo>
                    <a:pt x="11" y="11"/>
                    <a:pt x="11" y="11"/>
                    <a:pt x="11" y="11"/>
                  </a:cubicBezTo>
                  <a:cubicBezTo>
                    <a:pt x="11" y="11"/>
                    <a:pt x="10" y="11"/>
                    <a:pt x="10" y="12"/>
                  </a:cubicBezTo>
                  <a:cubicBezTo>
                    <a:pt x="10" y="14"/>
                    <a:pt x="10" y="14"/>
                    <a:pt x="10" y="14"/>
                  </a:cubicBezTo>
                  <a:cubicBezTo>
                    <a:pt x="10" y="15"/>
                    <a:pt x="11" y="16"/>
                    <a:pt x="11" y="16"/>
                  </a:cubicBezTo>
                  <a:cubicBezTo>
                    <a:pt x="14" y="16"/>
                    <a:pt x="14" y="16"/>
                    <a:pt x="14" y="16"/>
                  </a:cubicBezTo>
                  <a:cubicBezTo>
                    <a:pt x="15" y="16"/>
                    <a:pt x="15" y="15"/>
                    <a:pt x="15" y="14"/>
                  </a:cubicBezTo>
                  <a:lnTo>
                    <a:pt x="15" y="12"/>
                  </a:lnTo>
                  <a:close/>
                  <a:moveTo>
                    <a:pt x="15" y="22"/>
                  </a:moveTo>
                  <a:cubicBezTo>
                    <a:pt x="15" y="21"/>
                    <a:pt x="15" y="21"/>
                    <a:pt x="14" y="21"/>
                  </a:cubicBezTo>
                  <a:cubicBezTo>
                    <a:pt x="11" y="21"/>
                    <a:pt x="11" y="21"/>
                    <a:pt x="11" y="21"/>
                  </a:cubicBezTo>
                  <a:cubicBezTo>
                    <a:pt x="11" y="21"/>
                    <a:pt x="10" y="21"/>
                    <a:pt x="10" y="22"/>
                  </a:cubicBezTo>
                  <a:cubicBezTo>
                    <a:pt x="10" y="25"/>
                    <a:pt x="10" y="25"/>
                    <a:pt x="10" y="25"/>
                  </a:cubicBezTo>
                  <a:cubicBezTo>
                    <a:pt x="10" y="25"/>
                    <a:pt x="11" y="26"/>
                    <a:pt x="11" y="26"/>
                  </a:cubicBezTo>
                  <a:cubicBezTo>
                    <a:pt x="14" y="26"/>
                    <a:pt x="14" y="26"/>
                    <a:pt x="14" y="26"/>
                  </a:cubicBezTo>
                  <a:cubicBezTo>
                    <a:pt x="15" y="26"/>
                    <a:pt x="15" y="25"/>
                    <a:pt x="15" y="25"/>
                  </a:cubicBezTo>
                  <a:lnTo>
                    <a:pt x="15" y="22"/>
                  </a:lnTo>
                  <a:close/>
                  <a:moveTo>
                    <a:pt x="15" y="32"/>
                  </a:moveTo>
                  <a:cubicBezTo>
                    <a:pt x="15" y="32"/>
                    <a:pt x="15" y="31"/>
                    <a:pt x="14" y="31"/>
                  </a:cubicBezTo>
                  <a:cubicBezTo>
                    <a:pt x="11" y="31"/>
                    <a:pt x="11" y="31"/>
                    <a:pt x="11" y="31"/>
                  </a:cubicBezTo>
                  <a:cubicBezTo>
                    <a:pt x="11" y="31"/>
                    <a:pt x="10" y="32"/>
                    <a:pt x="10" y="32"/>
                  </a:cubicBezTo>
                  <a:cubicBezTo>
                    <a:pt x="10" y="35"/>
                    <a:pt x="10" y="35"/>
                    <a:pt x="10" y="35"/>
                  </a:cubicBezTo>
                  <a:cubicBezTo>
                    <a:pt x="10" y="36"/>
                    <a:pt x="11" y="36"/>
                    <a:pt x="11" y="36"/>
                  </a:cubicBezTo>
                  <a:cubicBezTo>
                    <a:pt x="14" y="36"/>
                    <a:pt x="14" y="36"/>
                    <a:pt x="14" y="36"/>
                  </a:cubicBezTo>
                  <a:cubicBezTo>
                    <a:pt x="15" y="36"/>
                    <a:pt x="15" y="36"/>
                    <a:pt x="15" y="35"/>
                  </a:cubicBezTo>
                  <a:lnTo>
                    <a:pt x="15" y="32"/>
                  </a:lnTo>
                  <a:close/>
                  <a:moveTo>
                    <a:pt x="15" y="43"/>
                  </a:moveTo>
                  <a:cubicBezTo>
                    <a:pt x="15" y="42"/>
                    <a:pt x="15" y="41"/>
                    <a:pt x="14" y="41"/>
                  </a:cubicBezTo>
                  <a:cubicBezTo>
                    <a:pt x="11" y="41"/>
                    <a:pt x="11" y="41"/>
                    <a:pt x="11" y="41"/>
                  </a:cubicBezTo>
                  <a:cubicBezTo>
                    <a:pt x="11" y="41"/>
                    <a:pt x="10" y="42"/>
                    <a:pt x="10" y="43"/>
                  </a:cubicBezTo>
                  <a:cubicBezTo>
                    <a:pt x="10" y="45"/>
                    <a:pt x="10" y="45"/>
                    <a:pt x="10" y="45"/>
                  </a:cubicBezTo>
                  <a:cubicBezTo>
                    <a:pt x="10" y="46"/>
                    <a:pt x="11" y="47"/>
                    <a:pt x="11" y="47"/>
                  </a:cubicBezTo>
                  <a:cubicBezTo>
                    <a:pt x="14" y="47"/>
                    <a:pt x="14" y="47"/>
                    <a:pt x="14" y="47"/>
                  </a:cubicBezTo>
                  <a:cubicBezTo>
                    <a:pt x="15" y="47"/>
                    <a:pt x="15" y="46"/>
                    <a:pt x="15" y="45"/>
                  </a:cubicBezTo>
                  <a:lnTo>
                    <a:pt x="15" y="43"/>
                  </a:lnTo>
                  <a:close/>
                  <a:moveTo>
                    <a:pt x="15" y="53"/>
                  </a:moveTo>
                  <a:cubicBezTo>
                    <a:pt x="15" y="52"/>
                    <a:pt x="15" y="52"/>
                    <a:pt x="14" y="52"/>
                  </a:cubicBezTo>
                  <a:cubicBezTo>
                    <a:pt x="11" y="52"/>
                    <a:pt x="11" y="52"/>
                    <a:pt x="11" y="52"/>
                  </a:cubicBezTo>
                  <a:cubicBezTo>
                    <a:pt x="11" y="52"/>
                    <a:pt x="10" y="52"/>
                    <a:pt x="10" y="53"/>
                  </a:cubicBezTo>
                  <a:cubicBezTo>
                    <a:pt x="10" y="56"/>
                    <a:pt x="10" y="56"/>
                    <a:pt x="10" y="56"/>
                  </a:cubicBezTo>
                  <a:cubicBezTo>
                    <a:pt x="10" y="56"/>
                    <a:pt x="11" y="57"/>
                    <a:pt x="11" y="57"/>
                  </a:cubicBezTo>
                  <a:cubicBezTo>
                    <a:pt x="14" y="57"/>
                    <a:pt x="14" y="57"/>
                    <a:pt x="14" y="57"/>
                  </a:cubicBezTo>
                  <a:cubicBezTo>
                    <a:pt x="15" y="57"/>
                    <a:pt x="15" y="56"/>
                    <a:pt x="15" y="56"/>
                  </a:cubicBezTo>
                  <a:lnTo>
                    <a:pt x="15" y="53"/>
                  </a:lnTo>
                  <a:close/>
                  <a:moveTo>
                    <a:pt x="20" y="14"/>
                  </a:moveTo>
                  <a:cubicBezTo>
                    <a:pt x="20" y="15"/>
                    <a:pt x="21" y="16"/>
                    <a:pt x="22" y="16"/>
                  </a:cubicBezTo>
                  <a:cubicBezTo>
                    <a:pt x="24" y="16"/>
                    <a:pt x="24" y="16"/>
                    <a:pt x="24" y="16"/>
                  </a:cubicBezTo>
                  <a:cubicBezTo>
                    <a:pt x="25" y="16"/>
                    <a:pt x="25" y="15"/>
                    <a:pt x="25" y="14"/>
                  </a:cubicBezTo>
                  <a:cubicBezTo>
                    <a:pt x="25" y="12"/>
                    <a:pt x="25" y="12"/>
                    <a:pt x="25" y="12"/>
                  </a:cubicBezTo>
                  <a:cubicBezTo>
                    <a:pt x="25" y="11"/>
                    <a:pt x="25" y="11"/>
                    <a:pt x="24" y="11"/>
                  </a:cubicBezTo>
                  <a:cubicBezTo>
                    <a:pt x="22" y="11"/>
                    <a:pt x="22" y="11"/>
                    <a:pt x="22" y="11"/>
                  </a:cubicBezTo>
                  <a:cubicBezTo>
                    <a:pt x="21" y="11"/>
                    <a:pt x="20" y="11"/>
                    <a:pt x="20" y="12"/>
                  </a:cubicBezTo>
                  <a:lnTo>
                    <a:pt x="20" y="14"/>
                  </a:lnTo>
                  <a:close/>
                  <a:moveTo>
                    <a:pt x="20" y="25"/>
                  </a:moveTo>
                  <a:cubicBezTo>
                    <a:pt x="20" y="25"/>
                    <a:pt x="21" y="26"/>
                    <a:pt x="22" y="26"/>
                  </a:cubicBezTo>
                  <a:cubicBezTo>
                    <a:pt x="24" y="26"/>
                    <a:pt x="24" y="26"/>
                    <a:pt x="24" y="26"/>
                  </a:cubicBezTo>
                  <a:cubicBezTo>
                    <a:pt x="25" y="26"/>
                    <a:pt x="25" y="25"/>
                    <a:pt x="25" y="25"/>
                  </a:cubicBezTo>
                  <a:cubicBezTo>
                    <a:pt x="25" y="22"/>
                    <a:pt x="25" y="22"/>
                    <a:pt x="25" y="22"/>
                  </a:cubicBezTo>
                  <a:cubicBezTo>
                    <a:pt x="25" y="21"/>
                    <a:pt x="25" y="21"/>
                    <a:pt x="24" y="21"/>
                  </a:cubicBezTo>
                  <a:cubicBezTo>
                    <a:pt x="22" y="21"/>
                    <a:pt x="22" y="21"/>
                    <a:pt x="22" y="21"/>
                  </a:cubicBezTo>
                  <a:cubicBezTo>
                    <a:pt x="21" y="21"/>
                    <a:pt x="20" y="21"/>
                    <a:pt x="20" y="22"/>
                  </a:cubicBezTo>
                  <a:lnTo>
                    <a:pt x="20" y="25"/>
                  </a:lnTo>
                  <a:close/>
                  <a:moveTo>
                    <a:pt x="20" y="35"/>
                  </a:moveTo>
                  <a:cubicBezTo>
                    <a:pt x="20" y="36"/>
                    <a:pt x="21" y="36"/>
                    <a:pt x="22" y="36"/>
                  </a:cubicBezTo>
                  <a:cubicBezTo>
                    <a:pt x="24" y="36"/>
                    <a:pt x="24" y="36"/>
                    <a:pt x="24" y="36"/>
                  </a:cubicBezTo>
                  <a:cubicBezTo>
                    <a:pt x="25" y="36"/>
                    <a:pt x="25" y="36"/>
                    <a:pt x="25" y="35"/>
                  </a:cubicBezTo>
                  <a:cubicBezTo>
                    <a:pt x="25" y="32"/>
                    <a:pt x="25" y="32"/>
                    <a:pt x="25" y="32"/>
                  </a:cubicBezTo>
                  <a:cubicBezTo>
                    <a:pt x="25" y="32"/>
                    <a:pt x="25" y="31"/>
                    <a:pt x="24" y="31"/>
                  </a:cubicBezTo>
                  <a:cubicBezTo>
                    <a:pt x="22" y="31"/>
                    <a:pt x="22" y="31"/>
                    <a:pt x="22" y="31"/>
                  </a:cubicBezTo>
                  <a:cubicBezTo>
                    <a:pt x="21" y="31"/>
                    <a:pt x="20" y="32"/>
                    <a:pt x="20" y="32"/>
                  </a:cubicBezTo>
                  <a:lnTo>
                    <a:pt x="20" y="35"/>
                  </a:lnTo>
                  <a:close/>
                  <a:moveTo>
                    <a:pt x="20" y="45"/>
                  </a:moveTo>
                  <a:cubicBezTo>
                    <a:pt x="20" y="46"/>
                    <a:pt x="21" y="47"/>
                    <a:pt x="22" y="47"/>
                  </a:cubicBezTo>
                  <a:cubicBezTo>
                    <a:pt x="24" y="47"/>
                    <a:pt x="24" y="47"/>
                    <a:pt x="24" y="47"/>
                  </a:cubicBezTo>
                  <a:cubicBezTo>
                    <a:pt x="25" y="47"/>
                    <a:pt x="25" y="46"/>
                    <a:pt x="25" y="45"/>
                  </a:cubicBezTo>
                  <a:cubicBezTo>
                    <a:pt x="25" y="43"/>
                    <a:pt x="25" y="43"/>
                    <a:pt x="25" y="43"/>
                  </a:cubicBezTo>
                  <a:cubicBezTo>
                    <a:pt x="25" y="42"/>
                    <a:pt x="25" y="41"/>
                    <a:pt x="24" y="41"/>
                  </a:cubicBezTo>
                  <a:cubicBezTo>
                    <a:pt x="22" y="41"/>
                    <a:pt x="22" y="41"/>
                    <a:pt x="22" y="41"/>
                  </a:cubicBezTo>
                  <a:cubicBezTo>
                    <a:pt x="21" y="41"/>
                    <a:pt x="20" y="42"/>
                    <a:pt x="20" y="43"/>
                  </a:cubicBezTo>
                  <a:lnTo>
                    <a:pt x="20" y="45"/>
                  </a:lnTo>
                  <a:close/>
                  <a:moveTo>
                    <a:pt x="36" y="58"/>
                  </a:moveTo>
                  <a:cubicBezTo>
                    <a:pt x="36" y="57"/>
                    <a:pt x="35" y="57"/>
                    <a:pt x="34" y="57"/>
                  </a:cubicBezTo>
                  <a:cubicBezTo>
                    <a:pt x="22" y="57"/>
                    <a:pt x="22" y="57"/>
                    <a:pt x="22" y="57"/>
                  </a:cubicBezTo>
                  <a:cubicBezTo>
                    <a:pt x="21" y="57"/>
                    <a:pt x="20" y="57"/>
                    <a:pt x="20" y="58"/>
                  </a:cubicBezTo>
                  <a:cubicBezTo>
                    <a:pt x="20" y="66"/>
                    <a:pt x="20" y="66"/>
                    <a:pt x="20" y="66"/>
                  </a:cubicBezTo>
                  <a:cubicBezTo>
                    <a:pt x="20" y="67"/>
                    <a:pt x="21" y="67"/>
                    <a:pt x="22" y="67"/>
                  </a:cubicBezTo>
                  <a:cubicBezTo>
                    <a:pt x="34" y="67"/>
                    <a:pt x="34" y="67"/>
                    <a:pt x="34" y="67"/>
                  </a:cubicBezTo>
                  <a:cubicBezTo>
                    <a:pt x="35" y="67"/>
                    <a:pt x="36" y="67"/>
                    <a:pt x="36" y="66"/>
                  </a:cubicBezTo>
                  <a:lnTo>
                    <a:pt x="36" y="58"/>
                  </a:lnTo>
                  <a:close/>
                  <a:moveTo>
                    <a:pt x="36" y="12"/>
                  </a:moveTo>
                  <a:cubicBezTo>
                    <a:pt x="36" y="11"/>
                    <a:pt x="35" y="11"/>
                    <a:pt x="34" y="11"/>
                  </a:cubicBezTo>
                  <a:cubicBezTo>
                    <a:pt x="32" y="11"/>
                    <a:pt x="32" y="11"/>
                    <a:pt x="32" y="11"/>
                  </a:cubicBezTo>
                  <a:cubicBezTo>
                    <a:pt x="31" y="11"/>
                    <a:pt x="31" y="11"/>
                    <a:pt x="31" y="12"/>
                  </a:cubicBezTo>
                  <a:cubicBezTo>
                    <a:pt x="31" y="14"/>
                    <a:pt x="31" y="14"/>
                    <a:pt x="31" y="14"/>
                  </a:cubicBezTo>
                  <a:cubicBezTo>
                    <a:pt x="31" y="15"/>
                    <a:pt x="31" y="16"/>
                    <a:pt x="32" y="16"/>
                  </a:cubicBezTo>
                  <a:cubicBezTo>
                    <a:pt x="34" y="16"/>
                    <a:pt x="34" y="16"/>
                    <a:pt x="34" y="16"/>
                  </a:cubicBezTo>
                  <a:cubicBezTo>
                    <a:pt x="35" y="16"/>
                    <a:pt x="36" y="15"/>
                    <a:pt x="36" y="14"/>
                  </a:cubicBezTo>
                  <a:lnTo>
                    <a:pt x="36" y="12"/>
                  </a:lnTo>
                  <a:close/>
                  <a:moveTo>
                    <a:pt x="36" y="22"/>
                  </a:moveTo>
                  <a:cubicBezTo>
                    <a:pt x="36" y="21"/>
                    <a:pt x="35" y="21"/>
                    <a:pt x="34" y="21"/>
                  </a:cubicBezTo>
                  <a:cubicBezTo>
                    <a:pt x="32" y="21"/>
                    <a:pt x="32" y="21"/>
                    <a:pt x="32" y="21"/>
                  </a:cubicBezTo>
                  <a:cubicBezTo>
                    <a:pt x="31" y="21"/>
                    <a:pt x="31" y="21"/>
                    <a:pt x="31" y="22"/>
                  </a:cubicBezTo>
                  <a:cubicBezTo>
                    <a:pt x="31" y="25"/>
                    <a:pt x="31" y="25"/>
                    <a:pt x="31" y="25"/>
                  </a:cubicBezTo>
                  <a:cubicBezTo>
                    <a:pt x="31" y="25"/>
                    <a:pt x="31" y="26"/>
                    <a:pt x="32" y="26"/>
                  </a:cubicBezTo>
                  <a:cubicBezTo>
                    <a:pt x="34" y="26"/>
                    <a:pt x="34" y="26"/>
                    <a:pt x="34" y="26"/>
                  </a:cubicBezTo>
                  <a:cubicBezTo>
                    <a:pt x="35" y="26"/>
                    <a:pt x="36" y="25"/>
                    <a:pt x="36" y="25"/>
                  </a:cubicBezTo>
                  <a:lnTo>
                    <a:pt x="36" y="22"/>
                  </a:lnTo>
                  <a:close/>
                  <a:moveTo>
                    <a:pt x="36" y="32"/>
                  </a:moveTo>
                  <a:cubicBezTo>
                    <a:pt x="36" y="32"/>
                    <a:pt x="35" y="31"/>
                    <a:pt x="34" y="31"/>
                  </a:cubicBezTo>
                  <a:cubicBezTo>
                    <a:pt x="32" y="31"/>
                    <a:pt x="32" y="31"/>
                    <a:pt x="32" y="31"/>
                  </a:cubicBezTo>
                  <a:cubicBezTo>
                    <a:pt x="31" y="31"/>
                    <a:pt x="31" y="32"/>
                    <a:pt x="31" y="32"/>
                  </a:cubicBezTo>
                  <a:cubicBezTo>
                    <a:pt x="31" y="35"/>
                    <a:pt x="31" y="35"/>
                    <a:pt x="31" y="35"/>
                  </a:cubicBezTo>
                  <a:cubicBezTo>
                    <a:pt x="31" y="36"/>
                    <a:pt x="31" y="36"/>
                    <a:pt x="32" y="36"/>
                  </a:cubicBezTo>
                  <a:cubicBezTo>
                    <a:pt x="34" y="36"/>
                    <a:pt x="34" y="36"/>
                    <a:pt x="34" y="36"/>
                  </a:cubicBezTo>
                  <a:cubicBezTo>
                    <a:pt x="35" y="36"/>
                    <a:pt x="36" y="36"/>
                    <a:pt x="36" y="35"/>
                  </a:cubicBezTo>
                  <a:lnTo>
                    <a:pt x="36" y="32"/>
                  </a:lnTo>
                  <a:close/>
                  <a:moveTo>
                    <a:pt x="36" y="43"/>
                  </a:moveTo>
                  <a:cubicBezTo>
                    <a:pt x="36" y="42"/>
                    <a:pt x="35" y="41"/>
                    <a:pt x="34" y="41"/>
                  </a:cubicBezTo>
                  <a:cubicBezTo>
                    <a:pt x="32" y="41"/>
                    <a:pt x="32" y="41"/>
                    <a:pt x="32" y="41"/>
                  </a:cubicBezTo>
                  <a:cubicBezTo>
                    <a:pt x="31" y="41"/>
                    <a:pt x="31" y="42"/>
                    <a:pt x="31" y="43"/>
                  </a:cubicBezTo>
                  <a:cubicBezTo>
                    <a:pt x="31" y="45"/>
                    <a:pt x="31" y="45"/>
                    <a:pt x="31" y="45"/>
                  </a:cubicBezTo>
                  <a:cubicBezTo>
                    <a:pt x="31" y="46"/>
                    <a:pt x="31" y="47"/>
                    <a:pt x="32" y="47"/>
                  </a:cubicBezTo>
                  <a:cubicBezTo>
                    <a:pt x="34" y="47"/>
                    <a:pt x="34" y="47"/>
                    <a:pt x="34" y="47"/>
                  </a:cubicBezTo>
                  <a:cubicBezTo>
                    <a:pt x="35" y="47"/>
                    <a:pt x="36" y="46"/>
                    <a:pt x="36" y="45"/>
                  </a:cubicBezTo>
                  <a:lnTo>
                    <a:pt x="36" y="43"/>
                  </a:lnTo>
                  <a:close/>
                  <a:moveTo>
                    <a:pt x="46" y="12"/>
                  </a:moveTo>
                  <a:cubicBezTo>
                    <a:pt x="46" y="11"/>
                    <a:pt x="45" y="11"/>
                    <a:pt x="45" y="11"/>
                  </a:cubicBezTo>
                  <a:cubicBezTo>
                    <a:pt x="42" y="11"/>
                    <a:pt x="42" y="11"/>
                    <a:pt x="42" y="11"/>
                  </a:cubicBezTo>
                  <a:cubicBezTo>
                    <a:pt x="41" y="11"/>
                    <a:pt x="41" y="11"/>
                    <a:pt x="41" y="12"/>
                  </a:cubicBezTo>
                  <a:cubicBezTo>
                    <a:pt x="41" y="14"/>
                    <a:pt x="41" y="14"/>
                    <a:pt x="41" y="14"/>
                  </a:cubicBezTo>
                  <a:cubicBezTo>
                    <a:pt x="41" y="15"/>
                    <a:pt x="41" y="16"/>
                    <a:pt x="42" y="16"/>
                  </a:cubicBezTo>
                  <a:cubicBezTo>
                    <a:pt x="45" y="16"/>
                    <a:pt x="45" y="16"/>
                    <a:pt x="45" y="16"/>
                  </a:cubicBezTo>
                  <a:cubicBezTo>
                    <a:pt x="45" y="16"/>
                    <a:pt x="46" y="15"/>
                    <a:pt x="46" y="14"/>
                  </a:cubicBezTo>
                  <a:lnTo>
                    <a:pt x="46" y="12"/>
                  </a:lnTo>
                  <a:close/>
                  <a:moveTo>
                    <a:pt x="46" y="22"/>
                  </a:moveTo>
                  <a:cubicBezTo>
                    <a:pt x="46" y="21"/>
                    <a:pt x="45" y="21"/>
                    <a:pt x="45" y="21"/>
                  </a:cubicBezTo>
                  <a:cubicBezTo>
                    <a:pt x="42" y="21"/>
                    <a:pt x="42" y="21"/>
                    <a:pt x="42" y="21"/>
                  </a:cubicBezTo>
                  <a:cubicBezTo>
                    <a:pt x="41" y="21"/>
                    <a:pt x="41" y="21"/>
                    <a:pt x="41" y="22"/>
                  </a:cubicBezTo>
                  <a:cubicBezTo>
                    <a:pt x="41" y="25"/>
                    <a:pt x="41" y="25"/>
                    <a:pt x="41" y="25"/>
                  </a:cubicBezTo>
                  <a:cubicBezTo>
                    <a:pt x="41" y="25"/>
                    <a:pt x="41" y="26"/>
                    <a:pt x="42" y="26"/>
                  </a:cubicBezTo>
                  <a:cubicBezTo>
                    <a:pt x="45" y="26"/>
                    <a:pt x="45" y="26"/>
                    <a:pt x="45" y="26"/>
                  </a:cubicBezTo>
                  <a:cubicBezTo>
                    <a:pt x="45" y="26"/>
                    <a:pt x="46" y="25"/>
                    <a:pt x="46" y="25"/>
                  </a:cubicBezTo>
                  <a:lnTo>
                    <a:pt x="46" y="22"/>
                  </a:lnTo>
                  <a:close/>
                  <a:moveTo>
                    <a:pt x="46" y="32"/>
                  </a:moveTo>
                  <a:cubicBezTo>
                    <a:pt x="46" y="32"/>
                    <a:pt x="45" y="31"/>
                    <a:pt x="45" y="31"/>
                  </a:cubicBezTo>
                  <a:cubicBezTo>
                    <a:pt x="42" y="31"/>
                    <a:pt x="42" y="31"/>
                    <a:pt x="42" y="31"/>
                  </a:cubicBezTo>
                  <a:cubicBezTo>
                    <a:pt x="41" y="31"/>
                    <a:pt x="41" y="32"/>
                    <a:pt x="41" y="32"/>
                  </a:cubicBezTo>
                  <a:cubicBezTo>
                    <a:pt x="41" y="35"/>
                    <a:pt x="41" y="35"/>
                    <a:pt x="41" y="35"/>
                  </a:cubicBezTo>
                  <a:cubicBezTo>
                    <a:pt x="41" y="36"/>
                    <a:pt x="41" y="36"/>
                    <a:pt x="42" y="36"/>
                  </a:cubicBezTo>
                  <a:cubicBezTo>
                    <a:pt x="45" y="36"/>
                    <a:pt x="45" y="36"/>
                    <a:pt x="45" y="36"/>
                  </a:cubicBezTo>
                  <a:cubicBezTo>
                    <a:pt x="45" y="36"/>
                    <a:pt x="46" y="36"/>
                    <a:pt x="46" y="35"/>
                  </a:cubicBezTo>
                  <a:lnTo>
                    <a:pt x="46" y="32"/>
                  </a:lnTo>
                  <a:close/>
                  <a:moveTo>
                    <a:pt x="46" y="43"/>
                  </a:moveTo>
                  <a:cubicBezTo>
                    <a:pt x="46" y="42"/>
                    <a:pt x="45" y="41"/>
                    <a:pt x="45" y="41"/>
                  </a:cubicBezTo>
                  <a:cubicBezTo>
                    <a:pt x="42" y="41"/>
                    <a:pt x="42" y="41"/>
                    <a:pt x="42" y="41"/>
                  </a:cubicBezTo>
                  <a:cubicBezTo>
                    <a:pt x="41" y="41"/>
                    <a:pt x="41" y="42"/>
                    <a:pt x="41" y="43"/>
                  </a:cubicBezTo>
                  <a:cubicBezTo>
                    <a:pt x="41" y="45"/>
                    <a:pt x="41" y="45"/>
                    <a:pt x="41" y="45"/>
                  </a:cubicBezTo>
                  <a:cubicBezTo>
                    <a:pt x="41" y="46"/>
                    <a:pt x="41" y="47"/>
                    <a:pt x="42" y="47"/>
                  </a:cubicBezTo>
                  <a:cubicBezTo>
                    <a:pt x="45" y="47"/>
                    <a:pt x="45" y="47"/>
                    <a:pt x="45" y="47"/>
                  </a:cubicBezTo>
                  <a:cubicBezTo>
                    <a:pt x="45" y="47"/>
                    <a:pt x="46" y="46"/>
                    <a:pt x="46" y="45"/>
                  </a:cubicBezTo>
                  <a:lnTo>
                    <a:pt x="46" y="43"/>
                  </a:lnTo>
                  <a:close/>
                  <a:moveTo>
                    <a:pt x="46" y="53"/>
                  </a:moveTo>
                  <a:cubicBezTo>
                    <a:pt x="46" y="52"/>
                    <a:pt x="45" y="52"/>
                    <a:pt x="45" y="52"/>
                  </a:cubicBezTo>
                  <a:cubicBezTo>
                    <a:pt x="42" y="52"/>
                    <a:pt x="42" y="52"/>
                    <a:pt x="42" y="52"/>
                  </a:cubicBezTo>
                  <a:cubicBezTo>
                    <a:pt x="41" y="52"/>
                    <a:pt x="41" y="52"/>
                    <a:pt x="41" y="53"/>
                  </a:cubicBezTo>
                  <a:cubicBezTo>
                    <a:pt x="41" y="56"/>
                    <a:pt x="41" y="56"/>
                    <a:pt x="41" y="56"/>
                  </a:cubicBezTo>
                  <a:cubicBezTo>
                    <a:pt x="41" y="56"/>
                    <a:pt x="41" y="57"/>
                    <a:pt x="42" y="57"/>
                  </a:cubicBezTo>
                  <a:cubicBezTo>
                    <a:pt x="45" y="57"/>
                    <a:pt x="45" y="57"/>
                    <a:pt x="45" y="57"/>
                  </a:cubicBezTo>
                  <a:cubicBezTo>
                    <a:pt x="45" y="57"/>
                    <a:pt x="46" y="56"/>
                    <a:pt x="46" y="56"/>
                  </a:cubicBezTo>
                  <a:lnTo>
                    <a:pt x="46" y="53"/>
                  </a:lnTo>
                  <a:close/>
                </a:path>
              </a:pathLst>
            </a:custGeom>
            <a:solidFill>
              <a:sysClr val="window" lastClr="FFFFFF"/>
            </a:solidFill>
            <a:ln w="9525">
              <a:noFill/>
              <a:round/>
              <a:headEnd/>
              <a:tailEnd/>
            </a:ln>
            <a:effectLst/>
          </p:spPr>
          <p:txBody>
            <a:bodyPr vert="horz" wrap="square" lIns="91440" tIns="45720" rIns="91440" bIns="45720" numCol="1" anchor="t" anchorCtr="0" compatLnSpc="1">
              <a:prstTxWarp prst="textNoShape">
                <a:avLst/>
              </a:prstTxWarp>
            </a:bodyPr>
            <a:lstStyle/>
            <a:p>
              <a:pPr algn="ctr"/>
              <a:endParaRPr lang="en-US" kern="0">
                <a:solidFill>
                  <a:schemeClr val="bg1">
                    <a:lumMod val="95000"/>
                  </a:schemeClr>
                </a:solidFill>
                <a:latin typeface="微软雅黑" panose="020F0502020204030204"/>
                <a:ea typeface="微软雅黑"/>
                <a:cs typeface="+mn-ea"/>
                <a:sym typeface="+mn-lt"/>
              </a:endParaRPr>
            </a:p>
          </p:txBody>
        </p:sp>
      </p:grpSp>
      <p:grpSp>
        <p:nvGrpSpPr>
          <p:cNvPr id="109" name="组合 108"/>
          <p:cNvGrpSpPr/>
          <p:nvPr/>
        </p:nvGrpSpPr>
        <p:grpSpPr>
          <a:xfrm>
            <a:off x="6435616" y="3952592"/>
            <a:ext cx="1647415" cy="1647413"/>
            <a:chOff x="6435616" y="3884856"/>
            <a:chExt cx="1647415" cy="1647413"/>
          </a:xfrm>
          <a:effectLst/>
        </p:grpSpPr>
        <p:sp>
          <p:nvSpPr>
            <p:cNvPr id="110" name="Teardrop 9"/>
            <p:cNvSpPr/>
            <p:nvPr/>
          </p:nvSpPr>
          <p:spPr>
            <a:xfrm rot="5400000">
              <a:off x="6435617" y="3884855"/>
              <a:ext cx="1647413" cy="1647415"/>
            </a:xfrm>
            <a:prstGeom prst="teardrop">
              <a:avLst/>
            </a:prstGeom>
            <a:blipFill>
              <a:blip r:embed="rId5"/>
              <a:stretch>
                <a:fillRect/>
              </a:stretch>
            </a:blipFill>
            <a:ln w="28575"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chemeClr val="bg1">
                    <a:lumMod val="95000"/>
                  </a:schemeClr>
                </a:solidFill>
                <a:effectLst/>
                <a:uLnTx/>
                <a:uFillTx/>
                <a:latin typeface="微软雅黑" panose="020F0502020204030204"/>
                <a:ea typeface="微软雅黑"/>
                <a:cs typeface="+mn-ea"/>
                <a:sym typeface="+mn-lt"/>
              </a:endParaRPr>
            </a:p>
          </p:txBody>
        </p:sp>
        <p:sp>
          <p:nvSpPr>
            <p:cNvPr id="111" name="Freeform 57"/>
            <p:cNvSpPr>
              <a:spLocks noEditPoints="1"/>
            </p:cNvSpPr>
            <p:nvPr/>
          </p:nvSpPr>
          <p:spPr bwMode="auto">
            <a:xfrm>
              <a:off x="7008767" y="4485798"/>
              <a:ext cx="654895" cy="580581"/>
            </a:xfrm>
            <a:custGeom>
              <a:avLst/>
              <a:gdLst/>
              <a:ahLst/>
              <a:cxnLst>
                <a:cxn ang="0">
                  <a:pos x="7" y="9"/>
                </a:cxn>
                <a:cxn ang="0">
                  <a:pos x="7" y="57"/>
                </a:cxn>
                <a:cxn ang="0">
                  <a:pos x="6" y="58"/>
                </a:cxn>
                <a:cxn ang="0">
                  <a:pos x="4" y="58"/>
                </a:cxn>
                <a:cxn ang="0">
                  <a:pos x="2" y="57"/>
                </a:cxn>
                <a:cxn ang="0">
                  <a:pos x="2" y="9"/>
                </a:cxn>
                <a:cxn ang="0">
                  <a:pos x="0" y="4"/>
                </a:cxn>
                <a:cxn ang="0">
                  <a:pos x="5" y="0"/>
                </a:cxn>
                <a:cxn ang="0">
                  <a:pos x="10" y="4"/>
                </a:cxn>
                <a:cxn ang="0">
                  <a:pos x="7" y="9"/>
                </a:cxn>
                <a:cxn ang="0">
                  <a:pos x="65" y="36"/>
                </a:cxn>
                <a:cxn ang="0">
                  <a:pos x="63" y="38"/>
                </a:cxn>
                <a:cxn ang="0">
                  <a:pos x="49" y="43"/>
                </a:cxn>
                <a:cxn ang="0">
                  <a:pos x="31" y="37"/>
                </a:cxn>
                <a:cxn ang="0">
                  <a:pos x="13" y="43"/>
                </a:cxn>
                <a:cxn ang="0">
                  <a:pos x="12" y="43"/>
                </a:cxn>
                <a:cxn ang="0">
                  <a:pos x="10" y="41"/>
                </a:cxn>
                <a:cxn ang="0">
                  <a:pos x="10" y="13"/>
                </a:cxn>
                <a:cxn ang="0">
                  <a:pos x="11" y="11"/>
                </a:cxn>
                <a:cxn ang="0">
                  <a:pos x="14" y="9"/>
                </a:cxn>
                <a:cxn ang="0">
                  <a:pos x="30" y="4"/>
                </a:cxn>
                <a:cxn ang="0">
                  <a:pos x="46" y="9"/>
                </a:cxn>
                <a:cxn ang="0">
                  <a:pos x="49" y="10"/>
                </a:cxn>
                <a:cxn ang="0">
                  <a:pos x="63" y="4"/>
                </a:cxn>
                <a:cxn ang="0">
                  <a:pos x="65" y="7"/>
                </a:cxn>
                <a:cxn ang="0">
                  <a:pos x="65" y="36"/>
                </a:cxn>
              </a:cxnLst>
              <a:rect l="0" t="0" r="r" b="b"/>
              <a:pathLst>
                <a:path w="65" h="58">
                  <a:moveTo>
                    <a:pt x="7" y="9"/>
                  </a:moveTo>
                  <a:cubicBezTo>
                    <a:pt x="7" y="57"/>
                    <a:pt x="7" y="57"/>
                    <a:pt x="7" y="57"/>
                  </a:cubicBezTo>
                  <a:cubicBezTo>
                    <a:pt x="7" y="57"/>
                    <a:pt x="7" y="58"/>
                    <a:pt x="6" y="58"/>
                  </a:cubicBezTo>
                  <a:cubicBezTo>
                    <a:pt x="4" y="58"/>
                    <a:pt x="4" y="58"/>
                    <a:pt x="4" y="58"/>
                  </a:cubicBezTo>
                  <a:cubicBezTo>
                    <a:pt x="3" y="58"/>
                    <a:pt x="2" y="57"/>
                    <a:pt x="2" y="57"/>
                  </a:cubicBezTo>
                  <a:cubicBezTo>
                    <a:pt x="2" y="9"/>
                    <a:pt x="2" y="9"/>
                    <a:pt x="2" y="9"/>
                  </a:cubicBezTo>
                  <a:cubicBezTo>
                    <a:pt x="1" y="8"/>
                    <a:pt x="0" y="6"/>
                    <a:pt x="0" y="4"/>
                  </a:cubicBezTo>
                  <a:cubicBezTo>
                    <a:pt x="0" y="2"/>
                    <a:pt x="2" y="0"/>
                    <a:pt x="5" y="0"/>
                  </a:cubicBezTo>
                  <a:cubicBezTo>
                    <a:pt x="7" y="0"/>
                    <a:pt x="10" y="2"/>
                    <a:pt x="10" y="4"/>
                  </a:cubicBezTo>
                  <a:cubicBezTo>
                    <a:pt x="10" y="6"/>
                    <a:pt x="9" y="8"/>
                    <a:pt x="7" y="9"/>
                  </a:cubicBezTo>
                  <a:close/>
                  <a:moveTo>
                    <a:pt x="65" y="36"/>
                  </a:moveTo>
                  <a:cubicBezTo>
                    <a:pt x="65" y="37"/>
                    <a:pt x="65" y="38"/>
                    <a:pt x="63" y="38"/>
                  </a:cubicBezTo>
                  <a:cubicBezTo>
                    <a:pt x="59" y="41"/>
                    <a:pt x="54" y="43"/>
                    <a:pt x="49" y="43"/>
                  </a:cubicBezTo>
                  <a:cubicBezTo>
                    <a:pt x="43" y="43"/>
                    <a:pt x="39" y="37"/>
                    <a:pt x="31" y="37"/>
                  </a:cubicBezTo>
                  <a:cubicBezTo>
                    <a:pt x="25" y="37"/>
                    <a:pt x="19" y="40"/>
                    <a:pt x="13" y="43"/>
                  </a:cubicBezTo>
                  <a:cubicBezTo>
                    <a:pt x="13" y="43"/>
                    <a:pt x="12" y="43"/>
                    <a:pt x="12" y="43"/>
                  </a:cubicBezTo>
                  <a:cubicBezTo>
                    <a:pt x="11" y="43"/>
                    <a:pt x="10" y="42"/>
                    <a:pt x="10" y="41"/>
                  </a:cubicBezTo>
                  <a:cubicBezTo>
                    <a:pt x="10" y="13"/>
                    <a:pt x="10" y="13"/>
                    <a:pt x="10" y="13"/>
                  </a:cubicBezTo>
                  <a:cubicBezTo>
                    <a:pt x="10" y="12"/>
                    <a:pt x="10" y="11"/>
                    <a:pt x="11" y="11"/>
                  </a:cubicBezTo>
                  <a:cubicBezTo>
                    <a:pt x="12" y="10"/>
                    <a:pt x="13" y="9"/>
                    <a:pt x="14" y="9"/>
                  </a:cubicBezTo>
                  <a:cubicBezTo>
                    <a:pt x="19" y="7"/>
                    <a:pt x="24" y="4"/>
                    <a:pt x="30" y="4"/>
                  </a:cubicBezTo>
                  <a:cubicBezTo>
                    <a:pt x="36" y="4"/>
                    <a:pt x="40" y="6"/>
                    <a:pt x="46" y="9"/>
                  </a:cubicBezTo>
                  <a:cubicBezTo>
                    <a:pt x="47" y="9"/>
                    <a:pt x="48" y="10"/>
                    <a:pt x="49" y="10"/>
                  </a:cubicBezTo>
                  <a:cubicBezTo>
                    <a:pt x="55" y="10"/>
                    <a:pt x="61" y="4"/>
                    <a:pt x="63" y="4"/>
                  </a:cubicBezTo>
                  <a:cubicBezTo>
                    <a:pt x="64" y="4"/>
                    <a:pt x="65" y="6"/>
                    <a:pt x="65" y="7"/>
                  </a:cubicBezTo>
                  <a:lnTo>
                    <a:pt x="65" y="36"/>
                  </a:lnTo>
                  <a:close/>
                </a:path>
              </a:pathLst>
            </a:custGeom>
            <a:solidFill>
              <a:sysClr val="window" lastClr="FFFFFF"/>
            </a:solidFill>
            <a:ln w="9525">
              <a:noFill/>
              <a:round/>
              <a:headEnd/>
              <a:tailEnd/>
            </a:ln>
            <a:effectLst/>
          </p:spPr>
          <p:txBody>
            <a:bodyPr vert="horz" wrap="square" lIns="91440" tIns="45720" rIns="91440" bIns="45720" numCol="1" anchor="t" anchorCtr="0" compatLnSpc="1">
              <a:prstTxWarp prst="textNoShape">
                <a:avLst/>
              </a:prstTxWarp>
            </a:bodyPr>
            <a:lstStyle/>
            <a:p>
              <a:pPr algn="ctr"/>
              <a:endParaRPr lang="en-US" kern="0">
                <a:solidFill>
                  <a:schemeClr val="bg1">
                    <a:lumMod val="95000"/>
                  </a:schemeClr>
                </a:solidFill>
                <a:latin typeface="微软雅黑" panose="020F0502020204030204"/>
                <a:ea typeface="微软雅黑"/>
                <a:cs typeface="+mn-ea"/>
                <a:sym typeface="+mn-lt"/>
              </a:endParaRPr>
            </a:p>
          </p:txBody>
        </p:sp>
      </p:grpSp>
      <p:grpSp>
        <p:nvGrpSpPr>
          <p:cNvPr id="112" name="组合 111"/>
          <p:cNvGrpSpPr>
            <a:grpSpLocks/>
          </p:cNvGrpSpPr>
          <p:nvPr/>
        </p:nvGrpSpPr>
        <p:grpSpPr bwMode="auto">
          <a:xfrm>
            <a:off x="731981" y="1837485"/>
            <a:ext cx="3131206" cy="1206500"/>
            <a:chOff x="6358171" y="672761"/>
            <a:chExt cx="2348774" cy="904746"/>
          </a:xfrm>
        </p:grpSpPr>
        <p:sp>
          <p:nvSpPr>
            <p:cNvPr id="113" name="Content Placeholder 2"/>
            <p:cNvSpPr txBox="1">
              <a:spLocks/>
            </p:cNvSpPr>
            <p:nvPr/>
          </p:nvSpPr>
          <p:spPr>
            <a:xfrm>
              <a:off x="6733686" y="902916"/>
              <a:ext cx="1973259" cy="674591"/>
            </a:xfrm>
            <a:prstGeom prst="rect">
              <a:avLst/>
            </a:prstGeom>
          </p:spPr>
          <p:txBody>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defTabSz="1450940" fontAlgn="auto">
                <a:spcBef>
                  <a:spcPts val="0"/>
                </a:spcBef>
                <a:spcAft>
                  <a:spcPts val="0"/>
                </a:spcAft>
                <a:buNone/>
                <a:defRPr/>
              </a:pPr>
              <a:r>
                <a:rPr lang="en-US" altLang="zh-CN" sz="1200" dirty="0">
                  <a:solidFill>
                    <a:schemeClr val="tx1">
                      <a:lumMod val="85000"/>
                      <a:lumOff val="15000"/>
                    </a:schemeClr>
                  </a:solidFill>
                </a:rPr>
                <a:t>Lorem ipsum dolor sit amet, consectetur adipisicing elit, sed do eiusmod tempor incididunt ut labore et dolore magna aliqua. Ut enim ad minim </a:t>
              </a:r>
              <a:r>
                <a:rPr lang="en-US" altLang="zh-CN" sz="1200" dirty="0" err="1">
                  <a:solidFill>
                    <a:schemeClr val="tx1">
                      <a:lumMod val="85000"/>
                      <a:lumOff val="15000"/>
                    </a:schemeClr>
                  </a:solidFill>
                </a:rPr>
                <a:t>veniam</a:t>
              </a:r>
              <a:endParaRPr lang="en-US" altLang="zh-CN" sz="1200" dirty="0">
                <a:solidFill>
                  <a:schemeClr val="tx1">
                    <a:lumMod val="85000"/>
                    <a:lumOff val="15000"/>
                  </a:schemeClr>
                </a:solidFill>
                <a:cs typeface="Arial" pitchFamily="34" charset="0"/>
              </a:endParaRPr>
            </a:p>
          </p:txBody>
        </p:sp>
        <p:sp>
          <p:nvSpPr>
            <p:cNvPr id="114" name="文本框 17"/>
            <p:cNvSpPr txBox="1">
              <a:spLocks noChangeArrowheads="1"/>
            </p:cNvSpPr>
            <p:nvPr/>
          </p:nvSpPr>
          <p:spPr bwMode="auto">
            <a:xfrm>
              <a:off x="6358171" y="672761"/>
              <a:ext cx="2348774" cy="253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4213"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4213"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4213"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4213"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r" eaLnBrk="1" hangingPunct="1"/>
              <a:r>
                <a:rPr lang="en-US" altLang="zh-CN" sz="1600" dirty="0">
                  <a:solidFill>
                    <a:srgbClr val="000000"/>
                  </a:solidFill>
                </a:rPr>
                <a:t>ADD YOUR TITLE</a:t>
              </a:r>
              <a:endParaRPr lang="zh-CN" altLang="en-US" sz="1600" dirty="0">
                <a:solidFill>
                  <a:srgbClr val="000000"/>
                </a:solidFill>
              </a:endParaRPr>
            </a:p>
          </p:txBody>
        </p:sp>
      </p:grpSp>
      <p:grpSp>
        <p:nvGrpSpPr>
          <p:cNvPr id="115" name="组合 114"/>
          <p:cNvGrpSpPr>
            <a:grpSpLocks/>
          </p:cNvGrpSpPr>
          <p:nvPr/>
        </p:nvGrpSpPr>
        <p:grpSpPr bwMode="auto">
          <a:xfrm>
            <a:off x="8483115" y="1837485"/>
            <a:ext cx="3131206" cy="1508498"/>
            <a:chOff x="6358171" y="672761"/>
            <a:chExt cx="2348774" cy="904746"/>
          </a:xfrm>
        </p:grpSpPr>
        <p:sp>
          <p:nvSpPr>
            <p:cNvPr id="116" name="Content Placeholder 2"/>
            <p:cNvSpPr txBox="1">
              <a:spLocks/>
            </p:cNvSpPr>
            <p:nvPr/>
          </p:nvSpPr>
          <p:spPr>
            <a:xfrm>
              <a:off x="6358171" y="902916"/>
              <a:ext cx="1973259" cy="674591"/>
            </a:xfrm>
            <a:prstGeom prst="rect">
              <a:avLst/>
            </a:prstGeom>
          </p:spPr>
          <p:txBody>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1450940" fontAlgn="auto">
                <a:spcBef>
                  <a:spcPts val="0"/>
                </a:spcBef>
                <a:spcAft>
                  <a:spcPts val="0"/>
                </a:spcAft>
                <a:buNone/>
                <a:defRPr/>
              </a:pPr>
              <a:r>
                <a:rPr lang="en-US" altLang="zh-CN" sz="1200" dirty="0">
                  <a:solidFill>
                    <a:schemeClr val="tx1">
                      <a:lumMod val="85000"/>
                      <a:lumOff val="15000"/>
                    </a:schemeClr>
                  </a:solidFill>
                </a:rPr>
                <a:t>Lorem ipsum dolor sit amet, consectetur adipisicing elit, sed do eiusmod tempor incididunt ut labore et dolore magna aliqua. Ut enim ad minim </a:t>
              </a:r>
              <a:r>
                <a:rPr lang="en-US" altLang="zh-CN" sz="1200" dirty="0" err="1">
                  <a:solidFill>
                    <a:schemeClr val="tx1">
                      <a:lumMod val="85000"/>
                      <a:lumOff val="15000"/>
                    </a:schemeClr>
                  </a:solidFill>
                </a:rPr>
                <a:t>veniam</a:t>
              </a:r>
              <a:endParaRPr lang="en-US" altLang="zh-CN" sz="1200" dirty="0">
                <a:solidFill>
                  <a:schemeClr val="tx1">
                    <a:lumMod val="85000"/>
                    <a:lumOff val="15000"/>
                  </a:schemeClr>
                </a:solidFill>
                <a:cs typeface="Arial" pitchFamily="34" charset="0"/>
              </a:endParaRPr>
            </a:p>
          </p:txBody>
        </p:sp>
        <p:sp>
          <p:nvSpPr>
            <p:cNvPr id="117" name="文本框 17"/>
            <p:cNvSpPr txBox="1">
              <a:spLocks noChangeArrowheads="1"/>
            </p:cNvSpPr>
            <p:nvPr/>
          </p:nvSpPr>
          <p:spPr bwMode="auto">
            <a:xfrm>
              <a:off x="6358171" y="672761"/>
              <a:ext cx="2348774" cy="253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4213"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4213"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4213"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4213"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eaLnBrk="1" hangingPunct="1"/>
              <a:r>
                <a:rPr lang="en-US" altLang="zh-CN" sz="1600" dirty="0">
                  <a:solidFill>
                    <a:srgbClr val="000000"/>
                  </a:solidFill>
                </a:rPr>
                <a:t>ADD YOUR TITLE</a:t>
              </a:r>
              <a:endParaRPr lang="zh-CN" altLang="en-US" sz="1600" dirty="0">
                <a:solidFill>
                  <a:srgbClr val="000000"/>
                </a:solidFill>
              </a:endParaRPr>
            </a:p>
          </p:txBody>
        </p:sp>
      </p:grpSp>
      <p:grpSp>
        <p:nvGrpSpPr>
          <p:cNvPr id="118" name="组合 117"/>
          <p:cNvGrpSpPr>
            <a:grpSpLocks/>
          </p:cNvGrpSpPr>
          <p:nvPr/>
        </p:nvGrpSpPr>
        <p:grpSpPr bwMode="auto">
          <a:xfrm>
            <a:off x="8483115" y="4393505"/>
            <a:ext cx="3131206" cy="1206500"/>
            <a:chOff x="6358171" y="672761"/>
            <a:chExt cx="2348774" cy="904746"/>
          </a:xfrm>
        </p:grpSpPr>
        <p:sp>
          <p:nvSpPr>
            <p:cNvPr id="119" name="Content Placeholder 2"/>
            <p:cNvSpPr txBox="1">
              <a:spLocks/>
            </p:cNvSpPr>
            <p:nvPr/>
          </p:nvSpPr>
          <p:spPr>
            <a:xfrm>
              <a:off x="6358171" y="902916"/>
              <a:ext cx="1973259" cy="674591"/>
            </a:xfrm>
            <a:prstGeom prst="rect">
              <a:avLst/>
            </a:prstGeom>
          </p:spPr>
          <p:txBody>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1450940" fontAlgn="auto">
                <a:spcBef>
                  <a:spcPts val="0"/>
                </a:spcBef>
                <a:spcAft>
                  <a:spcPts val="0"/>
                </a:spcAft>
                <a:buNone/>
                <a:defRPr/>
              </a:pPr>
              <a:r>
                <a:rPr lang="en-US" altLang="zh-CN" sz="1200" dirty="0">
                  <a:solidFill>
                    <a:schemeClr val="tx1">
                      <a:lumMod val="85000"/>
                      <a:lumOff val="15000"/>
                    </a:schemeClr>
                  </a:solidFill>
                </a:rPr>
                <a:t>Lorem ipsum dolor sit amet, consectetur adipisicing elit, sed do eiusmod tempor incididunt ut labore et dolore magna aliqua. Ut enim ad minim </a:t>
              </a:r>
              <a:r>
                <a:rPr lang="en-US" altLang="zh-CN" sz="1200" dirty="0" err="1">
                  <a:solidFill>
                    <a:schemeClr val="tx1">
                      <a:lumMod val="85000"/>
                      <a:lumOff val="15000"/>
                    </a:schemeClr>
                  </a:solidFill>
                </a:rPr>
                <a:t>veniam</a:t>
              </a:r>
              <a:endParaRPr lang="en-US" altLang="zh-CN" sz="1200" dirty="0">
                <a:solidFill>
                  <a:schemeClr val="tx1">
                    <a:lumMod val="85000"/>
                    <a:lumOff val="15000"/>
                  </a:schemeClr>
                </a:solidFill>
                <a:cs typeface="Arial" pitchFamily="34" charset="0"/>
              </a:endParaRPr>
            </a:p>
          </p:txBody>
        </p:sp>
        <p:sp>
          <p:nvSpPr>
            <p:cNvPr id="120" name="文本框 17"/>
            <p:cNvSpPr txBox="1">
              <a:spLocks noChangeArrowheads="1"/>
            </p:cNvSpPr>
            <p:nvPr/>
          </p:nvSpPr>
          <p:spPr bwMode="auto">
            <a:xfrm>
              <a:off x="6358171" y="672761"/>
              <a:ext cx="2348774" cy="253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4213"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4213"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4213"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4213"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eaLnBrk="1" hangingPunct="1"/>
              <a:r>
                <a:rPr lang="en-US" altLang="zh-CN" sz="1600" dirty="0">
                  <a:solidFill>
                    <a:srgbClr val="000000"/>
                  </a:solidFill>
                </a:rPr>
                <a:t>ADD YOUR TITLE</a:t>
              </a:r>
              <a:endParaRPr lang="zh-CN" altLang="en-US" sz="1600" dirty="0">
                <a:solidFill>
                  <a:srgbClr val="000000"/>
                </a:solidFill>
              </a:endParaRPr>
            </a:p>
          </p:txBody>
        </p:sp>
      </p:grpSp>
      <p:grpSp>
        <p:nvGrpSpPr>
          <p:cNvPr id="121" name="组合 120"/>
          <p:cNvGrpSpPr>
            <a:grpSpLocks/>
          </p:cNvGrpSpPr>
          <p:nvPr/>
        </p:nvGrpSpPr>
        <p:grpSpPr bwMode="auto">
          <a:xfrm>
            <a:off x="659219" y="4393505"/>
            <a:ext cx="3131206" cy="1206500"/>
            <a:chOff x="6358171" y="672761"/>
            <a:chExt cx="2348774" cy="904746"/>
          </a:xfrm>
        </p:grpSpPr>
        <p:sp>
          <p:nvSpPr>
            <p:cNvPr id="122" name="Content Placeholder 2"/>
            <p:cNvSpPr txBox="1">
              <a:spLocks/>
            </p:cNvSpPr>
            <p:nvPr/>
          </p:nvSpPr>
          <p:spPr>
            <a:xfrm>
              <a:off x="6733686" y="902916"/>
              <a:ext cx="1973259" cy="674591"/>
            </a:xfrm>
            <a:prstGeom prst="rect">
              <a:avLst/>
            </a:prstGeom>
          </p:spPr>
          <p:txBody>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defTabSz="1450940" fontAlgn="auto">
                <a:spcBef>
                  <a:spcPts val="0"/>
                </a:spcBef>
                <a:spcAft>
                  <a:spcPts val="0"/>
                </a:spcAft>
                <a:buNone/>
                <a:defRPr/>
              </a:pPr>
              <a:r>
                <a:rPr lang="en-US" altLang="zh-CN" sz="1200" dirty="0">
                  <a:solidFill>
                    <a:schemeClr val="tx1">
                      <a:lumMod val="85000"/>
                      <a:lumOff val="15000"/>
                    </a:schemeClr>
                  </a:solidFill>
                </a:rPr>
                <a:t>Lorem ipsum dolor sit amet, consectetur adipisicing elit, sed do eiusmod tempor incididunt ut labore et dolore magna aliqua. Ut enim ad minim </a:t>
              </a:r>
              <a:r>
                <a:rPr lang="en-US" altLang="zh-CN" sz="1200" dirty="0" err="1">
                  <a:solidFill>
                    <a:schemeClr val="tx1">
                      <a:lumMod val="85000"/>
                      <a:lumOff val="15000"/>
                    </a:schemeClr>
                  </a:solidFill>
                </a:rPr>
                <a:t>veniam</a:t>
              </a:r>
              <a:endParaRPr lang="en-US" altLang="zh-CN" sz="1200" dirty="0">
                <a:solidFill>
                  <a:schemeClr val="tx1">
                    <a:lumMod val="85000"/>
                    <a:lumOff val="15000"/>
                  </a:schemeClr>
                </a:solidFill>
                <a:cs typeface="Arial" pitchFamily="34" charset="0"/>
              </a:endParaRPr>
            </a:p>
          </p:txBody>
        </p:sp>
        <p:sp>
          <p:nvSpPr>
            <p:cNvPr id="123" name="文本框 17"/>
            <p:cNvSpPr txBox="1">
              <a:spLocks noChangeArrowheads="1"/>
            </p:cNvSpPr>
            <p:nvPr/>
          </p:nvSpPr>
          <p:spPr bwMode="auto">
            <a:xfrm>
              <a:off x="6358171" y="672761"/>
              <a:ext cx="2348774" cy="253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4213"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4213"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4213"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4213"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r" eaLnBrk="1" hangingPunct="1"/>
              <a:r>
                <a:rPr lang="en-US" altLang="zh-CN" sz="1600" dirty="0">
                  <a:solidFill>
                    <a:srgbClr val="000000"/>
                  </a:solidFill>
                </a:rPr>
                <a:t>ADD YOUR TITLE</a:t>
              </a:r>
              <a:endParaRPr lang="zh-CN" altLang="en-US" sz="1600" dirty="0">
                <a:solidFill>
                  <a:srgbClr val="000000"/>
                </a:solidFill>
              </a:endParaRPr>
            </a:p>
          </p:txBody>
        </p:sp>
      </p:grpSp>
    </p:spTree>
    <p:extLst>
      <p:ext uri="{BB962C8B-B14F-4D97-AF65-F5344CB8AC3E}">
        <p14:creationId xmlns:p14="http://schemas.microsoft.com/office/powerpoint/2010/main" val="430884459"/>
      </p:ext>
    </p:extLst>
  </p:cSld>
  <p:clrMapOvr>
    <a:masterClrMapping/>
  </p:clrMapOvr>
  <mc:AlternateContent xmlns:mc="http://schemas.openxmlformats.org/markup-compatibility/2006" xmlns:p14="http://schemas.microsoft.com/office/powerpoint/2010/main">
    <mc:Choice Requires="p14">
      <p:transition spd="slow" p14:dur="3000" advTm="0">
        <p14:shred/>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6"/>
                                        </p:tgtEl>
                                        <p:attrNameLst>
                                          <p:attrName>style.visibility</p:attrName>
                                        </p:attrNameLst>
                                      </p:cBhvr>
                                      <p:to>
                                        <p:strVal val="visible"/>
                                      </p:to>
                                    </p:set>
                                    <p:animEffect transition="in" filter="wipe(left)">
                                      <p:cBhvr>
                                        <p:cTn id="7" dur="500"/>
                                        <p:tgtEl>
                                          <p:spTgt spid="96"/>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97"/>
                                        </p:tgtEl>
                                        <p:attrNameLst>
                                          <p:attrName>style.visibility</p:attrName>
                                        </p:attrNameLst>
                                      </p:cBhvr>
                                      <p:to>
                                        <p:strVal val="visible"/>
                                      </p:to>
                                    </p:set>
                                    <p:anim calcmode="lin" valueType="num">
                                      <p:cBhvr>
                                        <p:cTn id="11" dur="500" fill="hold"/>
                                        <p:tgtEl>
                                          <p:spTgt spid="97"/>
                                        </p:tgtEl>
                                        <p:attrNameLst>
                                          <p:attrName>ppt_w</p:attrName>
                                        </p:attrNameLst>
                                      </p:cBhvr>
                                      <p:tavLst>
                                        <p:tav tm="0">
                                          <p:val>
                                            <p:fltVal val="0"/>
                                          </p:val>
                                        </p:tav>
                                        <p:tav tm="100000">
                                          <p:val>
                                            <p:strVal val="#ppt_w"/>
                                          </p:val>
                                        </p:tav>
                                      </p:tavLst>
                                    </p:anim>
                                    <p:anim calcmode="lin" valueType="num">
                                      <p:cBhvr>
                                        <p:cTn id="12" dur="500" fill="hold"/>
                                        <p:tgtEl>
                                          <p:spTgt spid="97"/>
                                        </p:tgtEl>
                                        <p:attrNameLst>
                                          <p:attrName>ppt_h</p:attrName>
                                        </p:attrNameLst>
                                      </p:cBhvr>
                                      <p:tavLst>
                                        <p:tav tm="0">
                                          <p:val>
                                            <p:fltVal val="0"/>
                                          </p:val>
                                        </p:tav>
                                        <p:tav tm="100000">
                                          <p:val>
                                            <p:strVal val="#ppt_h"/>
                                          </p:val>
                                        </p:tav>
                                      </p:tavLst>
                                    </p:anim>
                                    <p:animEffect transition="in" filter="fade">
                                      <p:cBhvr>
                                        <p:cTn id="13" dur="500"/>
                                        <p:tgtEl>
                                          <p:spTgt spid="97"/>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100"/>
                                        </p:tgtEl>
                                        <p:attrNameLst>
                                          <p:attrName>style.visibility</p:attrName>
                                        </p:attrNameLst>
                                      </p:cBhvr>
                                      <p:to>
                                        <p:strVal val="visible"/>
                                      </p:to>
                                    </p:set>
                                    <p:anim calcmode="lin" valueType="num">
                                      <p:cBhvr>
                                        <p:cTn id="17" dur="500" fill="hold"/>
                                        <p:tgtEl>
                                          <p:spTgt spid="100"/>
                                        </p:tgtEl>
                                        <p:attrNameLst>
                                          <p:attrName>ppt_w</p:attrName>
                                        </p:attrNameLst>
                                      </p:cBhvr>
                                      <p:tavLst>
                                        <p:tav tm="0">
                                          <p:val>
                                            <p:fltVal val="0"/>
                                          </p:val>
                                        </p:tav>
                                        <p:tav tm="100000">
                                          <p:val>
                                            <p:strVal val="#ppt_w"/>
                                          </p:val>
                                        </p:tav>
                                      </p:tavLst>
                                    </p:anim>
                                    <p:anim calcmode="lin" valueType="num">
                                      <p:cBhvr>
                                        <p:cTn id="18" dur="500" fill="hold"/>
                                        <p:tgtEl>
                                          <p:spTgt spid="100"/>
                                        </p:tgtEl>
                                        <p:attrNameLst>
                                          <p:attrName>ppt_h</p:attrName>
                                        </p:attrNameLst>
                                      </p:cBhvr>
                                      <p:tavLst>
                                        <p:tav tm="0">
                                          <p:val>
                                            <p:fltVal val="0"/>
                                          </p:val>
                                        </p:tav>
                                        <p:tav tm="100000">
                                          <p:val>
                                            <p:strVal val="#ppt_h"/>
                                          </p:val>
                                        </p:tav>
                                      </p:tavLst>
                                    </p:anim>
                                    <p:animEffect transition="in" filter="fade">
                                      <p:cBhvr>
                                        <p:cTn id="19" dur="500"/>
                                        <p:tgtEl>
                                          <p:spTgt spid="100"/>
                                        </p:tgtEl>
                                      </p:cBhvr>
                                    </p:animEffect>
                                  </p:childTnLst>
                                </p:cTn>
                              </p:par>
                              <p:par>
                                <p:cTn id="20" presetID="53" presetClass="entr" presetSubtype="16" fill="hold" nodeType="withEffect">
                                  <p:stCondLst>
                                    <p:cond delay="100"/>
                                  </p:stCondLst>
                                  <p:childTnLst>
                                    <p:set>
                                      <p:cBhvr>
                                        <p:cTn id="21" dur="1" fill="hold">
                                          <p:stCondLst>
                                            <p:cond delay="0"/>
                                          </p:stCondLst>
                                        </p:cTn>
                                        <p:tgtEl>
                                          <p:spTgt spid="106"/>
                                        </p:tgtEl>
                                        <p:attrNameLst>
                                          <p:attrName>style.visibility</p:attrName>
                                        </p:attrNameLst>
                                      </p:cBhvr>
                                      <p:to>
                                        <p:strVal val="visible"/>
                                      </p:to>
                                    </p:set>
                                    <p:anim calcmode="lin" valueType="num">
                                      <p:cBhvr>
                                        <p:cTn id="22" dur="500" fill="hold"/>
                                        <p:tgtEl>
                                          <p:spTgt spid="106"/>
                                        </p:tgtEl>
                                        <p:attrNameLst>
                                          <p:attrName>ppt_w</p:attrName>
                                        </p:attrNameLst>
                                      </p:cBhvr>
                                      <p:tavLst>
                                        <p:tav tm="0">
                                          <p:val>
                                            <p:fltVal val="0"/>
                                          </p:val>
                                        </p:tav>
                                        <p:tav tm="100000">
                                          <p:val>
                                            <p:strVal val="#ppt_w"/>
                                          </p:val>
                                        </p:tav>
                                      </p:tavLst>
                                    </p:anim>
                                    <p:anim calcmode="lin" valueType="num">
                                      <p:cBhvr>
                                        <p:cTn id="23" dur="500" fill="hold"/>
                                        <p:tgtEl>
                                          <p:spTgt spid="106"/>
                                        </p:tgtEl>
                                        <p:attrNameLst>
                                          <p:attrName>ppt_h</p:attrName>
                                        </p:attrNameLst>
                                      </p:cBhvr>
                                      <p:tavLst>
                                        <p:tav tm="0">
                                          <p:val>
                                            <p:fltVal val="0"/>
                                          </p:val>
                                        </p:tav>
                                        <p:tav tm="100000">
                                          <p:val>
                                            <p:strVal val="#ppt_h"/>
                                          </p:val>
                                        </p:tav>
                                      </p:tavLst>
                                    </p:anim>
                                    <p:animEffect transition="in" filter="fade">
                                      <p:cBhvr>
                                        <p:cTn id="24" dur="500"/>
                                        <p:tgtEl>
                                          <p:spTgt spid="106"/>
                                        </p:tgtEl>
                                      </p:cBhvr>
                                    </p:animEffect>
                                  </p:childTnLst>
                                </p:cTn>
                              </p:par>
                              <p:par>
                                <p:cTn id="25" presetID="53" presetClass="entr" presetSubtype="16" fill="hold" nodeType="withEffect">
                                  <p:stCondLst>
                                    <p:cond delay="200"/>
                                  </p:stCondLst>
                                  <p:childTnLst>
                                    <p:set>
                                      <p:cBhvr>
                                        <p:cTn id="26" dur="1" fill="hold">
                                          <p:stCondLst>
                                            <p:cond delay="0"/>
                                          </p:stCondLst>
                                        </p:cTn>
                                        <p:tgtEl>
                                          <p:spTgt spid="109"/>
                                        </p:tgtEl>
                                        <p:attrNameLst>
                                          <p:attrName>style.visibility</p:attrName>
                                        </p:attrNameLst>
                                      </p:cBhvr>
                                      <p:to>
                                        <p:strVal val="visible"/>
                                      </p:to>
                                    </p:set>
                                    <p:anim calcmode="lin" valueType="num">
                                      <p:cBhvr>
                                        <p:cTn id="27" dur="500" fill="hold"/>
                                        <p:tgtEl>
                                          <p:spTgt spid="109"/>
                                        </p:tgtEl>
                                        <p:attrNameLst>
                                          <p:attrName>ppt_w</p:attrName>
                                        </p:attrNameLst>
                                      </p:cBhvr>
                                      <p:tavLst>
                                        <p:tav tm="0">
                                          <p:val>
                                            <p:fltVal val="0"/>
                                          </p:val>
                                        </p:tav>
                                        <p:tav tm="100000">
                                          <p:val>
                                            <p:strVal val="#ppt_w"/>
                                          </p:val>
                                        </p:tav>
                                      </p:tavLst>
                                    </p:anim>
                                    <p:anim calcmode="lin" valueType="num">
                                      <p:cBhvr>
                                        <p:cTn id="28" dur="500" fill="hold"/>
                                        <p:tgtEl>
                                          <p:spTgt spid="109"/>
                                        </p:tgtEl>
                                        <p:attrNameLst>
                                          <p:attrName>ppt_h</p:attrName>
                                        </p:attrNameLst>
                                      </p:cBhvr>
                                      <p:tavLst>
                                        <p:tav tm="0">
                                          <p:val>
                                            <p:fltVal val="0"/>
                                          </p:val>
                                        </p:tav>
                                        <p:tav tm="100000">
                                          <p:val>
                                            <p:strVal val="#ppt_h"/>
                                          </p:val>
                                        </p:tav>
                                      </p:tavLst>
                                    </p:anim>
                                    <p:animEffect transition="in" filter="fade">
                                      <p:cBhvr>
                                        <p:cTn id="29" dur="500"/>
                                        <p:tgtEl>
                                          <p:spTgt spid="109"/>
                                        </p:tgtEl>
                                      </p:cBhvr>
                                    </p:animEffect>
                                  </p:childTnLst>
                                </p:cTn>
                              </p:par>
                              <p:par>
                                <p:cTn id="30" presetID="53" presetClass="entr" presetSubtype="16" fill="hold" nodeType="withEffect">
                                  <p:stCondLst>
                                    <p:cond delay="300"/>
                                  </p:stCondLst>
                                  <p:childTnLst>
                                    <p:set>
                                      <p:cBhvr>
                                        <p:cTn id="31" dur="1" fill="hold">
                                          <p:stCondLst>
                                            <p:cond delay="0"/>
                                          </p:stCondLst>
                                        </p:cTn>
                                        <p:tgtEl>
                                          <p:spTgt spid="103"/>
                                        </p:tgtEl>
                                        <p:attrNameLst>
                                          <p:attrName>style.visibility</p:attrName>
                                        </p:attrNameLst>
                                      </p:cBhvr>
                                      <p:to>
                                        <p:strVal val="visible"/>
                                      </p:to>
                                    </p:set>
                                    <p:anim calcmode="lin" valueType="num">
                                      <p:cBhvr>
                                        <p:cTn id="32" dur="500" fill="hold"/>
                                        <p:tgtEl>
                                          <p:spTgt spid="103"/>
                                        </p:tgtEl>
                                        <p:attrNameLst>
                                          <p:attrName>ppt_w</p:attrName>
                                        </p:attrNameLst>
                                      </p:cBhvr>
                                      <p:tavLst>
                                        <p:tav tm="0">
                                          <p:val>
                                            <p:fltVal val="0"/>
                                          </p:val>
                                        </p:tav>
                                        <p:tav tm="100000">
                                          <p:val>
                                            <p:strVal val="#ppt_w"/>
                                          </p:val>
                                        </p:tav>
                                      </p:tavLst>
                                    </p:anim>
                                    <p:anim calcmode="lin" valueType="num">
                                      <p:cBhvr>
                                        <p:cTn id="33" dur="500" fill="hold"/>
                                        <p:tgtEl>
                                          <p:spTgt spid="103"/>
                                        </p:tgtEl>
                                        <p:attrNameLst>
                                          <p:attrName>ppt_h</p:attrName>
                                        </p:attrNameLst>
                                      </p:cBhvr>
                                      <p:tavLst>
                                        <p:tav tm="0">
                                          <p:val>
                                            <p:fltVal val="0"/>
                                          </p:val>
                                        </p:tav>
                                        <p:tav tm="100000">
                                          <p:val>
                                            <p:strVal val="#ppt_h"/>
                                          </p:val>
                                        </p:tav>
                                      </p:tavLst>
                                    </p:anim>
                                    <p:animEffect transition="in" filter="fade">
                                      <p:cBhvr>
                                        <p:cTn id="34" dur="500"/>
                                        <p:tgtEl>
                                          <p:spTgt spid="103"/>
                                        </p:tgtEl>
                                      </p:cBhvr>
                                    </p:animEffect>
                                  </p:childTnLst>
                                </p:cTn>
                              </p:par>
                            </p:childTnLst>
                          </p:cTn>
                        </p:par>
                        <p:par>
                          <p:cTn id="35" fill="hold">
                            <p:stCondLst>
                              <p:cond delay="1800"/>
                            </p:stCondLst>
                            <p:childTnLst>
                              <p:par>
                                <p:cTn id="36" presetID="2" presetClass="entr" presetSubtype="4" decel="100000" fill="hold" nodeType="afterEffect">
                                  <p:stCondLst>
                                    <p:cond delay="0"/>
                                  </p:stCondLst>
                                  <p:childTnLst>
                                    <p:set>
                                      <p:cBhvr>
                                        <p:cTn id="37" dur="1" fill="hold">
                                          <p:stCondLst>
                                            <p:cond delay="0"/>
                                          </p:stCondLst>
                                        </p:cTn>
                                        <p:tgtEl>
                                          <p:spTgt spid="112"/>
                                        </p:tgtEl>
                                        <p:attrNameLst>
                                          <p:attrName>style.visibility</p:attrName>
                                        </p:attrNameLst>
                                      </p:cBhvr>
                                      <p:to>
                                        <p:strVal val="visible"/>
                                      </p:to>
                                    </p:set>
                                    <p:anim calcmode="lin" valueType="num">
                                      <p:cBhvr additive="base">
                                        <p:cTn id="38" dur="500" fill="hold"/>
                                        <p:tgtEl>
                                          <p:spTgt spid="112"/>
                                        </p:tgtEl>
                                        <p:attrNameLst>
                                          <p:attrName>ppt_x</p:attrName>
                                        </p:attrNameLst>
                                      </p:cBhvr>
                                      <p:tavLst>
                                        <p:tav tm="0">
                                          <p:val>
                                            <p:strVal val="#ppt_x"/>
                                          </p:val>
                                        </p:tav>
                                        <p:tav tm="100000">
                                          <p:val>
                                            <p:strVal val="#ppt_x"/>
                                          </p:val>
                                        </p:tav>
                                      </p:tavLst>
                                    </p:anim>
                                    <p:anim calcmode="lin" valueType="num">
                                      <p:cBhvr additive="base">
                                        <p:cTn id="39" dur="500" fill="hold"/>
                                        <p:tgtEl>
                                          <p:spTgt spid="112"/>
                                        </p:tgtEl>
                                        <p:attrNameLst>
                                          <p:attrName>ppt_y</p:attrName>
                                        </p:attrNameLst>
                                      </p:cBhvr>
                                      <p:tavLst>
                                        <p:tav tm="0">
                                          <p:val>
                                            <p:strVal val="1+#ppt_h/2"/>
                                          </p:val>
                                        </p:tav>
                                        <p:tav tm="100000">
                                          <p:val>
                                            <p:strVal val="#ppt_y"/>
                                          </p:val>
                                        </p:tav>
                                      </p:tavLst>
                                    </p:anim>
                                  </p:childTnLst>
                                </p:cTn>
                              </p:par>
                            </p:childTnLst>
                          </p:cTn>
                        </p:par>
                        <p:par>
                          <p:cTn id="40" fill="hold">
                            <p:stCondLst>
                              <p:cond delay="2300"/>
                            </p:stCondLst>
                            <p:childTnLst>
                              <p:par>
                                <p:cTn id="41" presetID="2" presetClass="entr" presetSubtype="4" decel="100000" fill="hold" nodeType="afterEffect">
                                  <p:stCondLst>
                                    <p:cond delay="0"/>
                                  </p:stCondLst>
                                  <p:childTnLst>
                                    <p:set>
                                      <p:cBhvr>
                                        <p:cTn id="42" dur="1" fill="hold">
                                          <p:stCondLst>
                                            <p:cond delay="0"/>
                                          </p:stCondLst>
                                        </p:cTn>
                                        <p:tgtEl>
                                          <p:spTgt spid="115"/>
                                        </p:tgtEl>
                                        <p:attrNameLst>
                                          <p:attrName>style.visibility</p:attrName>
                                        </p:attrNameLst>
                                      </p:cBhvr>
                                      <p:to>
                                        <p:strVal val="visible"/>
                                      </p:to>
                                    </p:set>
                                    <p:anim calcmode="lin" valueType="num">
                                      <p:cBhvr additive="base">
                                        <p:cTn id="43" dur="500" fill="hold"/>
                                        <p:tgtEl>
                                          <p:spTgt spid="115"/>
                                        </p:tgtEl>
                                        <p:attrNameLst>
                                          <p:attrName>ppt_x</p:attrName>
                                        </p:attrNameLst>
                                      </p:cBhvr>
                                      <p:tavLst>
                                        <p:tav tm="0">
                                          <p:val>
                                            <p:strVal val="#ppt_x"/>
                                          </p:val>
                                        </p:tav>
                                        <p:tav tm="100000">
                                          <p:val>
                                            <p:strVal val="#ppt_x"/>
                                          </p:val>
                                        </p:tav>
                                      </p:tavLst>
                                    </p:anim>
                                    <p:anim calcmode="lin" valueType="num">
                                      <p:cBhvr additive="base">
                                        <p:cTn id="44" dur="500" fill="hold"/>
                                        <p:tgtEl>
                                          <p:spTgt spid="115"/>
                                        </p:tgtEl>
                                        <p:attrNameLst>
                                          <p:attrName>ppt_y</p:attrName>
                                        </p:attrNameLst>
                                      </p:cBhvr>
                                      <p:tavLst>
                                        <p:tav tm="0">
                                          <p:val>
                                            <p:strVal val="1+#ppt_h/2"/>
                                          </p:val>
                                        </p:tav>
                                        <p:tav tm="100000">
                                          <p:val>
                                            <p:strVal val="#ppt_y"/>
                                          </p:val>
                                        </p:tav>
                                      </p:tavLst>
                                    </p:anim>
                                  </p:childTnLst>
                                </p:cTn>
                              </p:par>
                            </p:childTnLst>
                          </p:cTn>
                        </p:par>
                        <p:par>
                          <p:cTn id="45" fill="hold">
                            <p:stCondLst>
                              <p:cond delay="2800"/>
                            </p:stCondLst>
                            <p:childTnLst>
                              <p:par>
                                <p:cTn id="46" presetID="2" presetClass="entr" presetSubtype="4" decel="100000" fill="hold" nodeType="afterEffect">
                                  <p:stCondLst>
                                    <p:cond delay="0"/>
                                  </p:stCondLst>
                                  <p:childTnLst>
                                    <p:set>
                                      <p:cBhvr>
                                        <p:cTn id="47" dur="1" fill="hold">
                                          <p:stCondLst>
                                            <p:cond delay="0"/>
                                          </p:stCondLst>
                                        </p:cTn>
                                        <p:tgtEl>
                                          <p:spTgt spid="118"/>
                                        </p:tgtEl>
                                        <p:attrNameLst>
                                          <p:attrName>style.visibility</p:attrName>
                                        </p:attrNameLst>
                                      </p:cBhvr>
                                      <p:to>
                                        <p:strVal val="visible"/>
                                      </p:to>
                                    </p:set>
                                    <p:anim calcmode="lin" valueType="num">
                                      <p:cBhvr additive="base">
                                        <p:cTn id="48" dur="500" fill="hold"/>
                                        <p:tgtEl>
                                          <p:spTgt spid="118"/>
                                        </p:tgtEl>
                                        <p:attrNameLst>
                                          <p:attrName>ppt_x</p:attrName>
                                        </p:attrNameLst>
                                      </p:cBhvr>
                                      <p:tavLst>
                                        <p:tav tm="0">
                                          <p:val>
                                            <p:strVal val="#ppt_x"/>
                                          </p:val>
                                        </p:tav>
                                        <p:tav tm="100000">
                                          <p:val>
                                            <p:strVal val="#ppt_x"/>
                                          </p:val>
                                        </p:tav>
                                      </p:tavLst>
                                    </p:anim>
                                    <p:anim calcmode="lin" valueType="num">
                                      <p:cBhvr additive="base">
                                        <p:cTn id="49" dur="500" fill="hold"/>
                                        <p:tgtEl>
                                          <p:spTgt spid="118"/>
                                        </p:tgtEl>
                                        <p:attrNameLst>
                                          <p:attrName>ppt_y</p:attrName>
                                        </p:attrNameLst>
                                      </p:cBhvr>
                                      <p:tavLst>
                                        <p:tav tm="0">
                                          <p:val>
                                            <p:strVal val="1+#ppt_h/2"/>
                                          </p:val>
                                        </p:tav>
                                        <p:tav tm="100000">
                                          <p:val>
                                            <p:strVal val="#ppt_y"/>
                                          </p:val>
                                        </p:tav>
                                      </p:tavLst>
                                    </p:anim>
                                  </p:childTnLst>
                                </p:cTn>
                              </p:par>
                            </p:childTnLst>
                          </p:cTn>
                        </p:par>
                        <p:par>
                          <p:cTn id="50" fill="hold">
                            <p:stCondLst>
                              <p:cond delay="3300"/>
                            </p:stCondLst>
                            <p:childTnLst>
                              <p:par>
                                <p:cTn id="51" presetID="2" presetClass="entr" presetSubtype="4" decel="100000" fill="hold" nodeType="afterEffect">
                                  <p:stCondLst>
                                    <p:cond delay="0"/>
                                  </p:stCondLst>
                                  <p:childTnLst>
                                    <p:set>
                                      <p:cBhvr>
                                        <p:cTn id="52" dur="1" fill="hold">
                                          <p:stCondLst>
                                            <p:cond delay="0"/>
                                          </p:stCondLst>
                                        </p:cTn>
                                        <p:tgtEl>
                                          <p:spTgt spid="121"/>
                                        </p:tgtEl>
                                        <p:attrNameLst>
                                          <p:attrName>style.visibility</p:attrName>
                                        </p:attrNameLst>
                                      </p:cBhvr>
                                      <p:to>
                                        <p:strVal val="visible"/>
                                      </p:to>
                                    </p:set>
                                    <p:anim calcmode="lin" valueType="num">
                                      <p:cBhvr additive="base">
                                        <p:cTn id="53" dur="500" fill="hold"/>
                                        <p:tgtEl>
                                          <p:spTgt spid="121"/>
                                        </p:tgtEl>
                                        <p:attrNameLst>
                                          <p:attrName>ppt_x</p:attrName>
                                        </p:attrNameLst>
                                      </p:cBhvr>
                                      <p:tavLst>
                                        <p:tav tm="0">
                                          <p:val>
                                            <p:strVal val="#ppt_x"/>
                                          </p:val>
                                        </p:tav>
                                        <p:tav tm="100000">
                                          <p:val>
                                            <p:strVal val="#ppt_x"/>
                                          </p:val>
                                        </p:tav>
                                      </p:tavLst>
                                    </p:anim>
                                    <p:anim calcmode="lin" valueType="num">
                                      <p:cBhvr additive="base">
                                        <p:cTn id="54" dur="500" fill="hold"/>
                                        <p:tgtEl>
                                          <p:spTgt spid="1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49"/>
          <p:cNvSpPr txBox="1"/>
          <p:nvPr/>
        </p:nvSpPr>
        <p:spPr>
          <a:xfrm>
            <a:off x="1569951" y="1565476"/>
            <a:ext cx="2298067" cy="369332"/>
          </a:xfrm>
          <a:prstGeom prst="rect">
            <a:avLst/>
          </a:prstGeom>
          <a:noFill/>
        </p:spPr>
        <p:txBody>
          <a:bodyPr wrap="square" lIns="0" tIns="0" rIns="0" bIns="0" rtlCol="0">
            <a:spAutoFit/>
          </a:bodyPr>
          <a:lstStyle>
            <a:defPPr>
              <a:defRPr lang="zh-CN"/>
            </a:defPPr>
            <a:lvl1pPr algn="ctr">
              <a:defRPr sz="2000" b="1">
                <a:solidFill>
                  <a:schemeClr val="tx2"/>
                </a:solidFill>
                <a:latin typeface="微软雅黑" pitchFamily="34" charset="-122"/>
                <a:ea typeface="微软雅黑" pitchFamily="34" charset="-122"/>
              </a:defRPr>
            </a:lvl1pPr>
          </a:lstStyle>
          <a:p>
            <a:pPr algn="l"/>
            <a:r>
              <a:rPr lang="zh-CN" altLang="en-US" sz="2400" b="0" dirty="0">
                <a:solidFill>
                  <a:schemeClr val="tx1">
                    <a:lumMod val="75000"/>
                    <a:lumOff val="25000"/>
                  </a:schemeClr>
                </a:solidFill>
                <a:latin typeface="+mn-lt"/>
                <a:ea typeface="+mn-ea"/>
                <a:cs typeface="+mn-ea"/>
                <a:sym typeface="+mn-lt"/>
              </a:rPr>
              <a:t>输入标题文本</a:t>
            </a:r>
          </a:p>
        </p:txBody>
      </p:sp>
      <p:sp>
        <p:nvSpPr>
          <p:cNvPr id="24" name="TextBox 50"/>
          <p:cNvSpPr txBox="1"/>
          <p:nvPr/>
        </p:nvSpPr>
        <p:spPr>
          <a:xfrm>
            <a:off x="1569951" y="2057918"/>
            <a:ext cx="3853975" cy="579454"/>
          </a:xfrm>
          <a:prstGeom prst="rect">
            <a:avLst/>
          </a:prstGeom>
          <a:noFill/>
        </p:spPr>
        <p:txBody>
          <a:bodyPr wrap="square" lIns="0" tIns="0" rIns="0" bIns="0" rtlCol="0">
            <a:spAutoFit/>
          </a:bodyPr>
          <a:lstStyle>
            <a:defPPr>
              <a:defRPr lang="zh-CN"/>
            </a:defPPr>
            <a:lvl1pPr algn="just">
              <a:defRPr sz="900">
                <a:solidFill>
                  <a:schemeClr val="tx1">
                    <a:lumMod val="65000"/>
                    <a:lumOff val="35000"/>
                  </a:schemeClr>
                </a:solidFill>
                <a:latin typeface="微软雅黑" pitchFamily="34" charset="-122"/>
                <a:ea typeface="微软雅黑" pitchFamily="34" charset="-122"/>
              </a:defRPr>
            </a:lvl1pPr>
          </a:lstStyle>
          <a:p>
            <a:pPr>
              <a:lnSpc>
                <a:spcPct val="150000"/>
              </a:lnSpc>
            </a:pPr>
            <a:r>
              <a:rPr lang="zh-CN" altLang="en-US" sz="1333" dirty="0">
                <a:solidFill>
                  <a:schemeClr val="tx1">
                    <a:lumMod val="75000"/>
                    <a:lumOff val="25000"/>
                  </a:schemeClr>
                </a:solidFill>
                <a:latin typeface="+mn-lt"/>
                <a:ea typeface="+mn-ea"/>
                <a:cs typeface="+mn-ea"/>
                <a:sym typeface="+mn-lt"/>
              </a:rPr>
              <a:t>点击输入简要文字内容，文字内容需概括精炼，不用多余的文字修饰，言简意赅的说明该项内容。</a:t>
            </a:r>
            <a:endParaRPr lang="en-US" altLang="zh-CN" sz="1333" dirty="0">
              <a:solidFill>
                <a:schemeClr val="tx1">
                  <a:lumMod val="75000"/>
                  <a:lumOff val="25000"/>
                </a:schemeClr>
              </a:solidFill>
              <a:latin typeface="+mn-lt"/>
              <a:ea typeface="+mn-ea"/>
              <a:cs typeface="+mn-ea"/>
              <a:sym typeface="+mn-lt"/>
            </a:endParaRPr>
          </a:p>
        </p:txBody>
      </p:sp>
      <p:grpSp>
        <p:nvGrpSpPr>
          <p:cNvPr id="25" name="组合 24"/>
          <p:cNvGrpSpPr/>
          <p:nvPr/>
        </p:nvGrpSpPr>
        <p:grpSpPr>
          <a:xfrm>
            <a:off x="1390651" y="3204502"/>
            <a:ext cx="4671483" cy="1746251"/>
            <a:chOff x="1042988" y="2273002"/>
            <a:chExt cx="3503612" cy="1309688"/>
          </a:xfrm>
        </p:grpSpPr>
        <p:sp>
          <p:nvSpPr>
            <p:cNvPr id="26" name="Freeform 7"/>
            <p:cNvSpPr>
              <a:spLocks/>
            </p:cNvSpPr>
            <p:nvPr/>
          </p:nvSpPr>
          <p:spPr bwMode="auto">
            <a:xfrm>
              <a:off x="1042988" y="2273002"/>
              <a:ext cx="3503612" cy="1309688"/>
            </a:xfrm>
            <a:custGeom>
              <a:avLst/>
              <a:gdLst>
                <a:gd name="T0" fmla="*/ 987 w 9385"/>
                <a:gd name="T1" fmla="*/ 1974 h 3491"/>
                <a:gd name="T2" fmla="*/ 6935 w 9385"/>
                <a:gd name="T3" fmla="*/ 1974 h 3491"/>
                <a:gd name="T4" fmla="*/ 9212 w 9385"/>
                <a:gd name="T5" fmla="*/ 3194 h 3491"/>
                <a:gd name="T6" fmla="*/ 9385 w 9385"/>
                <a:gd name="T7" fmla="*/ 3491 h 3491"/>
                <a:gd name="T8" fmla="*/ 9385 w 9385"/>
                <a:gd name="T9" fmla="*/ 2623 h 3491"/>
                <a:gd name="T10" fmla="*/ 6386 w 9385"/>
                <a:gd name="T11" fmla="*/ 0 h 3491"/>
                <a:gd name="T12" fmla="*/ 987 w 9385"/>
                <a:gd name="T13" fmla="*/ 0 h 3491"/>
                <a:gd name="T14" fmla="*/ 0 w 9385"/>
                <a:gd name="T15" fmla="*/ 987 h 3491"/>
                <a:gd name="T16" fmla="*/ 0 w 9385"/>
                <a:gd name="T17" fmla="*/ 987 h 3491"/>
                <a:gd name="T18" fmla="*/ 987 w 9385"/>
                <a:gd name="T19" fmla="*/ 1974 h 3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85" h="3491">
                  <a:moveTo>
                    <a:pt x="987" y="1974"/>
                  </a:moveTo>
                  <a:lnTo>
                    <a:pt x="6935" y="1974"/>
                  </a:lnTo>
                  <a:cubicBezTo>
                    <a:pt x="8046" y="1974"/>
                    <a:pt x="8807" y="2498"/>
                    <a:pt x="9212" y="3194"/>
                  </a:cubicBezTo>
                  <a:lnTo>
                    <a:pt x="9385" y="3491"/>
                  </a:lnTo>
                  <a:lnTo>
                    <a:pt x="9385" y="2623"/>
                  </a:lnTo>
                  <a:cubicBezTo>
                    <a:pt x="9385" y="1089"/>
                    <a:pt x="8339" y="0"/>
                    <a:pt x="6386" y="0"/>
                  </a:cubicBezTo>
                  <a:lnTo>
                    <a:pt x="987" y="0"/>
                  </a:lnTo>
                  <a:cubicBezTo>
                    <a:pt x="444" y="0"/>
                    <a:pt x="0" y="444"/>
                    <a:pt x="0" y="987"/>
                  </a:cubicBezTo>
                  <a:lnTo>
                    <a:pt x="0" y="987"/>
                  </a:lnTo>
                  <a:cubicBezTo>
                    <a:pt x="0" y="1530"/>
                    <a:pt x="444" y="1974"/>
                    <a:pt x="987" y="1974"/>
                  </a:cubicBezTo>
                  <a:close/>
                </a:path>
              </a:pathLst>
            </a:custGeom>
            <a:blipFill dpi="0" rotWithShape="1">
              <a:blip r:embed="rId3"/>
              <a:srcRect/>
              <a:tile tx="0" ty="0" sx="100000" sy="100000" flip="none" algn="tl"/>
            </a:blipFill>
            <a:ln>
              <a:noFill/>
            </a:ln>
          </p:spPr>
          <p:txBody>
            <a:bodyPr vert="horz" wrap="square" lIns="121920" tIns="60960" rIns="121920" bIns="60960" numCol="1" anchor="t" anchorCtr="0" compatLnSpc="1">
              <a:prstTxWarp prst="textNoShape">
                <a:avLst/>
              </a:prstTxWarp>
            </a:bodyPr>
            <a:lstStyle/>
            <a:p>
              <a:endParaRPr lang="zh-CN" altLang="en-US">
                <a:cs typeface="+mn-ea"/>
                <a:sym typeface="+mn-lt"/>
              </a:endParaRPr>
            </a:p>
          </p:txBody>
        </p:sp>
        <p:sp>
          <p:nvSpPr>
            <p:cNvPr id="27" name="TextBox 53"/>
            <p:cNvSpPr txBox="1"/>
            <p:nvPr/>
          </p:nvSpPr>
          <p:spPr>
            <a:xfrm>
              <a:off x="1749987" y="2455515"/>
              <a:ext cx="2088231" cy="376930"/>
            </a:xfrm>
            <a:prstGeom prst="rect">
              <a:avLst/>
            </a:prstGeom>
            <a:noFill/>
          </p:spPr>
          <p:txBody>
            <a:bodyPr wrap="square" rtlCol="0">
              <a:spAutoFit/>
            </a:bodyPr>
            <a:lstStyle/>
            <a:p>
              <a:pPr algn="just"/>
              <a:r>
                <a:rPr lang="zh-CN" altLang="en-US" sz="1333" dirty="0">
                  <a:solidFill>
                    <a:schemeClr val="bg1"/>
                  </a:solidFill>
                  <a:cs typeface="+mn-ea"/>
                  <a:sym typeface="+mn-lt"/>
                </a:rPr>
                <a:t>点击输入简要文字内容，文字内容需概括精炼，不用多余的文字修饰。</a:t>
              </a:r>
              <a:endParaRPr lang="en-US" altLang="zh-CN" sz="1333" dirty="0">
                <a:solidFill>
                  <a:schemeClr val="bg1"/>
                </a:solidFill>
                <a:cs typeface="+mn-ea"/>
                <a:sym typeface="+mn-lt"/>
              </a:endParaRPr>
            </a:p>
          </p:txBody>
        </p:sp>
        <p:sp>
          <p:nvSpPr>
            <p:cNvPr id="28" name="矩形 27"/>
            <p:cNvSpPr/>
            <p:nvPr/>
          </p:nvSpPr>
          <p:spPr>
            <a:xfrm>
              <a:off x="1151814" y="2393960"/>
              <a:ext cx="497973" cy="500089"/>
            </a:xfrm>
            <a:prstGeom prst="rect">
              <a:avLst/>
            </a:prstGeom>
          </p:spPr>
          <p:txBody>
            <a:bodyPr wrap="none">
              <a:spAutoFit/>
            </a:bodyPr>
            <a:lstStyle/>
            <a:p>
              <a:r>
                <a:rPr lang="en-US" altLang="zh-CN" sz="3733" b="1" dirty="0">
                  <a:solidFill>
                    <a:schemeClr val="bg1"/>
                  </a:solidFill>
                  <a:cs typeface="+mn-ea"/>
                  <a:sym typeface="+mn-lt"/>
                </a:rPr>
                <a:t>01</a:t>
              </a:r>
              <a:endParaRPr lang="zh-CN" altLang="en-US" sz="3733" b="1" dirty="0">
                <a:solidFill>
                  <a:schemeClr val="bg1"/>
                </a:solidFill>
                <a:cs typeface="+mn-ea"/>
                <a:sym typeface="+mn-lt"/>
              </a:endParaRPr>
            </a:p>
          </p:txBody>
        </p:sp>
      </p:grpSp>
      <p:grpSp>
        <p:nvGrpSpPr>
          <p:cNvPr id="29" name="组合 28"/>
          <p:cNvGrpSpPr/>
          <p:nvPr/>
        </p:nvGrpSpPr>
        <p:grpSpPr>
          <a:xfrm>
            <a:off x="1390651" y="4635306"/>
            <a:ext cx="4671483" cy="1746251"/>
            <a:chOff x="1042988" y="3331865"/>
            <a:chExt cx="3503612" cy="1309688"/>
          </a:xfrm>
        </p:grpSpPr>
        <p:sp>
          <p:nvSpPr>
            <p:cNvPr id="30" name="Freeform 8"/>
            <p:cNvSpPr>
              <a:spLocks/>
            </p:cNvSpPr>
            <p:nvPr/>
          </p:nvSpPr>
          <p:spPr bwMode="auto">
            <a:xfrm>
              <a:off x="1042988" y="3331865"/>
              <a:ext cx="3503612" cy="1309688"/>
            </a:xfrm>
            <a:custGeom>
              <a:avLst/>
              <a:gdLst>
                <a:gd name="T0" fmla="*/ 987 w 9385"/>
                <a:gd name="T1" fmla="*/ 1973 h 3491"/>
                <a:gd name="T2" fmla="*/ 6935 w 9385"/>
                <a:gd name="T3" fmla="*/ 1973 h 3491"/>
                <a:gd name="T4" fmla="*/ 9212 w 9385"/>
                <a:gd name="T5" fmla="*/ 3193 h 3491"/>
                <a:gd name="T6" fmla="*/ 9385 w 9385"/>
                <a:gd name="T7" fmla="*/ 3491 h 3491"/>
                <a:gd name="T8" fmla="*/ 9385 w 9385"/>
                <a:gd name="T9" fmla="*/ 2623 h 3491"/>
                <a:gd name="T10" fmla="*/ 6386 w 9385"/>
                <a:gd name="T11" fmla="*/ 0 h 3491"/>
                <a:gd name="T12" fmla="*/ 987 w 9385"/>
                <a:gd name="T13" fmla="*/ 0 h 3491"/>
                <a:gd name="T14" fmla="*/ 0 w 9385"/>
                <a:gd name="T15" fmla="*/ 986 h 3491"/>
                <a:gd name="T16" fmla="*/ 0 w 9385"/>
                <a:gd name="T17" fmla="*/ 986 h 3491"/>
                <a:gd name="T18" fmla="*/ 987 w 9385"/>
                <a:gd name="T19" fmla="*/ 1973 h 3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85" h="3491">
                  <a:moveTo>
                    <a:pt x="987" y="1973"/>
                  </a:moveTo>
                  <a:lnTo>
                    <a:pt x="6935" y="1973"/>
                  </a:lnTo>
                  <a:cubicBezTo>
                    <a:pt x="8046" y="1973"/>
                    <a:pt x="8807" y="2497"/>
                    <a:pt x="9212" y="3193"/>
                  </a:cubicBezTo>
                  <a:lnTo>
                    <a:pt x="9385" y="3491"/>
                  </a:lnTo>
                  <a:lnTo>
                    <a:pt x="9385" y="2623"/>
                  </a:lnTo>
                  <a:cubicBezTo>
                    <a:pt x="9385" y="1089"/>
                    <a:pt x="8339" y="0"/>
                    <a:pt x="6386" y="0"/>
                  </a:cubicBezTo>
                  <a:lnTo>
                    <a:pt x="987" y="0"/>
                  </a:lnTo>
                  <a:cubicBezTo>
                    <a:pt x="444" y="0"/>
                    <a:pt x="0" y="444"/>
                    <a:pt x="0" y="986"/>
                  </a:cubicBezTo>
                  <a:lnTo>
                    <a:pt x="0" y="986"/>
                  </a:lnTo>
                  <a:cubicBezTo>
                    <a:pt x="0" y="1529"/>
                    <a:pt x="444" y="1973"/>
                    <a:pt x="987" y="1973"/>
                  </a:cubicBezTo>
                  <a:close/>
                </a:path>
              </a:pathLst>
            </a:custGeom>
            <a:blipFill dpi="0" rotWithShape="1">
              <a:blip r:embed="rId4"/>
              <a:srcRect/>
              <a:stretch>
                <a:fillRect/>
              </a:stretch>
            </a:blipFill>
            <a:ln>
              <a:noFill/>
            </a:ln>
          </p:spPr>
          <p:txBody>
            <a:bodyPr vert="horz" wrap="square" lIns="121920" tIns="60960" rIns="121920" bIns="60960" numCol="1" anchor="t" anchorCtr="0" compatLnSpc="1">
              <a:prstTxWarp prst="textNoShape">
                <a:avLst/>
              </a:prstTxWarp>
            </a:bodyPr>
            <a:lstStyle/>
            <a:p>
              <a:endParaRPr lang="zh-CN" altLang="en-US">
                <a:cs typeface="+mn-ea"/>
                <a:sym typeface="+mn-lt"/>
              </a:endParaRPr>
            </a:p>
          </p:txBody>
        </p:sp>
        <p:sp>
          <p:nvSpPr>
            <p:cNvPr id="31" name="TextBox 57"/>
            <p:cNvSpPr txBox="1"/>
            <p:nvPr/>
          </p:nvSpPr>
          <p:spPr>
            <a:xfrm>
              <a:off x="1750678" y="3522860"/>
              <a:ext cx="2088231" cy="376930"/>
            </a:xfrm>
            <a:prstGeom prst="rect">
              <a:avLst/>
            </a:prstGeom>
            <a:noFill/>
          </p:spPr>
          <p:txBody>
            <a:bodyPr wrap="square" rtlCol="0">
              <a:spAutoFit/>
            </a:bodyPr>
            <a:lstStyle>
              <a:defPPr>
                <a:defRPr lang="zh-CN"/>
              </a:defPPr>
              <a:lvl1pPr algn="just">
                <a:defRPr sz="900">
                  <a:solidFill>
                    <a:schemeClr val="bg1"/>
                  </a:solidFill>
                  <a:latin typeface="微软雅黑" pitchFamily="34" charset="-122"/>
                  <a:ea typeface="微软雅黑" pitchFamily="34" charset="-122"/>
                </a:defRPr>
              </a:lvl1pPr>
            </a:lstStyle>
            <a:p>
              <a:r>
                <a:rPr lang="zh-CN" altLang="en-US" sz="1333" dirty="0">
                  <a:latin typeface="+mn-lt"/>
                  <a:ea typeface="+mn-ea"/>
                  <a:cs typeface="+mn-ea"/>
                  <a:sym typeface="+mn-lt"/>
                </a:rPr>
                <a:t>点击输入简要文字内容，文字内容需概括精炼，不用多余的文字修饰。</a:t>
              </a:r>
              <a:endParaRPr lang="en-US" altLang="zh-CN" sz="1333" dirty="0">
                <a:latin typeface="+mn-lt"/>
                <a:ea typeface="+mn-ea"/>
                <a:cs typeface="+mn-ea"/>
                <a:sym typeface="+mn-lt"/>
              </a:endParaRPr>
            </a:p>
          </p:txBody>
        </p:sp>
        <p:sp>
          <p:nvSpPr>
            <p:cNvPr id="32" name="矩形 31"/>
            <p:cNvSpPr/>
            <p:nvPr/>
          </p:nvSpPr>
          <p:spPr>
            <a:xfrm>
              <a:off x="1151814" y="3445916"/>
              <a:ext cx="497973" cy="500089"/>
            </a:xfrm>
            <a:prstGeom prst="rect">
              <a:avLst/>
            </a:prstGeom>
          </p:spPr>
          <p:txBody>
            <a:bodyPr wrap="none">
              <a:spAutoFit/>
            </a:bodyPr>
            <a:lstStyle/>
            <a:p>
              <a:r>
                <a:rPr lang="en-US" altLang="zh-CN" sz="3733" b="1" dirty="0">
                  <a:solidFill>
                    <a:schemeClr val="bg1"/>
                  </a:solidFill>
                  <a:cs typeface="+mn-ea"/>
                  <a:sym typeface="+mn-lt"/>
                </a:rPr>
                <a:t>02</a:t>
              </a:r>
              <a:endParaRPr lang="zh-CN" altLang="en-US" sz="3733" b="1" dirty="0">
                <a:solidFill>
                  <a:schemeClr val="bg1"/>
                </a:solidFill>
                <a:cs typeface="+mn-ea"/>
                <a:sym typeface="+mn-lt"/>
              </a:endParaRPr>
            </a:p>
          </p:txBody>
        </p:sp>
      </p:grpSp>
      <p:grpSp>
        <p:nvGrpSpPr>
          <p:cNvPr id="33" name="组合 32"/>
          <p:cNvGrpSpPr/>
          <p:nvPr/>
        </p:nvGrpSpPr>
        <p:grpSpPr>
          <a:xfrm>
            <a:off x="6180667" y="2467902"/>
            <a:ext cx="4671483" cy="1746251"/>
            <a:chOff x="4635500" y="1720552"/>
            <a:chExt cx="3503612" cy="1309688"/>
          </a:xfrm>
        </p:grpSpPr>
        <p:sp>
          <p:nvSpPr>
            <p:cNvPr id="34" name="Freeform 5"/>
            <p:cNvSpPr>
              <a:spLocks/>
            </p:cNvSpPr>
            <p:nvPr/>
          </p:nvSpPr>
          <p:spPr bwMode="auto">
            <a:xfrm>
              <a:off x="4635500" y="1720552"/>
              <a:ext cx="3503612" cy="1309688"/>
            </a:xfrm>
            <a:custGeom>
              <a:avLst/>
              <a:gdLst>
                <a:gd name="T0" fmla="*/ 8398 w 9385"/>
                <a:gd name="T1" fmla="*/ 1974 h 3491"/>
                <a:gd name="T2" fmla="*/ 2450 w 9385"/>
                <a:gd name="T3" fmla="*/ 1974 h 3491"/>
                <a:gd name="T4" fmla="*/ 173 w 9385"/>
                <a:gd name="T5" fmla="*/ 3194 h 3491"/>
                <a:gd name="T6" fmla="*/ 0 w 9385"/>
                <a:gd name="T7" fmla="*/ 3491 h 3491"/>
                <a:gd name="T8" fmla="*/ 0 w 9385"/>
                <a:gd name="T9" fmla="*/ 2623 h 3491"/>
                <a:gd name="T10" fmla="*/ 2999 w 9385"/>
                <a:gd name="T11" fmla="*/ 0 h 3491"/>
                <a:gd name="T12" fmla="*/ 8398 w 9385"/>
                <a:gd name="T13" fmla="*/ 0 h 3491"/>
                <a:gd name="T14" fmla="*/ 9385 w 9385"/>
                <a:gd name="T15" fmla="*/ 987 h 3491"/>
                <a:gd name="T16" fmla="*/ 9385 w 9385"/>
                <a:gd name="T17" fmla="*/ 987 h 3491"/>
                <a:gd name="T18" fmla="*/ 8398 w 9385"/>
                <a:gd name="T19" fmla="*/ 1974 h 3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85" h="3491">
                  <a:moveTo>
                    <a:pt x="8398" y="1974"/>
                  </a:moveTo>
                  <a:lnTo>
                    <a:pt x="2450" y="1974"/>
                  </a:lnTo>
                  <a:cubicBezTo>
                    <a:pt x="1339" y="1974"/>
                    <a:pt x="578" y="2498"/>
                    <a:pt x="173" y="3194"/>
                  </a:cubicBezTo>
                  <a:lnTo>
                    <a:pt x="0" y="3491"/>
                  </a:lnTo>
                  <a:lnTo>
                    <a:pt x="0" y="2623"/>
                  </a:lnTo>
                  <a:cubicBezTo>
                    <a:pt x="0" y="1089"/>
                    <a:pt x="1046" y="0"/>
                    <a:pt x="2999" y="0"/>
                  </a:cubicBezTo>
                  <a:lnTo>
                    <a:pt x="8398" y="0"/>
                  </a:lnTo>
                  <a:cubicBezTo>
                    <a:pt x="8941" y="0"/>
                    <a:pt x="9385" y="444"/>
                    <a:pt x="9385" y="987"/>
                  </a:cubicBezTo>
                  <a:lnTo>
                    <a:pt x="9385" y="987"/>
                  </a:lnTo>
                  <a:cubicBezTo>
                    <a:pt x="9385" y="1530"/>
                    <a:pt x="8941" y="1974"/>
                    <a:pt x="8398" y="1974"/>
                  </a:cubicBezTo>
                  <a:close/>
                </a:path>
              </a:pathLst>
            </a:custGeom>
            <a:blipFill dpi="0" rotWithShape="1">
              <a:blip r:embed="rId5"/>
              <a:srcRect/>
              <a:stretch>
                <a:fillRect/>
              </a:stretch>
            </a:blipFill>
            <a:ln>
              <a:noFill/>
            </a:ln>
          </p:spPr>
          <p:txBody>
            <a:bodyPr vert="horz" wrap="square" lIns="121920" tIns="60960" rIns="121920" bIns="60960" numCol="1" anchor="t" anchorCtr="0" compatLnSpc="1">
              <a:prstTxWarp prst="textNoShape">
                <a:avLst/>
              </a:prstTxWarp>
            </a:bodyPr>
            <a:lstStyle/>
            <a:p>
              <a:endParaRPr lang="zh-CN" altLang="en-US">
                <a:cs typeface="+mn-ea"/>
                <a:sym typeface="+mn-lt"/>
              </a:endParaRPr>
            </a:p>
          </p:txBody>
        </p:sp>
        <p:sp>
          <p:nvSpPr>
            <p:cNvPr id="35" name="TextBox 61"/>
            <p:cNvSpPr txBox="1"/>
            <p:nvPr/>
          </p:nvSpPr>
          <p:spPr>
            <a:xfrm>
              <a:off x="5780228" y="1889055"/>
              <a:ext cx="2088231" cy="376930"/>
            </a:xfrm>
            <a:prstGeom prst="rect">
              <a:avLst/>
            </a:prstGeom>
            <a:noFill/>
          </p:spPr>
          <p:txBody>
            <a:bodyPr wrap="square" rtlCol="0">
              <a:spAutoFit/>
            </a:bodyPr>
            <a:lstStyle>
              <a:defPPr>
                <a:defRPr lang="zh-CN"/>
              </a:defPPr>
              <a:lvl1pPr algn="just">
                <a:defRPr sz="900">
                  <a:solidFill>
                    <a:schemeClr val="bg1"/>
                  </a:solidFill>
                  <a:latin typeface="微软雅黑" pitchFamily="34" charset="-122"/>
                  <a:ea typeface="微软雅黑" pitchFamily="34" charset="-122"/>
                </a:defRPr>
              </a:lvl1pPr>
            </a:lstStyle>
            <a:p>
              <a:r>
                <a:rPr lang="zh-CN" altLang="en-US" sz="1333" dirty="0">
                  <a:latin typeface="+mn-lt"/>
                  <a:ea typeface="+mn-ea"/>
                  <a:cs typeface="+mn-ea"/>
                  <a:sym typeface="+mn-lt"/>
                </a:rPr>
                <a:t>点击输入简要文字内容，文字内容需概括精炼，不用多余的文字修饰。</a:t>
              </a:r>
              <a:endParaRPr lang="en-US" altLang="zh-CN" sz="1333" dirty="0">
                <a:latin typeface="+mn-lt"/>
                <a:ea typeface="+mn-ea"/>
                <a:cs typeface="+mn-ea"/>
                <a:sym typeface="+mn-lt"/>
              </a:endParaRPr>
            </a:p>
          </p:txBody>
        </p:sp>
        <p:sp>
          <p:nvSpPr>
            <p:cNvPr id="36" name="矩形 35"/>
            <p:cNvSpPr/>
            <p:nvPr/>
          </p:nvSpPr>
          <p:spPr>
            <a:xfrm>
              <a:off x="5159007" y="1828562"/>
              <a:ext cx="497973" cy="500089"/>
            </a:xfrm>
            <a:prstGeom prst="rect">
              <a:avLst/>
            </a:prstGeom>
          </p:spPr>
          <p:txBody>
            <a:bodyPr wrap="none">
              <a:spAutoFit/>
            </a:bodyPr>
            <a:lstStyle/>
            <a:p>
              <a:r>
                <a:rPr lang="en-US" altLang="zh-CN" sz="3733" b="1" dirty="0">
                  <a:solidFill>
                    <a:schemeClr val="bg1"/>
                  </a:solidFill>
                  <a:cs typeface="+mn-ea"/>
                  <a:sym typeface="+mn-lt"/>
                </a:rPr>
                <a:t>03</a:t>
              </a:r>
              <a:endParaRPr lang="zh-CN" altLang="en-US" sz="3733" b="1" dirty="0">
                <a:solidFill>
                  <a:schemeClr val="bg1"/>
                </a:solidFill>
                <a:cs typeface="+mn-ea"/>
                <a:sym typeface="+mn-lt"/>
              </a:endParaRPr>
            </a:p>
          </p:txBody>
        </p:sp>
      </p:grpSp>
      <p:grpSp>
        <p:nvGrpSpPr>
          <p:cNvPr id="37" name="组合 36"/>
          <p:cNvGrpSpPr/>
          <p:nvPr/>
        </p:nvGrpSpPr>
        <p:grpSpPr>
          <a:xfrm>
            <a:off x="6180667" y="3882237"/>
            <a:ext cx="4671483" cy="1746251"/>
            <a:chOff x="4635500" y="2781002"/>
            <a:chExt cx="3503612" cy="1309688"/>
          </a:xfrm>
        </p:grpSpPr>
        <p:sp>
          <p:nvSpPr>
            <p:cNvPr id="38" name="Freeform 6"/>
            <p:cNvSpPr>
              <a:spLocks/>
            </p:cNvSpPr>
            <p:nvPr/>
          </p:nvSpPr>
          <p:spPr bwMode="auto">
            <a:xfrm>
              <a:off x="4635500" y="2781002"/>
              <a:ext cx="3503612" cy="1309688"/>
            </a:xfrm>
            <a:custGeom>
              <a:avLst/>
              <a:gdLst>
                <a:gd name="T0" fmla="*/ 8398 w 9385"/>
                <a:gd name="T1" fmla="*/ 1973 h 3491"/>
                <a:gd name="T2" fmla="*/ 2450 w 9385"/>
                <a:gd name="T3" fmla="*/ 1973 h 3491"/>
                <a:gd name="T4" fmla="*/ 173 w 9385"/>
                <a:gd name="T5" fmla="*/ 3194 h 3491"/>
                <a:gd name="T6" fmla="*/ 0 w 9385"/>
                <a:gd name="T7" fmla="*/ 3491 h 3491"/>
                <a:gd name="T8" fmla="*/ 0 w 9385"/>
                <a:gd name="T9" fmla="*/ 2623 h 3491"/>
                <a:gd name="T10" fmla="*/ 2999 w 9385"/>
                <a:gd name="T11" fmla="*/ 0 h 3491"/>
                <a:gd name="T12" fmla="*/ 8398 w 9385"/>
                <a:gd name="T13" fmla="*/ 0 h 3491"/>
                <a:gd name="T14" fmla="*/ 9385 w 9385"/>
                <a:gd name="T15" fmla="*/ 987 h 3491"/>
                <a:gd name="T16" fmla="*/ 9385 w 9385"/>
                <a:gd name="T17" fmla="*/ 987 h 3491"/>
                <a:gd name="T18" fmla="*/ 8398 w 9385"/>
                <a:gd name="T19" fmla="*/ 1973 h 3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85" h="3491">
                  <a:moveTo>
                    <a:pt x="8398" y="1973"/>
                  </a:moveTo>
                  <a:lnTo>
                    <a:pt x="2450" y="1973"/>
                  </a:lnTo>
                  <a:cubicBezTo>
                    <a:pt x="1339" y="1973"/>
                    <a:pt x="578" y="2497"/>
                    <a:pt x="173" y="3194"/>
                  </a:cubicBezTo>
                  <a:lnTo>
                    <a:pt x="0" y="3491"/>
                  </a:lnTo>
                  <a:lnTo>
                    <a:pt x="0" y="2623"/>
                  </a:lnTo>
                  <a:cubicBezTo>
                    <a:pt x="0" y="1089"/>
                    <a:pt x="1046" y="0"/>
                    <a:pt x="2999" y="0"/>
                  </a:cubicBezTo>
                  <a:lnTo>
                    <a:pt x="8398" y="0"/>
                  </a:lnTo>
                  <a:cubicBezTo>
                    <a:pt x="8941" y="0"/>
                    <a:pt x="9385" y="444"/>
                    <a:pt x="9385" y="987"/>
                  </a:cubicBezTo>
                  <a:lnTo>
                    <a:pt x="9385" y="987"/>
                  </a:lnTo>
                  <a:cubicBezTo>
                    <a:pt x="9385" y="1529"/>
                    <a:pt x="8941" y="1973"/>
                    <a:pt x="8398" y="1973"/>
                  </a:cubicBezTo>
                  <a:close/>
                </a:path>
              </a:pathLst>
            </a:custGeom>
            <a:blipFill>
              <a:blip r:embed="rId6"/>
              <a:stretch>
                <a:fillRect/>
              </a:stretch>
            </a:blipFill>
            <a:ln>
              <a:noFill/>
            </a:ln>
          </p:spPr>
          <p:txBody>
            <a:bodyPr vert="horz" wrap="square" lIns="121920" tIns="60960" rIns="121920" bIns="60960" numCol="1" anchor="t" anchorCtr="0" compatLnSpc="1">
              <a:prstTxWarp prst="textNoShape">
                <a:avLst/>
              </a:prstTxWarp>
            </a:bodyPr>
            <a:lstStyle/>
            <a:p>
              <a:endParaRPr lang="zh-CN" altLang="en-US">
                <a:cs typeface="+mn-ea"/>
                <a:sym typeface="+mn-lt"/>
              </a:endParaRPr>
            </a:p>
          </p:txBody>
        </p:sp>
        <p:sp>
          <p:nvSpPr>
            <p:cNvPr id="39" name="TextBox 65"/>
            <p:cNvSpPr txBox="1"/>
            <p:nvPr/>
          </p:nvSpPr>
          <p:spPr>
            <a:xfrm>
              <a:off x="5780227" y="2969175"/>
              <a:ext cx="2088231" cy="376930"/>
            </a:xfrm>
            <a:prstGeom prst="rect">
              <a:avLst/>
            </a:prstGeom>
            <a:noFill/>
          </p:spPr>
          <p:txBody>
            <a:bodyPr wrap="square" rtlCol="0">
              <a:spAutoFit/>
            </a:bodyPr>
            <a:lstStyle>
              <a:defPPr>
                <a:defRPr lang="zh-CN"/>
              </a:defPPr>
              <a:lvl1pPr algn="just">
                <a:defRPr sz="900">
                  <a:solidFill>
                    <a:schemeClr val="bg1"/>
                  </a:solidFill>
                  <a:latin typeface="微软雅黑" pitchFamily="34" charset="-122"/>
                  <a:ea typeface="微软雅黑" pitchFamily="34" charset="-122"/>
                </a:defRPr>
              </a:lvl1pPr>
            </a:lstStyle>
            <a:p>
              <a:r>
                <a:rPr lang="zh-CN" altLang="en-US" sz="1333" dirty="0">
                  <a:latin typeface="+mn-lt"/>
                  <a:ea typeface="+mn-ea"/>
                  <a:cs typeface="+mn-ea"/>
                  <a:sym typeface="+mn-lt"/>
                </a:rPr>
                <a:t>点击输入简要文字内容，文字内容需概括精炼，不用多余的文字修饰。</a:t>
              </a:r>
              <a:endParaRPr lang="en-US" altLang="zh-CN" sz="1333" dirty="0">
                <a:latin typeface="+mn-lt"/>
                <a:ea typeface="+mn-ea"/>
                <a:cs typeface="+mn-ea"/>
                <a:sym typeface="+mn-lt"/>
              </a:endParaRPr>
            </a:p>
          </p:txBody>
        </p:sp>
        <p:sp>
          <p:nvSpPr>
            <p:cNvPr id="40" name="矩形 39"/>
            <p:cNvSpPr/>
            <p:nvPr/>
          </p:nvSpPr>
          <p:spPr>
            <a:xfrm>
              <a:off x="5159007" y="2899082"/>
              <a:ext cx="497973" cy="500089"/>
            </a:xfrm>
            <a:prstGeom prst="rect">
              <a:avLst/>
            </a:prstGeom>
          </p:spPr>
          <p:txBody>
            <a:bodyPr wrap="none">
              <a:spAutoFit/>
            </a:bodyPr>
            <a:lstStyle/>
            <a:p>
              <a:r>
                <a:rPr lang="en-US" altLang="zh-CN" sz="3733" b="1" dirty="0">
                  <a:solidFill>
                    <a:schemeClr val="bg1"/>
                  </a:solidFill>
                  <a:cs typeface="+mn-ea"/>
                  <a:sym typeface="+mn-lt"/>
                </a:rPr>
                <a:t>04</a:t>
              </a:r>
              <a:endParaRPr lang="zh-CN" altLang="en-US" sz="3733" b="1" dirty="0">
                <a:solidFill>
                  <a:schemeClr val="bg1"/>
                </a:solidFill>
                <a:cs typeface="+mn-ea"/>
                <a:sym typeface="+mn-lt"/>
              </a:endParaRPr>
            </a:p>
          </p:txBody>
        </p:sp>
      </p:grpSp>
      <p:sp>
        <p:nvSpPr>
          <p:cNvPr id="22" name="Text Placeholder 8"/>
          <p:cNvSpPr txBox="1">
            <a:spLocks/>
          </p:cNvSpPr>
          <p:nvPr/>
        </p:nvSpPr>
        <p:spPr>
          <a:xfrm>
            <a:off x="2571184" y="332656"/>
            <a:ext cx="7049632" cy="6096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US" altLang="zh-CN" sz="2800" b="1" dirty="0">
                <a:solidFill>
                  <a:schemeClr val="tx1">
                    <a:lumMod val="65000"/>
                    <a:lumOff val="35000"/>
                  </a:schemeClr>
                </a:solidFill>
                <a:cs typeface="+mn-ea"/>
                <a:sym typeface="+mn-lt"/>
              </a:rPr>
              <a:t>CLICK HERE TO ADD TITLE</a:t>
            </a:r>
            <a:endParaRPr lang="zh-CN" altLang="zh-CN" sz="2800" b="1" dirty="0">
              <a:solidFill>
                <a:schemeClr val="tx1">
                  <a:lumMod val="65000"/>
                  <a:lumOff val="35000"/>
                </a:schemeClr>
              </a:solidFill>
              <a:cs typeface="+mn-ea"/>
              <a:sym typeface="+mn-lt"/>
            </a:endParaRPr>
          </a:p>
        </p:txBody>
      </p:sp>
    </p:spTree>
    <p:extLst>
      <p:ext uri="{BB962C8B-B14F-4D97-AF65-F5344CB8AC3E}">
        <p14:creationId xmlns:p14="http://schemas.microsoft.com/office/powerpoint/2010/main" val="2517027080"/>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wipe(right)">
                                      <p:cBhvr>
                                        <p:cTn id="10" dur="500"/>
                                        <p:tgtEl>
                                          <p:spTgt spid="23"/>
                                        </p:tgtEl>
                                      </p:cBhvr>
                                    </p:animEffect>
                                  </p:childTnLst>
                                </p:cTn>
                              </p:par>
                            </p:childTnLst>
                          </p:cTn>
                        </p:par>
                        <p:par>
                          <p:cTn id="11" fill="hold">
                            <p:stCondLst>
                              <p:cond delay="500"/>
                            </p:stCondLst>
                            <p:childTnLst>
                              <p:par>
                                <p:cTn id="12" presetID="2" presetClass="entr" presetSubtype="2" fill="hold" grpId="0" nodeType="afterEffect">
                                  <p:stCondLst>
                                    <p:cond delay="0"/>
                                  </p:stCondLst>
                                  <p:childTnLst>
                                    <p:set>
                                      <p:cBhvr>
                                        <p:cTn id="13" dur="1" fill="hold">
                                          <p:stCondLst>
                                            <p:cond delay="0"/>
                                          </p:stCondLst>
                                        </p:cTn>
                                        <p:tgtEl>
                                          <p:spTgt spid="24"/>
                                        </p:tgtEl>
                                        <p:attrNameLst>
                                          <p:attrName>style.visibility</p:attrName>
                                        </p:attrNameLst>
                                      </p:cBhvr>
                                      <p:to>
                                        <p:strVal val="visible"/>
                                      </p:to>
                                    </p:set>
                                    <p:anim calcmode="lin" valueType="num">
                                      <p:cBhvr additive="base">
                                        <p:cTn id="14" dur="500" fill="hold"/>
                                        <p:tgtEl>
                                          <p:spTgt spid="24"/>
                                        </p:tgtEl>
                                        <p:attrNameLst>
                                          <p:attrName>ppt_x</p:attrName>
                                        </p:attrNameLst>
                                      </p:cBhvr>
                                      <p:tavLst>
                                        <p:tav tm="0">
                                          <p:val>
                                            <p:strVal val="1+#ppt_w/2"/>
                                          </p:val>
                                        </p:tav>
                                        <p:tav tm="100000">
                                          <p:val>
                                            <p:strVal val="#ppt_x"/>
                                          </p:val>
                                        </p:tav>
                                      </p:tavLst>
                                    </p:anim>
                                    <p:anim calcmode="lin" valueType="num">
                                      <p:cBhvr additive="base">
                                        <p:cTn id="15" dur="500" fill="hold"/>
                                        <p:tgtEl>
                                          <p:spTgt spid="24"/>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22" presetClass="entr" presetSubtype="2"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right)">
                                      <p:cBhvr>
                                        <p:cTn id="19" dur="500"/>
                                        <p:tgtEl>
                                          <p:spTgt spid="25"/>
                                        </p:tgtEl>
                                      </p:cBhvr>
                                    </p:animEffect>
                                  </p:childTnLst>
                                </p:cTn>
                              </p:par>
                            </p:childTnLst>
                          </p:cTn>
                        </p:par>
                        <p:par>
                          <p:cTn id="20" fill="hold">
                            <p:stCondLst>
                              <p:cond delay="1500"/>
                            </p:stCondLst>
                            <p:childTnLst>
                              <p:par>
                                <p:cTn id="21" presetID="22" presetClass="entr" presetSubtype="2" fill="hold"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wipe(right)">
                                      <p:cBhvr>
                                        <p:cTn id="23" dur="500"/>
                                        <p:tgtEl>
                                          <p:spTgt spid="29"/>
                                        </p:tgtEl>
                                      </p:cBhvr>
                                    </p:animEffect>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wipe(left)">
                                      <p:cBhvr>
                                        <p:cTn id="27" dur="500"/>
                                        <p:tgtEl>
                                          <p:spTgt spid="33"/>
                                        </p:tgtEl>
                                      </p:cBhvr>
                                    </p:animEffect>
                                  </p:childTnLst>
                                </p:cTn>
                              </p:par>
                            </p:childTnLst>
                          </p:cTn>
                        </p:par>
                        <p:par>
                          <p:cTn id="28" fill="hold">
                            <p:stCondLst>
                              <p:cond delay="2500"/>
                            </p:stCondLst>
                            <p:childTnLst>
                              <p:par>
                                <p:cTn id="29" presetID="22" presetClass="entr" presetSubtype="8" fill="hold" nodeType="after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wipe(left)">
                                      <p:cBhvr>
                                        <p:cTn id="31"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平行四边形 7"/>
          <p:cNvSpPr/>
          <p:nvPr/>
        </p:nvSpPr>
        <p:spPr>
          <a:xfrm rot="20362696" flipV="1">
            <a:off x="4921252" y="3372221"/>
            <a:ext cx="2424113" cy="1085851"/>
          </a:xfrm>
          <a:prstGeom prst="parallelogram">
            <a:avLst>
              <a:gd name="adj" fmla="val 68951"/>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200">
              <a:cs typeface="+mn-ea"/>
              <a:sym typeface="+mn-lt"/>
            </a:endParaRPr>
          </a:p>
        </p:txBody>
      </p:sp>
      <p:sp>
        <p:nvSpPr>
          <p:cNvPr id="9" name="平行四边形 8"/>
          <p:cNvSpPr/>
          <p:nvPr/>
        </p:nvSpPr>
        <p:spPr>
          <a:xfrm rot="5400000">
            <a:off x="4319412" y="4335657"/>
            <a:ext cx="1965654" cy="1095400"/>
          </a:xfrm>
          <a:custGeom>
            <a:avLst/>
            <a:gdLst>
              <a:gd name="connsiteX0" fmla="*/ 0 w 2006600"/>
              <a:gd name="connsiteY0" fmla="*/ 1163639 h 1163639"/>
              <a:gd name="connsiteX1" fmla="*/ 802341 w 2006600"/>
              <a:gd name="connsiteY1" fmla="*/ 0 h 1163639"/>
              <a:gd name="connsiteX2" fmla="*/ 2006600 w 2006600"/>
              <a:gd name="connsiteY2" fmla="*/ 0 h 1163639"/>
              <a:gd name="connsiteX3" fmla="*/ 1204259 w 2006600"/>
              <a:gd name="connsiteY3" fmla="*/ 1163639 h 1163639"/>
              <a:gd name="connsiteX4" fmla="*/ 0 w 2006600"/>
              <a:gd name="connsiteY4" fmla="*/ 1163639 h 1163639"/>
              <a:gd name="connsiteX0" fmla="*/ 0 w 1965654"/>
              <a:gd name="connsiteY0" fmla="*/ 1095400 h 1163639"/>
              <a:gd name="connsiteX1" fmla="*/ 761395 w 1965654"/>
              <a:gd name="connsiteY1" fmla="*/ 0 h 1163639"/>
              <a:gd name="connsiteX2" fmla="*/ 1965654 w 1965654"/>
              <a:gd name="connsiteY2" fmla="*/ 0 h 1163639"/>
              <a:gd name="connsiteX3" fmla="*/ 1163313 w 1965654"/>
              <a:gd name="connsiteY3" fmla="*/ 1163639 h 1163639"/>
              <a:gd name="connsiteX4" fmla="*/ 0 w 1965654"/>
              <a:gd name="connsiteY4" fmla="*/ 1095400 h 1163639"/>
              <a:gd name="connsiteX0" fmla="*/ 0 w 1965654"/>
              <a:gd name="connsiteY0" fmla="*/ 1095400 h 1095400"/>
              <a:gd name="connsiteX1" fmla="*/ 761395 w 1965654"/>
              <a:gd name="connsiteY1" fmla="*/ 0 h 1095400"/>
              <a:gd name="connsiteX2" fmla="*/ 1965654 w 1965654"/>
              <a:gd name="connsiteY2" fmla="*/ 0 h 1095400"/>
              <a:gd name="connsiteX3" fmla="*/ 1108724 w 1965654"/>
              <a:gd name="connsiteY3" fmla="*/ 1054457 h 1095400"/>
              <a:gd name="connsiteX4" fmla="*/ 0 w 1965654"/>
              <a:gd name="connsiteY4" fmla="*/ 1095400 h 1095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5654" h="1095400">
                <a:moveTo>
                  <a:pt x="0" y="1095400"/>
                </a:moveTo>
                <a:lnTo>
                  <a:pt x="761395" y="0"/>
                </a:lnTo>
                <a:lnTo>
                  <a:pt x="1965654" y="0"/>
                </a:lnTo>
                <a:lnTo>
                  <a:pt x="1108724" y="1054457"/>
                </a:lnTo>
                <a:lnTo>
                  <a:pt x="0" y="1095400"/>
                </a:lnTo>
                <a:close/>
              </a:path>
            </a:pathLst>
          </a:cu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200">
              <a:cs typeface="+mn-ea"/>
              <a:sym typeface="+mn-lt"/>
            </a:endParaRPr>
          </a:p>
        </p:txBody>
      </p:sp>
      <p:sp>
        <p:nvSpPr>
          <p:cNvPr id="10" name="平行四边形 9"/>
          <p:cNvSpPr/>
          <p:nvPr/>
        </p:nvSpPr>
        <p:spPr>
          <a:xfrm rot="5400000" flipH="1">
            <a:off x="5817395" y="4225502"/>
            <a:ext cx="1789112" cy="1492251"/>
          </a:xfrm>
          <a:prstGeom prst="parallelogram">
            <a:avLst>
              <a:gd name="adj" fmla="val 38323"/>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200">
              <a:cs typeface="+mn-ea"/>
              <a:sym typeface="+mn-lt"/>
            </a:endParaRPr>
          </a:p>
        </p:txBody>
      </p:sp>
      <p:cxnSp>
        <p:nvCxnSpPr>
          <p:cNvPr id="11" name="直接连接符 10"/>
          <p:cNvCxnSpPr/>
          <p:nvPr/>
        </p:nvCxnSpPr>
        <p:spPr>
          <a:xfrm flipV="1">
            <a:off x="6170613" y="2737221"/>
            <a:ext cx="0" cy="1122363"/>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6711951" y="4862884"/>
            <a:ext cx="1120775" cy="630239"/>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4329114" y="4862883"/>
            <a:ext cx="938212" cy="527051"/>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14" name="椭圆 13"/>
          <p:cNvSpPr/>
          <p:nvPr/>
        </p:nvSpPr>
        <p:spPr bwMode="auto">
          <a:xfrm>
            <a:off x="5778500" y="1951409"/>
            <a:ext cx="785813" cy="785813"/>
          </a:xfrm>
          <a:prstGeom prst="ellipse">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200">
              <a:cs typeface="+mn-ea"/>
              <a:sym typeface="+mn-lt"/>
            </a:endParaRPr>
          </a:p>
        </p:txBody>
      </p:sp>
      <p:sp>
        <p:nvSpPr>
          <p:cNvPr id="15" name="椭圆 14"/>
          <p:cNvSpPr/>
          <p:nvPr/>
        </p:nvSpPr>
        <p:spPr bwMode="auto">
          <a:xfrm>
            <a:off x="3602039" y="5151810"/>
            <a:ext cx="785812" cy="784225"/>
          </a:xfrm>
          <a:prstGeom prst="ellipse">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200">
              <a:cs typeface="+mn-ea"/>
              <a:sym typeface="+mn-lt"/>
            </a:endParaRPr>
          </a:p>
        </p:txBody>
      </p:sp>
      <p:sp>
        <p:nvSpPr>
          <p:cNvPr id="16" name="椭圆 15"/>
          <p:cNvSpPr/>
          <p:nvPr/>
        </p:nvSpPr>
        <p:spPr bwMode="auto">
          <a:xfrm>
            <a:off x="7793039" y="5299447"/>
            <a:ext cx="785812" cy="785812"/>
          </a:xfrm>
          <a:prstGeom prst="ellipse">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200">
              <a:cs typeface="+mn-ea"/>
              <a:sym typeface="+mn-lt"/>
            </a:endParaRPr>
          </a:p>
        </p:txBody>
      </p:sp>
      <p:sp>
        <p:nvSpPr>
          <p:cNvPr id="17" name="文本框 16"/>
          <p:cNvSpPr txBox="1">
            <a:spLocks noChangeArrowheads="1"/>
          </p:cNvSpPr>
          <p:nvPr/>
        </p:nvSpPr>
        <p:spPr bwMode="auto">
          <a:xfrm>
            <a:off x="6694488" y="1937504"/>
            <a:ext cx="2106512"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867" b="1" dirty="0">
                <a:solidFill>
                  <a:schemeClr val="tx1">
                    <a:lumMod val="75000"/>
                    <a:lumOff val="25000"/>
                  </a:schemeClr>
                </a:solidFill>
                <a:latin typeface="+mn-lt"/>
                <a:ea typeface="+mn-ea"/>
                <a:cs typeface="+mn-ea"/>
                <a:sym typeface="+mn-lt"/>
              </a:rPr>
              <a:t>标题文字</a:t>
            </a:r>
          </a:p>
        </p:txBody>
      </p:sp>
      <p:sp>
        <p:nvSpPr>
          <p:cNvPr id="18" name="TextBox 35"/>
          <p:cNvSpPr txBox="1">
            <a:spLocks noChangeArrowheads="1"/>
          </p:cNvSpPr>
          <p:nvPr/>
        </p:nvSpPr>
        <p:spPr bwMode="auto">
          <a:xfrm>
            <a:off x="6711951" y="2320092"/>
            <a:ext cx="3056457"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pPr>
            <a:r>
              <a:rPr lang="zh-CN" altLang="en-US" sz="1200" dirty="0">
                <a:solidFill>
                  <a:schemeClr val="tx1">
                    <a:lumMod val="75000"/>
                    <a:lumOff val="25000"/>
                  </a:schemeClr>
                </a:solidFill>
                <a:latin typeface="+mn-lt"/>
                <a:ea typeface="+mn-ea"/>
                <a:cs typeface="+mn-ea"/>
                <a:sym typeface="+mn-lt"/>
              </a:rPr>
              <a:t>在此录入上述图表的综合描述说明，在此录入上述图表的综合描述说明，在此录入上述图表的综合描述说明，</a:t>
            </a:r>
          </a:p>
        </p:txBody>
      </p:sp>
      <p:sp>
        <p:nvSpPr>
          <p:cNvPr id="19" name="文本框 18"/>
          <p:cNvSpPr txBox="1">
            <a:spLocks noChangeArrowheads="1"/>
          </p:cNvSpPr>
          <p:nvPr/>
        </p:nvSpPr>
        <p:spPr bwMode="auto">
          <a:xfrm>
            <a:off x="8097838" y="3848472"/>
            <a:ext cx="1287463"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867" b="1" dirty="0">
                <a:solidFill>
                  <a:schemeClr val="tx1">
                    <a:lumMod val="75000"/>
                    <a:lumOff val="25000"/>
                  </a:schemeClr>
                </a:solidFill>
                <a:latin typeface="+mn-lt"/>
                <a:ea typeface="+mn-ea"/>
                <a:cs typeface="+mn-ea"/>
                <a:sym typeface="+mn-lt"/>
              </a:rPr>
              <a:t>标题文字</a:t>
            </a:r>
          </a:p>
        </p:txBody>
      </p:sp>
      <p:sp>
        <p:nvSpPr>
          <p:cNvPr id="20" name="TextBox 35"/>
          <p:cNvSpPr txBox="1">
            <a:spLocks noChangeArrowheads="1"/>
          </p:cNvSpPr>
          <p:nvPr/>
        </p:nvSpPr>
        <p:spPr bwMode="auto">
          <a:xfrm>
            <a:off x="8097839" y="4256460"/>
            <a:ext cx="2805112"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pPr>
            <a:r>
              <a:rPr lang="zh-CN" altLang="en-US" sz="1200" dirty="0">
                <a:solidFill>
                  <a:schemeClr val="tx1">
                    <a:lumMod val="75000"/>
                    <a:lumOff val="25000"/>
                  </a:schemeClr>
                </a:solidFill>
                <a:latin typeface="+mn-lt"/>
                <a:ea typeface="+mn-ea"/>
                <a:cs typeface="+mn-ea"/>
                <a:sym typeface="+mn-lt"/>
              </a:rPr>
              <a:t>在此录入上述图表的综合描述说明，在此录入上述图表的综合描述说明，在此录入上述图表的综合描述说明，</a:t>
            </a:r>
          </a:p>
        </p:txBody>
      </p:sp>
      <p:sp>
        <p:nvSpPr>
          <p:cNvPr id="21" name="文本框 20"/>
          <p:cNvSpPr txBox="1">
            <a:spLocks noChangeArrowheads="1"/>
          </p:cNvSpPr>
          <p:nvPr/>
        </p:nvSpPr>
        <p:spPr bwMode="auto">
          <a:xfrm>
            <a:off x="2951163" y="3619872"/>
            <a:ext cx="1289051"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867" b="1" dirty="0">
                <a:solidFill>
                  <a:schemeClr val="tx1">
                    <a:lumMod val="75000"/>
                    <a:lumOff val="25000"/>
                  </a:schemeClr>
                </a:solidFill>
                <a:latin typeface="+mn-lt"/>
                <a:ea typeface="+mn-ea"/>
                <a:cs typeface="+mn-ea"/>
                <a:sym typeface="+mn-lt"/>
              </a:rPr>
              <a:t>标题文字</a:t>
            </a:r>
          </a:p>
        </p:txBody>
      </p:sp>
      <p:sp>
        <p:nvSpPr>
          <p:cNvPr id="22" name="TextBox 35"/>
          <p:cNvSpPr txBox="1">
            <a:spLocks noChangeArrowheads="1"/>
          </p:cNvSpPr>
          <p:nvPr/>
        </p:nvSpPr>
        <p:spPr bwMode="auto">
          <a:xfrm>
            <a:off x="1493672" y="4062784"/>
            <a:ext cx="277812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a:lnSpc>
                <a:spcPct val="150000"/>
              </a:lnSpc>
              <a:spcBef>
                <a:spcPct val="0"/>
              </a:spcBef>
            </a:pPr>
            <a:r>
              <a:rPr lang="zh-CN" altLang="en-US" sz="1200" dirty="0">
                <a:solidFill>
                  <a:schemeClr val="tx1">
                    <a:lumMod val="75000"/>
                    <a:lumOff val="25000"/>
                  </a:schemeClr>
                </a:solidFill>
                <a:latin typeface="+mn-lt"/>
                <a:ea typeface="+mn-ea"/>
                <a:cs typeface="+mn-ea"/>
                <a:sym typeface="+mn-lt"/>
              </a:rPr>
              <a:t>在此录入上述图表的综合描述说明在此录入上述图表的综合描述说明，在此录入上述图表的综合描述说明，</a:t>
            </a:r>
          </a:p>
        </p:txBody>
      </p:sp>
      <p:sp>
        <p:nvSpPr>
          <p:cNvPr id="23" name="文本框 22"/>
          <p:cNvSpPr txBox="1">
            <a:spLocks noChangeArrowheads="1"/>
          </p:cNvSpPr>
          <p:nvPr/>
        </p:nvSpPr>
        <p:spPr bwMode="auto">
          <a:xfrm>
            <a:off x="5871544" y="2110761"/>
            <a:ext cx="69589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dirty="0">
                <a:solidFill>
                  <a:schemeClr val="bg1"/>
                </a:solidFill>
                <a:latin typeface="+mn-lt"/>
                <a:ea typeface="+mn-ea"/>
                <a:cs typeface="+mn-ea"/>
                <a:sym typeface="+mn-lt"/>
              </a:rPr>
              <a:t>01</a:t>
            </a:r>
            <a:endParaRPr lang="zh-CN" altLang="en-US" sz="3200" b="1" dirty="0">
              <a:solidFill>
                <a:schemeClr val="bg1"/>
              </a:solidFill>
              <a:latin typeface="+mn-lt"/>
              <a:ea typeface="+mn-ea"/>
              <a:cs typeface="+mn-ea"/>
              <a:sym typeface="+mn-lt"/>
            </a:endParaRPr>
          </a:p>
        </p:txBody>
      </p:sp>
      <p:sp>
        <p:nvSpPr>
          <p:cNvPr id="24" name="文本框 23"/>
          <p:cNvSpPr txBox="1">
            <a:spLocks noChangeArrowheads="1"/>
          </p:cNvSpPr>
          <p:nvPr/>
        </p:nvSpPr>
        <p:spPr bwMode="auto">
          <a:xfrm>
            <a:off x="7882960" y="5446130"/>
            <a:ext cx="69589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dirty="0">
                <a:solidFill>
                  <a:schemeClr val="bg1"/>
                </a:solidFill>
                <a:latin typeface="+mn-lt"/>
                <a:ea typeface="+mn-ea"/>
                <a:cs typeface="+mn-ea"/>
                <a:sym typeface="+mn-lt"/>
              </a:rPr>
              <a:t>02</a:t>
            </a:r>
            <a:endParaRPr lang="zh-CN" altLang="en-US" sz="3200" b="1" dirty="0">
              <a:solidFill>
                <a:schemeClr val="bg1"/>
              </a:solidFill>
              <a:latin typeface="+mn-lt"/>
              <a:ea typeface="+mn-ea"/>
              <a:cs typeface="+mn-ea"/>
              <a:sym typeface="+mn-lt"/>
            </a:endParaRPr>
          </a:p>
        </p:txBody>
      </p:sp>
      <p:sp>
        <p:nvSpPr>
          <p:cNvPr id="25" name="文本框 24"/>
          <p:cNvSpPr txBox="1">
            <a:spLocks noChangeArrowheads="1"/>
          </p:cNvSpPr>
          <p:nvPr/>
        </p:nvSpPr>
        <p:spPr bwMode="auto">
          <a:xfrm>
            <a:off x="3669733" y="5297699"/>
            <a:ext cx="69589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dirty="0">
                <a:solidFill>
                  <a:schemeClr val="bg1"/>
                </a:solidFill>
                <a:latin typeface="+mn-lt"/>
                <a:ea typeface="+mn-ea"/>
                <a:cs typeface="+mn-ea"/>
                <a:sym typeface="+mn-lt"/>
              </a:rPr>
              <a:t>03</a:t>
            </a:r>
            <a:endParaRPr lang="zh-CN" altLang="en-US" sz="3200" b="1" dirty="0">
              <a:solidFill>
                <a:schemeClr val="bg1"/>
              </a:solidFill>
              <a:latin typeface="+mn-lt"/>
              <a:ea typeface="+mn-ea"/>
              <a:cs typeface="+mn-ea"/>
              <a:sym typeface="+mn-lt"/>
            </a:endParaRPr>
          </a:p>
        </p:txBody>
      </p:sp>
      <p:sp>
        <p:nvSpPr>
          <p:cNvPr id="28" name="Text Placeholder 8"/>
          <p:cNvSpPr txBox="1">
            <a:spLocks/>
          </p:cNvSpPr>
          <p:nvPr/>
        </p:nvSpPr>
        <p:spPr>
          <a:xfrm>
            <a:off x="2571184" y="332656"/>
            <a:ext cx="7049632" cy="6096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US" altLang="zh-CN" sz="2800" b="1" dirty="0">
                <a:solidFill>
                  <a:schemeClr val="tx1">
                    <a:lumMod val="65000"/>
                    <a:lumOff val="35000"/>
                  </a:schemeClr>
                </a:solidFill>
                <a:cs typeface="+mn-ea"/>
                <a:sym typeface="+mn-lt"/>
              </a:rPr>
              <a:t>CLICK HERE TO ADD TITLE</a:t>
            </a:r>
            <a:endParaRPr lang="zh-CN" altLang="zh-CN" sz="2800" b="1" dirty="0">
              <a:solidFill>
                <a:schemeClr val="tx1">
                  <a:lumMod val="65000"/>
                  <a:lumOff val="35000"/>
                </a:schemeClr>
              </a:solidFill>
              <a:cs typeface="+mn-ea"/>
              <a:sym typeface="+mn-lt"/>
            </a:endParaRPr>
          </a:p>
        </p:txBody>
      </p:sp>
    </p:spTree>
    <p:extLst>
      <p:ext uri="{BB962C8B-B14F-4D97-AF65-F5344CB8AC3E}">
        <p14:creationId xmlns:p14="http://schemas.microsoft.com/office/powerpoint/2010/main" val="4184813346"/>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0-#ppt_h/2"/>
                                          </p:val>
                                        </p:tav>
                                        <p:tav tm="100000">
                                          <p:val>
                                            <p:strVal val="#ppt_y"/>
                                          </p:val>
                                        </p:tav>
                                      </p:tavLst>
                                    </p:anim>
                                  </p:childTnLst>
                                </p:cTn>
                              </p:par>
                              <p:par>
                                <p:cTn id="13" presetID="2" presetClass="entr" presetSubtype="12"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0-#ppt_w/2"/>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6"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1+#ppt_w/2"/>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par>
                          <p:cTn id="21" fill="hold">
                            <p:stCondLst>
                              <p:cond delay="1000"/>
                            </p:stCondLst>
                            <p:childTnLst>
                              <p:par>
                                <p:cTn id="22" presetID="22" presetClass="entr" presetSubtype="4"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down)">
                                      <p:cBhvr>
                                        <p:cTn id="24" dur="500"/>
                                        <p:tgtEl>
                                          <p:spTgt spid="11"/>
                                        </p:tgtEl>
                                      </p:cBhvr>
                                    </p:animEffect>
                                  </p:childTnLst>
                                </p:cTn>
                              </p:par>
                              <p:par>
                                <p:cTn id="25" presetID="22" presetClass="entr" presetSubtype="2"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right)">
                                      <p:cBhvr>
                                        <p:cTn id="27" dur="500"/>
                                        <p:tgtEl>
                                          <p:spTgt spid="13"/>
                                        </p:tgtEl>
                                      </p:cBhvr>
                                    </p:animEffect>
                                  </p:childTnLst>
                                </p:cTn>
                              </p:par>
                              <p:par>
                                <p:cTn id="28" presetID="22" presetClass="entr" presetSubtype="8" fill="hold"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wipe(left)">
                                      <p:cBhvr>
                                        <p:cTn id="30" dur="500"/>
                                        <p:tgtEl>
                                          <p:spTgt spid="12"/>
                                        </p:tgtEl>
                                      </p:cBhvr>
                                    </p:animEffect>
                                  </p:childTnLst>
                                </p:cTn>
                              </p:par>
                            </p:childTnLst>
                          </p:cTn>
                        </p:par>
                        <p:par>
                          <p:cTn id="31" fill="hold">
                            <p:stCondLst>
                              <p:cond delay="1500"/>
                            </p:stCondLst>
                            <p:childTnLst>
                              <p:par>
                                <p:cTn id="32" presetID="53" presetClass="entr" presetSubtype="16" fill="hold" grpId="0" nodeType="afterEffect">
                                  <p:stCondLst>
                                    <p:cond delay="0"/>
                                  </p:stCondLst>
                                  <p:childTnLst>
                                    <p:set>
                                      <p:cBhvr>
                                        <p:cTn id="33" dur="1" fill="hold">
                                          <p:stCondLst>
                                            <p:cond delay="0"/>
                                          </p:stCondLst>
                                        </p:cTn>
                                        <p:tgtEl>
                                          <p:spTgt spid="23"/>
                                        </p:tgtEl>
                                        <p:attrNameLst>
                                          <p:attrName>style.visibility</p:attrName>
                                        </p:attrNameLst>
                                      </p:cBhvr>
                                      <p:to>
                                        <p:strVal val="visible"/>
                                      </p:to>
                                    </p:set>
                                    <p:anim calcmode="lin" valueType="num">
                                      <p:cBhvr>
                                        <p:cTn id="34" dur="500" fill="hold"/>
                                        <p:tgtEl>
                                          <p:spTgt spid="23"/>
                                        </p:tgtEl>
                                        <p:attrNameLst>
                                          <p:attrName>ppt_w</p:attrName>
                                        </p:attrNameLst>
                                      </p:cBhvr>
                                      <p:tavLst>
                                        <p:tav tm="0">
                                          <p:val>
                                            <p:fltVal val="0"/>
                                          </p:val>
                                        </p:tav>
                                        <p:tav tm="100000">
                                          <p:val>
                                            <p:strVal val="#ppt_w"/>
                                          </p:val>
                                        </p:tav>
                                      </p:tavLst>
                                    </p:anim>
                                    <p:anim calcmode="lin" valueType="num">
                                      <p:cBhvr>
                                        <p:cTn id="35" dur="500" fill="hold"/>
                                        <p:tgtEl>
                                          <p:spTgt spid="23"/>
                                        </p:tgtEl>
                                        <p:attrNameLst>
                                          <p:attrName>ppt_h</p:attrName>
                                        </p:attrNameLst>
                                      </p:cBhvr>
                                      <p:tavLst>
                                        <p:tav tm="0">
                                          <p:val>
                                            <p:fltVal val="0"/>
                                          </p:val>
                                        </p:tav>
                                        <p:tav tm="100000">
                                          <p:val>
                                            <p:strVal val="#ppt_h"/>
                                          </p:val>
                                        </p:tav>
                                      </p:tavLst>
                                    </p:anim>
                                    <p:animEffect transition="in" filter="fade">
                                      <p:cBhvr>
                                        <p:cTn id="36" dur="500"/>
                                        <p:tgtEl>
                                          <p:spTgt spid="23"/>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24"/>
                                        </p:tgtEl>
                                        <p:attrNameLst>
                                          <p:attrName>style.visibility</p:attrName>
                                        </p:attrNameLst>
                                      </p:cBhvr>
                                      <p:to>
                                        <p:strVal val="visible"/>
                                      </p:to>
                                    </p:set>
                                    <p:anim calcmode="lin" valueType="num">
                                      <p:cBhvr>
                                        <p:cTn id="39" dur="500" fill="hold"/>
                                        <p:tgtEl>
                                          <p:spTgt spid="24"/>
                                        </p:tgtEl>
                                        <p:attrNameLst>
                                          <p:attrName>ppt_w</p:attrName>
                                        </p:attrNameLst>
                                      </p:cBhvr>
                                      <p:tavLst>
                                        <p:tav tm="0">
                                          <p:val>
                                            <p:fltVal val="0"/>
                                          </p:val>
                                        </p:tav>
                                        <p:tav tm="100000">
                                          <p:val>
                                            <p:strVal val="#ppt_w"/>
                                          </p:val>
                                        </p:tav>
                                      </p:tavLst>
                                    </p:anim>
                                    <p:anim calcmode="lin" valueType="num">
                                      <p:cBhvr>
                                        <p:cTn id="40" dur="500" fill="hold"/>
                                        <p:tgtEl>
                                          <p:spTgt spid="24"/>
                                        </p:tgtEl>
                                        <p:attrNameLst>
                                          <p:attrName>ppt_h</p:attrName>
                                        </p:attrNameLst>
                                      </p:cBhvr>
                                      <p:tavLst>
                                        <p:tav tm="0">
                                          <p:val>
                                            <p:fltVal val="0"/>
                                          </p:val>
                                        </p:tav>
                                        <p:tav tm="100000">
                                          <p:val>
                                            <p:strVal val="#ppt_h"/>
                                          </p:val>
                                        </p:tav>
                                      </p:tavLst>
                                    </p:anim>
                                    <p:animEffect transition="in" filter="fade">
                                      <p:cBhvr>
                                        <p:cTn id="41" dur="500"/>
                                        <p:tgtEl>
                                          <p:spTgt spid="24"/>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25"/>
                                        </p:tgtEl>
                                        <p:attrNameLst>
                                          <p:attrName>style.visibility</p:attrName>
                                        </p:attrNameLst>
                                      </p:cBhvr>
                                      <p:to>
                                        <p:strVal val="visible"/>
                                      </p:to>
                                    </p:set>
                                    <p:anim calcmode="lin" valueType="num">
                                      <p:cBhvr>
                                        <p:cTn id="44" dur="500" fill="hold"/>
                                        <p:tgtEl>
                                          <p:spTgt spid="25"/>
                                        </p:tgtEl>
                                        <p:attrNameLst>
                                          <p:attrName>ppt_w</p:attrName>
                                        </p:attrNameLst>
                                      </p:cBhvr>
                                      <p:tavLst>
                                        <p:tav tm="0">
                                          <p:val>
                                            <p:fltVal val="0"/>
                                          </p:val>
                                        </p:tav>
                                        <p:tav tm="100000">
                                          <p:val>
                                            <p:strVal val="#ppt_w"/>
                                          </p:val>
                                        </p:tav>
                                      </p:tavLst>
                                    </p:anim>
                                    <p:anim calcmode="lin" valueType="num">
                                      <p:cBhvr>
                                        <p:cTn id="45" dur="500" fill="hold"/>
                                        <p:tgtEl>
                                          <p:spTgt spid="25"/>
                                        </p:tgtEl>
                                        <p:attrNameLst>
                                          <p:attrName>ppt_h</p:attrName>
                                        </p:attrNameLst>
                                      </p:cBhvr>
                                      <p:tavLst>
                                        <p:tav tm="0">
                                          <p:val>
                                            <p:fltVal val="0"/>
                                          </p:val>
                                        </p:tav>
                                        <p:tav tm="100000">
                                          <p:val>
                                            <p:strVal val="#ppt_h"/>
                                          </p:val>
                                        </p:tav>
                                      </p:tavLst>
                                    </p:anim>
                                    <p:animEffect transition="in" filter="fade">
                                      <p:cBhvr>
                                        <p:cTn id="46" dur="500"/>
                                        <p:tgtEl>
                                          <p:spTgt spid="25"/>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p:cTn id="49" dur="500" fill="hold"/>
                                        <p:tgtEl>
                                          <p:spTgt spid="14"/>
                                        </p:tgtEl>
                                        <p:attrNameLst>
                                          <p:attrName>ppt_w</p:attrName>
                                        </p:attrNameLst>
                                      </p:cBhvr>
                                      <p:tavLst>
                                        <p:tav tm="0">
                                          <p:val>
                                            <p:fltVal val="0"/>
                                          </p:val>
                                        </p:tav>
                                        <p:tav tm="100000">
                                          <p:val>
                                            <p:strVal val="#ppt_w"/>
                                          </p:val>
                                        </p:tav>
                                      </p:tavLst>
                                    </p:anim>
                                    <p:anim calcmode="lin" valueType="num">
                                      <p:cBhvr>
                                        <p:cTn id="50" dur="500" fill="hold"/>
                                        <p:tgtEl>
                                          <p:spTgt spid="14"/>
                                        </p:tgtEl>
                                        <p:attrNameLst>
                                          <p:attrName>ppt_h</p:attrName>
                                        </p:attrNameLst>
                                      </p:cBhvr>
                                      <p:tavLst>
                                        <p:tav tm="0">
                                          <p:val>
                                            <p:fltVal val="0"/>
                                          </p:val>
                                        </p:tav>
                                        <p:tav tm="100000">
                                          <p:val>
                                            <p:strVal val="#ppt_h"/>
                                          </p:val>
                                        </p:tav>
                                      </p:tavLst>
                                    </p:anim>
                                    <p:animEffect transition="in" filter="fade">
                                      <p:cBhvr>
                                        <p:cTn id="51" dur="500"/>
                                        <p:tgtEl>
                                          <p:spTgt spid="14"/>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16"/>
                                        </p:tgtEl>
                                        <p:attrNameLst>
                                          <p:attrName>style.visibility</p:attrName>
                                        </p:attrNameLst>
                                      </p:cBhvr>
                                      <p:to>
                                        <p:strVal val="visible"/>
                                      </p:to>
                                    </p:set>
                                    <p:anim calcmode="lin" valueType="num">
                                      <p:cBhvr>
                                        <p:cTn id="54" dur="500" fill="hold"/>
                                        <p:tgtEl>
                                          <p:spTgt spid="16"/>
                                        </p:tgtEl>
                                        <p:attrNameLst>
                                          <p:attrName>ppt_w</p:attrName>
                                        </p:attrNameLst>
                                      </p:cBhvr>
                                      <p:tavLst>
                                        <p:tav tm="0">
                                          <p:val>
                                            <p:fltVal val="0"/>
                                          </p:val>
                                        </p:tav>
                                        <p:tav tm="100000">
                                          <p:val>
                                            <p:strVal val="#ppt_w"/>
                                          </p:val>
                                        </p:tav>
                                      </p:tavLst>
                                    </p:anim>
                                    <p:anim calcmode="lin" valueType="num">
                                      <p:cBhvr>
                                        <p:cTn id="55" dur="500" fill="hold"/>
                                        <p:tgtEl>
                                          <p:spTgt spid="16"/>
                                        </p:tgtEl>
                                        <p:attrNameLst>
                                          <p:attrName>ppt_h</p:attrName>
                                        </p:attrNameLst>
                                      </p:cBhvr>
                                      <p:tavLst>
                                        <p:tav tm="0">
                                          <p:val>
                                            <p:fltVal val="0"/>
                                          </p:val>
                                        </p:tav>
                                        <p:tav tm="100000">
                                          <p:val>
                                            <p:strVal val="#ppt_h"/>
                                          </p:val>
                                        </p:tav>
                                      </p:tavLst>
                                    </p:anim>
                                    <p:animEffect transition="in" filter="fade">
                                      <p:cBhvr>
                                        <p:cTn id="56" dur="500"/>
                                        <p:tgtEl>
                                          <p:spTgt spid="16"/>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15"/>
                                        </p:tgtEl>
                                        <p:attrNameLst>
                                          <p:attrName>style.visibility</p:attrName>
                                        </p:attrNameLst>
                                      </p:cBhvr>
                                      <p:to>
                                        <p:strVal val="visible"/>
                                      </p:to>
                                    </p:set>
                                    <p:anim calcmode="lin" valueType="num">
                                      <p:cBhvr>
                                        <p:cTn id="59" dur="500" fill="hold"/>
                                        <p:tgtEl>
                                          <p:spTgt spid="15"/>
                                        </p:tgtEl>
                                        <p:attrNameLst>
                                          <p:attrName>ppt_w</p:attrName>
                                        </p:attrNameLst>
                                      </p:cBhvr>
                                      <p:tavLst>
                                        <p:tav tm="0">
                                          <p:val>
                                            <p:fltVal val="0"/>
                                          </p:val>
                                        </p:tav>
                                        <p:tav tm="100000">
                                          <p:val>
                                            <p:strVal val="#ppt_w"/>
                                          </p:val>
                                        </p:tav>
                                      </p:tavLst>
                                    </p:anim>
                                    <p:anim calcmode="lin" valueType="num">
                                      <p:cBhvr>
                                        <p:cTn id="60" dur="500" fill="hold"/>
                                        <p:tgtEl>
                                          <p:spTgt spid="15"/>
                                        </p:tgtEl>
                                        <p:attrNameLst>
                                          <p:attrName>ppt_h</p:attrName>
                                        </p:attrNameLst>
                                      </p:cBhvr>
                                      <p:tavLst>
                                        <p:tav tm="0">
                                          <p:val>
                                            <p:fltVal val="0"/>
                                          </p:val>
                                        </p:tav>
                                        <p:tav tm="100000">
                                          <p:val>
                                            <p:strVal val="#ppt_h"/>
                                          </p:val>
                                        </p:tav>
                                      </p:tavLst>
                                    </p:anim>
                                    <p:animEffect transition="in" filter="fade">
                                      <p:cBhvr>
                                        <p:cTn id="61" dur="500"/>
                                        <p:tgtEl>
                                          <p:spTgt spid="15"/>
                                        </p:tgtEl>
                                      </p:cBhvr>
                                    </p:animEffect>
                                  </p:childTnLst>
                                </p:cTn>
                              </p:par>
                            </p:childTnLst>
                          </p:cTn>
                        </p:par>
                        <p:par>
                          <p:cTn id="62" fill="hold">
                            <p:stCondLst>
                              <p:cond delay="2000"/>
                            </p:stCondLst>
                            <p:childTnLst>
                              <p:par>
                                <p:cTn id="63" presetID="22" presetClass="entr" presetSubtype="8" fill="hold" grpId="0" nodeType="afterEffect">
                                  <p:stCondLst>
                                    <p:cond delay="0"/>
                                  </p:stCondLst>
                                  <p:childTnLst>
                                    <p:set>
                                      <p:cBhvr>
                                        <p:cTn id="64" dur="1" fill="hold">
                                          <p:stCondLst>
                                            <p:cond delay="0"/>
                                          </p:stCondLst>
                                        </p:cTn>
                                        <p:tgtEl>
                                          <p:spTgt spid="17"/>
                                        </p:tgtEl>
                                        <p:attrNameLst>
                                          <p:attrName>style.visibility</p:attrName>
                                        </p:attrNameLst>
                                      </p:cBhvr>
                                      <p:to>
                                        <p:strVal val="visible"/>
                                      </p:to>
                                    </p:set>
                                    <p:animEffect transition="in" filter="wipe(left)">
                                      <p:cBhvr>
                                        <p:cTn id="65" dur="500"/>
                                        <p:tgtEl>
                                          <p:spTgt spid="17"/>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wipe(left)">
                                      <p:cBhvr>
                                        <p:cTn id="68" dur="500"/>
                                        <p:tgtEl>
                                          <p:spTgt spid="21"/>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wipe(left)">
                                      <p:cBhvr>
                                        <p:cTn id="71" dur="500"/>
                                        <p:tgtEl>
                                          <p:spTgt spid="19"/>
                                        </p:tgtEl>
                                      </p:cBhvr>
                                    </p:animEffect>
                                  </p:childTnLst>
                                </p:cTn>
                              </p:par>
                            </p:childTnLst>
                          </p:cTn>
                        </p:par>
                        <p:par>
                          <p:cTn id="72" fill="hold">
                            <p:stCondLst>
                              <p:cond delay="2500"/>
                            </p:stCondLst>
                            <p:childTnLst>
                              <p:par>
                                <p:cTn id="73" presetID="2" presetClass="entr" presetSubtype="2" fill="hold" grpId="0" nodeType="afterEffect">
                                  <p:stCondLst>
                                    <p:cond delay="0"/>
                                  </p:stCondLst>
                                  <p:childTnLst>
                                    <p:set>
                                      <p:cBhvr>
                                        <p:cTn id="74" dur="1" fill="hold">
                                          <p:stCondLst>
                                            <p:cond delay="0"/>
                                          </p:stCondLst>
                                        </p:cTn>
                                        <p:tgtEl>
                                          <p:spTgt spid="18"/>
                                        </p:tgtEl>
                                        <p:attrNameLst>
                                          <p:attrName>style.visibility</p:attrName>
                                        </p:attrNameLst>
                                      </p:cBhvr>
                                      <p:to>
                                        <p:strVal val="visible"/>
                                      </p:to>
                                    </p:set>
                                    <p:anim calcmode="lin" valueType="num">
                                      <p:cBhvr additive="base">
                                        <p:cTn id="75" dur="500" fill="hold"/>
                                        <p:tgtEl>
                                          <p:spTgt spid="18"/>
                                        </p:tgtEl>
                                        <p:attrNameLst>
                                          <p:attrName>ppt_x</p:attrName>
                                        </p:attrNameLst>
                                      </p:cBhvr>
                                      <p:tavLst>
                                        <p:tav tm="0">
                                          <p:val>
                                            <p:strVal val="1+#ppt_w/2"/>
                                          </p:val>
                                        </p:tav>
                                        <p:tav tm="100000">
                                          <p:val>
                                            <p:strVal val="#ppt_x"/>
                                          </p:val>
                                        </p:tav>
                                      </p:tavLst>
                                    </p:anim>
                                    <p:anim calcmode="lin" valueType="num">
                                      <p:cBhvr additive="base">
                                        <p:cTn id="76" dur="500" fill="hold"/>
                                        <p:tgtEl>
                                          <p:spTgt spid="18"/>
                                        </p:tgtEl>
                                        <p:attrNameLst>
                                          <p:attrName>ppt_y</p:attrName>
                                        </p:attrNameLst>
                                      </p:cBhvr>
                                      <p:tavLst>
                                        <p:tav tm="0">
                                          <p:val>
                                            <p:strVal val="#ppt_y"/>
                                          </p:val>
                                        </p:tav>
                                        <p:tav tm="100000">
                                          <p:val>
                                            <p:strVal val="#ppt_y"/>
                                          </p:val>
                                        </p:tav>
                                      </p:tavLst>
                                    </p:anim>
                                  </p:childTnLst>
                                </p:cTn>
                              </p:par>
                            </p:childTnLst>
                          </p:cTn>
                        </p:par>
                        <p:par>
                          <p:cTn id="77" fill="hold">
                            <p:stCondLst>
                              <p:cond delay="3000"/>
                            </p:stCondLst>
                            <p:childTnLst>
                              <p:par>
                                <p:cTn id="78" presetID="2" presetClass="entr" presetSubtype="8" fill="hold" grpId="0" nodeType="afterEffect">
                                  <p:stCondLst>
                                    <p:cond delay="0"/>
                                  </p:stCondLst>
                                  <p:childTnLst>
                                    <p:set>
                                      <p:cBhvr>
                                        <p:cTn id="79" dur="1" fill="hold">
                                          <p:stCondLst>
                                            <p:cond delay="0"/>
                                          </p:stCondLst>
                                        </p:cTn>
                                        <p:tgtEl>
                                          <p:spTgt spid="22"/>
                                        </p:tgtEl>
                                        <p:attrNameLst>
                                          <p:attrName>style.visibility</p:attrName>
                                        </p:attrNameLst>
                                      </p:cBhvr>
                                      <p:to>
                                        <p:strVal val="visible"/>
                                      </p:to>
                                    </p:set>
                                    <p:anim calcmode="lin" valueType="num">
                                      <p:cBhvr additive="base">
                                        <p:cTn id="80" dur="500" fill="hold"/>
                                        <p:tgtEl>
                                          <p:spTgt spid="22"/>
                                        </p:tgtEl>
                                        <p:attrNameLst>
                                          <p:attrName>ppt_x</p:attrName>
                                        </p:attrNameLst>
                                      </p:cBhvr>
                                      <p:tavLst>
                                        <p:tav tm="0">
                                          <p:val>
                                            <p:strVal val="0-#ppt_w/2"/>
                                          </p:val>
                                        </p:tav>
                                        <p:tav tm="100000">
                                          <p:val>
                                            <p:strVal val="#ppt_x"/>
                                          </p:val>
                                        </p:tav>
                                      </p:tavLst>
                                    </p:anim>
                                    <p:anim calcmode="lin" valueType="num">
                                      <p:cBhvr additive="base">
                                        <p:cTn id="81" dur="500" fill="hold"/>
                                        <p:tgtEl>
                                          <p:spTgt spid="22"/>
                                        </p:tgtEl>
                                        <p:attrNameLst>
                                          <p:attrName>ppt_y</p:attrName>
                                        </p:attrNameLst>
                                      </p:cBhvr>
                                      <p:tavLst>
                                        <p:tav tm="0">
                                          <p:val>
                                            <p:strVal val="#ppt_y"/>
                                          </p:val>
                                        </p:tav>
                                        <p:tav tm="100000">
                                          <p:val>
                                            <p:strVal val="#ppt_y"/>
                                          </p:val>
                                        </p:tav>
                                      </p:tavLst>
                                    </p:anim>
                                  </p:childTnLst>
                                </p:cTn>
                              </p:par>
                            </p:childTnLst>
                          </p:cTn>
                        </p:par>
                        <p:par>
                          <p:cTn id="82" fill="hold">
                            <p:stCondLst>
                              <p:cond delay="3500"/>
                            </p:stCondLst>
                            <p:childTnLst>
                              <p:par>
                                <p:cTn id="83" presetID="2" presetClass="entr" presetSubtype="2" fill="hold" grpId="0" nodeType="afterEffect">
                                  <p:stCondLst>
                                    <p:cond delay="0"/>
                                  </p:stCondLst>
                                  <p:childTnLst>
                                    <p:set>
                                      <p:cBhvr>
                                        <p:cTn id="84" dur="1" fill="hold">
                                          <p:stCondLst>
                                            <p:cond delay="0"/>
                                          </p:stCondLst>
                                        </p:cTn>
                                        <p:tgtEl>
                                          <p:spTgt spid="20"/>
                                        </p:tgtEl>
                                        <p:attrNameLst>
                                          <p:attrName>style.visibility</p:attrName>
                                        </p:attrNameLst>
                                      </p:cBhvr>
                                      <p:to>
                                        <p:strVal val="visible"/>
                                      </p:to>
                                    </p:set>
                                    <p:anim calcmode="lin" valueType="num">
                                      <p:cBhvr additive="base">
                                        <p:cTn id="85" dur="500" fill="hold"/>
                                        <p:tgtEl>
                                          <p:spTgt spid="20"/>
                                        </p:tgtEl>
                                        <p:attrNameLst>
                                          <p:attrName>ppt_x</p:attrName>
                                        </p:attrNameLst>
                                      </p:cBhvr>
                                      <p:tavLst>
                                        <p:tav tm="0">
                                          <p:val>
                                            <p:strVal val="1+#ppt_w/2"/>
                                          </p:val>
                                        </p:tav>
                                        <p:tav tm="100000">
                                          <p:val>
                                            <p:strVal val="#ppt_x"/>
                                          </p:val>
                                        </p:tav>
                                      </p:tavLst>
                                    </p:anim>
                                    <p:anim calcmode="lin" valueType="num">
                                      <p:cBhvr additive="base">
                                        <p:cTn id="86"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4" grpId="0" animBg="1"/>
      <p:bldP spid="15" grpId="0" animBg="1"/>
      <p:bldP spid="16" grpId="0" animBg="1"/>
      <p:bldP spid="17" grpId="0"/>
      <p:bldP spid="18" grpId="0"/>
      <p:bldP spid="19" grpId="0"/>
      <p:bldP spid="20" grpId="0"/>
      <p:bldP spid="21" grpId="0"/>
      <p:bldP spid="22" grpId="0"/>
      <p:bldP spid="23" grpId="0"/>
      <p:bldP spid="24" grpId="0"/>
      <p:bldP spid="25" grpId="0"/>
      <p:bldP spid="2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Line 2"/>
          <p:cNvSpPr>
            <a:spLocks noChangeShapeType="1"/>
          </p:cNvSpPr>
          <p:nvPr/>
        </p:nvSpPr>
        <p:spPr bwMode="auto">
          <a:xfrm flipH="1">
            <a:off x="8013702" y="3079751"/>
            <a:ext cx="1806575" cy="1355725"/>
          </a:xfrm>
          <a:prstGeom prst="line">
            <a:avLst/>
          </a:prstGeom>
          <a:noFill/>
          <a:ln w="12700" cmpd="sng">
            <a:solidFill>
              <a:schemeClr val="accent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3200">
              <a:solidFill>
                <a:schemeClr val="accent1"/>
              </a:solidFill>
              <a:cs typeface="+mn-ea"/>
              <a:sym typeface="+mn-lt"/>
            </a:endParaRPr>
          </a:p>
        </p:txBody>
      </p:sp>
      <p:sp>
        <p:nvSpPr>
          <p:cNvPr id="9" name="Line 7"/>
          <p:cNvSpPr>
            <a:spLocks noChangeShapeType="1"/>
          </p:cNvSpPr>
          <p:nvPr/>
        </p:nvSpPr>
        <p:spPr bwMode="auto">
          <a:xfrm flipH="1">
            <a:off x="2349501" y="3159126"/>
            <a:ext cx="1808163" cy="1355725"/>
          </a:xfrm>
          <a:prstGeom prst="line">
            <a:avLst/>
          </a:prstGeom>
          <a:noFill/>
          <a:ln w="12700" cmpd="sng">
            <a:solidFill>
              <a:schemeClr val="accent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3200">
              <a:solidFill>
                <a:schemeClr val="accent1"/>
              </a:solidFill>
              <a:cs typeface="+mn-ea"/>
              <a:sym typeface="+mn-lt"/>
            </a:endParaRPr>
          </a:p>
        </p:txBody>
      </p:sp>
      <p:sp>
        <p:nvSpPr>
          <p:cNvPr id="10" name="Line 8"/>
          <p:cNvSpPr>
            <a:spLocks noChangeShapeType="1"/>
          </p:cNvSpPr>
          <p:nvPr/>
        </p:nvSpPr>
        <p:spPr bwMode="auto">
          <a:xfrm>
            <a:off x="5133976" y="3289301"/>
            <a:ext cx="1717675" cy="1528763"/>
          </a:xfrm>
          <a:prstGeom prst="line">
            <a:avLst/>
          </a:prstGeom>
          <a:noFill/>
          <a:ln w="12700" cmpd="sng">
            <a:solidFill>
              <a:schemeClr val="accent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3200">
              <a:solidFill>
                <a:schemeClr val="accent1"/>
              </a:solidFill>
              <a:cs typeface="+mn-ea"/>
              <a:sym typeface="+mn-lt"/>
            </a:endParaRPr>
          </a:p>
        </p:txBody>
      </p:sp>
      <p:sp>
        <p:nvSpPr>
          <p:cNvPr id="11" name="Text Box 9"/>
          <p:cNvSpPr txBox="1">
            <a:spLocks noChangeArrowheads="1"/>
          </p:cNvSpPr>
          <p:nvPr/>
        </p:nvSpPr>
        <p:spPr bwMode="auto">
          <a:xfrm>
            <a:off x="625475" y="2590006"/>
            <a:ext cx="21351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2000" b="1" dirty="0" smtClean="0">
                <a:solidFill>
                  <a:schemeClr val="tx1">
                    <a:lumMod val="85000"/>
                    <a:lumOff val="15000"/>
                  </a:schemeClr>
                </a:solidFill>
                <a:latin typeface="+mn-lt"/>
                <a:ea typeface="+mn-ea"/>
                <a:cs typeface="+mn-ea"/>
                <a:sym typeface="+mn-lt"/>
              </a:rPr>
              <a:t>标题文字</a:t>
            </a:r>
            <a:endParaRPr lang="zh-CN" altLang="en-US" sz="2000" b="1" dirty="0">
              <a:solidFill>
                <a:schemeClr val="tx1">
                  <a:lumMod val="85000"/>
                  <a:lumOff val="15000"/>
                </a:schemeClr>
              </a:solidFill>
              <a:latin typeface="+mn-lt"/>
              <a:ea typeface="+mn-ea"/>
              <a:cs typeface="+mn-ea"/>
              <a:sym typeface="+mn-lt"/>
            </a:endParaRPr>
          </a:p>
        </p:txBody>
      </p:sp>
      <p:sp>
        <p:nvSpPr>
          <p:cNvPr id="12" name="Text Box 10"/>
          <p:cNvSpPr txBox="1">
            <a:spLocks noChangeArrowheads="1"/>
          </p:cNvSpPr>
          <p:nvPr/>
        </p:nvSpPr>
        <p:spPr bwMode="auto">
          <a:xfrm>
            <a:off x="625477" y="3002974"/>
            <a:ext cx="2455863" cy="867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20000"/>
              </a:lnSpc>
            </a:pPr>
            <a:r>
              <a:rPr lang="zh-CN" altLang="en-US" sz="1400" dirty="0">
                <a:solidFill>
                  <a:schemeClr val="tx1">
                    <a:lumMod val="75000"/>
                    <a:lumOff val="25000"/>
                  </a:schemeClr>
                </a:solidFill>
                <a:latin typeface="+mn-lt"/>
                <a:ea typeface="+mn-ea"/>
                <a:cs typeface="+mn-ea"/>
                <a:sym typeface="+mn-lt"/>
              </a:rPr>
              <a:t>输入说明文字内容输入说明文字内容输入说明文字内容输入说明文字内容</a:t>
            </a:r>
          </a:p>
        </p:txBody>
      </p:sp>
      <p:sp>
        <p:nvSpPr>
          <p:cNvPr id="13" name="Text Box 11"/>
          <p:cNvSpPr txBox="1">
            <a:spLocks noChangeArrowheads="1"/>
          </p:cNvSpPr>
          <p:nvPr/>
        </p:nvSpPr>
        <p:spPr bwMode="auto">
          <a:xfrm>
            <a:off x="6310313" y="2664638"/>
            <a:ext cx="2135187" cy="4001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2000" b="1" dirty="0">
                <a:solidFill>
                  <a:schemeClr val="tx1">
                    <a:lumMod val="85000"/>
                    <a:lumOff val="15000"/>
                  </a:schemeClr>
                </a:solidFill>
                <a:latin typeface="+mn-lt"/>
                <a:ea typeface="+mn-ea"/>
                <a:cs typeface="+mn-ea"/>
                <a:sym typeface="+mn-lt"/>
              </a:rPr>
              <a:t>标题文字</a:t>
            </a:r>
          </a:p>
        </p:txBody>
      </p:sp>
      <p:sp>
        <p:nvSpPr>
          <p:cNvPr id="14" name="Text Box 12"/>
          <p:cNvSpPr txBox="1">
            <a:spLocks noChangeArrowheads="1"/>
          </p:cNvSpPr>
          <p:nvPr/>
        </p:nvSpPr>
        <p:spPr bwMode="auto">
          <a:xfrm>
            <a:off x="6211889" y="3106356"/>
            <a:ext cx="2455863" cy="8679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20000"/>
              </a:lnSpc>
            </a:pPr>
            <a:r>
              <a:rPr lang="zh-CN" altLang="en-US" sz="1400" dirty="0">
                <a:solidFill>
                  <a:schemeClr val="tx1">
                    <a:lumMod val="75000"/>
                    <a:lumOff val="25000"/>
                  </a:schemeClr>
                </a:solidFill>
                <a:latin typeface="+mn-lt"/>
                <a:ea typeface="+mn-ea"/>
                <a:cs typeface="+mn-ea"/>
                <a:sym typeface="+mn-lt"/>
              </a:rPr>
              <a:t>输入说明文字内容输入说明文字内容输入说明文字内容输入说明文字内容</a:t>
            </a:r>
          </a:p>
        </p:txBody>
      </p:sp>
      <p:sp>
        <p:nvSpPr>
          <p:cNvPr id="15" name="Text Box 13"/>
          <p:cNvSpPr txBox="1">
            <a:spLocks noChangeArrowheads="1"/>
          </p:cNvSpPr>
          <p:nvPr/>
        </p:nvSpPr>
        <p:spPr bwMode="auto">
          <a:xfrm>
            <a:off x="3446465" y="3662143"/>
            <a:ext cx="2136775" cy="4001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2000" b="1" dirty="0">
                <a:solidFill>
                  <a:schemeClr val="tx1">
                    <a:lumMod val="85000"/>
                    <a:lumOff val="15000"/>
                  </a:schemeClr>
                </a:solidFill>
                <a:latin typeface="+mn-lt"/>
                <a:ea typeface="+mn-ea"/>
                <a:cs typeface="+mn-ea"/>
                <a:sym typeface="+mn-lt"/>
              </a:rPr>
              <a:t>标题文字</a:t>
            </a:r>
          </a:p>
        </p:txBody>
      </p:sp>
      <p:sp>
        <p:nvSpPr>
          <p:cNvPr id="16" name="Text Box 14"/>
          <p:cNvSpPr txBox="1">
            <a:spLocks noChangeArrowheads="1"/>
          </p:cNvSpPr>
          <p:nvPr/>
        </p:nvSpPr>
        <p:spPr bwMode="auto">
          <a:xfrm>
            <a:off x="3446463" y="4148139"/>
            <a:ext cx="2455863" cy="8679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20000"/>
              </a:lnSpc>
            </a:pPr>
            <a:r>
              <a:rPr lang="zh-CN" altLang="en-US" sz="1400" dirty="0">
                <a:solidFill>
                  <a:schemeClr val="tx1">
                    <a:lumMod val="75000"/>
                    <a:lumOff val="25000"/>
                  </a:schemeClr>
                </a:solidFill>
                <a:latin typeface="+mn-lt"/>
                <a:ea typeface="+mn-ea"/>
                <a:cs typeface="+mn-ea"/>
                <a:sym typeface="+mn-lt"/>
              </a:rPr>
              <a:t>输入说明文字内容输入说明文字内容输入说明文字内容输入说明文字内容</a:t>
            </a:r>
          </a:p>
        </p:txBody>
      </p:sp>
      <p:sp>
        <p:nvSpPr>
          <p:cNvPr id="17" name="Text Box 15"/>
          <p:cNvSpPr txBox="1">
            <a:spLocks noChangeArrowheads="1"/>
          </p:cNvSpPr>
          <p:nvPr/>
        </p:nvSpPr>
        <p:spPr bwMode="auto">
          <a:xfrm>
            <a:off x="9345613" y="3365501"/>
            <a:ext cx="2135187" cy="4001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2000" b="1" dirty="0">
                <a:solidFill>
                  <a:schemeClr val="tx1">
                    <a:lumMod val="85000"/>
                    <a:lumOff val="15000"/>
                  </a:schemeClr>
                </a:solidFill>
                <a:latin typeface="+mn-lt"/>
                <a:ea typeface="+mn-ea"/>
                <a:cs typeface="+mn-ea"/>
                <a:sym typeface="+mn-lt"/>
              </a:rPr>
              <a:t>标题文字</a:t>
            </a:r>
          </a:p>
        </p:txBody>
      </p:sp>
      <p:sp>
        <p:nvSpPr>
          <p:cNvPr id="18" name="Text Box 16"/>
          <p:cNvSpPr txBox="1">
            <a:spLocks noChangeArrowheads="1"/>
          </p:cNvSpPr>
          <p:nvPr/>
        </p:nvSpPr>
        <p:spPr bwMode="auto">
          <a:xfrm>
            <a:off x="9247189" y="3778431"/>
            <a:ext cx="2455863" cy="8679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20000"/>
              </a:lnSpc>
            </a:pPr>
            <a:r>
              <a:rPr lang="zh-CN" altLang="en-US" sz="1400" dirty="0">
                <a:solidFill>
                  <a:schemeClr val="tx1">
                    <a:lumMod val="75000"/>
                    <a:lumOff val="25000"/>
                  </a:schemeClr>
                </a:solidFill>
                <a:latin typeface="+mn-lt"/>
                <a:ea typeface="+mn-ea"/>
                <a:cs typeface="+mn-ea"/>
                <a:sym typeface="+mn-lt"/>
              </a:rPr>
              <a:t>输入说明文字内容输入说明文字内容输入说明文字内容输入说明文字内容</a:t>
            </a:r>
          </a:p>
        </p:txBody>
      </p:sp>
      <p:grpSp>
        <p:nvGrpSpPr>
          <p:cNvPr id="19" name="组合 18"/>
          <p:cNvGrpSpPr/>
          <p:nvPr/>
        </p:nvGrpSpPr>
        <p:grpSpPr>
          <a:xfrm>
            <a:off x="1138239" y="4230689"/>
            <a:ext cx="1346200" cy="1344612"/>
            <a:chOff x="853679" y="3173016"/>
            <a:chExt cx="1009650" cy="1008459"/>
          </a:xfrm>
        </p:grpSpPr>
        <p:sp>
          <p:nvSpPr>
            <p:cNvPr id="20" name="Oval 6"/>
            <p:cNvSpPr>
              <a:spLocks noChangeArrowheads="1"/>
            </p:cNvSpPr>
            <p:nvPr/>
          </p:nvSpPr>
          <p:spPr bwMode="auto">
            <a:xfrm>
              <a:off x="853679" y="3173016"/>
              <a:ext cx="1009650" cy="1008459"/>
            </a:xfrm>
            <a:prstGeom prst="ellipse">
              <a:avLst/>
            </a:prstGeom>
            <a:blipFill>
              <a:blip r:embed="rId3"/>
              <a:stretch>
                <a:fillRect/>
              </a:stretch>
            </a:blipFill>
            <a:ln>
              <a:noFill/>
            </a:ln>
            <a:effec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sz="3200">
                <a:solidFill>
                  <a:schemeClr val="accent1"/>
                </a:solidFill>
                <a:latin typeface="+mn-lt"/>
                <a:ea typeface="+mn-ea"/>
                <a:cs typeface="+mn-ea"/>
                <a:sym typeface="+mn-lt"/>
              </a:endParaRPr>
            </a:p>
          </p:txBody>
        </p:sp>
        <p:sp>
          <p:nvSpPr>
            <p:cNvPr id="21" name="Text Box 9"/>
            <p:cNvSpPr txBox="1">
              <a:spLocks noChangeArrowheads="1"/>
            </p:cNvSpPr>
            <p:nvPr/>
          </p:nvSpPr>
          <p:spPr bwMode="auto">
            <a:xfrm>
              <a:off x="1038914" y="3430602"/>
              <a:ext cx="608744" cy="453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333" dirty="0">
                  <a:solidFill>
                    <a:schemeClr val="accent2"/>
                  </a:solidFill>
                  <a:latin typeface="+mn-lt"/>
                  <a:ea typeface="+mn-ea"/>
                  <a:cs typeface="+mn-ea"/>
                  <a:sym typeface="+mn-lt"/>
                </a:rPr>
                <a:t>01</a:t>
              </a:r>
              <a:endParaRPr lang="zh-CN" altLang="en-US" sz="3333" dirty="0">
                <a:solidFill>
                  <a:schemeClr val="accent2"/>
                </a:solidFill>
                <a:latin typeface="+mn-lt"/>
                <a:ea typeface="+mn-ea"/>
                <a:cs typeface="+mn-ea"/>
                <a:sym typeface="+mn-lt"/>
              </a:endParaRPr>
            </a:p>
          </p:txBody>
        </p:sp>
      </p:grpSp>
      <p:grpSp>
        <p:nvGrpSpPr>
          <p:cNvPr id="22" name="组合 21"/>
          <p:cNvGrpSpPr/>
          <p:nvPr/>
        </p:nvGrpSpPr>
        <p:grpSpPr>
          <a:xfrm>
            <a:off x="6842125" y="4222751"/>
            <a:ext cx="1346200" cy="1344613"/>
            <a:chOff x="5131594" y="3167063"/>
            <a:chExt cx="1009650" cy="1008460"/>
          </a:xfrm>
        </p:grpSpPr>
        <p:sp>
          <p:nvSpPr>
            <p:cNvPr id="23" name="Oval 3"/>
            <p:cNvSpPr>
              <a:spLocks noChangeArrowheads="1"/>
            </p:cNvSpPr>
            <p:nvPr/>
          </p:nvSpPr>
          <p:spPr bwMode="auto">
            <a:xfrm>
              <a:off x="5131594" y="3167063"/>
              <a:ext cx="1009650" cy="1008460"/>
            </a:xfrm>
            <a:prstGeom prst="ellipse">
              <a:avLst/>
            </a:prstGeom>
            <a:blipFill>
              <a:blip r:embed="rId3"/>
              <a:stretch>
                <a:fillRect/>
              </a:stretch>
            </a:blipFill>
            <a:ln>
              <a:noFill/>
            </a:ln>
            <a:effec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sz="3200">
                <a:solidFill>
                  <a:schemeClr val="accent1"/>
                </a:solidFill>
                <a:latin typeface="+mn-lt"/>
                <a:ea typeface="+mn-ea"/>
                <a:cs typeface="+mn-ea"/>
                <a:sym typeface="+mn-lt"/>
              </a:endParaRPr>
            </a:p>
          </p:txBody>
        </p:sp>
        <p:sp>
          <p:nvSpPr>
            <p:cNvPr id="24" name="Text Box 9"/>
            <p:cNvSpPr txBox="1">
              <a:spLocks noChangeArrowheads="1"/>
            </p:cNvSpPr>
            <p:nvPr/>
          </p:nvSpPr>
          <p:spPr bwMode="auto">
            <a:xfrm>
              <a:off x="5332047" y="3430602"/>
              <a:ext cx="608744" cy="453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333" dirty="0">
                  <a:solidFill>
                    <a:schemeClr val="accent2"/>
                  </a:solidFill>
                  <a:latin typeface="+mn-lt"/>
                  <a:ea typeface="+mn-ea"/>
                  <a:cs typeface="+mn-ea"/>
                  <a:sym typeface="+mn-lt"/>
                </a:rPr>
                <a:t>03</a:t>
              </a:r>
              <a:endParaRPr lang="zh-CN" altLang="en-US" sz="3333" dirty="0">
                <a:solidFill>
                  <a:schemeClr val="accent2"/>
                </a:solidFill>
                <a:latin typeface="+mn-lt"/>
                <a:ea typeface="+mn-ea"/>
                <a:cs typeface="+mn-ea"/>
                <a:sym typeface="+mn-lt"/>
              </a:endParaRPr>
            </a:p>
          </p:txBody>
        </p:sp>
      </p:grpSp>
      <p:grpSp>
        <p:nvGrpSpPr>
          <p:cNvPr id="25" name="组合 24"/>
          <p:cNvGrpSpPr/>
          <p:nvPr/>
        </p:nvGrpSpPr>
        <p:grpSpPr>
          <a:xfrm>
            <a:off x="4035426" y="2090739"/>
            <a:ext cx="1344613" cy="1346200"/>
            <a:chOff x="3026569" y="1568054"/>
            <a:chExt cx="1008460" cy="1009650"/>
          </a:xfrm>
        </p:grpSpPr>
        <p:sp>
          <p:nvSpPr>
            <p:cNvPr id="26" name="Oval 5"/>
            <p:cNvSpPr>
              <a:spLocks noChangeArrowheads="1"/>
            </p:cNvSpPr>
            <p:nvPr/>
          </p:nvSpPr>
          <p:spPr bwMode="auto">
            <a:xfrm>
              <a:off x="3026569" y="1568054"/>
              <a:ext cx="1008460" cy="1009650"/>
            </a:xfrm>
            <a:prstGeom prst="ellipse">
              <a:avLst/>
            </a:prstGeom>
            <a:blipFill>
              <a:blip r:embed="rId4"/>
              <a:stretch>
                <a:fillRect/>
              </a:stretch>
            </a:blipFill>
            <a:ln>
              <a:noFill/>
            </a:ln>
            <a:effec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sz="3200">
                <a:solidFill>
                  <a:schemeClr val="accent1"/>
                </a:solidFill>
                <a:latin typeface="+mn-lt"/>
                <a:ea typeface="+mn-ea"/>
                <a:cs typeface="+mn-ea"/>
                <a:sym typeface="+mn-lt"/>
              </a:endParaRPr>
            </a:p>
          </p:txBody>
        </p:sp>
        <p:sp>
          <p:nvSpPr>
            <p:cNvPr id="27" name="Text Box 9"/>
            <p:cNvSpPr txBox="1">
              <a:spLocks noChangeArrowheads="1"/>
            </p:cNvSpPr>
            <p:nvPr/>
          </p:nvSpPr>
          <p:spPr bwMode="auto">
            <a:xfrm>
              <a:off x="3241738" y="1821680"/>
              <a:ext cx="608744" cy="453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333" dirty="0">
                  <a:solidFill>
                    <a:schemeClr val="accent2"/>
                  </a:solidFill>
                  <a:latin typeface="+mn-lt"/>
                  <a:ea typeface="+mn-ea"/>
                  <a:cs typeface="+mn-ea"/>
                  <a:sym typeface="+mn-lt"/>
                </a:rPr>
                <a:t>02</a:t>
              </a:r>
              <a:endParaRPr lang="zh-CN" altLang="en-US" sz="3333" dirty="0">
                <a:solidFill>
                  <a:schemeClr val="accent2"/>
                </a:solidFill>
                <a:latin typeface="+mn-lt"/>
                <a:ea typeface="+mn-ea"/>
                <a:cs typeface="+mn-ea"/>
                <a:sym typeface="+mn-lt"/>
              </a:endParaRPr>
            </a:p>
          </p:txBody>
        </p:sp>
      </p:grpSp>
      <p:grpSp>
        <p:nvGrpSpPr>
          <p:cNvPr id="28" name="组合 27"/>
          <p:cNvGrpSpPr/>
          <p:nvPr/>
        </p:nvGrpSpPr>
        <p:grpSpPr>
          <a:xfrm>
            <a:off x="9610725" y="1917700"/>
            <a:ext cx="1346200" cy="1344613"/>
            <a:chOff x="7208044" y="1438275"/>
            <a:chExt cx="1009650" cy="1008460"/>
          </a:xfrm>
        </p:grpSpPr>
        <p:sp>
          <p:nvSpPr>
            <p:cNvPr id="29" name="Oval 4"/>
            <p:cNvSpPr>
              <a:spLocks noChangeArrowheads="1"/>
            </p:cNvSpPr>
            <p:nvPr/>
          </p:nvSpPr>
          <p:spPr bwMode="auto">
            <a:xfrm>
              <a:off x="7208044" y="1438275"/>
              <a:ext cx="1009650" cy="1008460"/>
            </a:xfrm>
            <a:prstGeom prst="ellipse">
              <a:avLst/>
            </a:prstGeom>
            <a:blipFill>
              <a:blip r:embed="rId5"/>
              <a:stretch>
                <a:fillRect/>
              </a:stretch>
            </a:blipFill>
            <a:ln>
              <a:noFill/>
            </a:ln>
            <a:effec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sz="3200">
                <a:solidFill>
                  <a:schemeClr val="accent1"/>
                </a:solidFill>
                <a:latin typeface="+mn-lt"/>
                <a:ea typeface="+mn-ea"/>
                <a:cs typeface="+mn-ea"/>
                <a:sym typeface="+mn-lt"/>
              </a:endParaRPr>
            </a:p>
          </p:txBody>
        </p:sp>
        <p:sp>
          <p:nvSpPr>
            <p:cNvPr id="30" name="Text Box 9"/>
            <p:cNvSpPr txBox="1">
              <a:spLocks noChangeArrowheads="1"/>
            </p:cNvSpPr>
            <p:nvPr/>
          </p:nvSpPr>
          <p:spPr bwMode="auto">
            <a:xfrm>
              <a:off x="7396783" y="1693648"/>
              <a:ext cx="608744" cy="453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333" dirty="0">
                  <a:solidFill>
                    <a:schemeClr val="accent2"/>
                  </a:solidFill>
                  <a:latin typeface="+mn-lt"/>
                  <a:ea typeface="+mn-ea"/>
                  <a:cs typeface="+mn-ea"/>
                  <a:sym typeface="+mn-lt"/>
                </a:rPr>
                <a:t>04</a:t>
              </a:r>
              <a:endParaRPr lang="zh-CN" altLang="en-US" sz="3333" dirty="0">
                <a:solidFill>
                  <a:schemeClr val="accent2"/>
                </a:solidFill>
                <a:latin typeface="+mn-lt"/>
                <a:ea typeface="+mn-ea"/>
                <a:cs typeface="+mn-ea"/>
                <a:sym typeface="+mn-lt"/>
              </a:endParaRPr>
            </a:p>
          </p:txBody>
        </p:sp>
      </p:grpSp>
      <p:sp>
        <p:nvSpPr>
          <p:cNvPr id="33" name="Text Placeholder 8"/>
          <p:cNvSpPr txBox="1">
            <a:spLocks/>
          </p:cNvSpPr>
          <p:nvPr/>
        </p:nvSpPr>
        <p:spPr>
          <a:xfrm>
            <a:off x="2571184" y="332656"/>
            <a:ext cx="7049632" cy="6096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US" altLang="zh-CN" sz="2800" b="1" dirty="0">
                <a:solidFill>
                  <a:schemeClr val="tx1">
                    <a:lumMod val="65000"/>
                    <a:lumOff val="35000"/>
                  </a:schemeClr>
                </a:solidFill>
                <a:cs typeface="+mn-ea"/>
                <a:sym typeface="+mn-lt"/>
              </a:rPr>
              <a:t>CLICK HERE TO ADD TITLE</a:t>
            </a:r>
            <a:endParaRPr lang="zh-CN" altLang="zh-CN" sz="2800" b="1" dirty="0">
              <a:solidFill>
                <a:schemeClr val="tx1">
                  <a:lumMod val="65000"/>
                  <a:lumOff val="35000"/>
                </a:schemeClr>
              </a:solidFill>
              <a:cs typeface="+mn-ea"/>
              <a:sym typeface="+mn-lt"/>
            </a:endParaRPr>
          </a:p>
        </p:txBody>
      </p:sp>
    </p:spTree>
    <p:extLst>
      <p:ext uri="{BB962C8B-B14F-4D97-AF65-F5344CB8AC3E}">
        <p14:creationId xmlns:p14="http://schemas.microsoft.com/office/powerpoint/2010/main" val="2529945033"/>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500"/>
                                        <p:tgtEl>
                                          <p:spTgt spid="3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p:cTn id="11" dur="500" fill="hold"/>
                                        <p:tgtEl>
                                          <p:spTgt spid="19"/>
                                        </p:tgtEl>
                                        <p:attrNameLst>
                                          <p:attrName>ppt_w</p:attrName>
                                        </p:attrNameLst>
                                      </p:cBhvr>
                                      <p:tavLst>
                                        <p:tav tm="0">
                                          <p:val>
                                            <p:fltVal val="0"/>
                                          </p:val>
                                        </p:tav>
                                        <p:tav tm="100000">
                                          <p:val>
                                            <p:strVal val="#ppt_w"/>
                                          </p:val>
                                        </p:tav>
                                      </p:tavLst>
                                    </p:anim>
                                    <p:anim calcmode="lin" valueType="num">
                                      <p:cBhvr>
                                        <p:cTn id="12" dur="500" fill="hold"/>
                                        <p:tgtEl>
                                          <p:spTgt spid="19"/>
                                        </p:tgtEl>
                                        <p:attrNameLst>
                                          <p:attrName>ppt_h</p:attrName>
                                        </p:attrNameLst>
                                      </p:cBhvr>
                                      <p:tavLst>
                                        <p:tav tm="0">
                                          <p:val>
                                            <p:fltVal val="0"/>
                                          </p:val>
                                        </p:tav>
                                        <p:tav tm="100000">
                                          <p:val>
                                            <p:strVal val="#ppt_h"/>
                                          </p:val>
                                        </p:tav>
                                      </p:tavLst>
                                    </p:anim>
                                    <p:animEffect transition="in" filter="fade">
                                      <p:cBhvr>
                                        <p:cTn id="13" dur="500"/>
                                        <p:tgtEl>
                                          <p:spTgt spid="19"/>
                                        </p:tgtEl>
                                      </p:cBhvr>
                                    </p:animEffect>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down)">
                                      <p:cBhvr>
                                        <p:cTn id="17" dur="500"/>
                                        <p:tgtEl>
                                          <p:spTgt spid="9"/>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25"/>
                                        </p:tgtEl>
                                        <p:attrNameLst>
                                          <p:attrName>style.visibility</p:attrName>
                                        </p:attrNameLst>
                                      </p:cBhvr>
                                      <p:to>
                                        <p:strVal val="visible"/>
                                      </p:to>
                                    </p:set>
                                    <p:anim calcmode="lin" valueType="num">
                                      <p:cBhvr>
                                        <p:cTn id="21" dur="500" fill="hold"/>
                                        <p:tgtEl>
                                          <p:spTgt spid="25"/>
                                        </p:tgtEl>
                                        <p:attrNameLst>
                                          <p:attrName>ppt_w</p:attrName>
                                        </p:attrNameLst>
                                      </p:cBhvr>
                                      <p:tavLst>
                                        <p:tav tm="0">
                                          <p:val>
                                            <p:fltVal val="0"/>
                                          </p:val>
                                        </p:tav>
                                        <p:tav tm="100000">
                                          <p:val>
                                            <p:strVal val="#ppt_w"/>
                                          </p:val>
                                        </p:tav>
                                      </p:tavLst>
                                    </p:anim>
                                    <p:anim calcmode="lin" valueType="num">
                                      <p:cBhvr>
                                        <p:cTn id="22" dur="500" fill="hold"/>
                                        <p:tgtEl>
                                          <p:spTgt spid="25"/>
                                        </p:tgtEl>
                                        <p:attrNameLst>
                                          <p:attrName>ppt_h</p:attrName>
                                        </p:attrNameLst>
                                      </p:cBhvr>
                                      <p:tavLst>
                                        <p:tav tm="0">
                                          <p:val>
                                            <p:fltVal val="0"/>
                                          </p:val>
                                        </p:tav>
                                        <p:tav tm="100000">
                                          <p:val>
                                            <p:strVal val="#ppt_h"/>
                                          </p:val>
                                        </p:tav>
                                      </p:tavLst>
                                    </p:anim>
                                    <p:animEffect transition="in" filter="fade">
                                      <p:cBhvr>
                                        <p:cTn id="23" dur="500"/>
                                        <p:tgtEl>
                                          <p:spTgt spid="25"/>
                                        </p:tgtEl>
                                      </p:cBhvr>
                                    </p:animEffect>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up)">
                                      <p:cBhvr>
                                        <p:cTn id="27" dur="500"/>
                                        <p:tgtEl>
                                          <p:spTgt spid="10"/>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p:cTn id="31" dur="500" fill="hold"/>
                                        <p:tgtEl>
                                          <p:spTgt spid="22"/>
                                        </p:tgtEl>
                                        <p:attrNameLst>
                                          <p:attrName>ppt_w</p:attrName>
                                        </p:attrNameLst>
                                      </p:cBhvr>
                                      <p:tavLst>
                                        <p:tav tm="0">
                                          <p:val>
                                            <p:fltVal val="0"/>
                                          </p:val>
                                        </p:tav>
                                        <p:tav tm="100000">
                                          <p:val>
                                            <p:strVal val="#ppt_w"/>
                                          </p:val>
                                        </p:tav>
                                      </p:tavLst>
                                    </p:anim>
                                    <p:anim calcmode="lin" valueType="num">
                                      <p:cBhvr>
                                        <p:cTn id="32" dur="500" fill="hold"/>
                                        <p:tgtEl>
                                          <p:spTgt spid="22"/>
                                        </p:tgtEl>
                                        <p:attrNameLst>
                                          <p:attrName>ppt_h</p:attrName>
                                        </p:attrNameLst>
                                      </p:cBhvr>
                                      <p:tavLst>
                                        <p:tav tm="0">
                                          <p:val>
                                            <p:fltVal val="0"/>
                                          </p:val>
                                        </p:tav>
                                        <p:tav tm="100000">
                                          <p:val>
                                            <p:strVal val="#ppt_h"/>
                                          </p:val>
                                        </p:tav>
                                      </p:tavLst>
                                    </p:anim>
                                    <p:animEffect transition="in" filter="fade">
                                      <p:cBhvr>
                                        <p:cTn id="33" dur="500"/>
                                        <p:tgtEl>
                                          <p:spTgt spid="22"/>
                                        </p:tgtEl>
                                      </p:cBhvr>
                                    </p:animEffect>
                                  </p:childTnLst>
                                </p:cTn>
                              </p:par>
                            </p:childTnLst>
                          </p:cTn>
                        </p:par>
                        <p:par>
                          <p:cTn id="34" fill="hold">
                            <p:stCondLst>
                              <p:cond delay="3000"/>
                            </p:stCondLst>
                            <p:childTnLst>
                              <p:par>
                                <p:cTn id="35" presetID="22" presetClass="entr" presetSubtype="4"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down)">
                                      <p:cBhvr>
                                        <p:cTn id="37" dur="500"/>
                                        <p:tgtEl>
                                          <p:spTgt spid="8"/>
                                        </p:tgtEl>
                                      </p:cBhvr>
                                    </p:animEffect>
                                  </p:childTnLst>
                                </p:cTn>
                              </p:par>
                            </p:childTnLst>
                          </p:cTn>
                        </p:par>
                        <p:par>
                          <p:cTn id="38" fill="hold">
                            <p:stCondLst>
                              <p:cond delay="3500"/>
                            </p:stCondLst>
                            <p:childTnLst>
                              <p:par>
                                <p:cTn id="39" presetID="53" presetClass="entr" presetSubtype="16" fill="hold" nodeType="afterEffect">
                                  <p:stCondLst>
                                    <p:cond delay="0"/>
                                  </p:stCondLst>
                                  <p:childTnLst>
                                    <p:set>
                                      <p:cBhvr>
                                        <p:cTn id="40" dur="1" fill="hold">
                                          <p:stCondLst>
                                            <p:cond delay="0"/>
                                          </p:stCondLst>
                                        </p:cTn>
                                        <p:tgtEl>
                                          <p:spTgt spid="28"/>
                                        </p:tgtEl>
                                        <p:attrNameLst>
                                          <p:attrName>style.visibility</p:attrName>
                                        </p:attrNameLst>
                                      </p:cBhvr>
                                      <p:to>
                                        <p:strVal val="visible"/>
                                      </p:to>
                                    </p:set>
                                    <p:anim calcmode="lin" valueType="num">
                                      <p:cBhvr>
                                        <p:cTn id="41" dur="500" fill="hold"/>
                                        <p:tgtEl>
                                          <p:spTgt spid="28"/>
                                        </p:tgtEl>
                                        <p:attrNameLst>
                                          <p:attrName>ppt_w</p:attrName>
                                        </p:attrNameLst>
                                      </p:cBhvr>
                                      <p:tavLst>
                                        <p:tav tm="0">
                                          <p:val>
                                            <p:fltVal val="0"/>
                                          </p:val>
                                        </p:tav>
                                        <p:tav tm="100000">
                                          <p:val>
                                            <p:strVal val="#ppt_w"/>
                                          </p:val>
                                        </p:tav>
                                      </p:tavLst>
                                    </p:anim>
                                    <p:anim calcmode="lin" valueType="num">
                                      <p:cBhvr>
                                        <p:cTn id="42" dur="500" fill="hold"/>
                                        <p:tgtEl>
                                          <p:spTgt spid="28"/>
                                        </p:tgtEl>
                                        <p:attrNameLst>
                                          <p:attrName>ppt_h</p:attrName>
                                        </p:attrNameLst>
                                      </p:cBhvr>
                                      <p:tavLst>
                                        <p:tav tm="0">
                                          <p:val>
                                            <p:fltVal val="0"/>
                                          </p:val>
                                        </p:tav>
                                        <p:tav tm="100000">
                                          <p:val>
                                            <p:strVal val="#ppt_h"/>
                                          </p:val>
                                        </p:tav>
                                      </p:tavLst>
                                    </p:anim>
                                    <p:animEffect transition="in" filter="fade">
                                      <p:cBhvr>
                                        <p:cTn id="43" dur="500"/>
                                        <p:tgtEl>
                                          <p:spTgt spid="28"/>
                                        </p:tgtEl>
                                      </p:cBhvr>
                                    </p:animEffect>
                                  </p:childTnLst>
                                </p:cTn>
                              </p:par>
                            </p:childTnLst>
                          </p:cTn>
                        </p:par>
                        <p:par>
                          <p:cTn id="44" fill="hold">
                            <p:stCondLst>
                              <p:cond delay="4000"/>
                            </p:stCondLst>
                            <p:childTnLst>
                              <p:par>
                                <p:cTn id="45" presetID="42" presetClass="entr" presetSubtype="0"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500"/>
                                        <p:tgtEl>
                                          <p:spTgt spid="11"/>
                                        </p:tgtEl>
                                      </p:cBhvr>
                                    </p:animEffect>
                                    <p:anim calcmode="lin" valueType="num">
                                      <p:cBhvr>
                                        <p:cTn id="48" dur="500" fill="hold"/>
                                        <p:tgtEl>
                                          <p:spTgt spid="11"/>
                                        </p:tgtEl>
                                        <p:attrNameLst>
                                          <p:attrName>ppt_x</p:attrName>
                                        </p:attrNameLst>
                                      </p:cBhvr>
                                      <p:tavLst>
                                        <p:tav tm="0">
                                          <p:val>
                                            <p:strVal val="#ppt_x"/>
                                          </p:val>
                                        </p:tav>
                                        <p:tav tm="100000">
                                          <p:val>
                                            <p:strVal val="#ppt_x"/>
                                          </p:val>
                                        </p:tav>
                                      </p:tavLst>
                                    </p:anim>
                                    <p:anim calcmode="lin" valueType="num">
                                      <p:cBhvr>
                                        <p:cTn id="49" dur="500" fill="hold"/>
                                        <p:tgtEl>
                                          <p:spTgt spid="11"/>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fade">
                                      <p:cBhvr>
                                        <p:cTn id="52" dur="500"/>
                                        <p:tgtEl>
                                          <p:spTgt spid="12"/>
                                        </p:tgtEl>
                                      </p:cBhvr>
                                    </p:animEffect>
                                    <p:anim calcmode="lin" valueType="num">
                                      <p:cBhvr>
                                        <p:cTn id="53" dur="500" fill="hold"/>
                                        <p:tgtEl>
                                          <p:spTgt spid="12"/>
                                        </p:tgtEl>
                                        <p:attrNameLst>
                                          <p:attrName>ppt_x</p:attrName>
                                        </p:attrNameLst>
                                      </p:cBhvr>
                                      <p:tavLst>
                                        <p:tav tm="0">
                                          <p:val>
                                            <p:strVal val="#ppt_x"/>
                                          </p:val>
                                        </p:tav>
                                        <p:tav tm="100000">
                                          <p:val>
                                            <p:strVal val="#ppt_x"/>
                                          </p:val>
                                        </p:tav>
                                      </p:tavLst>
                                    </p:anim>
                                    <p:anim calcmode="lin" valueType="num">
                                      <p:cBhvr>
                                        <p:cTn id="54" dur="500" fill="hold"/>
                                        <p:tgtEl>
                                          <p:spTgt spid="12"/>
                                        </p:tgtEl>
                                        <p:attrNameLst>
                                          <p:attrName>ppt_y</p:attrName>
                                        </p:attrNameLst>
                                      </p:cBhvr>
                                      <p:tavLst>
                                        <p:tav tm="0">
                                          <p:val>
                                            <p:strVal val="#ppt_y+.1"/>
                                          </p:val>
                                        </p:tav>
                                        <p:tav tm="100000">
                                          <p:val>
                                            <p:strVal val="#ppt_y"/>
                                          </p:val>
                                        </p:tav>
                                      </p:tavLst>
                                    </p:anim>
                                  </p:childTnLst>
                                </p:cTn>
                              </p:par>
                            </p:childTnLst>
                          </p:cTn>
                        </p:par>
                        <p:par>
                          <p:cTn id="55" fill="hold">
                            <p:stCondLst>
                              <p:cond delay="4500"/>
                            </p:stCondLst>
                            <p:childTnLst>
                              <p:par>
                                <p:cTn id="56" presetID="42" presetClass="entr" presetSubtype="0" fill="hold" grpId="0" nodeType="afterEffect">
                                  <p:stCondLst>
                                    <p:cond delay="0"/>
                                  </p:stCondLst>
                                  <p:childTnLst>
                                    <p:set>
                                      <p:cBhvr>
                                        <p:cTn id="57" dur="1" fill="hold">
                                          <p:stCondLst>
                                            <p:cond delay="0"/>
                                          </p:stCondLst>
                                        </p:cTn>
                                        <p:tgtEl>
                                          <p:spTgt spid="15"/>
                                        </p:tgtEl>
                                        <p:attrNameLst>
                                          <p:attrName>style.visibility</p:attrName>
                                        </p:attrNameLst>
                                      </p:cBhvr>
                                      <p:to>
                                        <p:strVal val="visible"/>
                                      </p:to>
                                    </p:set>
                                    <p:animEffect transition="in" filter="fade">
                                      <p:cBhvr>
                                        <p:cTn id="58" dur="500"/>
                                        <p:tgtEl>
                                          <p:spTgt spid="15"/>
                                        </p:tgtEl>
                                      </p:cBhvr>
                                    </p:animEffect>
                                    <p:anim calcmode="lin" valueType="num">
                                      <p:cBhvr>
                                        <p:cTn id="59" dur="500" fill="hold"/>
                                        <p:tgtEl>
                                          <p:spTgt spid="15"/>
                                        </p:tgtEl>
                                        <p:attrNameLst>
                                          <p:attrName>ppt_x</p:attrName>
                                        </p:attrNameLst>
                                      </p:cBhvr>
                                      <p:tavLst>
                                        <p:tav tm="0">
                                          <p:val>
                                            <p:strVal val="#ppt_x"/>
                                          </p:val>
                                        </p:tav>
                                        <p:tav tm="100000">
                                          <p:val>
                                            <p:strVal val="#ppt_x"/>
                                          </p:val>
                                        </p:tav>
                                      </p:tavLst>
                                    </p:anim>
                                    <p:anim calcmode="lin" valueType="num">
                                      <p:cBhvr>
                                        <p:cTn id="60" dur="500" fill="hold"/>
                                        <p:tgtEl>
                                          <p:spTgt spid="15"/>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16"/>
                                        </p:tgtEl>
                                        <p:attrNameLst>
                                          <p:attrName>style.visibility</p:attrName>
                                        </p:attrNameLst>
                                      </p:cBhvr>
                                      <p:to>
                                        <p:strVal val="visible"/>
                                      </p:to>
                                    </p:set>
                                    <p:animEffect transition="in" filter="fade">
                                      <p:cBhvr>
                                        <p:cTn id="63" dur="500"/>
                                        <p:tgtEl>
                                          <p:spTgt spid="16"/>
                                        </p:tgtEl>
                                      </p:cBhvr>
                                    </p:animEffect>
                                    <p:anim calcmode="lin" valueType="num">
                                      <p:cBhvr>
                                        <p:cTn id="64" dur="500" fill="hold"/>
                                        <p:tgtEl>
                                          <p:spTgt spid="16"/>
                                        </p:tgtEl>
                                        <p:attrNameLst>
                                          <p:attrName>ppt_x</p:attrName>
                                        </p:attrNameLst>
                                      </p:cBhvr>
                                      <p:tavLst>
                                        <p:tav tm="0">
                                          <p:val>
                                            <p:strVal val="#ppt_x"/>
                                          </p:val>
                                        </p:tav>
                                        <p:tav tm="100000">
                                          <p:val>
                                            <p:strVal val="#ppt_x"/>
                                          </p:val>
                                        </p:tav>
                                      </p:tavLst>
                                    </p:anim>
                                    <p:anim calcmode="lin" valueType="num">
                                      <p:cBhvr>
                                        <p:cTn id="65" dur="500" fill="hold"/>
                                        <p:tgtEl>
                                          <p:spTgt spid="16"/>
                                        </p:tgtEl>
                                        <p:attrNameLst>
                                          <p:attrName>ppt_y</p:attrName>
                                        </p:attrNameLst>
                                      </p:cBhvr>
                                      <p:tavLst>
                                        <p:tav tm="0">
                                          <p:val>
                                            <p:strVal val="#ppt_y+.1"/>
                                          </p:val>
                                        </p:tav>
                                        <p:tav tm="100000">
                                          <p:val>
                                            <p:strVal val="#ppt_y"/>
                                          </p:val>
                                        </p:tav>
                                      </p:tavLst>
                                    </p:anim>
                                  </p:childTnLst>
                                </p:cTn>
                              </p:par>
                            </p:childTnLst>
                          </p:cTn>
                        </p:par>
                        <p:par>
                          <p:cTn id="66" fill="hold">
                            <p:stCondLst>
                              <p:cond delay="5000"/>
                            </p:stCondLst>
                            <p:childTnLst>
                              <p:par>
                                <p:cTn id="67" presetID="42" presetClass="entr" presetSubtype="0" fill="hold" grpId="0" nodeType="afterEffect">
                                  <p:stCondLst>
                                    <p:cond delay="0"/>
                                  </p:stCondLst>
                                  <p:childTnLst>
                                    <p:set>
                                      <p:cBhvr>
                                        <p:cTn id="68" dur="1" fill="hold">
                                          <p:stCondLst>
                                            <p:cond delay="0"/>
                                          </p:stCondLst>
                                        </p:cTn>
                                        <p:tgtEl>
                                          <p:spTgt spid="13"/>
                                        </p:tgtEl>
                                        <p:attrNameLst>
                                          <p:attrName>style.visibility</p:attrName>
                                        </p:attrNameLst>
                                      </p:cBhvr>
                                      <p:to>
                                        <p:strVal val="visible"/>
                                      </p:to>
                                    </p:set>
                                    <p:animEffect transition="in" filter="fade">
                                      <p:cBhvr>
                                        <p:cTn id="69" dur="500"/>
                                        <p:tgtEl>
                                          <p:spTgt spid="13"/>
                                        </p:tgtEl>
                                      </p:cBhvr>
                                    </p:animEffect>
                                    <p:anim calcmode="lin" valueType="num">
                                      <p:cBhvr>
                                        <p:cTn id="70" dur="500" fill="hold"/>
                                        <p:tgtEl>
                                          <p:spTgt spid="13"/>
                                        </p:tgtEl>
                                        <p:attrNameLst>
                                          <p:attrName>ppt_x</p:attrName>
                                        </p:attrNameLst>
                                      </p:cBhvr>
                                      <p:tavLst>
                                        <p:tav tm="0">
                                          <p:val>
                                            <p:strVal val="#ppt_x"/>
                                          </p:val>
                                        </p:tav>
                                        <p:tav tm="100000">
                                          <p:val>
                                            <p:strVal val="#ppt_x"/>
                                          </p:val>
                                        </p:tav>
                                      </p:tavLst>
                                    </p:anim>
                                    <p:anim calcmode="lin" valueType="num">
                                      <p:cBhvr>
                                        <p:cTn id="71" dur="500" fill="hold"/>
                                        <p:tgtEl>
                                          <p:spTgt spid="13"/>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14"/>
                                        </p:tgtEl>
                                        <p:attrNameLst>
                                          <p:attrName>style.visibility</p:attrName>
                                        </p:attrNameLst>
                                      </p:cBhvr>
                                      <p:to>
                                        <p:strVal val="visible"/>
                                      </p:to>
                                    </p:set>
                                    <p:animEffect transition="in" filter="fade">
                                      <p:cBhvr>
                                        <p:cTn id="74" dur="500"/>
                                        <p:tgtEl>
                                          <p:spTgt spid="14"/>
                                        </p:tgtEl>
                                      </p:cBhvr>
                                    </p:animEffect>
                                    <p:anim calcmode="lin" valueType="num">
                                      <p:cBhvr>
                                        <p:cTn id="75" dur="500" fill="hold"/>
                                        <p:tgtEl>
                                          <p:spTgt spid="14"/>
                                        </p:tgtEl>
                                        <p:attrNameLst>
                                          <p:attrName>ppt_x</p:attrName>
                                        </p:attrNameLst>
                                      </p:cBhvr>
                                      <p:tavLst>
                                        <p:tav tm="0">
                                          <p:val>
                                            <p:strVal val="#ppt_x"/>
                                          </p:val>
                                        </p:tav>
                                        <p:tav tm="100000">
                                          <p:val>
                                            <p:strVal val="#ppt_x"/>
                                          </p:val>
                                        </p:tav>
                                      </p:tavLst>
                                    </p:anim>
                                    <p:anim calcmode="lin" valueType="num">
                                      <p:cBhvr>
                                        <p:cTn id="76" dur="500" fill="hold"/>
                                        <p:tgtEl>
                                          <p:spTgt spid="14"/>
                                        </p:tgtEl>
                                        <p:attrNameLst>
                                          <p:attrName>ppt_y</p:attrName>
                                        </p:attrNameLst>
                                      </p:cBhvr>
                                      <p:tavLst>
                                        <p:tav tm="0">
                                          <p:val>
                                            <p:strVal val="#ppt_y+.1"/>
                                          </p:val>
                                        </p:tav>
                                        <p:tav tm="100000">
                                          <p:val>
                                            <p:strVal val="#ppt_y"/>
                                          </p:val>
                                        </p:tav>
                                      </p:tavLst>
                                    </p:anim>
                                  </p:childTnLst>
                                </p:cTn>
                              </p:par>
                            </p:childTnLst>
                          </p:cTn>
                        </p:par>
                        <p:par>
                          <p:cTn id="77" fill="hold">
                            <p:stCondLst>
                              <p:cond delay="5500"/>
                            </p:stCondLst>
                            <p:childTnLst>
                              <p:par>
                                <p:cTn id="78" presetID="42" presetClass="entr" presetSubtype="0" fill="hold" grpId="0" nodeType="afterEffect">
                                  <p:stCondLst>
                                    <p:cond delay="0"/>
                                  </p:stCondLst>
                                  <p:childTnLst>
                                    <p:set>
                                      <p:cBhvr>
                                        <p:cTn id="79" dur="1" fill="hold">
                                          <p:stCondLst>
                                            <p:cond delay="0"/>
                                          </p:stCondLst>
                                        </p:cTn>
                                        <p:tgtEl>
                                          <p:spTgt spid="17"/>
                                        </p:tgtEl>
                                        <p:attrNameLst>
                                          <p:attrName>style.visibility</p:attrName>
                                        </p:attrNameLst>
                                      </p:cBhvr>
                                      <p:to>
                                        <p:strVal val="visible"/>
                                      </p:to>
                                    </p:set>
                                    <p:animEffect transition="in" filter="fade">
                                      <p:cBhvr>
                                        <p:cTn id="80" dur="500"/>
                                        <p:tgtEl>
                                          <p:spTgt spid="17"/>
                                        </p:tgtEl>
                                      </p:cBhvr>
                                    </p:animEffect>
                                    <p:anim calcmode="lin" valueType="num">
                                      <p:cBhvr>
                                        <p:cTn id="81" dur="500" fill="hold"/>
                                        <p:tgtEl>
                                          <p:spTgt spid="17"/>
                                        </p:tgtEl>
                                        <p:attrNameLst>
                                          <p:attrName>ppt_x</p:attrName>
                                        </p:attrNameLst>
                                      </p:cBhvr>
                                      <p:tavLst>
                                        <p:tav tm="0">
                                          <p:val>
                                            <p:strVal val="#ppt_x"/>
                                          </p:val>
                                        </p:tav>
                                        <p:tav tm="100000">
                                          <p:val>
                                            <p:strVal val="#ppt_x"/>
                                          </p:val>
                                        </p:tav>
                                      </p:tavLst>
                                    </p:anim>
                                    <p:anim calcmode="lin" valueType="num">
                                      <p:cBhvr>
                                        <p:cTn id="82" dur="500" fill="hold"/>
                                        <p:tgtEl>
                                          <p:spTgt spid="17"/>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18"/>
                                        </p:tgtEl>
                                        <p:attrNameLst>
                                          <p:attrName>style.visibility</p:attrName>
                                        </p:attrNameLst>
                                      </p:cBhvr>
                                      <p:to>
                                        <p:strVal val="visible"/>
                                      </p:to>
                                    </p:set>
                                    <p:animEffect transition="in" filter="fade">
                                      <p:cBhvr>
                                        <p:cTn id="85" dur="500"/>
                                        <p:tgtEl>
                                          <p:spTgt spid="18"/>
                                        </p:tgtEl>
                                      </p:cBhvr>
                                    </p:animEffect>
                                    <p:anim calcmode="lin" valueType="num">
                                      <p:cBhvr>
                                        <p:cTn id="86" dur="500" fill="hold"/>
                                        <p:tgtEl>
                                          <p:spTgt spid="18"/>
                                        </p:tgtEl>
                                        <p:attrNameLst>
                                          <p:attrName>ppt_x</p:attrName>
                                        </p:attrNameLst>
                                      </p:cBhvr>
                                      <p:tavLst>
                                        <p:tav tm="0">
                                          <p:val>
                                            <p:strVal val="#ppt_x"/>
                                          </p:val>
                                        </p:tav>
                                        <p:tav tm="100000">
                                          <p:val>
                                            <p:strVal val="#ppt_x"/>
                                          </p:val>
                                        </p:tav>
                                      </p:tavLst>
                                    </p:anim>
                                    <p:anim calcmode="lin" valueType="num">
                                      <p:cBhvr>
                                        <p:cTn id="87" dur="5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p:bldP spid="12" grpId="0"/>
      <p:bldP spid="13" grpId="0"/>
      <p:bldP spid="14" grpId="0"/>
      <p:bldP spid="15" grpId="0"/>
      <p:bldP spid="16" grpId="0"/>
      <p:bldP spid="17" grpId="0"/>
      <p:bldP spid="18" grpId="0"/>
      <p:bldP spid="33"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a:blip r:embed="rId3">
            <a:extLst>
              <a:ext uri="{BEBA8EAE-BF5A-486C-A8C5-ECC9F3942E4B}">
                <a14:imgProps xmlns:a14="http://schemas.microsoft.com/office/drawing/2010/main">
                  <a14:imgLayer r:embed="rId4">
                    <a14:imgEffect>
                      <a14:saturation sat="0"/>
                    </a14:imgEffect>
                  </a14:imgLayer>
                </a14:imgProps>
              </a:ext>
            </a:extLst>
          </a:blip>
          <a:stretch>
            <a:fillRect/>
          </a:stretch>
        </a:blipFill>
        <a:effectLst/>
      </p:bgPr>
    </p:bg>
    <p:spTree>
      <p:nvGrpSpPr>
        <p:cNvPr id="1" name=""/>
        <p:cNvGrpSpPr/>
        <p:nvPr/>
      </p:nvGrpSpPr>
      <p:grpSpPr>
        <a:xfrm>
          <a:off x="0" y="0"/>
          <a:ext cx="0" cy="0"/>
          <a:chOff x="0" y="0"/>
          <a:chExt cx="0" cy="0"/>
        </a:xfrm>
      </p:grpSpPr>
      <p:sp>
        <p:nvSpPr>
          <p:cNvPr id="54" name="Text Placeholder 8"/>
          <p:cNvSpPr txBox="1">
            <a:spLocks/>
          </p:cNvSpPr>
          <p:nvPr/>
        </p:nvSpPr>
        <p:spPr>
          <a:xfrm>
            <a:off x="2571184" y="332656"/>
            <a:ext cx="7049632" cy="6096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US" altLang="zh-CN" sz="2800" b="1" dirty="0">
                <a:solidFill>
                  <a:schemeClr val="tx1">
                    <a:lumMod val="65000"/>
                    <a:lumOff val="35000"/>
                  </a:schemeClr>
                </a:solidFill>
                <a:cs typeface="+mn-ea"/>
                <a:sym typeface="+mn-lt"/>
              </a:rPr>
              <a:t>CLICK HERE TO ADD TITLE</a:t>
            </a:r>
            <a:endParaRPr lang="zh-CN" altLang="zh-CN" sz="2800" b="1" dirty="0">
              <a:solidFill>
                <a:schemeClr val="tx1">
                  <a:lumMod val="65000"/>
                  <a:lumOff val="35000"/>
                </a:schemeClr>
              </a:solidFill>
              <a:cs typeface="+mn-ea"/>
              <a:sym typeface="+mn-lt"/>
            </a:endParaRPr>
          </a:p>
        </p:txBody>
      </p:sp>
      <p:grpSp>
        <p:nvGrpSpPr>
          <p:cNvPr id="55" name="组合 54"/>
          <p:cNvGrpSpPr/>
          <p:nvPr/>
        </p:nvGrpSpPr>
        <p:grpSpPr>
          <a:xfrm>
            <a:off x="489041" y="1275872"/>
            <a:ext cx="3624351" cy="2284882"/>
            <a:chOff x="489041" y="1605481"/>
            <a:chExt cx="3624351" cy="2284882"/>
          </a:xfrm>
        </p:grpSpPr>
        <p:sp>
          <p:nvSpPr>
            <p:cNvPr id="56" name="矩形 55"/>
            <p:cNvSpPr/>
            <p:nvPr/>
          </p:nvSpPr>
          <p:spPr>
            <a:xfrm>
              <a:off x="718453" y="1605481"/>
              <a:ext cx="3394939" cy="2244189"/>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7" name="Group 60"/>
            <p:cNvGrpSpPr/>
            <p:nvPr/>
          </p:nvGrpSpPr>
          <p:grpSpPr>
            <a:xfrm>
              <a:off x="489042" y="1725349"/>
              <a:ext cx="851976" cy="459969"/>
              <a:chOff x="1177616" y="880155"/>
              <a:chExt cx="619451" cy="334435"/>
            </a:xfrm>
            <a:effectLst>
              <a:outerShdw blurRad="50800" dist="76200" dir="2700000" sx="97000" sy="97000" algn="tl" rotWithShape="0">
                <a:prstClr val="black">
                  <a:alpha val="44000"/>
                </a:prstClr>
              </a:outerShdw>
            </a:effectLst>
          </p:grpSpPr>
          <p:sp>
            <p:nvSpPr>
              <p:cNvPr id="67" name="Pentagon 58"/>
              <p:cNvSpPr/>
              <p:nvPr/>
            </p:nvSpPr>
            <p:spPr>
              <a:xfrm>
                <a:off x="1177616" y="880155"/>
                <a:ext cx="619451" cy="318385"/>
              </a:xfrm>
              <a:prstGeom prst="homePlate">
                <a:avLst>
                  <a:gd name="adj" fmla="val 25095"/>
                </a:avLst>
              </a:prstGeom>
              <a:blipFill>
                <a:blip r:embed="rId6"/>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smtClean="0">
                  <a:ln>
                    <a:noFill/>
                  </a:ln>
                  <a:solidFill>
                    <a:prstClr val="white"/>
                  </a:solidFill>
                  <a:effectLst/>
                  <a:uLnTx/>
                  <a:uFillTx/>
                  <a:ea typeface="微软雅黑"/>
                  <a:cs typeface="+mn-ea"/>
                  <a:sym typeface="+mn-lt"/>
                </a:endParaRPr>
              </a:p>
            </p:txBody>
          </p:sp>
          <p:sp>
            <p:nvSpPr>
              <p:cNvPr id="68" name="Subtitle 2"/>
              <p:cNvSpPr txBox="1">
                <a:spLocks/>
              </p:cNvSpPr>
              <p:nvPr/>
            </p:nvSpPr>
            <p:spPr>
              <a:xfrm>
                <a:off x="1227458" y="891806"/>
                <a:ext cx="462648" cy="32278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000" b="1" i="0" u="none" strike="noStrike" kern="1200" cap="none" spc="0" normalizeH="0" baseline="0" noProof="0" dirty="0" smtClean="0">
                    <a:ln>
                      <a:noFill/>
                    </a:ln>
                    <a:solidFill>
                      <a:prstClr val="white"/>
                    </a:solidFill>
                    <a:effectLst/>
                    <a:uLnTx/>
                    <a:uFillTx/>
                    <a:ea typeface="微软雅黑"/>
                    <a:cs typeface="+mn-ea"/>
                    <a:sym typeface="+mn-lt"/>
                  </a:rPr>
                  <a:t>01</a:t>
                </a:r>
                <a:r>
                  <a:rPr kumimoji="0" lang="en-US" sz="1800" b="1" i="0" u="none" strike="noStrike" kern="1200" cap="none" spc="-150" normalizeH="0" baseline="0" noProof="0" dirty="0" smtClean="0">
                    <a:ln>
                      <a:noFill/>
                    </a:ln>
                    <a:solidFill>
                      <a:prstClr val="white"/>
                    </a:solidFill>
                    <a:effectLst/>
                    <a:uLnTx/>
                    <a:uFillTx/>
                    <a:ea typeface="微软雅黑"/>
                    <a:cs typeface="+mn-ea"/>
                    <a:sym typeface="+mn-lt"/>
                  </a:rPr>
                  <a:t>.</a:t>
                </a:r>
              </a:p>
            </p:txBody>
          </p:sp>
        </p:grpSp>
        <p:sp>
          <p:nvSpPr>
            <p:cNvPr id="58" name="Right Triangle 61"/>
            <p:cNvSpPr/>
            <p:nvPr/>
          </p:nvSpPr>
          <p:spPr>
            <a:xfrm rot="10800000">
              <a:off x="489041" y="2163243"/>
              <a:ext cx="232350" cy="151928"/>
            </a:xfrm>
            <a:prstGeom prst="rtTriangle">
              <a:avLst/>
            </a:prstGeom>
            <a:solidFill>
              <a:srgbClr val="40404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white"/>
                </a:solidFill>
                <a:effectLst/>
                <a:uLnTx/>
                <a:uFillTx/>
                <a:ea typeface="微软雅黑"/>
                <a:cs typeface="+mn-ea"/>
                <a:sym typeface="+mn-lt"/>
              </a:endParaRPr>
            </a:p>
          </p:txBody>
        </p:sp>
        <p:sp>
          <p:nvSpPr>
            <p:cNvPr id="59" name="Rectangle 62"/>
            <p:cNvSpPr/>
            <p:nvPr/>
          </p:nvSpPr>
          <p:spPr>
            <a:xfrm>
              <a:off x="721391" y="3267075"/>
              <a:ext cx="3392001" cy="623288"/>
            </a:xfrm>
            <a:prstGeom prst="rect">
              <a:avLst/>
            </a:prstGeom>
            <a:solidFill>
              <a:sysClr val="windowText" lastClr="000000">
                <a:alpha val="4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white"/>
                </a:solidFill>
                <a:effectLst/>
                <a:uLnTx/>
                <a:uFillTx/>
                <a:ea typeface="微软雅黑"/>
                <a:cs typeface="+mn-ea"/>
                <a:sym typeface="+mn-lt"/>
              </a:endParaRPr>
            </a:p>
          </p:txBody>
        </p:sp>
        <p:sp>
          <p:nvSpPr>
            <p:cNvPr id="66" name="TextBox 97"/>
            <p:cNvSpPr txBox="1"/>
            <p:nvPr/>
          </p:nvSpPr>
          <p:spPr>
            <a:xfrm>
              <a:off x="1036634" y="3419938"/>
              <a:ext cx="2761514" cy="461665"/>
            </a:xfrm>
            <a:prstGeom prst="rect">
              <a:avLst/>
            </a:prstGeom>
            <a:noFill/>
          </p:spPr>
          <p:txBody>
            <a:bodyPr wrap="square" rtlCol="0">
              <a:spAutoFit/>
            </a:bodyPr>
            <a:lstStyle/>
            <a:p>
              <a:pPr algn="ctr"/>
              <a:r>
                <a:rPr lang="en-US" altLang="zh-CN" sz="2400" dirty="0">
                  <a:solidFill>
                    <a:schemeClr val="bg1"/>
                  </a:solidFill>
                </a:rPr>
                <a:t>ADD YOUR TITLE</a:t>
              </a:r>
              <a:endParaRPr lang="zh-CN" altLang="en-US" sz="2400" dirty="0">
                <a:solidFill>
                  <a:schemeClr val="bg1"/>
                </a:solidFill>
              </a:endParaRPr>
            </a:p>
          </p:txBody>
        </p:sp>
      </p:grpSp>
      <p:grpSp>
        <p:nvGrpSpPr>
          <p:cNvPr id="69" name="组合 68"/>
          <p:cNvGrpSpPr/>
          <p:nvPr/>
        </p:nvGrpSpPr>
        <p:grpSpPr>
          <a:xfrm>
            <a:off x="4231700" y="1275872"/>
            <a:ext cx="3624351" cy="2284882"/>
            <a:chOff x="489041" y="1605481"/>
            <a:chExt cx="3624351" cy="2284882"/>
          </a:xfrm>
        </p:grpSpPr>
        <p:sp>
          <p:nvSpPr>
            <p:cNvPr id="70" name="矩形 69"/>
            <p:cNvSpPr/>
            <p:nvPr/>
          </p:nvSpPr>
          <p:spPr>
            <a:xfrm>
              <a:off x="718453" y="1605481"/>
              <a:ext cx="3394939" cy="2244189"/>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1" name="Group 60"/>
            <p:cNvGrpSpPr/>
            <p:nvPr/>
          </p:nvGrpSpPr>
          <p:grpSpPr>
            <a:xfrm>
              <a:off x="489042" y="1725349"/>
              <a:ext cx="851976" cy="459969"/>
              <a:chOff x="1177616" y="880155"/>
              <a:chExt cx="619451" cy="334435"/>
            </a:xfrm>
            <a:effectLst>
              <a:outerShdw blurRad="50800" dist="76200" dir="2700000" sx="97000" sy="97000" algn="tl" rotWithShape="0">
                <a:prstClr val="black">
                  <a:alpha val="44000"/>
                </a:prstClr>
              </a:outerShdw>
            </a:effectLst>
          </p:grpSpPr>
          <p:sp>
            <p:nvSpPr>
              <p:cNvPr id="75" name="Pentagon 58"/>
              <p:cNvSpPr/>
              <p:nvPr/>
            </p:nvSpPr>
            <p:spPr>
              <a:xfrm>
                <a:off x="1177616" y="880155"/>
                <a:ext cx="619451" cy="318385"/>
              </a:xfrm>
              <a:prstGeom prst="homePlate">
                <a:avLst>
                  <a:gd name="adj" fmla="val 25095"/>
                </a:avLst>
              </a:prstGeom>
              <a:blipFill>
                <a:blip r:embed="rId7"/>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smtClean="0">
                  <a:ln>
                    <a:noFill/>
                  </a:ln>
                  <a:solidFill>
                    <a:prstClr val="white"/>
                  </a:solidFill>
                  <a:effectLst/>
                  <a:uLnTx/>
                  <a:uFillTx/>
                  <a:ea typeface="微软雅黑"/>
                  <a:cs typeface="+mn-ea"/>
                  <a:sym typeface="+mn-lt"/>
                </a:endParaRPr>
              </a:p>
            </p:txBody>
          </p:sp>
          <p:sp>
            <p:nvSpPr>
              <p:cNvPr id="76" name="Subtitle 2"/>
              <p:cNvSpPr txBox="1">
                <a:spLocks/>
              </p:cNvSpPr>
              <p:nvPr/>
            </p:nvSpPr>
            <p:spPr>
              <a:xfrm>
                <a:off x="1227458" y="891806"/>
                <a:ext cx="462648" cy="32278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000" b="1" i="0" u="none" strike="noStrike" kern="1200" cap="none" spc="0" normalizeH="0" baseline="0" noProof="0" dirty="0" smtClean="0">
                    <a:ln>
                      <a:noFill/>
                    </a:ln>
                    <a:solidFill>
                      <a:prstClr val="white"/>
                    </a:solidFill>
                    <a:effectLst/>
                    <a:uLnTx/>
                    <a:uFillTx/>
                    <a:ea typeface="微软雅黑"/>
                    <a:cs typeface="+mn-ea"/>
                    <a:sym typeface="+mn-lt"/>
                  </a:rPr>
                  <a:t>02</a:t>
                </a:r>
                <a:r>
                  <a:rPr kumimoji="0" lang="en-US" sz="1800" b="1" i="0" u="none" strike="noStrike" kern="1200" cap="none" spc="-150" normalizeH="0" baseline="0" noProof="0" dirty="0" smtClean="0">
                    <a:ln>
                      <a:noFill/>
                    </a:ln>
                    <a:solidFill>
                      <a:prstClr val="white"/>
                    </a:solidFill>
                    <a:effectLst/>
                    <a:uLnTx/>
                    <a:uFillTx/>
                    <a:ea typeface="微软雅黑"/>
                    <a:cs typeface="+mn-ea"/>
                    <a:sym typeface="+mn-lt"/>
                  </a:rPr>
                  <a:t>.</a:t>
                </a:r>
              </a:p>
            </p:txBody>
          </p:sp>
        </p:grpSp>
        <p:sp>
          <p:nvSpPr>
            <p:cNvPr id="72" name="Right Triangle 61"/>
            <p:cNvSpPr/>
            <p:nvPr/>
          </p:nvSpPr>
          <p:spPr>
            <a:xfrm rot="10800000">
              <a:off x="489041" y="2163243"/>
              <a:ext cx="232350" cy="151928"/>
            </a:xfrm>
            <a:prstGeom prst="rtTriangle">
              <a:avLst/>
            </a:prstGeom>
            <a:solidFill>
              <a:srgbClr val="40404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white"/>
                </a:solidFill>
                <a:effectLst/>
                <a:uLnTx/>
                <a:uFillTx/>
                <a:ea typeface="微软雅黑"/>
                <a:cs typeface="+mn-ea"/>
                <a:sym typeface="+mn-lt"/>
              </a:endParaRPr>
            </a:p>
          </p:txBody>
        </p:sp>
        <p:sp>
          <p:nvSpPr>
            <p:cNvPr id="73" name="Rectangle 62"/>
            <p:cNvSpPr/>
            <p:nvPr/>
          </p:nvSpPr>
          <p:spPr>
            <a:xfrm>
              <a:off x="721391" y="3267075"/>
              <a:ext cx="3392001" cy="623288"/>
            </a:xfrm>
            <a:prstGeom prst="rect">
              <a:avLst/>
            </a:prstGeom>
            <a:solidFill>
              <a:sysClr val="windowText" lastClr="000000">
                <a:alpha val="4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white"/>
                </a:solidFill>
                <a:effectLst/>
                <a:uLnTx/>
                <a:uFillTx/>
                <a:ea typeface="微软雅黑"/>
                <a:cs typeface="+mn-ea"/>
                <a:sym typeface="+mn-lt"/>
              </a:endParaRPr>
            </a:p>
          </p:txBody>
        </p:sp>
        <p:sp>
          <p:nvSpPr>
            <p:cNvPr id="74" name="TextBox 97"/>
            <p:cNvSpPr txBox="1"/>
            <p:nvPr/>
          </p:nvSpPr>
          <p:spPr>
            <a:xfrm>
              <a:off x="1036634" y="3419938"/>
              <a:ext cx="2761514" cy="461665"/>
            </a:xfrm>
            <a:prstGeom prst="rect">
              <a:avLst/>
            </a:prstGeom>
            <a:noFill/>
          </p:spPr>
          <p:txBody>
            <a:bodyPr wrap="square" rtlCol="0">
              <a:spAutoFit/>
            </a:bodyPr>
            <a:lstStyle/>
            <a:p>
              <a:pPr algn="ctr"/>
              <a:r>
                <a:rPr lang="en-US" altLang="zh-CN" sz="2400" dirty="0">
                  <a:solidFill>
                    <a:schemeClr val="bg1"/>
                  </a:solidFill>
                </a:rPr>
                <a:t>ADD YOUR TITLE</a:t>
              </a:r>
              <a:endParaRPr lang="zh-CN" altLang="en-US" sz="2400" dirty="0">
                <a:solidFill>
                  <a:schemeClr val="bg1"/>
                </a:solidFill>
              </a:endParaRPr>
            </a:p>
          </p:txBody>
        </p:sp>
      </p:grpSp>
      <p:grpSp>
        <p:nvGrpSpPr>
          <p:cNvPr id="77" name="组合 76"/>
          <p:cNvGrpSpPr/>
          <p:nvPr/>
        </p:nvGrpSpPr>
        <p:grpSpPr>
          <a:xfrm>
            <a:off x="7963728" y="1275872"/>
            <a:ext cx="3624351" cy="2284882"/>
            <a:chOff x="489041" y="1605481"/>
            <a:chExt cx="3624351" cy="2284882"/>
          </a:xfrm>
        </p:grpSpPr>
        <p:sp>
          <p:nvSpPr>
            <p:cNvPr id="78" name="矩形 77"/>
            <p:cNvSpPr/>
            <p:nvPr/>
          </p:nvSpPr>
          <p:spPr>
            <a:xfrm>
              <a:off x="718453" y="1605481"/>
              <a:ext cx="3394939" cy="2244189"/>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9" name="Group 60"/>
            <p:cNvGrpSpPr/>
            <p:nvPr/>
          </p:nvGrpSpPr>
          <p:grpSpPr>
            <a:xfrm>
              <a:off x="489042" y="1725349"/>
              <a:ext cx="851976" cy="459969"/>
              <a:chOff x="1177616" y="880155"/>
              <a:chExt cx="619451" cy="334435"/>
            </a:xfrm>
            <a:effectLst>
              <a:outerShdw blurRad="50800" dist="76200" dir="2700000" sx="97000" sy="97000" algn="tl" rotWithShape="0">
                <a:prstClr val="black">
                  <a:alpha val="44000"/>
                </a:prstClr>
              </a:outerShdw>
            </a:effectLst>
          </p:grpSpPr>
          <p:sp>
            <p:nvSpPr>
              <p:cNvPr id="83" name="Pentagon 58"/>
              <p:cNvSpPr/>
              <p:nvPr/>
            </p:nvSpPr>
            <p:spPr>
              <a:xfrm>
                <a:off x="1177616" y="880155"/>
                <a:ext cx="619451" cy="318385"/>
              </a:xfrm>
              <a:prstGeom prst="homePlate">
                <a:avLst>
                  <a:gd name="adj" fmla="val 25095"/>
                </a:avLst>
              </a:prstGeom>
              <a:blipFill>
                <a:blip r:embed="rId6"/>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smtClean="0">
                  <a:ln>
                    <a:noFill/>
                  </a:ln>
                  <a:solidFill>
                    <a:prstClr val="white"/>
                  </a:solidFill>
                  <a:effectLst/>
                  <a:uLnTx/>
                  <a:uFillTx/>
                  <a:ea typeface="微软雅黑"/>
                  <a:cs typeface="+mn-ea"/>
                  <a:sym typeface="+mn-lt"/>
                </a:endParaRPr>
              </a:p>
            </p:txBody>
          </p:sp>
          <p:sp>
            <p:nvSpPr>
              <p:cNvPr id="84" name="Subtitle 2"/>
              <p:cNvSpPr txBox="1">
                <a:spLocks/>
              </p:cNvSpPr>
              <p:nvPr/>
            </p:nvSpPr>
            <p:spPr>
              <a:xfrm>
                <a:off x="1227458" y="891806"/>
                <a:ext cx="462648" cy="32278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000" b="1" i="0" u="none" strike="noStrike" kern="1200" cap="none" spc="0" normalizeH="0" baseline="0" noProof="0" dirty="0" smtClean="0">
                    <a:ln>
                      <a:noFill/>
                    </a:ln>
                    <a:solidFill>
                      <a:prstClr val="white"/>
                    </a:solidFill>
                    <a:effectLst/>
                    <a:uLnTx/>
                    <a:uFillTx/>
                    <a:ea typeface="微软雅黑"/>
                    <a:cs typeface="+mn-ea"/>
                    <a:sym typeface="+mn-lt"/>
                  </a:rPr>
                  <a:t>03</a:t>
                </a:r>
                <a:r>
                  <a:rPr kumimoji="0" lang="en-US" sz="1800" b="1" i="0" u="none" strike="noStrike" kern="1200" cap="none" spc="-150" normalizeH="0" baseline="0" noProof="0" dirty="0" smtClean="0">
                    <a:ln>
                      <a:noFill/>
                    </a:ln>
                    <a:solidFill>
                      <a:prstClr val="white"/>
                    </a:solidFill>
                    <a:effectLst/>
                    <a:uLnTx/>
                    <a:uFillTx/>
                    <a:ea typeface="微软雅黑"/>
                    <a:cs typeface="+mn-ea"/>
                    <a:sym typeface="+mn-lt"/>
                  </a:rPr>
                  <a:t>.</a:t>
                </a:r>
              </a:p>
            </p:txBody>
          </p:sp>
        </p:grpSp>
        <p:sp>
          <p:nvSpPr>
            <p:cNvPr id="80" name="Right Triangle 61"/>
            <p:cNvSpPr/>
            <p:nvPr/>
          </p:nvSpPr>
          <p:spPr>
            <a:xfrm rot="10800000">
              <a:off x="489041" y="2163243"/>
              <a:ext cx="232350" cy="151928"/>
            </a:xfrm>
            <a:prstGeom prst="rtTriangle">
              <a:avLst/>
            </a:prstGeom>
            <a:solidFill>
              <a:srgbClr val="40404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white"/>
                </a:solidFill>
                <a:effectLst/>
                <a:uLnTx/>
                <a:uFillTx/>
                <a:ea typeface="微软雅黑"/>
                <a:cs typeface="+mn-ea"/>
                <a:sym typeface="+mn-lt"/>
              </a:endParaRPr>
            </a:p>
          </p:txBody>
        </p:sp>
        <p:sp>
          <p:nvSpPr>
            <p:cNvPr id="81" name="Rectangle 62"/>
            <p:cNvSpPr/>
            <p:nvPr/>
          </p:nvSpPr>
          <p:spPr>
            <a:xfrm>
              <a:off x="721391" y="3267075"/>
              <a:ext cx="3392001" cy="623288"/>
            </a:xfrm>
            <a:prstGeom prst="rect">
              <a:avLst/>
            </a:prstGeom>
            <a:solidFill>
              <a:sysClr val="windowText" lastClr="000000">
                <a:alpha val="4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white"/>
                </a:solidFill>
                <a:effectLst/>
                <a:uLnTx/>
                <a:uFillTx/>
                <a:ea typeface="微软雅黑"/>
                <a:cs typeface="+mn-ea"/>
                <a:sym typeface="+mn-lt"/>
              </a:endParaRPr>
            </a:p>
          </p:txBody>
        </p:sp>
        <p:sp>
          <p:nvSpPr>
            <p:cNvPr id="82" name="TextBox 97"/>
            <p:cNvSpPr txBox="1"/>
            <p:nvPr/>
          </p:nvSpPr>
          <p:spPr>
            <a:xfrm>
              <a:off x="1036634" y="3419938"/>
              <a:ext cx="2761514" cy="461665"/>
            </a:xfrm>
            <a:prstGeom prst="rect">
              <a:avLst/>
            </a:prstGeom>
            <a:noFill/>
          </p:spPr>
          <p:txBody>
            <a:bodyPr wrap="square" rtlCol="0">
              <a:spAutoFit/>
            </a:bodyPr>
            <a:lstStyle/>
            <a:p>
              <a:pPr algn="ctr"/>
              <a:r>
                <a:rPr lang="en-US" altLang="zh-CN" sz="2400" dirty="0">
                  <a:solidFill>
                    <a:schemeClr val="bg1"/>
                  </a:solidFill>
                </a:rPr>
                <a:t>ADD YOUR TITLE</a:t>
              </a:r>
              <a:endParaRPr lang="zh-CN" altLang="en-US" sz="2400" dirty="0">
                <a:solidFill>
                  <a:schemeClr val="bg1"/>
                </a:solidFill>
              </a:endParaRPr>
            </a:p>
          </p:txBody>
        </p:sp>
      </p:grpSp>
      <p:grpSp>
        <p:nvGrpSpPr>
          <p:cNvPr id="85" name="组合 84"/>
          <p:cNvGrpSpPr/>
          <p:nvPr/>
        </p:nvGrpSpPr>
        <p:grpSpPr>
          <a:xfrm>
            <a:off x="489041" y="3668198"/>
            <a:ext cx="3624351" cy="2284882"/>
            <a:chOff x="489041" y="1605481"/>
            <a:chExt cx="3624351" cy="2284882"/>
          </a:xfrm>
        </p:grpSpPr>
        <p:sp>
          <p:nvSpPr>
            <p:cNvPr id="86" name="矩形 85"/>
            <p:cNvSpPr/>
            <p:nvPr/>
          </p:nvSpPr>
          <p:spPr>
            <a:xfrm>
              <a:off x="718453" y="1605481"/>
              <a:ext cx="3394939" cy="2244189"/>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7" name="Group 60"/>
            <p:cNvGrpSpPr/>
            <p:nvPr/>
          </p:nvGrpSpPr>
          <p:grpSpPr>
            <a:xfrm>
              <a:off x="489042" y="1725349"/>
              <a:ext cx="851976" cy="459969"/>
              <a:chOff x="1177616" y="880155"/>
              <a:chExt cx="619451" cy="334435"/>
            </a:xfrm>
            <a:effectLst>
              <a:outerShdw blurRad="50800" dist="76200" dir="2700000" sx="97000" sy="97000" algn="tl" rotWithShape="0">
                <a:prstClr val="black">
                  <a:alpha val="44000"/>
                </a:prstClr>
              </a:outerShdw>
            </a:effectLst>
          </p:grpSpPr>
          <p:sp>
            <p:nvSpPr>
              <p:cNvPr id="91" name="Pentagon 58"/>
              <p:cNvSpPr/>
              <p:nvPr/>
            </p:nvSpPr>
            <p:spPr>
              <a:xfrm>
                <a:off x="1177616" y="880155"/>
                <a:ext cx="619451" cy="318385"/>
              </a:xfrm>
              <a:prstGeom prst="homePlate">
                <a:avLst>
                  <a:gd name="adj" fmla="val 25095"/>
                </a:avLst>
              </a:prstGeom>
              <a:blipFill>
                <a:blip r:embed="rId8"/>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smtClean="0">
                  <a:ln>
                    <a:noFill/>
                  </a:ln>
                  <a:solidFill>
                    <a:prstClr val="white"/>
                  </a:solidFill>
                  <a:effectLst/>
                  <a:uLnTx/>
                  <a:uFillTx/>
                  <a:ea typeface="微软雅黑"/>
                  <a:cs typeface="+mn-ea"/>
                  <a:sym typeface="+mn-lt"/>
                </a:endParaRPr>
              </a:p>
            </p:txBody>
          </p:sp>
          <p:sp>
            <p:nvSpPr>
              <p:cNvPr id="92" name="Subtitle 2"/>
              <p:cNvSpPr txBox="1">
                <a:spLocks/>
              </p:cNvSpPr>
              <p:nvPr/>
            </p:nvSpPr>
            <p:spPr>
              <a:xfrm>
                <a:off x="1227458" y="891806"/>
                <a:ext cx="462648" cy="32278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000" b="1" i="0" u="none" strike="noStrike" kern="1200" cap="none" spc="0" normalizeH="0" baseline="0" noProof="0" dirty="0" smtClean="0">
                    <a:ln>
                      <a:noFill/>
                    </a:ln>
                    <a:solidFill>
                      <a:prstClr val="white"/>
                    </a:solidFill>
                    <a:effectLst/>
                    <a:uLnTx/>
                    <a:uFillTx/>
                    <a:ea typeface="微软雅黑"/>
                    <a:cs typeface="+mn-ea"/>
                    <a:sym typeface="+mn-lt"/>
                  </a:rPr>
                  <a:t>04</a:t>
                </a:r>
                <a:r>
                  <a:rPr kumimoji="0" lang="en-US" sz="1800" b="1" i="0" u="none" strike="noStrike" kern="1200" cap="none" spc="-150" normalizeH="0" baseline="0" noProof="0" dirty="0" smtClean="0">
                    <a:ln>
                      <a:noFill/>
                    </a:ln>
                    <a:solidFill>
                      <a:prstClr val="white"/>
                    </a:solidFill>
                    <a:effectLst/>
                    <a:uLnTx/>
                    <a:uFillTx/>
                    <a:ea typeface="微软雅黑"/>
                    <a:cs typeface="+mn-ea"/>
                    <a:sym typeface="+mn-lt"/>
                  </a:rPr>
                  <a:t>.</a:t>
                </a:r>
              </a:p>
            </p:txBody>
          </p:sp>
        </p:grpSp>
        <p:sp>
          <p:nvSpPr>
            <p:cNvPr id="88" name="Right Triangle 61"/>
            <p:cNvSpPr/>
            <p:nvPr/>
          </p:nvSpPr>
          <p:spPr>
            <a:xfrm rot="10800000">
              <a:off x="489041" y="2163243"/>
              <a:ext cx="232350" cy="151928"/>
            </a:xfrm>
            <a:prstGeom prst="rtTriangle">
              <a:avLst/>
            </a:prstGeom>
            <a:solidFill>
              <a:srgbClr val="40404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white"/>
                </a:solidFill>
                <a:effectLst/>
                <a:uLnTx/>
                <a:uFillTx/>
                <a:ea typeface="微软雅黑"/>
                <a:cs typeface="+mn-ea"/>
                <a:sym typeface="+mn-lt"/>
              </a:endParaRPr>
            </a:p>
          </p:txBody>
        </p:sp>
        <p:sp>
          <p:nvSpPr>
            <p:cNvPr id="89" name="Rectangle 62"/>
            <p:cNvSpPr/>
            <p:nvPr/>
          </p:nvSpPr>
          <p:spPr>
            <a:xfrm>
              <a:off x="721391" y="3267075"/>
              <a:ext cx="3392001" cy="623288"/>
            </a:xfrm>
            <a:prstGeom prst="rect">
              <a:avLst/>
            </a:prstGeom>
            <a:solidFill>
              <a:sysClr val="windowText" lastClr="000000">
                <a:alpha val="4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white"/>
                </a:solidFill>
                <a:effectLst/>
                <a:uLnTx/>
                <a:uFillTx/>
                <a:ea typeface="微软雅黑"/>
                <a:cs typeface="+mn-ea"/>
                <a:sym typeface="+mn-lt"/>
              </a:endParaRPr>
            </a:p>
          </p:txBody>
        </p:sp>
        <p:sp>
          <p:nvSpPr>
            <p:cNvPr id="90" name="TextBox 97"/>
            <p:cNvSpPr txBox="1"/>
            <p:nvPr/>
          </p:nvSpPr>
          <p:spPr>
            <a:xfrm>
              <a:off x="1036634" y="3419938"/>
              <a:ext cx="2761514" cy="461665"/>
            </a:xfrm>
            <a:prstGeom prst="rect">
              <a:avLst/>
            </a:prstGeom>
            <a:noFill/>
          </p:spPr>
          <p:txBody>
            <a:bodyPr wrap="square" rtlCol="0">
              <a:spAutoFit/>
            </a:bodyPr>
            <a:lstStyle/>
            <a:p>
              <a:pPr algn="ctr"/>
              <a:r>
                <a:rPr lang="en-US" altLang="zh-CN" sz="2400" dirty="0">
                  <a:solidFill>
                    <a:schemeClr val="bg1"/>
                  </a:solidFill>
                </a:rPr>
                <a:t>ADD YOUR TITLE</a:t>
              </a:r>
              <a:endParaRPr lang="zh-CN" altLang="en-US" sz="2400" dirty="0">
                <a:solidFill>
                  <a:schemeClr val="bg1"/>
                </a:solidFill>
              </a:endParaRPr>
            </a:p>
          </p:txBody>
        </p:sp>
      </p:grpSp>
      <p:grpSp>
        <p:nvGrpSpPr>
          <p:cNvPr id="93" name="组合 92"/>
          <p:cNvGrpSpPr/>
          <p:nvPr/>
        </p:nvGrpSpPr>
        <p:grpSpPr>
          <a:xfrm>
            <a:off x="4231700" y="3668198"/>
            <a:ext cx="3624351" cy="2284882"/>
            <a:chOff x="489041" y="1605481"/>
            <a:chExt cx="3624351" cy="2284882"/>
          </a:xfrm>
        </p:grpSpPr>
        <p:sp>
          <p:nvSpPr>
            <p:cNvPr id="94" name="矩形 93"/>
            <p:cNvSpPr/>
            <p:nvPr/>
          </p:nvSpPr>
          <p:spPr>
            <a:xfrm>
              <a:off x="718453" y="1605481"/>
              <a:ext cx="3394939" cy="2244189"/>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5" name="Group 60"/>
            <p:cNvGrpSpPr/>
            <p:nvPr/>
          </p:nvGrpSpPr>
          <p:grpSpPr>
            <a:xfrm>
              <a:off x="489042" y="1725349"/>
              <a:ext cx="851976" cy="459969"/>
              <a:chOff x="1177616" y="880155"/>
              <a:chExt cx="619451" cy="334435"/>
            </a:xfrm>
            <a:effectLst>
              <a:outerShdw blurRad="50800" dist="76200" dir="2700000" sx="97000" sy="97000" algn="tl" rotWithShape="0">
                <a:prstClr val="black">
                  <a:alpha val="44000"/>
                </a:prstClr>
              </a:outerShdw>
            </a:effectLst>
          </p:grpSpPr>
          <p:sp>
            <p:nvSpPr>
              <p:cNvPr id="99" name="Pentagon 58"/>
              <p:cNvSpPr/>
              <p:nvPr/>
            </p:nvSpPr>
            <p:spPr>
              <a:xfrm>
                <a:off x="1177616" y="880155"/>
                <a:ext cx="619451" cy="318385"/>
              </a:xfrm>
              <a:prstGeom prst="homePlate">
                <a:avLst>
                  <a:gd name="adj" fmla="val 25095"/>
                </a:avLst>
              </a:prstGeom>
              <a:blipFill>
                <a:blip r:embed="rId6"/>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smtClean="0">
                  <a:ln>
                    <a:noFill/>
                  </a:ln>
                  <a:solidFill>
                    <a:prstClr val="white"/>
                  </a:solidFill>
                  <a:effectLst/>
                  <a:uLnTx/>
                  <a:uFillTx/>
                  <a:ea typeface="微软雅黑"/>
                  <a:cs typeface="+mn-ea"/>
                  <a:sym typeface="+mn-lt"/>
                </a:endParaRPr>
              </a:p>
            </p:txBody>
          </p:sp>
          <p:sp>
            <p:nvSpPr>
              <p:cNvPr id="100" name="Subtitle 2"/>
              <p:cNvSpPr txBox="1">
                <a:spLocks/>
              </p:cNvSpPr>
              <p:nvPr/>
            </p:nvSpPr>
            <p:spPr>
              <a:xfrm>
                <a:off x="1227458" y="891806"/>
                <a:ext cx="462648" cy="32278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000" b="1" i="0" u="none" strike="noStrike" kern="1200" cap="none" spc="0" normalizeH="0" baseline="0" noProof="0" dirty="0" smtClean="0">
                    <a:ln>
                      <a:noFill/>
                    </a:ln>
                    <a:solidFill>
                      <a:prstClr val="white"/>
                    </a:solidFill>
                    <a:effectLst/>
                    <a:uLnTx/>
                    <a:uFillTx/>
                    <a:ea typeface="微软雅黑"/>
                    <a:cs typeface="+mn-ea"/>
                    <a:sym typeface="+mn-lt"/>
                  </a:rPr>
                  <a:t>05</a:t>
                </a:r>
                <a:r>
                  <a:rPr kumimoji="0" lang="en-US" sz="1800" b="1" i="0" u="none" strike="noStrike" kern="1200" cap="none" spc="-150" normalizeH="0" baseline="0" noProof="0" dirty="0" smtClean="0">
                    <a:ln>
                      <a:noFill/>
                    </a:ln>
                    <a:solidFill>
                      <a:prstClr val="white"/>
                    </a:solidFill>
                    <a:effectLst/>
                    <a:uLnTx/>
                    <a:uFillTx/>
                    <a:ea typeface="微软雅黑"/>
                    <a:cs typeface="+mn-ea"/>
                    <a:sym typeface="+mn-lt"/>
                  </a:rPr>
                  <a:t>.</a:t>
                </a:r>
              </a:p>
            </p:txBody>
          </p:sp>
        </p:grpSp>
        <p:sp>
          <p:nvSpPr>
            <p:cNvPr id="96" name="Right Triangle 61"/>
            <p:cNvSpPr/>
            <p:nvPr/>
          </p:nvSpPr>
          <p:spPr>
            <a:xfrm rot="10800000">
              <a:off x="489041" y="2163243"/>
              <a:ext cx="232350" cy="151928"/>
            </a:xfrm>
            <a:prstGeom prst="rtTriangle">
              <a:avLst/>
            </a:prstGeom>
            <a:solidFill>
              <a:srgbClr val="40404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white"/>
                </a:solidFill>
                <a:effectLst/>
                <a:uLnTx/>
                <a:uFillTx/>
                <a:ea typeface="微软雅黑"/>
                <a:cs typeface="+mn-ea"/>
                <a:sym typeface="+mn-lt"/>
              </a:endParaRPr>
            </a:p>
          </p:txBody>
        </p:sp>
        <p:sp>
          <p:nvSpPr>
            <p:cNvPr id="97" name="Rectangle 62"/>
            <p:cNvSpPr/>
            <p:nvPr/>
          </p:nvSpPr>
          <p:spPr>
            <a:xfrm>
              <a:off x="721391" y="3267075"/>
              <a:ext cx="3392001" cy="623288"/>
            </a:xfrm>
            <a:prstGeom prst="rect">
              <a:avLst/>
            </a:prstGeom>
            <a:solidFill>
              <a:sysClr val="windowText" lastClr="000000">
                <a:alpha val="4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white"/>
                </a:solidFill>
                <a:effectLst/>
                <a:uLnTx/>
                <a:uFillTx/>
                <a:ea typeface="微软雅黑"/>
                <a:cs typeface="+mn-ea"/>
                <a:sym typeface="+mn-lt"/>
              </a:endParaRPr>
            </a:p>
          </p:txBody>
        </p:sp>
        <p:sp>
          <p:nvSpPr>
            <p:cNvPr id="98" name="TextBox 97"/>
            <p:cNvSpPr txBox="1"/>
            <p:nvPr/>
          </p:nvSpPr>
          <p:spPr>
            <a:xfrm>
              <a:off x="1036634" y="3419938"/>
              <a:ext cx="2761514" cy="461665"/>
            </a:xfrm>
            <a:prstGeom prst="rect">
              <a:avLst/>
            </a:prstGeom>
            <a:noFill/>
          </p:spPr>
          <p:txBody>
            <a:bodyPr wrap="square" rtlCol="0">
              <a:spAutoFit/>
            </a:bodyPr>
            <a:lstStyle/>
            <a:p>
              <a:pPr algn="ctr"/>
              <a:r>
                <a:rPr lang="en-US" altLang="zh-CN" sz="2400" dirty="0">
                  <a:solidFill>
                    <a:schemeClr val="bg1"/>
                  </a:solidFill>
                </a:rPr>
                <a:t>ADD YOUR TITLE</a:t>
              </a:r>
              <a:endParaRPr lang="zh-CN" altLang="en-US" sz="2400" dirty="0">
                <a:solidFill>
                  <a:schemeClr val="bg1"/>
                </a:solidFill>
              </a:endParaRPr>
            </a:p>
          </p:txBody>
        </p:sp>
      </p:grpSp>
      <p:grpSp>
        <p:nvGrpSpPr>
          <p:cNvPr id="101" name="组合 100"/>
          <p:cNvGrpSpPr/>
          <p:nvPr/>
        </p:nvGrpSpPr>
        <p:grpSpPr>
          <a:xfrm>
            <a:off x="7963728" y="3668198"/>
            <a:ext cx="3624351" cy="2284882"/>
            <a:chOff x="489041" y="1605481"/>
            <a:chExt cx="3624351" cy="2284882"/>
          </a:xfrm>
        </p:grpSpPr>
        <p:sp>
          <p:nvSpPr>
            <p:cNvPr id="102" name="矩形 101"/>
            <p:cNvSpPr/>
            <p:nvPr/>
          </p:nvSpPr>
          <p:spPr>
            <a:xfrm>
              <a:off x="718453" y="1605481"/>
              <a:ext cx="3394939" cy="2244189"/>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3" name="Group 60"/>
            <p:cNvGrpSpPr/>
            <p:nvPr/>
          </p:nvGrpSpPr>
          <p:grpSpPr>
            <a:xfrm>
              <a:off x="489042" y="1725349"/>
              <a:ext cx="851976" cy="459969"/>
              <a:chOff x="1177616" y="880155"/>
              <a:chExt cx="619451" cy="334435"/>
            </a:xfrm>
            <a:effectLst>
              <a:outerShdw blurRad="50800" dist="76200" dir="2700000" sx="97000" sy="97000" algn="tl" rotWithShape="0">
                <a:prstClr val="black">
                  <a:alpha val="44000"/>
                </a:prstClr>
              </a:outerShdw>
            </a:effectLst>
          </p:grpSpPr>
          <p:sp>
            <p:nvSpPr>
              <p:cNvPr id="107" name="Pentagon 58"/>
              <p:cNvSpPr/>
              <p:nvPr/>
            </p:nvSpPr>
            <p:spPr>
              <a:xfrm>
                <a:off x="1177616" y="880155"/>
                <a:ext cx="619451" cy="318385"/>
              </a:xfrm>
              <a:prstGeom prst="homePlate">
                <a:avLst>
                  <a:gd name="adj" fmla="val 25095"/>
                </a:avLst>
              </a:prstGeom>
              <a:blipFill>
                <a:blip r:embed="rId9"/>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smtClean="0">
                  <a:ln>
                    <a:noFill/>
                  </a:ln>
                  <a:solidFill>
                    <a:prstClr val="white"/>
                  </a:solidFill>
                  <a:effectLst/>
                  <a:uLnTx/>
                  <a:uFillTx/>
                  <a:ea typeface="微软雅黑"/>
                  <a:cs typeface="+mn-ea"/>
                  <a:sym typeface="+mn-lt"/>
                </a:endParaRPr>
              </a:p>
            </p:txBody>
          </p:sp>
          <p:sp>
            <p:nvSpPr>
              <p:cNvPr id="108" name="Subtitle 2"/>
              <p:cNvSpPr txBox="1">
                <a:spLocks/>
              </p:cNvSpPr>
              <p:nvPr/>
            </p:nvSpPr>
            <p:spPr>
              <a:xfrm>
                <a:off x="1227458" y="891806"/>
                <a:ext cx="462648" cy="32278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000" b="1" i="0" u="none" strike="noStrike" kern="1200" cap="none" spc="0" normalizeH="0" baseline="0" noProof="0" dirty="0" smtClean="0">
                    <a:ln>
                      <a:noFill/>
                    </a:ln>
                    <a:solidFill>
                      <a:prstClr val="white"/>
                    </a:solidFill>
                    <a:effectLst/>
                    <a:uLnTx/>
                    <a:uFillTx/>
                    <a:ea typeface="微软雅黑"/>
                    <a:cs typeface="+mn-ea"/>
                    <a:sym typeface="+mn-lt"/>
                  </a:rPr>
                  <a:t>06</a:t>
                </a:r>
                <a:r>
                  <a:rPr kumimoji="0" lang="en-US" sz="1800" b="1" i="0" u="none" strike="noStrike" kern="1200" cap="none" spc="-150" normalizeH="0" baseline="0" noProof="0" dirty="0" smtClean="0">
                    <a:ln>
                      <a:noFill/>
                    </a:ln>
                    <a:solidFill>
                      <a:prstClr val="white"/>
                    </a:solidFill>
                    <a:effectLst/>
                    <a:uLnTx/>
                    <a:uFillTx/>
                    <a:ea typeface="微软雅黑"/>
                    <a:cs typeface="+mn-ea"/>
                    <a:sym typeface="+mn-lt"/>
                  </a:rPr>
                  <a:t>.</a:t>
                </a:r>
              </a:p>
            </p:txBody>
          </p:sp>
        </p:grpSp>
        <p:sp>
          <p:nvSpPr>
            <p:cNvPr id="104" name="Right Triangle 61"/>
            <p:cNvSpPr/>
            <p:nvPr/>
          </p:nvSpPr>
          <p:spPr>
            <a:xfrm rot="10800000">
              <a:off x="489041" y="2163243"/>
              <a:ext cx="232350" cy="151928"/>
            </a:xfrm>
            <a:prstGeom prst="rtTriangle">
              <a:avLst/>
            </a:prstGeom>
            <a:solidFill>
              <a:srgbClr val="40404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white"/>
                </a:solidFill>
                <a:effectLst/>
                <a:uLnTx/>
                <a:uFillTx/>
                <a:ea typeface="微软雅黑"/>
                <a:cs typeface="+mn-ea"/>
                <a:sym typeface="+mn-lt"/>
              </a:endParaRPr>
            </a:p>
          </p:txBody>
        </p:sp>
        <p:sp>
          <p:nvSpPr>
            <p:cNvPr id="105" name="Rectangle 62"/>
            <p:cNvSpPr/>
            <p:nvPr/>
          </p:nvSpPr>
          <p:spPr>
            <a:xfrm>
              <a:off x="721391" y="3267075"/>
              <a:ext cx="3392001" cy="623288"/>
            </a:xfrm>
            <a:prstGeom prst="rect">
              <a:avLst/>
            </a:prstGeom>
            <a:solidFill>
              <a:sysClr val="windowText" lastClr="000000">
                <a:alpha val="4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smtClean="0">
                <a:ln>
                  <a:noFill/>
                </a:ln>
                <a:solidFill>
                  <a:prstClr val="white"/>
                </a:solidFill>
                <a:effectLst/>
                <a:uLnTx/>
                <a:uFillTx/>
                <a:ea typeface="微软雅黑"/>
                <a:cs typeface="+mn-ea"/>
                <a:sym typeface="+mn-lt"/>
              </a:endParaRPr>
            </a:p>
          </p:txBody>
        </p:sp>
        <p:sp>
          <p:nvSpPr>
            <p:cNvPr id="106" name="TextBox 97"/>
            <p:cNvSpPr txBox="1"/>
            <p:nvPr/>
          </p:nvSpPr>
          <p:spPr>
            <a:xfrm>
              <a:off x="1036634" y="3419938"/>
              <a:ext cx="2761514" cy="461665"/>
            </a:xfrm>
            <a:prstGeom prst="rect">
              <a:avLst/>
            </a:prstGeom>
            <a:noFill/>
          </p:spPr>
          <p:txBody>
            <a:bodyPr wrap="square" rtlCol="0">
              <a:spAutoFit/>
            </a:bodyPr>
            <a:lstStyle/>
            <a:p>
              <a:pPr algn="ctr"/>
              <a:r>
                <a:rPr lang="en-US" altLang="zh-CN" sz="2400" dirty="0">
                  <a:solidFill>
                    <a:schemeClr val="bg1"/>
                  </a:solidFill>
                </a:rPr>
                <a:t>ADD YOUR TITLE</a:t>
              </a:r>
              <a:endParaRPr lang="zh-CN" altLang="en-US" sz="2400" dirty="0">
                <a:solidFill>
                  <a:schemeClr val="bg1"/>
                </a:solidFill>
              </a:endParaRPr>
            </a:p>
          </p:txBody>
        </p:sp>
      </p:grpSp>
    </p:spTree>
    <p:extLst>
      <p:ext uri="{BB962C8B-B14F-4D97-AF65-F5344CB8AC3E}">
        <p14:creationId xmlns:p14="http://schemas.microsoft.com/office/powerpoint/2010/main" val="3395459998"/>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wipe(left)">
                                      <p:cBhvr>
                                        <p:cTn id="7" dur="500"/>
                                        <p:tgtEl>
                                          <p:spTgt spid="5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55"/>
                                        </p:tgtEl>
                                        <p:attrNameLst>
                                          <p:attrName>style.visibility</p:attrName>
                                        </p:attrNameLst>
                                      </p:cBhvr>
                                      <p:to>
                                        <p:strVal val="visible"/>
                                      </p:to>
                                    </p:set>
                                    <p:anim calcmode="lin" valueType="num">
                                      <p:cBhvr additive="base">
                                        <p:cTn id="11" dur="500" fill="hold"/>
                                        <p:tgtEl>
                                          <p:spTgt spid="55"/>
                                        </p:tgtEl>
                                        <p:attrNameLst>
                                          <p:attrName>ppt_x</p:attrName>
                                        </p:attrNameLst>
                                      </p:cBhvr>
                                      <p:tavLst>
                                        <p:tav tm="0">
                                          <p:val>
                                            <p:strVal val="0-#ppt_w/2"/>
                                          </p:val>
                                        </p:tav>
                                        <p:tav tm="100000">
                                          <p:val>
                                            <p:strVal val="#ppt_x"/>
                                          </p:val>
                                        </p:tav>
                                      </p:tavLst>
                                    </p:anim>
                                    <p:anim calcmode="lin" valueType="num">
                                      <p:cBhvr additive="base">
                                        <p:cTn id="12" dur="500" fill="hold"/>
                                        <p:tgtEl>
                                          <p:spTgt spid="55"/>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69"/>
                                        </p:tgtEl>
                                        <p:attrNameLst>
                                          <p:attrName>style.visibility</p:attrName>
                                        </p:attrNameLst>
                                      </p:cBhvr>
                                      <p:to>
                                        <p:strVal val="visible"/>
                                      </p:to>
                                    </p:set>
                                    <p:anim calcmode="lin" valueType="num">
                                      <p:cBhvr additive="base">
                                        <p:cTn id="15" dur="500" fill="hold"/>
                                        <p:tgtEl>
                                          <p:spTgt spid="69"/>
                                        </p:tgtEl>
                                        <p:attrNameLst>
                                          <p:attrName>ppt_x</p:attrName>
                                        </p:attrNameLst>
                                      </p:cBhvr>
                                      <p:tavLst>
                                        <p:tav tm="0">
                                          <p:val>
                                            <p:strVal val="0-#ppt_w/2"/>
                                          </p:val>
                                        </p:tav>
                                        <p:tav tm="100000">
                                          <p:val>
                                            <p:strVal val="#ppt_x"/>
                                          </p:val>
                                        </p:tav>
                                      </p:tavLst>
                                    </p:anim>
                                    <p:anim calcmode="lin" valueType="num">
                                      <p:cBhvr additive="base">
                                        <p:cTn id="16" dur="500" fill="hold"/>
                                        <p:tgtEl>
                                          <p:spTgt spid="69"/>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77"/>
                                        </p:tgtEl>
                                        <p:attrNameLst>
                                          <p:attrName>style.visibility</p:attrName>
                                        </p:attrNameLst>
                                      </p:cBhvr>
                                      <p:to>
                                        <p:strVal val="visible"/>
                                      </p:to>
                                    </p:set>
                                    <p:anim calcmode="lin" valueType="num">
                                      <p:cBhvr additive="base">
                                        <p:cTn id="19" dur="500" fill="hold"/>
                                        <p:tgtEl>
                                          <p:spTgt spid="77"/>
                                        </p:tgtEl>
                                        <p:attrNameLst>
                                          <p:attrName>ppt_x</p:attrName>
                                        </p:attrNameLst>
                                      </p:cBhvr>
                                      <p:tavLst>
                                        <p:tav tm="0">
                                          <p:val>
                                            <p:strVal val="0-#ppt_w/2"/>
                                          </p:val>
                                        </p:tav>
                                        <p:tav tm="100000">
                                          <p:val>
                                            <p:strVal val="#ppt_x"/>
                                          </p:val>
                                        </p:tav>
                                      </p:tavLst>
                                    </p:anim>
                                    <p:anim calcmode="lin" valueType="num">
                                      <p:cBhvr additive="base">
                                        <p:cTn id="20" dur="500" fill="hold"/>
                                        <p:tgtEl>
                                          <p:spTgt spid="77"/>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250"/>
                                  </p:stCondLst>
                                  <p:childTnLst>
                                    <p:set>
                                      <p:cBhvr>
                                        <p:cTn id="22" dur="1" fill="hold">
                                          <p:stCondLst>
                                            <p:cond delay="0"/>
                                          </p:stCondLst>
                                        </p:cTn>
                                        <p:tgtEl>
                                          <p:spTgt spid="85"/>
                                        </p:tgtEl>
                                        <p:attrNameLst>
                                          <p:attrName>style.visibility</p:attrName>
                                        </p:attrNameLst>
                                      </p:cBhvr>
                                      <p:to>
                                        <p:strVal val="visible"/>
                                      </p:to>
                                    </p:set>
                                    <p:anim calcmode="lin" valueType="num">
                                      <p:cBhvr additive="base">
                                        <p:cTn id="23" dur="500" fill="hold"/>
                                        <p:tgtEl>
                                          <p:spTgt spid="85"/>
                                        </p:tgtEl>
                                        <p:attrNameLst>
                                          <p:attrName>ppt_x</p:attrName>
                                        </p:attrNameLst>
                                      </p:cBhvr>
                                      <p:tavLst>
                                        <p:tav tm="0">
                                          <p:val>
                                            <p:strVal val="0-#ppt_w/2"/>
                                          </p:val>
                                        </p:tav>
                                        <p:tav tm="100000">
                                          <p:val>
                                            <p:strVal val="#ppt_x"/>
                                          </p:val>
                                        </p:tav>
                                      </p:tavLst>
                                    </p:anim>
                                    <p:anim calcmode="lin" valueType="num">
                                      <p:cBhvr additive="base">
                                        <p:cTn id="24" dur="500" fill="hold"/>
                                        <p:tgtEl>
                                          <p:spTgt spid="85"/>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250"/>
                                  </p:stCondLst>
                                  <p:childTnLst>
                                    <p:set>
                                      <p:cBhvr>
                                        <p:cTn id="26" dur="1" fill="hold">
                                          <p:stCondLst>
                                            <p:cond delay="0"/>
                                          </p:stCondLst>
                                        </p:cTn>
                                        <p:tgtEl>
                                          <p:spTgt spid="93"/>
                                        </p:tgtEl>
                                        <p:attrNameLst>
                                          <p:attrName>style.visibility</p:attrName>
                                        </p:attrNameLst>
                                      </p:cBhvr>
                                      <p:to>
                                        <p:strVal val="visible"/>
                                      </p:to>
                                    </p:set>
                                    <p:anim calcmode="lin" valueType="num">
                                      <p:cBhvr additive="base">
                                        <p:cTn id="27" dur="500" fill="hold"/>
                                        <p:tgtEl>
                                          <p:spTgt spid="93"/>
                                        </p:tgtEl>
                                        <p:attrNameLst>
                                          <p:attrName>ppt_x</p:attrName>
                                        </p:attrNameLst>
                                      </p:cBhvr>
                                      <p:tavLst>
                                        <p:tav tm="0">
                                          <p:val>
                                            <p:strVal val="0-#ppt_w/2"/>
                                          </p:val>
                                        </p:tav>
                                        <p:tav tm="100000">
                                          <p:val>
                                            <p:strVal val="#ppt_x"/>
                                          </p:val>
                                        </p:tav>
                                      </p:tavLst>
                                    </p:anim>
                                    <p:anim calcmode="lin" valueType="num">
                                      <p:cBhvr additive="base">
                                        <p:cTn id="28" dur="500" fill="hold"/>
                                        <p:tgtEl>
                                          <p:spTgt spid="93"/>
                                        </p:tgtEl>
                                        <p:attrNameLst>
                                          <p:attrName>ppt_y</p:attrName>
                                        </p:attrNameLst>
                                      </p:cBhvr>
                                      <p:tavLst>
                                        <p:tav tm="0">
                                          <p:val>
                                            <p:strVal val="#ppt_y"/>
                                          </p:val>
                                        </p:tav>
                                        <p:tav tm="100000">
                                          <p:val>
                                            <p:strVal val="#ppt_y"/>
                                          </p:val>
                                        </p:tav>
                                      </p:tavLst>
                                    </p:anim>
                                  </p:childTnLst>
                                </p:cTn>
                              </p:par>
                              <p:par>
                                <p:cTn id="29" presetID="2" presetClass="entr" presetSubtype="8" fill="hold" nodeType="withEffect">
                                  <p:stCondLst>
                                    <p:cond delay="250"/>
                                  </p:stCondLst>
                                  <p:childTnLst>
                                    <p:set>
                                      <p:cBhvr>
                                        <p:cTn id="30" dur="1" fill="hold">
                                          <p:stCondLst>
                                            <p:cond delay="0"/>
                                          </p:stCondLst>
                                        </p:cTn>
                                        <p:tgtEl>
                                          <p:spTgt spid="101"/>
                                        </p:tgtEl>
                                        <p:attrNameLst>
                                          <p:attrName>style.visibility</p:attrName>
                                        </p:attrNameLst>
                                      </p:cBhvr>
                                      <p:to>
                                        <p:strVal val="visible"/>
                                      </p:to>
                                    </p:set>
                                    <p:anim calcmode="lin" valueType="num">
                                      <p:cBhvr additive="base">
                                        <p:cTn id="31" dur="500" fill="hold"/>
                                        <p:tgtEl>
                                          <p:spTgt spid="101"/>
                                        </p:tgtEl>
                                        <p:attrNameLst>
                                          <p:attrName>ppt_x</p:attrName>
                                        </p:attrNameLst>
                                      </p:cBhvr>
                                      <p:tavLst>
                                        <p:tav tm="0">
                                          <p:val>
                                            <p:strVal val="0-#ppt_w/2"/>
                                          </p:val>
                                        </p:tav>
                                        <p:tav tm="100000">
                                          <p:val>
                                            <p:strVal val="#ppt_x"/>
                                          </p:val>
                                        </p:tav>
                                      </p:tavLst>
                                    </p:anim>
                                    <p:anim calcmode="lin" valueType="num">
                                      <p:cBhvr additive="base">
                                        <p:cTn id="32" dur="500" fill="hold"/>
                                        <p:tgtEl>
                                          <p:spTgt spid="10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直接连接符 9"/>
          <p:cNvCxnSpPr/>
          <p:nvPr/>
        </p:nvCxnSpPr>
        <p:spPr>
          <a:xfrm flipV="1">
            <a:off x="4580092" y="2397266"/>
            <a:ext cx="0" cy="2160240"/>
          </a:xfrm>
          <a:prstGeom prst="line">
            <a:avLst/>
          </a:prstGeom>
          <a:ln w="12700">
            <a:solidFill>
              <a:srgbClr val="FBFBFB"/>
            </a:solidFill>
            <a:prstDash val="lgDash"/>
          </a:ln>
        </p:spPr>
        <p:style>
          <a:lnRef idx="1">
            <a:schemeClr val="accent1"/>
          </a:lnRef>
          <a:fillRef idx="0">
            <a:schemeClr val="accent1"/>
          </a:fillRef>
          <a:effectRef idx="0">
            <a:schemeClr val="accent1"/>
          </a:effectRef>
          <a:fontRef idx="minor">
            <a:schemeClr val="tx1"/>
          </a:fontRef>
        </p:style>
      </p:cxnSp>
      <p:sp>
        <p:nvSpPr>
          <p:cNvPr id="14" name="文本框 66"/>
          <p:cNvSpPr txBox="1">
            <a:spLocks noChangeArrowheads="1"/>
          </p:cNvSpPr>
          <p:nvPr/>
        </p:nvSpPr>
        <p:spPr bwMode="auto">
          <a:xfrm>
            <a:off x="3719736" y="3535509"/>
            <a:ext cx="6426808"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lnSpc>
                <a:spcPct val="150000"/>
              </a:lnSpc>
              <a:defRPr sz="800">
                <a:solidFill>
                  <a:schemeClr val="bg1"/>
                </a:solidFill>
                <a:cs typeface="+mn-ea"/>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algn="l"/>
            <a:r>
              <a:rPr lang="en-US" altLang="zh-CN" sz="1000" dirty="0">
                <a:solidFill>
                  <a:srgbClr val="183A5D"/>
                </a:solidFill>
                <a:sym typeface="+mn-lt"/>
              </a:rPr>
              <a:t>Add a page directory text description content, Add a page directory text description content, Add a page directory text description content, Add a page directory text description content, Add a page directory text description content.</a:t>
            </a:r>
            <a:endParaRPr lang="zh-CN" altLang="en-US" sz="1000" dirty="0">
              <a:solidFill>
                <a:srgbClr val="183A5D"/>
              </a:solidFill>
              <a:sym typeface="+mn-lt"/>
            </a:endParaRPr>
          </a:p>
        </p:txBody>
      </p:sp>
      <p:sp>
        <p:nvSpPr>
          <p:cNvPr id="15" name="文本框 14"/>
          <p:cNvSpPr txBox="1"/>
          <p:nvPr/>
        </p:nvSpPr>
        <p:spPr>
          <a:xfrm>
            <a:off x="3719736" y="2708920"/>
            <a:ext cx="6120680" cy="76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defPPr>
              <a:defRPr lang="zh-CN"/>
            </a:defPPr>
            <a:lvl1pPr fontAlgn="base">
              <a:spcBef>
                <a:spcPct val="0"/>
              </a:spcBef>
              <a:spcAft>
                <a:spcPct val="0"/>
              </a:spcAft>
              <a:buFont typeface="Arial" charset="0"/>
              <a:buNone/>
              <a:defRPr sz="4000" b="1">
                <a:blipFill>
                  <a:blip r:embed="rId3"/>
                  <a:stretch>
                    <a:fillRect/>
                  </a:stretch>
                </a:blipFill>
                <a:latin typeface="微软雅黑" pitchFamily="34" charset="-122"/>
                <a:ea typeface="微软雅黑" pitchFamily="34" charset="-122"/>
              </a:defRPr>
            </a:lvl1pPr>
            <a:lvl2pPr marL="742950" indent="-285750" eaLnBrk="0" fontAlgn="base" hangingPunct="0">
              <a:spcBef>
                <a:spcPct val="20000"/>
              </a:spcBef>
              <a:spcAft>
                <a:spcPct val="0"/>
              </a:spcAft>
              <a:buFont typeface="Arial" charset="0"/>
              <a:buChar char="–"/>
              <a:defRPr sz="2800">
                <a:latin typeface="微软雅黑" pitchFamily="34" charset="-122"/>
                <a:ea typeface="微软雅黑" pitchFamily="34" charset="-122"/>
              </a:defRPr>
            </a:lvl2pPr>
            <a:lvl3pPr marL="1143000" indent="-228600" eaLnBrk="0" fontAlgn="base" hangingPunct="0">
              <a:spcBef>
                <a:spcPct val="20000"/>
              </a:spcBef>
              <a:spcAft>
                <a:spcPct val="0"/>
              </a:spcAft>
              <a:buFont typeface="Arial" charset="0"/>
              <a:buChar char="•"/>
              <a:defRPr>
                <a:latin typeface="微软雅黑" pitchFamily="34" charset="-122"/>
                <a:ea typeface="微软雅黑" pitchFamily="34" charset="-122"/>
              </a:defRPr>
            </a:lvl3pPr>
            <a:lvl4pPr marL="1600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4pPr>
            <a:lvl5pPr marL="20574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r>
              <a:rPr lang="en-US" altLang="zh-CN" sz="4400" spc="-150" dirty="0">
                <a:solidFill>
                  <a:schemeClr val="tx2">
                    <a:lumMod val="60000"/>
                    <a:lumOff val="40000"/>
                  </a:schemeClr>
                </a:solidFill>
                <a:latin typeface="+mn-lt"/>
                <a:ea typeface="+mn-ea"/>
                <a:cs typeface="+mn-ea"/>
                <a:sym typeface="+mn-lt"/>
              </a:rPr>
              <a:t>CLICK </a:t>
            </a:r>
            <a:r>
              <a:rPr lang="en-US" altLang="zh-CN" sz="4400" spc="-150" dirty="0" smtClean="0">
                <a:solidFill>
                  <a:schemeClr val="tx2">
                    <a:lumMod val="60000"/>
                    <a:lumOff val="40000"/>
                  </a:schemeClr>
                </a:solidFill>
                <a:latin typeface="+mn-lt"/>
                <a:ea typeface="+mn-ea"/>
                <a:cs typeface="+mn-ea"/>
                <a:sym typeface="+mn-lt"/>
              </a:rPr>
              <a:t>HERE TO </a:t>
            </a:r>
            <a:r>
              <a:rPr lang="en-US" altLang="zh-CN" sz="4400" spc="-150" dirty="0">
                <a:solidFill>
                  <a:schemeClr val="tx2">
                    <a:lumMod val="60000"/>
                    <a:lumOff val="40000"/>
                  </a:schemeClr>
                </a:solidFill>
                <a:latin typeface="+mn-lt"/>
                <a:ea typeface="+mn-ea"/>
                <a:cs typeface="+mn-ea"/>
                <a:sym typeface="+mn-lt"/>
              </a:rPr>
              <a:t>ADD TITLE</a:t>
            </a:r>
            <a:endParaRPr lang="zh-CN" altLang="zh-CN" sz="4400" spc="-150" dirty="0">
              <a:solidFill>
                <a:schemeClr val="tx2">
                  <a:lumMod val="60000"/>
                  <a:lumOff val="40000"/>
                </a:schemeClr>
              </a:solidFill>
              <a:latin typeface="+mn-lt"/>
              <a:ea typeface="+mn-ea"/>
              <a:cs typeface="+mn-ea"/>
              <a:sym typeface="+mn-lt"/>
            </a:endParaRPr>
          </a:p>
        </p:txBody>
      </p:sp>
      <p:sp>
        <p:nvSpPr>
          <p:cNvPr id="16" name="文本框 15"/>
          <p:cNvSpPr txBox="1">
            <a:spLocks noChangeArrowheads="1"/>
          </p:cNvSpPr>
          <p:nvPr/>
        </p:nvSpPr>
        <p:spPr bwMode="auto">
          <a:xfrm>
            <a:off x="2646041" y="15877"/>
            <a:ext cx="324036" cy="5386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defPPr>
              <a:defRPr lang="zh-CN"/>
            </a:defPPr>
            <a:lvl1pPr fontAlgn="base">
              <a:spcBef>
                <a:spcPct val="0"/>
              </a:spcBef>
              <a:spcAft>
                <a:spcPct val="0"/>
              </a:spcAft>
              <a:buFont typeface="Arial" charset="0"/>
              <a:buNone/>
              <a:defRPr sz="4000" b="1">
                <a:solidFill>
                  <a:srgbClr val="FF0000"/>
                </a:solidFill>
                <a:latin typeface="汉仪楷体简" panose="02010609000101010101" pitchFamily="49" charset="-122"/>
                <a:ea typeface="汉仪楷体简" panose="02010609000101010101" pitchFamily="49" charset="-122"/>
              </a:defRPr>
            </a:lvl1pPr>
            <a:lvl2pPr marL="742950" indent="-285750" eaLnBrk="0" fontAlgn="base" hangingPunct="0">
              <a:spcBef>
                <a:spcPct val="20000"/>
              </a:spcBef>
              <a:spcAft>
                <a:spcPct val="0"/>
              </a:spcAft>
              <a:buFont typeface="Arial" charset="0"/>
              <a:buChar char="–"/>
              <a:defRPr sz="2800">
                <a:latin typeface="微软雅黑" pitchFamily="34" charset="-122"/>
                <a:ea typeface="微软雅黑" pitchFamily="34" charset="-122"/>
              </a:defRPr>
            </a:lvl2pPr>
            <a:lvl3pPr marL="1143000" indent="-228600" eaLnBrk="0" fontAlgn="base" hangingPunct="0">
              <a:spcBef>
                <a:spcPct val="20000"/>
              </a:spcBef>
              <a:spcAft>
                <a:spcPct val="0"/>
              </a:spcAft>
              <a:buFont typeface="Arial" charset="0"/>
              <a:buChar char="•"/>
              <a:defRPr>
                <a:latin typeface="微软雅黑" pitchFamily="34" charset="-122"/>
                <a:ea typeface="微软雅黑" pitchFamily="34" charset="-122"/>
              </a:defRPr>
            </a:lvl3pPr>
            <a:lvl4pPr marL="1600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4pPr>
            <a:lvl5pPr marL="20574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pPr algn="ctr"/>
            <a:r>
              <a:rPr lang="en-US" altLang="zh-CN" sz="34400" b="0" dirty="0" smtClean="0">
                <a:blipFill>
                  <a:blip r:embed="rId3"/>
                  <a:stretch>
                    <a:fillRect/>
                  </a:stretch>
                </a:blipFill>
                <a:latin typeface="+mn-lt"/>
                <a:ea typeface="+mn-ea"/>
                <a:cs typeface="+mn-ea"/>
                <a:sym typeface="+mn-lt"/>
              </a:rPr>
              <a:t>3</a:t>
            </a:r>
            <a:endParaRPr lang="zh-CN" altLang="en-US" sz="34400" b="0" dirty="0">
              <a:blipFill>
                <a:blip r:embed="rId3"/>
                <a:stretch>
                  <a:fillRect/>
                </a:stretch>
              </a:blipFill>
              <a:latin typeface="+mn-lt"/>
              <a:ea typeface="+mn-ea"/>
              <a:cs typeface="+mn-ea"/>
              <a:sym typeface="+mn-lt"/>
            </a:endParaRPr>
          </a:p>
        </p:txBody>
      </p:sp>
      <p:sp>
        <p:nvSpPr>
          <p:cNvPr id="17" name="任意多边形 16"/>
          <p:cNvSpPr/>
          <p:nvPr/>
        </p:nvSpPr>
        <p:spPr>
          <a:xfrm>
            <a:off x="3790205" y="3456308"/>
            <a:ext cx="6158753" cy="53789"/>
          </a:xfrm>
          <a:custGeom>
            <a:avLst/>
            <a:gdLst>
              <a:gd name="connsiteX0" fmla="*/ 0 w 6158753"/>
              <a:gd name="connsiteY0" fmla="*/ 0 h 53789"/>
              <a:gd name="connsiteX1" fmla="*/ 107576 w 6158753"/>
              <a:gd name="connsiteY1" fmla="*/ 0 h 53789"/>
              <a:gd name="connsiteX2" fmla="*/ 1425388 w 6158753"/>
              <a:gd name="connsiteY2" fmla="*/ 8965 h 53789"/>
              <a:gd name="connsiteX3" fmla="*/ 1532964 w 6158753"/>
              <a:gd name="connsiteY3" fmla="*/ 17930 h 53789"/>
              <a:gd name="connsiteX4" fmla="*/ 1828800 w 6158753"/>
              <a:gd name="connsiteY4" fmla="*/ 35859 h 53789"/>
              <a:gd name="connsiteX5" fmla="*/ 2725270 w 6158753"/>
              <a:gd name="connsiteY5" fmla="*/ 26895 h 53789"/>
              <a:gd name="connsiteX6" fmla="*/ 2886635 w 6158753"/>
              <a:gd name="connsiteY6" fmla="*/ 17930 h 53789"/>
              <a:gd name="connsiteX7" fmla="*/ 5217459 w 6158753"/>
              <a:gd name="connsiteY7" fmla="*/ 26895 h 53789"/>
              <a:gd name="connsiteX8" fmla="*/ 5262282 w 6158753"/>
              <a:gd name="connsiteY8" fmla="*/ 35859 h 53789"/>
              <a:gd name="connsiteX9" fmla="*/ 5791200 w 6158753"/>
              <a:gd name="connsiteY9" fmla="*/ 53789 h 53789"/>
              <a:gd name="connsiteX10" fmla="*/ 6113929 w 6158753"/>
              <a:gd name="connsiteY10" fmla="*/ 44824 h 53789"/>
              <a:gd name="connsiteX11" fmla="*/ 6140823 w 6158753"/>
              <a:gd name="connsiteY11" fmla="*/ 35859 h 53789"/>
              <a:gd name="connsiteX12" fmla="*/ 6158753 w 6158753"/>
              <a:gd name="connsiteY12" fmla="*/ 17930 h 53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58753" h="53789">
                <a:moveTo>
                  <a:pt x="0" y="0"/>
                </a:moveTo>
                <a:cubicBezTo>
                  <a:pt x="105634" y="21128"/>
                  <a:pt x="-25858" y="0"/>
                  <a:pt x="107576" y="0"/>
                </a:cubicBezTo>
                <a:lnTo>
                  <a:pt x="1425388" y="8965"/>
                </a:lnTo>
                <a:lnTo>
                  <a:pt x="1532964" y="17930"/>
                </a:lnTo>
                <a:lnTo>
                  <a:pt x="1828800" y="35859"/>
                </a:lnTo>
                <a:lnTo>
                  <a:pt x="2725270" y="26895"/>
                </a:lnTo>
                <a:cubicBezTo>
                  <a:pt x="2779134" y="25982"/>
                  <a:pt x="2832764" y="17930"/>
                  <a:pt x="2886635" y="17930"/>
                </a:cubicBezTo>
                <a:lnTo>
                  <a:pt x="5217459" y="26895"/>
                </a:lnTo>
                <a:cubicBezTo>
                  <a:pt x="5232400" y="29883"/>
                  <a:pt x="5247062" y="35146"/>
                  <a:pt x="5262282" y="35859"/>
                </a:cubicBezTo>
                <a:cubicBezTo>
                  <a:pt x="5438496" y="44119"/>
                  <a:pt x="5791200" y="53789"/>
                  <a:pt x="5791200" y="53789"/>
                </a:cubicBezTo>
                <a:cubicBezTo>
                  <a:pt x="5898776" y="50801"/>
                  <a:pt x="6006452" y="50336"/>
                  <a:pt x="6113929" y="44824"/>
                </a:cubicBezTo>
                <a:cubicBezTo>
                  <a:pt x="6123366" y="44340"/>
                  <a:pt x="6132720" y="40721"/>
                  <a:pt x="6140823" y="35859"/>
                </a:cubicBezTo>
                <a:cubicBezTo>
                  <a:pt x="6148071" y="31511"/>
                  <a:pt x="6158753" y="17930"/>
                  <a:pt x="6158753" y="17930"/>
                </a:cubicBezTo>
              </a:path>
            </a:pathLst>
          </a:cu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1151405412"/>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by="(-#ppt_w*2)" calcmode="lin" valueType="num">
                                      <p:cBhvr rctx="PPT">
                                        <p:cTn id="7" dur="500" autoRev="1" fill="hold">
                                          <p:stCondLst>
                                            <p:cond delay="0"/>
                                          </p:stCondLst>
                                        </p:cTn>
                                        <p:tgtEl>
                                          <p:spTgt spid="16"/>
                                        </p:tgtEl>
                                        <p:attrNameLst>
                                          <p:attrName>ppt_w</p:attrName>
                                        </p:attrNameLst>
                                      </p:cBhvr>
                                    </p:anim>
                                    <p:anim by="(#ppt_w*0.50)" calcmode="lin" valueType="num">
                                      <p:cBhvr>
                                        <p:cTn id="8" dur="500" decel="50000" autoRev="1" fill="hold">
                                          <p:stCondLst>
                                            <p:cond delay="0"/>
                                          </p:stCondLst>
                                        </p:cTn>
                                        <p:tgtEl>
                                          <p:spTgt spid="16"/>
                                        </p:tgtEl>
                                        <p:attrNameLst>
                                          <p:attrName>ppt_x</p:attrName>
                                        </p:attrNameLst>
                                      </p:cBhvr>
                                    </p:anim>
                                    <p:anim from="(-#ppt_h/2)" to="(#ppt_y)" calcmode="lin" valueType="num">
                                      <p:cBhvr>
                                        <p:cTn id="9" dur="1000" fill="hold">
                                          <p:stCondLst>
                                            <p:cond delay="0"/>
                                          </p:stCondLst>
                                        </p:cTn>
                                        <p:tgtEl>
                                          <p:spTgt spid="16"/>
                                        </p:tgtEl>
                                        <p:attrNameLst>
                                          <p:attrName>ppt_y</p:attrName>
                                        </p:attrNameLst>
                                      </p:cBhvr>
                                    </p:anim>
                                    <p:animRot by="21600000">
                                      <p:cBhvr>
                                        <p:cTn id="10" dur="1000" fill="hold">
                                          <p:stCondLst>
                                            <p:cond delay="0"/>
                                          </p:stCondLst>
                                        </p:cTn>
                                        <p:tgtEl>
                                          <p:spTgt spid="16"/>
                                        </p:tgtEl>
                                        <p:attrNameLst>
                                          <p:attrName>r</p:attrName>
                                        </p:attrNameLst>
                                      </p:cBhvr>
                                    </p:animRot>
                                  </p:childTnLst>
                                </p:cTn>
                              </p:par>
                            </p:childTnLst>
                          </p:cTn>
                        </p:par>
                        <p:par>
                          <p:cTn id="11" fill="hold">
                            <p:stCondLst>
                              <p:cond delay="1000"/>
                            </p:stCondLst>
                            <p:childTnLst>
                              <p:par>
                                <p:cTn id="12" presetID="2" presetClass="entr" presetSubtype="2" fill="hold" grpId="0" nodeType="afterEffect">
                                  <p:stCondLst>
                                    <p:cond delay="0"/>
                                  </p:stCondLst>
                                  <p:childTnLst>
                                    <p:set>
                                      <p:cBhvr>
                                        <p:cTn id="13" dur="1" fill="hold">
                                          <p:stCondLst>
                                            <p:cond delay="0"/>
                                          </p:stCondLst>
                                        </p:cTn>
                                        <p:tgtEl>
                                          <p:spTgt spid="15"/>
                                        </p:tgtEl>
                                        <p:attrNameLst>
                                          <p:attrName>style.visibility</p:attrName>
                                        </p:attrNameLst>
                                      </p:cBhvr>
                                      <p:to>
                                        <p:strVal val="visible"/>
                                      </p:to>
                                    </p:set>
                                    <p:anim calcmode="lin" valueType="num">
                                      <p:cBhvr additive="base">
                                        <p:cTn id="14" dur="500" fill="hold"/>
                                        <p:tgtEl>
                                          <p:spTgt spid="15"/>
                                        </p:tgtEl>
                                        <p:attrNameLst>
                                          <p:attrName>ppt_x</p:attrName>
                                        </p:attrNameLst>
                                      </p:cBhvr>
                                      <p:tavLst>
                                        <p:tav tm="0">
                                          <p:val>
                                            <p:strVal val="1+#ppt_w/2"/>
                                          </p:val>
                                        </p:tav>
                                        <p:tav tm="100000">
                                          <p:val>
                                            <p:strVal val="#ppt_x"/>
                                          </p:val>
                                        </p:tav>
                                      </p:tavLst>
                                    </p:anim>
                                    <p:anim calcmode="lin" valueType="num">
                                      <p:cBhvr additive="base">
                                        <p:cTn id="15" dur="500" fill="hold"/>
                                        <p:tgtEl>
                                          <p:spTgt spid="15"/>
                                        </p:tgtEl>
                                        <p:attrNameLst>
                                          <p:attrName>ppt_y</p:attrName>
                                        </p:attrNameLst>
                                      </p:cBhvr>
                                      <p:tavLst>
                                        <p:tav tm="0">
                                          <p:val>
                                            <p:strVal val="#ppt_y"/>
                                          </p:val>
                                        </p:tav>
                                        <p:tav tm="100000">
                                          <p:val>
                                            <p:strVal val="#ppt_y"/>
                                          </p:val>
                                        </p:tav>
                                      </p:tavLst>
                                    </p:anim>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up)">
                                      <p:cBhvr>
                                        <p:cTn id="19" dur="500"/>
                                        <p:tgtEl>
                                          <p:spTgt spid="10"/>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left)">
                                      <p:cBhvr>
                                        <p:cTn id="23" dur="500"/>
                                        <p:tgtEl>
                                          <p:spTgt spid="17"/>
                                        </p:tgtEl>
                                      </p:cBhvr>
                                    </p:animEffect>
                                  </p:childTnLst>
                                </p:cTn>
                              </p:par>
                            </p:childTnLst>
                          </p:cTn>
                        </p:par>
                        <p:par>
                          <p:cTn id="24" fill="hold">
                            <p:stCondLst>
                              <p:cond delay="2500"/>
                            </p:stCondLst>
                            <p:childTnLst>
                              <p:par>
                                <p:cTn id="25" presetID="10" presetClass="entr" presetSubtype="0" fill="hold" grpId="0" nodeType="afterEffect">
                                  <p:stCondLst>
                                    <p:cond delay="0"/>
                                  </p:stCondLst>
                                  <p:iterate type="wd">
                                    <p:tmPct val="10000"/>
                                  </p:iterate>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7321551" y="1844824"/>
            <a:ext cx="3987781" cy="3298135"/>
            <a:chOff x="7321551" y="1939243"/>
            <a:chExt cx="3987781" cy="3298135"/>
          </a:xfrm>
        </p:grpSpPr>
        <p:sp>
          <p:nvSpPr>
            <p:cNvPr id="5" name="Freeform 690"/>
            <p:cNvSpPr>
              <a:spLocks noEditPoints="1"/>
            </p:cNvSpPr>
            <p:nvPr/>
          </p:nvSpPr>
          <p:spPr bwMode="auto">
            <a:xfrm>
              <a:off x="7321551" y="1939243"/>
              <a:ext cx="3987781" cy="3298135"/>
            </a:xfrm>
            <a:custGeom>
              <a:avLst/>
              <a:gdLst>
                <a:gd name="T0" fmla="*/ 628 w 903"/>
                <a:gd name="T1" fmla="*/ 515 h 627"/>
                <a:gd name="T2" fmla="*/ 545 w 903"/>
                <a:gd name="T3" fmla="*/ 510 h 627"/>
                <a:gd name="T4" fmla="*/ 620 w 903"/>
                <a:gd name="T5" fmla="*/ 500 h 627"/>
                <a:gd name="T6" fmla="*/ 844 w 903"/>
                <a:gd name="T7" fmla="*/ 129 h 627"/>
                <a:gd name="T8" fmla="*/ 483 w 903"/>
                <a:gd name="T9" fmla="*/ 22 h 627"/>
                <a:gd name="T10" fmla="*/ 433 w 903"/>
                <a:gd name="T11" fmla="*/ 4 h 627"/>
                <a:gd name="T12" fmla="*/ 355 w 903"/>
                <a:gd name="T13" fmla="*/ 9 h 627"/>
                <a:gd name="T14" fmla="*/ 222 w 903"/>
                <a:gd name="T15" fmla="*/ 31 h 627"/>
                <a:gd name="T16" fmla="*/ 19 w 903"/>
                <a:gd name="T17" fmla="*/ 200 h 627"/>
                <a:gd name="T18" fmla="*/ 89 w 903"/>
                <a:gd name="T19" fmla="*/ 468 h 627"/>
                <a:gd name="T20" fmla="*/ 58 w 903"/>
                <a:gd name="T21" fmla="*/ 568 h 627"/>
                <a:gd name="T22" fmla="*/ 29 w 903"/>
                <a:gd name="T23" fmla="*/ 582 h 627"/>
                <a:gd name="T24" fmla="*/ 37 w 903"/>
                <a:gd name="T25" fmla="*/ 627 h 627"/>
                <a:gd name="T26" fmla="*/ 60 w 903"/>
                <a:gd name="T27" fmla="*/ 601 h 627"/>
                <a:gd name="T28" fmla="*/ 41 w 903"/>
                <a:gd name="T29" fmla="*/ 621 h 627"/>
                <a:gd name="T30" fmla="*/ 91 w 903"/>
                <a:gd name="T31" fmla="*/ 590 h 627"/>
                <a:gd name="T32" fmla="*/ 151 w 903"/>
                <a:gd name="T33" fmla="*/ 563 h 627"/>
                <a:gd name="T34" fmla="*/ 212 w 903"/>
                <a:gd name="T35" fmla="*/ 547 h 627"/>
                <a:gd name="T36" fmla="*/ 342 w 903"/>
                <a:gd name="T37" fmla="*/ 528 h 627"/>
                <a:gd name="T38" fmla="*/ 558 w 903"/>
                <a:gd name="T39" fmla="*/ 534 h 627"/>
                <a:gd name="T40" fmla="*/ 354 w 903"/>
                <a:gd name="T41" fmla="*/ 21 h 627"/>
                <a:gd name="T42" fmla="*/ 127 w 903"/>
                <a:gd name="T43" fmla="*/ 78 h 627"/>
                <a:gd name="T44" fmla="*/ 63 w 903"/>
                <a:gd name="T45" fmla="*/ 139 h 627"/>
                <a:gd name="T46" fmla="*/ 39 w 903"/>
                <a:gd name="T47" fmla="*/ 315 h 627"/>
                <a:gd name="T48" fmla="*/ 141 w 903"/>
                <a:gd name="T49" fmla="*/ 428 h 627"/>
                <a:gd name="T50" fmla="*/ 87 w 903"/>
                <a:gd name="T51" fmla="*/ 394 h 627"/>
                <a:gd name="T52" fmla="*/ 61 w 903"/>
                <a:gd name="T53" fmla="*/ 591 h 627"/>
                <a:gd name="T54" fmla="*/ 41 w 903"/>
                <a:gd name="T55" fmla="*/ 582 h 627"/>
                <a:gd name="T56" fmla="*/ 35 w 903"/>
                <a:gd name="T57" fmla="*/ 581 h 627"/>
                <a:gd name="T58" fmla="*/ 9 w 903"/>
                <a:gd name="T59" fmla="*/ 601 h 627"/>
                <a:gd name="T60" fmla="*/ 10 w 903"/>
                <a:gd name="T61" fmla="*/ 602 h 627"/>
                <a:gd name="T62" fmla="*/ 35 w 903"/>
                <a:gd name="T63" fmla="*/ 625 h 627"/>
                <a:gd name="T64" fmla="*/ 31 w 903"/>
                <a:gd name="T65" fmla="*/ 621 h 627"/>
                <a:gd name="T66" fmla="*/ 74 w 903"/>
                <a:gd name="T67" fmla="*/ 599 h 627"/>
                <a:gd name="T68" fmla="*/ 86 w 903"/>
                <a:gd name="T69" fmla="*/ 560 h 627"/>
                <a:gd name="T70" fmla="*/ 109 w 903"/>
                <a:gd name="T71" fmla="*/ 548 h 627"/>
                <a:gd name="T72" fmla="*/ 127 w 903"/>
                <a:gd name="T73" fmla="*/ 562 h 627"/>
                <a:gd name="T74" fmla="*/ 159 w 903"/>
                <a:gd name="T75" fmla="*/ 549 h 627"/>
                <a:gd name="T76" fmla="*/ 251 w 903"/>
                <a:gd name="T77" fmla="*/ 530 h 627"/>
                <a:gd name="T78" fmla="*/ 211 w 903"/>
                <a:gd name="T79" fmla="*/ 539 h 627"/>
                <a:gd name="T80" fmla="*/ 260 w 903"/>
                <a:gd name="T81" fmla="*/ 522 h 627"/>
                <a:gd name="T82" fmla="*/ 275 w 903"/>
                <a:gd name="T83" fmla="*/ 514 h 627"/>
                <a:gd name="T84" fmla="*/ 227 w 903"/>
                <a:gd name="T85" fmla="*/ 519 h 627"/>
                <a:gd name="T86" fmla="*/ 159 w 903"/>
                <a:gd name="T87" fmla="*/ 540 h 627"/>
                <a:gd name="T88" fmla="*/ 163 w 903"/>
                <a:gd name="T89" fmla="*/ 529 h 627"/>
                <a:gd name="T90" fmla="*/ 88 w 903"/>
                <a:gd name="T91" fmla="*/ 555 h 627"/>
                <a:gd name="T92" fmla="*/ 95 w 903"/>
                <a:gd name="T93" fmla="*/ 476 h 627"/>
                <a:gd name="T94" fmla="*/ 244 w 903"/>
                <a:gd name="T95" fmla="*/ 488 h 627"/>
                <a:gd name="T96" fmla="*/ 301 w 903"/>
                <a:gd name="T97" fmla="*/ 501 h 627"/>
                <a:gd name="T98" fmla="*/ 365 w 903"/>
                <a:gd name="T99" fmla="*/ 510 h 627"/>
                <a:gd name="T100" fmla="*/ 331 w 903"/>
                <a:gd name="T101" fmla="*/ 516 h 627"/>
                <a:gd name="T102" fmla="*/ 520 w 903"/>
                <a:gd name="T103" fmla="*/ 510 h 627"/>
                <a:gd name="T104" fmla="*/ 217 w 903"/>
                <a:gd name="T105" fmla="*/ 453 h 627"/>
                <a:gd name="T106" fmla="*/ 108 w 903"/>
                <a:gd name="T107" fmla="*/ 381 h 627"/>
                <a:gd name="T108" fmla="*/ 45 w 903"/>
                <a:gd name="T109" fmla="*/ 291 h 627"/>
                <a:gd name="T110" fmla="*/ 88 w 903"/>
                <a:gd name="T111" fmla="*/ 138 h 627"/>
                <a:gd name="T112" fmla="*/ 266 w 903"/>
                <a:gd name="T113" fmla="*/ 52 h 627"/>
                <a:gd name="T114" fmla="*/ 392 w 903"/>
                <a:gd name="T115" fmla="*/ 35 h 627"/>
                <a:gd name="T116" fmla="*/ 566 w 903"/>
                <a:gd name="T117" fmla="*/ 52 h 627"/>
                <a:gd name="T118" fmla="*/ 541 w 903"/>
                <a:gd name="T119" fmla="*/ 44 h 627"/>
                <a:gd name="T120" fmla="*/ 873 w 903"/>
                <a:gd name="T121" fmla="*/ 181 h 627"/>
                <a:gd name="T122" fmla="*/ 691 w 903"/>
                <a:gd name="T123" fmla="*/ 471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3" h="627">
                  <a:moveTo>
                    <a:pt x="668" y="517"/>
                  </a:moveTo>
                  <a:cubicBezTo>
                    <a:pt x="678" y="515"/>
                    <a:pt x="660" y="517"/>
                    <a:pt x="671" y="514"/>
                  </a:cubicBezTo>
                  <a:cubicBezTo>
                    <a:pt x="686" y="511"/>
                    <a:pt x="699" y="511"/>
                    <a:pt x="707" y="507"/>
                  </a:cubicBezTo>
                  <a:cubicBezTo>
                    <a:pt x="693" y="509"/>
                    <a:pt x="674" y="512"/>
                    <a:pt x="668" y="513"/>
                  </a:cubicBezTo>
                  <a:cubicBezTo>
                    <a:pt x="677" y="512"/>
                    <a:pt x="677" y="512"/>
                    <a:pt x="677" y="512"/>
                  </a:cubicBezTo>
                  <a:cubicBezTo>
                    <a:pt x="670" y="514"/>
                    <a:pt x="663" y="516"/>
                    <a:pt x="657" y="518"/>
                  </a:cubicBezTo>
                  <a:cubicBezTo>
                    <a:pt x="656" y="517"/>
                    <a:pt x="638" y="521"/>
                    <a:pt x="638" y="519"/>
                  </a:cubicBezTo>
                  <a:cubicBezTo>
                    <a:pt x="645" y="518"/>
                    <a:pt x="652" y="517"/>
                    <a:pt x="658" y="516"/>
                  </a:cubicBezTo>
                  <a:cubicBezTo>
                    <a:pt x="656" y="516"/>
                    <a:pt x="638" y="518"/>
                    <a:pt x="631" y="519"/>
                  </a:cubicBezTo>
                  <a:cubicBezTo>
                    <a:pt x="640" y="518"/>
                    <a:pt x="640" y="518"/>
                    <a:pt x="640" y="518"/>
                  </a:cubicBezTo>
                  <a:cubicBezTo>
                    <a:pt x="623" y="522"/>
                    <a:pt x="601" y="524"/>
                    <a:pt x="584" y="526"/>
                  </a:cubicBezTo>
                  <a:cubicBezTo>
                    <a:pt x="598" y="524"/>
                    <a:pt x="568" y="526"/>
                    <a:pt x="578" y="524"/>
                  </a:cubicBezTo>
                  <a:cubicBezTo>
                    <a:pt x="582" y="523"/>
                    <a:pt x="589" y="524"/>
                    <a:pt x="587" y="524"/>
                  </a:cubicBezTo>
                  <a:cubicBezTo>
                    <a:pt x="589" y="522"/>
                    <a:pt x="577" y="524"/>
                    <a:pt x="574" y="523"/>
                  </a:cubicBezTo>
                  <a:cubicBezTo>
                    <a:pt x="572" y="524"/>
                    <a:pt x="555" y="526"/>
                    <a:pt x="565" y="526"/>
                  </a:cubicBezTo>
                  <a:cubicBezTo>
                    <a:pt x="560" y="526"/>
                    <a:pt x="547" y="528"/>
                    <a:pt x="540" y="527"/>
                  </a:cubicBezTo>
                  <a:cubicBezTo>
                    <a:pt x="542" y="529"/>
                    <a:pt x="526" y="529"/>
                    <a:pt x="523" y="529"/>
                  </a:cubicBezTo>
                  <a:cubicBezTo>
                    <a:pt x="520" y="529"/>
                    <a:pt x="517" y="529"/>
                    <a:pt x="515" y="529"/>
                  </a:cubicBezTo>
                  <a:cubicBezTo>
                    <a:pt x="522" y="528"/>
                    <a:pt x="530" y="528"/>
                    <a:pt x="539" y="527"/>
                  </a:cubicBezTo>
                  <a:cubicBezTo>
                    <a:pt x="539" y="527"/>
                    <a:pt x="539" y="527"/>
                    <a:pt x="539" y="527"/>
                  </a:cubicBezTo>
                  <a:cubicBezTo>
                    <a:pt x="543" y="527"/>
                    <a:pt x="549" y="526"/>
                    <a:pt x="547" y="526"/>
                  </a:cubicBezTo>
                  <a:cubicBezTo>
                    <a:pt x="547" y="525"/>
                    <a:pt x="547" y="525"/>
                    <a:pt x="547" y="525"/>
                  </a:cubicBezTo>
                  <a:cubicBezTo>
                    <a:pt x="565" y="523"/>
                    <a:pt x="583" y="521"/>
                    <a:pt x="592" y="519"/>
                  </a:cubicBezTo>
                  <a:cubicBezTo>
                    <a:pt x="587" y="520"/>
                    <a:pt x="587" y="520"/>
                    <a:pt x="587" y="520"/>
                  </a:cubicBezTo>
                  <a:cubicBezTo>
                    <a:pt x="601" y="517"/>
                    <a:pt x="614" y="518"/>
                    <a:pt x="628" y="515"/>
                  </a:cubicBezTo>
                  <a:cubicBezTo>
                    <a:pt x="627" y="515"/>
                    <a:pt x="626" y="515"/>
                    <a:pt x="628" y="515"/>
                  </a:cubicBezTo>
                  <a:cubicBezTo>
                    <a:pt x="645" y="513"/>
                    <a:pt x="651" y="510"/>
                    <a:pt x="665" y="509"/>
                  </a:cubicBezTo>
                  <a:cubicBezTo>
                    <a:pt x="663" y="510"/>
                    <a:pt x="663" y="510"/>
                    <a:pt x="663" y="510"/>
                  </a:cubicBezTo>
                  <a:cubicBezTo>
                    <a:pt x="665" y="510"/>
                    <a:pt x="672" y="508"/>
                    <a:pt x="671" y="507"/>
                  </a:cubicBezTo>
                  <a:cubicBezTo>
                    <a:pt x="659" y="509"/>
                    <a:pt x="657" y="510"/>
                    <a:pt x="647" y="511"/>
                  </a:cubicBezTo>
                  <a:cubicBezTo>
                    <a:pt x="651" y="510"/>
                    <a:pt x="660" y="508"/>
                    <a:pt x="667" y="507"/>
                  </a:cubicBezTo>
                  <a:cubicBezTo>
                    <a:pt x="667" y="505"/>
                    <a:pt x="667" y="505"/>
                    <a:pt x="667" y="505"/>
                  </a:cubicBezTo>
                  <a:cubicBezTo>
                    <a:pt x="676" y="502"/>
                    <a:pt x="685" y="503"/>
                    <a:pt x="693" y="500"/>
                  </a:cubicBezTo>
                  <a:cubicBezTo>
                    <a:pt x="683" y="501"/>
                    <a:pt x="683" y="501"/>
                    <a:pt x="683" y="501"/>
                  </a:cubicBezTo>
                  <a:cubicBezTo>
                    <a:pt x="683" y="501"/>
                    <a:pt x="684" y="501"/>
                    <a:pt x="684" y="500"/>
                  </a:cubicBezTo>
                  <a:cubicBezTo>
                    <a:pt x="680" y="501"/>
                    <a:pt x="676" y="502"/>
                    <a:pt x="675" y="503"/>
                  </a:cubicBezTo>
                  <a:cubicBezTo>
                    <a:pt x="660" y="506"/>
                    <a:pt x="652" y="505"/>
                    <a:pt x="650" y="504"/>
                  </a:cubicBezTo>
                  <a:cubicBezTo>
                    <a:pt x="643" y="505"/>
                    <a:pt x="652" y="502"/>
                    <a:pt x="651" y="501"/>
                  </a:cubicBezTo>
                  <a:cubicBezTo>
                    <a:pt x="640" y="503"/>
                    <a:pt x="641" y="505"/>
                    <a:pt x="630" y="506"/>
                  </a:cubicBezTo>
                  <a:cubicBezTo>
                    <a:pt x="627" y="507"/>
                    <a:pt x="628" y="506"/>
                    <a:pt x="629" y="506"/>
                  </a:cubicBezTo>
                  <a:cubicBezTo>
                    <a:pt x="622" y="508"/>
                    <a:pt x="622" y="508"/>
                    <a:pt x="622" y="508"/>
                  </a:cubicBezTo>
                  <a:cubicBezTo>
                    <a:pt x="621" y="507"/>
                    <a:pt x="602" y="509"/>
                    <a:pt x="613" y="506"/>
                  </a:cubicBezTo>
                  <a:cubicBezTo>
                    <a:pt x="615" y="506"/>
                    <a:pt x="618" y="506"/>
                    <a:pt x="621" y="506"/>
                  </a:cubicBezTo>
                  <a:cubicBezTo>
                    <a:pt x="609" y="506"/>
                    <a:pt x="591" y="507"/>
                    <a:pt x="583" y="507"/>
                  </a:cubicBezTo>
                  <a:cubicBezTo>
                    <a:pt x="585" y="506"/>
                    <a:pt x="585" y="506"/>
                    <a:pt x="584" y="506"/>
                  </a:cubicBezTo>
                  <a:cubicBezTo>
                    <a:pt x="583" y="506"/>
                    <a:pt x="582" y="506"/>
                    <a:pt x="582" y="507"/>
                  </a:cubicBezTo>
                  <a:cubicBezTo>
                    <a:pt x="580" y="506"/>
                    <a:pt x="578" y="506"/>
                    <a:pt x="578" y="506"/>
                  </a:cubicBezTo>
                  <a:cubicBezTo>
                    <a:pt x="570" y="506"/>
                    <a:pt x="572" y="507"/>
                    <a:pt x="559" y="507"/>
                  </a:cubicBezTo>
                  <a:cubicBezTo>
                    <a:pt x="554" y="508"/>
                    <a:pt x="556" y="509"/>
                    <a:pt x="553" y="509"/>
                  </a:cubicBezTo>
                  <a:cubicBezTo>
                    <a:pt x="550" y="509"/>
                    <a:pt x="547" y="510"/>
                    <a:pt x="545" y="510"/>
                  </a:cubicBezTo>
                  <a:cubicBezTo>
                    <a:pt x="546" y="510"/>
                    <a:pt x="546" y="510"/>
                    <a:pt x="546" y="510"/>
                  </a:cubicBezTo>
                  <a:cubicBezTo>
                    <a:pt x="538" y="510"/>
                    <a:pt x="538" y="510"/>
                    <a:pt x="538" y="510"/>
                  </a:cubicBezTo>
                  <a:cubicBezTo>
                    <a:pt x="541" y="510"/>
                    <a:pt x="546" y="510"/>
                    <a:pt x="551" y="510"/>
                  </a:cubicBezTo>
                  <a:cubicBezTo>
                    <a:pt x="549" y="510"/>
                    <a:pt x="547" y="511"/>
                    <a:pt x="544" y="511"/>
                  </a:cubicBezTo>
                  <a:cubicBezTo>
                    <a:pt x="556" y="511"/>
                    <a:pt x="556" y="511"/>
                    <a:pt x="556" y="511"/>
                  </a:cubicBezTo>
                  <a:cubicBezTo>
                    <a:pt x="559" y="510"/>
                    <a:pt x="561" y="510"/>
                    <a:pt x="563" y="510"/>
                  </a:cubicBezTo>
                  <a:cubicBezTo>
                    <a:pt x="551" y="511"/>
                    <a:pt x="551" y="511"/>
                    <a:pt x="551" y="511"/>
                  </a:cubicBezTo>
                  <a:cubicBezTo>
                    <a:pt x="553" y="510"/>
                    <a:pt x="554" y="510"/>
                    <a:pt x="555" y="510"/>
                  </a:cubicBezTo>
                  <a:cubicBezTo>
                    <a:pt x="559" y="510"/>
                    <a:pt x="563" y="510"/>
                    <a:pt x="565" y="509"/>
                  </a:cubicBezTo>
                  <a:cubicBezTo>
                    <a:pt x="563" y="509"/>
                    <a:pt x="560" y="509"/>
                    <a:pt x="557" y="509"/>
                  </a:cubicBezTo>
                  <a:cubicBezTo>
                    <a:pt x="558" y="509"/>
                    <a:pt x="558" y="508"/>
                    <a:pt x="560" y="508"/>
                  </a:cubicBezTo>
                  <a:cubicBezTo>
                    <a:pt x="578" y="507"/>
                    <a:pt x="584" y="508"/>
                    <a:pt x="593" y="508"/>
                  </a:cubicBezTo>
                  <a:cubicBezTo>
                    <a:pt x="587" y="509"/>
                    <a:pt x="577" y="510"/>
                    <a:pt x="581" y="511"/>
                  </a:cubicBezTo>
                  <a:cubicBezTo>
                    <a:pt x="572" y="510"/>
                    <a:pt x="571" y="513"/>
                    <a:pt x="560" y="512"/>
                  </a:cubicBezTo>
                  <a:cubicBezTo>
                    <a:pt x="562" y="512"/>
                    <a:pt x="562" y="512"/>
                    <a:pt x="562" y="512"/>
                  </a:cubicBezTo>
                  <a:cubicBezTo>
                    <a:pt x="553" y="514"/>
                    <a:pt x="552" y="512"/>
                    <a:pt x="544" y="514"/>
                  </a:cubicBezTo>
                  <a:cubicBezTo>
                    <a:pt x="545" y="513"/>
                    <a:pt x="544" y="513"/>
                    <a:pt x="543" y="513"/>
                  </a:cubicBezTo>
                  <a:cubicBezTo>
                    <a:pt x="527" y="514"/>
                    <a:pt x="548" y="514"/>
                    <a:pt x="532" y="516"/>
                  </a:cubicBezTo>
                  <a:cubicBezTo>
                    <a:pt x="518" y="516"/>
                    <a:pt x="527" y="513"/>
                    <a:pt x="523" y="513"/>
                  </a:cubicBezTo>
                  <a:cubicBezTo>
                    <a:pt x="547" y="510"/>
                    <a:pt x="523" y="511"/>
                    <a:pt x="548" y="508"/>
                  </a:cubicBezTo>
                  <a:cubicBezTo>
                    <a:pt x="548" y="508"/>
                    <a:pt x="548" y="508"/>
                    <a:pt x="548" y="507"/>
                  </a:cubicBezTo>
                  <a:cubicBezTo>
                    <a:pt x="560" y="507"/>
                    <a:pt x="570" y="505"/>
                    <a:pt x="583" y="505"/>
                  </a:cubicBezTo>
                  <a:cubicBezTo>
                    <a:pt x="579" y="506"/>
                    <a:pt x="583" y="506"/>
                    <a:pt x="584" y="506"/>
                  </a:cubicBezTo>
                  <a:cubicBezTo>
                    <a:pt x="592" y="505"/>
                    <a:pt x="602" y="503"/>
                    <a:pt x="607" y="502"/>
                  </a:cubicBezTo>
                  <a:cubicBezTo>
                    <a:pt x="620" y="500"/>
                    <a:pt x="620" y="500"/>
                    <a:pt x="620" y="500"/>
                  </a:cubicBezTo>
                  <a:cubicBezTo>
                    <a:pt x="620" y="500"/>
                    <a:pt x="615" y="503"/>
                    <a:pt x="602" y="505"/>
                  </a:cubicBezTo>
                  <a:cubicBezTo>
                    <a:pt x="649" y="498"/>
                    <a:pt x="683" y="484"/>
                    <a:pt x="727" y="464"/>
                  </a:cubicBezTo>
                  <a:cubicBezTo>
                    <a:pt x="729" y="464"/>
                    <a:pt x="721" y="467"/>
                    <a:pt x="725" y="466"/>
                  </a:cubicBezTo>
                  <a:cubicBezTo>
                    <a:pt x="730" y="463"/>
                    <a:pt x="737" y="459"/>
                    <a:pt x="739" y="458"/>
                  </a:cubicBezTo>
                  <a:cubicBezTo>
                    <a:pt x="738" y="458"/>
                    <a:pt x="737" y="459"/>
                    <a:pt x="734" y="461"/>
                  </a:cubicBezTo>
                  <a:cubicBezTo>
                    <a:pt x="756" y="449"/>
                    <a:pt x="768" y="443"/>
                    <a:pt x="781" y="433"/>
                  </a:cubicBezTo>
                  <a:cubicBezTo>
                    <a:pt x="782" y="433"/>
                    <a:pt x="771" y="441"/>
                    <a:pt x="773" y="440"/>
                  </a:cubicBezTo>
                  <a:cubicBezTo>
                    <a:pt x="794" y="426"/>
                    <a:pt x="803" y="416"/>
                    <a:pt x="821" y="399"/>
                  </a:cubicBezTo>
                  <a:cubicBezTo>
                    <a:pt x="816" y="406"/>
                    <a:pt x="826" y="397"/>
                    <a:pt x="831" y="392"/>
                  </a:cubicBezTo>
                  <a:cubicBezTo>
                    <a:pt x="846" y="377"/>
                    <a:pt x="874" y="343"/>
                    <a:pt x="886" y="313"/>
                  </a:cubicBezTo>
                  <a:cubicBezTo>
                    <a:pt x="886" y="322"/>
                    <a:pt x="899" y="280"/>
                    <a:pt x="901" y="277"/>
                  </a:cubicBezTo>
                  <a:cubicBezTo>
                    <a:pt x="902" y="270"/>
                    <a:pt x="903" y="259"/>
                    <a:pt x="902" y="258"/>
                  </a:cubicBezTo>
                  <a:cubicBezTo>
                    <a:pt x="903" y="262"/>
                    <a:pt x="900" y="272"/>
                    <a:pt x="900" y="270"/>
                  </a:cubicBezTo>
                  <a:cubicBezTo>
                    <a:pt x="902" y="260"/>
                    <a:pt x="902" y="244"/>
                    <a:pt x="901" y="243"/>
                  </a:cubicBezTo>
                  <a:cubicBezTo>
                    <a:pt x="901" y="238"/>
                    <a:pt x="901" y="234"/>
                    <a:pt x="901" y="230"/>
                  </a:cubicBezTo>
                  <a:cubicBezTo>
                    <a:pt x="900" y="229"/>
                    <a:pt x="899" y="225"/>
                    <a:pt x="897" y="219"/>
                  </a:cubicBezTo>
                  <a:cubicBezTo>
                    <a:pt x="896" y="203"/>
                    <a:pt x="897" y="221"/>
                    <a:pt x="892" y="199"/>
                  </a:cubicBezTo>
                  <a:cubicBezTo>
                    <a:pt x="894" y="204"/>
                    <a:pt x="896" y="208"/>
                    <a:pt x="898" y="209"/>
                  </a:cubicBezTo>
                  <a:cubicBezTo>
                    <a:pt x="895" y="199"/>
                    <a:pt x="894" y="200"/>
                    <a:pt x="892" y="193"/>
                  </a:cubicBezTo>
                  <a:cubicBezTo>
                    <a:pt x="891" y="191"/>
                    <a:pt x="896" y="199"/>
                    <a:pt x="899" y="207"/>
                  </a:cubicBezTo>
                  <a:cubicBezTo>
                    <a:pt x="898" y="203"/>
                    <a:pt x="897" y="198"/>
                    <a:pt x="895" y="194"/>
                  </a:cubicBezTo>
                  <a:cubicBezTo>
                    <a:pt x="889" y="182"/>
                    <a:pt x="876" y="163"/>
                    <a:pt x="862" y="148"/>
                  </a:cubicBezTo>
                  <a:cubicBezTo>
                    <a:pt x="865" y="149"/>
                    <a:pt x="869" y="155"/>
                    <a:pt x="867" y="150"/>
                  </a:cubicBezTo>
                  <a:cubicBezTo>
                    <a:pt x="860" y="143"/>
                    <a:pt x="851" y="136"/>
                    <a:pt x="842" y="128"/>
                  </a:cubicBezTo>
                  <a:cubicBezTo>
                    <a:pt x="843" y="129"/>
                    <a:pt x="843" y="128"/>
                    <a:pt x="844" y="129"/>
                  </a:cubicBezTo>
                  <a:cubicBezTo>
                    <a:pt x="827" y="117"/>
                    <a:pt x="832" y="119"/>
                    <a:pt x="816" y="109"/>
                  </a:cubicBezTo>
                  <a:cubicBezTo>
                    <a:pt x="817" y="109"/>
                    <a:pt x="817" y="109"/>
                    <a:pt x="817" y="109"/>
                  </a:cubicBezTo>
                  <a:cubicBezTo>
                    <a:pt x="814" y="107"/>
                    <a:pt x="811" y="105"/>
                    <a:pt x="807" y="104"/>
                  </a:cubicBezTo>
                  <a:cubicBezTo>
                    <a:pt x="785" y="94"/>
                    <a:pt x="784" y="90"/>
                    <a:pt x="772" y="83"/>
                  </a:cubicBezTo>
                  <a:cubicBezTo>
                    <a:pt x="775" y="84"/>
                    <a:pt x="775" y="84"/>
                    <a:pt x="775" y="84"/>
                  </a:cubicBezTo>
                  <a:cubicBezTo>
                    <a:pt x="767" y="79"/>
                    <a:pt x="740" y="70"/>
                    <a:pt x="732" y="67"/>
                  </a:cubicBezTo>
                  <a:cubicBezTo>
                    <a:pt x="741" y="71"/>
                    <a:pt x="735" y="69"/>
                    <a:pt x="741" y="73"/>
                  </a:cubicBezTo>
                  <a:cubicBezTo>
                    <a:pt x="750" y="76"/>
                    <a:pt x="748" y="73"/>
                    <a:pt x="762" y="79"/>
                  </a:cubicBezTo>
                  <a:cubicBezTo>
                    <a:pt x="759" y="80"/>
                    <a:pt x="742" y="74"/>
                    <a:pt x="737" y="74"/>
                  </a:cubicBezTo>
                  <a:cubicBezTo>
                    <a:pt x="730" y="71"/>
                    <a:pt x="725" y="67"/>
                    <a:pt x="725" y="66"/>
                  </a:cubicBezTo>
                  <a:cubicBezTo>
                    <a:pt x="705" y="60"/>
                    <a:pt x="694" y="56"/>
                    <a:pt x="669" y="50"/>
                  </a:cubicBezTo>
                  <a:cubicBezTo>
                    <a:pt x="660" y="49"/>
                    <a:pt x="653" y="51"/>
                    <a:pt x="633" y="44"/>
                  </a:cubicBezTo>
                  <a:cubicBezTo>
                    <a:pt x="634" y="43"/>
                    <a:pt x="634" y="43"/>
                    <a:pt x="634" y="43"/>
                  </a:cubicBezTo>
                  <a:cubicBezTo>
                    <a:pt x="632" y="44"/>
                    <a:pt x="624" y="41"/>
                    <a:pt x="620" y="41"/>
                  </a:cubicBezTo>
                  <a:cubicBezTo>
                    <a:pt x="627" y="44"/>
                    <a:pt x="611" y="40"/>
                    <a:pt x="619" y="43"/>
                  </a:cubicBezTo>
                  <a:cubicBezTo>
                    <a:pt x="607" y="41"/>
                    <a:pt x="606" y="38"/>
                    <a:pt x="605" y="37"/>
                  </a:cubicBezTo>
                  <a:cubicBezTo>
                    <a:pt x="596" y="37"/>
                    <a:pt x="581" y="31"/>
                    <a:pt x="562" y="29"/>
                  </a:cubicBezTo>
                  <a:cubicBezTo>
                    <a:pt x="566" y="29"/>
                    <a:pt x="586" y="32"/>
                    <a:pt x="578" y="30"/>
                  </a:cubicBezTo>
                  <a:cubicBezTo>
                    <a:pt x="570" y="29"/>
                    <a:pt x="562" y="28"/>
                    <a:pt x="553" y="28"/>
                  </a:cubicBezTo>
                  <a:cubicBezTo>
                    <a:pt x="564" y="30"/>
                    <a:pt x="564" y="30"/>
                    <a:pt x="564" y="30"/>
                  </a:cubicBezTo>
                  <a:cubicBezTo>
                    <a:pt x="546" y="29"/>
                    <a:pt x="541" y="26"/>
                    <a:pt x="530" y="24"/>
                  </a:cubicBezTo>
                  <a:cubicBezTo>
                    <a:pt x="528" y="23"/>
                    <a:pt x="535" y="24"/>
                    <a:pt x="541" y="25"/>
                  </a:cubicBezTo>
                  <a:cubicBezTo>
                    <a:pt x="535" y="24"/>
                    <a:pt x="526" y="23"/>
                    <a:pt x="519" y="22"/>
                  </a:cubicBezTo>
                  <a:cubicBezTo>
                    <a:pt x="513" y="23"/>
                    <a:pt x="494" y="21"/>
                    <a:pt x="486" y="22"/>
                  </a:cubicBezTo>
                  <a:cubicBezTo>
                    <a:pt x="483" y="22"/>
                    <a:pt x="483" y="22"/>
                    <a:pt x="483" y="22"/>
                  </a:cubicBezTo>
                  <a:cubicBezTo>
                    <a:pt x="483" y="22"/>
                    <a:pt x="483" y="21"/>
                    <a:pt x="484" y="21"/>
                  </a:cubicBezTo>
                  <a:cubicBezTo>
                    <a:pt x="483" y="21"/>
                    <a:pt x="481" y="21"/>
                    <a:pt x="480" y="21"/>
                  </a:cubicBezTo>
                  <a:cubicBezTo>
                    <a:pt x="470" y="20"/>
                    <a:pt x="470" y="20"/>
                    <a:pt x="470" y="20"/>
                  </a:cubicBezTo>
                  <a:cubicBezTo>
                    <a:pt x="472" y="20"/>
                    <a:pt x="472" y="20"/>
                    <a:pt x="472" y="20"/>
                  </a:cubicBezTo>
                  <a:cubicBezTo>
                    <a:pt x="469" y="20"/>
                    <a:pt x="469" y="20"/>
                    <a:pt x="469" y="20"/>
                  </a:cubicBezTo>
                  <a:cubicBezTo>
                    <a:pt x="459" y="19"/>
                    <a:pt x="459" y="19"/>
                    <a:pt x="459" y="19"/>
                  </a:cubicBezTo>
                  <a:cubicBezTo>
                    <a:pt x="453" y="19"/>
                    <a:pt x="453" y="19"/>
                    <a:pt x="453" y="19"/>
                  </a:cubicBezTo>
                  <a:cubicBezTo>
                    <a:pt x="456" y="19"/>
                    <a:pt x="456" y="19"/>
                    <a:pt x="456" y="19"/>
                  </a:cubicBezTo>
                  <a:cubicBezTo>
                    <a:pt x="455" y="21"/>
                    <a:pt x="443" y="22"/>
                    <a:pt x="428" y="21"/>
                  </a:cubicBezTo>
                  <a:cubicBezTo>
                    <a:pt x="429" y="22"/>
                    <a:pt x="437" y="22"/>
                    <a:pt x="448" y="23"/>
                  </a:cubicBezTo>
                  <a:cubicBezTo>
                    <a:pt x="444" y="23"/>
                    <a:pt x="444" y="23"/>
                    <a:pt x="444" y="23"/>
                  </a:cubicBezTo>
                  <a:cubicBezTo>
                    <a:pt x="428" y="22"/>
                    <a:pt x="413" y="21"/>
                    <a:pt x="399" y="21"/>
                  </a:cubicBezTo>
                  <a:cubicBezTo>
                    <a:pt x="404" y="21"/>
                    <a:pt x="409" y="21"/>
                    <a:pt x="416" y="21"/>
                  </a:cubicBezTo>
                  <a:cubicBezTo>
                    <a:pt x="401" y="19"/>
                    <a:pt x="378" y="22"/>
                    <a:pt x="370" y="20"/>
                  </a:cubicBezTo>
                  <a:cubicBezTo>
                    <a:pt x="393" y="17"/>
                    <a:pt x="405" y="18"/>
                    <a:pt x="429" y="18"/>
                  </a:cubicBezTo>
                  <a:cubicBezTo>
                    <a:pt x="441" y="20"/>
                    <a:pt x="413" y="18"/>
                    <a:pt x="412" y="20"/>
                  </a:cubicBezTo>
                  <a:cubicBezTo>
                    <a:pt x="417" y="20"/>
                    <a:pt x="422" y="20"/>
                    <a:pt x="426" y="21"/>
                  </a:cubicBezTo>
                  <a:cubicBezTo>
                    <a:pt x="424" y="19"/>
                    <a:pt x="453" y="21"/>
                    <a:pt x="446" y="18"/>
                  </a:cubicBezTo>
                  <a:cubicBezTo>
                    <a:pt x="416" y="16"/>
                    <a:pt x="386" y="16"/>
                    <a:pt x="359" y="17"/>
                  </a:cubicBezTo>
                  <a:cubicBezTo>
                    <a:pt x="368" y="13"/>
                    <a:pt x="376" y="8"/>
                    <a:pt x="385" y="4"/>
                  </a:cubicBezTo>
                  <a:cubicBezTo>
                    <a:pt x="385" y="4"/>
                    <a:pt x="385" y="3"/>
                    <a:pt x="386" y="3"/>
                  </a:cubicBezTo>
                  <a:cubicBezTo>
                    <a:pt x="385" y="4"/>
                    <a:pt x="385" y="4"/>
                    <a:pt x="385" y="4"/>
                  </a:cubicBezTo>
                  <a:cubicBezTo>
                    <a:pt x="385" y="4"/>
                    <a:pt x="390" y="4"/>
                    <a:pt x="396" y="3"/>
                  </a:cubicBezTo>
                  <a:cubicBezTo>
                    <a:pt x="395" y="4"/>
                    <a:pt x="394" y="5"/>
                    <a:pt x="401" y="4"/>
                  </a:cubicBezTo>
                  <a:cubicBezTo>
                    <a:pt x="415" y="5"/>
                    <a:pt x="423" y="3"/>
                    <a:pt x="433" y="4"/>
                  </a:cubicBezTo>
                  <a:cubicBezTo>
                    <a:pt x="430" y="4"/>
                    <a:pt x="430" y="4"/>
                    <a:pt x="430" y="4"/>
                  </a:cubicBezTo>
                  <a:cubicBezTo>
                    <a:pt x="440" y="5"/>
                    <a:pt x="452" y="5"/>
                    <a:pt x="460" y="4"/>
                  </a:cubicBezTo>
                  <a:cubicBezTo>
                    <a:pt x="468" y="7"/>
                    <a:pt x="432" y="3"/>
                    <a:pt x="447" y="6"/>
                  </a:cubicBezTo>
                  <a:cubicBezTo>
                    <a:pt x="436" y="5"/>
                    <a:pt x="421" y="6"/>
                    <a:pt x="412" y="6"/>
                  </a:cubicBezTo>
                  <a:cubicBezTo>
                    <a:pt x="426" y="6"/>
                    <a:pt x="438" y="9"/>
                    <a:pt x="434" y="10"/>
                  </a:cubicBezTo>
                  <a:cubicBezTo>
                    <a:pt x="464" y="10"/>
                    <a:pt x="434" y="6"/>
                    <a:pt x="461" y="6"/>
                  </a:cubicBezTo>
                  <a:cubicBezTo>
                    <a:pt x="479" y="8"/>
                    <a:pt x="479" y="8"/>
                    <a:pt x="479" y="8"/>
                  </a:cubicBezTo>
                  <a:cubicBezTo>
                    <a:pt x="485" y="6"/>
                    <a:pt x="485" y="6"/>
                    <a:pt x="485" y="6"/>
                  </a:cubicBezTo>
                  <a:cubicBezTo>
                    <a:pt x="496" y="7"/>
                    <a:pt x="478" y="7"/>
                    <a:pt x="495" y="8"/>
                  </a:cubicBezTo>
                  <a:cubicBezTo>
                    <a:pt x="499" y="8"/>
                    <a:pt x="510" y="10"/>
                    <a:pt x="513" y="9"/>
                  </a:cubicBezTo>
                  <a:cubicBezTo>
                    <a:pt x="513" y="10"/>
                    <a:pt x="513" y="10"/>
                    <a:pt x="521" y="11"/>
                  </a:cubicBezTo>
                  <a:cubicBezTo>
                    <a:pt x="522" y="11"/>
                    <a:pt x="521" y="10"/>
                    <a:pt x="528" y="11"/>
                  </a:cubicBezTo>
                  <a:cubicBezTo>
                    <a:pt x="532" y="14"/>
                    <a:pt x="511" y="10"/>
                    <a:pt x="518" y="13"/>
                  </a:cubicBezTo>
                  <a:cubicBezTo>
                    <a:pt x="538" y="15"/>
                    <a:pt x="530" y="12"/>
                    <a:pt x="534" y="11"/>
                  </a:cubicBezTo>
                  <a:cubicBezTo>
                    <a:pt x="533" y="12"/>
                    <a:pt x="532" y="11"/>
                    <a:pt x="530" y="11"/>
                  </a:cubicBezTo>
                  <a:cubicBezTo>
                    <a:pt x="530" y="10"/>
                    <a:pt x="538" y="12"/>
                    <a:pt x="537" y="11"/>
                  </a:cubicBezTo>
                  <a:cubicBezTo>
                    <a:pt x="534" y="10"/>
                    <a:pt x="531" y="10"/>
                    <a:pt x="528" y="10"/>
                  </a:cubicBezTo>
                  <a:cubicBezTo>
                    <a:pt x="534" y="10"/>
                    <a:pt x="519" y="7"/>
                    <a:pt x="513" y="7"/>
                  </a:cubicBezTo>
                  <a:cubicBezTo>
                    <a:pt x="500" y="6"/>
                    <a:pt x="472" y="4"/>
                    <a:pt x="454" y="3"/>
                  </a:cubicBezTo>
                  <a:cubicBezTo>
                    <a:pt x="456" y="3"/>
                    <a:pt x="459" y="3"/>
                    <a:pt x="457" y="2"/>
                  </a:cubicBezTo>
                  <a:cubicBezTo>
                    <a:pt x="431" y="1"/>
                    <a:pt x="420" y="0"/>
                    <a:pt x="390" y="1"/>
                  </a:cubicBezTo>
                  <a:cubicBezTo>
                    <a:pt x="386" y="3"/>
                    <a:pt x="386" y="3"/>
                    <a:pt x="386" y="3"/>
                  </a:cubicBezTo>
                  <a:cubicBezTo>
                    <a:pt x="360" y="4"/>
                    <a:pt x="374" y="8"/>
                    <a:pt x="368" y="9"/>
                  </a:cubicBezTo>
                  <a:cubicBezTo>
                    <a:pt x="362" y="9"/>
                    <a:pt x="357" y="11"/>
                    <a:pt x="352" y="10"/>
                  </a:cubicBezTo>
                  <a:cubicBezTo>
                    <a:pt x="355" y="9"/>
                    <a:pt x="355" y="9"/>
                    <a:pt x="355" y="9"/>
                  </a:cubicBezTo>
                  <a:cubicBezTo>
                    <a:pt x="338" y="11"/>
                    <a:pt x="350" y="11"/>
                    <a:pt x="335" y="13"/>
                  </a:cubicBezTo>
                  <a:cubicBezTo>
                    <a:pt x="323" y="15"/>
                    <a:pt x="345" y="12"/>
                    <a:pt x="338" y="14"/>
                  </a:cubicBezTo>
                  <a:cubicBezTo>
                    <a:pt x="322" y="15"/>
                    <a:pt x="329" y="17"/>
                    <a:pt x="304" y="19"/>
                  </a:cubicBezTo>
                  <a:cubicBezTo>
                    <a:pt x="306" y="19"/>
                    <a:pt x="302" y="17"/>
                    <a:pt x="316" y="15"/>
                  </a:cubicBezTo>
                  <a:cubicBezTo>
                    <a:pt x="311" y="15"/>
                    <a:pt x="306" y="16"/>
                    <a:pt x="302" y="16"/>
                  </a:cubicBezTo>
                  <a:cubicBezTo>
                    <a:pt x="318" y="13"/>
                    <a:pt x="308" y="14"/>
                    <a:pt x="325" y="13"/>
                  </a:cubicBezTo>
                  <a:cubicBezTo>
                    <a:pt x="332" y="10"/>
                    <a:pt x="330" y="9"/>
                    <a:pt x="337" y="7"/>
                  </a:cubicBezTo>
                  <a:cubicBezTo>
                    <a:pt x="331" y="8"/>
                    <a:pt x="333" y="9"/>
                    <a:pt x="323" y="10"/>
                  </a:cubicBezTo>
                  <a:cubicBezTo>
                    <a:pt x="312" y="11"/>
                    <a:pt x="325" y="9"/>
                    <a:pt x="326" y="8"/>
                  </a:cubicBezTo>
                  <a:cubicBezTo>
                    <a:pt x="311" y="12"/>
                    <a:pt x="309" y="8"/>
                    <a:pt x="296" y="12"/>
                  </a:cubicBezTo>
                  <a:cubicBezTo>
                    <a:pt x="298" y="14"/>
                    <a:pt x="296" y="14"/>
                    <a:pt x="306" y="14"/>
                  </a:cubicBezTo>
                  <a:cubicBezTo>
                    <a:pt x="296" y="16"/>
                    <a:pt x="284" y="17"/>
                    <a:pt x="285" y="15"/>
                  </a:cubicBezTo>
                  <a:cubicBezTo>
                    <a:pt x="283" y="17"/>
                    <a:pt x="283" y="17"/>
                    <a:pt x="283" y="17"/>
                  </a:cubicBezTo>
                  <a:cubicBezTo>
                    <a:pt x="281" y="17"/>
                    <a:pt x="273" y="18"/>
                    <a:pt x="272" y="18"/>
                  </a:cubicBezTo>
                  <a:cubicBezTo>
                    <a:pt x="269" y="19"/>
                    <a:pt x="269" y="19"/>
                    <a:pt x="269" y="19"/>
                  </a:cubicBezTo>
                  <a:cubicBezTo>
                    <a:pt x="276" y="19"/>
                    <a:pt x="282" y="19"/>
                    <a:pt x="294" y="16"/>
                  </a:cubicBezTo>
                  <a:cubicBezTo>
                    <a:pt x="289" y="18"/>
                    <a:pt x="301" y="18"/>
                    <a:pt x="286" y="21"/>
                  </a:cubicBezTo>
                  <a:cubicBezTo>
                    <a:pt x="279" y="22"/>
                    <a:pt x="285" y="20"/>
                    <a:pt x="284" y="19"/>
                  </a:cubicBezTo>
                  <a:cubicBezTo>
                    <a:pt x="250" y="27"/>
                    <a:pt x="249" y="23"/>
                    <a:pt x="222" y="32"/>
                  </a:cubicBezTo>
                  <a:cubicBezTo>
                    <a:pt x="228" y="30"/>
                    <a:pt x="245" y="26"/>
                    <a:pt x="258" y="22"/>
                  </a:cubicBezTo>
                  <a:cubicBezTo>
                    <a:pt x="250" y="22"/>
                    <a:pt x="241" y="26"/>
                    <a:pt x="233" y="28"/>
                  </a:cubicBezTo>
                  <a:cubicBezTo>
                    <a:pt x="240" y="26"/>
                    <a:pt x="241" y="25"/>
                    <a:pt x="233" y="26"/>
                  </a:cubicBezTo>
                  <a:cubicBezTo>
                    <a:pt x="230" y="28"/>
                    <a:pt x="230" y="28"/>
                    <a:pt x="230" y="28"/>
                  </a:cubicBezTo>
                  <a:cubicBezTo>
                    <a:pt x="225" y="29"/>
                    <a:pt x="216" y="32"/>
                    <a:pt x="215" y="32"/>
                  </a:cubicBezTo>
                  <a:cubicBezTo>
                    <a:pt x="215" y="32"/>
                    <a:pt x="218" y="32"/>
                    <a:pt x="222" y="31"/>
                  </a:cubicBezTo>
                  <a:cubicBezTo>
                    <a:pt x="210" y="35"/>
                    <a:pt x="188" y="44"/>
                    <a:pt x="167" y="51"/>
                  </a:cubicBezTo>
                  <a:cubicBezTo>
                    <a:pt x="168" y="48"/>
                    <a:pt x="196" y="39"/>
                    <a:pt x="181" y="43"/>
                  </a:cubicBezTo>
                  <a:cubicBezTo>
                    <a:pt x="173" y="46"/>
                    <a:pt x="166" y="51"/>
                    <a:pt x="151" y="57"/>
                  </a:cubicBezTo>
                  <a:cubicBezTo>
                    <a:pt x="157" y="53"/>
                    <a:pt x="144" y="59"/>
                    <a:pt x="144" y="58"/>
                  </a:cubicBezTo>
                  <a:cubicBezTo>
                    <a:pt x="138" y="62"/>
                    <a:pt x="131" y="67"/>
                    <a:pt x="125" y="71"/>
                  </a:cubicBezTo>
                  <a:cubicBezTo>
                    <a:pt x="116" y="76"/>
                    <a:pt x="105" y="83"/>
                    <a:pt x="97" y="90"/>
                  </a:cubicBezTo>
                  <a:cubicBezTo>
                    <a:pt x="100" y="88"/>
                    <a:pt x="103" y="85"/>
                    <a:pt x="108" y="82"/>
                  </a:cubicBezTo>
                  <a:cubicBezTo>
                    <a:pt x="97" y="93"/>
                    <a:pt x="84" y="98"/>
                    <a:pt x="71" y="113"/>
                  </a:cubicBezTo>
                  <a:cubicBezTo>
                    <a:pt x="77" y="106"/>
                    <a:pt x="77" y="106"/>
                    <a:pt x="77" y="106"/>
                  </a:cubicBezTo>
                  <a:cubicBezTo>
                    <a:pt x="66" y="116"/>
                    <a:pt x="58" y="126"/>
                    <a:pt x="51" y="136"/>
                  </a:cubicBezTo>
                  <a:cubicBezTo>
                    <a:pt x="50" y="135"/>
                    <a:pt x="50" y="135"/>
                    <a:pt x="50" y="135"/>
                  </a:cubicBezTo>
                  <a:cubicBezTo>
                    <a:pt x="50" y="137"/>
                    <a:pt x="37" y="160"/>
                    <a:pt x="35" y="166"/>
                  </a:cubicBezTo>
                  <a:cubicBezTo>
                    <a:pt x="53" y="132"/>
                    <a:pt x="52" y="138"/>
                    <a:pt x="75" y="111"/>
                  </a:cubicBezTo>
                  <a:cubicBezTo>
                    <a:pt x="67" y="122"/>
                    <a:pt x="61" y="130"/>
                    <a:pt x="54" y="142"/>
                  </a:cubicBezTo>
                  <a:cubicBezTo>
                    <a:pt x="51" y="147"/>
                    <a:pt x="49" y="148"/>
                    <a:pt x="49" y="148"/>
                  </a:cubicBezTo>
                  <a:cubicBezTo>
                    <a:pt x="47" y="153"/>
                    <a:pt x="47" y="155"/>
                    <a:pt x="43" y="162"/>
                  </a:cubicBezTo>
                  <a:cubicBezTo>
                    <a:pt x="42" y="164"/>
                    <a:pt x="42" y="164"/>
                    <a:pt x="42" y="164"/>
                  </a:cubicBezTo>
                  <a:cubicBezTo>
                    <a:pt x="30" y="186"/>
                    <a:pt x="35" y="185"/>
                    <a:pt x="28" y="207"/>
                  </a:cubicBezTo>
                  <a:cubicBezTo>
                    <a:pt x="25" y="211"/>
                    <a:pt x="30" y="187"/>
                    <a:pt x="36" y="174"/>
                  </a:cubicBezTo>
                  <a:cubicBezTo>
                    <a:pt x="29" y="183"/>
                    <a:pt x="45" y="152"/>
                    <a:pt x="38" y="163"/>
                  </a:cubicBezTo>
                  <a:cubicBezTo>
                    <a:pt x="35" y="170"/>
                    <a:pt x="35" y="170"/>
                    <a:pt x="35" y="170"/>
                  </a:cubicBezTo>
                  <a:cubicBezTo>
                    <a:pt x="32" y="176"/>
                    <a:pt x="32" y="175"/>
                    <a:pt x="33" y="171"/>
                  </a:cubicBezTo>
                  <a:cubicBezTo>
                    <a:pt x="30" y="180"/>
                    <a:pt x="31" y="178"/>
                    <a:pt x="30" y="182"/>
                  </a:cubicBezTo>
                  <a:cubicBezTo>
                    <a:pt x="19" y="218"/>
                    <a:pt x="28" y="176"/>
                    <a:pt x="18" y="212"/>
                  </a:cubicBezTo>
                  <a:cubicBezTo>
                    <a:pt x="18" y="208"/>
                    <a:pt x="21" y="198"/>
                    <a:pt x="19" y="200"/>
                  </a:cubicBezTo>
                  <a:cubicBezTo>
                    <a:pt x="21" y="193"/>
                    <a:pt x="23" y="187"/>
                    <a:pt x="26" y="181"/>
                  </a:cubicBezTo>
                  <a:cubicBezTo>
                    <a:pt x="25" y="180"/>
                    <a:pt x="25" y="180"/>
                    <a:pt x="25" y="180"/>
                  </a:cubicBezTo>
                  <a:cubicBezTo>
                    <a:pt x="15" y="204"/>
                    <a:pt x="16" y="220"/>
                    <a:pt x="17" y="231"/>
                  </a:cubicBezTo>
                  <a:cubicBezTo>
                    <a:pt x="18" y="209"/>
                    <a:pt x="19" y="229"/>
                    <a:pt x="21" y="217"/>
                  </a:cubicBezTo>
                  <a:cubicBezTo>
                    <a:pt x="21" y="222"/>
                    <a:pt x="20" y="226"/>
                    <a:pt x="19" y="228"/>
                  </a:cubicBezTo>
                  <a:cubicBezTo>
                    <a:pt x="20" y="230"/>
                    <a:pt x="19" y="241"/>
                    <a:pt x="20" y="240"/>
                  </a:cubicBezTo>
                  <a:cubicBezTo>
                    <a:pt x="15" y="245"/>
                    <a:pt x="21" y="294"/>
                    <a:pt x="17" y="284"/>
                  </a:cubicBezTo>
                  <a:cubicBezTo>
                    <a:pt x="17" y="298"/>
                    <a:pt x="34" y="339"/>
                    <a:pt x="51" y="362"/>
                  </a:cubicBezTo>
                  <a:cubicBezTo>
                    <a:pt x="49" y="360"/>
                    <a:pt x="48" y="358"/>
                    <a:pt x="46" y="356"/>
                  </a:cubicBezTo>
                  <a:cubicBezTo>
                    <a:pt x="61" y="384"/>
                    <a:pt x="64" y="377"/>
                    <a:pt x="75" y="389"/>
                  </a:cubicBezTo>
                  <a:cubicBezTo>
                    <a:pt x="65" y="379"/>
                    <a:pt x="81" y="398"/>
                    <a:pt x="87" y="405"/>
                  </a:cubicBezTo>
                  <a:cubicBezTo>
                    <a:pt x="87" y="406"/>
                    <a:pt x="87" y="407"/>
                    <a:pt x="88" y="408"/>
                  </a:cubicBezTo>
                  <a:cubicBezTo>
                    <a:pt x="87" y="408"/>
                    <a:pt x="87" y="406"/>
                    <a:pt x="87" y="405"/>
                  </a:cubicBezTo>
                  <a:cubicBezTo>
                    <a:pt x="87" y="405"/>
                    <a:pt x="87" y="405"/>
                    <a:pt x="87" y="405"/>
                  </a:cubicBezTo>
                  <a:cubicBezTo>
                    <a:pt x="88" y="406"/>
                    <a:pt x="89" y="407"/>
                    <a:pt x="90" y="408"/>
                  </a:cubicBezTo>
                  <a:cubicBezTo>
                    <a:pt x="91" y="409"/>
                    <a:pt x="91" y="411"/>
                    <a:pt x="90" y="413"/>
                  </a:cubicBezTo>
                  <a:cubicBezTo>
                    <a:pt x="90" y="412"/>
                    <a:pt x="90" y="413"/>
                    <a:pt x="89" y="413"/>
                  </a:cubicBezTo>
                  <a:cubicBezTo>
                    <a:pt x="90" y="416"/>
                    <a:pt x="90" y="418"/>
                    <a:pt x="91" y="420"/>
                  </a:cubicBezTo>
                  <a:cubicBezTo>
                    <a:pt x="91" y="423"/>
                    <a:pt x="91" y="423"/>
                    <a:pt x="91" y="423"/>
                  </a:cubicBezTo>
                  <a:cubicBezTo>
                    <a:pt x="90" y="423"/>
                    <a:pt x="88" y="421"/>
                    <a:pt x="88" y="418"/>
                  </a:cubicBezTo>
                  <a:cubicBezTo>
                    <a:pt x="89" y="430"/>
                    <a:pt x="92" y="440"/>
                    <a:pt x="90" y="452"/>
                  </a:cubicBezTo>
                  <a:cubicBezTo>
                    <a:pt x="90" y="453"/>
                    <a:pt x="90" y="451"/>
                    <a:pt x="90" y="452"/>
                  </a:cubicBezTo>
                  <a:cubicBezTo>
                    <a:pt x="90" y="453"/>
                    <a:pt x="90" y="455"/>
                    <a:pt x="91" y="456"/>
                  </a:cubicBezTo>
                  <a:cubicBezTo>
                    <a:pt x="90" y="456"/>
                    <a:pt x="90" y="455"/>
                    <a:pt x="90" y="454"/>
                  </a:cubicBezTo>
                  <a:cubicBezTo>
                    <a:pt x="90" y="461"/>
                    <a:pt x="88" y="464"/>
                    <a:pt x="89" y="468"/>
                  </a:cubicBezTo>
                  <a:cubicBezTo>
                    <a:pt x="88" y="468"/>
                    <a:pt x="88" y="465"/>
                    <a:pt x="88" y="465"/>
                  </a:cubicBezTo>
                  <a:cubicBezTo>
                    <a:pt x="87" y="471"/>
                    <a:pt x="89" y="475"/>
                    <a:pt x="88" y="481"/>
                  </a:cubicBezTo>
                  <a:cubicBezTo>
                    <a:pt x="87" y="479"/>
                    <a:pt x="87" y="483"/>
                    <a:pt x="86" y="484"/>
                  </a:cubicBezTo>
                  <a:cubicBezTo>
                    <a:pt x="86" y="489"/>
                    <a:pt x="85" y="500"/>
                    <a:pt x="84" y="508"/>
                  </a:cubicBezTo>
                  <a:cubicBezTo>
                    <a:pt x="82" y="505"/>
                    <a:pt x="83" y="517"/>
                    <a:pt x="80" y="516"/>
                  </a:cubicBezTo>
                  <a:cubicBezTo>
                    <a:pt x="79" y="518"/>
                    <a:pt x="79" y="521"/>
                    <a:pt x="80" y="521"/>
                  </a:cubicBezTo>
                  <a:cubicBezTo>
                    <a:pt x="80" y="520"/>
                    <a:pt x="81" y="518"/>
                    <a:pt x="82" y="519"/>
                  </a:cubicBezTo>
                  <a:cubicBezTo>
                    <a:pt x="81" y="521"/>
                    <a:pt x="80" y="525"/>
                    <a:pt x="81" y="525"/>
                  </a:cubicBezTo>
                  <a:cubicBezTo>
                    <a:pt x="79" y="528"/>
                    <a:pt x="79" y="528"/>
                    <a:pt x="79" y="528"/>
                  </a:cubicBezTo>
                  <a:cubicBezTo>
                    <a:pt x="80" y="529"/>
                    <a:pt x="81" y="530"/>
                    <a:pt x="81" y="532"/>
                  </a:cubicBezTo>
                  <a:cubicBezTo>
                    <a:pt x="77" y="534"/>
                    <a:pt x="83" y="532"/>
                    <a:pt x="80" y="536"/>
                  </a:cubicBezTo>
                  <a:cubicBezTo>
                    <a:pt x="79" y="535"/>
                    <a:pt x="78" y="534"/>
                    <a:pt x="78" y="533"/>
                  </a:cubicBezTo>
                  <a:cubicBezTo>
                    <a:pt x="77" y="535"/>
                    <a:pt x="77" y="535"/>
                    <a:pt x="77" y="537"/>
                  </a:cubicBezTo>
                  <a:cubicBezTo>
                    <a:pt x="76" y="537"/>
                    <a:pt x="76" y="535"/>
                    <a:pt x="76" y="533"/>
                  </a:cubicBezTo>
                  <a:cubicBezTo>
                    <a:pt x="74" y="535"/>
                    <a:pt x="74" y="535"/>
                    <a:pt x="74" y="535"/>
                  </a:cubicBezTo>
                  <a:cubicBezTo>
                    <a:pt x="74" y="539"/>
                    <a:pt x="75" y="545"/>
                    <a:pt x="72" y="550"/>
                  </a:cubicBezTo>
                  <a:cubicBezTo>
                    <a:pt x="72" y="549"/>
                    <a:pt x="72" y="547"/>
                    <a:pt x="71" y="548"/>
                  </a:cubicBezTo>
                  <a:cubicBezTo>
                    <a:pt x="70" y="550"/>
                    <a:pt x="71" y="554"/>
                    <a:pt x="69" y="556"/>
                  </a:cubicBezTo>
                  <a:cubicBezTo>
                    <a:pt x="69" y="556"/>
                    <a:pt x="68" y="556"/>
                    <a:pt x="68" y="555"/>
                  </a:cubicBezTo>
                  <a:cubicBezTo>
                    <a:pt x="68" y="561"/>
                    <a:pt x="66" y="559"/>
                    <a:pt x="64" y="563"/>
                  </a:cubicBezTo>
                  <a:cubicBezTo>
                    <a:pt x="64" y="562"/>
                    <a:pt x="64" y="562"/>
                    <a:pt x="64" y="562"/>
                  </a:cubicBezTo>
                  <a:cubicBezTo>
                    <a:pt x="63" y="565"/>
                    <a:pt x="63" y="565"/>
                    <a:pt x="63" y="565"/>
                  </a:cubicBezTo>
                  <a:cubicBezTo>
                    <a:pt x="63" y="570"/>
                    <a:pt x="61" y="571"/>
                    <a:pt x="58" y="571"/>
                  </a:cubicBezTo>
                  <a:cubicBezTo>
                    <a:pt x="61" y="570"/>
                    <a:pt x="63" y="567"/>
                    <a:pt x="62" y="566"/>
                  </a:cubicBezTo>
                  <a:cubicBezTo>
                    <a:pt x="62" y="568"/>
                    <a:pt x="59" y="568"/>
                    <a:pt x="58" y="568"/>
                  </a:cubicBezTo>
                  <a:cubicBezTo>
                    <a:pt x="59" y="568"/>
                    <a:pt x="61" y="566"/>
                    <a:pt x="59" y="566"/>
                  </a:cubicBezTo>
                  <a:cubicBezTo>
                    <a:pt x="58" y="567"/>
                    <a:pt x="53" y="571"/>
                    <a:pt x="58" y="569"/>
                  </a:cubicBezTo>
                  <a:cubicBezTo>
                    <a:pt x="56" y="570"/>
                    <a:pt x="55" y="572"/>
                    <a:pt x="52" y="573"/>
                  </a:cubicBezTo>
                  <a:cubicBezTo>
                    <a:pt x="54" y="571"/>
                    <a:pt x="52" y="571"/>
                    <a:pt x="52" y="570"/>
                  </a:cubicBezTo>
                  <a:cubicBezTo>
                    <a:pt x="51" y="572"/>
                    <a:pt x="52" y="573"/>
                    <a:pt x="52" y="573"/>
                  </a:cubicBezTo>
                  <a:cubicBezTo>
                    <a:pt x="50" y="574"/>
                    <a:pt x="49" y="574"/>
                    <a:pt x="47" y="574"/>
                  </a:cubicBezTo>
                  <a:cubicBezTo>
                    <a:pt x="47" y="574"/>
                    <a:pt x="47" y="574"/>
                    <a:pt x="47" y="574"/>
                  </a:cubicBezTo>
                  <a:cubicBezTo>
                    <a:pt x="47" y="574"/>
                    <a:pt x="47" y="574"/>
                    <a:pt x="47" y="575"/>
                  </a:cubicBezTo>
                  <a:cubicBezTo>
                    <a:pt x="43" y="575"/>
                    <a:pt x="41" y="576"/>
                    <a:pt x="38" y="577"/>
                  </a:cubicBezTo>
                  <a:cubicBezTo>
                    <a:pt x="38" y="577"/>
                    <a:pt x="38" y="577"/>
                    <a:pt x="38" y="577"/>
                  </a:cubicBezTo>
                  <a:cubicBezTo>
                    <a:pt x="41" y="574"/>
                    <a:pt x="41" y="568"/>
                    <a:pt x="44" y="567"/>
                  </a:cubicBezTo>
                  <a:cubicBezTo>
                    <a:pt x="46" y="565"/>
                    <a:pt x="45" y="564"/>
                    <a:pt x="45" y="562"/>
                  </a:cubicBezTo>
                  <a:cubicBezTo>
                    <a:pt x="43" y="561"/>
                    <a:pt x="41" y="566"/>
                    <a:pt x="39" y="566"/>
                  </a:cubicBezTo>
                  <a:cubicBezTo>
                    <a:pt x="40" y="566"/>
                    <a:pt x="40" y="566"/>
                    <a:pt x="40" y="566"/>
                  </a:cubicBezTo>
                  <a:cubicBezTo>
                    <a:pt x="39" y="568"/>
                    <a:pt x="39" y="568"/>
                    <a:pt x="39" y="568"/>
                  </a:cubicBezTo>
                  <a:cubicBezTo>
                    <a:pt x="41" y="566"/>
                    <a:pt x="40" y="569"/>
                    <a:pt x="40" y="570"/>
                  </a:cubicBezTo>
                  <a:cubicBezTo>
                    <a:pt x="39" y="571"/>
                    <a:pt x="38" y="573"/>
                    <a:pt x="38" y="572"/>
                  </a:cubicBezTo>
                  <a:cubicBezTo>
                    <a:pt x="38" y="571"/>
                    <a:pt x="38" y="571"/>
                    <a:pt x="38" y="571"/>
                  </a:cubicBezTo>
                  <a:cubicBezTo>
                    <a:pt x="37" y="572"/>
                    <a:pt x="37" y="575"/>
                    <a:pt x="35" y="576"/>
                  </a:cubicBezTo>
                  <a:cubicBezTo>
                    <a:pt x="34" y="576"/>
                    <a:pt x="35" y="575"/>
                    <a:pt x="34" y="575"/>
                  </a:cubicBezTo>
                  <a:cubicBezTo>
                    <a:pt x="34" y="577"/>
                    <a:pt x="33" y="578"/>
                    <a:pt x="32" y="581"/>
                  </a:cubicBezTo>
                  <a:cubicBezTo>
                    <a:pt x="32" y="581"/>
                    <a:pt x="31" y="581"/>
                    <a:pt x="31" y="581"/>
                  </a:cubicBezTo>
                  <a:cubicBezTo>
                    <a:pt x="31" y="579"/>
                    <a:pt x="31" y="579"/>
                    <a:pt x="31" y="579"/>
                  </a:cubicBezTo>
                  <a:cubicBezTo>
                    <a:pt x="31" y="580"/>
                    <a:pt x="31" y="581"/>
                    <a:pt x="30" y="581"/>
                  </a:cubicBezTo>
                  <a:cubicBezTo>
                    <a:pt x="30" y="582"/>
                    <a:pt x="29" y="582"/>
                    <a:pt x="29" y="582"/>
                  </a:cubicBezTo>
                  <a:cubicBezTo>
                    <a:pt x="30" y="583"/>
                    <a:pt x="30" y="583"/>
                    <a:pt x="30" y="583"/>
                  </a:cubicBezTo>
                  <a:cubicBezTo>
                    <a:pt x="29" y="584"/>
                    <a:pt x="27" y="586"/>
                    <a:pt x="24" y="587"/>
                  </a:cubicBezTo>
                  <a:cubicBezTo>
                    <a:pt x="23" y="588"/>
                    <a:pt x="22" y="588"/>
                    <a:pt x="23" y="586"/>
                  </a:cubicBezTo>
                  <a:cubicBezTo>
                    <a:pt x="20" y="588"/>
                    <a:pt x="19" y="590"/>
                    <a:pt x="18" y="591"/>
                  </a:cubicBezTo>
                  <a:cubicBezTo>
                    <a:pt x="16" y="593"/>
                    <a:pt x="11" y="595"/>
                    <a:pt x="10" y="597"/>
                  </a:cubicBezTo>
                  <a:cubicBezTo>
                    <a:pt x="10" y="598"/>
                    <a:pt x="10" y="598"/>
                    <a:pt x="10" y="598"/>
                  </a:cubicBezTo>
                  <a:cubicBezTo>
                    <a:pt x="9" y="598"/>
                    <a:pt x="9" y="598"/>
                    <a:pt x="9" y="598"/>
                  </a:cubicBezTo>
                  <a:cubicBezTo>
                    <a:pt x="9" y="599"/>
                    <a:pt x="9" y="599"/>
                    <a:pt x="9" y="599"/>
                  </a:cubicBezTo>
                  <a:cubicBezTo>
                    <a:pt x="0" y="591"/>
                    <a:pt x="3" y="593"/>
                    <a:pt x="9" y="599"/>
                  </a:cubicBezTo>
                  <a:cubicBezTo>
                    <a:pt x="8" y="599"/>
                    <a:pt x="8" y="599"/>
                    <a:pt x="8" y="599"/>
                  </a:cubicBezTo>
                  <a:cubicBezTo>
                    <a:pt x="7" y="600"/>
                    <a:pt x="7" y="600"/>
                    <a:pt x="7" y="600"/>
                  </a:cubicBezTo>
                  <a:cubicBezTo>
                    <a:pt x="7" y="599"/>
                    <a:pt x="7" y="599"/>
                    <a:pt x="7" y="600"/>
                  </a:cubicBezTo>
                  <a:cubicBezTo>
                    <a:pt x="7" y="600"/>
                    <a:pt x="7" y="600"/>
                    <a:pt x="7" y="600"/>
                  </a:cubicBezTo>
                  <a:cubicBezTo>
                    <a:pt x="7" y="600"/>
                    <a:pt x="7" y="600"/>
                    <a:pt x="7" y="600"/>
                  </a:cubicBezTo>
                  <a:cubicBezTo>
                    <a:pt x="7" y="599"/>
                    <a:pt x="6" y="598"/>
                    <a:pt x="5" y="598"/>
                  </a:cubicBezTo>
                  <a:cubicBezTo>
                    <a:pt x="6" y="598"/>
                    <a:pt x="7" y="599"/>
                    <a:pt x="7" y="600"/>
                  </a:cubicBezTo>
                  <a:cubicBezTo>
                    <a:pt x="7" y="600"/>
                    <a:pt x="7" y="600"/>
                    <a:pt x="7" y="600"/>
                  </a:cubicBezTo>
                  <a:cubicBezTo>
                    <a:pt x="7" y="600"/>
                    <a:pt x="7" y="600"/>
                    <a:pt x="7" y="600"/>
                  </a:cubicBezTo>
                  <a:cubicBezTo>
                    <a:pt x="17" y="609"/>
                    <a:pt x="34" y="624"/>
                    <a:pt x="37" y="627"/>
                  </a:cubicBezTo>
                  <a:cubicBezTo>
                    <a:pt x="37" y="627"/>
                    <a:pt x="37" y="627"/>
                    <a:pt x="37" y="627"/>
                  </a:cubicBezTo>
                  <a:cubicBezTo>
                    <a:pt x="37" y="627"/>
                    <a:pt x="37" y="627"/>
                    <a:pt x="37" y="627"/>
                  </a:cubicBezTo>
                  <a:cubicBezTo>
                    <a:pt x="37" y="627"/>
                    <a:pt x="37" y="627"/>
                    <a:pt x="37" y="627"/>
                  </a:cubicBezTo>
                  <a:cubicBezTo>
                    <a:pt x="37" y="627"/>
                    <a:pt x="37" y="627"/>
                    <a:pt x="37" y="627"/>
                  </a:cubicBezTo>
                  <a:cubicBezTo>
                    <a:pt x="37" y="627"/>
                    <a:pt x="37" y="627"/>
                    <a:pt x="37" y="627"/>
                  </a:cubicBezTo>
                  <a:cubicBezTo>
                    <a:pt x="37" y="627"/>
                    <a:pt x="37" y="627"/>
                    <a:pt x="37" y="627"/>
                  </a:cubicBezTo>
                  <a:cubicBezTo>
                    <a:pt x="38" y="626"/>
                    <a:pt x="38" y="626"/>
                    <a:pt x="38" y="626"/>
                  </a:cubicBezTo>
                  <a:cubicBezTo>
                    <a:pt x="38" y="626"/>
                    <a:pt x="38" y="625"/>
                    <a:pt x="38" y="625"/>
                  </a:cubicBezTo>
                  <a:cubicBezTo>
                    <a:pt x="38" y="626"/>
                    <a:pt x="39" y="626"/>
                    <a:pt x="38" y="625"/>
                  </a:cubicBezTo>
                  <a:cubicBezTo>
                    <a:pt x="38" y="625"/>
                    <a:pt x="38" y="625"/>
                    <a:pt x="38" y="625"/>
                  </a:cubicBezTo>
                  <a:cubicBezTo>
                    <a:pt x="38" y="625"/>
                    <a:pt x="38" y="625"/>
                    <a:pt x="38" y="625"/>
                  </a:cubicBezTo>
                  <a:cubicBezTo>
                    <a:pt x="38" y="625"/>
                    <a:pt x="38" y="625"/>
                    <a:pt x="38" y="625"/>
                  </a:cubicBezTo>
                  <a:cubicBezTo>
                    <a:pt x="39" y="623"/>
                    <a:pt x="39" y="623"/>
                    <a:pt x="39" y="623"/>
                  </a:cubicBezTo>
                  <a:cubicBezTo>
                    <a:pt x="40" y="619"/>
                    <a:pt x="40" y="619"/>
                    <a:pt x="40" y="619"/>
                  </a:cubicBezTo>
                  <a:cubicBezTo>
                    <a:pt x="41" y="617"/>
                    <a:pt x="41" y="616"/>
                    <a:pt x="42" y="614"/>
                  </a:cubicBezTo>
                  <a:cubicBezTo>
                    <a:pt x="42" y="614"/>
                    <a:pt x="42" y="614"/>
                    <a:pt x="42" y="614"/>
                  </a:cubicBezTo>
                  <a:cubicBezTo>
                    <a:pt x="44" y="612"/>
                    <a:pt x="42" y="612"/>
                    <a:pt x="45" y="610"/>
                  </a:cubicBezTo>
                  <a:cubicBezTo>
                    <a:pt x="45" y="611"/>
                    <a:pt x="45" y="611"/>
                    <a:pt x="45" y="611"/>
                  </a:cubicBezTo>
                  <a:cubicBezTo>
                    <a:pt x="46" y="610"/>
                    <a:pt x="49" y="608"/>
                    <a:pt x="50" y="606"/>
                  </a:cubicBezTo>
                  <a:cubicBezTo>
                    <a:pt x="47" y="608"/>
                    <a:pt x="49" y="606"/>
                    <a:pt x="47" y="608"/>
                  </a:cubicBezTo>
                  <a:cubicBezTo>
                    <a:pt x="46" y="608"/>
                    <a:pt x="48" y="605"/>
                    <a:pt x="51" y="603"/>
                  </a:cubicBezTo>
                  <a:cubicBezTo>
                    <a:pt x="49" y="607"/>
                    <a:pt x="55" y="602"/>
                    <a:pt x="54" y="604"/>
                  </a:cubicBezTo>
                  <a:cubicBezTo>
                    <a:pt x="58" y="600"/>
                    <a:pt x="59" y="596"/>
                    <a:pt x="61" y="592"/>
                  </a:cubicBezTo>
                  <a:cubicBezTo>
                    <a:pt x="64" y="590"/>
                    <a:pt x="68" y="589"/>
                    <a:pt x="71" y="587"/>
                  </a:cubicBezTo>
                  <a:cubicBezTo>
                    <a:pt x="71" y="588"/>
                    <a:pt x="70" y="589"/>
                    <a:pt x="70" y="590"/>
                  </a:cubicBezTo>
                  <a:cubicBezTo>
                    <a:pt x="70" y="589"/>
                    <a:pt x="70" y="589"/>
                    <a:pt x="70" y="589"/>
                  </a:cubicBezTo>
                  <a:cubicBezTo>
                    <a:pt x="67" y="596"/>
                    <a:pt x="67" y="594"/>
                    <a:pt x="64" y="598"/>
                  </a:cubicBezTo>
                  <a:cubicBezTo>
                    <a:pt x="64" y="598"/>
                    <a:pt x="64" y="598"/>
                    <a:pt x="64" y="597"/>
                  </a:cubicBezTo>
                  <a:cubicBezTo>
                    <a:pt x="63" y="598"/>
                    <a:pt x="63" y="598"/>
                    <a:pt x="63" y="598"/>
                  </a:cubicBezTo>
                  <a:cubicBezTo>
                    <a:pt x="63" y="596"/>
                    <a:pt x="63" y="596"/>
                    <a:pt x="63" y="596"/>
                  </a:cubicBezTo>
                  <a:cubicBezTo>
                    <a:pt x="61" y="598"/>
                    <a:pt x="62" y="600"/>
                    <a:pt x="60" y="601"/>
                  </a:cubicBezTo>
                  <a:cubicBezTo>
                    <a:pt x="60" y="601"/>
                    <a:pt x="59" y="601"/>
                    <a:pt x="60" y="599"/>
                  </a:cubicBezTo>
                  <a:cubicBezTo>
                    <a:pt x="59" y="602"/>
                    <a:pt x="57" y="605"/>
                    <a:pt x="54" y="608"/>
                  </a:cubicBezTo>
                  <a:cubicBezTo>
                    <a:pt x="54" y="609"/>
                    <a:pt x="54" y="609"/>
                    <a:pt x="54" y="609"/>
                  </a:cubicBezTo>
                  <a:cubicBezTo>
                    <a:pt x="54" y="609"/>
                    <a:pt x="54" y="609"/>
                    <a:pt x="53" y="610"/>
                  </a:cubicBezTo>
                  <a:cubicBezTo>
                    <a:pt x="53" y="610"/>
                    <a:pt x="53" y="610"/>
                    <a:pt x="52" y="611"/>
                  </a:cubicBezTo>
                  <a:cubicBezTo>
                    <a:pt x="53" y="610"/>
                    <a:pt x="53" y="610"/>
                    <a:pt x="52" y="611"/>
                  </a:cubicBezTo>
                  <a:cubicBezTo>
                    <a:pt x="52" y="611"/>
                    <a:pt x="52" y="611"/>
                    <a:pt x="52" y="611"/>
                  </a:cubicBezTo>
                  <a:cubicBezTo>
                    <a:pt x="51" y="612"/>
                    <a:pt x="50" y="612"/>
                    <a:pt x="50" y="613"/>
                  </a:cubicBezTo>
                  <a:cubicBezTo>
                    <a:pt x="50" y="613"/>
                    <a:pt x="50" y="613"/>
                    <a:pt x="50" y="612"/>
                  </a:cubicBezTo>
                  <a:cubicBezTo>
                    <a:pt x="51" y="611"/>
                    <a:pt x="52" y="609"/>
                    <a:pt x="52" y="608"/>
                  </a:cubicBezTo>
                  <a:cubicBezTo>
                    <a:pt x="50" y="610"/>
                    <a:pt x="49" y="611"/>
                    <a:pt x="48" y="613"/>
                  </a:cubicBezTo>
                  <a:cubicBezTo>
                    <a:pt x="48" y="613"/>
                    <a:pt x="48" y="613"/>
                    <a:pt x="47" y="613"/>
                  </a:cubicBezTo>
                  <a:cubicBezTo>
                    <a:pt x="47" y="613"/>
                    <a:pt x="47" y="613"/>
                    <a:pt x="48" y="613"/>
                  </a:cubicBezTo>
                  <a:cubicBezTo>
                    <a:pt x="47" y="614"/>
                    <a:pt x="47" y="614"/>
                    <a:pt x="46" y="615"/>
                  </a:cubicBezTo>
                  <a:cubicBezTo>
                    <a:pt x="45" y="614"/>
                    <a:pt x="50" y="612"/>
                    <a:pt x="47" y="612"/>
                  </a:cubicBezTo>
                  <a:cubicBezTo>
                    <a:pt x="44" y="614"/>
                    <a:pt x="45" y="615"/>
                    <a:pt x="46" y="615"/>
                  </a:cubicBezTo>
                  <a:cubicBezTo>
                    <a:pt x="45" y="616"/>
                    <a:pt x="45" y="616"/>
                    <a:pt x="44" y="616"/>
                  </a:cubicBezTo>
                  <a:cubicBezTo>
                    <a:pt x="45" y="616"/>
                    <a:pt x="45" y="616"/>
                    <a:pt x="46" y="616"/>
                  </a:cubicBezTo>
                  <a:cubicBezTo>
                    <a:pt x="46" y="616"/>
                    <a:pt x="46" y="616"/>
                    <a:pt x="46" y="616"/>
                  </a:cubicBezTo>
                  <a:cubicBezTo>
                    <a:pt x="46" y="616"/>
                    <a:pt x="46" y="616"/>
                    <a:pt x="46" y="616"/>
                  </a:cubicBezTo>
                  <a:cubicBezTo>
                    <a:pt x="47" y="616"/>
                    <a:pt x="47" y="616"/>
                    <a:pt x="47" y="616"/>
                  </a:cubicBezTo>
                  <a:cubicBezTo>
                    <a:pt x="47" y="616"/>
                    <a:pt x="45" y="617"/>
                    <a:pt x="46" y="617"/>
                  </a:cubicBezTo>
                  <a:cubicBezTo>
                    <a:pt x="46" y="617"/>
                    <a:pt x="47" y="616"/>
                    <a:pt x="47" y="616"/>
                  </a:cubicBezTo>
                  <a:cubicBezTo>
                    <a:pt x="47" y="616"/>
                    <a:pt x="48" y="616"/>
                    <a:pt x="48" y="616"/>
                  </a:cubicBezTo>
                  <a:cubicBezTo>
                    <a:pt x="47" y="617"/>
                    <a:pt x="44" y="619"/>
                    <a:pt x="41" y="621"/>
                  </a:cubicBezTo>
                  <a:cubicBezTo>
                    <a:pt x="44" y="620"/>
                    <a:pt x="43" y="621"/>
                    <a:pt x="42" y="623"/>
                  </a:cubicBezTo>
                  <a:cubicBezTo>
                    <a:pt x="42" y="623"/>
                    <a:pt x="42" y="623"/>
                    <a:pt x="42" y="623"/>
                  </a:cubicBezTo>
                  <a:cubicBezTo>
                    <a:pt x="41" y="624"/>
                    <a:pt x="41" y="624"/>
                    <a:pt x="41" y="624"/>
                  </a:cubicBezTo>
                  <a:cubicBezTo>
                    <a:pt x="42" y="624"/>
                    <a:pt x="42" y="624"/>
                    <a:pt x="42" y="624"/>
                  </a:cubicBezTo>
                  <a:cubicBezTo>
                    <a:pt x="42" y="624"/>
                    <a:pt x="42" y="624"/>
                    <a:pt x="43" y="624"/>
                  </a:cubicBezTo>
                  <a:cubicBezTo>
                    <a:pt x="45" y="622"/>
                    <a:pt x="48" y="621"/>
                    <a:pt x="50" y="620"/>
                  </a:cubicBezTo>
                  <a:cubicBezTo>
                    <a:pt x="46" y="620"/>
                    <a:pt x="55" y="615"/>
                    <a:pt x="56" y="613"/>
                  </a:cubicBezTo>
                  <a:cubicBezTo>
                    <a:pt x="58" y="611"/>
                    <a:pt x="58" y="611"/>
                    <a:pt x="58" y="611"/>
                  </a:cubicBezTo>
                  <a:cubicBezTo>
                    <a:pt x="59" y="610"/>
                    <a:pt x="59" y="610"/>
                    <a:pt x="59" y="610"/>
                  </a:cubicBezTo>
                  <a:cubicBezTo>
                    <a:pt x="59" y="610"/>
                    <a:pt x="59" y="610"/>
                    <a:pt x="58" y="612"/>
                  </a:cubicBezTo>
                  <a:cubicBezTo>
                    <a:pt x="59" y="611"/>
                    <a:pt x="62" y="608"/>
                    <a:pt x="62" y="607"/>
                  </a:cubicBezTo>
                  <a:cubicBezTo>
                    <a:pt x="63" y="607"/>
                    <a:pt x="64" y="606"/>
                    <a:pt x="64" y="606"/>
                  </a:cubicBezTo>
                  <a:cubicBezTo>
                    <a:pt x="64" y="606"/>
                    <a:pt x="64" y="606"/>
                    <a:pt x="64" y="606"/>
                  </a:cubicBezTo>
                  <a:cubicBezTo>
                    <a:pt x="70" y="603"/>
                    <a:pt x="73" y="602"/>
                    <a:pt x="80" y="598"/>
                  </a:cubicBezTo>
                  <a:cubicBezTo>
                    <a:pt x="80" y="596"/>
                    <a:pt x="80" y="596"/>
                    <a:pt x="80" y="596"/>
                  </a:cubicBezTo>
                  <a:cubicBezTo>
                    <a:pt x="86" y="593"/>
                    <a:pt x="80" y="591"/>
                    <a:pt x="81" y="590"/>
                  </a:cubicBezTo>
                  <a:cubicBezTo>
                    <a:pt x="82" y="589"/>
                    <a:pt x="83" y="588"/>
                    <a:pt x="85" y="588"/>
                  </a:cubicBezTo>
                  <a:cubicBezTo>
                    <a:pt x="84" y="589"/>
                    <a:pt x="84" y="589"/>
                    <a:pt x="84" y="589"/>
                  </a:cubicBezTo>
                  <a:cubicBezTo>
                    <a:pt x="88" y="587"/>
                    <a:pt x="85" y="587"/>
                    <a:pt x="88" y="585"/>
                  </a:cubicBezTo>
                  <a:cubicBezTo>
                    <a:pt x="91" y="583"/>
                    <a:pt x="86" y="587"/>
                    <a:pt x="87" y="585"/>
                  </a:cubicBezTo>
                  <a:cubicBezTo>
                    <a:pt x="91" y="583"/>
                    <a:pt x="87" y="581"/>
                    <a:pt x="94" y="580"/>
                  </a:cubicBezTo>
                  <a:cubicBezTo>
                    <a:pt x="95" y="580"/>
                    <a:pt x="96" y="581"/>
                    <a:pt x="93" y="583"/>
                  </a:cubicBezTo>
                  <a:cubicBezTo>
                    <a:pt x="97" y="582"/>
                    <a:pt x="97" y="582"/>
                    <a:pt x="97" y="582"/>
                  </a:cubicBezTo>
                  <a:cubicBezTo>
                    <a:pt x="93" y="584"/>
                    <a:pt x="96" y="583"/>
                    <a:pt x="92" y="585"/>
                  </a:cubicBezTo>
                  <a:cubicBezTo>
                    <a:pt x="91" y="587"/>
                    <a:pt x="92" y="588"/>
                    <a:pt x="91" y="590"/>
                  </a:cubicBezTo>
                  <a:cubicBezTo>
                    <a:pt x="92" y="589"/>
                    <a:pt x="91" y="588"/>
                    <a:pt x="94" y="587"/>
                  </a:cubicBezTo>
                  <a:cubicBezTo>
                    <a:pt x="97" y="586"/>
                    <a:pt x="94" y="587"/>
                    <a:pt x="94" y="588"/>
                  </a:cubicBezTo>
                  <a:cubicBezTo>
                    <a:pt x="96" y="585"/>
                    <a:pt x="99" y="587"/>
                    <a:pt x="101" y="584"/>
                  </a:cubicBezTo>
                  <a:cubicBezTo>
                    <a:pt x="99" y="583"/>
                    <a:pt x="100" y="583"/>
                    <a:pt x="97" y="583"/>
                  </a:cubicBezTo>
                  <a:cubicBezTo>
                    <a:pt x="99" y="582"/>
                    <a:pt x="103" y="581"/>
                    <a:pt x="104" y="583"/>
                  </a:cubicBezTo>
                  <a:cubicBezTo>
                    <a:pt x="103" y="581"/>
                    <a:pt x="103" y="581"/>
                    <a:pt x="103" y="581"/>
                  </a:cubicBezTo>
                  <a:cubicBezTo>
                    <a:pt x="104" y="581"/>
                    <a:pt x="106" y="581"/>
                    <a:pt x="106" y="581"/>
                  </a:cubicBezTo>
                  <a:cubicBezTo>
                    <a:pt x="107" y="580"/>
                    <a:pt x="107" y="580"/>
                    <a:pt x="107" y="580"/>
                  </a:cubicBezTo>
                  <a:cubicBezTo>
                    <a:pt x="104" y="580"/>
                    <a:pt x="102" y="580"/>
                    <a:pt x="100" y="582"/>
                  </a:cubicBezTo>
                  <a:cubicBezTo>
                    <a:pt x="100" y="580"/>
                    <a:pt x="96" y="580"/>
                    <a:pt x="100" y="578"/>
                  </a:cubicBezTo>
                  <a:cubicBezTo>
                    <a:pt x="102" y="578"/>
                    <a:pt x="101" y="579"/>
                    <a:pt x="101" y="579"/>
                  </a:cubicBezTo>
                  <a:cubicBezTo>
                    <a:pt x="110" y="575"/>
                    <a:pt x="112" y="577"/>
                    <a:pt x="119" y="574"/>
                  </a:cubicBezTo>
                  <a:cubicBezTo>
                    <a:pt x="117" y="575"/>
                    <a:pt x="112" y="576"/>
                    <a:pt x="109" y="578"/>
                  </a:cubicBezTo>
                  <a:cubicBezTo>
                    <a:pt x="112" y="579"/>
                    <a:pt x="114" y="576"/>
                    <a:pt x="116" y="576"/>
                  </a:cubicBezTo>
                  <a:cubicBezTo>
                    <a:pt x="114" y="577"/>
                    <a:pt x="114" y="577"/>
                    <a:pt x="117" y="577"/>
                  </a:cubicBezTo>
                  <a:cubicBezTo>
                    <a:pt x="117" y="576"/>
                    <a:pt x="117" y="576"/>
                    <a:pt x="117" y="576"/>
                  </a:cubicBezTo>
                  <a:cubicBezTo>
                    <a:pt x="119" y="575"/>
                    <a:pt x="121" y="574"/>
                    <a:pt x="121" y="575"/>
                  </a:cubicBezTo>
                  <a:cubicBezTo>
                    <a:pt x="121" y="574"/>
                    <a:pt x="120" y="574"/>
                    <a:pt x="119" y="575"/>
                  </a:cubicBezTo>
                  <a:cubicBezTo>
                    <a:pt x="122" y="572"/>
                    <a:pt x="127" y="570"/>
                    <a:pt x="134" y="568"/>
                  </a:cubicBezTo>
                  <a:cubicBezTo>
                    <a:pt x="134" y="570"/>
                    <a:pt x="126" y="572"/>
                    <a:pt x="131" y="572"/>
                  </a:cubicBezTo>
                  <a:cubicBezTo>
                    <a:pt x="133" y="570"/>
                    <a:pt x="134" y="568"/>
                    <a:pt x="139" y="567"/>
                  </a:cubicBezTo>
                  <a:cubicBezTo>
                    <a:pt x="138" y="569"/>
                    <a:pt x="141" y="568"/>
                    <a:pt x="142" y="568"/>
                  </a:cubicBezTo>
                  <a:cubicBezTo>
                    <a:pt x="146" y="564"/>
                    <a:pt x="146" y="564"/>
                    <a:pt x="146" y="564"/>
                  </a:cubicBezTo>
                  <a:cubicBezTo>
                    <a:pt x="149" y="564"/>
                    <a:pt x="152" y="563"/>
                    <a:pt x="155" y="561"/>
                  </a:cubicBezTo>
                  <a:cubicBezTo>
                    <a:pt x="154" y="562"/>
                    <a:pt x="153" y="562"/>
                    <a:pt x="151" y="563"/>
                  </a:cubicBezTo>
                  <a:cubicBezTo>
                    <a:pt x="154" y="559"/>
                    <a:pt x="159" y="561"/>
                    <a:pt x="164" y="559"/>
                  </a:cubicBezTo>
                  <a:cubicBezTo>
                    <a:pt x="162" y="560"/>
                    <a:pt x="162" y="560"/>
                    <a:pt x="162" y="560"/>
                  </a:cubicBezTo>
                  <a:cubicBezTo>
                    <a:pt x="166" y="559"/>
                    <a:pt x="169" y="558"/>
                    <a:pt x="172" y="556"/>
                  </a:cubicBezTo>
                  <a:cubicBezTo>
                    <a:pt x="172" y="557"/>
                    <a:pt x="172" y="557"/>
                    <a:pt x="172" y="557"/>
                  </a:cubicBezTo>
                  <a:cubicBezTo>
                    <a:pt x="172" y="556"/>
                    <a:pt x="178" y="553"/>
                    <a:pt x="179" y="552"/>
                  </a:cubicBezTo>
                  <a:cubicBezTo>
                    <a:pt x="170" y="556"/>
                    <a:pt x="170" y="553"/>
                    <a:pt x="162" y="557"/>
                  </a:cubicBezTo>
                  <a:cubicBezTo>
                    <a:pt x="164" y="555"/>
                    <a:pt x="167" y="554"/>
                    <a:pt x="170" y="551"/>
                  </a:cubicBezTo>
                  <a:cubicBezTo>
                    <a:pt x="171" y="551"/>
                    <a:pt x="172" y="551"/>
                    <a:pt x="172" y="551"/>
                  </a:cubicBezTo>
                  <a:cubicBezTo>
                    <a:pt x="173" y="550"/>
                    <a:pt x="173" y="549"/>
                    <a:pt x="175" y="548"/>
                  </a:cubicBezTo>
                  <a:cubicBezTo>
                    <a:pt x="176" y="549"/>
                    <a:pt x="176" y="549"/>
                    <a:pt x="176" y="549"/>
                  </a:cubicBezTo>
                  <a:cubicBezTo>
                    <a:pt x="183" y="548"/>
                    <a:pt x="180" y="545"/>
                    <a:pt x="187" y="543"/>
                  </a:cubicBezTo>
                  <a:cubicBezTo>
                    <a:pt x="189" y="545"/>
                    <a:pt x="182" y="547"/>
                    <a:pt x="179" y="549"/>
                  </a:cubicBezTo>
                  <a:cubicBezTo>
                    <a:pt x="183" y="549"/>
                    <a:pt x="173" y="551"/>
                    <a:pt x="178" y="552"/>
                  </a:cubicBezTo>
                  <a:cubicBezTo>
                    <a:pt x="179" y="551"/>
                    <a:pt x="179" y="551"/>
                    <a:pt x="179" y="551"/>
                  </a:cubicBezTo>
                  <a:cubicBezTo>
                    <a:pt x="181" y="550"/>
                    <a:pt x="181" y="551"/>
                    <a:pt x="180" y="551"/>
                  </a:cubicBezTo>
                  <a:cubicBezTo>
                    <a:pt x="183" y="550"/>
                    <a:pt x="182" y="551"/>
                    <a:pt x="183" y="550"/>
                  </a:cubicBezTo>
                  <a:cubicBezTo>
                    <a:pt x="192" y="547"/>
                    <a:pt x="183" y="552"/>
                    <a:pt x="193" y="550"/>
                  </a:cubicBezTo>
                  <a:cubicBezTo>
                    <a:pt x="192" y="551"/>
                    <a:pt x="189" y="551"/>
                    <a:pt x="190" y="552"/>
                  </a:cubicBezTo>
                  <a:cubicBezTo>
                    <a:pt x="185" y="553"/>
                    <a:pt x="185" y="553"/>
                    <a:pt x="185" y="553"/>
                  </a:cubicBezTo>
                  <a:cubicBezTo>
                    <a:pt x="185" y="554"/>
                    <a:pt x="185" y="554"/>
                    <a:pt x="185" y="554"/>
                  </a:cubicBezTo>
                  <a:cubicBezTo>
                    <a:pt x="192" y="553"/>
                    <a:pt x="195" y="550"/>
                    <a:pt x="197" y="547"/>
                  </a:cubicBezTo>
                  <a:cubicBezTo>
                    <a:pt x="192" y="550"/>
                    <a:pt x="196" y="546"/>
                    <a:pt x="192" y="547"/>
                  </a:cubicBezTo>
                  <a:cubicBezTo>
                    <a:pt x="193" y="546"/>
                    <a:pt x="194" y="546"/>
                    <a:pt x="195" y="546"/>
                  </a:cubicBezTo>
                  <a:cubicBezTo>
                    <a:pt x="195" y="546"/>
                    <a:pt x="198" y="545"/>
                    <a:pt x="198" y="544"/>
                  </a:cubicBezTo>
                  <a:cubicBezTo>
                    <a:pt x="200" y="547"/>
                    <a:pt x="213" y="543"/>
                    <a:pt x="212" y="547"/>
                  </a:cubicBezTo>
                  <a:cubicBezTo>
                    <a:pt x="216" y="547"/>
                    <a:pt x="227" y="543"/>
                    <a:pt x="235" y="541"/>
                  </a:cubicBezTo>
                  <a:cubicBezTo>
                    <a:pt x="233" y="542"/>
                    <a:pt x="233" y="542"/>
                    <a:pt x="233" y="542"/>
                  </a:cubicBezTo>
                  <a:cubicBezTo>
                    <a:pt x="243" y="543"/>
                    <a:pt x="240" y="539"/>
                    <a:pt x="244" y="537"/>
                  </a:cubicBezTo>
                  <a:cubicBezTo>
                    <a:pt x="240" y="539"/>
                    <a:pt x="249" y="538"/>
                    <a:pt x="251" y="538"/>
                  </a:cubicBezTo>
                  <a:cubicBezTo>
                    <a:pt x="254" y="537"/>
                    <a:pt x="257" y="535"/>
                    <a:pt x="263" y="534"/>
                  </a:cubicBezTo>
                  <a:cubicBezTo>
                    <a:pt x="264" y="535"/>
                    <a:pt x="265" y="537"/>
                    <a:pt x="269" y="536"/>
                  </a:cubicBezTo>
                  <a:cubicBezTo>
                    <a:pt x="271" y="535"/>
                    <a:pt x="271" y="535"/>
                    <a:pt x="271" y="535"/>
                  </a:cubicBezTo>
                  <a:cubicBezTo>
                    <a:pt x="274" y="535"/>
                    <a:pt x="279" y="533"/>
                    <a:pt x="281" y="533"/>
                  </a:cubicBezTo>
                  <a:cubicBezTo>
                    <a:pt x="281" y="534"/>
                    <a:pt x="281" y="534"/>
                    <a:pt x="281" y="534"/>
                  </a:cubicBezTo>
                  <a:cubicBezTo>
                    <a:pt x="285" y="534"/>
                    <a:pt x="285" y="532"/>
                    <a:pt x="281" y="532"/>
                  </a:cubicBezTo>
                  <a:cubicBezTo>
                    <a:pt x="285" y="531"/>
                    <a:pt x="285" y="531"/>
                    <a:pt x="285" y="531"/>
                  </a:cubicBezTo>
                  <a:cubicBezTo>
                    <a:pt x="285" y="531"/>
                    <a:pt x="285" y="531"/>
                    <a:pt x="285" y="531"/>
                  </a:cubicBezTo>
                  <a:cubicBezTo>
                    <a:pt x="290" y="530"/>
                    <a:pt x="294" y="527"/>
                    <a:pt x="302" y="526"/>
                  </a:cubicBezTo>
                  <a:cubicBezTo>
                    <a:pt x="301" y="528"/>
                    <a:pt x="309" y="528"/>
                    <a:pt x="302" y="529"/>
                  </a:cubicBezTo>
                  <a:cubicBezTo>
                    <a:pt x="304" y="528"/>
                    <a:pt x="300" y="528"/>
                    <a:pt x="300" y="528"/>
                  </a:cubicBezTo>
                  <a:cubicBezTo>
                    <a:pt x="297" y="528"/>
                    <a:pt x="295" y="529"/>
                    <a:pt x="294" y="529"/>
                  </a:cubicBezTo>
                  <a:cubicBezTo>
                    <a:pt x="295" y="530"/>
                    <a:pt x="295" y="531"/>
                    <a:pt x="294" y="533"/>
                  </a:cubicBezTo>
                  <a:cubicBezTo>
                    <a:pt x="298" y="530"/>
                    <a:pt x="314" y="530"/>
                    <a:pt x="314" y="527"/>
                  </a:cubicBezTo>
                  <a:cubicBezTo>
                    <a:pt x="321" y="527"/>
                    <a:pt x="329" y="525"/>
                    <a:pt x="337" y="526"/>
                  </a:cubicBezTo>
                  <a:cubicBezTo>
                    <a:pt x="336" y="525"/>
                    <a:pt x="336" y="525"/>
                    <a:pt x="336" y="525"/>
                  </a:cubicBezTo>
                  <a:cubicBezTo>
                    <a:pt x="343" y="526"/>
                    <a:pt x="343" y="526"/>
                    <a:pt x="343" y="526"/>
                  </a:cubicBezTo>
                  <a:cubicBezTo>
                    <a:pt x="341" y="526"/>
                    <a:pt x="341" y="526"/>
                    <a:pt x="341" y="526"/>
                  </a:cubicBezTo>
                  <a:cubicBezTo>
                    <a:pt x="346" y="527"/>
                    <a:pt x="346" y="527"/>
                    <a:pt x="346" y="527"/>
                  </a:cubicBezTo>
                  <a:cubicBezTo>
                    <a:pt x="346" y="528"/>
                    <a:pt x="345" y="528"/>
                    <a:pt x="343" y="528"/>
                  </a:cubicBezTo>
                  <a:cubicBezTo>
                    <a:pt x="342" y="529"/>
                    <a:pt x="341" y="528"/>
                    <a:pt x="342" y="528"/>
                  </a:cubicBezTo>
                  <a:cubicBezTo>
                    <a:pt x="338" y="529"/>
                    <a:pt x="346" y="528"/>
                    <a:pt x="343" y="530"/>
                  </a:cubicBezTo>
                  <a:cubicBezTo>
                    <a:pt x="342" y="529"/>
                    <a:pt x="341" y="530"/>
                    <a:pt x="340" y="530"/>
                  </a:cubicBezTo>
                  <a:cubicBezTo>
                    <a:pt x="345" y="530"/>
                    <a:pt x="347" y="528"/>
                    <a:pt x="351" y="530"/>
                  </a:cubicBezTo>
                  <a:cubicBezTo>
                    <a:pt x="353" y="529"/>
                    <a:pt x="358" y="527"/>
                    <a:pt x="363" y="528"/>
                  </a:cubicBezTo>
                  <a:cubicBezTo>
                    <a:pt x="361" y="529"/>
                    <a:pt x="368" y="528"/>
                    <a:pt x="366" y="530"/>
                  </a:cubicBezTo>
                  <a:cubicBezTo>
                    <a:pt x="368" y="529"/>
                    <a:pt x="372" y="530"/>
                    <a:pt x="373" y="529"/>
                  </a:cubicBezTo>
                  <a:cubicBezTo>
                    <a:pt x="372" y="529"/>
                    <a:pt x="370" y="529"/>
                    <a:pt x="369" y="529"/>
                  </a:cubicBezTo>
                  <a:cubicBezTo>
                    <a:pt x="370" y="529"/>
                    <a:pt x="370" y="528"/>
                    <a:pt x="371" y="528"/>
                  </a:cubicBezTo>
                  <a:cubicBezTo>
                    <a:pt x="377" y="529"/>
                    <a:pt x="383" y="529"/>
                    <a:pt x="388" y="531"/>
                  </a:cubicBezTo>
                  <a:cubicBezTo>
                    <a:pt x="396" y="531"/>
                    <a:pt x="413" y="532"/>
                    <a:pt x="428" y="534"/>
                  </a:cubicBezTo>
                  <a:cubicBezTo>
                    <a:pt x="422" y="535"/>
                    <a:pt x="445" y="535"/>
                    <a:pt x="437" y="536"/>
                  </a:cubicBezTo>
                  <a:cubicBezTo>
                    <a:pt x="443" y="536"/>
                    <a:pt x="457" y="538"/>
                    <a:pt x="459" y="537"/>
                  </a:cubicBezTo>
                  <a:cubicBezTo>
                    <a:pt x="457" y="537"/>
                    <a:pt x="450" y="537"/>
                    <a:pt x="446" y="536"/>
                  </a:cubicBezTo>
                  <a:cubicBezTo>
                    <a:pt x="452" y="537"/>
                    <a:pt x="453" y="535"/>
                    <a:pt x="460" y="536"/>
                  </a:cubicBezTo>
                  <a:cubicBezTo>
                    <a:pt x="461" y="536"/>
                    <a:pt x="461" y="536"/>
                    <a:pt x="461" y="536"/>
                  </a:cubicBezTo>
                  <a:cubicBezTo>
                    <a:pt x="471" y="536"/>
                    <a:pt x="465" y="533"/>
                    <a:pt x="482" y="533"/>
                  </a:cubicBezTo>
                  <a:cubicBezTo>
                    <a:pt x="528" y="534"/>
                    <a:pt x="475" y="537"/>
                    <a:pt x="482" y="538"/>
                  </a:cubicBezTo>
                  <a:cubicBezTo>
                    <a:pt x="484" y="538"/>
                    <a:pt x="504" y="537"/>
                    <a:pt x="513" y="538"/>
                  </a:cubicBezTo>
                  <a:cubicBezTo>
                    <a:pt x="511" y="538"/>
                    <a:pt x="511" y="538"/>
                    <a:pt x="511" y="538"/>
                  </a:cubicBezTo>
                  <a:cubicBezTo>
                    <a:pt x="516" y="538"/>
                    <a:pt x="523" y="537"/>
                    <a:pt x="528" y="538"/>
                  </a:cubicBezTo>
                  <a:cubicBezTo>
                    <a:pt x="531" y="536"/>
                    <a:pt x="536" y="535"/>
                    <a:pt x="540" y="534"/>
                  </a:cubicBezTo>
                  <a:cubicBezTo>
                    <a:pt x="560" y="532"/>
                    <a:pt x="560" y="532"/>
                    <a:pt x="560" y="532"/>
                  </a:cubicBezTo>
                  <a:cubicBezTo>
                    <a:pt x="556" y="533"/>
                    <a:pt x="556" y="533"/>
                    <a:pt x="556" y="533"/>
                  </a:cubicBezTo>
                  <a:cubicBezTo>
                    <a:pt x="561" y="533"/>
                    <a:pt x="565" y="532"/>
                    <a:pt x="569" y="532"/>
                  </a:cubicBezTo>
                  <a:cubicBezTo>
                    <a:pt x="571" y="533"/>
                    <a:pt x="565" y="533"/>
                    <a:pt x="558" y="534"/>
                  </a:cubicBezTo>
                  <a:cubicBezTo>
                    <a:pt x="562" y="535"/>
                    <a:pt x="566" y="535"/>
                    <a:pt x="571" y="533"/>
                  </a:cubicBezTo>
                  <a:cubicBezTo>
                    <a:pt x="568" y="533"/>
                    <a:pt x="568" y="533"/>
                    <a:pt x="568" y="533"/>
                  </a:cubicBezTo>
                  <a:cubicBezTo>
                    <a:pt x="574" y="533"/>
                    <a:pt x="593" y="529"/>
                    <a:pt x="578" y="530"/>
                  </a:cubicBezTo>
                  <a:cubicBezTo>
                    <a:pt x="589" y="528"/>
                    <a:pt x="593" y="530"/>
                    <a:pt x="601" y="529"/>
                  </a:cubicBezTo>
                  <a:cubicBezTo>
                    <a:pt x="602" y="530"/>
                    <a:pt x="594" y="530"/>
                    <a:pt x="598" y="531"/>
                  </a:cubicBezTo>
                  <a:cubicBezTo>
                    <a:pt x="606" y="530"/>
                    <a:pt x="611" y="530"/>
                    <a:pt x="618" y="529"/>
                  </a:cubicBezTo>
                  <a:cubicBezTo>
                    <a:pt x="611" y="529"/>
                    <a:pt x="619" y="528"/>
                    <a:pt x="610" y="528"/>
                  </a:cubicBezTo>
                  <a:cubicBezTo>
                    <a:pt x="613" y="527"/>
                    <a:pt x="623" y="526"/>
                    <a:pt x="623" y="526"/>
                  </a:cubicBezTo>
                  <a:cubicBezTo>
                    <a:pt x="620" y="526"/>
                    <a:pt x="617" y="527"/>
                    <a:pt x="612" y="527"/>
                  </a:cubicBezTo>
                  <a:cubicBezTo>
                    <a:pt x="622" y="526"/>
                    <a:pt x="633" y="524"/>
                    <a:pt x="644" y="523"/>
                  </a:cubicBezTo>
                  <a:cubicBezTo>
                    <a:pt x="643" y="524"/>
                    <a:pt x="642" y="524"/>
                    <a:pt x="641" y="524"/>
                  </a:cubicBezTo>
                  <a:cubicBezTo>
                    <a:pt x="655" y="521"/>
                    <a:pt x="676" y="518"/>
                    <a:pt x="685" y="515"/>
                  </a:cubicBezTo>
                  <a:cubicBezTo>
                    <a:pt x="680" y="515"/>
                    <a:pt x="680" y="515"/>
                    <a:pt x="680" y="515"/>
                  </a:cubicBezTo>
                  <a:cubicBezTo>
                    <a:pt x="677" y="516"/>
                    <a:pt x="670" y="517"/>
                    <a:pt x="668" y="517"/>
                  </a:cubicBezTo>
                  <a:close/>
                  <a:moveTo>
                    <a:pt x="410" y="3"/>
                  </a:moveTo>
                  <a:cubicBezTo>
                    <a:pt x="400" y="3"/>
                    <a:pt x="400" y="3"/>
                    <a:pt x="400" y="3"/>
                  </a:cubicBezTo>
                  <a:cubicBezTo>
                    <a:pt x="404" y="3"/>
                    <a:pt x="408" y="3"/>
                    <a:pt x="410" y="3"/>
                  </a:cubicBezTo>
                  <a:close/>
                  <a:moveTo>
                    <a:pt x="376" y="21"/>
                  </a:moveTo>
                  <a:cubicBezTo>
                    <a:pt x="379" y="21"/>
                    <a:pt x="381" y="21"/>
                    <a:pt x="382" y="21"/>
                  </a:cubicBezTo>
                  <a:cubicBezTo>
                    <a:pt x="375" y="21"/>
                    <a:pt x="375" y="21"/>
                    <a:pt x="375" y="21"/>
                  </a:cubicBezTo>
                  <a:lnTo>
                    <a:pt x="376" y="21"/>
                  </a:lnTo>
                  <a:close/>
                  <a:moveTo>
                    <a:pt x="354" y="21"/>
                  </a:moveTo>
                  <a:cubicBezTo>
                    <a:pt x="357" y="21"/>
                    <a:pt x="358" y="21"/>
                    <a:pt x="358" y="22"/>
                  </a:cubicBezTo>
                  <a:cubicBezTo>
                    <a:pt x="351" y="22"/>
                    <a:pt x="351" y="22"/>
                    <a:pt x="351" y="22"/>
                  </a:cubicBezTo>
                  <a:lnTo>
                    <a:pt x="354" y="21"/>
                  </a:lnTo>
                  <a:close/>
                  <a:moveTo>
                    <a:pt x="263" y="32"/>
                  </a:moveTo>
                  <a:cubicBezTo>
                    <a:pt x="264" y="30"/>
                    <a:pt x="278" y="27"/>
                    <a:pt x="283" y="25"/>
                  </a:cubicBezTo>
                  <a:cubicBezTo>
                    <a:pt x="286" y="24"/>
                    <a:pt x="304" y="21"/>
                    <a:pt x="300" y="23"/>
                  </a:cubicBezTo>
                  <a:cubicBezTo>
                    <a:pt x="288" y="24"/>
                    <a:pt x="289" y="28"/>
                    <a:pt x="278" y="27"/>
                  </a:cubicBezTo>
                  <a:cubicBezTo>
                    <a:pt x="276" y="29"/>
                    <a:pt x="279" y="29"/>
                    <a:pt x="284" y="28"/>
                  </a:cubicBezTo>
                  <a:cubicBezTo>
                    <a:pt x="282" y="29"/>
                    <a:pt x="281" y="29"/>
                    <a:pt x="281" y="29"/>
                  </a:cubicBezTo>
                  <a:cubicBezTo>
                    <a:pt x="277" y="30"/>
                    <a:pt x="273" y="31"/>
                    <a:pt x="269" y="32"/>
                  </a:cubicBezTo>
                  <a:cubicBezTo>
                    <a:pt x="265" y="32"/>
                    <a:pt x="262" y="33"/>
                    <a:pt x="263" y="32"/>
                  </a:cubicBezTo>
                  <a:close/>
                  <a:moveTo>
                    <a:pt x="217" y="44"/>
                  </a:moveTo>
                  <a:cubicBezTo>
                    <a:pt x="228" y="41"/>
                    <a:pt x="241" y="37"/>
                    <a:pt x="248" y="36"/>
                  </a:cubicBezTo>
                  <a:cubicBezTo>
                    <a:pt x="244" y="37"/>
                    <a:pt x="244" y="37"/>
                    <a:pt x="244" y="37"/>
                  </a:cubicBezTo>
                  <a:cubicBezTo>
                    <a:pt x="190" y="52"/>
                    <a:pt x="214" y="48"/>
                    <a:pt x="247" y="43"/>
                  </a:cubicBezTo>
                  <a:cubicBezTo>
                    <a:pt x="229" y="47"/>
                    <a:pt x="210" y="52"/>
                    <a:pt x="192" y="58"/>
                  </a:cubicBezTo>
                  <a:cubicBezTo>
                    <a:pt x="194" y="58"/>
                    <a:pt x="194" y="58"/>
                    <a:pt x="194" y="58"/>
                  </a:cubicBezTo>
                  <a:cubicBezTo>
                    <a:pt x="189" y="60"/>
                    <a:pt x="184" y="63"/>
                    <a:pt x="181" y="63"/>
                  </a:cubicBezTo>
                  <a:cubicBezTo>
                    <a:pt x="180" y="63"/>
                    <a:pt x="208" y="48"/>
                    <a:pt x="217" y="44"/>
                  </a:cubicBezTo>
                  <a:close/>
                  <a:moveTo>
                    <a:pt x="177" y="58"/>
                  </a:moveTo>
                  <a:cubicBezTo>
                    <a:pt x="177" y="58"/>
                    <a:pt x="177" y="58"/>
                    <a:pt x="179" y="58"/>
                  </a:cubicBezTo>
                  <a:cubicBezTo>
                    <a:pt x="168" y="62"/>
                    <a:pt x="168" y="62"/>
                    <a:pt x="168" y="62"/>
                  </a:cubicBezTo>
                  <a:cubicBezTo>
                    <a:pt x="169" y="61"/>
                    <a:pt x="167" y="61"/>
                    <a:pt x="177" y="58"/>
                  </a:cubicBezTo>
                  <a:close/>
                  <a:moveTo>
                    <a:pt x="63" y="133"/>
                  </a:moveTo>
                  <a:cubicBezTo>
                    <a:pt x="67" y="127"/>
                    <a:pt x="77" y="117"/>
                    <a:pt x="78" y="117"/>
                  </a:cubicBezTo>
                  <a:cubicBezTo>
                    <a:pt x="79" y="114"/>
                    <a:pt x="96" y="99"/>
                    <a:pt x="103" y="93"/>
                  </a:cubicBezTo>
                  <a:cubicBezTo>
                    <a:pt x="122" y="80"/>
                    <a:pt x="117" y="87"/>
                    <a:pt x="134" y="76"/>
                  </a:cubicBezTo>
                  <a:cubicBezTo>
                    <a:pt x="127" y="78"/>
                    <a:pt x="127" y="78"/>
                    <a:pt x="127" y="78"/>
                  </a:cubicBezTo>
                  <a:cubicBezTo>
                    <a:pt x="142" y="69"/>
                    <a:pt x="149" y="65"/>
                    <a:pt x="167" y="58"/>
                  </a:cubicBezTo>
                  <a:cubicBezTo>
                    <a:pt x="170" y="59"/>
                    <a:pt x="159" y="61"/>
                    <a:pt x="155" y="64"/>
                  </a:cubicBezTo>
                  <a:cubicBezTo>
                    <a:pt x="158" y="63"/>
                    <a:pt x="161" y="62"/>
                    <a:pt x="164" y="62"/>
                  </a:cubicBezTo>
                  <a:cubicBezTo>
                    <a:pt x="160" y="63"/>
                    <a:pt x="153" y="68"/>
                    <a:pt x="153" y="67"/>
                  </a:cubicBezTo>
                  <a:cubicBezTo>
                    <a:pt x="153" y="67"/>
                    <a:pt x="147" y="71"/>
                    <a:pt x="158" y="65"/>
                  </a:cubicBezTo>
                  <a:cubicBezTo>
                    <a:pt x="150" y="70"/>
                    <a:pt x="150" y="70"/>
                    <a:pt x="150" y="70"/>
                  </a:cubicBezTo>
                  <a:cubicBezTo>
                    <a:pt x="152" y="70"/>
                    <a:pt x="152" y="70"/>
                    <a:pt x="152" y="70"/>
                  </a:cubicBezTo>
                  <a:cubicBezTo>
                    <a:pt x="145" y="74"/>
                    <a:pt x="145" y="74"/>
                    <a:pt x="145" y="74"/>
                  </a:cubicBezTo>
                  <a:cubicBezTo>
                    <a:pt x="142" y="75"/>
                    <a:pt x="136" y="78"/>
                    <a:pt x="131" y="80"/>
                  </a:cubicBezTo>
                  <a:cubicBezTo>
                    <a:pt x="131" y="79"/>
                    <a:pt x="136" y="76"/>
                    <a:pt x="138" y="75"/>
                  </a:cubicBezTo>
                  <a:cubicBezTo>
                    <a:pt x="131" y="78"/>
                    <a:pt x="124" y="82"/>
                    <a:pt x="120" y="85"/>
                  </a:cubicBezTo>
                  <a:cubicBezTo>
                    <a:pt x="132" y="78"/>
                    <a:pt x="126" y="83"/>
                    <a:pt x="129" y="82"/>
                  </a:cubicBezTo>
                  <a:cubicBezTo>
                    <a:pt x="123" y="87"/>
                    <a:pt x="111" y="94"/>
                    <a:pt x="108" y="97"/>
                  </a:cubicBezTo>
                  <a:cubicBezTo>
                    <a:pt x="98" y="103"/>
                    <a:pt x="91" y="108"/>
                    <a:pt x="96" y="102"/>
                  </a:cubicBezTo>
                  <a:cubicBezTo>
                    <a:pt x="91" y="108"/>
                    <a:pt x="84" y="112"/>
                    <a:pt x="80" y="119"/>
                  </a:cubicBezTo>
                  <a:cubicBezTo>
                    <a:pt x="89" y="108"/>
                    <a:pt x="82" y="120"/>
                    <a:pt x="94" y="107"/>
                  </a:cubicBezTo>
                  <a:cubicBezTo>
                    <a:pt x="99" y="105"/>
                    <a:pt x="83" y="118"/>
                    <a:pt x="76" y="124"/>
                  </a:cubicBezTo>
                  <a:cubicBezTo>
                    <a:pt x="80" y="120"/>
                    <a:pt x="76" y="123"/>
                    <a:pt x="77" y="122"/>
                  </a:cubicBezTo>
                  <a:cubicBezTo>
                    <a:pt x="68" y="133"/>
                    <a:pt x="73" y="128"/>
                    <a:pt x="80" y="122"/>
                  </a:cubicBezTo>
                  <a:cubicBezTo>
                    <a:pt x="77" y="126"/>
                    <a:pt x="74" y="130"/>
                    <a:pt x="70" y="134"/>
                  </a:cubicBezTo>
                  <a:cubicBezTo>
                    <a:pt x="71" y="133"/>
                    <a:pt x="71" y="133"/>
                    <a:pt x="71" y="133"/>
                  </a:cubicBezTo>
                  <a:cubicBezTo>
                    <a:pt x="68" y="137"/>
                    <a:pt x="65" y="142"/>
                    <a:pt x="61" y="146"/>
                  </a:cubicBezTo>
                  <a:cubicBezTo>
                    <a:pt x="59" y="147"/>
                    <a:pt x="58" y="147"/>
                    <a:pt x="61" y="143"/>
                  </a:cubicBezTo>
                  <a:cubicBezTo>
                    <a:pt x="59" y="146"/>
                    <a:pt x="57" y="148"/>
                    <a:pt x="55" y="150"/>
                  </a:cubicBezTo>
                  <a:cubicBezTo>
                    <a:pt x="57" y="146"/>
                    <a:pt x="60" y="142"/>
                    <a:pt x="63" y="139"/>
                  </a:cubicBezTo>
                  <a:cubicBezTo>
                    <a:pt x="58" y="142"/>
                    <a:pt x="53" y="151"/>
                    <a:pt x="50" y="157"/>
                  </a:cubicBezTo>
                  <a:cubicBezTo>
                    <a:pt x="45" y="163"/>
                    <a:pt x="58" y="141"/>
                    <a:pt x="63" y="133"/>
                  </a:cubicBezTo>
                  <a:close/>
                  <a:moveTo>
                    <a:pt x="60" y="359"/>
                  </a:moveTo>
                  <a:cubicBezTo>
                    <a:pt x="53" y="347"/>
                    <a:pt x="55" y="353"/>
                    <a:pt x="52" y="351"/>
                  </a:cubicBezTo>
                  <a:cubicBezTo>
                    <a:pt x="47" y="344"/>
                    <a:pt x="45" y="336"/>
                    <a:pt x="40" y="329"/>
                  </a:cubicBezTo>
                  <a:cubicBezTo>
                    <a:pt x="39" y="330"/>
                    <a:pt x="36" y="321"/>
                    <a:pt x="34" y="322"/>
                  </a:cubicBezTo>
                  <a:cubicBezTo>
                    <a:pt x="32" y="317"/>
                    <a:pt x="31" y="313"/>
                    <a:pt x="30" y="309"/>
                  </a:cubicBezTo>
                  <a:cubicBezTo>
                    <a:pt x="25" y="302"/>
                    <a:pt x="35" y="324"/>
                    <a:pt x="36" y="328"/>
                  </a:cubicBezTo>
                  <a:cubicBezTo>
                    <a:pt x="37" y="336"/>
                    <a:pt x="31" y="319"/>
                    <a:pt x="32" y="324"/>
                  </a:cubicBezTo>
                  <a:cubicBezTo>
                    <a:pt x="36" y="333"/>
                    <a:pt x="38" y="333"/>
                    <a:pt x="40" y="338"/>
                  </a:cubicBezTo>
                  <a:cubicBezTo>
                    <a:pt x="43" y="343"/>
                    <a:pt x="44" y="346"/>
                    <a:pt x="44" y="346"/>
                  </a:cubicBezTo>
                  <a:cubicBezTo>
                    <a:pt x="37" y="331"/>
                    <a:pt x="38" y="339"/>
                    <a:pt x="32" y="326"/>
                  </a:cubicBezTo>
                  <a:cubicBezTo>
                    <a:pt x="33" y="326"/>
                    <a:pt x="33" y="326"/>
                    <a:pt x="33" y="326"/>
                  </a:cubicBezTo>
                  <a:cubicBezTo>
                    <a:pt x="31" y="326"/>
                    <a:pt x="24" y="307"/>
                    <a:pt x="22" y="300"/>
                  </a:cubicBezTo>
                  <a:cubicBezTo>
                    <a:pt x="19" y="285"/>
                    <a:pt x="27" y="311"/>
                    <a:pt x="28" y="311"/>
                  </a:cubicBezTo>
                  <a:cubicBezTo>
                    <a:pt x="26" y="305"/>
                    <a:pt x="24" y="299"/>
                    <a:pt x="22" y="293"/>
                  </a:cubicBezTo>
                  <a:cubicBezTo>
                    <a:pt x="25" y="300"/>
                    <a:pt x="24" y="292"/>
                    <a:pt x="28" y="302"/>
                  </a:cubicBezTo>
                  <a:cubicBezTo>
                    <a:pt x="24" y="292"/>
                    <a:pt x="25" y="290"/>
                    <a:pt x="22" y="280"/>
                  </a:cubicBezTo>
                  <a:cubicBezTo>
                    <a:pt x="26" y="291"/>
                    <a:pt x="21" y="264"/>
                    <a:pt x="23" y="263"/>
                  </a:cubicBezTo>
                  <a:cubicBezTo>
                    <a:pt x="24" y="275"/>
                    <a:pt x="27" y="296"/>
                    <a:pt x="27" y="296"/>
                  </a:cubicBezTo>
                  <a:cubicBezTo>
                    <a:pt x="28" y="298"/>
                    <a:pt x="32" y="311"/>
                    <a:pt x="33" y="316"/>
                  </a:cubicBezTo>
                  <a:cubicBezTo>
                    <a:pt x="38" y="323"/>
                    <a:pt x="38" y="323"/>
                    <a:pt x="38" y="323"/>
                  </a:cubicBezTo>
                  <a:cubicBezTo>
                    <a:pt x="34" y="314"/>
                    <a:pt x="30" y="302"/>
                    <a:pt x="32" y="305"/>
                  </a:cubicBezTo>
                  <a:cubicBezTo>
                    <a:pt x="30" y="300"/>
                    <a:pt x="29" y="296"/>
                    <a:pt x="28" y="292"/>
                  </a:cubicBezTo>
                  <a:cubicBezTo>
                    <a:pt x="34" y="304"/>
                    <a:pt x="34" y="304"/>
                    <a:pt x="39" y="315"/>
                  </a:cubicBezTo>
                  <a:cubicBezTo>
                    <a:pt x="32" y="291"/>
                    <a:pt x="24" y="272"/>
                    <a:pt x="25" y="251"/>
                  </a:cubicBezTo>
                  <a:cubicBezTo>
                    <a:pt x="25" y="254"/>
                    <a:pt x="25" y="254"/>
                    <a:pt x="25" y="254"/>
                  </a:cubicBezTo>
                  <a:cubicBezTo>
                    <a:pt x="24" y="212"/>
                    <a:pt x="33" y="203"/>
                    <a:pt x="38" y="196"/>
                  </a:cubicBezTo>
                  <a:cubicBezTo>
                    <a:pt x="36" y="202"/>
                    <a:pt x="35" y="208"/>
                    <a:pt x="34" y="213"/>
                  </a:cubicBezTo>
                  <a:cubicBezTo>
                    <a:pt x="33" y="214"/>
                    <a:pt x="33" y="214"/>
                    <a:pt x="33" y="214"/>
                  </a:cubicBezTo>
                  <a:cubicBezTo>
                    <a:pt x="27" y="241"/>
                    <a:pt x="31" y="261"/>
                    <a:pt x="37" y="289"/>
                  </a:cubicBezTo>
                  <a:cubicBezTo>
                    <a:pt x="35" y="285"/>
                    <a:pt x="34" y="275"/>
                    <a:pt x="33" y="276"/>
                  </a:cubicBezTo>
                  <a:cubicBezTo>
                    <a:pt x="37" y="293"/>
                    <a:pt x="39" y="290"/>
                    <a:pt x="43" y="306"/>
                  </a:cubicBezTo>
                  <a:cubicBezTo>
                    <a:pt x="35" y="284"/>
                    <a:pt x="47" y="320"/>
                    <a:pt x="39" y="300"/>
                  </a:cubicBezTo>
                  <a:cubicBezTo>
                    <a:pt x="50" y="328"/>
                    <a:pt x="65" y="356"/>
                    <a:pt x="78" y="371"/>
                  </a:cubicBezTo>
                  <a:cubicBezTo>
                    <a:pt x="76" y="367"/>
                    <a:pt x="84" y="377"/>
                    <a:pt x="85" y="377"/>
                  </a:cubicBezTo>
                  <a:cubicBezTo>
                    <a:pt x="88" y="381"/>
                    <a:pt x="87" y="380"/>
                    <a:pt x="84" y="377"/>
                  </a:cubicBezTo>
                  <a:cubicBezTo>
                    <a:pt x="90" y="385"/>
                    <a:pt x="90" y="387"/>
                    <a:pt x="88" y="387"/>
                  </a:cubicBezTo>
                  <a:cubicBezTo>
                    <a:pt x="84" y="382"/>
                    <a:pt x="79" y="377"/>
                    <a:pt x="75" y="371"/>
                  </a:cubicBezTo>
                  <a:cubicBezTo>
                    <a:pt x="79" y="377"/>
                    <a:pt x="80" y="380"/>
                    <a:pt x="84" y="384"/>
                  </a:cubicBezTo>
                  <a:cubicBezTo>
                    <a:pt x="84" y="384"/>
                    <a:pt x="84" y="384"/>
                    <a:pt x="84" y="384"/>
                  </a:cubicBezTo>
                  <a:cubicBezTo>
                    <a:pt x="84" y="384"/>
                    <a:pt x="84" y="384"/>
                    <a:pt x="84" y="384"/>
                  </a:cubicBezTo>
                  <a:cubicBezTo>
                    <a:pt x="86" y="386"/>
                    <a:pt x="87" y="388"/>
                    <a:pt x="90" y="390"/>
                  </a:cubicBezTo>
                  <a:cubicBezTo>
                    <a:pt x="93" y="393"/>
                    <a:pt x="93" y="392"/>
                    <a:pt x="93" y="391"/>
                  </a:cubicBezTo>
                  <a:cubicBezTo>
                    <a:pt x="98" y="395"/>
                    <a:pt x="105" y="400"/>
                    <a:pt x="114" y="406"/>
                  </a:cubicBezTo>
                  <a:cubicBezTo>
                    <a:pt x="113" y="406"/>
                    <a:pt x="113" y="406"/>
                    <a:pt x="113" y="406"/>
                  </a:cubicBezTo>
                  <a:cubicBezTo>
                    <a:pt x="119" y="411"/>
                    <a:pt x="125" y="415"/>
                    <a:pt x="131" y="419"/>
                  </a:cubicBezTo>
                  <a:cubicBezTo>
                    <a:pt x="128" y="418"/>
                    <a:pt x="128" y="418"/>
                    <a:pt x="128" y="418"/>
                  </a:cubicBezTo>
                  <a:cubicBezTo>
                    <a:pt x="132" y="420"/>
                    <a:pt x="136" y="423"/>
                    <a:pt x="139" y="425"/>
                  </a:cubicBezTo>
                  <a:cubicBezTo>
                    <a:pt x="138" y="426"/>
                    <a:pt x="142" y="427"/>
                    <a:pt x="141" y="428"/>
                  </a:cubicBezTo>
                  <a:cubicBezTo>
                    <a:pt x="146" y="435"/>
                    <a:pt x="166" y="442"/>
                    <a:pt x="181" y="450"/>
                  </a:cubicBezTo>
                  <a:cubicBezTo>
                    <a:pt x="179" y="450"/>
                    <a:pt x="179" y="450"/>
                    <a:pt x="179" y="450"/>
                  </a:cubicBezTo>
                  <a:cubicBezTo>
                    <a:pt x="188" y="453"/>
                    <a:pt x="209" y="464"/>
                    <a:pt x="223" y="470"/>
                  </a:cubicBezTo>
                  <a:cubicBezTo>
                    <a:pt x="222" y="470"/>
                    <a:pt x="222" y="470"/>
                    <a:pt x="222" y="470"/>
                  </a:cubicBezTo>
                  <a:cubicBezTo>
                    <a:pt x="213" y="467"/>
                    <a:pt x="211" y="467"/>
                    <a:pt x="215" y="469"/>
                  </a:cubicBezTo>
                  <a:cubicBezTo>
                    <a:pt x="212" y="468"/>
                    <a:pt x="207" y="467"/>
                    <a:pt x="204" y="466"/>
                  </a:cubicBezTo>
                  <a:cubicBezTo>
                    <a:pt x="200" y="464"/>
                    <a:pt x="186" y="458"/>
                    <a:pt x="186" y="456"/>
                  </a:cubicBezTo>
                  <a:cubicBezTo>
                    <a:pt x="196" y="461"/>
                    <a:pt x="195" y="460"/>
                    <a:pt x="191" y="457"/>
                  </a:cubicBezTo>
                  <a:cubicBezTo>
                    <a:pt x="181" y="454"/>
                    <a:pt x="163" y="445"/>
                    <a:pt x="163" y="447"/>
                  </a:cubicBezTo>
                  <a:cubicBezTo>
                    <a:pt x="150" y="440"/>
                    <a:pt x="159" y="445"/>
                    <a:pt x="150" y="438"/>
                  </a:cubicBezTo>
                  <a:cubicBezTo>
                    <a:pt x="150" y="437"/>
                    <a:pt x="153" y="439"/>
                    <a:pt x="156" y="440"/>
                  </a:cubicBezTo>
                  <a:cubicBezTo>
                    <a:pt x="144" y="433"/>
                    <a:pt x="132" y="425"/>
                    <a:pt x="120" y="417"/>
                  </a:cubicBezTo>
                  <a:cubicBezTo>
                    <a:pt x="117" y="417"/>
                    <a:pt x="142" y="434"/>
                    <a:pt x="129" y="427"/>
                  </a:cubicBezTo>
                  <a:cubicBezTo>
                    <a:pt x="125" y="426"/>
                    <a:pt x="124" y="428"/>
                    <a:pt x="113" y="418"/>
                  </a:cubicBezTo>
                  <a:cubicBezTo>
                    <a:pt x="113" y="418"/>
                    <a:pt x="114" y="419"/>
                    <a:pt x="115" y="419"/>
                  </a:cubicBezTo>
                  <a:cubicBezTo>
                    <a:pt x="110" y="415"/>
                    <a:pt x="109" y="414"/>
                    <a:pt x="104" y="409"/>
                  </a:cubicBezTo>
                  <a:cubicBezTo>
                    <a:pt x="103" y="406"/>
                    <a:pt x="111" y="414"/>
                    <a:pt x="116" y="416"/>
                  </a:cubicBezTo>
                  <a:cubicBezTo>
                    <a:pt x="112" y="414"/>
                    <a:pt x="107" y="411"/>
                    <a:pt x="104" y="407"/>
                  </a:cubicBezTo>
                  <a:cubicBezTo>
                    <a:pt x="105" y="407"/>
                    <a:pt x="105" y="407"/>
                    <a:pt x="105" y="407"/>
                  </a:cubicBezTo>
                  <a:cubicBezTo>
                    <a:pt x="101" y="404"/>
                    <a:pt x="97" y="401"/>
                    <a:pt x="93" y="397"/>
                  </a:cubicBezTo>
                  <a:cubicBezTo>
                    <a:pt x="91" y="395"/>
                    <a:pt x="92" y="397"/>
                    <a:pt x="94" y="399"/>
                  </a:cubicBezTo>
                  <a:cubicBezTo>
                    <a:pt x="95" y="400"/>
                    <a:pt x="95" y="401"/>
                    <a:pt x="95" y="402"/>
                  </a:cubicBezTo>
                  <a:cubicBezTo>
                    <a:pt x="95" y="401"/>
                    <a:pt x="94" y="401"/>
                    <a:pt x="94" y="400"/>
                  </a:cubicBezTo>
                  <a:cubicBezTo>
                    <a:pt x="92" y="399"/>
                    <a:pt x="90" y="397"/>
                    <a:pt x="88" y="395"/>
                  </a:cubicBezTo>
                  <a:cubicBezTo>
                    <a:pt x="87" y="394"/>
                    <a:pt x="87" y="394"/>
                    <a:pt x="87" y="394"/>
                  </a:cubicBezTo>
                  <a:cubicBezTo>
                    <a:pt x="87" y="394"/>
                    <a:pt x="87" y="394"/>
                    <a:pt x="87" y="395"/>
                  </a:cubicBezTo>
                  <a:cubicBezTo>
                    <a:pt x="77" y="384"/>
                    <a:pt x="63" y="367"/>
                    <a:pt x="60" y="359"/>
                  </a:cubicBezTo>
                  <a:close/>
                  <a:moveTo>
                    <a:pt x="102" y="407"/>
                  </a:moveTo>
                  <a:cubicBezTo>
                    <a:pt x="100" y="405"/>
                    <a:pt x="98" y="404"/>
                    <a:pt x="95" y="402"/>
                  </a:cubicBezTo>
                  <a:cubicBezTo>
                    <a:pt x="95" y="401"/>
                    <a:pt x="95" y="400"/>
                    <a:pt x="94" y="399"/>
                  </a:cubicBezTo>
                  <a:cubicBezTo>
                    <a:pt x="97" y="402"/>
                    <a:pt x="102" y="406"/>
                    <a:pt x="102" y="407"/>
                  </a:cubicBezTo>
                  <a:close/>
                  <a:moveTo>
                    <a:pt x="33" y="588"/>
                  </a:moveTo>
                  <a:cubicBezTo>
                    <a:pt x="33" y="587"/>
                    <a:pt x="31" y="588"/>
                    <a:pt x="30" y="589"/>
                  </a:cubicBezTo>
                  <a:cubicBezTo>
                    <a:pt x="32" y="588"/>
                    <a:pt x="32" y="586"/>
                    <a:pt x="34" y="585"/>
                  </a:cubicBezTo>
                  <a:cubicBezTo>
                    <a:pt x="34" y="586"/>
                    <a:pt x="33" y="587"/>
                    <a:pt x="33" y="588"/>
                  </a:cubicBezTo>
                  <a:close/>
                  <a:moveTo>
                    <a:pt x="72" y="582"/>
                  </a:moveTo>
                  <a:cubicBezTo>
                    <a:pt x="71" y="582"/>
                    <a:pt x="71" y="582"/>
                    <a:pt x="71" y="582"/>
                  </a:cubicBezTo>
                  <a:cubicBezTo>
                    <a:pt x="70" y="583"/>
                    <a:pt x="70" y="583"/>
                    <a:pt x="70" y="583"/>
                  </a:cubicBezTo>
                  <a:lnTo>
                    <a:pt x="72" y="582"/>
                  </a:lnTo>
                  <a:close/>
                  <a:moveTo>
                    <a:pt x="65" y="585"/>
                  </a:moveTo>
                  <a:cubicBezTo>
                    <a:pt x="65" y="585"/>
                    <a:pt x="64" y="586"/>
                    <a:pt x="64" y="586"/>
                  </a:cubicBezTo>
                  <a:cubicBezTo>
                    <a:pt x="64" y="586"/>
                    <a:pt x="64" y="586"/>
                    <a:pt x="64" y="585"/>
                  </a:cubicBezTo>
                  <a:cubicBezTo>
                    <a:pt x="65" y="585"/>
                    <a:pt x="65" y="585"/>
                    <a:pt x="65" y="585"/>
                  </a:cubicBezTo>
                  <a:close/>
                  <a:moveTo>
                    <a:pt x="62" y="589"/>
                  </a:moveTo>
                  <a:cubicBezTo>
                    <a:pt x="62" y="589"/>
                    <a:pt x="62" y="589"/>
                    <a:pt x="62" y="588"/>
                  </a:cubicBezTo>
                  <a:cubicBezTo>
                    <a:pt x="63" y="588"/>
                    <a:pt x="63" y="588"/>
                    <a:pt x="63" y="588"/>
                  </a:cubicBezTo>
                  <a:cubicBezTo>
                    <a:pt x="63" y="588"/>
                    <a:pt x="63" y="587"/>
                    <a:pt x="63" y="587"/>
                  </a:cubicBezTo>
                  <a:cubicBezTo>
                    <a:pt x="67" y="586"/>
                    <a:pt x="71" y="582"/>
                    <a:pt x="74" y="583"/>
                  </a:cubicBezTo>
                  <a:cubicBezTo>
                    <a:pt x="73" y="583"/>
                    <a:pt x="73" y="583"/>
                    <a:pt x="73" y="583"/>
                  </a:cubicBezTo>
                  <a:cubicBezTo>
                    <a:pt x="69" y="587"/>
                    <a:pt x="66" y="588"/>
                    <a:pt x="61" y="591"/>
                  </a:cubicBezTo>
                  <a:cubicBezTo>
                    <a:pt x="61" y="590"/>
                    <a:pt x="62" y="590"/>
                    <a:pt x="62" y="589"/>
                  </a:cubicBezTo>
                  <a:close/>
                  <a:moveTo>
                    <a:pt x="43" y="585"/>
                  </a:moveTo>
                  <a:cubicBezTo>
                    <a:pt x="43" y="585"/>
                    <a:pt x="43" y="585"/>
                    <a:pt x="43" y="585"/>
                  </a:cubicBezTo>
                  <a:cubicBezTo>
                    <a:pt x="43" y="585"/>
                    <a:pt x="43" y="585"/>
                    <a:pt x="43" y="585"/>
                  </a:cubicBezTo>
                  <a:cubicBezTo>
                    <a:pt x="42" y="586"/>
                    <a:pt x="40" y="587"/>
                    <a:pt x="39" y="588"/>
                  </a:cubicBezTo>
                  <a:cubicBezTo>
                    <a:pt x="38" y="588"/>
                    <a:pt x="38" y="588"/>
                    <a:pt x="38" y="588"/>
                  </a:cubicBezTo>
                  <a:cubicBezTo>
                    <a:pt x="39" y="587"/>
                    <a:pt x="39" y="587"/>
                    <a:pt x="40" y="587"/>
                  </a:cubicBezTo>
                  <a:cubicBezTo>
                    <a:pt x="40" y="585"/>
                    <a:pt x="41" y="584"/>
                    <a:pt x="43" y="582"/>
                  </a:cubicBezTo>
                  <a:cubicBezTo>
                    <a:pt x="43" y="582"/>
                    <a:pt x="43" y="582"/>
                    <a:pt x="43" y="582"/>
                  </a:cubicBezTo>
                  <a:cubicBezTo>
                    <a:pt x="44" y="581"/>
                    <a:pt x="44" y="581"/>
                    <a:pt x="44" y="581"/>
                  </a:cubicBezTo>
                  <a:cubicBezTo>
                    <a:pt x="44" y="580"/>
                    <a:pt x="45" y="580"/>
                    <a:pt x="45" y="579"/>
                  </a:cubicBezTo>
                  <a:cubicBezTo>
                    <a:pt x="47" y="578"/>
                    <a:pt x="49" y="577"/>
                    <a:pt x="50" y="577"/>
                  </a:cubicBezTo>
                  <a:cubicBezTo>
                    <a:pt x="46" y="581"/>
                    <a:pt x="46" y="582"/>
                    <a:pt x="44" y="584"/>
                  </a:cubicBezTo>
                  <a:cubicBezTo>
                    <a:pt x="44" y="584"/>
                    <a:pt x="44" y="585"/>
                    <a:pt x="43" y="585"/>
                  </a:cubicBezTo>
                  <a:close/>
                  <a:moveTo>
                    <a:pt x="51" y="574"/>
                  </a:moveTo>
                  <a:cubicBezTo>
                    <a:pt x="50" y="575"/>
                    <a:pt x="48" y="576"/>
                    <a:pt x="47" y="577"/>
                  </a:cubicBezTo>
                  <a:cubicBezTo>
                    <a:pt x="48" y="576"/>
                    <a:pt x="48" y="575"/>
                    <a:pt x="47" y="575"/>
                  </a:cubicBezTo>
                  <a:cubicBezTo>
                    <a:pt x="49" y="574"/>
                    <a:pt x="50" y="574"/>
                    <a:pt x="51" y="574"/>
                  </a:cubicBezTo>
                  <a:close/>
                  <a:moveTo>
                    <a:pt x="46" y="575"/>
                  </a:moveTo>
                  <a:cubicBezTo>
                    <a:pt x="46" y="576"/>
                    <a:pt x="45" y="577"/>
                    <a:pt x="44" y="579"/>
                  </a:cubicBezTo>
                  <a:cubicBezTo>
                    <a:pt x="44" y="579"/>
                    <a:pt x="44" y="579"/>
                    <a:pt x="44" y="579"/>
                  </a:cubicBezTo>
                  <a:cubicBezTo>
                    <a:pt x="42" y="578"/>
                    <a:pt x="42" y="578"/>
                    <a:pt x="42" y="578"/>
                  </a:cubicBezTo>
                  <a:cubicBezTo>
                    <a:pt x="41" y="580"/>
                    <a:pt x="42" y="580"/>
                    <a:pt x="42" y="581"/>
                  </a:cubicBezTo>
                  <a:cubicBezTo>
                    <a:pt x="40" y="582"/>
                    <a:pt x="39" y="583"/>
                    <a:pt x="38" y="585"/>
                  </a:cubicBezTo>
                  <a:cubicBezTo>
                    <a:pt x="39" y="585"/>
                    <a:pt x="40" y="583"/>
                    <a:pt x="41" y="582"/>
                  </a:cubicBezTo>
                  <a:cubicBezTo>
                    <a:pt x="40" y="584"/>
                    <a:pt x="39" y="586"/>
                    <a:pt x="37" y="587"/>
                  </a:cubicBezTo>
                  <a:cubicBezTo>
                    <a:pt x="35" y="588"/>
                    <a:pt x="33" y="590"/>
                    <a:pt x="32" y="591"/>
                  </a:cubicBezTo>
                  <a:cubicBezTo>
                    <a:pt x="32" y="591"/>
                    <a:pt x="31" y="591"/>
                    <a:pt x="31" y="591"/>
                  </a:cubicBezTo>
                  <a:cubicBezTo>
                    <a:pt x="29" y="593"/>
                    <a:pt x="28" y="594"/>
                    <a:pt x="27" y="596"/>
                  </a:cubicBezTo>
                  <a:cubicBezTo>
                    <a:pt x="27" y="596"/>
                    <a:pt x="26" y="597"/>
                    <a:pt x="25" y="597"/>
                  </a:cubicBezTo>
                  <a:cubicBezTo>
                    <a:pt x="25" y="597"/>
                    <a:pt x="23" y="597"/>
                    <a:pt x="22" y="598"/>
                  </a:cubicBezTo>
                  <a:cubicBezTo>
                    <a:pt x="23" y="596"/>
                    <a:pt x="24" y="594"/>
                    <a:pt x="25" y="592"/>
                  </a:cubicBezTo>
                  <a:cubicBezTo>
                    <a:pt x="27" y="591"/>
                    <a:pt x="29" y="590"/>
                    <a:pt x="33" y="588"/>
                  </a:cubicBezTo>
                  <a:cubicBezTo>
                    <a:pt x="32" y="589"/>
                    <a:pt x="32" y="590"/>
                    <a:pt x="31" y="590"/>
                  </a:cubicBezTo>
                  <a:cubicBezTo>
                    <a:pt x="32" y="589"/>
                    <a:pt x="34" y="588"/>
                    <a:pt x="36" y="586"/>
                  </a:cubicBezTo>
                  <a:cubicBezTo>
                    <a:pt x="35" y="585"/>
                    <a:pt x="35" y="585"/>
                    <a:pt x="35" y="585"/>
                  </a:cubicBezTo>
                  <a:cubicBezTo>
                    <a:pt x="35" y="585"/>
                    <a:pt x="35" y="585"/>
                    <a:pt x="35" y="585"/>
                  </a:cubicBezTo>
                  <a:cubicBezTo>
                    <a:pt x="37" y="584"/>
                    <a:pt x="36" y="584"/>
                    <a:pt x="34" y="584"/>
                  </a:cubicBezTo>
                  <a:cubicBezTo>
                    <a:pt x="34" y="584"/>
                    <a:pt x="34" y="584"/>
                    <a:pt x="34" y="584"/>
                  </a:cubicBezTo>
                  <a:cubicBezTo>
                    <a:pt x="35" y="584"/>
                    <a:pt x="36" y="583"/>
                    <a:pt x="36" y="582"/>
                  </a:cubicBezTo>
                  <a:cubicBezTo>
                    <a:pt x="36" y="584"/>
                    <a:pt x="36" y="586"/>
                    <a:pt x="37" y="584"/>
                  </a:cubicBezTo>
                  <a:cubicBezTo>
                    <a:pt x="38" y="583"/>
                    <a:pt x="38" y="582"/>
                    <a:pt x="38" y="581"/>
                  </a:cubicBezTo>
                  <a:cubicBezTo>
                    <a:pt x="39" y="581"/>
                    <a:pt x="39" y="581"/>
                    <a:pt x="39" y="581"/>
                  </a:cubicBezTo>
                  <a:cubicBezTo>
                    <a:pt x="39" y="581"/>
                    <a:pt x="39" y="581"/>
                    <a:pt x="39" y="581"/>
                  </a:cubicBezTo>
                  <a:cubicBezTo>
                    <a:pt x="39" y="581"/>
                    <a:pt x="39" y="580"/>
                    <a:pt x="39" y="580"/>
                  </a:cubicBezTo>
                  <a:cubicBezTo>
                    <a:pt x="39" y="580"/>
                    <a:pt x="38" y="581"/>
                    <a:pt x="38" y="581"/>
                  </a:cubicBezTo>
                  <a:cubicBezTo>
                    <a:pt x="36" y="581"/>
                    <a:pt x="36" y="581"/>
                    <a:pt x="36" y="581"/>
                  </a:cubicBezTo>
                  <a:cubicBezTo>
                    <a:pt x="36" y="581"/>
                    <a:pt x="36" y="581"/>
                    <a:pt x="36" y="581"/>
                  </a:cubicBezTo>
                  <a:cubicBezTo>
                    <a:pt x="38" y="580"/>
                    <a:pt x="38" y="580"/>
                    <a:pt x="38" y="580"/>
                  </a:cubicBezTo>
                  <a:cubicBezTo>
                    <a:pt x="35" y="581"/>
                    <a:pt x="35" y="581"/>
                    <a:pt x="35" y="581"/>
                  </a:cubicBezTo>
                  <a:cubicBezTo>
                    <a:pt x="35" y="581"/>
                    <a:pt x="35" y="581"/>
                    <a:pt x="35" y="581"/>
                  </a:cubicBezTo>
                  <a:cubicBezTo>
                    <a:pt x="36" y="580"/>
                    <a:pt x="36" y="580"/>
                    <a:pt x="37" y="580"/>
                  </a:cubicBezTo>
                  <a:cubicBezTo>
                    <a:pt x="37" y="580"/>
                    <a:pt x="37" y="580"/>
                    <a:pt x="37" y="580"/>
                  </a:cubicBezTo>
                  <a:cubicBezTo>
                    <a:pt x="37" y="580"/>
                    <a:pt x="37" y="580"/>
                    <a:pt x="37" y="579"/>
                  </a:cubicBezTo>
                  <a:cubicBezTo>
                    <a:pt x="40" y="578"/>
                    <a:pt x="43" y="576"/>
                    <a:pt x="46" y="575"/>
                  </a:cubicBezTo>
                  <a:close/>
                  <a:moveTo>
                    <a:pt x="39" y="577"/>
                  </a:moveTo>
                  <a:cubicBezTo>
                    <a:pt x="39" y="578"/>
                    <a:pt x="38" y="579"/>
                    <a:pt x="37" y="579"/>
                  </a:cubicBezTo>
                  <a:cubicBezTo>
                    <a:pt x="38" y="578"/>
                    <a:pt x="38" y="578"/>
                    <a:pt x="38" y="578"/>
                  </a:cubicBezTo>
                  <a:cubicBezTo>
                    <a:pt x="39" y="577"/>
                    <a:pt x="39" y="577"/>
                    <a:pt x="39" y="577"/>
                  </a:cubicBezTo>
                  <a:close/>
                  <a:moveTo>
                    <a:pt x="36" y="576"/>
                  </a:moveTo>
                  <a:cubicBezTo>
                    <a:pt x="38" y="576"/>
                    <a:pt x="37" y="577"/>
                    <a:pt x="37" y="578"/>
                  </a:cubicBezTo>
                  <a:cubicBezTo>
                    <a:pt x="36" y="578"/>
                    <a:pt x="36" y="579"/>
                    <a:pt x="36" y="579"/>
                  </a:cubicBezTo>
                  <a:cubicBezTo>
                    <a:pt x="36" y="579"/>
                    <a:pt x="36" y="579"/>
                    <a:pt x="37" y="578"/>
                  </a:cubicBezTo>
                  <a:cubicBezTo>
                    <a:pt x="37" y="579"/>
                    <a:pt x="37" y="579"/>
                    <a:pt x="37" y="580"/>
                  </a:cubicBezTo>
                  <a:cubicBezTo>
                    <a:pt x="35" y="580"/>
                    <a:pt x="34" y="580"/>
                    <a:pt x="33" y="581"/>
                  </a:cubicBezTo>
                  <a:cubicBezTo>
                    <a:pt x="33" y="579"/>
                    <a:pt x="35" y="577"/>
                    <a:pt x="36" y="576"/>
                  </a:cubicBezTo>
                  <a:close/>
                  <a:moveTo>
                    <a:pt x="9" y="601"/>
                  </a:moveTo>
                  <a:cubicBezTo>
                    <a:pt x="9" y="600"/>
                    <a:pt x="9" y="600"/>
                    <a:pt x="9" y="600"/>
                  </a:cubicBezTo>
                  <a:cubicBezTo>
                    <a:pt x="10" y="600"/>
                    <a:pt x="10" y="600"/>
                    <a:pt x="10" y="600"/>
                  </a:cubicBezTo>
                  <a:cubicBezTo>
                    <a:pt x="10" y="600"/>
                    <a:pt x="10" y="600"/>
                    <a:pt x="11" y="600"/>
                  </a:cubicBezTo>
                  <a:cubicBezTo>
                    <a:pt x="10" y="601"/>
                    <a:pt x="10" y="601"/>
                    <a:pt x="10" y="601"/>
                  </a:cubicBezTo>
                  <a:cubicBezTo>
                    <a:pt x="9" y="601"/>
                    <a:pt x="9" y="601"/>
                    <a:pt x="9" y="601"/>
                  </a:cubicBezTo>
                  <a:cubicBezTo>
                    <a:pt x="9" y="601"/>
                    <a:pt x="9" y="601"/>
                    <a:pt x="9" y="601"/>
                  </a:cubicBezTo>
                  <a:cubicBezTo>
                    <a:pt x="9" y="601"/>
                    <a:pt x="9" y="601"/>
                    <a:pt x="9" y="601"/>
                  </a:cubicBezTo>
                  <a:cubicBezTo>
                    <a:pt x="9" y="601"/>
                    <a:pt x="9" y="601"/>
                    <a:pt x="9" y="601"/>
                  </a:cubicBezTo>
                  <a:cubicBezTo>
                    <a:pt x="14" y="606"/>
                    <a:pt x="11" y="603"/>
                    <a:pt x="9" y="601"/>
                  </a:cubicBezTo>
                  <a:close/>
                  <a:moveTo>
                    <a:pt x="36" y="626"/>
                  </a:moveTo>
                  <a:cubicBezTo>
                    <a:pt x="36" y="626"/>
                    <a:pt x="36" y="626"/>
                    <a:pt x="36" y="626"/>
                  </a:cubicBezTo>
                  <a:close/>
                  <a:moveTo>
                    <a:pt x="36" y="626"/>
                  </a:moveTo>
                  <a:cubicBezTo>
                    <a:pt x="36" y="626"/>
                    <a:pt x="36" y="626"/>
                    <a:pt x="36" y="626"/>
                  </a:cubicBezTo>
                  <a:cubicBezTo>
                    <a:pt x="36" y="626"/>
                    <a:pt x="36" y="626"/>
                    <a:pt x="36" y="626"/>
                  </a:cubicBezTo>
                  <a:cubicBezTo>
                    <a:pt x="36" y="626"/>
                    <a:pt x="35" y="625"/>
                    <a:pt x="35" y="625"/>
                  </a:cubicBezTo>
                  <a:cubicBezTo>
                    <a:pt x="35" y="625"/>
                    <a:pt x="35" y="625"/>
                    <a:pt x="35" y="625"/>
                  </a:cubicBezTo>
                  <a:cubicBezTo>
                    <a:pt x="35" y="625"/>
                    <a:pt x="36" y="626"/>
                    <a:pt x="36" y="626"/>
                  </a:cubicBezTo>
                  <a:cubicBezTo>
                    <a:pt x="36" y="626"/>
                    <a:pt x="36" y="626"/>
                    <a:pt x="36" y="626"/>
                  </a:cubicBezTo>
                  <a:cubicBezTo>
                    <a:pt x="36" y="626"/>
                    <a:pt x="35" y="625"/>
                    <a:pt x="35" y="625"/>
                  </a:cubicBezTo>
                  <a:cubicBezTo>
                    <a:pt x="35" y="625"/>
                    <a:pt x="35" y="625"/>
                    <a:pt x="35" y="625"/>
                  </a:cubicBezTo>
                  <a:cubicBezTo>
                    <a:pt x="35" y="625"/>
                    <a:pt x="35" y="625"/>
                    <a:pt x="35" y="625"/>
                  </a:cubicBezTo>
                  <a:cubicBezTo>
                    <a:pt x="35" y="625"/>
                    <a:pt x="35" y="625"/>
                    <a:pt x="35" y="625"/>
                  </a:cubicBezTo>
                  <a:cubicBezTo>
                    <a:pt x="33" y="623"/>
                    <a:pt x="30" y="621"/>
                    <a:pt x="34" y="624"/>
                  </a:cubicBezTo>
                  <a:cubicBezTo>
                    <a:pt x="34" y="624"/>
                    <a:pt x="34" y="624"/>
                    <a:pt x="34" y="624"/>
                  </a:cubicBezTo>
                  <a:cubicBezTo>
                    <a:pt x="31" y="622"/>
                    <a:pt x="24" y="615"/>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25" y="615"/>
                    <a:pt x="32" y="622"/>
                    <a:pt x="35" y="625"/>
                  </a:cubicBezTo>
                  <a:cubicBezTo>
                    <a:pt x="35" y="625"/>
                    <a:pt x="35" y="625"/>
                    <a:pt x="35" y="625"/>
                  </a:cubicBezTo>
                  <a:cubicBezTo>
                    <a:pt x="35" y="625"/>
                    <a:pt x="35" y="625"/>
                    <a:pt x="35" y="625"/>
                  </a:cubicBezTo>
                  <a:cubicBezTo>
                    <a:pt x="35" y="625"/>
                    <a:pt x="35" y="625"/>
                    <a:pt x="35" y="625"/>
                  </a:cubicBezTo>
                  <a:cubicBezTo>
                    <a:pt x="30" y="621"/>
                    <a:pt x="33" y="623"/>
                    <a:pt x="35" y="625"/>
                  </a:cubicBezTo>
                  <a:cubicBezTo>
                    <a:pt x="35" y="625"/>
                    <a:pt x="35" y="625"/>
                    <a:pt x="35" y="625"/>
                  </a:cubicBezTo>
                  <a:cubicBezTo>
                    <a:pt x="35" y="625"/>
                    <a:pt x="35" y="625"/>
                    <a:pt x="35" y="625"/>
                  </a:cubicBezTo>
                  <a:cubicBezTo>
                    <a:pt x="35" y="625"/>
                    <a:pt x="36" y="626"/>
                    <a:pt x="36" y="626"/>
                  </a:cubicBezTo>
                  <a:cubicBezTo>
                    <a:pt x="36" y="626"/>
                    <a:pt x="36" y="626"/>
                    <a:pt x="36" y="626"/>
                  </a:cubicBezTo>
                  <a:cubicBezTo>
                    <a:pt x="36" y="626"/>
                    <a:pt x="35" y="625"/>
                    <a:pt x="35" y="625"/>
                  </a:cubicBezTo>
                  <a:cubicBezTo>
                    <a:pt x="35" y="625"/>
                    <a:pt x="35" y="625"/>
                    <a:pt x="35" y="625"/>
                  </a:cubicBezTo>
                  <a:cubicBezTo>
                    <a:pt x="35" y="625"/>
                    <a:pt x="36" y="626"/>
                    <a:pt x="36" y="626"/>
                  </a:cubicBezTo>
                  <a:cubicBezTo>
                    <a:pt x="36" y="626"/>
                    <a:pt x="36" y="626"/>
                    <a:pt x="36" y="626"/>
                  </a:cubicBezTo>
                  <a:cubicBezTo>
                    <a:pt x="36" y="626"/>
                    <a:pt x="36" y="626"/>
                    <a:pt x="36" y="626"/>
                  </a:cubicBezTo>
                  <a:cubicBezTo>
                    <a:pt x="36" y="626"/>
                    <a:pt x="36" y="626"/>
                    <a:pt x="36" y="626"/>
                  </a:cubicBezTo>
                  <a:cubicBezTo>
                    <a:pt x="36" y="626"/>
                    <a:pt x="36" y="626"/>
                    <a:pt x="36" y="626"/>
                  </a:cubicBezTo>
                  <a:cubicBezTo>
                    <a:pt x="33" y="623"/>
                    <a:pt x="17" y="609"/>
                    <a:pt x="8" y="601"/>
                  </a:cubicBezTo>
                  <a:cubicBezTo>
                    <a:pt x="8" y="601"/>
                    <a:pt x="8" y="601"/>
                    <a:pt x="9" y="601"/>
                  </a:cubicBezTo>
                  <a:cubicBezTo>
                    <a:pt x="9" y="601"/>
                    <a:pt x="9" y="601"/>
                    <a:pt x="9" y="601"/>
                  </a:cubicBezTo>
                  <a:cubicBezTo>
                    <a:pt x="9" y="601"/>
                    <a:pt x="9" y="601"/>
                    <a:pt x="9" y="601"/>
                  </a:cubicBezTo>
                  <a:cubicBezTo>
                    <a:pt x="9" y="601"/>
                    <a:pt x="9" y="601"/>
                    <a:pt x="9" y="601"/>
                  </a:cubicBezTo>
                  <a:cubicBezTo>
                    <a:pt x="12" y="603"/>
                    <a:pt x="19" y="610"/>
                    <a:pt x="35" y="625"/>
                  </a:cubicBezTo>
                  <a:cubicBezTo>
                    <a:pt x="35" y="625"/>
                    <a:pt x="35" y="625"/>
                    <a:pt x="35" y="625"/>
                  </a:cubicBezTo>
                  <a:cubicBezTo>
                    <a:pt x="35" y="625"/>
                    <a:pt x="35" y="625"/>
                    <a:pt x="35" y="625"/>
                  </a:cubicBezTo>
                  <a:cubicBezTo>
                    <a:pt x="32" y="622"/>
                    <a:pt x="25" y="616"/>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9" y="601"/>
                    <a:pt x="9" y="601"/>
                    <a:pt x="10" y="602"/>
                  </a:cubicBezTo>
                  <a:cubicBezTo>
                    <a:pt x="11" y="601"/>
                    <a:pt x="11" y="601"/>
                    <a:pt x="11" y="601"/>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11" y="602"/>
                    <a:pt x="11" y="602"/>
                    <a:pt x="11" y="602"/>
                  </a:cubicBezTo>
                  <a:cubicBezTo>
                    <a:pt x="12" y="601"/>
                    <a:pt x="12" y="601"/>
                    <a:pt x="12" y="601"/>
                  </a:cubicBezTo>
                  <a:cubicBezTo>
                    <a:pt x="13" y="602"/>
                    <a:pt x="14" y="603"/>
                    <a:pt x="15" y="604"/>
                  </a:cubicBezTo>
                  <a:cubicBezTo>
                    <a:pt x="15" y="604"/>
                    <a:pt x="15" y="604"/>
                    <a:pt x="15" y="604"/>
                  </a:cubicBezTo>
                  <a:cubicBezTo>
                    <a:pt x="14" y="605"/>
                    <a:pt x="14" y="605"/>
                    <a:pt x="14" y="605"/>
                  </a:cubicBezTo>
                  <a:cubicBezTo>
                    <a:pt x="14" y="605"/>
                    <a:pt x="14" y="605"/>
                    <a:pt x="14" y="605"/>
                  </a:cubicBezTo>
                  <a:cubicBezTo>
                    <a:pt x="13" y="605"/>
                    <a:pt x="13" y="605"/>
                    <a:pt x="13" y="605"/>
                  </a:cubicBezTo>
                  <a:cubicBezTo>
                    <a:pt x="13" y="605"/>
                    <a:pt x="13" y="605"/>
                    <a:pt x="13" y="605"/>
                  </a:cubicBezTo>
                  <a:cubicBezTo>
                    <a:pt x="13" y="605"/>
                    <a:pt x="13" y="605"/>
                    <a:pt x="13" y="605"/>
                  </a:cubicBezTo>
                  <a:cubicBezTo>
                    <a:pt x="13" y="605"/>
                    <a:pt x="13" y="605"/>
                    <a:pt x="13" y="605"/>
                  </a:cubicBezTo>
                  <a:cubicBezTo>
                    <a:pt x="20" y="611"/>
                    <a:pt x="34" y="624"/>
                    <a:pt x="31" y="621"/>
                  </a:cubicBezTo>
                  <a:cubicBezTo>
                    <a:pt x="31" y="621"/>
                    <a:pt x="31" y="621"/>
                    <a:pt x="31" y="621"/>
                  </a:cubicBezTo>
                  <a:cubicBezTo>
                    <a:pt x="31" y="621"/>
                    <a:pt x="31" y="621"/>
                    <a:pt x="31" y="621"/>
                  </a:cubicBezTo>
                  <a:cubicBezTo>
                    <a:pt x="31" y="621"/>
                    <a:pt x="31" y="621"/>
                    <a:pt x="31" y="621"/>
                  </a:cubicBezTo>
                  <a:cubicBezTo>
                    <a:pt x="32" y="621"/>
                    <a:pt x="32" y="621"/>
                    <a:pt x="32" y="621"/>
                  </a:cubicBezTo>
                  <a:cubicBezTo>
                    <a:pt x="32" y="621"/>
                    <a:pt x="33" y="621"/>
                    <a:pt x="33" y="621"/>
                  </a:cubicBezTo>
                  <a:cubicBezTo>
                    <a:pt x="33" y="621"/>
                    <a:pt x="33" y="621"/>
                    <a:pt x="33" y="621"/>
                  </a:cubicBezTo>
                  <a:cubicBezTo>
                    <a:pt x="33" y="621"/>
                    <a:pt x="33" y="621"/>
                    <a:pt x="33" y="621"/>
                  </a:cubicBezTo>
                  <a:cubicBezTo>
                    <a:pt x="33" y="621"/>
                    <a:pt x="33" y="621"/>
                    <a:pt x="33" y="621"/>
                  </a:cubicBezTo>
                  <a:cubicBezTo>
                    <a:pt x="34" y="622"/>
                    <a:pt x="35" y="622"/>
                    <a:pt x="35" y="623"/>
                  </a:cubicBezTo>
                  <a:cubicBezTo>
                    <a:pt x="35" y="623"/>
                    <a:pt x="35" y="624"/>
                    <a:pt x="35" y="624"/>
                  </a:cubicBezTo>
                  <a:cubicBezTo>
                    <a:pt x="34" y="624"/>
                    <a:pt x="34" y="624"/>
                    <a:pt x="34" y="624"/>
                  </a:cubicBezTo>
                  <a:cubicBezTo>
                    <a:pt x="34" y="624"/>
                    <a:pt x="34" y="624"/>
                    <a:pt x="34" y="624"/>
                  </a:cubicBezTo>
                  <a:cubicBezTo>
                    <a:pt x="34" y="624"/>
                    <a:pt x="34" y="624"/>
                    <a:pt x="34" y="624"/>
                  </a:cubicBezTo>
                  <a:cubicBezTo>
                    <a:pt x="30" y="621"/>
                    <a:pt x="32" y="623"/>
                    <a:pt x="34" y="624"/>
                  </a:cubicBezTo>
                  <a:cubicBezTo>
                    <a:pt x="34" y="624"/>
                    <a:pt x="34" y="624"/>
                    <a:pt x="34" y="624"/>
                  </a:cubicBezTo>
                  <a:cubicBezTo>
                    <a:pt x="34" y="624"/>
                    <a:pt x="34" y="624"/>
                    <a:pt x="34" y="624"/>
                  </a:cubicBezTo>
                  <a:cubicBezTo>
                    <a:pt x="35" y="624"/>
                    <a:pt x="35" y="624"/>
                    <a:pt x="35" y="624"/>
                  </a:cubicBezTo>
                  <a:cubicBezTo>
                    <a:pt x="36" y="623"/>
                    <a:pt x="36" y="623"/>
                    <a:pt x="36" y="623"/>
                  </a:cubicBezTo>
                  <a:cubicBezTo>
                    <a:pt x="36" y="623"/>
                    <a:pt x="36" y="623"/>
                    <a:pt x="36" y="623"/>
                  </a:cubicBezTo>
                  <a:cubicBezTo>
                    <a:pt x="36" y="624"/>
                    <a:pt x="37" y="624"/>
                    <a:pt x="37" y="625"/>
                  </a:cubicBezTo>
                  <a:lnTo>
                    <a:pt x="36" y="626"/>
                  </a:lnTo>
                  <a:close/>
                  <a:moveTo>
                    <a:pt x="57" y="609"/>
                  </a:moveTo>
                  <a:cubicBezTo>
                    <a:pt x="57" y="609"/>
                    <a:pt x="56" y="609"/>
                    <a:pt x="56" y="610"/>
                  </a:cubicBezTo>
                  <a:cubicBezTo>
                    <a:pt x="56" y="610"/>
                    <a:pt x="56" y="609"/>
                    <a:pt x="56" y="609"/>
                  </a:cubicBezTo>
                  <a:cubicBezTo>
                    <a:pt x="56" y="609"/>
                    <a:pt x="56" y="609"/>
                    <a:pt x="57" y="609"/>
                  </a:cubicBezTo>
                  <a:close/>
                  <a:moveTo>
                    <a:pt x="74" y="599"/>
                  </a:moveTo>
                  <a:cubicBezTo>
                    <a:pt x="76" y="598"/>
                    <a:pt x="76" y="598"/>
                    <a:pt x="76" y="598"/>
                  </a:cubicBezTo>
                  <a:cubicBezTo>
                    <a:pt x="75" y="598"/>
                    <a:pt x="74" y="599"/>
                    <a:pt x="74" y="599"/>
                  </a:cubicBezTo>
                  <a:close/>
                  <a:moveTo>
                    <a:pt x="80" y="595"/>
                  </a:moveTo>
                  <a:cubicBezTo>
                    <a:pt x="80" y="596"/>
                    <a:pt x="80" y="596"/>
                    <a:pt x="80" y="596"/>
                  </a:cubicBezTo>
                  <a:cubicBezTo>
                    <a:pt x="80" y="595"/>
                    <a:pt x="80" y="595"/>
                    <a:pt x="80" y="595"/>
                  </a:cubicBezTo>
                  <a:cubicBezTo>
                    <a:pt x="79" y="595"/>
                    <a:pt x="78" y="596"/>
                    <a:pt x="77" y="597"/>
                  </a:cubicBezTo>
                  <a:cubicBezTo>
                    <a:pt x="77" y="597"/>
                    <a:pt x="77" y="596"/>
                    <a:pt x="75" y="597"/>
                  </a:cubicBezTo>
                  <a:cubicBezTo>
                    <a:pt x="71" y="598"/>
                    <a:pt x="71" y="601"/>
                    <a:pt x="68" y="602"/>
                  </a:cubicBezTo>
                  <a:cubicBezTo>
                    <a:pt x="69" y="601"/>
                    <a:pt x="69" y="601"/>
                    <a:pt x="69" y="601"/>
                  </a:cubicBezTo>
                  <a:cubicBezTo>
                    <a:pt x="68" y="602"/>
                    <a:pt x="67" y="602"/>
                    <a:pt x="65" y="603"/>
                  </a:cubicBezTo>
                  <a:cubicBezTo>
                    <a:pt x="66" y="602"/>
                    <a:pt x="67" y="601"/>
                    <a:pt x="68" y="600"/>
                  </a:cubicBezTo>
                  <a:cubicBezTo>
                    <a:pt x="69" y="599"/>
                    <a:pt x="69" y="599"/>
                    <a:pt x="69" y="599"/>
                  </a:cubicBezTo>
                  <a:cubicBezTo>
                    <a:pt x="69" y="599"/>
                    <a:pt x="69" y="599"/>
                    <a:pt x="69" y="599"/>
                  </a:cubicBezTo>
                  <a:cubicBezTo>
                    <a:pt x="70" y="598"/>
                    <a:pt x="71" y="598"/>
                    <a:pt x="71" y="597"/>
                  </a:cubicBezTo>
                  <a:cubicBezTo>
                    <a:pt x="71" y="597"/>
                    <a:pt x="70" y="598"/>
                    <a:pt x="70" y="598"/>
                  </a:cubicBezTo>
                  <a:cubicBezTo>
                    <a:pt x="73" y="594"/>
                    <a:pt x="76" y="590"/>
                    <a:pt x="79" y="586"/>
                  </a:cubicBezTo>
                  <a:lnTo>
                    <a:pt x="80" y="595"/>
                  </a:lnTo>
                  <a:close/>
                  <a:moveTo>
                    <a:pt x="101" y="557"/>
                  </a:moveTo>
                  <a:cubicBezTo>
                    <a:pt x="98" y="558"/>
                    <a:pt x="95" y="561"/>
                    <a:pt x="94" y="560"/>
                  </a:cubicBezTo>
                  <a:cubicBezTo>
                    <a:pt x="92" y="561"/>
                    <a:pt x="89" y="562"/>
                    <a:pt x="93" y="561"/>
                  </a:cubicBezTo>
                  <a:cubicBezTo>
                    <a:pt x="91" y="563"/>
                    <a:pt x="91" y="563"/>
                    <a:pt x="91" y="563"/>
                  </a:cubicBezTo>
                  <a:cubicBezTo>
                    <a:pt x="91" y="562"/>
                    <a:pt x="91" y="562"/>
                    <a:pt x="91" y="562"/>
                  </a:cubicBezTo>
                  <a:cubicBezTo>
                    <a:pt x="91" y="562"/>
                    <a:pt x="91" y="563"/>
                    <a:pt x="90" y="563"/>
                  </a:cubicBezTo>
                  <a:cubicBezTo>
                    <a:pt x="88" y="565"/>
                    <a:pt x="88" y="565"/>
                    <a:pt x="88" y="565"/>
                  </a:cubicBezTo>
                  <a:cubicBezTo>
                    <a:pt x="87" y="562"/>
                    <a:pt x="81" y="564"/>
                    <a:pt x="86" y="560"/>
                  </a:cubicBezTo>
                  <a:cubicBezTo>
                    <a:pt x="86" y="561"/>
                    <a:pt x="84" y="562"/>
                    <a:pt x="81" y="563"/>
                  </a:cubicBezTo>
                  <a:cubicBezTo>
                    <a:pt x="81" y="563"/>
                    <a:pt x="81" y="563"/>
                    <a:pt x="81" y="563"/>
                  </a:cubicBezTo>
                  <a:cubicBezTo>
                    <a:pt x="81" y="563"/>
                    <a:pt x="81" y="563"/>
                    <a:pt x="81" y="563"/>
                  </a:cubicBezTo>
                  <a:cubicBezTo>
                    <a:pt x="82" y="562"/>
                    <a:pt x="82" y="562"/>
                    <a:pt x="83" y="563"/>
                  </a:cubicBezTo>
                  <a:cubicBezTo>
                    <a:pt x="83" y="561"/>
                    <a:pt x="82" y="561"/>
                    <a:pt x="81" y="561"/>
                  </a:cubicBezTo>
                  <a:cubicBezTo>
                    <a:pt x="82" y="561"/>
                    <a:pt x="82" y="560"/>
                    <a:pt x="83" y="561"/>
                  </a:cubicBezTo>
                  <a:cubicBezTo>
                    <a:pt x="83" y="560"/>
                    <a:pt x="83" y="560"/>
                    <a:pt x="83" y="559"/>
                  </a:cubicBezTo>
                  <a:cubicBezTo>
                    <a:pt x="84" y="559"/>
                    <a:pt x="85" y="559"/>
                    <a:pt x="85" y="559"/>
                  </a:cubicBezTo>
                  <a:cubicBezTo>
                    <a:pt x="85" y="558"/>
                    <a:pt x="85" y="558"/>
                    <a:pt x="85" y="558"/>
                  </a:cubicBezTo>
                  <a:cubicBezTo>
                    <a:pt x="86" y="557"/>
                    <a:pt x="87" y="557"/>
                    <a:pt x="88" y="556"/>
                  </a:cubicBezTo>
                  <a:cubicBezTo>
                    <a:pt x="88" y="557"/>
                    <a:pt x="88" y="558"/>
                    <a:pt x="87" y="559"/>
                  </a:cubicBezTo>
                  <a:cubicBezTo>
                    <a:pt x="87" y="560"/>
                    <a:pt x="87" y="560"/>
                    <a:pt x="87" y="560"/>
                  </a:cubicBezTo>
                  <a:cubicBezTo>
                    <a:pt x="87" y="559"/>
                    <a:pt x="87" y="559"/>
                    <a:pt x="87" y="559"/>
                  </a:cubicBezTo>
                  <a:cubicBezTo>
                    <a:pt x="87" y="559"/>
                    <a:pt x="87" y="560"/>
                    <a:pt x="87" y="560"/>
                  </a:cubicBezTo>
                  <a:cubicBezTo>
                    <a:pt x="88" y="559"/>
                    <a:pt x="88" y="559"/>
                    <a:pt x="88" y="558"/>
                  </a:cubicBezTo>
                  <a:cubicBezTo>
                    <a:pt x="89" y="558"/>
                    <a:pt x="89" y="558"/>
                    <a:pt x="89" y="558"/>
                  </a:cubicBezTo>
                  <a:cubicBezTo>
                    <a:pt x="90" y="558"/>
                    <a:pt x="87" y="564"/>
                    <a:pt x="90" y="563"/>
                  </a:cubicBezTo>
                  <a:cubicBezTo>
                    <a:pt x="90" y="560"/>
                    <a:pt x="90" y="560"/>
                    <a:pt x="90" y="560"/>
                  </a:cubicBezTo>
                  <a:cubicBezTo>
                    <a:pt x="91" y="560"/>
                    <a:pt x="91" y="560"/>
                    <a:pt x="91" y="560"/>
                  </a:cubicBezTo>
                  <a:cubicBezTo>
                    <a:pt x="92" y="557"/>
                    <a:pt x="92" y="557"/>
                    <a:pt x="92" y="557"/>
                  </a:cubicBezTo>
                  <a:cubicBezTo>
                    <a:pt x="94" y="557"/>
                    <a:pt x="94" y="557"/>
                    <a:pt x="94" y="557"/>
                  </a:cubicBezTo>
                  <a:cubicBezTo>
                    <a:pt x="97" y="555"/>
                    <a:pt x="100" y="554"/>
                    <a:pt x="102" y="553"/>
                  </a:cubicBezTo>
                  <a:cubicBezTo>
                    <a:pt x="100" y="553"/>
                    <a:pt x="100" y="554"/>
                    <a:pt x="98" y="554"/>
                  </a:cubicBezTo>
                  <a:cubicBezTo>
                    <a:pt x="99" y="552"/>
                    <a:pt x="103" y="550"/>
                    <a:pt x="108" y="548"/>
                  </a:cubicBezTo>
                  <a:cubicBezTo>
                    <a:pt x="108" y="548"/>
                    <a:pt x="109" y="548"/>
                    <a:pt x="109" y="548"/>
                  </a:cubicBezTo>
                  <a:cubicBezTo>
                    <a:pt x="109" y="549"/>
                    <a:pt x="108" y="549"/>
                    <a:pt x="108" y="549"/>
                  </a:cubicBezTo>
                  <a:cubicBezTo>
                    <a:pt x="109" y="549"/>
                    <a:pt x="106" y="551"/>
                    <a:pt x="111" y="550"/>
                  </a:cubicBezTo>
                  <a:cubicBezTo>
                    <a:pt x="110" y="551"/>
                    <a:pt x="108" y="554"/>
                    <a:pt x="108" y="554"/>
                  </a:cubicBezTo>
                  <a:cubicBezTo>
                    <a:pt x="106" y="556"/>
                    <a:pt x="103" y="557"/>
                    <a:pt x="101" y="557"/>
                  </a:cubicBezTo>
                  <a:close/>
                  <a:moveTo>
                    <a:pt x="92" y="555"/>
                  </a:moveTo>
                  <a:cubicBezTo>
                    <a:pt x="91" y="555"/>
                    <a:pt x="91" y="556"/>
                    <a:pt x="90" y="556"/>
                  </a:cubicBezTo>
                  <a:cubicBezTo>
                    <a:pt x="90" y="556"/>
                    <a:pt x="90" y="555"/>
                    <a:pt x="91" y="555"/>
                  </a:cubicBezTo>
                  <a:cubicBezTo>
                    <a:pt x="91" y="555"/>
                    <a:pt x="91" y="555"/>
                    <a:pt x="92" y="555"/>
                  </a:cubicBezTo>
                  <a:close/>
                  <a:moveTo>
                    <a:pt x="99" y="575"/>
                  </a:moveTo>
                  <a:cubicBezTo>
                    <a:pt x="98" y="576"/>
                    <a:pt x="94" y="578"/>
                    <a:pt x="94" y="577"/>
                  </a:cubicBezTo>
                  <a:cubicBezTo>
                    <a:pt x="98" y="576"/>
                    <a:pt x="95" y="573"/>
                    <a:pt x="99" y="574"/>
                  </a:cubicBezTo>
                  <a:cubicBezTo>
                    <a:pt x="99" y="573"/>
                    <a:pt x="98" y="573"/>
                    <a:pt x="97" y="573"/>
                  </a:cubicBezTo>
                  <a:cubicBezTo>
                    <a:pt x="97" y="573"/>
                    <a:pt x="97" y="572"/>
                    <a:pt x="97" y="572"/>
                  </a:cubicBezTo>
                  <a:cubicBezTo>
                    <a:pt x="101" y="571"/>
                    <a:pt x="101" y="571"/>
                    <a:pt x="101" y="571"/>
                  </a:cubicBezTo>
                  <a:cubicBezTo>
                    <a:pt x="102" y="571"/>
                    <a:pt x="102" y="570"/>
                    <a:pt x="102" y="571"/>
                  </a:cubicBezTo>
                  <a:cubicBezTo>
                    <a:pt x="103" y="572"/>
                    <a:pt x="99" y="574"/>
                    <a:pt x="99" y="575"/>
                  </a:cubicBezTo>
                  <a:close/>
                  <a:moveTo>
                    <a:pt x="115" y="566"/>
                  </a:moveTo>
                  <a:cubicBezTo>
                    <a:pt x="112" y="567"/>
                    <a:pt x="109" y="568"/>
                    <a:pt x="106" y="569"/>
                  </a:cubicBezTo>
                  <a:cubicBezTo>
                    <a:pt x="107" y="568"/>
                    <a:pt x="107" y="568"/>
                    <a:pt x="107" y="568"/>
                  </a:cubicBezTo>
                  <a:cubicBezTo>
                    <a:pt x="122" y="562"/>
                    <a:pt x="115" y="563"/>
                    <a:pt x="104" y="564"/>
                  </a:cubicBezTo>
                  <a:cubicBezTo>
                    <a:pt x="109" y="562"/>
                    <a:pt x="114" y="560"/>
                    <a:pt x="120" y="559"/>
                  </a:cubicBezTo>
                  <a:cubicBezTo>
                    <a:pt x="119" y="558"/>
                    <a:pt x="119" y="558"/>
                    <a:pt x="119" y="558"/>
                  </a:cubicBezTo>
                  <a:cubicBezTo>
                    <a:pt x="121" y="558"/>
                    <a:pt x="121" y="557"/>
                    <a:pt x="123" y="557"/>
                  </a:cubicBezTo>
                  <a:cubicBezTo>
                    <a:pt x="123" y="557"/>
                    <a:pt x="117" y="564"/>
                    <a:pt x="115" y="566"/>
                  </a:cubicBezTo>
                  <a:close/>
                  <a:moveTo>
                    <a:pt x="127" y="562"/>
                  </a:moveTo>
                  <a:cubicBezTo>
                    <a:pt x="127" y="561"/>
                    <a:pt x="126" y="561"/>
                    <a:pt x="126" y="561"/>
                  </a:cubicBezTo>
                  <a:cubicBezTo>
                    <a:pt x="129" y="560"/>
                    <a:pt x="129" y="560"/>
                    <a:pt x="129" y="560"/>
                  </a:cubicBezTo>
                  <a:cubicBezTo>
                    <a:pt x="129" y="560"/>
                    <a:pt x="130" y="561"/>
                    <a:pt x="127" y="562"/>
                  </a:cubicBezTo>
                  <a:close/>
                  <a:moveTo>
                    <a:pt x="165" y="551"/>
                  </a:moveTo>
                  <a:cubicBezTo>
                    <a:pt x="164" y="553"/>
                    <a:pt x="159" y="553"/>
                    <a:pt x="159" y="552"/>
                  </a:cubicBezTo>
                  <a:cubicBezTo>
                    <a:pt x="160" y="554"/>
                    <a:pt x="153" y="555"/>
                    <a:pt x="151" y="557"/>
                  </a:cubicBezTo>
                  <a:cubicBezTo>
                    <a:pt x="145" y="559"/>
                    <a:pt x="145" y="556"/>
                    <a:pt x="140" y="559"/>
                  </a:cubicBezTo>
                  <a:cubicBezTo>
                    <a:pt x="143" y="559"/>
                    <a:pt x="143" y="559"/>
                    <a:pt x="143" y="559"/>
                  </a:cubicBezTo>
                  <a:cubicBezTo>
                    <a:pt x="138" y="561"/>
                    <a:pt x="136" y="562"/>
                    <a:pt x="131" y="563"/>
                  </a:cubicBezTo>
                  <a:cubicBezTo>
                    <a:pt x="130" y="562"/>
                    <a:pt x="134" y="562"/>
                    <a:pt x="134" y="561"/>
                  </a:cubicBezTo>
                  <a:cubicBezTo>
                    <a:pt x="131" y="561"/>
                    <a:pt x="131" y="561"/>
                    <a:pt x="131" y="561"/>
                  </a:cubicBezTo>
                  <a:cubicBezTo>
                    <a:pt x="132" y="561"/>
                    <a:pt x="134" y="559"/>
                    <a:pt x="134" y="560"/>
                  </a:cubicBezTo>
                  <a:cubicBezTo>
                    <a:pt x="134" y="559"/>
                    <a:pt x="135" y="558"/>
                    <a:pt x="132" y="560"/>
                  </a:cubicBezTo>
                  <a:cubicBezTo>
                    <a:pt x="134" y="558"/>
                    <a:pt x="134" y="558"/>
                    <a:pt x="134" y="558"/>
                  </a:cubicBezTo>
                  <a:cubicBezTo>
                    <a:pt x="133" y="558"/>
                    <a:pt x="133" y="558"/>
                    <a:pt x="133" y="558"/>
                  </a:cubicBezTo>
                  <a:cubicBezTo>
                    <a:pt x="136" y="557"/>
                    <a:pt x="136" y="557"/>
                    <a:pt x="136" y="557"/>
                  </a:cubicBezTo>
                  <a:cubicBezTo>
                    <a:pt x="137" y="557"/>
                    <a:pt x="138" y="556"/>
                    <a:pt x="141" y="557"/>
                  </a:cubicBezTo>
                  <a:cubicBezTo>
                    <a:pt x="141" y="557"/>
                    <a:pt x="139" y="558"/>
                    <a:pt x="139" y="558"/>
                  </a:cubicBezTo>
                  <a:cubicBezTo>
                    <a:pt x="141" y="558"/>
                    <a:pt x="143" y="557"/>
                    <a:pt x="144" y="556"/>
                  </a:cubicBezTo>
                  <a:cubicBezTo>
                    <a:pt x="141" y="557"/>
                    <a:pt x="142" y="556"/>
                    <a:pt x="141" y="555"/>
                  </a:cubicBezTo>
                  <a:cubicBezTo>
                    <a:pt x="143" y="554"/>
                    <a:pt x="146" y="553"/>
                    <a:pt x="147" y="553"/>
                  </a:cubicBezTo>
                  <a:cubicBezTo>
                    <a:pt x="151" y="552"/>
                    <a:pt x="154" y="552"/>
                    <a:pt x="153" y="554"/>
                  </a:cubicBezTo>
                  <a:cubicBezTo>
                    <a:pt x="154" y="553"/>
                    <a:pt x="157" y="553"/>
                    <a:pt x="158" y="551"/>
                  </a:cubicBezTo>
                  <a:cubicBezTo>
                    <a:pt x="155" y="553"/>
                    <a:pt x="156" y="548"/>
                    <a:pt x="152" y="552"/>
                  </a:cubicBezTo>
                  <a:cubicBezTo>
                    <a:pt x="150" y="550"/>
                    <a:pt x="156" y="549"/>
                    <a:pt x="159" y="549"/>
                  </a:cubicBezTo>
                  <a:cubicBezTo>
                    <a:pt x="158" y="550"/>
                    <a:pt x="159" y="550"/>
                    <a:pt x="159" y="550"/>
                  </a:cubicBezTo>
                  <a:cubicBezTo>
                    <a:pt x="163" y="549"/>
                    <a:pt x="160" y="548"/>
                    <a:pt x="157" y="549"/>
                  </a:cubicBezTo>
                  <a:cubicBezTo>
                    <a:pt x="161" y="546"/>
                    <a:pt x="161" y="546"/>
                    <a:pt x="161" y="546"/>
                  </a:cubicBezTo>
                  <a:cubicBezTo>
                    <a:pt x="161" y="546"/>
                    <a:pt x="161" y="546"/>
                    <a:pt x="161" y="546"/>
                  </a:cubicBezTo>
                  <a:cubicBezTo>
                    <a:pt x="165" y="545"/>
                    <a:pt x="165" y="545"/>
                    <a:pt x="165" y="545"/>
                  </a:cubicBezTo>
                  <a:cubicBezTo>
                    <a:pt x="166" y="546"/>
                    <a:pt x="167" y="547"/>
                    <a:pt x="166" y="547"/>
                  </a:cubicBezTo>
                  <a:cubicBezTo>
                    <a:pt x="169" y="547"/>
                    <a:pt x="169" y="547"/>
                    <a:pt x="169" y="547"/>
                  </a:cubicBezTo>
                  <a:cubicBezTo>
                    <a:pt x="165" y="548"/>
                    <a:pt x="165" y="548"/>
                    <a:pt x="165" y="548"/>
                  </a:cubicBezTo>
                  <a:cubicBezTo>
                    <a:pt x="167" y="549"/>
                    <a:pt x="169" y="547"/>
                    <a:pt x="171" y="547"/>
                  </a:cubicBezTo>
                  <a:cubicBezTo>
                    <a:pt x="174" y="547"/>
                    <a:pt x="167" y="549"/>
                    <a:pt x="165" y="551"/>
                  </a:cubicBezTo>
                  <a:close/>
                  <a:moveTo>
                    <a:pt x="290" y="522"/>
                  </a:moveTo>
                  <a:cubicBezTo>
                    <a:pt x="289" y="523"/>
                    <a:pt x="287" y="523"/>
                    <a:pt x="287" y="523"/>
                  </a:cubicBezTo>
                  <a:cubicBezTo>
                    <a:pt x="285" y="524"/>
                    <a:pt x="281" y="525"/>
                    <a:pt x="280" y="524"/>
                  </a:cubicBezTo>
                  <a:cubicBezTo>
                    <a:pt x="283" y="523"/>
                    <a:pt x="283" y="523"/>
                    <a:pt x="281" y="522"/>
                  </a:cubicBezTo>
                  <a:cubicBezTo>
                    <a:pt x="278" y="524"/>
                    <a:pt x="272" y="524"/>
                    <a:pt x="273" y="526"/>
                  </a:cubicBezTo>
                  <a:cubicBezTo>
                    <a:pt x="268" y="526"/>
                    <a:pt x="271" y="526"/>
                    <a:pt x="268" y="525"/>
                  </a:cubicBezTo>
                  <a:cubicBezTo>
                    <a:pt x="267" y="525"/>
                    <a:pt x="268" y="524"/>
                    <a:pt x="269" y="524"/>
                  </a:cubicBezTo>
                  <a:cubicBezTo>
                    <a:pt x="256" y="527"/>
                    <a:pt x="256" y="527"/>
                    <a:pt x="256" y="527"/>
                  </a:cubicBezTo>
                  <a:cubicBezTo>
                    <a:pt x="256" y="528"/>
                    <a:pt x="265" y="526"/>
                    <a:pt x="261" y="529"/>
                  </a:cubicBezTo>
                  <a:cubicBezTo>
                    <a:pt x="260" y="529"/>
                    <a:pt x="261" y="531"/>
                    <a:pt x="256" y="531"/>
                  </a:cubicBezTo>
                  <a:cubicBezTo>
                    <a:pt x="256" y="531"/>
                    <a:pt x="257" y="531"/>
                    <a:pt x="257" y="531"/>
                  </a:cubicBezTo>
                  <a:cubicBezTo>
                    <a:pt x="255" y="531"/>
                    <a:pt x="254" y="531"/>
                    <a:pt x="252" y="531"/>
                  </a:cubicBezTo>
                  <a:cubicBezTo>
                    <a:pt x="251" y="530"/>
                    <a:pt x="254" y="530"/>
                    <a:pt x="256" y="529"/>
                  </a:cubicBezTo>
                  <a:cubicBezTo>
                    <a:pt x="254" y="529"/>
                    <a:pt x="253" y="530"/>
                    <a:pt x="251" y="530"/>
                  </a:cubicBezTo>
                  <a:cubicBezTo>
                    <a:pt x="251" y="530"/>
                    <a:pt x="251" y="530"/>
                    <a:pt x="251" y="530"/>
                  </a:cubicBezTo>
                  <a:cubicBezTo>
                    <a:pt x="247" y="531"/>
                    <a:pt x="247" y="531"/>
                    <a:pt x="247" y="531"/>
                  </a:cubicBezTo>
                  <a:cubicBezTo>
                    <a:pt x="245" y="532"/>
                    <a:pt x="250" y="530"/>
                    <a:pt x="251" y="531"/>
                  </a:cubicBezTo>
                  <a:cubicBezTo>
                    <a:pt x="248" y="532"/>
                    <a:pt x="248" y="532"/>
                    <a:pt x="248" y="532"/>
                  </a:cubicBezTo>
                  <a:cubicBezTo>
                    <a:pt x="245" y="533"/>
                    <a:pt x="236" y="535"/>
                    <a:pt x="232" y="534"/>
                  </a:cubicBezTo>
                  <a:cubicBezTo>
                    <a:pt x="228" y="534"/>
                    <a:pt x="230" y="535"/>
                    <a:pt x="230" y="536"/>
                  </a:cubicBezTo>
                  <a:cubicBezTo>
                    <a:pt x="228" y="538"/>
                    <a:pt x="225" y="537"/>
                    <a:pt x="223" y="538"/>
                  </a:cubicBezTo>
                  <a:cubicBezTo>
                    <a:pt x="223" y="539"/>
                    <a:pt x="220" y="539"/>
                    <a:pt x="221" y="540"/>
                  </a:cubicBezTo>
                  <a:cubicBezTo>
                    <a:pt x="217" y="541"/>
                    <a:pt x="217" y="541"/>
                    <a:pt x="217" y="541"/>
                  </a:cubicBezTo>
                  <a:cubicBezTo>
                    <a:pt x="216" y="543"/>
                    <a:pt x="222" y="540"/>
                    <a:pt x="223" y="541"/>
                  </a:cubicBezTo>
                  <a:cubicBezTo>
                    <a:pt x="226" y="542"/>
                    <a:pt x="221" y="542"/>
                    <a:pt x="222" y="542"/>
                  </a:cubicBezTo>
                  <a:cubicBezTo>
                    <a:pt x="225" y="542"/>
                    <a:pt x="225" y="541"/>
                    <a:pt x="226" y="540"/>
                  </a:cubicBezTo>
                  <a:cubicBezTo>
                    <a:pt x="228" y="540"/>
                    <a:pt x="229" y="540"/>
                    <a:pt x="229" y="541"/>
                  </a:cubicBezTo>
                  <a:cubicBezTo>
                    <a:pt x="224" y="541"/>
                    <a:pt x="227" y="542"/>
                    <a:pt x="223" y="543"/>
                  </a:cubicBezTo>
                  <a:cubicBezTo>
                    <a:pt x="223" y="543"/>
                    <a:pt x="223" y="543"/>
                    <a:pt x="223" y="543"/>
                  </a:cubicBezTo>
                  <a:cubicBezTo>
                    <a:pt x="224" y="544"/>
                    <a:pt x="218" y="544"/>
                    <a:pt x="216" y="545"/>
                  </a:cubicBezTo>
                  <a:cubicBezTo>
                    <a:pt x="211" y="545"/>
                    <a:pt x="219" y="543"/>
                    <a:pt x="218" y="542"/>
                  </a:cubicBezTo>
                  <a:cubicBezTo>
                    <a:pt x="213" y="544"/>
                    <a:pt x="213" y="544"/>
                    <a:pt x="213" y="544"/>
                  </a:cubicBezTo>
                  <a:cubicBezTo>
                    <a:pt x="215" y="543"/>
                    <a:pt x="213" y="542"/>
                    <a:pt x="215" y="541"/>
                  </a:cubicBezTo>
                  <a:cubicBezTo>
                    <a:pt x="212" y="542"/>
                    <a:pt x="211" y="541"/>
                    <a:pt x="209" y="542"/>
                  </a:cubicBezTo>
                  <a:cubicBezTo>
                    <a:pt x="211" y="540"/>
                    <a:pt x="204" y="542"/>
                    <a:pt x="203" y="541"/>
                  </a:cubicBezTo>
                  <a:cubicBezTo>
                    <a:pt x="206" y="540"/>
                    <a:pt x="214" y="540"/>
                    <a:pt x="213" y="540"/>
                  </a:cubicBezTo>
                  <a:cubicBezTo>
                    <a:pt x="213" y="540"/>
                    <a:pt x="217" y="539"/>
                    <a:pt x="219" y="540"/>
                  </a:cubicBezTo>
                  <a:cubicBezTo>
                    <a:pt x="220" y="537"/>
                    <a:pt x="220" y="537"/>
                    <a:pt x="220" y="537"/>
                  </a:cubicBezTo>
                  <a:cubicBezTo>
                    <a:pt x="218" y="538"/>
                    <a:pt x="214" y="539"/>
                    <a:pt x="215" y="538"/>
                  </a:cubicBezTo>
                  <a:cubicBezTo>
                    <a:pt x="211" y="539"/>
                    <a:pt x="211" y="539"/>
                    <a:pt x="211" y="539"/>
                  </a:cubicBezTo>
                  <a:cubicBezTo>
                    <a:pt x="214" y="536"/>
                    <a:pt x="214" y="537"/>
                    <a:pt x="217" y="535"/>
                  </a:cubicBezTo>
                  <a:cubicBezTo>
                    <a:pt x="209" y="535"/>
                    <a:pt x="205" y="540"/>
                    <a:pt x="198" y="539"/>
                  </a:cubicBezTo>
                  <a:cubicBezTo>
                    <a:pt x="199" y="539"/>
                    <a:pt x="199" y="539"/>
                    <a:pt x="199" y="539"/>
                  </a:cubicBezTo>
                  <a:cubicBezTo>
                    <a:pt x="188" y="542"/>
                    <a:pt x="184" y="541"/>
                    <a:pt x="180" y="539"/>
                  </a:cubicBezTo>
                  <a:cubicBezTo>
                    <a:pt x="185" y="537"/>
                    <a:pt x="185" y="537"/>
                    <a:pt x="185" y="537"/>
                  </a:cubicBezTo>
                  <a:cubicBezTo>
                    <a:pt x="186" y="538"/>
                    <a:pt x="186" y="538"/>
                    <a:pt x="186" y="538"/>
                  </a:cubicBezTo>
                  <a:cubicBezTo>
                    <a:pt x="194" y="537"/>
                    <a:pt x="198" y="533"/>
                    <a:pt x="207" y="531"/>
                  </a:cubicBezTo>
                  <a:cubicBezTo>
                    <a:pt x="206" y="532"/>
                    <a:pt x="203" y="533"/>
                    <a:pt x="203" y="533"/>
                  </a:cubicBezTo>
                  <a:cubicBezTo>
                    <a:pt x="209" y="532"/>
                    <a:pt x="207" y="530"/>
                    <a:pt x="212" y="530"/>
                  </a:cubicBezTo>
                  <a:cubicBezTo>
                    <a:pt x="205" y="532"/>
                    <a:pt x="217" y="529"/>
                    <a:pt x="211" y="532"/>
                  </a:cubicBezTo>
                  <a:cubicBezTo>
                    <a:pt x="219" y="528"/>
                    <a:pt x="230" y="529"/>
                    <a:pt x="236" y="527"/>
                  </a:cubicBezTo>
                  <a:cubicBezTo>
                    <a:pt x="234" y="527"/>
                    <a:pt x="238" y="526"/>
                    <a:pt x="238" y="525"/>
                  </a:cubicBezTo>
                  <a:cubicBezTo>
                    <a:pt x="239" y="525"/>
                    <a:pt x="239" y="526"/>
                    <a:pt x="238" y="526"/>
                  </a:cubicBezTo>
                  <a:cubicBezTo>
                    <a:pt x="241" y="526"/>
                    <a:pt x="242" y="527"/>
                    <a:pt x="242" y="528"/>
                  </a:cubicBezTo>
                  <a:cubicBezTo>
                    <a:pt x="236" y="529"/>
                    <a:pt x="236" y="529"/>
                    <a:pt x="236" y="529"/>
                  </a:cubicBezTo>
                  <a:cubicBezTo>
                    <a:pt x="238" y="529"/>
                    <a:pt x="240" y="530"/>
                    <a:pt x="241" y="530"/>
                  </a:cubicBezTo>
                  <a:cubicBezTo>
                    <a:pt x="241" y="530"/>
                    <a:pt x="241" y="530"/>
                    <a:pt x="241" y="530"/>
                  </a:cubicBezTo>
                  <a:cubicBezTo>
                    <a:pt x="241" y="530"/>
                    <a:pt x="241" y="530"/>
                    <a:pt x="241" y="530"/>
                  </a:cubicBezTo>
                  <a:cubicBezTo>
                    <a:pt x="242" y="530"/>
                    <a:pt x="243" y="529"/>
                    <a:pt x="244" y="529"/>
                  </a:cubicBezTo>
                  <a:cubicBezTo>
                    <a:pt x="245" y="528"/>
                    <a:pt x="244" y="528"/>
                    <a:pt x="244" y="528"/>
                  </a:cubicBezTo>
                  <a:cubicBezTo>
                    <a:pt x="246" y="527"/>
                    <a:pt x="248" y="525"/>
                    <a:pt x="251" y="524"/>
                  </a:cubicBezTo>
                  <a:cubicBezTo>
                    <a:pt x="251" y="524"/>
                    <a:pt x="251" y="524"/>
                    <a:pt x="251" y="524"/>
                  </a:cubicBezTo>
                  <a:cubicBezTo>
                    <a:pt x="257" y="523"/>
                    <a:pt x="257" y="523"/>
                    <a:pt x="257" y="523"/>
                  </a:cubicBezTo>
                  <a:cubicBezTo>
                    <a:pt x="257" y="523"/>
                    <a:pt x="257" y="523"/>
                    <a:pt x="257" y="523"/>
                  </a:cubicBezTo>
                  <a:cubicBezTo>
                    <a:pt x="260" y="522"/>
                    <a:pt x="260" y="522"/>
                    <a:pt x="260" y="522"/>
                  </a:cubicBezTo>
                  <a:cubicBezTo>
                    <a:pt x="261" y="523"/>
                    <a:pt x="262" y="522"/>
                    <a:pt x="262" y="523"/>
                  </a:cubicBezTo>
                  <a:cubicBezTo>
                    <a:pt x="265" y="525"/>
                    <a:pt x="271" y="521"/>
                    <a:pt x="277" y="521"/>
                  </a:cubicBezTo>
                  <a:cubicBezTo>
                    <a:pt x="276" y="522"/>
                    <a:pt x="276" y="522"/>
                    <a:pt x="276" y="522"/>
                  </a:cubicBezTo>
                  <a:cubicBezTo>
                    <a:pt x="279" y="520"/>
                    <a:pt x="286" y="520"/>
                    <a:pt x="291" y="520"/>
                  </a:cubicBezTo>
                  <a:cubicBezTo>
                    <a:pt x="291" y="520"/>
                    <a:pt x="291" y="520"/>
                    <a:pt x="291" y="520"/>
                  </a:cubicBezTo>
                  <a:cubicBezTo>
                    <a:pt x="289" y="521"/>
                    <a:pt x="288" y="522"/>
                    <a:pt x="290" y="522"/>
                  </a:cubicBezTo>
                  <a:close/>
                  <a:moveTo>
                    <a:pt x="291" y="513"/>
                  </a:moveTo>
                  <a:cubicBezTo>
                    <a:pt x="291" y="512"/>
                    <a:pt x="291" y="512"/>
                    <a:pt x="291" y="512"/>
                  </a:cubicBezTo>
                  <a:cubicBezTo>
                    <a:pt x="287" y="511"/>
                    <a:pt x="283" y="513"/>
                    <a:pt x="284" y="514"/>
                  </a:cubicBezTo>
                  <a:cubicBezTo>
                    <a:pt x="280" y="514"/>
                    <a:pt x="282" y="513"/>
                    <a:pt x="281" y="512"/>
                  </a:cubicBezTo>
                  <a:cubicBezTo>
                    <a:pt x="283" y="511"/>
                    <a:pt x="288" y="509"/>
                    <a:pt x="289" y="511"/>
                  </a:cubicBezTo>
                  <a:cubicBezTo>
                    <a:pt x="289" y="511"/>
                    <a:pt x="288" y="511"/>
                    <a:pt x="288" y="511"/>
                  </a:cubicBezTo>
                  <a:cubicBezTo>
                    <a:pt x="299" y="511"/>
                    <a:pt x="291" y="508"/>
                    <a:pt x="296" y="507"/>
                  </a:cubicBezTo>
                  <a:cubicBezTo>
                    <a:pt x="293" y="507"/>
                    <a:pt x="290" y="507"/>
                    <a:pt x="288" y="507"/>
                  </a:cubicBezTo>
                  <a:cubicBezTo>
                    <a:pt x="287" y="508"/>
                    <a:pt x="281" y="509"/>
                    <a:pt x="279" y="510"/>
                  </a:cubicBezTo>
                  <a:cubicBezTo>
                    <a:pt x="282" y="509"/>
                    <a:pt x="285" y="509"/>
                    <a:pt x="288" y="510"/>
                  </a:cubicBezTo>
                  <a:cubicBezTo>
                    <a:pt x="285" y="510"/>
                    <a:pt x="285" y="511"/>
                    <a:pt x="283" y="511"/>
                  </a:cubicBezTo>
                  <a:cubicBezTo>
                    <a:pt x="284" y="510"/>
                    <a:pt x="284" y="510"/>
                    <a:pt x="284" y="510"/>
                  </a:cubicBezTo>
                  <a:cubicBezTo>
                    <a:pt x="281" y="511"/>
                    <a:pt x="281" y="511"/>
                    <a:pt x="281" y="511"/>
                  </a:cubicBezTo>
                  <a:cubicBezTo>
                    <a:pt x="280" y="510"/>
                    <a:pt x="274" y="512"/>
                    <a:pt x="277" y="510"/>
                  </a:cubicBezTo>
                  <a:cubicBezTo>
                    <a:pt x="274" y="510"/>
                    <a:pt x="276" y="511"/>
                    <a:pt x="273" y="512"/>
                  </a:cubicBezTo>
                  <a:cubicBezTo>
                    <a:pt x="280" y="511"/>
                    <a:pt x="280" y="511"/>
                    <a:pt x="280" y="511"/>
                  </a:cubicBezTo>
                  <a:cubicBezTo>
                    <a:pt x="280" y="513"/>
                    <a:pt x="280" y="513"/>
                    <a:pt x="280" y="513"/>
                  </a:cubicBezTo>
                  <a:cubicBezTo>
                    <a:pt x="278" y="514"/>
                    <a:pt x="277" y="513"/>
                    <a:pt x="275" y="513"/>
                  </a:cubicBezTo>
                  <a:cubicBezTo>
                    <a:pt x="275" y="514"/>
                    <a:pt x="275" y="514"/>
                    <a:pt x="275" y="514"/>
                  </a:cubicBezTo>
                  <a:cubicBezTo>
                    <a:pt x="270" y="514"/>
                    <a:pt x="270" y="514"/>
                    <a:pt x="270" y="514"/>
                  </a:cubicBezTo>
                  <a:cubicBezTo>
                    <a:pt x="271" y="515"/>
                    <a:pt x="268" y="515"/>
                    <a:pt x="267" y="515"/>
                  </a:cubicBezTo>
                  <a:cubicBezTo>
                    <a:pt x="264" y="515"/>
                    <a:pt x="265" y="513"/>
                    <a:pt x="261" y="515"/>
                  </a:cubicBezTo>
                  <a:cubicBezTo>
                    <a:pt x="261" y="515"/>
                    <a:pt x="261" y="515"/>
                    <a:pt x="261" y="515"/>
                  </a:cubicBezTo>
                  <a:cubicBezTo>
                    <a:pt x="259" y="516"/>
                    <a:pt x="258" y="516"/>
                    <a:pt x="254" y="516"/>
                  </a:cubicBezTo>
                  <a:cubicBezTo>
                    <a:pt x="254" y="516"/>
                    <a:pt x="255" y="516"/>
                    <a:pt x="255" y="515"/>
                  </a:cubicBezTo>
                  <a:cubicBezTo>
                    <a:pt x="250" y="515"/>
                    <a:pt x="243" y="519"/>
                    <a:pt x="240" y="517"/>
                  </a:cubicBezTo>
                  <a:cubicBezTo>
                    <a:pt x="240" y="516"/>
                    <a:pt x="242" y="516"/>
                    <a:pt x="242" y="515"/>
                  </a:cubicBezTo>
                  <a:cubicBezTo>
                    <a:pt x="250" y="516"/>
                    <a:pt x="246" y="512"/>
                    <a:pt x="256" y="512"/>
                  </a:cubicBezTo>
                  <a:cubicBezTo>
                    <a:pt x="257" y="515"/>
                    <a:pt x="263" y="509"/>
                    <a:pt x="265" y="512"/>
                  </a:cubicBezTo>
                  <a:cubicBezTo>
                    <a:pt x="262" y="512"/>
                    <a:pt x="258" y="514"/>
                    <a:pt x="259" y="514"/>
                  </a:cubicBezTo>
                  <a:cubicBezTo>
                    <a:pt x="262" y="514"/>
                    <a:pt x="266" y="513"/>
                    <a:pt x="269" y="513"/>
                  </a:cubicBezTo>
                  <a:cubicBezTo>
                    <a:pt x="266" y="512"/>
                    <a:pt x="266" y="511"/>
                    <a:pt x="267" y="510"/>
                  </a:cubicBezTo>
                  <a:cubicBezTo>
                    <a:pt x="262" y="511"/>
                    <a:pt x="252" y="511"/>
                    <a:pt x="245" y="512"/>
                  </a:cubicBezTo>
                  <a:cubicBezTo>
                    <a:pt x="246" y="513"/>
                    <a:pt x="246" y="513"/>
                    <a:pt x="246" y="513"/>
                  </a:cubicBezTo>
                  <a:cubicBezTo>
                    <a:pt x="240" y="515"/>
                    <a:pt x="246" y="512"/>
                    <a:pt x="241" y="512"/>
                  </a:cubicBezTo>
                  <a:cubicBezTo>
                    <a:pt x="240" y="514"/>
                    <a:pt x="240" y="514"/>
                    <a:pt x="240" y="514"/>
                  </a:cubicBezTo>
                  <a:cubicBezTo>
                    <a:pt x="239" y="514"/>
                    <a:pt x="239" y="514"/>
                    <a:pt x="239" y="514"/>
                  </a:cubicBezTo>
                  <a:cubicBezTo>
                    <a:pt x="236" y="516"/>
                    <a:pt x="236" y="516"/>
                    <a:pt x="236" y="516"/>
                  </a:cubicBezTo>
                  <a:cubicBezTo>
                    <a:pt x="239" y="515"/>
                    <a:pt x="237" y="514"/>
                    <a:pt x="240" y="515"/>
                  </a:cubicBezTo>
                  <a:cubicBezTo>
                    <a:pt x="243" y="515"/>
                    <a:pt x="241" y="516"/>
                    <a:pt x="240" y="517"/>
                  </a:cubicBezTo>
                  <a:cubicBezTo>
                    <a:pt x="238" y="517"/>
                    <a:pt x="232" y="518"/>
                    <a:pt x="236" y="516"/>
                  </a:cubicBezTo>
                  <a:cubicBezTo>
                    <a:pt x="230" y="519"/>
                    <a:pt x="230" y="519"/>
                    <a:pt x="230" y="519"/>
                  </a:cubicBezTo>
                  <a:cubicBezTo>
                    <a:pt x="230" y="519"/>
                    <a:pt x="231" y="518"/>
                    <a:pt x="231" y="518"/>
                  </a:cubicBezTo>
                  <a:cubicBezTo>
                    <a:pt x="227" y="519"/>
                    <a:pt x="227" y="519"/>
                    <a:pt x="227" y="519"/>
                  </a:cubicBezTo>
                  <a:cubicBezTo>
                    <a:pt x="227" y="519"/>
                    <a:pt x="227" y="519"/>
                    <a:pt x="227" y="519"/>
                  </a:cubicBezTo>
                  <a:cubicBezTo>
                    <a:pt x="223" y="520"/>
                    <a:pt x="218" y="521"/>
                    <a:pt x="215" y="523"/>
                  </a:cubicBezTo>
                  <a:cubicBezTo>
                    <a:pt x="223" y="522"/>
                    <a:pt x="213" y="525"/>
                    <a:pt x="214" y="525"/>
                  </a:cubicBezTo>
                  <a:cubicBezTo>
                    <a:pt x="212" y="526"/>
                    <a:pt x="210" y="523"/>
                    <a:pt x="214" y="521"/>
                  </a:cubicBezTo>
                  <a:cubicBezTo>
                    <a:pt x="216" y="522"/>
                    <a:pt x="219" y="520"/>
                    <a:pt x="221" y="519"/>
                  </a:cubicBezTo>
                  <a:cubicBezTo>
                    <a:pt x="217" y="519"/>
                    <a:pt x="217" y="520"/>
                    <a:pt x="214" y="521"/>
                  </a:cubicBezTo>
                  <a:cubicBezTo>
                    <a:pt x="216" y="520"/>
                    <a:pt x="211" y="521"/>
                    <a:pt x="210" y="520"/>
                  </a:cubicBezTo>
                  <a:cubicBezTo>
                    <a:pt x="210" y="520"/>
                    <a:pt x="211" y="518"/>
                    <a:pt x="214" y="518"/>
                  </a:cubicBezTo>
                  <a:cubicBezTo>
                    <a:pt x="219" y="517"/>
                    <a:pt x="216" y="519"/>
                    <a:pt x="217" y="519"/>
                  </a:cubicBezTo>
                  <a:cubicBezTo>
                    <a:pt x="219" y="520"/>
                    <a:pt x="224" y="517"/>
                    <a:pt x="227" y="517"/>
                  </a:cubicBezTo>
                  <a:cubicBezTo>
                    <a:pt x="227" y="517"/>
                    <a:pt x="226" y="517"/>
                    <a:pt x="226" y="518"/>
                  </a:cubicBezTo>
                  <a:cubicBezTo>
                    <a:pt x="228" y="517"/>
                    <a:pt x="234" y="516"/>
                    <a:pt x="234" y="515"/>
                  </a:cubicBezTo>
                  <a:cubicBezTo>
                    <a:pt x="228" y="517"/>
                    <a:pt x="228" y="517"/>
                    <a:pt x="228" y="517"/>
                  </a:cubicBezTo>
                  <a:cubicBezTo>
                    <a:pt x="226" y="517"/>
                    <a:pt x="229" y="516"/>
                    <a:pt x="227" y="515"/>
                  </a:cubicBezTo>
                  <a:cubicBezTo>
                    <a:pt x="226" y="516"/>
                    <a:pt x="224" y="516"/>
                    <a:pt x="222" y="516"/>
                  </a:cubicBezTo>
                  <a:cubicBezTo>
                    <a:pt x="222" y="516"/>
                    <a:pt x="222" y="516"/>
                    <a:pt x="222" y="516"/>
                  </a:cubicBezTo>
                  <a:cubicBezTo>
                    <a:pt x="218" y="516"/>
                    <a:pt x="212" y="517"/>
                    <a:pt x="207" y="519"/>
                  </a:cubicBezTo>
                  <a:cubicBezTo>
                    <a:pt x="208" y="521"/>
                    <a:pt x="206" y="523"/>
                    <a:pt x="205" y="526"/>
                  </a:cubicBezTo>
                  <a:cubicBezTo>
                    <a:pt x="199" y="527"/>
                    <a:pt x="192" y="529"/>
                    <a:pt x="185" y="530"/>
                  </a:cubicBezTo>
                  <a:cubicBezTo>
                    <a:pt x="185" y="531"/>
                    <a:pt x="185" y="531"/>
                    <a:pt x="185" y="532"/>
                  </a:cubicBezTo>
                  <a:cubicBezTo>
                    <a:pt x="183" y="532"/>
                    <a:pt x="180" y="533"/>
                    <a:pt x="179" y="532"/>
                  </a:cubicBezTo>
                  <a:cubicBezTo>
                    <a:pt x="178" y="533"/>
                    <a:pt x="172" y="536"/>
                    <a:pt x="174" y="537"/>
                  </a:cubicBezTo>
                  <a:cubicBezTo>
                    <a:pt x="173" y="537"/>
                    <a:pt x="173" y="537"/>
                    <a:pt x="173" y="537"/>
                  </a:cubicBezTo>
                  <a:cubicBezTo>
                    <a:pt x="170" y="536"/>
                    <a:pt x="166" y="536"/>
                    <a:pt x="159" y="538"/>
                  </a:cubicBezTo>
                  <a:cubicBezTo>
                    <a:pt x="158" y="538"/>
                    <a:pt x="158" y="539"/>
                    <a:pt x="159" y="540"/>
                  </a:cubicBezTo>
                  <a:cubicBezTo>
                    <a:pt x="158" y="540"/>
                    <a:pt x="156" y="540"/>
                    <a:pt x="155" y="541"/>
                  </a:cubicBezTo>
                  <a:cubicBezTo>
                    <a:pt x="155" y="540"/>
                    <a:pt x="156" y="539"/>
                    <a:pt x="158" y="538"/>
                  </a:cubicBezTo>
                  <a:cubicBezTo>
                    <a:pt x="147" y="541"/>
                    <a:pt x="147" y="541"/>
                    <a:pt x="147" y="541"/>
                  </a:cubicBezTo>
                  <a:cubicBezTo>
                    <a:pt x="148" y="540"/>
                    <a:pt x="148" y="540"/>
                    <a:pt x="148" y="540"/>
                  </a:cubicBezTo>
                  <a:cubicBezTo>
                    <a:pt x="144" y="542"/>
                    <a:pt x="144" y="542"/>
                    <a:pt x="144" y="542"/>
                  </a:cubicBezTo>
                  <a:cubicBezTo>
                    <a:pt x="146" y="541"/>
                    <a:pt x="150" y="541"/>
                    <a:pt x="150" y="542"/>
                  </a:cubicBezTo>
                  <a:cubicBezTo>
                    <a:pt x="146" y="544"/>
                    <a:pt x="142" y="544"/>
                    <a:pt x="139" y="547"/>
                  </a:cubicBezTo>
                  <a:cubicBezTo>
                    <a:pt x="138" y="545"/>
                    <a:pt x="137" y="545"/>
                    <a:pt x="137" y="543"/>
                  </a:cubicBezTo>
                  <a:cubicBezTo>
                    <a:pt x="138" y="543"/>
                    <a:pt x="138" y="543"/>
                    <a:pt x="138" y="543"/>
                  </a:cubicBezTo>
                  <a:cubicBezTo>
                    <a:pt x="138" y="541"/>
                    <a:pt x="141" y="539"/>
                    <a:pt x="143" y="538"/>
                  </a:cubicBezTo>
                  <a:cubicBezTo>
                    <a:pt x="134" y="540"/>
                    <a:pt x="137" y="540"/>
                    <a:pt x="129" y="542"/>
                  </a:cubicBezTo>
                  <a:cubicBezTo>
                    <a:pt x="128" y="541"/>
                    <a:pt x="135" y="539"/>
                    <a:pt x="133" y="539"/>
                  </a:cubicBezTo>
                  <a:cubicBezTo>
                    <a:pt x="140" y="537"/>
                    <a:pt x="140" y="537"/>
                    <a:pt x="140" y="537"/>
                  </a:cubicBezTo>
                  <a:cubicBezTo>
                    <a:pt x="139" y="537"/>
                    <a:pt x="139" y="538"/>
                    <a:pt x="139" y="538"/>
                  </a:cubicBezTo>
                  <a:cubicBezTo>
                    <a:pt x="143" y="536"/>
                    <a:pt x="145" y="536"/>
                    <a:pt x="148" y="534"/>
                  </a:cubicBezTo>
                  <a:cubicBezTo>
                    <a:pt x="151" y="534"/>
                    <a:pt x="145" y="536"/>
                    <a:pt x="148" y="535"/>
                  </a:cubicBezTo>
                  <a:cubicBezTo>
                    <a:pt x="146" y="536"/>
                    <a:pt x="144" y="538"/>
                    <a:pt x="144" y="539"/>
                  </a:cubicBezTo>
                  <a:cubicBezTo>
                    <a:pt x="150" y="538"/>
                    <a:pt x="146" y="537"/>
                    <a:pt x="151" y="535"/>
                  </a:cubicBezTo>
                  <a:cubicBezTo>
                    <a:pt x="155" y="535"/>
                    <a:pt x="155" y="535"/>
                    <a:pt x="155" y="535"/>
                  </a:cubicBezTo>
                  <a:cubicBezTo>
                    <a:pt x="157" y="534"/>
                    <a:pt x="154" y="534"/>
                    <a:pt x="153" y="534"/>
                  </a:cubicBezTo>
                  <a:cubicBezTo>
                    <a:pt x="156" y="533"/>
                    <a:pt x="157" y="534"/>
                    <a:pt x="159" y="533"/>
                  </a:cubicBezTo>
                  <a:cubicBezTo>
                    <a:pt x="158" y="533"/>
                    <a:pt x="157" y="533"/>
                    <a:pt x="157" y="532"/>
                  </a:cubicBezTo>
                  <a:cubicBezTo>
                    <a:pt x="161" y="532"/>
                    <a:pt x="164" y="531"/>
                    <a:pt x="168" y="532"/>
                  </a:cubicBezTo>
                  <a:cubicBezTo>
                    <a:pt x="166" y="531"/>
                    <a:pt x="169" y="529"/>
                    <a:pt x="170" y="528"/>
                  </a:cubicBezTo>
                  <a:cubicBezTo>
                    <a:pt x="163" y="529"/>
                    <a:pt x="163" y="529"/>
                    <a:pt x="163" y="529"/>
                  </a:cubicBezTo>
                  <a:cubicBezTo>
                    <a:pt x="155" y="531"/>
                    <a:pt x="149" y="532"/>
                    <a:pt x="141" y="535"/>
                  </a:cubicBezTo>
                  <a:cubicBezTo>
                    <a:pt x="141" y="535"/>
                    <a:pt x="141" y="535"/>
                    <a:pt x="141" y="535"/>
                  </a:cubicBezTo>
                  <a:cubicBezTo>
                    <a:pt x="127" y="537"/>
                    <a:pt x="132" y="541"/>
                    <a:pt x="121" y="545"/>
                  </a:cubicBezTo>
                  <a:cubicBezTo>
                    <a:pt x="120" y="544"/>
                    <a:pt x="116" y="547"/>
                    <a:pt x="116" y="546"/>
                  </a:cubicBezTo>
                  <a:cubicBezTo>
                    <a:pt x="119" y="544"/>
                    <a:pt x="118" y="544"/>
                    <a:pt x="116" y="544"/>
                  </a:cubicBezTo>
                  <a:cubicBezTo>
                    <a:pt x="115" y="545"/>
                    <a:pt x="114" y="547"/>
                    <a:pt x="110" y="547"/>
                  </a:cubicBezTo>
                  <a:cubicBezTo>
                    <a:pt x="111" y="546"/>
                    <a:pt x="107" y="547"/>
                    <a:pt x="111" y="545"/>
                  </a:cubicBezTo>
                  <a:cubicBezTo>
                    <a:pt x="105" y="546"/>
                    <a:pt x="103" y="548"/>
                    <a:pt x="101" y="550"/>
                  </a:cubicBezTo>
                  <a:cubicBezTo>
                    <a:pt x="96" y="553"/>
                    <a:pt x="96" y="552"/>
                    <a:pt x="95" y="552"/>
                  </a:cubicBezTo>
                  <a:cubicBezTo>
                    <a:pt x="95" y="552"/>
                    <a:pt x="95" y="552"/>
                    <a:pt x="95" y="552"/>
                  </a:cubicBezTo>
                  <a:cubicBezTo>
                    <a:pt x="97" y="545"/>
                    <a:pt x="97" y="545"/>
                    <a:pt x="97" y="545"/>
                  </a:cubicBezTo>
                  <a:cubicBezTo>
                    <a:pt x="97" y="546"/>
                    <a:pt x="97" y="546"/>
                    <a:pt x="97" y="546"/>
                  </a:cubicBezTo>
                  <a:cubicBezTo>
                    <a:pt x="97" y="545"/>
                    <a:pt x="97" y="545"/>
                    <a:pt x="97" y="545"/>
                  </a:cubicBezTo>
                  <a:cubicBezTo>
                    <a:pt x="99" y="538"/>
                    <a:pt x="101" y="530"/>
                    <a:pt x="102" y="523"/>
                  </a:cubicBezTo>
                  <a:cubicBezTo>
                    <a:pt x="103" y="519"/>
                    <a:pt x="100" y="525"/>
                    <a:pt x="99" y="521"/>
                  </a:cubicBezTo>
                  <a:cubicBezTo>
                    <a:pt x="98" y="526"/>
                    <a:pt x="95" y="532"/>
                    <a:pt x="97" y="533"/>
                  </a:cubicBezTo>
                  <a:cubicBezTo>
                    <a:pt x="97" y="533"/>
                    <a:pt x="97" y="533"/>
                    <a:pt x="96" y="533"/>
                  </a:cubicBezTo>
                  <a:cubicBezTo>
                    <a:pt x="97" y="537"/>
                    <a:pt x="97" y="537"/>
                    <a:pt x="97" y="537"/>
                  </a:cubicBezTo>
                  <a:cubicBezTo>
                    <a:pt x="98" y="534"/>
                    <a:pt x="98" y="534"/>
                    <a:pt x="98" y="534"/>
                  </a:cubicBezTo>
                  <a:cubicBezTo>
                    <a:pt x="99" y="537"/>
                    <a:pt x="96" y="546"/>
                    <a:pt x="94" y="547"/>
                  </a:cubicBezTo>
                  <a:cubicBezTo>
                    <a:pt x="95" y="542"/>
                    <a:pt x="93" y="544"/>
                    <a:pt x="96" y="537"/>
                  </a:cubicBezTo>
                  <a:cubicBezTo>
                    <a:pt x="95" y="537"/>
                    <a:pt x="94" y="538"/>
                    <a:pt x="94" y="537"/>
                  </a:cubicBezTo>
                  <a:cubicBezTo>
                    <a:pt x="93" y="542"/>
                    <a:pt x="91" y="548"/>
                    <a:pt x="89" y="553"/>
                  </a:cubicBezTo>
                  <a:cubicBezTo>
                    <a:pt x="86" y="555"/>
                    <a:pt x="86" y="555"/>
                    <a:pt x="86" y="555"/>
                  </a:cubicBezTo>
                  <a:cubicBezTo>
                    <a:pt x="88" y="555"/>
                    <a:pt x="88" y="555"/>
                    <a:pt x="88" y="555"/>
                  </a:cubicBezTo>
                  <a:cubicBezTo>
                    <a:pt x="84" y="557"/>
                    <a:pt x="84" y="557"/>
                    <a:pt x="84" y="557"/>
                  </a:cubicBezTo>
                  <a:cubicBezTo>
                    <a:pt x="84" y="557"/>
                    <a:pt x="85" y="556"/>
                    <a:pt x="85" y="556"/>
                  </a:cubicBezTo>
                  <a:cubicBezTo>
                    <a:pt x="85" y="555"/>
                    <a:pt x="85" y="555"/>
                    <a:pt x="85" y="555"/>
                  </a:cubicBezTo>
                  <a:cubicBezTo>
                    <a:pt x="85" y="555"/>
                    <a:pt x="85" y="555"/>
                    <a:pt x="85" y="555"/>
                  </a:cubicBezTo>
                  <a:cubicBezTo>
                    <a:pt x="86" y="553"/>
                    <a:pt x="86" y="550"/>
                    <a:pt x="86" y="548"/>
                  </a:cubicBezTo>
                  <a:cubicBezTo>
                    <a:pt x="85" y="553"/>
                    <a:pt x="85" y="546"/>
                    <a:pt x="84" y="550"/>
                  </a:cubicBezTo>
                  <a:cubicBezTo>
                    <a:pt x="84" y="549"/>
                    <a:pt x="84" y="546"/>
                    <a:pt x="85" y="543"/>
                  </a:cubicBezTo>
                  <a:cubicBezTo>
                    <a:pt x="85" y="546"/>
                    <a:pt x="89" y="541"/>
                    <a:pt x="86" y="546"/>
                  </a:cubicBezTo>
                  <a:cubicBezTo>
                    <a:pt x="88" y="546"/>
                    <a:pt x="87" y="543"/>
                    <a:pt x="88" y="541"/>
                  </a:cubicBezTo>
                  <a:cubicBezTo>
                    <a:pt x="88" y="542"/>
                    <a:pt x="88" y="545"/>
                    <a:pt x="88" y="545"/>
                  </a:cubicBezTo>
                  <a:cubicBezTo>
                    <a:pt x="87" y="541"/>
                    <a:pt x="94" y="533"/>
                    <a:pt x="93" y="531"/>
                  </a:cubicBezTo>
                  <a:cubicBezTo>
                    <a:pt x="92" y="528"/>
                    <a:pt x="92" y="523"/>
                    <a:pt x="91" y="519"/>
                  </a:cubicBezTo>
                  <a:cubicBezTo>
                    <a:pt x="94" y="516"/>
                    <a:pt x="93" y="512"/>
                    <a:pt x="95" y="508"/>
                  </a:cubicBezTo>
                  <a:cubicBezTo>
                    <a:pt x="95" y="509"/>
                    <a:pt x="95" y="509"/>
                    <a:pt x="95" y="509"/>
                  </a:cubicBezTo>
                  <a:cubicBezTo>
                    <a:pt x="96" y="507"/>
                    <a:pt x="96" y="503"/>
                    <a:pt x="97" y="500"/>
                  </a:cubicBezTo>
                  <a:cubicBezTo>
                    <a:pt x="98" y="499"/>
                    <a:pt x="98" y="499"/>
                    <a:pt x="98" y="499"/>
                  </a:cubicBezTo>
                  <a:cubicBezTo>
                    <a:pt x="98" y="497"/>
                    <a:pt x="99" y="493"/>
                    <a:pt x="99" y="489"/>
                  </a:cubicBezTo>
                  <a:cubicBezTo>
                    <a:pt x="98" y="489"/>
                    <a:pt x="98" y="492"/>
                    <a:pt x="97" y="490"/>
                  </a:cubicBezTo>
                  <a:cubicBezTo>
                    <a:pt x="97" y="492"/>
                    <a:pt x="97" y="494"/>
                    <a:pt x="98" y="493"/>
                  </a:cubicBezTo>
                  <a:cubicBezTo>
                    <a:pt x="98" y="495"/>
                    <a:pt x="96" y="495"/>
                    <a:pt x="96" y="496"/>
                  </a:cubicBezTo>
                  <a:cubicBezTo>
                    <a:pt x="96" y="489"/>
                    <a:pt x="96" y="489"/>
                    <a:pt x="96" y="489"/>
                  </a:cubicBezTo>
                  <a:cubicBezTo>
                    <a:pt x="96" y="489"/>
                    <a:pt x="96" y="488"/>
                    <a:pt x="96" y="488"/>
                  </a:cubicBezTo>
                  <a:cubicBezTo>
                    <a:pt x="95" y="488"/>
                    <a:pt x="95" y="488"/>
                    <a:pt x="95" y="488"/>
                  </a:cubicBezTo>
                  <a:cubicBezTo>
                    <a:pt x="95" y="486"/>
                    <a:pt x="96" y="485"/>
                    <a:pt x="96" y="486"/>
                  </a:cubicBezTo>
                  <a:cubicBezTo>
                    <a:pt x="96" y="482"/>
                    <a:pt x="94" y="480"/>
                    <a:pt x="95" y="476"/>
                  </a:cubicBezTo>
                  <a:cubicBezTo>
                    <a:pt x="96" y="478"/>
                    <a:pt x="97" y="480"/>
                    <a:pt x="97" y="482"/>
                  </a:cubicBezTo>
                  <a:cubicBezTo>
                    <a:pt x="97" y="478"/>
                    <a:pt x="97" y="478"/>
                    <a:pt x="97" y="478"/>
                  </a:cubicBezTo>
                  <a:cubicBezTo>
                    <a:pt x="98" y="480"/>
                    <a:pt x="97" y="488"/>
                    <a:pt x="99" y="487"/>
                  </a:cubicBezTo>
                  <a:cubicBezTo>
                    <a:pt x="99" y="482"/>
                    <a:pt x="98" y="474"/>
                    <a:pt x="97" y="469"/>
                  </a:cubicBezTo>
                  <a:cubicBezTo>
                    <a:pt x="99" y="467"/>
                    <a:pt x="97" y="464"/>
                    <a:pt x="98" y="460"/>
                  </a:cubicBezTo>
                  <a:cubicBezTo>
                    <a:pt x="98" y="459"/>
                    <a:pt x="99" y="458"/>
                    <a:pt x="100" y="459"/>
                  </a:cubicBezTo>
                  <a:cubicBezTo>
                    <a:pt x="100" y="460"/>
                    <a:pt x="100" y="460"/>
                    <a:pt x="100" y="460"/>
                  </a:cubicBezTo>
                  <a:cubicBezTo>
                    <a:pt x="100" y="455"/>
                    <a:pt x="99" y="449"/>
                    <a:pt x="98" y="444"/>
                  </a:cubicBezTo>
                  <a:cubicBezTo>
                    <a:pt x="100" y="442"/>
                    <a:pt x="100" y="442"/>
                    <a:pt x="100" y="442"/>
                  </a:cubicBezTo>
                  <a:cubicBezTo>
                    <a:pt x="101" y="434"/>
                    <a:pt x="97" y="443"/>
                    <a:pt x="97" y="435"/>
                  </a:cubicBezTo>
                  <a:cubicBezTo>
                    <a:pt x="99" y="433"/>
                    <a:pt x="98" y="425"/>
                    <a:pt x="99" y="425"/>
                  </a:cubicBezTo>
                  <a:cubicBezTo>
                    <a:pt x="99" y="423"/>
                    <a:pt x="99" y="423"/>
                    <a:pt x="98" y="422"/>
                  </a:cubicBezTo>
                  <a:cubicBezTo>
                    <a:pt x="98" y="424"/>
                    <a:pt x="98" y="427"/>
                    <a:pt x="97" y="425"/>
                  </a:cubicBezTo>
                  <a:cubicBezTo>
                    <a:pt x="97" y="422"/>
                    <a:pt x="97" y="421"/>
                    <a:pt x="97" y="419"/>
                  </a:cubicBezTo>
                  <a:cubicBezTo>
                    <a:pt x="98" y="419"/>
                    <a:pt x="98" y="421"/>
                    <a:pt x="98" y="420"/>
                  </a:cubicBezTo>
                  <a:cubicBezTo>
                    <a:pt x="98" y="418"/>
                    <a:pt x="98" y="416"/>
                    <a:pt x="98" y="413"/>
                  </a:cubicBezTo>
                  <a:cubicBezTo>
                    <a:pt x="105" y="418"/>
                    <a:pt x="113" y="423"/>
                    <a:pt x="123" y="431"/>
                  </a:cubicBezTo>
                  <a:cubicBezTo>
                    <a:pt x="125" y="435"/>
                    <a:pt x="124" y="437"/>
                    <a:pt x="134" y="444"/>
                  </a:cubicBezTo>
                  <a:cubicBezTo>
                    <a:pt x="142" y="448"/>
                    <a:pt x="142" y="448"/>
                    <a:pt x="142" y="448"/>
                  </a:cubicBezTo>
                  <a:cubicBezTo>
                    <a:pt x="152" y="454"/>
                    <a:pt x="168" y="461"/>
                    <a:pt x="174" y="464"/>
                  </a:cubicBezTo>
                  <a:cubicBezTo>
                    <a:pt x="173" y="464"/>
                    <a:pt x="173" y="464"/>
                    <a:pt x="173" y="464"/>
                  </a:cubicBezTo>
                  <a:cubicBezTo>
                    <a:pt x="184" y="470"/>
                    <a:pt x="186" y="468"/>
                    <a:pt x="176" y="464"/>
                  </a:cubicBezTo>
                  <a:cubicBezTo>
                    <a:pt x="188" y="468"/>
                    <a:pt x="188" y="468"/>
                    <a:pt x="188" y="468"/>
                  </a:cubicBezTo>
                  <a:cubicBezTo>
                    <a:pt x="188" y="469"/>
                    <a:pt x="188" y="469"/>
                    <a:pt x="188" y="469"/>
                  </a:cubicBezTo>
                  <a:cubicBezTo>
                    <a:pt x="204" y="475"/>
                    <a:pt x="219" y="478"/>
                    <a:pt x="244" y="488"/>
                  </a:cubicBezTo>
                  <a:cubicBezTo>
                    <a:pt x="237" y="487"/>
                    <a:pt x="262" y="497"/>
                    <a:pt x="239" y="490"/>
                  </a:cubicBezTo>
                  <a:cubicBezTo>
                    <a:pt x="246" y="491"/>
                    <a:pt x="236" y="487"/>
                    <a:pt x="235" y="486"/>
                  </a:cubicBezTo>
                  <a:cubicBezTo>
                    <a:pt x="227" y="482"/>
                    <a:pt x="220" y="481"/>
                    <a:pt x="216" y="479"/>
                  </a:cubicBezTo>
                  <a:cubicBezTo>
                    <a:pt x="218" y="481"/>
                    <a:pt x="215" y="482"/>
                    <a:pt x="211" y="482"/>
                  </a:cubicBezTo>
                  <a:cubicBezTo>
                    <a:pt x="227" y="487"/>
                    <a:pt x="272" y="504"/>
                    <a:pt x="277" y="501"/>
                  </a:cubicBezTo>
                  <a:cubicBezTo>
                    <a:pt x="284" y="503"/>
                    <a:pt x="292" y="505"/>
                    <a:pt x="300" y="507"/>
                  </a:cubicBezTo>
                  <a:cubicBezTo>
                    <a:pt x="300" y="508"/>
                    <a:pt x="296" y="509"/>
                    <a:pt x="297" y="510"/>
                  </a:cubicBezTo>
                  <a:cubicBezTo>
                    <a:pt x="301" y="509"/>
                    <a:pt x="299" y="508"/>
                    <a:pt x="303" y="508"/>
                  </a:cubicBezTo>
                  <a:cubicBezTo>
                    <a:pt x="302" y="508"/>
                    <a:pt x="302" y="508"/>
                    <a:pt x="302" y="508"/>
                  </a:cubicBezTo>
                  <a:cubicBezTo>
                    <a:pt x="304" y="508"/>
                    <a:pt x="307" y="509"/>
                    <a:pt x="309" y="509"/>
                  </a:cubicBezTo>
                  <a:cubicBezTo>
                    <a:pt x="305" y="510"/>
                    <a:pt x="302" y="512"/>
                    <a:pt x="297" y="511"/>
                  </a:cubicBezTo>
                  <a:cubicBezTo>
                    <a:pt x="300" y="513"/>
                    <a:pt x="300" y="513"/>
                    <a:pt x="300" y="513"/>
                  </a:cubicBezTo>
                  <a:cubicBezTo>
                    <a:pt x="305" y="512"/>
                    <a:pt x="307" y="511"/>
                    <a:pt x="310" y="510"/>
                  </a:cubicBezTo>
                  <a:cubicBezTo>
                    <a:pt x="312" y="510"/>
                    <a:pt x="313" y="510"/>
                    <a:pt x="315" y="511"/>
                  </a:cubicBezTo>
                  <a:cubicBezTo>
                    <a:pt x="315" y="512"/>
                    <a:pt x="307" y="512"/>
                    <a:pt x="305" y="513"/>
                  </a:cubicBezTo>
                  <a:cubicBezTo>
                    <a:pt x="301" y="512"/>
                    <a:pt x="298" y="514"/>
                    <a:pt x="296" y="513"/>
                  </a:cubicBezTo>
                  <a:cubicBezTo>
                    <a:pt x="296" y="513"/>
                    <a:pt x="296" y="513"/>
                    <a:pt x="296" y="513"/>
                  </a:cubicBezTo>
                  <a:lnTo>
                    <a:pt x="291" y="513"/>
                  </a:lnTo>
                  <a:close/>
                  <a:moveTo>
                    <a:pt x="343" y="505"/>
                  </a:moveTo>
                  <a:cubicBezTo>
                    <a:pt x="338" y="505"/>
                    <a:pt x="338" y="505"/>
                    <a:pt x="338" y="505"/>
                  </a:cubicBezTo>
                  <a:cubicBezTo>
                    <a:pt x="339" y="505"/>
                    <a:pt x="340" y="506"/>
                    <a:pt x="341" y="506"/>
                  </a:cubicBezTo>
                  <a:cubicBezTo>
                    <a:pt x="338" y="506"/>
                    <a:pt x="335" y="506"/>
                    <a:pt x="331" y="506"/>
                  </a:cubicBezTo>
                  <a:cubicBezTo>
                    <a:pt x="322" y="504"/>
                    <a:pt x="303" y="498"/>
                    <a:pt x="290" y="496"/>
                  </a:cubicBezTo>
                  <a:cubicBezTo>
                    <a:pt x="300" y="500"/>
                    <a:pt x="283" y="495"/>
                    <a:pt x="285" y="497"/>
                  </a:cubicBezTo>
                  <a:cubicBezTo>
                    <a:pt x="287" y="496"/>
                    <a:pt x="301" y="501"/>
                    <a:pt x="301" y="501"/>
                  </a:cubicBezTo>
                  <a:cubicBezTo>
                    <a:pt x="294" y="500"/>
                    <a:pt x="278" y="496"/>
                    <a:pt x="271" y="493"/>
                  </a:cubicBezTo>
                  <a:cubicBezTo>
                    <a:pt x="283" y="498"/>
                    <a:pt x="283" y="498"/>
                    <a:pt x="283" y="498"/>
                  </a:cubicBezTo>
                  <a:cubicBezTo>
                    <a:pt x="277" y="497"/>
                    <a:pt x="256" y="492"/>
                    <a:pt x="256" y="492"/>
                  </a:cubicBezTo>
                  <a:cubicBezTo>
                    <a:pt x="250" y="489"/>
                    <a:pt x="240" y="487"/>
                    <a:pt x="237" y="484"/>
                  </a:cubicBezTo>
                  <a:cubicBezTo>
                    <a:pt x="241" y="485"/>
                    <a:pt x="245" y="486"/>
                    <a:pt x="249" y="487"/>
                  </a:cubicBezTo>
                  <a:cubicBezTo>
                    <a:pt x="253" y="489"/>
                    <a:pt x="253" y="489"/>
                    <a:pt x="253" y="489"/>
                  </a:cubicBezTo>
                  <a:cubicBezTo>
                    <a:pt x="260" y="490"/>
                    <a:pt x="260" y="490"/>
                    <a:pt x="260" y="490"/>
                  </a:cubicBezTo>
                  <a:cubicBezTo>
                    <a:pt x="253" y="487"/>
                    <a:pt x="237" y="481"/>
                    <a:pt x="235" y="478"/>
                  </a:cubicBezTo>
                  <a:cubicBezTo>
                    <a:pt x="252" y="485"/>
                    <a:pt x="279" y="493"/>
                    <a:pt x="313" y="498"/>
                  </a:cubicBezTo>
                  <a:cubicBezTo>
                    <a:pt x="313" y="498"/>
                    <a:pt x="312" y="498"/>
                    <a:pt x="311" y="498"/>
                  </a:cubicBezTo>
                  <a:cubicBezTo>
                    <a:pt x="327" y="502"/>
                    <a:pt x="329" y="502"/>
                    <a:pt x="343" y="505"/>
                  </a:cubicBezTo>
                  <a:close/>
                  <a:moveTo>
                    <a:pt x="348" y="518"/>
                  </a:moveTo>
                  <a:cubicBezTo>
                    <a:pt x="347" y="518"/>
                    <a:pt x="345" y="517"/>
                    <a:pt x="346" y="517"/>
                  </a:cubicBezTo>
                  <a:cubicBezTo>
                    <a:pt x="346" y="517"/>
                    <a:pt x="346" y="517"/>
                    <a:pt x="346" y="517"/>
                  </a:cubicBezTo>
                  <a:cubicBezTo>
                    <a:pt x="349" y="518"/>
                    <a:pt x="349" y="518"/>
                    <a:pt x="349" y="518"/>
                  </a:cubicBezTo>
                  <a:cubicBezTo>
                    <a:pt x="349" y="518"/>
                    <a:pt x="348" y="518"/>
                    <a:pt x="348" y="518"/>
                  </a:cubicBezTo>
                  <a:close/>
                  <a:moveTo>
                    <a:pt x="389" y="522"/>
                  </a:moveTo>
                  <a:cubicBezTo>
                    <a:pt x="389" y="522"/>
                    <a:pt x="389" y="522"/>
                    <a:pt x="389" y="522"/>
                  </a:cubicBezTo>
                  <a:cubicBezTo>
                    <a:pt x="391" y="521"/>
                    <a:pt x="394" y="521"/>
                    <a:pt x="396" y="521"/>
                  </a:cubicBezTo>
                  <a:cubicBezTo>
                    <a:pt x="396" y="521"/>
                    <a:pt x="396" y="521"/>
                    <a:pt x="396" y="521"/>
                  </a:cubicBezTo>
                  <a:cubicBezTo>
                    <a:pt x="397" y="521"/>
                    <a:pt x="397" y="521"/>
                    <a:pt x="397" y="521"/>
                  </a:cubicBezTo>
                  <a:cubicBezTo>
                    <a:pt x="397" y="522"/>
                    <a:pt x="395" y="522"/>
                    <a:pt x="389" y="522"/>
                  </a:cubicBezTo>
                  <a:close/>
                  <a:moveTo>
                    <a:pt x="367" y="510"/>
                  </a:moveTo>
                  <a:cubicBezTo>
                    <a:pt x="366" y="510"/>
                    <a:pt x="366" y="510"/>
                    <a:pt x="366" y="510"/>
                  </a:cubicBezTo>
                  <a:cubicBezTo>
                    <a:pt x="365" y="510"/>
                    <a:pt x="365" y="510"/>
                    <a:pt x="365" y="510"/>
                  </a:cubicBezTo>
                  <a:cubicBezTo>
                    <a:pt x="366" y="510"/>
                    <a:pt x="366" y="510"/>
                    <a:pt x="367" y="510"/>
                  </a:cubicBezTo>
                  <a:close/>
                  <a:moveTo>
                    <a:pt x="347" y="523"/>
                  </a:moveTo>
                  <a:cubicBezTo>
                    <a:pt x="343" y="523"/>
                    <a:pt x="347" y="522"/>
                    <a:pt x="345" y="522"/>
                  </a:cubicBezTo>
                  <a:cubicBezTo>
                    <a:pt x="343" y="523"/>
                    <a:pt x="341" y="522"/>
                    <a:pt x="339" y="522"/>
                  </a:cubicBezTo>
                  <a:cubicBezTo>
                    <a:pt x="335" y="521"/>
                    <a:pt x="335" y="521"/>
                    <a:pt x="335" y="521"/>
                  </a:cubicBezTo>
                  <a:cubicBezTo>
                    <a:pt x="338" y="522"/>
                    <a:pt x="338" y="522"/>
                    <a:pt x="338" y="522"/>
                  </a:cubicBezTo>
                  <a:cubicBezTo>
                    <a:pt x="338" y="522"/>
                    <a:pt x="338" y="522"/>
                    <a:pt x="338" y="523"/>
                  </a:cubicBezTo>
                  <a:cubicBezTo>
                    <a:pt x="334" y="523"/>
                    <a:pt x="335" y="522"/>
                    <a:pt x="333" y="521"/>
                  </a:cubicBezTo>
                  <a:cubicBezTo>
                    <a:pt x="337" y="521"/>
                    <a:pt x="331" y="520"/>
                    <a:pt x="336" y="520"/>
                  </a:cubicBezTo>
                  <a:cubicBezTo>
                    <a:pt x="332" y="519"/>
                    <a:pt x="333" y="521"/>
                    <a:pt x="330" y="521"/>
                  </a:cubicBezTo>
                  <a:cubicBezTo>
                    <a:pt x="329" y="519"/>
                    <a:pt x="329" y="519"/>
                    <a:pt x="329" y="519"/>
                  </a:cubicBezTo>
                  <a:cubicBezTo>
                    <a:pt x="326" y="519"/>
                    <a:pt x="319" y="519"/>
                    <a:pt x="315" y="520"/>
                  </a:cubicBezTo>
                  <a:cubicBezTo>
                    <a:pt x="319" y="521"/>
                    <a:pt x="313" y="521"/>
                    <a:pt x="314" y="522"/>
                  </a:cubicBezTo>
                  <a:cubicBezTo>
                    <a:pt x="314" y="521"/>
                    <a:pt x="319" y="521"/>
                    <a:pt x="320" y="522"/>
                  </a:cubicBezTo>
                  <a:cubicBezTo>
                    <a:pt x="317" y="522"/>
                    <a:pt x="310" y="523"/>
                    <a:pt x="308" y="523"/>
                  </a:cubicBezTo>
                  <a:cubicBezTo>
                    <a:pt x="314" y="523"/>
                    <a:pt x="314" y="523"/>
                    <a:pt x="314" y="523"/>
                  </a:cubicBezTo>
                  <a:cubicBezTo>
                    <a:pt x="312" y="524"/>
                    <a:pt x="306" y="526"/>
                    <a:pt x="306" y="526"/>
                  </a:cubicBezTo>
                  <a:cubicBezTo>
                    <a:pt x="304" y="526"/>
                    <a:pt x="301" y="527"/>
                    <a:pt x="300" y="526"/>
                  </a:cubicBezTo>
                  <a:cubicBezTo>
                    <a:pt x="303" y="524"/>
                    <a:pt x="303" y="524"/>
                    <a:pt x="303" y="524"/>
                  </a:cubicBezTo>
                  <a:cubicBezTo>
                    <a:pt x="305" y="525"/>
                    <a:pt x="305" y="525"/>
                    <a:pt x="305" y="525"/>
                  </a:cubicBezTo>
                  <a:cubicBezTo>
                    <a:pt x="306" y="524"/>
                    <a:pt x="306" y="524"/>
                    <a:pt x="306" y="524"/>
                  </a:cubicBezTo>
                  <a:cubicBezTo>
                    <a:pt x="304" y="524"/>
                    <a:pt x="298" y="523"/>
                    <a:pt x="297" y="522"/>
                  </a:cubicBezTo>
                  <a:cubicBezTo>
                    <a:pt x="303" y="522"/>
                    <a:pt x="311" y="520"/>
                    <a:pt x="321" y="517"/>
                  </a:cubicBezTo>
                  <a:cubicBezTo>
                    <a:pt x="321" y="517"/>
                    <a:pt x="321" y="517"/>
                    <a:pt x="321" y="517"/>
                  </a:cubicBezTo>
                  <a:cubicBezTo>
                    <a:pt x="326" y="517"/>
                    <a:pt x="327" y="517"/>
                    <a:pt x="331" y="516"/>
                  </a:cubicBezTo>
                  <a:cubicBezTo>
                    <a:pt x="330" y="517"/>
                    <a:pt x="330" y="517"/>
                    <a:pt x="330" y="517"/>
                  </a:cubicBezTo>
                  <a:cubicBezTo>
                    <a:pt x="331" y="518"/>
                    <a:pt x="334" y="517"/>
                    <a:pt x="338" y="516"/>
                  </a:cubicBezTo>
                  <a:cubicBezTo>
                    <a:pt x="338" y="516"/>
                    <a:pt x="338" y="516"/>
                    <a:pt x="338" y="516"/>
                  </a:cubicBezTo>
                  <a:cubicBezTo>
                    <a:pt x="339" y="516"/>
                    <a:pt x="339" y="516"/>
                    <a:pt x="339" y="516"/>
                  </a:cubicBezTo>
                  <a:cubicBezTo>
                    <a:pt x="338" y="516"/>
                    <a:pt x="338" y="516"/>
                    <a:pt x="338" y="516"/>
                  </a:cubicBezTo>
                  <a:cubicBezTo>
                    <a:pt x="338" y="517"/>
                    <a:pt x="338" y="517"/>
                    <a:pt x="338" y="517"/>
                  </a:cubicBezTo>
                  <a:cubicBezTo>
                    <a:pt x="338" y="517"/>
                    <a:pt x="339" y="517"/>
                    <a:pt x="339" y="516"/>
                  </a:cubicBezTo>
                  <a:cubicBezTo>
                    <a:pt x="342" y="517"/>
                    <a:pt x="345" y="518"/>
                    <a:pt x="348" y="518"/>
                  </a:cubicBezTo>
                  <a:cubicBezTo>
                    <a:pt x="348" y="518"/>
                    <a:pt x="347" y="519"/>
                    <a:pt x="346" y="519"/>
                  </a:cubicBezTo>
                  <a:cubicBezTo>
                    <a:pt x="347" y="519"/>
                    <a:pt x="348" y="519"/>
                    <a:pt x="349" y="519"/>
                  </a:cubicBezTo>
                  <a:cubicBezTo>
                    <a:pt x="343" y="522"/>
                    <a:pt x="343" y="522"/>
                    <a:pt x="343" y="522"/>
                  </a:cubicBezTo>
                  <a:cubicBezTo>
                    <a:pt x="346" y="522"/>
                    <a:pt x="346" y="520"/>
                    <a:pt x="351" y="520"/>
                  </a:cubicBezTo>
                  <a:cubicBezTo>
                    <a:pt x="351" y="521"/>
                    <a:pt x="351" y="522"/>
                    <a:pt x="347" y="523"/>
                  </a:cubicBezTo>
                  <a:close/>
                  <a:moveTo>
                    <a:pt x="489" y="514"/>
                  </a:moveTo>
                  <a:cubicBezTo>
                    <a:pt x="489" y="514"/>
                    <a:pt x="489" y="514"/>
                    <a:pt x="489" y="514"/>
                  </a:cubicBezTo>
                  <a:cubicBezTo>
                    <a:pt x="480" y="515"/>
                    <a:pt x="480" y="515"/>
                    <a:pt x="480" y="515"/>
                  </a:cubicBezTo>
                  <a:cubicBezTo>
                    <a:pt x="467" y="514"/>
                    <a:pt x="467" y="514"/>
                    <a:pt x="467" y="514"/>
                  </a:cubicBezTo>
                  <a:cubicBezTo>
                    <a:pt x="475" y="512"/>
                    <a:pt x="485" y="513"/>
                    <a:pt x="491" y="512"/>
                  </a:cubicBezTo>
                  <a:cubicBezTo>
                    <a:pt x="477" y="510"/>
                    <a:pt x="471" y="513"/>
                    <a:pt x="457" y="513"/>
                  </a:cubicBezTo>
                  <a:cubicBezTo>
                    <a:pt x="454" y="512"/>
                    <a:pt x="452" y="512"/>
                    <a:pt x="450" y="512"/>
                  </a:cubicBezTo>
                  <a:cubicBezTo>
                    <a:pt x="441" y="510"/>
                    <a:pt x="470" y="512"/>
                    <a:pt x="471" y="510"/>
                  </a:cubicBezTo>
                  <a:cubicBezTo>
                    <a:pt x="467" y="510"/>
                    <a:pt x="457" y="509"/>
                    <a:pt x="458" y="508"/>
                  </a:cubicBezTo>
                  <a:cubicBezTo>
                    <a:pt x="475" y="510"/>
                    <a:pt x="469" y="508"/>
                    <a:pt x="488" y="509"/>
                  </a:cubicBezTo>
                  <a:cubicBezTo>
                    <a:pt x="478" y="510"/>
                    <a:pt x="489" y="510"/>
                    <a:pt x="487" y="511"/>
                  </a:cubicBezTo>
                  <a:cubicBezTo>
                    <a:pt x="490" y="511"/>
                    <a:pt x="508" y="510"/>
                    <a:pt x="520" y="510"/>
                  </a:cubicBezTo>
                  <a:cubicBezTo>
                    <a:pt x="523" y="509"/>
                    <a:pt x="509" y="509"/>
                    <a:pt x="501" y="509"/>
                  </a:cubicBezTo>
                  <a:cubicBezTo>
                    <a:pt x="486" y="510"/>
                    <a:pt x="471" y="506"/>
                    <a:pt x="459" y="508"/>
                  </a:cubicBezTo>
                  <a:cubicBezTo>
                    <a:pt x="443" y="507"/>
                    <a:pt x="458" y="507"/>
                    <a:pt x="457" y="506"/>
                  </a:cubicBezTo>
                  <a:cubicBezTo>
                    <a:pt x="443" y="505"/>
                    <a:pt x="451" y="507"/>
                    <a:pt x="446" y="507"/>
                  </a:cubicBezTo>
                  <a:cubicBezTo>
                    <a:pt x="424" y="506"/>
                    <a:pt x="422" y="504"/>
                    <a:pt x="407" y="502"/>
                  </a:cubicBezTo>
                  <a:cubicBezTo>
                    <a:pt x="394" y="502"/>
                    <a:pt x="362" y="497"/>
                    <a:pt x="341" y="492"/>
                  </a:cubicBezTo>
                  <a:cubicBezTo>
                    <a:pt x="344" y="492"/>
                    <a:pt x="341" y="491"/>
                    <a:pt x="340" y="490"/>
                  </a:cubicBezTo>
                  <a:cubicBezTo>
                    <a:pt x="326" y="490"/>
                    <a:pt x="331" y="490"/>
                    <a:pt x="315" y="487"/>
                  </a:cubicBezTo>
                  <a:cubicBezTo>
                    <a:pt x="328" y="492"/>
                    <a:pt x="328" y="492"/>
                    <a:pt x="328" y="492"/>
                  </a:cubicBezTo>
                  <a:cubicBezTo>
                    <a:pt x="317" y="489"/>
                    <a:pt x="308" y="489"/>
                    <a:pt x="299" y="485"/>
                  </a:cubicBezTo>
                  <a:cubicBezTo>
                    <a:pt x="311" y="491"/>
                    <a:pt x="281" y="482"/>
                    <a:pt x="273" y="480"/>
                  </a:cubicBezTo>
                  <a:cubicBezTo>
                    <a:pt x="262" y="475"/>
                    <a:pt x="250" y="474"/>
                    <a:pt x="245" y="470"/>
                  </a:cubicBezTo>
                  <a:cubicBezTo>
                    <a:pt x="247" y="470"/>
                    <a:pt x="247" y="470"/>
                    <a:pt x="247" y="470"/>
                  </a:cubicBezTo>
                  <a:cubicBezTo>
                    <a:pt x="231" y="464"/>
                    <a:pt x="231" y="464"/>
                    <a:pt x="231" y="464"/>
                  </a:cubicBezTo>
                  <a:cubicBezTo>
                    <a:pt x="234" y="463"/>
                    <a:pt x="234" y="463"/>
                    <a:pt x="234" y="463"/>
                  </a:cubicBezTo>
                  <a:cubicBezTo>
                    <a:pt x="224" y="458"/>
                    <a:pt x="210" y="454"/>
                    <a:pt x="213" y="456"/>
                  </a:cubicBezTo>
                  <a:cubicBezTo>
                    <a:pt x="203" y="451"/>
                    <a:pt x="209" y="453"/>
                    <a:pt x="208" y="452"/>
                  </a:cubicBezTo>
                  <a:cubicBezTo>
                    <a:pt x="215" y="454"/>
                    <a:pt x="229" y="457"/>
                    <a:pt x="232" y="460"/>
                  </a:cubicBezTo>
                  <a:cubicBezTo>
                    <a:pt x="231" y="460"/>
                    <a:pt x="229" y="459"/>
                    <a:pt x="228" y="459"/>
                  </a:cubicBezTo>
                  <a:cubicBezTo>
                    <a:pt x="257" y="471"/>
                    <a:pt x="238" y="460"/>
                    <a:pt x="253" y="465"/>
                  </a:cubicBezTo>
                  <a:cubicBezTo>
                    <a:pt x="245" y="462"/>
                    <a:pt x="240" y="459"/>
                    <a:pt x="232" y="456"/>
                  </a:cubicBezTo>
                  <a:cubicBezTo>
                    <a:pt x="229" y="455"/>
                    <a:pt x="213" y="450"/>
                    <a:pt x="205" y="447"/>
                  </a:cubicBezTo>
                  <a:cubicBezTo>
                    <a:pt x="216" y="451"/>
                    <a:pt x="221" y="454"/>
                    <a:pt x="229" y="458"/>
                  </a:cubicBezTo>
                  <a:cubicBezTo>
                    <a:pt x="222" y="455"/>
                    <a:pt x="220" y="455"/>
                    <a:pt x="215" y="452"/>
                  </a:cubicBezTo>
                  <a:cubicBezTo>
                    <a:pt x="217" y="453"/>
                    <a:pt x="217" y="453"/>
                    <a:pt x="217" y="453"/>
                  </a:cubicBezTo>
                  <a:cubicBezTo>
                    <a:pt x="209" y="451"/>
                    <a:pt x="209" y="451"/>
                    <a:pt x="209" y="451"/>
                  </a:cubicBezTo>
                  <a:cubicBezTo>
                    <a:pt x="208" y="449"/>
                    <a:pt x="189" y="440"/>
                    <a:pt x="201" y="444"/>
                  </a:cubicBezTo>
                  <a:cubicBezTo>
                    <a:pt x="190" y="440"/>
                    <a:pt x="197" y="444"/>
                    <a:pt x="187" y="440"/>
                  </a:cubicBezTo>
                  <a:cubicBezTo>
                    <a:pt x="205" y="449"/>
                    <a:pt x="205" y="449"/>
                    <a:pt x="205" y="449"/>
                  </a:cubicBezTo>
                  <a:cubicBezTo>
                    <a:pt x="204" y="450"/>
                    <a:pt x="204" y="450"/>
                    <a:pt x="204" y="450"/>
                  </a:cubicBezTo>
                  <a:cubicBezTo>
                    <a:pt x="197" y="448"/>
                    <a:pt x="196" y="446"/>
                    <a:pt x="189" y="443"/>
                  </a:cubicBezTo>
                  <a:cubicBezTo>
                    <a:pt x="189" y="445"/>
                    <a:pt x="189" y="445"/>
                    <a:pt x="189" y="445"/>
                  </a:cubicBezTo>
                  <a:cubicBezTo>
                    <a:pt x="176" y="437"/>
                    <a:pt x="176" y="437"/>
                    <a:pt x="176" y="437"/>
                  </a:cubicBezTo>
                  <a:cubicBezTo>
                    <a:pt x="178" y="439"/>
                    <a:pt x="167" y="434"/>
                    <a:pt x="165" y="433"/>
                  </a:cubicBezTo>
                  <a:cubicBezTo>
                    <a:pt x="159" y="428"/>
                    <a:pt x="165" y="429"/>
                    <a:pt x="153" y="423"/>
                  </a:cubicBezTo>
                  <a:cubicBezTo>
                    <a:pt x="153" y="424"/>
                    <a:pt x="153" y="424"/>
                    <a:pt x="153" y="424"/>
                  </a:cubicBezTo>
                  <a:cubicBezTo>
                    <a:pt x="147" y="420"/>
                    <a:pt x="143" y="418"/>
                    <a:pt x="134" y="411"/>
                  </a:cubicBezTo>
                  <a:cubicBezTo>
                    <a:pt x="135" y="411"/>
                    <a:pt x="137" y="413"/>
                    <a:pt x="139" y="414"/>
                  </a:cubicBezTo>
                  <a:cubicBezTo>
                    <a:pt x="127" y="404"/>
                    <a:pt x="107" y="390"/>
                    <a:pt x="104" y="383"/>
                  </a:cubicBezTo>
                  <a:cubicBezTo>
                    <a:pt x="105" y="383"/>
                    <a:pt x="109" y="388"/>
                    <a:pt x="111" y="387"/>
                  </a:cubicBezTo>
                  <a:cubicBezTo>
                    <a:pt x="127" y="404"/>
                    <a:pt x="124" y="396"/>
                    <a:pt x="145" y="413"/>
                  </a:cubicBezTo>
                  <a:cubicBezTo>
                    <a:pt x="144" y="417"/>
                    <a:pt x="165" y="424"/>
                    <a:pt x="168" y="429"/>
                  </a:cubicBezTo>
                  <a:cubicBezTo>
                    <a:pt x="159" y="424"/>
                    <a:pt x="146" y="418"/>
                    <a:pt x="148" y="419"/>
                  </a:cubicBezTo>
                  <a:cubicBezTo>
                    <a:pt x="156" y="424"/>
                    <a:pt x="168" y="432"/>
                    <a:pt x="174" y="434"/>
                  </a:cubicBezTo>
                  <a:cubicBezTo>
                    <a:pt x="169" y="431"/>
                    <a:pt x="171" y="430"/>
                    <a:pt x="176" y="431"/>
                  </a:cubicBezTo>
                  <a:cubicBezTo>
                    <a:pt x="162" y="425"/>
                    <a:pt x="138" y="407"/>
                    <a:pt x="122" y="392"/>
                  </a:cubicBezTo>
                  <a:cubicBezTo>
                    <a:pt x="122" y="396"/>
                    <a:pt x="122" y="396"/>
                    <a:pt x="122" y="396"/>
                  </a:cubicBezTo>
                  <a:cubicBezTo>
                    <a:pt x="107" y="384"/>
                    <a:pt x="125" y="396"/>
                    <a:pt x="114" y="386"/>
                  </a:cubicBezTo>
                  <a:cubicBezTo>
                    <a:pt x="108" y="382"/>
                    <a:pt x="108" y="382"/>
                    <a:pt x="108" y="382"/>
                  </a:cubicBezTo>
                  <a:cubicBezTo>
                    <a:pt x="108" y="381"/>
                    <a:pt x="108" y="381"/>
                    <a:pt x="108" y="381"/>
                  </a:cubicBezTo>
                  <a:cubicBezTo>
                    <a:pt x="105" y="379"/>
                    <a:pt x="102" y="377"/>
                    <a:pt x="99" y="375"/>
                  </a:cubicBezTo>
                  <a:cubicBezTo>
                    <a:pt x="104" y="381"/>
                    <a:pt x="103" y="377"/>
                    <a:pt x="108" y="383"/>
                  </a:cubicBezTo>
                  <a:cubicBezTo>
                    <a:pt x="113" y="389"/>
                    <a:pt x="107" y="384"/>
                    <a:pt x="105" y="384"/>
                  </a:cubicBezTo>
                  <a:cubicBezTo>
                    <a:pt x="101" y="380"/>
                    <a:pt x="89" y="366"/>
                    <a:pt x="97" y="374"/>
                  </a:cubicBezTo>
                  <a:cubicBezTo>
                    <a:pt x="92" y="369"/>
                    <a:pt x="87" y="364"/>
                    <a:pt x="82" y="359"/>
                  </a:cubicBezTo>
                  <a:cubicBezTo>
                    <a:pt x="83" y="359"/>
                    <a:pt x="86" y="362"/>
                    <a:pt x="88" y="364"/>
                  </a:cubicBezTo>
                  <a:cubicBezTo>
                    <a:pt x="85" y="360"/>
                    <a:pt x="81" y="356"/>
                    <a:pt x="78" y="352"/>
                  </a:cubicBezTo>
                  <a:cubicBezTo>
                    <a:pt x="79" y="352"/>
                    <a:pt x="79" y="352"/>
                    <a:pt x="79" y="352"/>
                  </a:cubicBezTo>
                  <a:cubicBezTo>
                    <a:pt x="71" y="343"/>
                    <a:pt x="63" y="329"/>
                    <a:pt x="58" y="321"/>
                  </a:cubicBezTo>
                  <a:cubicBezTo>
                    <a:pt x="66" y="340"/>
                    <a:pt x="52" y="314"/>
                    <a:pt x="52" y="315"/>
                  </a:cubicBezTo>
                  <a:cubicBezTo>
                    <a:pt x="49" y="308"/>
                    <a:pt x="51" y="305"/>
                    <a:pt x="59" y="319"/>
                  </a:cubicBezTo>
                  <a:cubicBezTo>
                    <a:pt x="60" y="323"/>
                    <a:pt x="65" y="332"/>
                    <a:pt x="70" y="338"/>
                  </a:cubicBezTo>
                  <a:cubicBezTo>
                    <a:pt x="65" y="329"/>
                    <a:pt x="63" y="327"/>
                    <a:pt x="59" y="320"/>
                  </a:cubicBezTo>
                  <a:cubicBezTo>
                    <a:pt x="62" y="324"/>
                    <a:pt x="56" y="310"/>
                    <a:pt x="57" y="310"/>
                  </a:cubicBezTo>
                  <a:cubicBezTo>
                    <a:pt x="58" y="310"/>
                    <a:pt x="60" y="313"/>
                    <a:pt x="64" y="322"/>
                  </a:cubicBezTo>
                  <a:cubicBezTo>
                    <a:pt x="71" y="335"/>
                    <a:pt x="63" y="324"/>
                    <a:pt x="66" y="328"/>
                  </a:cubicBezTo>
                  <a:cubicBezTo>
                    <a:pt x="66" y="332"/>
                    <a:pt x="77" y="346"/>
                    <a:pt x="82" y="353"/>
                  </a:cubicBezTo>
                  <a:cubicBezTo>
                    <a:pt x="82" y="354"/>
                    <a:pt x="80" y="352"/>
                    <a:pt x="79" y="351"/>
                  </a:cubicBezTo>
                  <a:cubicBezTo>
                    <a:pt x="84" y="357"/>
                    <a:pt x="95" y="370"/>
                    <a:pt x="96" y="370"/>
                  </a:cubicBezTo>
                  <a:cubicBezTo>
                    <a:pt x="92" y="365"/>
                    <a:pt x="88" y="360"/>
                    <a:pt x="83" y="355"/>
                  </a:cubicBezTo>
                  <a:cubicBezTo>
                    <a:pt x="81" y="352"/>
                    <a:pt x="88" y="359"/>
                    <a:pt x="85" y="354"/>
                  </a:cubicBezTo>
                  <a:cubicBezTo>
                    <a:pt x="82" y="351"/>
                    <a:pt x="79" y="346"/>
                    <a:pt x="75" y="341"/>
                  </a:cubicBezTo>
                  <a:cubicBezTo>
                    <a:pt x="77" y="342"/>
                    <a:pt x="77" y="342"/>
                    <a:pt x="77" y="342"/>
                  </a:cubicBezTo>
                  <a:cubicBezTo>
                    <a:pt x="71" y="331"/>
                    <a:pt x="62" y="316"/>
                    <a:pt x="57" y="303"/>
                  </a:cubicBezTo>
                  <a:cubicBezTo>
                    <a:pt x="53" y="302"/>
                    <a:pt x="49" y="296"/>
                    <a:pt x="45" y="291"/>
                  </a:cubicBezTo>
                  <a:cubicBezTo>
                    <a:pt x="39" y="271"/>
                    <a:pt x="36" y="248"/>
                    <a:pt x="40" y="226"/>
                  </a:cubicBezTo>
                  <a:cubicBezTo>
                    <a:pt x="39" y="227"/>
                    <a:pt x="39" y="226"/>
                    <a:pt x="38" y="225"/>
                  </a:cubicBezTo>
                  <a:cubicBezTo>
                    <a:pt x="40" y="219"/>
                    <a:pt x="42" y="208"/>
                    <a:pt x="43" y="208"/>
                  </a:cubicBezTo>
                  <a:cubicBezTo>
                    <a:pt x="43" y="201"/>
                    <a:pt x="49" y="183"/>
                    <a:pt x="46" y="186"/>
                  </a:cubicBezTo>
                  <a:cubicBezTo>
                    <a:pt x="47" y="183"/>
                    <a:pt x="47" y="183"/>
                    <a:pt x="47" y="183"/>
                  </a:cubicBezTo>
                  <a:cubicBezTo>
                    <a:pt x="52" y="176"/>
                    <a:pt x="58" y="166"/>
                    <a:pt x="72" y="148"/>
                  </a:cubicBezTo>
                  <a:cubicBezTo>
                    <a:pt x="74" y="145"/>
                    <a:pt x="74" y="144"/>
                    <a:pt x="72" y="143"/>
                  </a:cubicBezTo>
                  <a:cubicBezTo>
                    <a:pt x="75" y="140"/>
                    <a:pt x="79" y="137"/>
                    <a:pt x="82" y="134"/>
                  </a:cubicBezTo>
                  <a:cubicBezTo>
                    <a:pt x="80" y="137"/>
                    <a:pt x="79" y="139"/>
                    <a:pt x="75" y="144"/>
                  </a:cubicBezTo>
                  <a:cubicBezTo>
                    <a:pt x="82" y="135"/>
                    <a:pt x="90" y="127"/>
                    <a:pt x="99" y="120"/>
                  </a:cubicBezTo>
                  <a:cubicBezTo>
                    <a:pt x="97" y="122"/>
                    <a:pt x="97" y="122"/>
                    <a:pt x="97" y="122"/>
                  </a:cubicBezTo>
                  <a:cubicBezTo>
                    <a:pt x="107" y="113"/>
                    <a:pt x="107" y="113"/>
                    <a:pt x="107" y="113"/>
                  </a:cubicBezTo>
                  <a:cubicBezTo>
                    <a:pt x="102" y="118"/>
                    <a:pt x="92" y="125"/>
                    <a:pt x="94" y="122"/>
                  </a:cubicBezTo>
                  <a:cubicBezTo>
                    <a:pt x="105" y="111"/>
                    <a:pt x="112" y="107"/>
                    <a:pt x="122" y="98"/>
                  </a:cubicBezTo>
                  <a:cubicBezTo>
                    <a:pt x="124" y="100"/>
                    <a:pt x="128" y="98"/>
                    <a:pt x="125" y="102"/>
                  </a:cubicBezTo>
                  <a:cubicBezTo>
                    <a:pt x="124" y="103"/>
                    <a:pt x="124" y="103"/>
                    <a:pt x="123" y="103"/>
                  </a:cubicBezTo>
                  <a:cubicBezTo>
                    <a:pt x="120" y="107"/>
                    <a:pt x="112" y="114"/>
                    <a:pt x="107" y="119"/>
                  </a:cubicBezTo>
                  <a:cubicBezTo>
                    <a:pt x="129" y="103"/>
                    <a:pt x="123" y="107"/>
                    <a:pt x="144" y="95"/>
                  </a:cubicBezTo>
                  <a:cubicBezTo>
                    <a:pt x="147" y="95"/>
                    <a:pt x="126" y="107"/>
                    <a:pt x="131" y="106"/>
                  </a:cubicBezTo>
                  <a:cubicBezTo>
                    <a:pt x="125" y="109"/>
                    <a:pt x="119" y="114"/>
                    <a:pt x="112" y="118"/>
                  </a:cubicBezTo>
                  <a:cubicBezTo>
                    <a:pt x="115" y="116"/>
                    <a:pt x="115" y="115"/>
                    <a:pt x="117" y="114"/>
                  </a:cubicBezTo>
                  <a:cubicBezTo>
                    <a:pt x="105" y="124"/>
                    <a:pt x="100" y="127"/>
                    <a:pt x="93" y="136"/>
                  </a:cubicBezTo>
                  <a:cubicBezTo>
                    <a:pt x="87" y="141"/>
                    <a:pt x="100" y="127"/>
                    <a:pt x="94" y="133"/>
                  </a:cubicBezTo>
                  <a:cubicBezTo>
                    <a:pt x="99" y="128"/>
                    <a:pt x="103" y="122"/>
                    <a:pt x="105" y="119"/>
                  </a:cubicBezTo>
                  <a:cubicBezTo>
                    <a:pt x="91" y="130"/>
                    <a:pt x="99" y="127"/>
                    <a:pt x="88" y="138"/>
                  </a:cubicBezTo>
                  <a:cubicBezTo>
                    <a:pt x="80" y="146"/>
                    <a:pt x="80" y="146"/>
                    <a:pt x="80" y="146"/>
                  </a:cubicBezTo>
                  <a:cubicBezTo>
                    <a:pt x="75" y="151"/>
                    <a:pt x="82" y="145"/>
                    <a:pt x="82" y="145"/>
                  </a:cubicBezTo>
                  <a:cubicBezTo>
                    <a:pt x="77" y="151"/>
                    <a:pt x="75" y="153"/>
                    <a:pt x="71" y="158"/>
                  </a:cubicBezTo>
                  <a:cubicBezTo>
                    <a:pt x="72" y="157"/>
                    <a:pt x="75" y="154"/>
                    <a:pt x="75" y="155"/>
                  </a:cubicBezTo>
                  <a:cubicBezTo>
                    <a:pt x="68" y="163"/>
                    <a:pt x="63" y="172"/>
                    <a:pt x="57" y="180"/>
                  </a:cubicBezTo>
                  <a:cubicBezTo>
                    <a:pt x="60" y="175"/>
                    <a:pt x="56" y="187"/>
                    <a:pt x="55" y="191"/>
                  </a:cubicBezTo>
                  <a:cubicBezTo>
                    <a:pt x="58" y="185"/>
                    <a:pt x="62" y="179"/>
                    <a:pt x="65" y="174"/>
                  </a:cubicBezTo>
                  <a:cubicBezTo>
                    <a:pt x="77" y="153"/>
                    <a:pt x="88" y="141"/>
                    <a:pt x="108" y="123"/>
                  </a:cubicBezTo>
                  <a:cubicBezTo>
                    <a:pt x="108" y="124"/>
                    <a:pt x="108" y="124"/>
                    <a:pt x="108" y="124"/>
                  </a:cubicBezTo>
                  <a:cubicBezTo>
                    <a:pt x="143" y="101"/>
                    <a:pt x="134" y="100"/>
                    <a:pt x="168" y="83"/>
                  </a:cubicBezTo>
                  <a:cubicBezTo>
                    <a:pt x="170" y="84"/>
                    <a:pt x="184" y="76"/>
                    <a:pt x="183" y="78"/>
                  </a:cubicBezTo>
                  <a:cubicBezTo>
                    <a:pt x="173" y="82"/>
                    <a:pt x="175" y="82"/>
                    <a:pt x="178" y="82"/>
                  </a:cubicBezTo>
                  <a:cubicBezTo>
                    <a:pt x="184" y="79"/>
                    <a:pt x="188" y="76"/>
                    <a:pt x="201" y="72"/>
                  </a:cubicBezTo>
                  <a:cubicBezTo>
                    <a:pt x="196" y="75"/>
                    <a:pt x="207" y="72"/>
                    <a:pt x="196" y="76"/>
                  </a:cubicBezTo>
                  <a:cubicBezTo>
                    <a:pt x="212" y="71"/>
                    <a:pt x="221" y="68"/>
                    <a:pt x="229" y="64"/>
                  </a:cubicBezTo>
                  <a:cubicBezTo>
                    <a:pt x="256" y="55"/>
                    <a:pt x="237" y="63"/>
                    <a:pt x="265" y="56"/>
                  </a:cubicBezTo>
                  <a:cubicBezTo>
                    <a:pt x="261" y="58"/>
                    <a:pt x="261" y="58"/>
                    <a:pt x="261" y="58"/>
                  </a:cubicBezTo>
                  <a:cubicBezTo>
                    <a:pt x="278" y="54"/>
                    <a:pt x="278" y="54"/>
                    <a:pt x="278" y="54"/>
                  </a:cubicBezTo>
                  <a:cubicBezTo>
                    <a:pt x="272" y="54"/>
                    <a:pt x="272" y="54"/>
                    <a:pt x="272" y="54"/>
                  </a:cubicBezTo>
                  <a:cubicBezTo>
                    <a:pt x="279" y="52"/>
                    <a:pt x="286" y="50"/>
                    <a:pt x="292" y="49"/>
                  </a:cubicBezTo>
                  <a:cubicBezTo>
                    <a:pt x="305" y="46"/>
                    <a:pt x="287" y="48"/>
                    <a:pt x="289" y="47"/>
                  </a:cubicBezTo>
                  <a:cubicBezTo>
                    <a:pt x="285" y="49"/>
                    <a:pt x="285" y="49"/>
                    <a:pt x="285" y="49"/>
                  </a:cubicBezTo>
                  <a:cubicBezTo>
                    <a:pt x="276" y="51"/>
                    <a:pt x="265" y="55"/>
                    <a:pt x="263" y="54"/>
                  </a:cubicBezTo>
                  <a:cubicBezTo>
                    <a:pt x="276" y="51"/>
                    <a:pt x="273" y="50"/>
                    <a:pt x="278" y="48"/>
                  </a:cubicBezTo>
                  <a:cubicBezTo>
                    <a:pt x="266" y="52"/>
                    <a:pt x="266" y="52"/>
                    <a:pt x="266" y="52"/>
                  </a:cubicBezTo>
                  <a:cubicBezTo>
                    <a:pt x="261" y="51"/>
                    <a:pt x="261" y="51"/>
                    <a:pt x="261" y="51"/>
                  </a:cubicBezTo>
                  <a:cubicBezTo>
                    <a:pt x="248" y="54"/>
                    <a:pt x="239" y="57"/>
                    <a:pt x="231" y="60"/>
                  </a:cubicBezTo>
                  <a:cubicBezTo>
                    <a:pt x="237" y="59"/>
                    <a:pt x="240" y="57"/>
                    <a:pt x="244" y="56"/>
                  </a:cubicBezTo>
                  <a:cubicBezTo>
                    <a:pt x="239" y="60"/>
                    <a:pt x="223" y="63"/>
                    <a:pt x="209" y="70"/>
                  </a:cubicBezTo>
                  <a:cubicBezTo>
                    <a:pt x="208" y="69"/>
                    <a:pt x="203" y="71"/>
                    <a:pt x="205" y="70"/>
                  </a:cubicBezTo>
                  <a:cubicBezTo>
                    <a:pt x="205" y="70"/>
                    <a:pt x="208" y="69"/>
                    <a:pt x="209" y="68"/>
                  </a:cubicBezTo>
                  <a:cubicBezTo>
                    <a:pt x="208" y="68"/>
                    <a:pt x="216" y="64"/>
                    <a:pt x="202" y="69"/>
                  </a:cubicBezTo>
                  <a:cubicBezTo>
                    <a:pt x="207" y="66"/>
                    <a:pt x="217" y="60"/>
                    <a:pt x="216" y="60"/>
                  </a:cubicBezTo>
                  <a:cubicBezTo>
                    <a:pt x="224" y="57"/>
                    <a:pt x="236" y="53"/>
                    <a:pt x="243" y="52"/>
                  </a:cubicBezTo>
                  <a:cubicBezTo>
                    <a:pt x="243" y="52"/>
                    <a:pt x="243" y="52"/>
                    <a:pt x="243" y="52"/>
                  </a:cubicBezTo>
                  <a:cubicBezTo>
                    <a:pt x="250" y="50"/>
                    <a:pt x="265" y="46"/>
                    <a:pt x="267" y="47"/>
                  </a:cubicBezTo>
                  <a:cubicBezTo>
                    <a:pt x="271" y="46"/>
                    <a:pt x="284" y="43"/>
                    <a:pt x="271" y="45"/>
                  </a:cubicBezTo>
                  <a:cubicBezTo>
                    <a:pt x="278" y="43"/>
                    <a:pt x="285" y="41"/>
                    <a:pt x="292" y="40"/>
                  </a:cubicBezTo>
                  <a:cubicBezTo>
                    <a:pt x="289" y="43"/>
                    <a:pt x="308" y="41"/>
                    <a:pt x="288" y="46"/>
                  </a:cubicBezTo>
                  <a:cubicBezTo>
                    <a:pt x="289" y="46"/>
                    <a:pt x="296" y="44"/>
                    <a:pt x="308" y="42"/>
                  </a:cubicBezTo>
                  <a:cubicBezTo>
                    <a:pt x="308" y="42"/>
                    <a:pt x="308" y="42"/>
                    <a:pt x="308" y="42"/>
                  </a:cubicBezTo>
                  <a:cubicBezTo>
                    <a:pt x="307" y="42"/>
                    <a:pt x="307" y="43"/>
                    <a:pt x="306" y="43"/>
                  </a:cubicBezTo>
                  <a:cubicBezTo>
                    <a:pt x="304" y="43"/>
                    <a:pt x="302" y="43"/>
                    <a:pt x="302" y="43"/>
                  </a:cubicBezTo>
                  <a:cubicBezTo>
                    <a:pt x="295" y="46"/>
                    <a:pt x="306" y="45"/>
                    <a:pt x="317" y="43"/>
                  </a:cubicBezTo>
                  <a:cubicBezTo>
                    <a:pt x="320" y="42"/>
                    <a:pt x="320" y="42"/>
                    <a:pt x="320" y="42"/>
                  </a:cubicBezTo>
                  <a:cubicBezTo>
                    <a:pt x="330" y="41"/>
                    <a:pt x="336" y="42"/>
                    <a:pt x="349" y="40"/>
                  </a:cubicBezTo>
                  <a:cubicBezTo>
                    <a:pt x="380" y="33"/>
                    <a:pt x="380" y="33"/>
                    <a:pt x="380" y="33"/>
                  </a:cubicBezTo>
                  <a:cubicBezTo>
                    <a:pt x="389" y="33"/>
                    <a:pt x="389" y="33"/>
                    <a:pt x="389" y="33"/>
                  </a:cubicBezTo>
                  <a:cubicBezTo>
                    <a:pt x="393" y="33"/>
                    <a:pt x="407" y="33"/>
                    <a:pt x="402" y="34"/>
                  </a:cubicBezTo>
                  <a:cubicBezTo>
                    <a:pt x="403" y="35"/>
                    <a:pt x="398" y="35"/>
                    <a:pt x="392" y="35"/>
                  </a:cubicBezTo>
                  <a:cubicBezTo>
                    <a:pt x="392" y="35"/>
                    <a:pt x="393" y="35"/>
                    <a:pt x="392" y="35"/>
                  </a:cubicBezTo>
                  <a:cubicBezTo>
                    <a:pt x="390" y="36"/>
                    <a:pt x="390" y="37"/>
                    <a:pt x="397" y="38"/>
                  </a:cubicBezTo>
                  <a:cubicBezTo>
                    <a:pt x="389" y="37"/>
                    <a:pt x="388" y="37"/>
                    <a:pt x="383" y="38"/>
                  </a:cubicBezTo>
                  <a:cubicBezTo>
                    <a:pt x="391" y="38"/>
                    <a:pt x="391" y="38"/>
                    <a:pt x="391" y="38"/>
                  </a:cubicBezTo>
                  <a:cubicBezTo>
                    <a:pt x="380" y="38"/>
                    <a:pt x="363" y="42"/>
                    <a:pt x="363" y="43"/>
                  </a:cubicBezTo>
                  <a:cubicBezTo>
                    <a:pt x="366" y="41"/>
                    <a:pt x="373" y="42"/>
                    <a:pt x="379" y="42"/>
                  </a:cubicBezTo>
                  <a:cubicBezTo>
                    <a:pt x="375" y="43"/>
                    <a:pt x="365" y="44"/>
                    <a:pt x="373" y="44"/>
                  </a:cubicBezTo>
                  <a:cubicBezTo>
                    <a:pt x="375" y="43"/>
                    <a:pt x="396" y="41"/>
                    <a:pt x="381" y="41"/>
                  </a:cubicBezTo>
                  <a:cubicBezTo>
                    <a:pt x="387" y="40"/>
                    <a:pt x="395" y="40"/>
                    <a:pt x="402" y="40"/>
                  </a:cubicBezTo>
                  <a:cubicBezTo>
                    <a:pt x="394" y="41"/>
                    <a:pt x="400" y="42"/>
                    <a:pt x="397" y="43"/>
                  </a:cubicBezTo>
                  <a:cubicBezTo>
                    <a:pt x="405" y="42"/>
                    <a:pt x="404" y="40"/>
                    <a:pt x="405" y="40"/>
                  </a:cubicBezTo>
                  <a:cubicBezTo>
                    <a:pt x="426" y="41"/>
                    <a:pt x="434" y="45"/>
                    <a:pt x="458" y="45"/>
                  </a:cubicBezTo>
                  <a:cubicBezTo>
                    <a:pt x="461" y="44"/>
                    <a:pt x="444" y="44"/>
                    <a:pt x="446" y="43"/>
                  </a:cubicBezTo>
                  <a:cubicBezTo>
                    <a:pt x="463" y="42"/>
                    <a:pt x="468" y="47"/>
                    <a:pt x="483" y="47"/>
                  </a:cubicBezTo>
                  <a:cubicBezTo>
                    <a:pt x="479" y="45"/>
                    <a:pt x="479" y="45"/>
                    <a:pt x="479" y="45"/>
                  </a:cubicBezTo>
                  <a:cubicBezTo>
                    <a:pt x="483" y="45"/>
                    <a:pt x="494" y="45"/>
                    <a:pt x="500" y="46"/>
                  </a:cubicBezTo>
                  <a:cubicBezTo>
                    <a:pt x="501" y="47"/>
                    <a:pt x="517" y="50"/>
                    <a:pt x="505" y="49"/>
                  </a:cubicBezTo>
                  <a:cubicBezTo>
                    <a:pt x="530" y="53"/>
                    <a:pt x="528" y="48"/>
                    <a:pt x="557" y="52"/>
                  </a:cubicBezTo>
                  <a:cubicBezTo>
                    <a:pt x="543" y="50"/>
                    <a:pt x="542" y="50"/>
                    <a:pt x="531" y="48"/>
                  </a:cubicBezTo>
                  <a:cubicBezTo>
                    <a:pt x="543" y="49"/>
                    <a:pt x="533" y="48"/>
                    <a:pt x="535" y="47"/>
                  </a:cubicBezTo>
                  <a:cubicBezTo>
                    <a:pt x="541" y="49"/>
                    <a:pt x="563" y="51"/>
                    <a:pt x="548" y="50"/>
                  </a:cubicBezTo>
                  <a:cubicBezTo>
                    <a:pt x="557" y="51"/>
                    <a:pt x="575" y="55"/>
                    <a:pt x="579" y="55"/>
                  </a:cubicBezTo>
                  <a:cubicBezTo>
                    <a:pt x="571" y="53"/>
                    <a:pt x="571" y="53"/>
                    <a:pt x="571" y="53"/>
                  </a:cubicBezTo>
                  <a:cubicBezTo>
                    <a:pt x="584" y="55"/>
                    <a:pt x="597" y="56"/>
                    <a:pt x="603" y="56"/>
                  </a:cubicBezTo>
                  <a:cubicBezTo>
                    <a:pt x="587" y="53"/>
                    <a:pt x="587" y="56"/>
                    <a:pt x="566" y="52"/>
                  </a:cubicBezTo>
                  <a:cubicBezTo>
                    <a:pt x="545" y="47"/>
                    <a:pt x="572" y="51"/>
                    <a:pt x="558" y="47"/>
                  </a:cubicBezTo>
                  <a:cubicBezTo>
                    <a:pt x="542" y="46"/>
                    <a:pt x="542" y="46"/>
                    <a:pt x="542" y="46"/>
                  </a:cubicBezTo>
                  <a:cubicBezTo>
                    <a:pt x="549" y="47"/>
                    <a:pt x="549" y="47"/>
                    <a:pt x="549" y="47"/>
                  </a:cubicBezTo>
                  <a:cubicBezTo>
                    <a:pt x="546" y="49"/>
                    <a:pt x="525" y="44"/>
                    <a:pt x="526" y="46"/>
                  </a:cubicBezTo>
                  <a:cubicBezTo>
                    <a:pt x="511" y="42"/>
                    <a:pt x="506" y="43"/>
                    <a:pt x="488" y="40"/>
                  </a:cubicBezTo>
                  <a:cubicBezTo>
                    <a:pt x="484" y="40"/>
                    <a:pt x="490" y="41"/>
                    <a:pt x="495" y="41"/>
                  </a:cubicBezTo>
                  <a:cubicBezTo>
                    <a:pt x="486" y="40"/>
                    <a:pt x="486" y="43"/>
                    <a:pt x="474" y="40"/>
                  </a:cubicBezTo>
                  <a:cubicBezTo>
                    <a:pt x="468" y="40"/>
                    <a:pt x="472" y="42"/>
                    <a:pt x="482" y="43"/>
                  </a:cubicBezTo>
                  <a:cubicBezTo>
                    <a:pt x="473" y="42"/>
                    <a:pt x="465" y="42"/>
                    <a:pt x="455" y="41"/>
                  </a:cubicBezTo>
                  <a:cubicBezTo>
                    <a:pt x="465" y="43"/>
                    <a:pt x="465" y="43"/>
                    <a:pt x="465" y="43"/>
                  </a:cubicBezTo>
                  <a:cubicBezTo>
                    <a:pt x="454" y="42"/>
                    <a:pt x="454" y="42"/>
                    <a:pt x="454" y="42"/>
                  </a:cubicBezTo>
                  <a:cubicBezTo>
                    <a:pt x="463" y="44"/>
                    <a:pt x="463" y="44"/>
                    <a:pt x="463" y="44"/>
                  </a:cubicBezTo>
                  <a:cubicBezTo>
                    <a:pt x="443" y="43"/>
                    <a:pt x="420" y="42"/>
                    <a:pt x="409" y="40"/>
                  </a:cubicBezTo>
                  <a:cubicBezTo>
                    <a:pt x="427" y="38"/>
                    <a:pt x="456" y="40"/>
                    <a:pt x="466" y="38"/>
                  </a:cubicBezTo>
                  <a:cubicBezTo>
                    <a:pt x="462" y="37"/>
                    <a:pt x="452" y="39"/>
                    <a:pt x="447" y="37"/>
                  </a:cubicBezTo>
                  <a:cubicBezTo>
                    <a:pt x="442" y="38"/>
                    <a:pt x="442" y="38"/>
                    <a:pt x="442" y="38"/>
                  </a:cubicBezTo>
                  <a:cubicBezTo>
                    <a:pt x="436" y="38"/>
                    <a:pt x="421" y="38"/>
                    <a:pt x="420" y="37"/>
                  </a:cubicBezTo>
                  <a:cubicBezTo>
                    <a:pt x="437" y="37"/>
                    <a:pt x="442" y="35"/>
                    <a:pt x="450" y="35"/>
                  </a:cubicBezTo>
                  <a:cubicBezTo>
                    <a:pt x="450" y="34"/>
                    <a:pt x="452" y="34"/>
                    <a:pt x="454" y="34"/>
                  </a:cubicBezTo>
                  <a:cubicBezTo>
                    <a:pt x="455" y="34"/>
                    <a:pt x="455" y="34"/>
                    <a:pt x="455" y="34"/>
                  </a:cubicBezTo>
                  <a:cubicBezTo>
                    <a:pt x="455" y="34"/>
                    <a:pt x="455" y="34"/>
                    <a:pt x="455" y="34"/>
                  </a:cubicBezTo>
                  <a:cubicBezTo>
                    <a:pt x="460" y="34"/>
                    <a:pt x="468" y="35"/>
                    <a:pt x="472" y="35"/>
                  </a:cubicBezTo>
                  <a:cubicBezTo>
                    <a:pt x="478" y="36"/>
                    <a:pt x="474" y="36"/>
                    <a:pt x="474" y="37"/>
                  </a:cubicBezTo>
                  <a:cubicBezTo>
                    <a:pt x="494" y="40"/>
                    <a:pt x="508" y="37"/>
                    <a:pt x="529" y="41"/>
                  </a:cubicBezTo>
                  <a:cubicBezTo>
                    <a:pt x="529" y="42"/>
                    <a:pt x="546" y="45"/>
                    <a:pt x="541" y="44"/>
                  </a:cubicBezTo>
                  <a:cubicBezTo>
                    <a:pt x="553" y="46"/>
                    <a:pt x="560" y="46"/>
                    <a:pt x="568" y="47"/>
                  </a:cubicBezTo>
                  <a:cubicBezTo>
                    <a:pt x="570" y="48"/>
                    <a:pt x="587" y="50"/>
                    <a:pt x="581" y="50"/>
                  </a:cubicBezTo>
                  <a:cubicBezTo>
                    <a:pt x="593" y="51"/>
                    <a:pt x="593" y="51"/>
                    <a:pt x="593" y="51"/>
                  </a:cubicBezTo>
                  <a:cubicBezTo>
                    <a:pt x="600" y="53"/>
                    <a:pt x="616" y="55"/>
                    <a:pt x="619" y="57"/>
                  </a:cubicBezTo>
                  <a:cubicBezTo>
                    <a:pt x="628" y="58"/>
                    <a:pt x="622" y="56"/>
                    <a:pt x="633" y="59"/>
                  </a:cubicBezTo>
                  <a:cubicBezTo>
                    <a:pt x="633" y="59"/>
                    <a:pt x="634" y="60"/>
                    <a:pt x="631" y="59"/>
                  </a:cubicBezTo>
                  <a:cubicBezTo>
                    <a:pt x="636" y="61"/>
                    <a:pt x="649" y="64"/>
                    <a:pt x="655" y="64"/>
                  </a:cubicBezTo>
                  <a:cubicBezTo>
                    <a:pt x="647" y="62"/>
                    <a:pt x="653" y="63"/>
                    <a:pt x="643" y="61"/>
                  </a:cubicBezTo>
                  <a:cubicBezTo>
                    <a:pt x="644" y="60"/>
                    <a:pt x="655" y="62"/>
                    <a:pt x="666" y="66"/>
                  </a:cubicBezTo>
                  <a:cubicBezTo>
                    <a:pt x="650" y="63"/>
                    <a:pt x="677" y="70"/>
                    <a:pt x="670" y="70"/>
                  </a:cubicBezTo>
                  <a:cubicBezTo>
                    <a:pt x="694" y="76"/>
                    <a:pt x="708" y="78"/>
                    <a:pt x="728" y="82"/>
                  </a:cubicBezTo>
                  <a:cubicBezTo>
                    <a:pt x="752" y="90"/>
                    <a:pt x="779" y="102"/>
                    <a:pt x="796" y="110"/>
                  </a:cubicBezTo>
                  <a:cubicBezTo>
                    <a:pt x="794" y="109"/>
                    <a:pt x="794" y="109"/>
                    <a:pt x="794" y="109"/>
                  </a:cubicBezTo>
                  <a:cubicBezTo>
                    <a:pt x="804" y="113"/>
                    <a:pt x="804" y="113"/>
                    <a:pt x="804" y="113"/>
                  </a:cubicBezTo>
                  <a:cubicBezTo>
                    <a:pt x="810" y="116"/>
                    <a:pt x="803" y="115"/>
                    <a:pt x="812" y="120"/>
                  </a:cubicBezTo>
                  <a:cubicBezTo>
                    <a:pt x="808" y="119"/>
                    <a:pt x="797" y="111"/>
                    <a:pt x="787" y="107"/>
                  </a:cubicBezTo>
                  <a:cubicBezTo>
                    <a:pt x="802" y="117"/>
                    <a:pt x="772" y="102"/>
                    <a:pt x="782" y="108"/>
                  </a:cubicBezTo>
                  <a:cubicBezTo>
                    <a:pt x="790" y="108"/>
                    <a:pt x="815" y="125"/>
                    <a:pt x="828" y="133"/>
                  </a:cubicBezTo>
                  <a:cubicBezTo>
                    <a:pt x="839" y="143"/>
                    <a:pt x="822" y="130"/>
                    <a:pt x="827" y="135"/>
                  </a:cubicBezTo>
                  <a:cubicBezTo>
                    <a:pt x="832" y="137"/>
                    <a:pt x="832" y="137"/>
                    <a:pt x="832" y="137"/>
                  </a:cubicBezTo>
                  <a:cubicBezTo>
                    <a:pt x="836" y="141"/>
                    <a:pt x="837" y="142"/>
                    <a:pt x="837" y="143"/>
                  </a:cubicBezTo>
                  <a:cubicBezTo>
                    <a:pt x="848" y="153"/>
                    <a:pt x="860" y="166"/>
                    <a:pt x="868" y="176"/>
                  </a:cubicBezTo>
                  <a:cubicBezTo>
                    <a:pt x="858" y="163"/>
                    <a:pt x="873" y="179"/>
                    <a:pt x="863" y="166"/>
                  </a:cubicBezTo>
                  <a:cubicBezTo>
                    <a:pt x="867" y="169"/>
                    <a:pt x="874" y="178"/>
                    <a:pt x="878" y="188"/>
                  </a:cubicBezTo>
                  <a:cubicBezTo>
                    <a:pt x="873" y="179"/>
                    <a:pt x="883" y="200"/>
                    <a:pt x="873" y="181"/>
                  </a:cubicBezTo>
                  <a:cubicBezTo>
                    <a:pt x="873" y="184"/>
                    <a:pt x="878" y="190"/>
                    <a:pt x="882" y="199"/>
                  </a:cubicBezTo>
                  <a:cubicBezTo>
                    <a:pt x="881" y="197"/>
                    <a:pt x="879" y="194"/>
                    <a:pt x="877" y="192"/>
                  </a:cubicBezTo>
                  <a:cubicBezTo>
                    <a:pt x="885" y="206"/>
                    <a:pt x="888" y="232"/>
                    <a:pt x="889" y="236"/>
                  </a:cubicBezTo>
                  <a:cubicBezTo>
                    <a:pt x="891" y="247"/>
                    <a:pt x="891" y="264"/>
                    <a:pt x="889" y="277"/>
                  </a:cubicBezTo>
                  <a:cubicBezTo>
                    <a:pt x="885" y="290"/>
                    <a:pt x="880" y="305"/>
                    <a:pt x="873" y="318"/>
                  </a:cubicBezTo>
                  <a:cubicBezTo>
                    <a:pt x="873" y="315"/>
                    <a:pt x="873" y="315"/>
                    <a:pt x="873" y="315"/>
                  </a:cubicBezTo>
                  <a:cubicBezTo>
                    <a:pt x="869" y="323"/>
                    <a:pt x="863" y="335"/>
                    <a:pt x="855" y="345"/>
                  </a:cubicBezTo>
                  <a:cubicBezTo>
                    <a:pt x="853" y="347"/>
                    <a:pt x="853" y="347"/>
                    <a:pt x="853" y="347"/>
                  </a:cubicBezTo>
                  <a:cubicBezTo>
                    <a:pt x="848" y="354"/>
                    <a:pt x="837" y="367"/>
                    <a:pt x="828" y="377"/>
                  </a:cubicBezTo>
                  <a:cubicBezTo>
                    <a:pt x="828" y="378"/>
                    <a:pt x="837" y="368"/>
                    <a:pt x="833" y="373"/>
                  </a:cubicBezTo>
                  <a:cubicBezTo>
                    <a:pt x="838" y="368"/>
                    <a:pt x="842" y="364"/>
                    <a:pt x="839" y="365"/>
                  </a:cubicBezTo>
                  <a:cubicBezTo>
                    <a:pt x="844" y="360"/>
                    <a:pt x="845" y="361"/>
                    <a:pt x="849" y="357"/>
                  </a:cubicBezTo>
                  <a:cubicBezTo>
                    <a:pt x="843" y="364"/>
                    <a:pt x="838" y="371"/>
                    <a:pt x="832" y="377"/>
                  </a:cubicBezTo>
                  <a:cubicBezTo>
                    <a:pt x="831" y="379"/>
                    <a:pt x="830" y="379"/>
                    <a:pt x="830" y="379"/>
                  </a:cubicBezTo>
                  <a:cubicBezTo>
                    <a:pt x="829" y="381"/>
                    <a:pt x="829" y="381"/>
                    <a:pt x="829" y="381"/>
                  </a:cubicBezTo>
                  <a:cubicBezTo>
                    <a:pt x="825" y="386"/>
                    <a:pt x="823" y="387"/>
                    <a:pt x="823" y="386"/>
                  </a:cubicBezTo>
                  <a:cubicBezTo>
                    <a:pt x="813" y="397"/>
                    <a:pt x="810" y="402"/>
                    <a:pt x="798" y="411"/>
                  </a:cubicBezTo>
                  <a:cubicBezTo>
                    <a:pt x="803" y="406"/>
                    <a:pt x="805" y="403"/>
                    <a:pt x="814" y="395"/>
                  </a:cubicBezTo>
                  <a:cubicBezTo>
                    <a:pt x="809" y="399"/>
                    <a:pt x="805" y="403"/>
                    <a:pt x="800" y="407"/>
                  </a:cubicBezTo>
                  <a:cubicBezTo>
                    <a:pt x="806" y="401"/>
                    <a:pt x="828" y="380"/>
                    <a:pt x="823" y="382"/>
                  </a:cubicBezTo>
                  <a:cubicBezTo>
                    <a:pt x="810" y="397"/>
                    <a:pt x="789" y="416"/>
                    <a:pt x="775" y="427"/>
                  </a:cubicBezTo>
                  <a:cubicBezTo>
                    <a:pt x="767" y="430"/>
                    <a:pt x="757" y="439"/>
                    <a:pt x="744" y="446"/>
                  </a:cubicBezTo>
                  <a:cubicBezTo>
                    <a:pt x="742" y="447"/>
                    <a:pt x="738" y="448"/>
                    <a:pt x="740" y="447"/>
                  </a:cubicBezTo>
                  <a:cubicBezTo>
                    <a:pt x="743" y="444"/>
                    <a:pt x="743" y="444"/>
                    <a:pt x="743" y="444"/>
                  </a:cubicBezTo>
                  <a:cubicBezTo>
                    <a:pt x="726" y="454"/>
                    <a:pt x="706" y="464"/>
                    <a:pt x="691" y="471"/>
                  </a:cubicBezTo>
                  <a:cubicBezTo>
                    <a:pt x="682" y="473"/>
                    <a:pt x="682" y="473"/>
                    <a:pt x="682" y="473"/>
                  </a:cubicBezTo>
                  <a:cubicBezTo>
                    <a:pt x="654" y="482"/>
                    <a:pt x="688" y="474"/>
                    <a:pt x="659" y="484"/>
                  </a:cubicBezTo>
                  <a:cubicBezTo>
                    <a:pt x="652" y="485"/>
                    <a:pt x="623" y="492"/>
                    <a:pt x="621" y="491"/>
                  </a:cubicBezTo>
                  <a:cubicBezTo>
                    <a:pt x="616" y="492"/>
                    <a:pt x="613" y="492"/>
                    <a:pt x="613" y="493"/>
                  </a:cubicBezTo>
                  <a:cubicBezTo>
                    <a:pt x="618" y="493"/>
                    <a:pt x="629" y="490"/>
                    <a:pt x="623" y="493"/>
                  </a:cubicBezTo>
                  <a:cubicBezTo>
                    <a:pt x="613" y="495"/>
                    <a:pt x="608" y="495"/>
                    <a:pt x="600" y="496"/>
                  </a:cubicBezTo>
                  <a:cubicBezTo>
                    <a:pt x="600" y="496"/>
                    <a:pt x="606" y="494"/>
                    <a:pt x="603" y="495"/>
                  </a:cubicBezTo>
                  <a:cubicBezTo>
                    <a:pt x="583" y="499"/>
                    <a:pt x="546" y="500"/>
                    <a:pt x="527" y="501"/>
                  </a:cubicBezTo>
                  <a:cubicBezTo>
                    <a:pt x="534" y="501"/>
                    <a:pt x="535" y="500"/>
                    <a:pt x="544" y="501"/>
                  </a:cubicBezTo>
                  <a:cubicBezTo>
                    <a:pt x="544" y="502"/>
                    <a:pt x="539" y="502"/>
                    <a:pt x="537" y="502"/>
                  </a:cubicBezTo>
                  <a:cubicBezTo>
                    <a:pt x="538" y="503"/>
                    <a:pt x="547" y="501"/>
                    <a:pt x="557" y="502"/>
                  </a:cubicBezTo>
                  <a:cubicBezTo>
                    <a:pt x="551" y="503"/>
                    <a:pt x="546" y="503"/>
                    <a:pt x="540" y="504"/>
                  </a:cubicBezTo>
                  <a:cubicBezTo>
                    <a:pt x="549" y="505"/>
                    <a:pt x="549" y="505"/>
                    <a:pt x="549" y="505"/>
                  </a:cubicBezTo>
                  <a:cubicBezTo>
                    <a:pt x="537" y="506"/>
                    <a:pt x="524" y="507"/>
                    <a:pt x="511" y="507"/>
                  </a:cubicBezTo>
                  <a:cubicBezTo>
                    <a:pt x="517" y="507"/>
                    <a:pt x="522" y="508"/>
                    <a:pt x="527" y="508"/>
                  </a:cubicBezTo>
                  <a:cubicBezTo>
                    <a:pt x="526" y="509"/>
                    <a:pt x="523" y="510"/>
                    <a:pt x="531" y="511"/>
                  </a:cubicBezTo>
                  <a:cubicBezTo>
                    <a:pt x="510" y="512"/>
                    <a:pt x="512" y="516"/>
                    <a:pt x="489" y="514"/>
                  </a:cubicBezTo>
                  <a:close/>
                </a:path>
              </a:pathLst>
            </a:custGeom>
            <a:solidFill>
              <a:srgbClr val="F26F6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 name="文本框 5"/>
            <p:cNvSpPr txBox="1"/>
            <p:nvPr/>
          </p:nvSpPr>
          <p:spPr>
            <a:xfrm>
              <a:off x="7644223" y="2917996"/>
              <a:ext cx="3342435" cy="830997"/>
            </a:xfrm>
            <a:prstGeom prst="rect">
              <a:avLst/>
            </a:prstGeom>
            <a:noFill/>
          </p:spPr>
          <p:txBody>
            <a:bodyPr wrap="square" rtlCol="0">
              <a:spAutoFit/>
            </a:bodyPr>
            <a:lstStyle>
              <a:defPPr>
                <a:defRPr lang="zh-CN"/>
              </a:defPPr>
              <a:lvl1pPr algn="ctr">
                <a:defRPr sz="2400" b="1">
                  <a:blipFill>
                    <a:blip r:embed="rId3"/>
                    <a:stretch>
                      <a:fillRect/>
                    </a:stretch>
                  </a:blipFill>
                </a:defRPr>
              </a:lvl1pPr>
            </a:lstStyle>
            <a:p>
              <a:r>
                <a:rPr lang="zh-CN" altLang="en-US" dirty="0">
                  <a:solidFill>
                    <a:srgbClr val="5F7797"/>
                  </a:solidFill>
                  <a:cs typeface="+mn-ea"/>
                  <a:sym typeface="+mn-lt"/>
                </a:rPr>
                <a:t>输入描述性文字</a:t>
              </a:r>
              <a:endParaRPr lang="en-US" altLang="zh-CN" dirty="0">
                <a:solidFill>
                  <a:srgbClr val="5F7797"/>
                </a:solidFill>
                <a:cs typeface="+mn-ea"/>
                <a:sym typeface="+mn-lt"/>
              </a:endParaRPr>
            </a:p>
            <a:p>
              <a:r>
                <a:rPr lang="zh-CN" altLang="en-US" dirty="0">
                  <a:solidFill>
                    <a:srgbClr val="5F7797"/>
                  </a:solidFill>
                  <a:cs typeface="+mn-ea"/>
                  <a:sym typeface="+mn-lt"/>
                </a:rPr>
                <a:t>输入描述性文字</a:t>
              </a:r>
            </a:p>
          </p:txBody>
        </p:sp>
      </p:grpSp>
      <p:sp>
        <p:nvSpPr>
          <p:cNvPr id="7" name="Freeform 21"/>
          <p:cNvSpPr>
            <a:spLocks noEditPoints="1"/>
          </p:cNvSpPr>
          <p:nvPr/>
        </p:nvSpPr>
        <p:spPr bwMode="auto">
          <a:xfrm>
            <a:off x="5960906" y="4924832"/>
            <a:ext cx="823913" cy="512763"/>
          </a:xfrm>
          <a:custGeom>
            <a:avLst/>
            <a:gdLst>
              <a:gd name="T0" fmla="*/ 182 w 252"/>
              <a:gd name="T1" fmla="*/ 43 h 157"/>
              <a:gd name="T2" fmla="*/ 181 w 252"/>
              <a:gd name="T3" fmla="*/ 155 h 157"/>
              <a:gd name="T4" fmla="*/ 185 w 252"/>
              <a:gd name="T5" fmla="*/ 151 h 157"/>
              <a:gd name="T6" fmla="*/ 33 w 252"/>
              <a:gd name="T7" fmla="*/ 58 h 157"/>
              <a:gd name="T8" fmla="*/ 239 w 252"/>
              <a:gd name="T9" fmla="*/ 88 h 157"/>
              <a:gd name="T10" fmla="*/ 56 w 252"/>
              <a:gd name="T11" fmla="*/ 71 h 157"/>
              <a:gd name="T12" fmla="*/ 181 w 252"/>
              <a:gd name="T13" fmla="*/ 51 h 157"/>
              <a:gd name="T14" fmla="*/ 193 w 252"/>
              <a:gd name="T15" fmla="*/ 124 h 157"/>
              <a:gd name="T16" fmla="*/ 223 w 252"/>
              <a:gd name="T17" fmla="*/ 86 h 157"/>
              <a:gd name="T18" fmla="*/ 154 w 252"/>
              <a:gd name="T19" fmla="*/ 87 h 157"/>
              <a:gd name="T20" fmla="*/ 166 w 252"/>
              <a:gd name="T21" fmla="*/ 49 h 157"/>
              <a:gd name="T22" fmla="*/ 89 w 252"/>
              <a:gd name="T23" fmla="*/ 64 h 157"/>
              <a:gd name="T24" fmla="*/ 21 w 252"/>
              <a:gd name="T25" fmla="*/ 51 h 157"/>
              <a:gd name="T26" fmla="*/ 224 w 252"/>
              <a:gd name="T27" fmla="*/ 63 h 157"/>
              <a:gd name="T28" fmla="*/ 59 w 252"/>
              <a:gd name="T29" fmla="*/ 59 h 157"/>
              <a:gd name="T30" fmla="*/ 155 w 252"/>
              <a:gd name="T31" fmla="*/ 59 h 157"/>
              <a:gd name="T32" fmla="*/ 32 w 252"/>
              <a:gd name="T33" fmla="*/ 76 h 157"/>
              <a:gd name="T34" fmla="*/ 37 w 252"/>
              <a:gd name="T35" fmla="*/ 85 h 157"/>
              <a:gd name="T36" fmla="*/ 76 w 252"/>
              <a:gd name="T37" fmla="*/ 50 h 157"/>
              <a:gd name="T38" fmla="*/ 134 w 252"/>
              <a:gd name="T39" fmla="*/ 85 h 157"/>
              <a:gd name="T40" fmla="*/ 161 w 252"/>
              <a:gd name="T41" fmla="*/ 60 h 157"/>
              <a:gd name="T42" fmla="*/ 201 w 252"/>
              <a:gd name="T43" fmla="*/ 32 h 157"/>
              <a:gd name="T44" fmla="*/ 154 w 252"/>
              <a:gd name="T45" fmla="*/ 48 h 157"/>
              <a:gd name="T46" fmla="*/ 87 w 252"/>
              <a:gd name="T47" fmla="*/ 75 h 157"/>
              <a:gd name="T48" fmla="*/ 10 w 252"/>
              <a:gd name="T49" fmla="*/ 44 h 157"/>
              <a:gd name="T50" fmla="*/ 133 w 252"/>
              <a:gd name="T51" fmla="*/ 73 h 157"/>
              <a:gd name="T52" fmla="*/ 202 w 252"/>
              <a:gd name="T53" fmla="*/ 56 h 157"/>
              <a:gd name="T54" fmla="*/ 140 w 252"/>
              <a:gd name="T55" fmla="*/ 92 h 157"/>
              <a:gd name="T56" fmla="*/ 93 w 252"/>
              <a:gd name="T57" fmla="*/ 86 h 157"/>
              <a:gd name="T58" fmla="*/ 144 w 252"/>
              <a:gd name="T59" fmla="*/ 70 h 157"/>
              <a:gd name="T60" fmla="*/ 105 w 252"/>
              <a:gd name="T61" fmla="*/ 66 h 157"/>
              <a:gd name="T62" fmla="*/ 152 w 252"/>
              <a:gd name="T63" fmla="*/ 75 h 157"/>
              <a:gd name="T64" fmla="*/ 116 w 252"/>
              <a:gd name="T65" fmla="*/ 66 h 157"/>
              <a:gd name="T66" fmla="*/ 123 w 252"/>
              <a:gd name="T67" fmla="*/ 72 h 157"/>
              <a:gd name="T68" fmla="*/ 86 w 252"/>
              <a:gd name="T69" fmla="*/ 50 h 157"/>
              <a:gd name="T70" fmla="*/ 78 w 252"/>
              <a:gd name="T71" fmla="*/ 64 h 157"/>
              <a:gd name="T72" fmla="*/ 119 w 252"/>
              <a:gd name="T73" fmla="*/ 74 h 157"/>
              <a:gd name="T74" fmla="*/ 22 w 252"/>
              <a:gd name="T75" fmla="*/ 67 h 157"/>
              <a:gd name="T76" fmla="*/ 27 w 252"/>
              <a:gd name="T77" fmla="*/ 60 h 157"/>
              <a:gd name="T78" fmla="*/ 91 w 252"/>
              <a:gd name="T79" fmla="*/ 57 h 157"/>
              <a:gd name="T80" fmla="*/ 162 w 252"/>
              <a:gd name="T81" fmla="*/ 63 h 157"/>
              <a:gd name="T82" fmla="*/ 27 w 252"/>
              <a:gd name="T83" fmla="*/ 47 h 157"/>
              <a:gd name="T84" fmla="*/ 184 w 252"/>
              <a:gd name="T85" fmla="*/ 92 h 157"/>
              <a:gd name="T86" fmla="*/ 201 w 252"/>
              <a:gd name="T87" fmla="*/ 91 h 157"/>
              <a:gd name="T88" fmla="*/ 107 w 252"/>
              <a:gd name="T89" fmla="*/ 76 h 157"/>
              <a:gd name="T90" fmla="*/ 24 w 252"/>
              <a:gd name="T91" fmla="*/ 79 h 157"/>
              <a:gd name="T92" fmla="*/ 39 w 252"/>
              <a:gd name="T93" fmla="*/ 49 h 157"/>
              <a:gd name="T94" fmla="*/ 189 w 252"/>
              <a:gd name="T95" fmla="*/ 94 h 157"/>
              <a:gd name="T96" fmla="*/ 174 w 252"/>
              <a:gd name="T97" fmla="*/ 88 h 157"/>
              <a:gd name="T98" fmla="*/ 13 w 252"/>
              <a:gd name="T99" fmla="*/ 81 h 157"/>
              <a:gd name="T100" fmla="*/ 21 w 252"/>
              <a:gd name="T101" fmla="*/ 74 h 157"/>
              <a:gd name="T102" fmla="*/ 179 w 252"/>
              <a:gd name="T103" fmla="*/ 90 h 157"/>
              <a:gd name="T104" fmla="*/ 126 w 252"/>
              <a:gd name="T105" fmla="*/ 59 h 157"/>
              <a:gd name="T106" fmla="*/ 66 w 252"/>
              <a:gd name="T107" fmla="*/ 65 h 157"/>
              <a:gd name="T108" fmla="*/ 198 w 252"/>
              <a:gd name="T109" fmla="*/ 83 h 157"/>
              <a:gd name="T110" fmla="*/ 47 w 252"/>
              <a:gd name="T111" fmla="*/ 90 h 157"/>
              <a:gd name="T112" fmla="*/ 136 w 252"/>
              <a:gd name="T113" fmla="*/ 79 h 157"/>
              <a:gd name="T114" fmla="*/ 73 w 252"/>
              <a:gd name="T115" fmla="*/ 54 h 157"/>
              <a:gd name="T116" fmla="*/ 187 w 252"/>
              <a:gd name="T117" fmla="*/ 85 h 157"/>
              <a:gd name="T118" fmla="*/ 200 w 252"/>
              <a:gd name="T119" fmla="*/ 44 h 157"/>
              <a:gd name="T120" fmla="*/ 96 w 252"/>
              <a:gd name="T121" fmla="*/ 67 h 157"/>
              <a:gd name="T122" fmla="*/ 29 w 252"/>
              <a:gd name="T123" fmla="*/ 85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2" h="157">
                <a:moveTo>
                  <a:pt x="176" y="100"/>
                </a:moveTo>
                <a:cubicBezTo>
                  <a:pt x="176" y="100"/>
                  <a:pt x="175" y="100"/>
                  <a:pt x="174" y="100"/>
                </a:cubicBezTo>
                <a:cubicBezTo>
                  <a:pt x="149" y="100"/>
                  <a:pt x="123" y="100"/>
                  <a:pt x="97" y="100"/>
                </a:cubicBezTo>
                <a:cubicBezTo>
                  <a:pt x="84" y="100"/>
                  <a:pt x="70" y="100"/>
                  <a:pt x="57" y="100"/>
                </a:cubicBezTo>
                <a:cubicBezTo>
                  <a:pt x="51" y="100"/>
                  <a:pt x="45" y="99"/>
                  <a:pt x="39" y="99"/>
                </a:cubicBezTo>
                <a:cubicBezTo>
                  <a:pt x="34" y="99"/>
                  <a:pt x="29" y="99"/>
                  <a:pt x="24" y="99"/>
                </a:cubicBezTo>
                <a:cubicBezTo>
                  <a:pt x="21" y="100"/>
                  <a:pt x="17" y="100"/>
                  <a:pt x="14" y="101"/>
                </a:cubicBezTo>
                <a:cubicBezTo>
                  <a:pt x="13" y="101"/>
                  <a:pt x="11" y="101"/>
                  <a:pt x="10" y="102"/>
                </a:cubicBezTo>
                <a:cubicBezTo>
                  <a:pt x="8" y="103"/>
                  <a:pt x="6" y="102"/>
                  <a:pt x="6" y="100"/>
                </a:cubicBezTo>
                <a:cubicBezTo>
                  <a:pt x="5" y="98"/>
                  <a:pt x="5" y="96"/>
                  <a:pt x="5" y="94"/>
                </a:cubicBezTo>
                <a:cubicBezTo>
                  <a:pt x="4" y="88"/>
                  <a:pt x="4" y="83"/>
                  <a:pt x="3" y="78"/>
                </a:cubicBezTo>
                <a:cubicBezTo>
                  <a:pt x="3" y="71"/>
                  <a:pt x="2" y="65"/>
                  <a:pt x="2" y="58"/>
                </a:cubicBezTo>
                <a:cubicBezTo>
                  <a:pt x="1" y="54"/>
                  <a:pt x="1" y="50"/>
                  <a:pt x="1" y="45"/>
                </a:cubicBezTo>
                <a:cubicBezTo>
                  <a:pt x="1" y="44"/>
                  <a:pt x="0" y="43"/>
                  <a:pt x="0" y="42"/>
                </a:cubicBezTo>
                <a:cubicBezTo>
                  <a:pt x="0" y="41"/>
                  <a:pt x="0" y="40"/>
                  <a:pt x="0" y="40"/>
                </a:cubicBezTo>
                <a:cubicBezTo>
                  <a:pt x="1" y="38"/>
                  <a:pt x="2" y="37"/>
                  <a:pt x="3" y="38"/>
                </a:cubicBezTo>
                <a:cubicBezTo>
                  <a:pt x="6" y="38"/>
                  <a:pt x="8" y="38"/>
                  <a:pt x="10" y="38"/>
                </a:cubicBezTo>
                <a:cubicBezTo>
                  <a:pt x="17" y="39"/>
                  <a:pt x="24" y="40"/>
                  <a:pt x="31" y="41"/>
                </a:cubicBezTo>
                <a:cubicBezTo>
                  <a:pt x="35" y="41"/>
                  <a:pt x="38" y="41"/>
                  <a:pt x="42" y="41"/>
                </a:cubicBezTo>
                <a:cubicBezTo>
                  <a:pt x="65" y="41"/>
                  <a:pt x="89" y="41"/>
                  <a:pt x="112" y="41"/>
                </a:cubicBezTo>
                <a:cubicBezTo>
                  <a:pt x="123" y="41"/>
                  <a:pt x="135" y="41"/>
                  <a:pt x="146" y="42"/>
                </a:cubicBezTo>
                <a:cubicBezTo>
                  <a:pt x="151" y="43"/>
                  <a:pt x="157" y="44"/>
                  <a:pt x="162" y="44"/>
                </a:cubicBezTo>
                <a:cubicBezTo>
                  <a:pt x="164" y="44"/>
                  <a:pt x="167" y="44"/>
                  <a:pt x="169" y="44"/>
                </a:cubicBezTo>
                <a:cubicBezTo>
                  <a:pt x="173" y="44"/>
                  <a:pt x="177" y="44"/>
                  <a:pt x="181" y="43"/>
                </a:cubicBezTo>
                <a:cubicBezTo>
                  <a:pt x="182" y="43"/>
                  <a:pt x="182" y="43"/>
                  <a:pt x="182" y="43"/>
                </a:cubicBezTo>
                <a:cubicBezTo>
                  <a:pt x="182" y="43"/>
                  <a:pt x="182" y="42"/>
                  <a:pt x="182" y="42"/>
                </a:cubicBezTo>
                <a:cubicBezTo>
                  <a:pt x="182" y="38"/>
                  <a:pt x="182" y="35"/>
                  <a:pt x="182" y="31"/>
                </a:cubicBezTo>
                <a:cubicBezTo>
                  <a:pt x="182" y="26"/>
                  <a:pt x="182" y="21"/>
                  <a:pt x="182" y="16"/>
                </a:cubicBezTo>
                <a:cubicBezTo>
                  <a:pt x="182" y="12"/>
                  <a:pt x="183" y="8"/>
                  <a:pt x="183" y="4"/>
                </a:cubicBezTo>
                <a:cubicBezTo>
                  <a:pt x="183" y="4"/>
                  <a:pt x="183" y="4"/>
                  <a:pt x="183" y="3"/>
                </a:cubicBezTo>
                <a:cubicBezTo>
                  <a:pt x="183" y="2"/>
                  <a:pt x="183" y="1"/>
                  <a:pt x="185" y="2"/>
                </a:cubicBezTo>
                <a:cubicBezTo>
                  <a:pt x="185" y="1"/>
                  <a:pt x="186" y="0"/>
                  <a:pt x="187" y="1"/>
                </a:cubicBezTo>
                <a:cubicBezTo>
                  <a:pt x="188" y="1"/>
                  <a:pt x="188" y="1"/>
                  <a:pt x="188" y="1"/>
                </a:cubicBezTo>
                <a:cubicBezTo>
                  <a:pt x="189" y="1"/>
                  <a:pt x="189" y="1"/>
                  <a:pt x="190" y="1"/>
                </a:cubicBezTo>
                <a:cubicBezTo>
                  <a:pt x="190" y="1"/>
                  <a:pt x="191" y="2"/>
                  <a:pt x="192" y="1"/>
                </a:cubicBezTo>
                <a:cubicBezTo>
                  <a:pt x="193" y="1"/>
                  <a:pt x="193" y="2"/>
                  <a:pt x="194" y="2"/>
                </a:cubicBezTo>
                <a:cubicBezTo>
                  <a:pt x="195" y="3"/>
                  <a:pt x="195" y="4"/>
                  <a:pt x="196" y="4"/>
                </a:cubicBezTo>
                <a:cubicBezTo>
                  <a:pt x="200" y="9"/>
                  <a:pt x="203" y="15"/>
                  <a:pt x="207" y="20"/>
                </a:cubicBezTo>
                <a:cubicBezTo>
                  <a:pt x="212" y="28"/>
                  <a:pt x="218" y="37"/>
                  <a:pt x="223" y="45"/>
                </a:cubicBezTo>
                <a:cubicBezTo>
                  <a:pt x="227" y="50"/>
                  <a:pt x="230" y="55"/>
                  <a:pt x="233" y="60"/>
                </a:cubicBezTo>
                <a:cubicBezTo>
                  <a:pt x="236" y="64"/>
                  <a:pt x="239" y="68"/>
                  <a:pt x="242" y="72"/>
                </a:cubicBezTo>
                <a:cubicBezTo>
                  <a:pt x="243" y="73"/>
                  <a:pt x="244" y="74"/>
                  <a:pt x="245" y="75"/>
                </a:cubicBezTo>
                <a:cubicBezTo>
                  <a:pt x="246" y="77"/>
                  <a:pt x="248" y="79"/>
                  <a:pt x="249" y="80"/>
                </a:cubicBezTo>
                <a:cubicBezTo>
                  <a:pt x="252" y="84"/>
                  <a:pt x="252" y="88"/>
                  <a:pt x="249" y="92"/>
                </a:cubicBezTo>
                <a:cubicBezTo>
                  <a:pt x="248" y="95"/>
                  <a:pt x="246" y="97"/>
                  <a:pt x="243" y="100"/>
                </a:cubicBezTo>
                <a:cubicBezTo>
                  <a:pt x="234" y="110"/>
                  <a:pt x="225" y="119"/>
                  <a:pt x="215" y="128"/>
                </a:cubicBezTo>
                <a:cubicBezTo>
                  <a:pt x="208" y="134"/>
                  <a:pt x="201" y="141"/>
                  <a:pt x="193" y="147"/>
                </a:cubicBezTo>
                <a:cubicBezTo>
                  <a:pt x="191" y="149"/>
                  <a:pt x="189" y="151"/>
                  <a:pt x="186" y="153"/>
                </a:cubicBezTo>
                <a:cubicBezTo>
                  <a:pt x="185" y="154"/>
                  <a:pt x="183" y="155"/>
                  <a:pt x="182" y="155"/>
                </a:cubicBezTo>
                <a:cubicBezTo>
                  <a:pt x="181" y="155"/>
                  <a:pt x="181" y="155"/>
                  <a:pt x="181" y="155"/>
                </a:cubicBezTo>
                <a:cubicBezTo>
                  <a:pt x="180" y="156"/>
                  <a:pt x="180" y="157"/>
                  <a:pt x="179" y="156"/>
                </a:cubicBezTo>
                <a:cubicBezTo>
                  <a:pt x="178" y="156"/>
                  <a:pt x="178" y="155"/>
                  <a:pt x="178" y="154"/>
                </a:cubicBezTo>
                <a:cubicBezTo>
                  <a:pt x="178" y="154"/>
                  <a:pt x="178" y="153"/>
                  <a:pt x="177" y="152"/>
                </a:cubicBezTo>
                <a:cubicBezTo>
                  <a:pt x="176" y="152"/>
                  <a:pt x="176" y="151"/>
                  <a:pt x="176" y="151"/>
                </a:cubicBezTo>
                <a:cubicBezTo>
                  <a:pt x="176" y="148"/>
                  <a:pt x="176" y="145"/>
                  <a:pt x="176" y="142"/>
                </a:cubicBezTo>
                <a:cubicBezTo>
                  <a:pt x="176" y="141"/>
                  <a:pt x="176" y="141"/>
                  <a:pt x="176" y="140"/>
                </a:cubicBezTo>
                <a:cubicBezTo>
                  <a:pt x="175" y="139"/>
                  <a:pt x="175" y="138"/>
                  <a:pt x="175" y="138"/>
                </a:cubicBezTo>
                <a:cubicBezTo>
                  <a:pt x="175" y="126"/>
                  <a:pt x="176" y="115"/>
                  <a:pt x="176" y="104"/>
                </a:cubicBezTo>
                <a:cubicBezTo>
                  <a:pt x="176" y="103"/>
                  <a:pt x="176" y="102"/>
                  <a:pt x="176" y="100"/>
                </a:cubicBezTo>
                <a:close/>
                <a:moveTo>
                  <a:pt x="224" y="54"/>
                </a:moveTo>
                <a:cubicBezTo>
                  <a:pt x="223" y="54"/>
                  <a:pt x="223" y="53"/>
                  <a:pt x="223" y="53"/>
                </a:cubicBezTo>
                <a:cubicBezTo>
                  <a:pt x="223" y="53"/>
                  <a:pt x="223" y="53"/>
                  <a:pt x="223" y="53"/>
                </a:cubicBezTo>
                <a:cubicBezTo>
                  <a:pt x="223" y="54"/>
                  <a:pt x="223" y="54"/>
                  <a:pt x="224" y="54"/>
                </a:cubicBezTo>
                <a:cubicBezTo>
                  <a:pt x="224" y="55"/>
                  <a:pt x="224" y="55"/>
                  <a:pt x="225" y="56"/>
                </a:cubicBezTo>
                <a:cubicBezTo>
                  <a:pt x="225" y="56"/>
                  <a:pt x="225" y="56"/>
                  <a:pt x="225" y="56"/>
                </a:cubicBezTo>
                <a:cubicBezTo>
                  <a:pt x="227" y="59"/>
                  <a:pt x="228" y="61"/>
                  <a:pt x="230" y="64"/>
                </a:cubicBezTo>
                <a:cubicBezTo>
                  <a:pt x="230" y="64"/>
                  <a:pt x="230" y="64"/>
                  <a:pt x="231" y="64"/>
                </a:cubicBezTo>
                <a:cubicBezTo>
                  <a:pt x="232" y="66"/>
                  <a:pt x="233" y="67"/>
                  <a:pt x="234" y="68"/>
                </a:cubicBezTo>
                <a:cubicBezTo>
                  <a:pt x="235" y="68"/>
                  <a:pt x="235" y="68"/>
                  <a:pt x="235" y="69"/>
                </a:cubicBezTo>
                <a:cubicBezTo>
                  <a:pt x="232" y="65"/>
                  <a:pt x="228" y="60"/>
                  <a:pt x="225" y="56"/>
                </a:cubicBezTo>
                <a:cubicBezTo>
                  <a:pt x="225" y="56"/>
                  <a:pt x="225" y="56"/>
                  <a:pt x="225" y="56"/>
                </a:cubicBezTo>
                <a:cubicBezTo>
                  <a:pt x="224" y="55"/>
                  <a:pt x="224" y="55"/>
                  <a:pt x="224" y="54"/>
                </a:cubicBezTo>
                <a:close/>
                <a:moveTo>
                  <a:pt x="183" y="152"/>
                </a:moveTo>
                <a:cubicBezTo>
                  <a:pt x="183" y="152"/>
                  <a:pt x="183" y="152"/>
                  <a:pt x="183" y="152"/>
                </a:cubicBezTo>
                <a:cubicBezTo>
                  <a:pt x="184" y="152"/>
                  <a:pt x="185" y="151"/>
                  <a:pt x="185" y="151"/>
                </a:cubicBezTo>
                <a:cubicBezTo>
                  <a:pt x="187" y="149"/>
                  <a:pt x="189" y="148"/>
                  <a:pt x="191" y="146"/>
                </a:cubicBezTo>
                <a:cubicBezTo>
                  <a:pt x="199" y="139"/>
                  <a:pt x="206" y="133"/>
                  <a:pt x="214" y="126"/>
                </a:cubicBezTo>
                <a:cubicBezTo>
                  <a:pt x="224" y="117"/>
                  <a:pt x="233" y="108"/>
                  <a:pt x="242" y="98"/>
                </a:cubicBezTo>
                <a:cubicBezTo>
                  <a:pt x="244" y="96"/>
                  <a:pt x="246" y="93"/>
                  <a:pt x="247" y="91"/>
                </a:cubicBezTo>
                <a:cubicBezTo>
                  <a:pt x="248" y="89"/>
                  <a:pt x="248" y="88"/>
                  <a:pt x="249" y="87"/>
                </a:cubicBezTo>
                <a:cubicBezTo>
                  <a:pt x="249" y="85"/>
                  <a:pt x="248" y="84"/>
                  <a:pt x="248" y="83"/>
                </a:cubicBezTo>
                <a:cubicBezTo>
                  <a:pt x="248" y="84"/>
                  <a:pt x="248" y="85"/>
                  <a:pt x="247" y="85"/>
                </a:cubicBezTo>
                <a:cubicBezTo>
                  <a:pt x="247" y="88"/>
                  <a:pt x="246" y="91"/>
                  <a:pt x="243" y="93"/>
                </a:cubicBezTo>
                <a:cubicBezTo>
                  <a:pt x="239" y="97"/>
                  <a:pt x="235" y="102"/>
                  <a:pt x="230" y="106"/>
                </a:cubicBezTo>
                <a:cubicBezTo>
                  <a:pt x="219" y="116"/>
                  <a:pt x="208" y="125"/>
                  <a:pt x="198" y="136"/>
                </a:cubicBezTo>
                <a:cubicBezTo>
                  <a:pt x="196" y="138"/>
                  <a:pt x="194" y="140"/>
                  <a:pt x="193" y="142"/>
                </a:cubicBezTo>
                <a:cubicBezTo>
                  <a:pt x="191" y="143"/>
                  <a:pt x="190" y="145"/>
                  <a:pt x="189" y="146"/>
                </a:cubicBezTo>
                <a:cubicBezTo>
                  <a:pt x="188" y="147"/>
                  <a:pt x="187" y="147"/>
                  <a:pt x="186" y="147"/>
                </a:cubicBezTo>
                <a:cubicBezTo>
                  <a:pt x="186" y="147"/>
                  <a:pt x="186" y="147"/>
                  <a:pt x="185" y="148"/>
                </a:cubicBezTo>
                <a:cubicBezTo>
                  <a:pt x="185" y="149"/>
                  <a:pt x="184" y="150"/>
                  <a:pt x="183" y="152"/>
                </a:cubicBezTo>
                <a:close/>
                <a:moveTo>
                  <a:pt x="31" y="47"/>
                </a:moveTo>
                <a:cubicBezTo>
                  <a:pt x="30" y="49"/>
                  <a:pt x="29" y="51"/>
                  <a:pt x="29" y="52"/>
                </a:cubicBezTo>
                <a:cubicBezTo>
                  <a:pt x="28" y="52"/>
                  <a:pt x="28" y="53"/>
                  <a:pt x="28" y="53"/>
                </a:cubicBezTo>
                <a:cubicBezTo>
                  <a:pt x="29" y="54"/>
                  <a:pt x="29" y="55"/>
                  <a:pt x="30" y="56"/>
                </a:cubicBezTo>
                <a:cubicBezTo>
                  <a:pt x="30" y="55"/>
                  <a:pt x="31" y="55"/>
                  <a:pt x="31" y="54"/>
                </a:cubicBezTo>
                <a:cubicBezTo>
                  <a:pt x="31" y="54"/>
                  <a:pt x="32" y="53"/>
                  <a:pt x="33" y="52"/>
                </a:cubicBezTo>
                <a:cubicBezTo>
                  <a:pt x="33" y="51"/>
                  <a:pt x="33" y="51"/>
                  <a:pt x="34" y="51"/>
                </a:cubicBezTo>
                <a:cubicBezTo>
                  <a:pt x="35" y="50"/>
                  <a:pt x="36" y="51"/>
                  <a:pt x="36" y="52"/>
                </a:cubicBezTo>
                <a:cubicBezTo>
                  <a:pt x="36" y="52"/>
                  <a:pt x="36" y="53"/>
                  <a:pt x="35" y="53"/>
                </a:cubicBezTo>
                <a:cubicBezTo>
                  <a:pt x="35" y="55"/>
                  <a:pt x="34" y="57"/>
                  <a:pt x="33" y="58"/>
                </a:cubicBezTo>
                <a:cubicBezTo>
                  <a:pt x="32" y="59"/>
                  <a:pt x="32" y="60"/>
                  <a:pt x="33" y="60"/>
                </a:cubicBezTo>
                <a:cubicBezTo>
                  <a:pt x="33" y="60"/>
                  <a:pt x="33" y="61"/>
                  <a:pt x="34" y="61"/>
                </a:cubicBezTo>
                <a:cubicBezTo>
                  <a:pt x="35" y="59"/>
                  <a:pt x="36" y="58"/>
                  <a:pt x="37" y="56"/>
                </a:cubicBezTo>
                <a:cubicBezTo>
                  <a:pt x="37" y="56"/>
                  <a:pt x="37" y="55"/>
                  <a:pt x="37" y="55"/>
                </a:cubicBezTo>
                <a:cubicBezTo>
                  <a:pt x="37" y="53"/>
                  <a:pt x="37" y="51"/>
                  <a:pt x="37" y="50"/>
                </a:cubicBezTo>
                <a:cubicBezTo>
                  <a:pt x="37" y="49"/>
                  <a:pt x="36" y="48"/>
                  <a:pt x="36" y="47"/>
                </a:cubicBezTo>
                <a:cubicBezTo>
                  <a:pt x="34" y="47"/>
                  <a:pt x="32" y="47"/>
                  <a:pt x="31" y="47"/>
                </a:cubicBezTo>
                <a:close/>
                <a:moveTo>
                  <a:pt x="7" y="46"/>
                </a:moveTo>
                <a:cubicBezTo>
                  <a:pt x="7" y="46"/>
                  <a:pt x="7" y="46"/>
                  <a:pt x="7" y="46"/>
                </a:cubicBezTo>
                <a:cubicBezTo>
                  <a:pt x="7" y="54"/>
                  <a:pt x="7" y="61"/>
                  <a:pt x="7" y="68"/>
                </a:cubicBezTo>
                <a:cubicBezTo>
                  <a:pt x="7" y="69"/>
                  <a:pt x="7" y="70"/>
                  <a:pt x="7" y="71"/>
                </a:cubicBezTo>
                <a:cubicBezTo>
                  <a:pt x="8" y="74"/>
                  <a:pt x="9" y="77"/>
                  <a:pt x="10" y="81"/>
                </a:cubicBezTo>
                <a:cubicBezTo>
                  <a:pt x="10" y="82"/>
                  <a:pt x="10" y="83"/>
                  <a:pt x="9" y="83"/>
                </a:cubicBezTo>
                <a:cubicBezTo>
                  <a:pt x="9" y="84"/>
                  <a:pt x="8" y="84"/>
                  <a:pt x="8" y="84"/>
                </a:cubicBezTo>
                <a:cubicBezTo>
                  <a:pt x="9" y="85"/>
                  <a:pt x="9" y="86"/>
                  <a:pt x="10" y="87"/>
                </a:cubicBezTo>
                <a:cubicBezTo>
                  <a:pt x="10" y="87"/>
                  <a:pt x="10" y="86"/>
                  <a:pt x="10" y="86"/>
                </a:cubicBezTo>
                <a:cubicBezTo>
                  <a:pt x="10" y="83"/>
                  <a:pt x="10" y="79"/>
                  <a:pt x="10" y="76"/>
                </a:cubicBezTo>
                <a:cubicBezTo>
                  <a:pt x="10" y="76"/>
                  <a:pt x="10" y="76"/>
                  <a:pt x="10" y="75"/>
                </a:cubicBezTo>
                <a:cubicBezTo>
                  <a:pt x="9" y="75"/>
                  <a:pt x="9" y="74"/>
                  <a:pt x="9" y="73"/>
                </a:cubicBezTo>
                <a:cubicBezTo>
                  <a:pt x="10" y="72"/>
                  <a:pt x="10" y="72"/>
                  <a:pt x="10" y="71"/>
                </a:cubicBezTo>
                <a:cubicBezTo>
                  <a:pt x="9" y="69"/>
                  <a:pt x="9" y="66"/>
                  <a:pt x="9" y="63"/>
                </a:cubicBezTo>
                <a:cubicBezTo>
                  <a:pt x="8" y="60"/>
                  <a:pt x="8" y="56"/>
                  <a:pt x="8" y="53"/>
                </a:cubicBezTo>
                <a:cubicBezTo>
                  <a:pt x="7" y="51"/>
                  <a:pt x="7" y="48"/>
                  <a:pt x="7" y="46"/>
                </a:cubicBezTo>
                <a:close/>
                <a:moveTo>
                  <a:pt x="239" y="89"/>
                </a:moveTo>
                <a:cubicBezTo>
                  <a:pt x="239" y="88"/>
                  <a:pt x="239" y="88"/>
                  <a:pt x="239" y="88"/>
                </a:cubicBezTo>
                <a:cubicBezTo>
                  <a:pt x="238" y="88"/>
                  <a:pt x="237" y="88"/>
                  <a:pt x="236" y="88"/>
                </a:cubicBezTo>
                <a:cubicBezTo>
                  <a:pt x="236" y="88"/>
                  <a:pt x="236" y="88"/>
                  <a:pt x="235" y="88"/>
                </a:cubicBezTo>
                <a:cubicBezTo>
                  <a:pt x="234" y="89"/>
                  <a:pt x="234" y="88"/>
                  <a:pt x="233" y="88"/>
                </a:cubicBezTo>
                <a:cubicBezTo>
                  <a:pt x="233" y="88"/>
                  <a:pt x="233" y="88"/>
                  <a:pt x="232" y="87"/>
                </a:cubicBezTo>
                <a:cubicBezTo>
                  <a:pt x="232" y="88"/>
                  <a:pt x="232" y="88"/>
                  <a:pt x="232" y="88"/>
                </a:cubicBezTo>
                <a:cubicBezTo>
                  <a:pt x="230" y="91"/>
                  <a:pt x="228" y="93"/>
                  <a:pt x="226" y="96"/>
                </a:cubicBezTo>
                <a:cubicBezTo>
                  <a:pt x="225" y="97"/>
                  <a:pt x="225" y="98"/>
                  <a:pt x="225" y="99"/>
                </a:cubicBezTo>
                <a:cubicBezTo>
                  <a:pt x="225" y="99"/>
                  <a:pt x="225" y="98"/>
                  <a:pt x="226" y="98"/>
                </a:cubicBezTo>
                <a:cubicBezTo>
                  <a:pt x="227" y="97"/>
                  <a:pt x="227" y="96"/>
                  <a:pt x="229" y="96"/>
                </a:cubicBezTo>
                <a:cubicBezTo>
                  <a:pt x="229" y="96"/>
                  <a:pt x="229" y="96"/>
                  <a:pt x="229" y="96"/>
                </a:cubicBezTo>
                <a:cubicBezTo>
                  <a:pt x="232" y="94"/>
                  <a:pt x="236" y="91"/>
                  <a:pt x="239" y="89"/>
                </a:cubicBezTo>
                <a:close/>
                <a:moveTo>
                  <a:pt x="64" y="83"/>
                </a:moveTo>
                <a:cubicBezTo>
                  <a:pt x="64" y="83"/>
                  <a:pt x="64" y="83"/>
                  <a:pt x="65" y="83"/>
                </a:cubicBezTo>
                <a:cubicBezTo>
                  <a:pt x="66" y="83"/>
                  <a:pt x="67" y="83"/>
                  <a:pt x="68" y="83"/>
                </a:cubicBezTo>
                <a:cubicBezTo>
                  <a:pt x="69" y="83"/>
                  <a:pt x="69" y="82"/>
                  <a:pt x="70" y="82"/>
                </a:cubicBezTo>
                <a:cubicBezTo>
                  <a:pt x="71" y="79"/>
                  <a:pt x="73" y="76"/>
                  <a:pt x="74" y="74"/>
                </a:cubicBezTo>
                <a:cubicBezTo>
                  <a:pt x="75" y="73"/>
                  <a:pt x="75" y="73"/>
                  <a:pt x="75" y="73"/>
                </a:cubicBezTo>
                <a:cubicBezTo>
                  <a:pt x="74" y="72"/>
                  <a:pt x="73" y="72"/>
                  <a:pt x="73" y="72"/>
                </a:cubicBezTo>
                <a:cubicBezTo>
                  <a:pt x="72" y="72"/>
                  <a:pt x="71" y="72"/>
                  <a:pt x="71" y="73"/>
                </a:cubicBezTo>
                <a:cubicBezTo>
                  <a:pt x="69" y="76"/>
                  <a:pt x="67" y="79"/>
                  <a:pt x="64" y="82"/>
                </a:cubicBezTo>
                <a:cubicBezTo>
                  <a:pt x="64" y="82"/>
                  <a:pt x="64" y="83"/>
                  <a:pt x="64" y="83"/>
                </a:cubicBezTo>
                <a:close/>
                <a:moveTo>
                  <a:pt x="53" y="83"/>
                </a:moveTo>
                <a:cubicBezTo>
                  <a:pt x="56" y="79"/>
                  <a:pt x="59" y="74"/>
                  <a:pt x="62" y="70"/>
                </a:cubicBezTo>
                <a:cubicBezTo>
                  <a:pt x="60" y="70"/>
                  <a:pt x="59" y="69"/>
                  <a:pt x="58" y="69"/>
                </a:cubicBezTo>
                <a:cubicBezTo>
                  <a:pt x="57" y="70"/>
                  <a:pt x="57" y="71"/>
                  <a:pt x="56" y="71"/>
                </a:cubicBezTo>
                <a:cubicBezTo>
                  <a:pt x="55" y="74"/>
                  <a:pt x="53" y="77"/>
                  <a:pt x="52" y="80"/>
                </a:cubicBezTo>
                <a:cubicBezTo>
                  <a:pt x="52" y="80"/>
                  <a:pt x="51" y="80"/>
                  <a:pt x="52" y="81"/>
                </a:cubicBezTo>
                <a:cubicBezTo>
                  <a:pt x="52" y="81"/>
                  <a:pt x="52" y="82"/>
                  <a:pt x="53" y="83"/>
                </a:cubicBezTo>
                <a:close/>
                <a:moveTo>
                  <a:pt x="44" y="52"/>
                </a:moveTo>
                <a:cubicBezTo>
                  <a:pt x="45" y="53"/>
                  <a:pt x="46" y="55"/>
                  <a:pt x="47" y="56"/>
                </a:cubicBezTo>
                <a:cubicBezTo>
                  <a:pt x="49" y="54"/>
                  <a:pt x="50" y="53"/>
                  <a:pt x="51" y="51"/>
                </a:cubicBezTo>
                <a:cubicBezTo>
                  <a:pt x="51" y="51"/>
                  <a:pt x="51" y="51"/>
                  <a:pt x="51" y="50"/>
                </a:cubicBezTo>
                <a:cubicBezTo>
                  <a:pt x="51" y="49"/>
                  <a:pt x="51" y="48"/>
                  <a:pt x="51" y="47"/>
                </a:cubicBezTo>
                <a:cubicBezTo>
                  <a:pt x="50" y="47"/>
                  <a:pt x="48" y="47"/>
                  <a:pt x="47" y="47"/>
                </a:cubicBezTo>
                <a:cubicBezTo>
                  <a:pt x="46" y="49"/>
                  <a:pt x="45" y="50"/>
                  <a:pt x="44" y="52"/>
                </a:cubicBezTo>
                <a:close/>
                <a:moveTo>
                  <a:pt x="38" y="73"/>
                </a:moveTo>
                <a:cubicBezTo>
                  <a:pt x="37" y="74"/>
                  <a:pt x="37" y="74"/>
                  <a:pt x="36" y="75"/>
                </a:cubicBezTo>
                <a:cubicBezTo>
                  <a:pt x="35" y="77"/>
                  <a:pt x="33" y="79"/>
                  <a:pt x="33" y="81"/>
                </a:cubicBezTo>
                <a:cubicBezTo>
                  <a:pt x="33" y="81"/>
                  <a:pt x="32" y="81"/>
                  <a:pt x="32" y="81"/>
                </a:cubicBezTo>
                <a:cubicBezTo>
                  <a:pt x="32" y="82"/>
                  <a:pt x="31" y="83"/>
                  <a:pt x="31" y="83"/>
                </a:cubicBezTo>
                <a:cubicBezTo>
                  <a:pt x="31" y="84"/>
                  <a:pt x="32" y="85"/>
                  <a:pt x="32" y="85"/>
                </a:cubicBezTo>
                <a:cubicBezTo>
                  <a:pt x="33" y="86"/>
                  <a:pt x="34" y="86"/>
                  <a:pt x="34" y="85"/>
                </a:cubicBezTo>
                <a:cubicBezTo>
                  <a:pt x="35" y="83"/>
                  <a:pt x="36" y="81"/>
                  <a:pt x="37" y="79"/>
                </a:cubicBezTo>
                <a:cubicBezTo>
                  <a:pt x="38" y="78"/>
                  <a:pt x="39" y="76"/>
                  <a:pt x="39" y="75"/>
                </a:cubicBezTo>
                <a:cubicBezTo>
                  <a:pt x="39" y="74"/>
                  <a:pt x="39" y="74"/>
                  <a:pt x="38" y="73"/>
                </a:cubicBezTo>
                <a:close/>
                <a:moveTo>
                  <a:pt x="170" y="51"/>
                </a:moveTo>
                <a:cubicBezTo>
                  <a:pt x="172" y="50"/>
                  <a:pt x="173" y="51"/>
                  <a:pt x="174" y="52"/>
                </a:cubicBezTo>
                <a:cubicBezTo>
                  <a:pt x="176" y="53"/>
                  <a:pt x="177" y="54"/>
                  <a:pt x="179" y="55"/>
                </a:cubicBezTo>
                <a:cubicBezTo>
                  <a:pt x="179" y="55"/>
                  <a:pt x="180" y="55"/>
                  <a:pt x="180" y="56"/>
                </a:cubicBezTo>
                <a:cubicBezTo>
                  <a:pt x="181" y="54"/>
                  <a:pt x="181" y="53"/>
                  <a:pt x="181" y="51"/>
                </a:cubicBezTo>
                <a:cubicBezTo>
                  <a:pt x="177" y="49"/>
                  <a:pt x="173" y="48"/>
                  <a:pt x="169" y="49"/>
                </a:cubicBezTo>
                <a:cubicBezTo>
                  <a:pt x="169" y="49"/>
                  <a:pt x="170" y="50"/>
                  <a:pt x="170" y="51"/>
                </a:cubicBezTo>
                <a:close/>
                <a:moveTo>
                  <a:pt x="161" y="81"/>
                </a:moveTo>
                <a:cubicBezTo>
                  <a:pt x="160" y="80"/>
                  <a:pt x="159" y="81"/>
                  <a:pt x="159" y="81"/>
                </a:cubicBezTo>
                <a:cubicBezTo>
                  <a:pt x="158" y="82"/>
                  <a:pt x="157" y="84"/>
                  <a:pt x="156" y="85"/>
                </a:cubicBezTo>
                <a:cubicBezTo>
                  <a:pt x="157" y="87"/>
                  <a:pt x="159" y="90"/>
                  <a:pt x="161" y="92"/>
                </a:cubicBezTo>
                <a:cubicBezTo>
                  <a:pt x="161" y="91"/>
                  <a:pt x="161" y="82"/>
                  <a:pt x="161" y="81"/>
                </a:cubicBezTo>
                <a:close/>
                <a:moveTo>
                  <a:pt x="11" y="99"/>
                </a:moveTo>
                <a:cubicBezTo>
                  <a:pt x="11" y="97"/>
                  <a:pt x="11" y="96"/>
                  <a:pt x="11" y="94"/>
                </a:cubicBezTo>
                <a:cubicBezTo>
                  <a:pt x="11" y="93"/>
                  <a:pt x="11" y="93"/>
                  <a:pt x="10" y="92"/>
                </a:cubicBezTo>
                <a:cubicBezTo>
                  <a:pt x="9" y="91"/>
                  <a:pt x="9" y="89"/>
                  <a:pt x="8" y="88"/>
                </a:cubicBezTo>
                <a:cubicBezTo>
                  <a:pt x="7" y="88"/>
                  <a:pt x="7" y="87"/>
                  <a:pt x="7" y="87"/>
                </a:cubicBezTo>
                <a:cubicBezTo>
                  <a:pt x="7" y="88"/>
                  <a:pt x="7" y="89"/>
                  <a:pt x="7" y="90"/>
                </a:cubicBezTo>
                <a:cubicBezTo>
                  <a:pt x="7" y="93"/>
                  <a:pt x="7" y="96"/>
                  <a:pt x="8" y="99"/>
                </a:cubicBezTo>
                <a:cubicBezTo>
                  <a:pt x="8" y="99"/>
                  <a:pt x="8" y="99"/>
                  <a:pt x="8" y="100"/>
                </a:cubicBezTo>
                <a:cubicBezTo>
                  <a:pt x="9" y="99"/>
                  <a:pt x="10" y="99"/>
                  <a:pt x="11" y="99"/>
                </a:cubicBezTo>
                <a:close/>
                <a:moveTo>
                  <a:pt x="223" y="73"/>
                </a:moveTo>
                <a:cubicBezTo>
                  <a:pt x="222" y="74"/>
                  <a:pt x="221" y="76"/>
                  <a:pt x="220" y="77"/>
                </a:cubicBezTo>
                <a:cubicBezTo>
                  <a:pt x="219" y="78"/>
                  <a:pt x="218" y="80"/>
                  <a:pt x="219" y="82"/>
                </a:cubicBezTo>
                <a:cubicBezTo>
                  <a:pt x="219" y="82"/>
                  <a:pt x="219" y="83"/>
                  <a:pt x="219" y="83"/>
                </a:cubicBezTo>
                <a:cubicBezTo>
                  <a:pt x="219" y="83"/>
                  <a:pt x="219" y="84"/>
                  <a:pt x="219" y="84"/>
                </a:cubicBezTo>
                <a:cubicBezTo>
                  <a:pt x="221" y="82"/>
                  <a:pt x="223" y="80"/>
                  <a:pt x="224" y="79"/>
                </a:cubicBezTo>
                <a:cubicBezTo>
                  <a:pt x="224" y="79"/>
                  <a:pt x="225" y="78"/>
                  <a:pt x="225" y="78"/>
                </a:cubicBezTo>
                <a:cubicBezTo>
                  <a:pt x="225" y="76"/>
                  <a:pt x="225" y="75"/>
                  <a:pt x="223" y="73"/>
                </a:cubicBezTo>
                <a:close/>
                <a:moveTo>
                  <a:pt x="193" y="124"/>
                </a:moveTo>
                <a:cubicBezTo>
                  <a:pt x="193" y="125"/>
                  <a:pt x="193" y="125"/>
                  <a:pt x="193" y="125"/>
                </a:cubicBezTo>
                <a:cubicBezTo>
                  <a:pt x="193" y="124"/>
                  <a:pt x="193" y="124"/>
                  <a:pt x="193" y="124"/>
                </a:cubicBezTo>
                <a:cubicBezTo>
                  <a:pt x="195" y="121"/>
                  <a:pt x="197" y="118"/>
                  <a:pt x="199" y="116"/>
                </a:cubicBezTo>
                <a:cubicBezTo>
                  <a:pt x="200" y="115"/>
                  <a:pt x="200" y="114"/>
                  <a:pt x="199" y="113"/>
                </a:cubicBezTo>
                <a:cubicBezTo>
                  <a:pt x="199" y="113"/>
                  <a:pt x="198" y="113"/>
                  <a:pt x="198" y="113"/>
                </a:cubicBezTo>
                <a:cubicBezTo>
                  <a:pt x="196" y="114"/>
                  <a:pt x="195" y="116"/>
                  <a:pt x="193" y="118"/>
                </a:cubicBezTo>
                <a:cubicBezTo>
                  <a:pt x="193" y="118"/>
                  <a:pt x="193" y="118"/>
                  <a:pt x="193" y="119"/>
                </a:cubicBezTo>
                <a:cubicBezTo>
                  <a:pt x="193" y="121"/>
                  <a:pt x="193" y="123"/>
                  <a:pt x="193" y="124"/>
                </a:cubicBezTo>
                <a:close/>
                <a:moveTo>
                  <a:pt x="142" y="45"/>
                </a:moveTo>
                <a:cubicBezTo>
                  <a:pt x="142" y="45"/>
                  <a:pt x="142" y="45"/>
                  <a:pt x="142" y="45"/>
                </a:cubicBezTo>
                <a:cubicBezTo>
                  <a:pt x="141" y="45"/>
                  <a:pt x="141" y="44"/>
                  <a:pt x="141" y="44"/>
                </a:cubicBezTo>
                <a:cubicBezTo>
                  <a:pt x="137" y="44"/>
                  <a:pt x="132" y="44"/>
                  <a:pt x="128" y="44"/>
                </a:cubicBezTo>
                <a:cubicBezTo>
                  <a:pt x="118" y="43"/>
                  <a:pt x="107" y="43"/>
                  <a:pt x="97" y="43"/>
                </a:cubicBezTo>
                <a:cubicBezTo>
                  <a:pt x="97" y="43"/>
                  <a:pt x="96" y="43"/>
                  <a:pt x="96" y="43"/>
                </a:cubicBezTo>
                <a:cubicBezTo>
                  <a:pt x="95" y="43"/>
                  <a:pt x="95" y="44"/>
                  <a:pt x="96" y="44"/>
                </a:cubicBezTo>
                <a:cubicBezTo>
                  <a:pt x="96" y="44"/>
                  <a:pt x="97" y="44"/>
                  <a:pt x="98" y="44"/>
                </a:cubicBezTo>
                <a:cubicBezTo>
                  <a:pt x="109" y="44"/>
                  <a:pt x="121" y="44"/>
                  <a:pt x="133" y="45"/>
                </a:cubicBezTo>
                <a:cubicBezTo>
                  <a:pt x="136" y="45"/>
                  <a:pt x="139" y="45"/>
                  <a:pt x="142" y="45"/>
                </a:cubicBezTo>
                <a:close/>
                <a:moveTo>
                  <a:pt x="217" y="97"/>
                </a:moveTo>
                <a:cubicBezTo>
                  <a:pt x="219" y="96"/>
                  <a:pt x="220" y="95"/>
                  <a:pt x="221" y="93"/>
                </a:cubicBezTo>
                <a:cubicBezTo>
                  <a:pt x="222" y="92"/>
                  <a:pt x="223" y="91"/>
                  <a:pt x="224" y="90"/>
                </a:cubicBezTo>
                <a:cubicBezTo>
                  <a:pt x="224" y="89"/>
                  <a:pt x="224" y="87"/>
                  <a:pt x="224" y="86"/>
                </a:cubicBezTo>
                <a:cubicBezTo>
                  <a:pt x="224" y="86"/>
                  <a:pt x="224" y="86"/>
                  <a:pt x="224" y="86"/>
                </a:cubicBezTo>
                <a:cubicBezTo>
                  <a:pt x="224" y="86"/>
                  <a:pt x="224" y="85"/>
                  <a:pt x="224" y="85"/>
                </a:cubicBezTo>
                <a:cubicBezTo>
                  <a:pt x="224" y="85"/>
                  <a:pt x="224" y="86"/>
                  <a:pt x="223" y="86"/>
                </a:cubicBezTo>
                <a:cubicBezTo>
                  <a:pt x="221" y="88"/>
                  <a:pt x="219" y="91"/>
                  <a:pt x="217" y="94"/>
                </a:cubicBezTo>
                <a:cubicBezTo>
                  <a:pt x="217" y="95"/>
                  <a:pt x="216" y="95"/>
                  <a:pt x="217" y="96"/>
                </a:cubicBezTo>
                <a:cubicBezTo>
                  <a:pt x="217" y="97"/>
                  <a:pt x="217" y="97"/>
                  <a:pt x="217" y="97"/>
                </a:cubicBezTo>
                <a:close/>
                <a:moveTo>
                  <a:pt x="214" y="62"/>
                </a:moveTo>
                <a:cubicBezTo>
                  <a:pt x="214" y="62"/>
                  <a:pt x="214" y="62"/>
                  <a:pt x="214" y="62"/>
                </a:cubicBezTo>
                <a:cubicBezTo>
                  <a:pt x="212" y="64"/>
                  <a:pt x="209" y="66"/>
                  <a:pt x="207" y="69"/>
                </a:cubicBezTo>
                <a:cubicBezTo>
                  <a:pt x="208" y="70"/>
                  <a:pt x="209" y="71"/>
                  <a:pt x="209" y="72"/>
                </a:cubicBezTo>
                <a:cubicBezTo>
                  <a:pt x="211" y="70"/>
                  <a:pt x="212" y="68"/>
                  <a:pt x="214" y="66"/>
                </a:cubicBezTo>
                <a:cubicBezTo>
                  <a:pt x="214" y="66"/>
                  <a:pt x="214" y="66"/>
                  <a:pt x="214" y="66"/>
                </a:cubicBezTo>
                <a:cubicBezTo>
                  <a:pt x="214" y="64"/>
                  <a:pt x="214" y="63"/>
                  <a:pt x="214" y="62"/>
                </a:cubicBezTo>
                <a:close/>
                <a:moveTo>
                  <a:pt x="44" y="90"/>
                </a:moveTo>
                <a:cubicBezTo>
                  <a:pt x="42" y="90"/>
                  <a:pt x="42" y="90"/>
                  <a:pt x="41" y="91"/>
                </a:cubicBezTo>
                <a:cubicBezTo>
                  <a:pt x="40" y="92"/>
                  <a:pt x="38" y="92"/>
                  <a:pt x="37" y="91"/>
                </a:cubicBezTo>
                <a:cubicBezTo>
                  <a:pt x="35" y="91"/>
                  <a:pt x="34" y="91"/>
                  <a:pt x="32" y="91"/>
                </a:cubicBezTo>
                <a:cubicBezTo>
                  <a:pt x="31" y="91"/>
                  <a:pt x="30" y="91"/>
                  <a:pt x="29" y="91"/>
                </a:cubicBezTo>
                <a:cubicBezTo>
                  <a:pt x="28" y="91"/>
                  <a:pt x="26" y="91"/>
                  <a:pt x="25" y="92"/>
                </a:cubicBezTo>
                <a:cubicBezTo>
                  <a:pt x="25" y="92"/>
                  <a:pt x="25" y="92"/>
                  <a:pt x="25" y="92"/>
                </a:cubicBezTo>
                <a:cubicBezTo>
                  <a:pt x="27" y="92"/>
                  <a:pt x="30" y="93"/>
                  <a:pt x="32" y="93"/>
                </a:cubicBezTo>
                <a:cubicBezTo>
                  <a:pt x="34" y="93"/>
                  <a:pt x="37" y="93"/>
                  <a:pt x="39" y="93"/>
                </a:cubicBezTo>
                <a:cubicBezTo>
                  <a:pt x="40" y="93"/>
                  <a:pt x="41" y="93"/>
                  <a:pt x="42" y="93"/>
                </a:cubicBezTo>
                <a:cubicBezTo>
                  <a:pt x="42" y="93"/>
                  <a:pt x="43" y="93"/>
                  <a:pt x="43" y="92"/>
                </a:cubicBezTo>
                <a:cubicBezTo>
                  <a:pt x="43" y="91"/>
                  <a:pt x="44" y="91"/>
                  <a:pt x="44" y="90"/>
                </a:cubicBezTo>
                <a:close/>
                <a:moveTo>
                  <a:pt x="148" y="92"/>
                </a:moveTo>
                <a:cubicBezTo>
                  <a:pt x="151" y="93"/>
                  <a:pt x="157" y="93"/>
                  <a:pt x="158" y="92"/>
                </a:cubicBezTo>
                <a:cubicBezTo>
                  <a:pt x="157" y="90"/>
                  <a:pt x="155" y="89"/>
                  <a:pt x="154" y="87"/>
                </a:cubicBezTo>
                <a:cubicBezTo>
                  <a:pt x="152" y="89"/>
                  <a:pt x="150" y="90"/>
                  <a:pt x="148" y="92"/>
                </a:cubicBezTo>
                <a:close/>
                <a:moveTo>
                  <a:pt x="51" y="68"/>
                </a:moveTo>
                <a:cubicBezTo>
                  <a:pt x="50" y="67"/>
                  <a:pt x="50" y="65"/>
                  <a:pt x="49" y="64"/>
                </a:cubicBezTo>
                <a:cubicBezTo>
                  <a:pt x="47" y="66"/>
                  <a:pt x="46" y="68"/>
                  <a:pt x="45" y="70"/>
                </a:cubicBezTo>
                <a:cubicBezTo>
                  <a:pt x="46" y="71"/>
                  <a:pt x="47" y="72"/>
                  <a:pt x="47" y="73"/>
                </a:cubicBezTo>
                <a:cubicBezTo>
                  <a:pt x="49" y="71"/>
                  <a:pt x="50" y="70"/>
                  <a:pt x="51" y="68"/>
                </a:cubicBezTo>
                <a:close/>
                <a:moveTo>
                  <a:pt x="81" y="81"/>
                </a:moveTo>
                <a:cubicBezTo>
                  <a:pt x="82" y="79"/>
                  <a:pt x="84" y="77"/>
                  <a:pt x="85" y="74"/>
                </a:cubicBezTo>
                <a:cubicBezTo>
                  <a:pt x="84" y="74"/>
                  <a:pt x="83" y="74"/>
                  <a:pt x="81" y="74"/>
                </a:cubicBezTo>
                <a:cubicBezTo>
                  <a:pt x="81" y="74"/>
                  <a:pt x="81" y="74"/>
                  <a:pt x="81" y="74"/>
                </a:cubicBezTo>
                <a:cubicBezTo>
                  <a:pt x="80" y="75"/>
                  <a:pt x="79" y="77"/>
                  <a:pt x="78" y="78"/>
                </a:cubicBezTo>
                <a:cubicBezTo>
                  <a:pt x="79" y="79"/>
                  <a:pt x="80" y="80"/>
                  <a:pt x="81" y="81"/>
                </a:cubicBezTo>
                <a:close/>
                <a:moveTo>
                  <a:pt x="144" y="82"/>
                </a:moveTo>
                <a:cubicBezTo>
                  <a:pt x="144" y="82"/>
                  <a:pt x="144" y="82"/>
                  <a:pt x="144" y="82"/>
                </a:cubicBezTo>
                <a:cubicBezTo>
                  <a:pt x="143" y="83"/>
                  <a:pt x="142" y="84"/>
                  <a:pt x="142" y="85"/>
                </a:cubicBezTo>
                <a:cubicBezTo>
                  <a:pt x="141" y="85"/>
                  <a:pt x="140" y="86"/>
                  <a:pt x="139" y="87"/>
                </a:cubicBezTo>
                <a:cubicBezTo>
                  <a:pt x="141" y="89"/>
                  <a:pt x="142" y="91"/>
                  <a:pt x="143" y="92"/>
                </a:cubicBezTo>
                <a:cubicBezTo>
                  <a:pt x="144" y="88"/>
                  <a:pt x="144" y="85"/>
                  <a:pt x="144" y="82"/>
                </a:cubicBezTo>
                <a:close/>
                <a:moveTo>
                  <a:pt x="164" y="90"/>
                </a:moveTo>
                <a:cubicBezTo>
                  <a:pt x="164" y="91"/>
                  <a:pt x="164" y="92"/>
                  <a:pt x="164" y="93"/>
                </a:cubicBezTo>
                <a:cubicBezTo>
                  <a:pt x="165" y="93"/>
                  <a:pt x="166" y="93"/>
                  <a:pt x="168" y="93"/>
                </a:cubicBezTo>
                <a:cubicBezTo>
                  <a:pt x="168" y="92"/>
                  <a:pt x="169" y="90"/>
                  <a:pt x="170" y="89"/>
                </a:cubicBezTo>
                <a:cubicBezTo>
                  <a:pt x="169" y="88"/>
                  <a:pt x="169" y="87"/>
                  <a:pt x="168" y="87"/>
                </a:cubicBezTo>
                <a:cubicBezTo>
                  <a:pt x="167" y="88"/>
                  <a:pt x="166" y="90"/>
                  <a:pt x="164" y="90"/>
                </a:cubicBezTo>
                <a:close/>
                <a:moveTo>
                  <a:pt x="166" y="49"/>
                </a:moveTo>
                <a:cubicBezTo>
                  <a:pt x="164" y="49"/>
                  <a:pt x="161" y="49"/>
                  <a:pt x="158" y="49"/>
                </a:cubicBezTo>
                <a:cubicBezTo>
                  <a:pt x="158" y="49"/>
                  <a:pt x="158" y="49"/>
                  <a:pt x="159" y="49"/>
                </a:cubicBezTo>
                <a:cubicBezTo>
                  <a:pt x="160" y="49"/>
                  <a:pt x="160" y="50"/>
                  <a:pt x="160" y="51"/>
                </a:cubicBezTo>
                <a:cubicBezTo>
                  <a:pt x="160" y="51"/>
                  <a:pt x="160" y="52"/>
                  <a:pt x="160" y="52"/>
                </a:cubicBezTo>
                <a:cubicBezTo>
                  <a:pt x="162" y="52"/>
                  <a:pt x="164" y="52"/>
                  <a:pt x="166" y="52"/>
                </a:cubicBezTo>
                <a:cubicBezTo>
                  <a:pt x="166" y="51"/>
                  <a:pt x="166" y="50"/>
                  <a:pt x="166" y="49"/>
                </a:cubicBezTo>
                <a:close/>
                <a:moveTo>
                  <a:pt x="145" y="48"/>
                </a:moveTo>
                <a:cubicBezTo>
                  <a:pt x="143" y="48"/>
                  <a:pt x="137" y="48"/>
                  <a:pt x="135" y="48"/>
                </a:cubicBezTo>
                <a:cubicBezTo>
                  <a:pt x="136" y="49"/>
                  <a:pt x="135" y="50"/>
                  <a:pt x="135" y="51"/>
                </a:cubicBezTo>
                <a:cubicBezTo>
                  <a:pt x="135" y="51"/>
                  <a:pt x="136" y="51"/>
                  <a:pt x="136" y="51"/>
                </a:cubicBezTo>
                <a:cubicBezTo>
                  <a:pt x="138" y="51"/>
                  <a:pt x="139" y="51"/>
                  <a:pt x="141" y="51"/>
                </a:cubicBezTo>
                <a:cubicBezTo>
                  <a:pt x="141" y="50"/>
                  <a:pt x="142" y="50"/>
                  <a:pt x="142" y="50"/>
                </a:cubicBezTo>
                <a:cubicBezTo>
                  <a:pt x="143" y="49"/>
                  <a:pt x="143" y="49"/>
                  <a:pt x="144" y="49"/>
                </a:cubicBezTo>
                <a:cubicBezTo>
                  <a:pt x="144" y="49"/>
                  <a:pt x="144" y="49"/>
                  <a:pt x="145" y="49"/>
                </a:cubicBezTo>
                <a:cubicBezTo>
                  <a:pt x="145" y="49"/>
                  <a:pt x="145" y="49"/>
                  <a:pt x="145" y="48"/>
                </a:cubicBezTo>
                <a:close/>
                <a:moveTo>
                  <a:pt x="10" y="46"/>
                </a:moveTo>
                <a:cubicBezTo>
                  <a:pt x="9" y="49"/>
                  <a:pt x="10" y="57"/>
                  <a:pt x="11" y="58"/>
                </a:cubicBezTo>
                <a:cubicBezTo>
                  <a:pt x="11" y="57"/>
                  <a:pt x="11" y="56"/>
                  <a:pt x="12" y="55"/>
                </a:cubicBezTo>
                <a:cubicBezTo>
                  <a:pt x="12" y="54"/>
                  <a:pt x="12" y="53"/>
                  <a:pt x="13" y="52"/>
                </a:cubicBezTo>
                <a:cubicBezTo>
                  <a:pt x="13" y="51"/>
                  <a:pt x="13" y="51"/>
                  <a:pt x="13" y="50"/>
                </a:cubicBezTo>
                <a:cubicBezTo>
                  <a:pt x="12" y="49"/>
                  <a:pt x="12" y="48"/>
                  <a:pt x="12" y="48"/>
                </a:cubicBezTo>
                <a:cubicBezTo>
                  <a:pt x="12" y="47"/>
                  <a:pt x="13" y="47"/>
                  <a:pt x="13" y="47"/>
                </a:cubicBezTo>
                <a:cubicBezTo>
                  <a:pt x="12" y="47"/>
                  <a:pt x="11" y="47"/>
                  <a:pt x="10" y="46"/>
                </a:cubicBezTo>
                <a:close/>
                <a:moveTo>
                  <a:pt x="90" y="63"/>
                </a:moveTo>
                <a:cubicBezTo>
                  <a:pt x="90" y="63"/>
                  <a:pt x="89" y="63"/>
                  <a:pt x="89" y="64"/>
                </a:cubicBezTo>
                <a:cubicBezTo>
                  <a:pt x="88" y="65"/>
                  <a:pt x="87" y="67"/>
                  <a:pt x="86" y="68"/>
                </a:cubicBezTo>
                <a:cubicBezTo>
                  <a:pt x="85" y="69"/>
                  <a:pt x="84" y="70"/>
                  <a:pt x="84" y="72"/>
                </a:cubicBezTo>
                <a:cubicBezTo>
                  <a:pt x="85" y="72"/>
                  <a:pt x="86" y="72"/>
                  <a:pt x="86" y="72"/>
                </a:cubicBezTo>
                <a:cubicBezTo>
                  <a:pt x="88" y="70"/>
                  <a:pt x="89" y="67"/>
                  <a:pt x="91" y="64"/>
                </a:cubicBezTo>
                <a:cubicBezTo>
                  <a:pt x="91" y="64"/>
                  <a:pt x="90" y="63"/>
                  <a:pt x="90" y="63"/>
                </a:cubicBezTo>
                <a:close/>
                <a:moveTo>
                  <a:pt x="42" y="63"/>
                </a:moveTo>
                <a:cubicBezTo>
                  <a:pt x="42" y="63"/>
                  <a:pt x="42" y="63"/>
                  <a:pt x="42" y="63"/>
                </a:cubicBezTo>
                <a:cubicBezTo>
                  <a:pt x="43" y="62"/>
                  <a:pt x="44" y="60"/>
                  <a:pt x="46" y="58"/>
                </a:cubicBezTo>
                <a:cubicBezTo>
                  <a:pt x="45" y="57"/>
                  <a:pt x="44" y="56"/>
                  <a:pt x="43" y="54"/>
                </a:cubicBezTo>
                <a:cubicBezTo>
                  <a:pt x="42" y="56"/>
                  <a:pt x="41" y="57"/>
                  <a:pt x="41" y="58"/>
                </a:cubicBezTo>
                <a:cubicBezTo>
                  <a:pt x="41" y="58"/>
                  <a:pt x="41" y="58"/>
                  <a:pt x="41" y="58"/>
                </a:cubicBezTo>
                <a:cubicBezTo>
                  <a:pt x="41" y="60"/>
                  <a:pt x="41" y="62"/>
                  <a:pt x="42" y="63"/>
                </a:cubicBezTo>
                <a:close/>
                <a:moveTo>
                  <a:pt x="75" y="64"/>
                </a:moveTo>
                <a:cubicBezTo>
                  <a:pt x="75" y="63"/>
                  <a:pt x="74" y="62"/>
                  <a:pt x="74" y="62"/>
                </a:cubicBezTo>
                <a:cubicBezTo>
                  <a:pt x="73" y="62"/>
                  <a:pt x="72" y="62"/>
                  <a:pt x="71" y="63"/>
                </a:cubicBezTo>
                <a:cubicBezTo>
                  <a:pt x="71" y="64"/>
                  <a:pt x="70" y="65"/>
                  <a:pt x="70" y="65"/>
                </a:cubicBezTo>
                <a:cubicBezTo>
                  <a:pt x="70" y="66"/>
                  <a:pt x="69" y="66"/>
                  <a:pt x="69" y="67"/>
                </a:cubicBezTo>
                <a:cubicBezTo>
                  <a:pt x="70" y="67"/>
                  <a:pt x="70" y="68"/>
                  <a:pt x="70" y="69"/>
                </a:cubicBezTo>
                <a:cubicBezTo>
                  <a:pt x="70" y="69"/>
                  <a:pt x="71" y="69"/>
                  <a:pt x="71" y="69"/>
                </a:cubicBezTo>
                <a:cubicBezTo>
                  <a:pt x="72" y="67"/>
                  <a:pt x="74" y="65"/>
                  <a:pt x="75" y="64"/>
                </a:cubicBezTo>
                <a:close/>
                <a:moveTo>
                  <a:pt x="18" y="61"/>
                </a:moveTo>
                <a:cubicBezTo>
                  <a:pt x="20" y="59"/>
                  <a:pt x="21" y="57"/>
                  <a:pt x="22" y="55"/>
                </a:cubicBezTo>
                <a:cubicBezTo>
                  <a:pt x="22" y="55"/>
                  <a:pt x="22" y="54"/>
                  <a:pt x="22" y="54"/>
                </a:cubicBezTo>
                <a:cubicBezTo>
                  <a:pt x="22" y="53"/>
                  <a:pt x="22" y="52"/>
                  <a:pt x="21" y="50"/>
                </a:cubicBezTo>
                <a:cubicBezTo>
                  <a:pt x="21" y="51"/>
                  <a:pt x="21" y="51"/>
                  <a:pt x="21" y="51"/>
                </a:cubicBezTo>
                <a:cubicBezTo>
                  <a:pt x="20" y="53"/>
                  <a:pt x="18" y="56"/>
                  <a:pt x="17" y="59"/>
                </a:cubicBezTo>
                <a:cubicBezTo>
                  <a:pt x="17" y="59"/>
                  <a:pt x="17" y="59"/>
                  <a:pt x="17" y="60"/>
                </a:cubicBezTo>
                <a:cubicBezTo>
                  <a:pt x="18" y="60"/>
                  <a:pt x="18" y="60"/>
                  <a:pt x="18" y="61"/>
                </a:cubicBezTo>
                <a:close/>
                <a:moveTo>
                  <a:pt x="243" y="85"/>
                </a:moveTo>
                <a:cubicBezTo>
                  <a:pt x="245" y="84"/>
                  <a:pt x="245" y="84"/>
                  <a:pt x="244" y="82"/>
                </a:cubicBezTo>
                <a:cubicBezTo>
                  <a:pt x="244" y="82"/>
                  <a:pt x="244" y="82"/>
                  <a:pt x="244" y="82"/>
                </a:cubicBezTo>
                <a:cubicBezTo>
                  <a:pt x="241" y="79"/>
                  <a:pt x="239" y="77"/>
                  <a:pt x="237" y="74"/>
                </a:cubicBezTo>
                <a:cubicBezTo>
                  <a:pt x="237" y="74"/>
                  <a:pt x="237" y="74"/>
                  <a:pt x="236" y="73"/>
                </a:cubicBezTo>
                <a:cubicBezTo>
                  <a:pt x="238" y="78"/>
                  <a:pt x="240" y="82"/>
                  <a:pt x="243" y="85"/>
                </a:cubicBezTo>
                <a:close/>
                <a:moveTo>
                  <a:pt x="210" y="31"/>
                </a:moveTo>
                <a:cubicBezTo>
                  <a:pt x="210" y="31"/>
                  <a:pt x="210" y="31"/>
                  <a:pt x="210" y="31"/>
                </a:cubicBezTo>
                <a:cubicBezTo>
                  <a:pt x="210" y="30"/>
                  <a:pt x="209" y="30"/>
                  <a:pt x="209" y="30"/>
                </a:cubicBezTo>
                <a:cubicBezTo>
                  <a:pt x="207" y="27"/>
                  <a:pt x="206" y="24"/>
                  <a:pt x="204" y="21"/>
                </a:cubicBezTo>
                <a:cubicBezTo>
                  <a:pt x="203" y="18"/>
                  <a:pt x="201" y="16"/>
                  <a:pt x="199" y="13"/>
                </a:cubicBezTo>
                <a:cubicBezTo>
                  <a:pt x="198" y="13"/>
                  <a:pt x="198" y="13"/>
                  <a:pt x="197" y="12"/>
                </a:cubicBezTo>
                <a:cubicBezTo>
                  <a:pt x="197" y="12"/>
                  <a:pt x="197" y="12"/>
                  <a:pt x="197" y="12"/>
                </a:cubicBezTo>
                <a:cubicBezTo>
                  <a:pt x="198" y="13"/>
                  <a:pt x="198" y="14"/>
                  <a:pt x="199" y="15"/>
                </a:cubicBezTo>
                <a:cubicBezTo>
                  <a:pt x="200" y="15"/>
                  <a:pt x="200" y="16"/>
                  <a:pt x="200" y="17"/>
                </a:cubicBezTo>
                <a:cubicBezTo>
                  <a:pt x="200" y="17"/>
                  <a:pt x="200" y="18"/>
                  <a:pt x="201" y="18"/>
                </a:cubicBezTo>
                <a:cubicBezTo>
                  <a:pt x="204" y="22"/>
                  <a:pt x="206" y="26"/>
                  <a:pt x="209" y="30"/>
                </a:cubicBezTo>
                <a:cubicBezTo>
                  <a:pt x="209" y="31"/>
                  <a:pt x="209" y="31"/>
                  <a:pt x="210" y="31"/>
                </a:cubicBezTo>
                <a:close/>
                <a:moveTo>
                  <a:pt x="234" y="82"/>
                </a:moveTo>
                <a:cubicBezTo>
                  <a:pt x="234" y="81"/>
                  <a:pt x="234" y="80"/>
                  <a:pt x="234" y="80"/>
                </a:cubicBezTo>
                <a:cubicBezTo>
                  <a:pt x="232" y="77"/>
                  <a:pt x="231" y="74"/>
                  <a:pt x="229" y="72"/>
                </a:cubicBezTo>
                <a:cubicBezTo>
                  <a:pt x="227" y="69"/>
                  <a:pt x="226" y="66"/>
                  <a:pt x="224" y="63"/>
                </a:cubicBezTo>
                <a:cubicBezTo>
                  <a:pt x="224" y="63"/>
                  <a:pt x="224" y="62"/>
                  <a:pt x="224" y="62"/>
                </a:cubicBezTo>
                <a:cubicBezTo>
                  <a:pt x="223" y="63"/>
                  <a:pt x="223" y="63"/>
                  <a:pt x="222" y="64"/>
                </a:cubicBezTo>
                <a:cubicBezTo>
                  <a:pt x="223" y="65"/>
                  <a:pt x="224" y="66"/>
                  <a:pt x="225" y="67"/>
                </a:cubicBezTo>
                <a:cubicBezTo>
                  <a:pt x="225" y="67"/>
                  <a:pt x="225" y="67"/>
                  <a:pt x="225" y="67"/>
                </a:cubicBezTo>
                <a:cubicBezTo>
                  <a:pt x="226" y="67"/>
                  <a:pt x="227" y="68"/>
                  <a:pt x="227" y="69"/>
                </a:cubicBezTo>
                <a:cubicBezTo>
                  <a:pt x="227" y="70"/>
                  <a:pt x="228" y="71"/>
                  <a:pt x="228" y="72"/>
                </a:cubicBezTo>
                <a:cubicBezTo>
                  <a:pt x="230" y="75"/>
                  <a:pt x="232" y="78"/>
                  <a:pt x="233" y="81"/>
                </a:cubicBezTo>
                <a:cubicBezTo>
                  <a:pt x="233" y="81"/>
                  <a:pt x="234" y="81"/>
                  <a:pt x="234" y="82"/>
                </a:cubicBezTo>
                <a:close/>
                <a:moveTo>
                  <a:pt x="222" y="59"/>
                </a:moveTo>
                <a:cubicBezTo>
                  <a:pt x="219" y="56"/>
                  <a:pt x="217" y="54"/>
                  <a:pt x="214" y="51"/>
                </a:cubicBezTo>
                <a:cubicBezTo>
                  <a:pt x="214" y="51"/>
                  <a:pt x="214" y="52"/>
                  <a:pt x="213" y="52"/>
                </a:cubicBezTo>
                <a:cubicBezTo>
                  <a:pt x="214" y="53"/>
                  <a:pt x="215" y="54"/>
                  <a:pt x="216" y="55"/>
                </a:cubicBezTo>
                <a:cubicBezTo>
                  <a:pt x="216" y="55"/>
                  <a:pt x="216" y="55"/>
                  <a:pt x="216" y="55"/>
                </a:cubicBezTo>
                <a:cubicBezTo>
                  <a:pt x="217" y="56"/>
                  <a:pt x="217" y="56"/>
                  <a:pt x="217" y="57"/>
                </a:cubicBezTo>
                <a:cubicBezTo>
                  <a:pt x="217" y="57"/>
                  <a:pt x="217" y="57"/>
                  <a:pt x="218" y="58"/>
                </a:cubicBezTo>
                <a:cubicBezTo>
                  <a:pt x="218" y="59"/>
                  <a:pt x="219" y="60"/>
                  <a:pt x="220" y="61"/>
                </a:cubicBezTo>
                <a:cubicBezTo>
                  <a:pt x="221" y="60"/>
                  <a:pt x="221" y="60"/>
                  <a:pt x="222" y="59"/>
                </a:cubicBezTo>
                <a:close/>
                <a:moveTo>
                  <a:pt x="220" y="67"/>
                </a:moveTo>
                <a:cubicBezTo>
                  <a:pt x="219" y="67"/>
                  <a:pt x="219" y="68"/>
                  <a:pt x="218" y="69"/>
                </a:cubicBezTo>
                <a:cubicBezTo>
                  <a:pt x="218" y="70"/>
                  <a:pt x="217" y="71"/>
                  <a:pt x="218" y="72"/>
                </a:cubicBezTo>
                <a:cubicBezTo>
                  <a:pt x="218" y="73"/>
                  <a:pt x="218" y="74"/>
                  <a:pt x="218" y="75"/>
                </a:cubicBezTo>
                <a:cubicBezTo>
                  <a:pt x="220" y="73"/>
                  <a:pt x="221" y="72"/>
                  <a:pt x="222" y="71"/>
                </a:cubicBezTo>
                <a:cubicBezTo>
                  <a:pt x="222" y="69"/>
                  <a:pt x="221" y="68"/>
                  <a:pt x="220" y="67"/>
                </a:cubicBezTo>
                <a:close/>
                <a:moveTo>
                  <a:pt x="56" y="63"/>
                </a:moveTo>
                <a:cubicBezTo>
                  <a:pt x="57" y="61"/>
                  <a:pt x="58" y="60"/>
                  <a:pt x="59" y="59"/>
                </a:cubicBezTo>
                <a:cubicBezTo>
                  <a:pt x="58" y="57"/>
                  <a:pt x="57" y="55"/>
                  <a:pt x="55" y="53"/>
                </a:cubicBezTo>
                <a:cubicBezTo>
                  <a:pt x="55" y="53"/>
                  <a:pt x="55" y="54"/>
                  <a:pt x="55" y="55"/>
                </a:cubicBezTo>
                <a:cubicBezTo>
                  <a:pt x="55" y="55"/>
                  <a:pt x="55" y="56"/>
                  <a:pt x="55" y="56"/>
                </a:cubicBezTo>
                <a:cubicBezTo>
                  <a:pt x="55" y="58"/>
                  <a:pt x="56" y="60"/>
                  <a:pt x="56" y="63"/>
                </a:cubicBezTo>
                <a:close/>
                <a:moveTo>
                  <a:pt x="64" y="48"/>
                </a:moveTo>
                <a:cubicBezTo>
                  <a:pt x="64" y="48"/>
                  <a:pt x="64" y="48"/>
                  <a:pt x="64" y="48"/>
                </a:cubicBezTo>
                <a:cubicBezTo>
                  <a:pt x="62" y="48"/>
                  <a:pt x="61" y="48"/>
                  <a:pt x="60" y="47"/>
                </a:cubicBezTo>
                <a:cubicBezTo>
                  <a:pt x="59" y="47"/>
                  <a:pt x="58" y="48"/>
                  <a:pt x="58" y="49"/>
                </a:cubicBezTo>
                <a:cubicBezTo>
                  <a:pt x="57" y="50"/>
                  <a:pt x="57" y="50"/>
                  <a:pt x="57" y="51"/>
                </a:cubicBezTo>
                <a:cubicBezTo>
                  <a:pt x="59" y="51"/>
                  <a:pt x="62" y="51"/>
                  <a:pt x="64" y="51"/>
                </a:cubicBezTo>
                <a:cubicBezTo>
                  <a:pt x="64" y="50"/>
                  <a:pt x="64" y="49"/>
                  <a:pt x="64" y="48"/>
                </a:cubicBezTo>
                <a:close/>
                <a:moveTo>
                  <a:pt x="102" y="50"/>
                </a:moveTo>
                <a:cubicBezTo>
                  <a:pt x="103" y="51"/>
                  <a:pt x="103" y="51"/>
                  <a:pt x="104" y="51"/>
                </a:cubicBezTo>
                <a:cubicBezTo>
                  <a:pt x="106" y="51"/>
                  <a:pt x="107" y="51"/>
                  <a:pt x="109" y="51"/>
                </a:cubicBezTo>
                <a:cubicBezTo>
                  <a:pt x="110" y="51"/>
                  <a:pt x="110" y="51"/>
                  <a:pt x="111" y="50"/>
                </a:cubicBezTo>
                <a:cubicBezTo>
                  <a:pt x="111" y="50"/>
                  <a:pt x="112" y="49"/>
                  <a:pt x="112" y="48"/>
                </a:cubicBezTo>
                <a:cubicBezTo>
                  <a:pt x="109" y="48"/>
                  <a:pt x="107" y="48"/>
                  <a:pt x="104" y="48"/>
                </a:cubicBezTo>
                <a:cubicBezTo>
                  <a:pt x="103" y="49"/>
                  <a:pt x="103" y="50"/>
                  <a:pt x="102" y="50"/>
                </a:cubicBezTo>
                <a:close/>
                <a:moveTo>
                  <a:pt x="152" y="64"/>
                </a:moveTo>
                <a:cubicBezTo>
                  <a:pt x="152" y="64"/>
                  <a:pt x="152" y="65"/>
                  <a:pt x="153" y="65"/>
                </a:cubicBezTo>
                <a:cubicBezTo>
                  <a:pt x="153" y="65"/>
                  <a:pt x="153" y="66"/>
                  <a:pt x="153" y="66"/>
                </a:cubicBezTo>
                <a:cubicBezTo>
                  <a:pt x="154" y="66"/>
                  <a:pt x="155" y="66"/>
                  <a:pt x="155" y="66"/>
                </a:cubicBezTo>
                <a:cubicBezTo>
                  <a:pt x="156" y="65"/>
                  <a:pt x="157" y="65"/>
                  <a:pt x="156" y="64"/>
                </a:cubicBezTo>
                <a:cubicBezTo>
                  <a:pt x="156" y="63"/>
                  <a:pt x="156" y="62"/>
                  <a:pt x="156" y="61"/>
                </a:cubicBezTo>
                <a:cubicBezTo>
                  <a:pt x="156" y="60"/>
                  <a:pt x="155" y="60"/>
                  <a:pt x="155" y="59"/>
                </a:cubicBezTo>
                <a:cubicBezTo>
                  <a:pt x="154" y="60"/>
                  <a:pt x="153" y="62"/>
                  <a:pt x="152" y="64"/>
                </a:cubicBezTo>
                <a:close/>
                <a:moveTo>
                  <a:pt x="210" y="79"/>
                </a:moveTo>
                <a:cubicBezTo>
                  <a:pt x="209" y="81"/>
                  <a:pt x="207" y="82"/>
                  <a:pt x="207" y="85"/>
                </a:cubicBezTo>
                <a:cubicBezTo>
                  <a:pt x="206" y="86"/>
                  <a:pt x="206" y="87"/>
                  <a:pt x="207" y="88"/>
                </a:cubicBezTo>
                <a:cubicBezTo>
                  <a:pt x="209" y="86"/>
                  <a:pt x="210" y="84"/>
                  <a:pt x="212" y="82"/>
                </a:cubicBezTo>
                <a:cubicBezTo>
                  <a:pt x="211" y="81"/>
                  <a:pt x="211" y="80"/>
                  <a:pt x="210" y="79"/>
                </a:cubicBezTo>
                <a:close/>
                <a:moveTo>
                  <a:pt x="163" y="77"/>
                </a:moveTo>
                <a:cubicBezTo>
                  <a:pt x="164" y="77"/>
                  <a:pt x="164" y="78"/>
                  <a:pt x="165" y="78"/>
                </a:cubicBezTo>
                <a:cubicBezTo>
                  <a:pt x="166" y="78"/>
                  <a:pt x="167" y="78"/>
                  <a:pt x="168" y="78"/>
                </a:cubicBezTo>
                <a:cubicBezTo>
                  <a:pt x="168" y="78"/>
                  <a:pt x="168" y="78"/>
                  <a:pt x="168" y="78"/>
                </a:cubicBezTo>
                <a:cubicBezTo>
                  <a:pt x="169" y="77"/>
                  <a:pt x="169" y="76"/>
                  <a:pt x="169" y="76"/>
                </a:cubicBezTo>
                <a:cubicBezTo>
                  <a:pt x="169" y="75"/>
                  <a:pt x="168" y="74"/>
                  <a:pt x="168" y="73"/>
                </a:cubicBezTo>
                <a:cubicBezTo>
                  <a:pt x="167" y="74"/>
                  <a:pt x="166" y="74"/>
                  <a:pt x="166" y="74"/>
                </a:cubicBezTo>
                <a:cubicBezTo>
                  <a:pt x="165" y="75"/>
                  <a:pt x="164" y="76"/>
                  <a:pt x="163" y="77"/>
                </a:cubicBezTo>
                <a:close/>
                <a:moveTo>
                  <a:pt x="92" y="43"/>
                </a:moveTo>
                <a:cubicBezTo>
                  <a:pt x="83" y="43"/>
                  <a:pt x="74" y="43"/>
                  <a:pt x="66" y="43"/>
                </a:cubicBezTo>
                <a:cubicBezTo>
                  <a:pt x="72" y="44"/>
                  <a:pt x="78" y="44"/>
                  <a:pt x="84" y="44"/>
                </a:cubicBezTo>
                <a:cubicBezTo>
                  <a:pt x="86" y="44"/>
                  <a:pt x="88" y="44"/>
                  <a:pt x="91" y="44"/>
                </a:cubicBezTo>
                <a:cubicBezTo>
                  <a:pt x="91" y="44"/>
                  <a:pt x="92" y="44"/>
                  <a:pt x="92" y="43"/>
                </a:cubicBezTo>
                <a:close/>
                <a:moveTo>
                  <a:pt x="32" y="76"/>
                </a:moveTo>
                <a:cubicBezTo>
                  <a:pt x="34" y="74"/>
                  <a:pt x="35" y="72"/>
                  <a:pt x="37" y="71"/>
                </a:cubicBezTo>
                <a:cubicBezTo>
                  <a:pt x="36" y="70"/>
                  <a:pt x="35" y="69"/>
                  <a:pt x="35" y="68"/>
                </a:cubicBezTo>
                <a:cubicBezTo>
                  <a:pt x="34" y="70"/>
                  <a:pt x="33" y="71"/>
                  <a:pt x="32" y="73"/>
                </a:cubicBezTo>
                <a:cubicBezTo>
                  <a:pt x="32" y="73"/>
                  <a:pt x="32" y="74"/>
                  <a:pt x="32" y="74"/>
                </a:cubicBezTo>
                <a:cubicBezTo>
                  <a:pt x="32" y="75"/>
                  <a:pt x="32" y="75"/>
                  <a:pt x="32" y="76"/>
                </a:cubicBezTo>
                <a:close/>
                <a:moveTo>
                  <a:pt x="133" y="48"/>
                </a:moveTo>
                <a:cubicBezTo>
                  <a:pt x="133" y="48"/>
                  <a:pt x="133" y="48"/>
                  <a:pt x="133" y="48"/>
                </a:cubicBezTo>
                <a:cubicBezTo>
                  <a:pt x="131" y="48"/>
                  <a:pt x="128" y="48"/>
                  <a:pt x="126" y="48"/>
                </a:cubicBezTo>
                <a:cubicBezTo>
                  <a:pt x="126" y="48"/>
                  <a:pt x="125" y="48"/>
                  <a:pt x="125" y="48"/>
                </a:cubicBezTo>
                <a:cubicBezTo>
                  <a:pt x="125" y="49"/>
                  <a:pt x="124" y="50"/>
                  <a:pt x="124" y="51"/>
                </a:cubicBezTo>
                <a:cubicBezTo>
                  <a:pt x="125" y="51"/>
                  <a:pt x="126" y="51"/>
                  <a:pt x="127" y="51"/>
                </a:cubicBezTo>
                <a:cubicBezTo>
                  <a:pt x="127" y="51"/>
                  <a:pt x="127" y="51"/>
                  <a:pt x="127" y="51"/>
                </a:cubicBezTo>
                <a:cubicBezTo>
                  <a:pt x="128" y="50"/>
                  <a:pt x="128" y="50"/>
                  <a:pt x="129" y="49"/>
                </a:cubicBezTo>
                <a:cubicBezTo>
                  <a:pt x="130" y="49"/>
                  <a:pt x="130" y="49"/>
                  <a:pt x="131" y="50"/>
                </a:cubicBezTo>
                <a:cubicBezTo>
                  <a:pt x="132" y="49"/>
                  <a:pt x="132" y="49"/>
                  <a:pt x="133" y="48"/>
                </a:cubicBezTo>
                <a:close/>
                <a:moveTo>
                  <a:pt x="80" y="56"/>
                </a:moveTo>
                <a:cubicBezTo>
                  <a:pt x="80" y="56"/>
                  <a:pt x="80" y="55"/>
                  <a:pt x="80" y="55"/>
                </a:cubicBezTo>
                <a:cubicBezTo>
                  <a:pt x="80" y="54"/>
                  <a:pt x="77" y="54"/>
                  <a:pt x="77" y="55"/>
                </a:cubicBezTo>
                <a:cubicBezTo>
                  <a:pt x="77" y="55"/>
                  <a:pt x="76" y="55"/>
                  <a:pt x="76" y="55"/>
                </a:cubicBezTo>
                <a:cubicBezTo>
                  <a:pt x="76" y="56"/>
                  <a:pt x="75" y="57"/>
                  <a:pt x="75" y="57"/>
                </a:cubicBezTo>
                <a:cubicBezTo>
                  <a:pt x="75" y="58"/>
                  <a:pt x="75" y="58"/>
                  <a:pt x="75" y="58"/>
                </a:cubicBezTo>
                <a:cubicBezTo>
                  <a:pt x="75" y="59"/>
                  <a:pt x="75" y="59"/>
                  <a:pt x="76" y="59"/>
                </a:cubicBezTo>
                <a:cubicBezTo>
                  <a:pt x="77" y="59"/>
                  <a:pt x="78" y="58"/>
                  <a:pt x="79" y="58"/>
                </a:cubicBezTo>
                <a:cubicBezTo>
                  <a:pt x="80" y="58"/>
                  <a:pt x="80" y="57"/>
                  <a:pt x="80" y="56"/>
                </a:cubicBezTo>
                <a:close/>
                <a:moveTo>
                  <a:pt x="62" y="79"/>
                </a:moveTo>
                <a:cubicBezTo>
                  <a:pt x="62" y="80"/>
                  <a:pt x="62" y="80"/>
                  <a:pt x="62" y="80"/>
                </a:cubicBezTo>
                <a:cubicBezTo>
                  <a:pt x="65" y="77"/>
                  <a:pt x="67" y="75"/>
                  <a:pt x="69" y="72"/>
                </a:cubicBezTo>
                <a:cubicBezTo>
                  <a:pt x="68" y="71"/>
                  <a:pt x="67" y="71"/>
                  <a:pt x="66" y="71"/>
                </a:cubicBezTo>
                <a:cubicBezTo>
                  <a:pt x="65" y="74"/>
                  <a:pt x="63" y="77"/>
                  <a:pt x="62" y="79"/>
                </a:cubicBezTo>
                <a:close/>
                <a:moveTo>
                  <a:pt x="37" y="85"/>
                </a:moveTo>
                <a:cubicBezTo>
                  <a:pt x="37" y="85"/>
                  <a:pt x="37" y="85"/>
                  <a:pt x="37" y="85"/>
                </a:cubicBezTo>
                <a:cubicBezTo>
                  <a:pt x="37" y="85"/>
                  <a:pt x="38" y="85"/>
                  <a:pt x="38" y="85"/>
                </a:cubicBezTo>
                <a:cubicBezTo>
                  <a:pt x="39" y="83"/>
                  <a:pt x="41" y="81"/>
                  <a:pt x="42" y="79"/>
                </a:cubicBezTo>
                <a:cubicBezTo>
                  <a:pt x="43" y="78"/>
                  <a:pt x="43" y="77"/>
                  <a:pt x="43" y="75"/>
                </a:cubicBezTo>
                <a:cubicBezTo>
                  <a:pt x="43" y="75"/>
                  <a:pt x="42" y="76"/>
                  <a:pt x="42" y="76"/>
                </a:cubicBezTo>
                <a:cubicBezTo>
                  <a:pt x="42" y="76"/>
                  <a:pt x="41" y="77"/>
                  <a:pt x="41" y="77"/>
                </a:cubicBezTo>
                <a:cubicBezTo>
                  <a:pt x="40" y="79"/>
                  <a:pt x="38" y="82"/>
                  <a:pt x="37" y="85"/>
                </a:cubicBezTo>
                <a:cubicBezTo>
                  <a:pt x="37" y="85"/>
                  <a:pt x="37" y="85"/>
                  <a:pt x="37" y="85"/>
                </a:cubicBezTo>
                <a:close/>
                <a:moveTo>
                  <a:pt x="135" y="59"/>
                </a:moveTo>
                <a:cubicBezTo>
                  <a:pt x="134" y="57"/>
                  <a:pt x="134" y="57"/>
                  <a:pt x="133" y="57"/>
                </a:cubicBezTo>
                <a:cubicBezTo>
                  <a:pt x="132" y="57"/>
                  <a:pt x="132" y="57"/>
                  <a:pt x="131" y="57"/>
                </a:cubicBezTo>
                <a:cubicBezTo>
                  <a:pt x="130" y="57"/>
                  <a:pt x="130" y="57"/>
                  <a:pt x="130" y="58"/>
                </a:cubicBezTo>
                <a:cubicBezTo>
                  <a:pt x="130" y="59"/>
                  <a:pt x="130" y="61"/>
                  <a:pt x="131" y="62"/>
                </a:cubicBezTo>
                <a:cubicBezTo>
                  <a:pt x="131" y="62"/>
                  <a:pt x="131" y="63"/>
                  <a:pt x="131" y="63"/>
                </a:cubicBezTo>
                <a:cubicBezTo>
                  <a:pt x="132" y="62"/>
                  <a:pt x="134" y="60"/>
                  <a:pt x="135" y="59"/>
                </a:cubicBezTo>
                <a:close/>
                <a:moveTo>
                  <a:pt x="53" y="66"/>
                </a:moveTo>
                <a:cubicBezTo>
                  <a:pt x="54" y="66"/>
                  <a:pt x="54" y="65"/>
                  <a:pt x="54" y="64"/>
                </a:cubicBezTo>
                <a:cubicBezTo>
                  <a:pt x="53" y="62"/>
                  <a:pt x="53" y="60"/>
                  <a:pt x="53" y="58"/>
                </a:cubicBezTo>
                <a:cubicBezTo>
                  <a:pt x="53" y="58"/>
                  <a:pt x="53" y="58"/>
                  <a:pt x="53" y="57"/>
                </a:cubicBezTo>
                <a:cubicBezTo>
                  <a:pt x="52" y="59"/>
                  <a:pt x="51" y="60"/>
                  <a:pt x="50" y="61"/>
                </a:cubicBezTo>
                <a:cubicBezTo>
                  <a:pt x="50" y="61"/>
                  <a:pt x="50" y="62"/>
                  <a:pt x="50" y="62"/>
                </a:cubicBezTo>
                <a:cubicBezTo>
                  <a:pt x="51" y="63"/>
                  <a:pt x="52" y="65"/>
                  <a:pt x="53" y="66"/>
                </a:cubicBezTo>
                <a:close/>
                <a:moveTo>
                  <a:pt x="70" y="50"/>
                </a:moveTo>
                <a:cubicBezTo>
                  <a:pt x="70" y="50"/>
                  <a:pt x="70" y="50"/>
                  <a:pt x="70" y="50"/>
                </a:cubicBezTo>
                <a:cubicBezTo>
                  <a:pt x="72" y="50"/>
                  <a:pt x="74" y="50"/>
                  <a:pt x="76" y="50"/>
                </a:cubicBezTo>
                <a:cubicBezTo>
                  <a:pt x="76" y="50"/>
                  <a:pt x="76" y="50"/>
                  <a:pt x="77" y="50"/>
                </a:cubicBezTo>
                <a:cubicBezTo>
                  <a:pt x="77" y="50"/>
                  <a:pt x="78" y="49"/>
                  <a:pt x="78" y="48"/>
                </a:cubicBezTo>
                <a:cubicBezTo>
                  <a:pt x="76" y="48"/>
                  <a:pt x="73" y="48"/>
                  <a:pt x="71" y="48"/>
                </a:cubicBezTo>
                <a:cubicBezTo>
                  <a:pt x="71" y="49"/>
                  <a:pt x="70" y="49"/>
                  <a:pt x="70" y="50"/>
                </a:cubicBezTo>
                <a:close/>
                <a:moveTo>
                  <a:pt x="71" y="57"/>
                </a:moveTo>
                <a:cubicBezTo>
                  <a:pt x="71" y="56"/>
                  <a:pt x="70" y="55"/>
                  <a:pt x="69" y="54"/>
                </a:cubicBezTo>
                <a:cubicBezTo>
                  <a:pt x="69" y="54"/>
                  <a:pt x="68" y="53"/>
                  <a:pt x="68" y="54"/>
                </a:cubicBezTo>
                <a:cubicBezTo>
                  <a:pt x="67" y="54"/>
                  <a:pt x="67" y="54"/>
                  <a:pt x="67" y="55"/>
                </a:cubicBezTo>
                <a:cubicBezTo>
                  <a:pt x="67" y="57"/>
                  <a:pt x="68" y="58"/>
                  <a:pt x="68" y="60"/>
                </a:cubicBezTo>
                <a:cubicBezTo>
                  <a:pt x="70" y="60"/>
                  <a:pt x="70" y="58"/>
                  <a:pt x="71" y="57"/>
                </a:cubicBezTo>
                <a:close/>
                <a:moveTo>
                  <a:pt x="143" y="65"/>
                </a:moveTo>
                <a:cubicBezTo>
                  <a:pt x="144" y="63"/>
                  <a:pt x="144" y="63"/>
                  <a:pt x="144" y="61"/>
                </a:cubicBezTo>
                <a:cubicBezTo>
                  <a:pt x="144" y="60"/>
                  <a:pt x="144" y="60"/>
                  <a:pt x="143" y="59"/>
                </a:cubicBezTo>
                <a:cubicBezTo>
                  <a:pt x="143" y="59"/>
                  <a:pt x="143" y="58"/>
                  <a:pt x="143" y="57"/>
                </a:cubicBezTo>
                <a:cubicBezTo>
                  <a:pt x="142" y="59"/>
                  <a:pt x="141" y="60"/>
                  <a:pt x="140" y="61"/>
                </a:cubicBezTo>
                <a:cubicBezTo>
                  <a:pt x="141" y="62"/>
                  <a:pt x="142" y="63"/>
                  <a:pt x="143" y="65"/>
                </a:cubicBezTo>
                <a:close/>
                <a:moveTo>
                  <a:pt x="47" y="77"/>
                </a:moveTo>
                <a:cubicBezTo>
                  <a:pt x="46" y="78"/>
                  <a:pt x="46" y="79"/>
                  <a:pt x="45" y="80"/>
                </a:cubicBezTo>
                <a:cubicBezTo>
                  <a:pt x="45" y="81"/>
                  <a:pt x="45" y="83"/>
                  <a:pt x="45" y="85"/>
                </a:cubicBezTo>
                <a:cubicBezTo>
                  <a:pt x="46" y="85"/>
                  <a:pt x="46" y="85"/>
                  <a:pt x="47" y="84"/>
                </a:cubicBezTo>
                <a:cubicBezTo>
                  <a:pt x="47" y="83"/>
                  <a:pt x="47" y="83"/>
                  <a:pt x="47" y="83"/>
                </a:cubicBezTo>
                <a:cubicBezTo>
                  <a:pt x="48" y="82"/>
                  <a:pt x="48" y="81"/>
                  <a:pt x="48" y="80"/>
                </a:cubicBezTo>
                <a:cubicBezTo>
                  <a:pt x="48" y="79"/>
                  <a:pt x="47" y="79"/>
                  <a:pt x="47" y="77"/>
                </a:cubicBezTo>
                <a:close/>
                <a:moveTo>
                  <a:pt x="134" y="86"/>
                </a:moveTo>
                <a:cubicBezTo>
                  <a:pt x="134" y="86"/>
                  <a:pt x="134" y="85"/>
                  <a:pt x="134" y="85"/>
                </a:cubicBezTo>
                <a:cubicBezTo>
                  <a:pt x="134" y="85"/>
                  <a:pt x="134" y="84"/>
                  <a:pt x="134" y="83"/>
                </a:cubicBezTo>
                <a:cubicBezTo>
                  <a:pt x="134" y="83"/>
                  <a:pt x="133" y="82"/>
                  <a:pt x="133" y="82"/>
                </a:cubicBezTo>
                <a:cubicBezTo>
                  <a:pt x="133" y="81"/>
                  <a:pt x="132" y="81"/>
                  <a:pt x="132" y="81"/>
                </a:cubicBezTo>
                <a:cubicBezTo>
                  <a:pt x="131" y="81"/>
                  <a:pt x="130" y="82"/>
                  <a:pt x="130" y="83"/>
                </a:cubicBezTo>
                <a:cubicBezTo>
                  <a:pt x="130" y="84"/>
                  <a:pt x="130" y="84"/>
                  <a:pt x="130" y="85"/>
                </a:cubicBezTo>
                <a:cubicBezTo>
                  <a:pt x="131" y="85"/>
                  <a:pt x="132" y="86"/>
                  <a:pt x="134" y="86"/>
                </a:cubicBezTo>
                <a:close/>
                <a:moveTo>
                  <a:pt x="215" y="73"/>
                </a:moveTo>
                <a:cubicBezTo>
                  <a:pt x="215" y="73"/>
                  <a:pt x="215" y="73"/>
                  <a:pt x="215" y="73"/>
                </a:cubicBezTo>
                <a:cubicBezTo>
                  <a:pt x="214" y="74"/>
                  <a:pt x="213" y="76"/>
                  <a:pt x="212" y="77"/>
                </a:cubicBezTo>
                <a:cubicBezTo>
                  <a:pt x="213" y="78"/>
                  <a:pt x="213" y="79"/>
                  <a:pt x="214" y="80"/>
                </a:cubicBezTo>
                <a:cubicBezTo>
                  <a:pt x="214" y="79"/>
                  <a:pt x="215" y="78"/>
                  <a:pt x="216" y="78"/>
                </a:cubicBezTo>
                <a:cubicBezTo>
                  <a:pt x="216" y="77"/>
                  <a:pt x="216" y="77"/>
                  <a:pt x="216" y="77"/>
                </a:cubicBezTo>
                <a:cubicBezTo>
                  <a:pt x="216" y="76"/>
                  <a:pt x="216" y="74"/>
                  <a:pt x="215" y="73"/>
                </a:cubicBezTo>
                <a:close/>
                <a:moveTo>
                  <a:pt x="113" y="57"/>
                </a:moveTo>
                <a:cubicBezTo>
                  <a:pt x="113" y="57"/>
                  <a:pt x="113" y="57"/>
                  <a:pt x="113" y="57"/>
                </a:cubicBezTo>
                <a:cubicBezTo>
                  <a:pt x="111" y="57"/>
                  <a:pt x="110" y="57"/>
                  <a:pt x="109" y="57"/>
                </a:cubicBezTo>
                <a:cubicBezTo>
                  <a:pt x="109" y="57"/>
                  <a:pt x="108" y="58"/>
                  <a:pt x="108" y="58"/>
                </a:cubicBezTo>
                <a:cubicBezTo>
                  <a:pt x="108" y="58"/>
                  <a:pt x="107" y="59"/>
                  <a:pt x="107" y="60"/>
                </a:cubicBezTo>
                <a:cubicBezTo>
                  <a:pt x="107" y="61"/>
                  <a:pt x="108" y="61"/>
                  <a:pt x="108" y="62"/>
                </a:cubicBezTo>
                <a:cubicBezTo>
                  <a:pt x="110" y="60"/>
                  <a:pt x="111" y="59"/>
                  <a:pt x="113" y="57"/>
                </a:cubicBezTo>
                <a:close/>
                <a:moveTo>
                  <a:pt x="158" y="55"/>
                </a:moveTo>
                <a:cubicBezTo>
                  <a:pt x="157" y="55"/>
                  <a:pt x="157" y="56"/>
                  <a:pt x="157" y="57"/>
                </a:cubicBezTo>
                <a:cubicBezTo>
                  <a:pt x="158" y="58"/>
                  <a:pt x="158" y="60"/>
                  <a:pt x="158" y="62"/>
                </a:cubicBezTo>
                <a:cubicBezTo>
                  <a:pt x="158" y="62"/>
                  <a:pt x="158" y="62"/>
                  <a:pt x="158" y="62"/>
                </a:cubicBezTo>
                <a:cubicBezTo>
                  <a:pt x="159" y="61"/>
                  <a:pt x="160" y="61"/>
                  <a:pt x="161" y="60"/>
                </a:cubicBezTo>
                <a:cubicBezTo>
                  <a:pt x="160" y="58"/>
                  <a:pt x="159" y="56"/>
                  <a:pt x="158" y="55"/>
                </a:cubicBezTo>
                <a:close/>
                <a:moveTo>
                  <a:pt x="168" y="68"/>
                </a:moveTo>
                <a:cubicBezTo>
                  <a:pt x="168" y="67"/>
                  <a:pt x="169" y="67"/>
                  <a:pt x="169" y="66"/>
                </a:cubicBezTo>
                <a:cubicBezTo>
                  <a:pt x="168" y="64"/>
                  <a:pt x="168" y="62"/>
                  <a:pt x="168" y="60"/>
                </a:cubicBezTo>
                <a:cubicBezTo>
                  <a:pt x="167" y="61"/>
                  <a:pt x="166" y="62"/>
                  <a:pt x="166" y="63"/>
                </a:cubicBezTo>
                <a:cubicBezTo>
                  <a:pt x="165" y="63"/>
                  <a:pt x="165" y="63"/>
                  <a:pt x="166" y="63"/>
                </a:cubicBezTo>
                <a:cubicBezTo>
                  <a:pt x="166" y="65"/>
                  <a:pt x="167" y="66"/>
                  <a:pt x="168" y="68"/>
                </a:cubicBezTo>
                <a:close/>
                <a:moveTo>
                  <a:pt x="121" y="78"/>
                </a:moveTo>
                <a:cubicBezTo>
                  <a:pt x="121" y="78"/>
                  <a:pt x="122" y="78"/>
                  <a:pt x="122" y="78"/>
                </a:cubicBezTo>
                <a:cubicBezTo>
                  <a:pt x="122" y="79"/>
                  <a:pt x="123" y="79"/>
                  <a:pt x="124" y="79"/>
                </a:cubicBezTo>
                <a:cubicBezTo>
                  <a:pt x="124" y="79"/>
                  <a:pt x="125" y="79"/>
                  <a:pt x="125" y="79"/>
                </a:cubicBezTo>
                <a:cubicBezTo>
                  <a:pt x="125" y="79"/>
                  <a:pt x="125" y="79"/>
                  <a:pt x="125" y="79"/>
                </a:cubicBezTo>
                <a:cubicBezTo>
                  <a:pt x="126" y="78"/>
                  <a:pt x="126" y="77"/>
                  <a:pt x="127" y="76"/>
                </a:cubicBezTo>
                <a:cubicBezTo>
                  <a:pt x="126" y="76"/>
                  <a:pt x="125" y="76"/>
                  <a:pt x="123" y="75"/>
                </a:cubicBezTo>
                <a:cubicBezTo>
                  <a:pt x="123" y="76"/>
                  <a:pt x="122" y="77"/>
                  <a:pt x="121" y="78"/>
                </a:cubicBezTo>
                <a:close/>
                <a:moveTo>
                  <a:pt x="217" y="103"/>
                </a:moveTo>
                <a:cubicBezTo>
                  <a:pt x="217" y="102"/>
                  <a:pt x="217" y="102"/>
                  <a:pt x="217" y="102"/>
                </a:cubicBezTo>
                <a:cubicBezTo>
                  <a:pt x="214" y="104"/>
                  <a:pt x="209" y="110"/>
                  <a:pt x="209" y="111"/>
                </a:cubicBezTo>
                <a:cubicBezTo>
                  <a:pt x="212" y="108"/>
                  <a:pt x="215" y="106"/>
                  <a:pt x="217" y="103"/>
                </a:cubicBezTo>
                <a:close/>
                <a:moveTo>
                  <a:pt x="118" y="82"/>
                </a:moveTo>
                <a:cubicBezTo>
                  <a:pt x="118" y="83"/>
                  <a:pt x="119" y="84"/>
                  <a:pt x="119" y="84"/>
                </a:cubicBezTo>
                <a:cubicBezTo>
                  <a:pt x="120" y="85"/>
                  <a:pt x="120" y="86"/>
                  <a:pt x="121" y="86"/>
                </a:cubicBezTo>
                <a:cubicBezTo>
                  <a:pt x="122" y="85"/>
                  <a:pt x="123" y="83"/>
                  <a:pt x="124" y="82"/>
                </a:cubicBezTo>
                <a:cubicBezTo>
                  <a:pt x="122" y="82"/>
                  <a:pt x="120" y="82"/>
                  <a:pt x="118" y="82"/>
                </a:cubicBezTo>
                <a:close/>
                <a:moveTo>
                  <a:pt x="201" y="32"/>
                </a:moveTo>
                <a:cubicBezTo>
                  <a:pt x="201" y="34"/>
                  <a:pt x="206" y="42"/>
                  <a:pt x="208" y="44"/>
                </a:cubicBezTo>
                <a:cubicBezTo>
                  <a:pt x="208" y="44"/>
                  <a:pt x="209" y="44"/>
                  <a:pt x="209" y="44"/>
                </a:cubicBezTo>
                <a:cubicBezTo>
                  <a:pt x="206" y="40"/>
                  <a:pt x="204" y="36"/>
                  <a:pt x="201" y="32"/>
                </a:cubicBezTo>
                <a:close/>
                <a:moveTo>
                  <a:pt x="89" y="73"/>
                </a:moveTo>
                <a:cubicBezTo>
                  <a:pt x="90" y="73"/>
                  <a:pt x="90" y="73"/>
                  <a:pt x="91" y="73"/>
                </a:cubicBezTo>
                <a:cubicBezTo>
                  <a:pt x="91" y="73"/>
                  <a:pt x="92" y="73"/>
                  <a:pt x="92" y="73"/>
                </a:cubicBezTo>
                <a:cubicBezTo>
                  <a:pt x="93" y="72"/>
                  <a:pt x="93" y="71"/>
                  <a:pt x="94" y="70"/>
                </a:cubicBezTo>
                <a:cubicBezTo>
                  <a:pt x="93" y="69"/>
                  <a:pt x="93" y="69"/>
                  <a:pt x="92" y="68"/>
                </a:cubicBezTo>
                <a:cubicBezTo>
                  <a:pt x="91" y="69"/>
                  <a:pt x="90" y="71"/>
                  <a:pt x="89" y="73"/>
                </a:cubicBezTo>
                <a:close/>
                <a:moveTo>
                  <a:pt x="84" y="65"/>
                </a:moveTo>
                <a:cubicBezTo>
                  <a:pt x="84" y="65"/>
                  <a:pt x="84" y="65"/>
                  <a:pt x="84" y="65"/>
                </a:cubicBezTo>
                <a:cubicBezTo>
                  <a:pt x="86" y="64"/>
                  <a:pt x="87" y="62"/>
                  <a:pt x="88" y="61"/>
                </a:cubicBezTo>
                <a:cubicBezTo>
                  <a:pt x="88" y="59"/>
                  <a:pt x="88" y="59"/>
                  <a:pt x="87" y="60"/>
                </a:cubicBezTo>
                <a:cubicBezTo>
                  <a:pt x="86" y="60"/>
                  <a:pt x="85" y="60"/>
                  <a:pt x="85" y="61"/>
                </a:cubicBezTo>
                <a:cubicBezTo>
                  <a:pt x="85" y="61"/>
                  <a:pt x="84" y="62"/>
                  <a:pt x="84" y="62"/>
                </a:cubicBezTo>
                <a:cubicBezTo>
                  <a:pt x="84" y="62"/>
                  <a:pt x="84" y="63"/>
                  <a:pt x="84" y="63"/>
                </a:cubicBezTo>
                <a:cubicBezTo>
                  <a:pt x="84" y="64"/>
                  <a:pt x="84" y="65"/>
                  <a:pt x="84" y="65"/>
                </a:cubicBezTo>
                <a:close/>
                <a:moveTo>
                  <a:pt x="99" y="63"/>
                </a:moveTo>
                <a:cubicBezTo>
                  <a:pt x="99" y="63"/>
                  <a:pt x="100" y="63"/>
                  <a:pt x="100" y="63"/>
                </a:cubicBezTo>
                <a:cubicBezTo>
                  <a:pt x="101" y="62"/>
                  <a:pt x="102" y="61"/>
                  <a:pt x="103" y="59"/>
                </a:cubicBezTo>
                <a:cubicBezTo>
                  <a:pt x="103" y="59"/>
                  <a:pt x="103" y="58"/>
                  <a:pt x="102" y="58"/>
                </a:cubicBezTo>
                <a:cubicBezTo>
                  <a:pt x="101" y="58"/>
                  <a:pt x="100" y="58"/>
                  <a:pt x="99" y="58"/>
                </a:cubicBezTo>
                <a:cubicBezTo>
                  <a:pt x="99" y="60"/>
                  <a:pt x="99" y="61"/>
                  <a:pt x="99" y="62"/>
                </a:cubicBezTo>
                <a:cubicBezTo>
                  <a:pt x="99" y="62"/>
                  <a:pt x="99" y="63"/>
                  <a:pt x="99" y="63"/>
                </a:cubicBezTo>
                <a:close/>
                <a:moveTo>
                  <a:pt x="154" y="48"/>
                </a:moveTo>
                <a:cubicBezTo>
                  <a:pt x="154" y="48"/>
                  <a:pt x="154" y="48"/>
                  <a:pt x="153" y="48"/>
                </a:cubicBezTo>
                <a:cubicBezTo>
                  <a:pt x="153" y="49"/>
                  <a:pt x="152" y="50"/>
                  <a:pt x="151" y="50"/>
                </a:cubicBezTo>
                <a:cubicBezTo>
                  <a:pt x="150" y="50"/>
                  <a:pt x="149" y="49"/>
                  <a:pt x="149" y="49"/>
                </a:cubicBezTo>
                <a:cubicBezTo>
                  <a:pt x="148" y="50"/>
                  <a:pt x="148" y="50"/>
                  <a:pt x="147" y="51"/>
                </a:cubicBezTo>
                <a:cubicBezTo>
                  <a:pt x="149" y="51"/>
                  <a:pt x="153" y="52"/>
                  <a:pt x="154" y="51"/>
                </a:cubicBezTo>
                <a:cubicBezTo>
                  <a:pt x="154" y="50"/>
                  <a:pt x="154" y="49"/>
                  <a:pt x="154" y="48"/>
                </a:cubicBezTo>
                <a:close/>
                <a:moveTo>
                  <a:pt x="39" y="61"/>
                </a:moveTo>
                <a:cubicBezTo>
                  <a:pt x="39" y="61"/>
                  <a:pt x="39" y="61"/>
                  <a:pt x="38" y="61"/>
                </a:cubicBezTo>
                <a:cubicBezTo>
                  <a:pt x="38" y="63"/>
                  <a:pt x="37" y="64"/>
                  <a:pt x="36" y="65"/>
                </a:cubicBezTo>
                <a:cubicBezTo>
                  <a:pt x="37" y="66"/>
                  <a:pt x="37" y="67"/>
                  <a:pt x="38" y="68"/>
                </a:cubicBezTo>
                <a:cubicBezTo>
                  <a:pt x="39" y="68"/>
                  <a:pt x="39" y="67"/>
                  <a:pt x="39" y="67"/>
                </a:cubicBezTo>
                <a:cubicBezTo>
                  <a:pt x="40" y="66"/>
                  <a:pt x="40" y="66"/>
                  <a:pt x="40" y="66"/>
                </a:cubicBezTo>
                <a:cubicBezTo>
                  <a:pt x="39" y="64"/>
                  <a:pt x="39" y="63"/>
                  <a:pt x="39" y="61"/>
                </a:cubicBezTo>
                <a:close/>
                <a:moveTo>
                  <a:pt x="102" y="86"/>
                </a:moveTo>
                <a:cubicBezTo>
                  <a:pt x="104" y="86"/>
                  <a:pt x="106" y="86"/>
                  <a:pt x="107" y="86"/>
                </a:cubicBezTo>
                <a:cubicBezTo>
                  <a:pt x="107" y="85"/>
                  <a:pt x="107" y="84"/>
                  <a:pt x="107" y="83"/>
                </a:cubicBezTo>
                <a:cubicBezTo>
                  <a:pt x="107" y="83"/>
                  <a:pt x="106" y="83"/>
                  <a:pt x="106" y="83"/>
                </a:cubicBezTo>
                <a:cubicBezTo>
                  <a:pt x="105" y="83"/>
                  <a:pt x="105" y="83"/>
                  <a:pt x="105" y="83"/>
                </a:cubicBezTo>
                <a:cubicBezTo>
                  <a:pt x="104" y="84"/>
                  <a:pt x="103" y="85"/>
                  <a:pt x="102" y="86"/>
                </a:cubicBezTo>
                <a:close/>
                <a:moveTo>
                  <a:pt x="87" y="75"/>
                </a:moveTo>
                <a:cubicBezTo>
                  <a:pt x="86" y="77"/>
                  <a:pt x="85" y="79"/>
                  <a:pt x="84" y="81"/>
                </a:cubicBezTo>
                <a:cubicBezTo>
                  <a:pt x="85" y="81"/>
                  <a:pt x="85" y="81"/>
                  <a:pt x="86" y="81"/>
                </a:cubicBezTo>
                <a:cubicBezTo>
                  <a:pt x="87" y="79"/>
                  <a:pt x="88" y="77"/>
                  <a:pt x="89" y="76"/>
                </a:cubicBezTo>
                <a:cubicBezTo>
                  <a:pt x="89" y="76"/>
                  <a:pt x="90" y="75"/>
                  <a:pt x="90" y="75"/>
                </a:cubicBezTo>
                <a:cubicBezTo>
                  <a:pt x="89" y="75"/>
                  <a:pt x="88" y="75"/>
                  <a:pt x="87" y="75"/>
                </a:cubicBezTo>
                <a:close/>
                <a:moveTo>
                  <a:pt x="155" y="78"/>
                </a:moveTo>
                <a:cubicBezTo>
                  <a:pt x="156" y="78"/>
                  <a:pt x="157" y="78"/>
                  <a:pt x="158" y="78"/>
                </a:cubicBezTo>
                <a:cubicBezTo>
                  <a:pt x="158" y="78"/>
                  <a:pt x="159" y="78"/>
                  <a:pt x="159" y="77"/>
                </a:cubicBezTo>
                <a:cubicBezTo>
                  <a:pt x="160" y="77"/>
                  <a:pt x="161" y="76"/>
                  <a:pt x="161" y="75"/>
                </a:cubicBezTo>
                <a:cubicBezTo>
                  <a:pt x="162" y="75"/>
                  <a:pt x="162" y="74"/>
                  <a:pt x="162" y="74"/>
                </a:cubicBezTo>
                <a:cubicBezTo>
                  <a:pt x="162" y="74"/>
                  <a:pt x="161" y="74"/>
                  <a:pt x="161" y="74"/>
                </a:cubicBezTo>
                <a:cubicBezTo>
                  <a:pt x="160" y="74"/>
                  <a:pt x="159" y="74"/>
                  <a:pt x="159" y="75"/>
                </a:cubicBezTo>
                <a:cubicBezTo>
                  <a:pt x="158" y="76"/>
                  <a:pt x="158" y="76"/>
                  <a:pt x="157" y="76"/>
                </a:cubicBezTo>
                <a:cubicBezTo>
                  <a:pt x="157" y="76"/>
                  <a:pt x="157" y="76"/>
                  <a:pt x="156" y="75"/>
                </a:cubicBezTo>
                <a:cubicBezTo>
                  <a:pt x="156" y="76"/>
                  <a:pt x="155" y="77"/>
                  <a:pt x="155" y="78"/>
                </a:cubicBezTo>
                <a:close/>
                <a:moveTo>
                  <a:pt x="211" y="60"/>
                </a:moveTo>
                <a:cubicBezTo>
                  <a:pt x="212" y="59"/>
                  <a:pt x="212" y="59"/>
                  <a:pt x="213" y="58"/>
                </a:cubicBezTo>
                <a:cubicBezTo>
                  <a:pt x="214" y="58"/>
                  <a:pt x="214" y="57"/>
                  <a:pt x="213" y="56"/>
                </a:cubicBezTo>
                <a:cubicBezTo>
                  <a:pt x="213" y="55"/>
                  <a:pt x="212" y="55"/>
                  <a:pt x="212" y="54"/>
                </a:cubicBezTo>
                <a:cubicBezTo>
                  <a:pt x="211" y="55"/>
                  <a:pt x="211" y="55"/>
                  <a:pt x="210" y="56"/>
                </a:cubicBezTo>
                <a:cubicBezTo>
                  <a:pt x="210" y="56"/>
                  <a:pt x="210" y="57"/>
                  <a:pt x="210" y="57"/>
                </a:cubicBezTo>
                <a:cubicBezTo>
                  <a:pt x="210" y="58"/>
                  <a:pt x="211" y="59"/>
                  <a:pt x="211" y="60"/>
                </a:cubicBezTo>
                <a:close/>
                <a:moveTo>
                  <a:pt x="230" y="84"/>
                </a:moveTo>
                <a:cubicBezTo>
                  <a:pt x="229" y="84"/>
                  <a:pt x="229" y="83"/>
                  <a:pt x="229" y="82"/>
                </a:cubicBezTo>
                <a:cubicBezTo>
                  <a:pt x="228" y="82"/>
                  <a:pt x="228" y="81"/>
                  <a:pt x="227" y="81"/>
                </a:cubicBezTo>
                <a:cubicBezTo>
                  <a:pt x="227" y="81"/>
                  <a:pt x="226" y="86"/>
                  <a:pt x="227" y="87"/>
                </a:cubicBezTo>
                <a:cubicBezTo>
                  <a:pt x="228" y="86"/>
                  <a:pt x="229" y="86"/>
                  <a:pt x="230" y="84"/>
                </a:cubicBezTo>
                <a:close/>
                <a:moveTo>
                  <a:pt x="21" y="43"/>
                </a:moveTo>
                <a:cubicBezTo>
                  <a:pt x="17" y="43"/>
                  <a:pt x="14" y="43"/>
                  <a:pt x="11" y="43"/>
                </a:cubicBezTo>
                <a:cubicBezTo>
                  <a:pt x="11" y="43"/>
                  <a:pt x="11" y="44"/>
                  <a:pt x="10" y="44"/>
                </a:cubicBezTo>
                <a:cubicBezTo>
                  <a:pt x="11" y="44"/>
                  <a:pt x="11" y="44"/>
                  <a:pt x="11" y="44"/>
                </a:cubicBezTo>
                <a:cubicBezTo>
                  <a:pt x="14" y="44"/>
                  <a:pt x="17" y="45"/>
                  <a:pt x="19" y="45"/>
                </a:cubicBezTo>
                <a:cubicBezTo>
                  <a:pt x="20" y="45"/>
                  <a:pt x="20" y="45"/>
                  <a:pt x="21" y="43"/>
                </a:cubicBezTo>
                <a:close/>
                <a:moveTo>
                  <a:pt x="73" y="91"/>
                </a:moveTo>
                <a:cubicBezTo>
                  <a:pt x="73" y="90"/>
                  <a:pt x="73" y="89"/>
                  <a:pt x="73" y="88"/>
                </a:cubicBezTo>
                <a:cubicBezTo>
                  <a:pt x="70" y="88"/>
                  <a:pt x="69" y="88"/>
                  <a:pt x="68" y="90"/>
                </a:cubicBezTo>
                <a:cubicBezTo>
                  <a:pt x="68" y="91"/>
                  <a:pt x="69" y="91"/>
                  <a:pt x="69" y="91"/>
                </a:cubicBezTo>
                <a:cubicBezTo>
                  <a:pt x="70" y="91"/>
                  <a:pt x="71" y="91"/>
                  <a:pt x="73" y="91"/>
                </a:cubicBezTo>
                <a:close/>
                <a:moveTo>
                  <a:pt x="103" y="77"/>
                </a:moveTo>
                <a:cubicBezTo>
                  <a:pt x="102" y="77"/>
                  <a:pt x="102" y="77"/>
                  <a:pt x="101" y="77"/>
                </a:cubicBezTo>
                <a:cubicBezTo>
                  <a:pt x="99" y="77"/>
                  <a:pt x="99" y="77"/>
                  <a:pt x="98" y="78"/>
                </a:cubicBezTo>
                <a:cubicBezTo>
                  <a:pt x="98" y="79"/>
                  <a:pt x="97" y="79"/>
                  <a:pt x="97" y="80"/>
                </a:cubicBezTo>
                <a:cubicBezTo>
                  <a:pt x="97" y="80"/>
                  <a:pt x="97" y="80"/>
                  <a:pt x="97" y="80"/>
                </a:cubicBezTo>
                <a:cubicBezTo>
                  <a:pt x="98" y="80"/>
                  <a:pt x="99" y="80"/>
                  <a:pt x="101" y="80"/>
                </a:cubicBezTo>
                <a:cubicBezTo>
                  <a:pt x="101" y="80"/>
                  <a:pt x="101" y="80"/>
                  <a:pt x="101" y="80"/>
                </a:cubicBezTo>
                <a:cubicBezTo>
                  <a:pt x="102" y="79"/>
                  <a:pt x="102" y="78"/>
                  <a:pt x="103" y="77"/>
                </a:cubicBezTo>
                <a:close/>
                <a:moveTo>
                  <a:pt x="53" y="71"/>
                </a:moveTo>
                <a:cubicBezTo>
                  <a:pt x="51" y="72"/>
                  <a:pt x="50" y="74"/>
                  <a:pt x="49" y="75"/>
                </a:cubicBezTo>
                <a:cubicBezTo>
                  <a:pt x="49" y="76"/>
                  <a:pt x="49" y="77"/>
                  <a:pt x="50" y="78"/>
                </a:cubicBezTo>
                <a:cubicBezTo>
                  <a:pt x="51" y="76"/>
                  <a:pt x="52" y="74"/>
                  <a:pt x="53" y="72"/>
                </a:cubicBezTo>
                <a:cubicBezTo>
                  <a:pt x="53" y="71"/>
                  <a:pt x="53" y="71"/>
                  <a:pt x="53" y="71"/>
                </a:cubicBezTo>
                <a:close/>
                <a:moveTo>
                  <a:pt x="138" y="69"/>
                </a:moveTo>
                <a:cubicBezTo>
                  <a:pt x="138" y="69"/>
                  <a:pt x="137" y="69"/>
                  <a:pt x="137" y="69"/>
                </a:cubicBezTo>
                <a:cubicBezTo>
                  <a:pt x="135" y="69"/>
                  <a:pt x="135" y="69"/>
                  <a:pt x="134" y="71"/>
                </a:cubicBezTo>
                <a:cubicBezTo>
                  <a:pt x="133" y="71"/>
                  <a:pt x="133" y="72"/>
                  <a:pt x="133" y="73"/>
                </a:cubicBezTo>
                <a:cubicBezTo>
                  <a:pt x="134" y="73"/>
                  <a:pt x="134" y="73"/>
                  <a:pt x="135" y="73"/>
                </a:cubicBezTo>
                <a:cubicBezTo>
                  <a:pt x="135" y="73"/>
                  <a:pt x="135" y="73"/>
                  <a:pt x="136" y="72"/>
                </a:cubicBezTo>
                <a:cubicBezTo>
                  <a:pt x="137" y="71"/>
                  <a:pt x="137" y="70"/>
                  <a:pt x="138" y="69"/>
                </a:cubicBezTo>
                <a:close/>
                <a:moveTo>
                  <a:pt x="196" y="90"/>
                </a:moveTo>
                <a:cubicBezTo>
                  <a:pt x="196" y="90"/>
                  <a:pt x="196" y="90"/>
                  <a:pt x="196" y="90"/>
                </a:cubicBezTo>
                <a:cubicBezTo>
                  <a:pt x="195" y="91"/>
                  <a:pt x="193" y="92"/>
                  <a:pt x="194" y="94"/>
                </a:cubicBezTo>
                <a:cubicBezTo>
                  <a:pt x="194" y="95"/>
                  <a:pt x="194" y="95"/>
                  <a:pt x="194" y="96"/>
                </a:cubicBezTo>
                <a:cubicBezTo>
                  <a:pt x="194" y="96"/>
                  <a:pt x="194" y="97"/>
                  <a:pt x="194" y="97"/>
                </a:cubicBezTo>
                <a:cubicBezTo>
                  <a:pt x="195" y="96"/>
                  <a:pt x="195" y="95"/>
                  <a:pt x="196" y="94"/>
                </a:cubicBezTo>
                <a:cubicBezTo>
                  <a:pt x="196" y="94"/>
                  <a:pt x="196" y="94"/>
                  <a:pt x="196" y="93"/>
                </a:cubicBezTo>
                <a:cubicBezTo>
                  <a:pt x="196" y="92"/>
                  <a:pt x="196" y="91"/>
                  <a:pt x="196" y="90"/>
                </a:cubicBezTo>
                <a:close/>
                <a:moveTo>
                  <a:pt x="59" y="67"/>
                </a:moveTo>
                <a:cubicBezTo>
                  <a:pt x="60" y="67"/>
                  <a:pt x="61" y="67"/>
                  <a:pt x="62" y="68"/>
                </a:cubicBezTo>
                <a:cubicBezTo>
                  <a:pt x="63" y="68"/>
                  <a:pt x="63" y="68"/>
                  <a:pt x="64" y="67"/>
                </a:cubicBezTo>
                <a:cubicBezTo>
                  <a:pt x="63" y="66"/>
                  <a:pt x="63" y="65"/>
                  <a:pt x="62" y="64"/>
                </a:cubicBezTo>
                <a:cubicBezTo>
                  <a:pt x="60" y="64"/>
                  <a:pt x="60" y="66"/>
                  <a:pt x="59" y="67"/>
                </a:cubicBezTo>
                <a:close/>
                <a:moveTo>
                  <a:pt x="15" y="90"/>
                </a:moveTo>
                <a:cubicBezTo>
                  <a:pt x="16" y="89"/>
                  <a:pt x="16" y="88"/>
                  <a:pt x="16" y="88"/>
                </a:cubicBezTo>
                <a:cubicBezTo>
                  <a:pt x="17" y="86"/>
                  <a:pt x="16" y="86"/>
                  <a:pt x="16" y="85"/>
                </a:cubicBezTo>
                <a:cubicBezTo>
                  <a:pt x="15" y="85"/>
                  <a:pt x="15" y="85"/>
                  <a:pt x="15" y="86"/>
                </a:cubicBezTo>
                <a:cubicBezTo>
                  <a:pt x="14" y="86"/>
                  <a:pt x="14" y="85"/>
                  <a:pt x="14" y="85"/>
                </a:cubicBezTo>
                <a:cubicBezTo>
                  <a:pt x="13" y="86"/>
                  <a:pt x="13" y="87"/>
                  <a:pt x="13" y="89"/>
                </a:cubicBezTo>
                <a:cubicBezTo>
                  <a:pt x="14" y="89"/>
                  <a:pt x="15" y="89"/>
                  <a:pt x="15" y="90"/>
                </a:cubicBezTo>
                <a:close/>
                <a:moveTo>
                  <a:pt x="204" y="52"/>
                </a:moveTo>
                <a:cubicBezTo>
                  <a:pt x="204" y="54"/>
                  <a:pt x="202" y="54"/>
                  <a:pt x="202" y="56"/>
                </a:cubicBezTo>
                <a:cubicBezTo>
                  <a:pt x="203" y="57"/>
                  <a:pt x="204" y="57"/>
                  <a:pt x="205" y="57"/>
                </a:cubicBezTo>
                <a:cubicBezTo>
                  <a:pt x="205" y="57"/>
                  <a:pt x="206" y="56"/>
                  <a:pt x="206" y="56"/>
                </a:cubicBezTo>
                <a:cubicBezTo>
                  <a:pt x="206" y="55"/>
                  <a:pt x="205" y="53"/>
                  <a:pt x="204" y="52"/>
                </a:cubicBezTo>
                <a:close/>
                <a:moveTo>
                  <a:pt x="121" y="61"/>
                </a:moveTo>
                <a:cubicBezTo>
                  <a:pt x="120" y="60"/>
                  <a:pt x="119" y="59"/>
                  <a:pt x="119" y="57"/>
                </a:cubicBezTo>
                <a:cubicBezTo>
                  <a:pt x="118" y="58"/>
                  <a:pt x="117" y="59"/>
                  <a:pt x="117" y="60"/>
                </a:cubicBezTo>
                <a:cubicBezTo>
                  <a:pt x="117" y="61"/>
                  <a:pt x="118" y="62"/>
                  <a:pt x="118" y="64"/>
                </a:cubicBezTo>
                <a:cubicBezTo>
                  <a:pt x="119" y="63"/>
                  <a:pt x="120" y="62"/>
                  <a:pt x="121" y="61"/>
                </a:cubicBezTo>
                <a:close/>
                <a:moveTo>
                  <a:pt x="171" y="87"/>
                </a:moveTo>
                <a:cubicBezTo>
                  <a:pt x="173" y="84"/>
                  <a:pt x="174" y="82"/>
                  <a:pt x="175" y="80"/>
                </a:cubicBezTo>
                <a:cubicBezTo>
                  <a:pt x="175" y="80"/>
                  <a:pt x="175" y="79"/>
                  <a:pt x="175" y="79"/>
                </a:cubicBezTo>
                <a:cubicBezTo>
                  <a:pt x="173" y="81"/>
                  <a:pt x="172" y="83"/>
                  <a:pt x="170" y="85"/>
                </a:cubicBezTo>
                <a:cubicBezTo>
                  <a:pt x="170" y="85"/>
                  <a:pt x="171" y="86"/>
                  <a:pt x="171" y="87"/>
                </a:cubicBezTo>
                <a:close/>
                <a:moveTo>
                  <a:pt x="91" y="50"/>
                </a:moveTo>
                <a:cubicBezTo>
                  <a:pt x="93" y="50"/>
                  <a:pt x="94" y="50"/>
                  <a:pt x="96" y="50"/>
                </a:cubicBezTo>
                <a:cubicBezTo>
                  <a:pt x="96" y="50"/>
                  <a:pt x="96" y="49"/>
                  <a:pt x="97" y="49"/>
                </a:cubicBezTo>
                <a:cubicBezTo>
                  <a:pt x="97" y="49"/>
                  <a:pt x="98" y="49"/>
                  <a:pt x="98" y="49"/>
                </a:cubicBezTo>
                <a:cubicBezTo>
                  <a:pt x="99" y="49"/>
                  <a:pt x="99" y="49"/>
                  <a:pt x="99" y="48"/>
                </a:cubicBezTo>
                <a:cubicBezTo>
                  <a:pt x="97" y="48"/>
                  <a:pt x="95" y="48"/>
                  <a:pt x="93" y="48"/>
                </a:cubicBezTo>
                <a:cubicBezTo>
                  <a:pt x="93" y="48"/>
                  <a:pt x="93" y="48"/>
                  <a:pt x="93" y="49"/>
                </a:cubicBezTo>
                <a:cubicBezTo>
                  <a:pt x="92" y="49"/>
                  <a:pt x="92" y="50"/>
                  <a:pt x="91" y="50"/>
                </a:cubicBezTo>
                <a:close/>
                <a:moveTo>
                  <a:pt x="140" y="92"/>
                </a:moveTo>
                <a:cubicBezTo>
                  <a:pt x="139" y="91"/>
                  <a:pt x="138" y="90"/>
                  <a:pt x="137" y="89"/>
                </a:cubicBezTo>
                <a:cubicBezTo>
                  <a:pt x="136" y="90"/>
                  <a:pt x="135" y="91"/>
                  <a:pt x="134" y="92"/>
                </a:cubicBezTo>
                <a:cubicBezTo>
                  <a:pt x="136" y="92"/>
                  <a:pt x="138" y="92"/>
                  <a:pt x="140" y="92"/>
                </a:cubicBezTo>
                <a:close/>
                <a:moveTo>
                  <a:pt x="166" y="97"/>
                </a:moveTo>
                <a:cubicBezTo>
                  <a:pt x="163" y="97"/>
                  <a:pt x="140" y="97"/>
                  <a:pt x="131" y="97"/>
                </a:cubicBezTo>
                <a:cubicBezTo>
                  <a:pt x="143" y="97"/>
                  <a:pt x="155" y="97"/>
                  <a:pt x="166" y="97"/>
                </a:cubicBezTo>
                <a:close/>
                <a:moveTo>
                  <a:pt x="145" y="72"/>
                </a:moveTo>
                <a:cubicBezTo>
                  <a:pt x="149" y="73"/>
                  <a:pt x="150" y="72"/>
                  <a:pt x="151" y="70"/>
                </a:cubicBezTo>
                <a:cubicBezTo>
                  <a:pt x="150" y="70"/>
                  <a:pt x="149" y="70"/>
                  <a:pt x="148" y="70"/>
                </a:cubicBezTo>
                <a:cubicBezTo>
                  <a:pt x="147" y="71"/>
                  <a:pt x="147" y="71"/>
                  <a:pt x="146" y="72"/>
                </a:cubicBezTo>
                <a:cubicBezTo>
                  <a:pt x="146" y="72"/>
                  <a:pt x="145" y="72"/>
                  <a:pt x="145" y="72"/>
                </a:cubicBezTo>
                <a:close/>
                <a:moveTo>
                  <a:pt x="147" y="90"/>
                </a:moveTo>
                <a:cubicBezTo>
                  <a:pt x="147" y="90"/>
                  <a:pt x="147" y="90"/>
                  <a:pt x="147" y="91"/>
                </a:cubicBezTo>
                <a:cubicBezTo>
                  <a:pt x="149" y="89"/>
                  <a:pt x="151" y="87"/>
                  <a:pt x="153" y="85"/>
                </a:cubicBezTo>
                <a:cubicBezTo>
                  <a:pt x="152" y="84"/>
                  <a:pt x="152" y="83"/>
                  <a:pt x="151" y="83"/>
                </a:cubicBezTo>
                <a:cubicBezTo>
                  <a:pt x="150" y="85"/>
                  <a:pt x="148" y="88"/>
                  <a:pt x="147" y="90"/>
                </a:cubicBezTo>
                <a:close/>
                <a:moveTo>
                  <a:pt x="76" y="66"/>
                </a:moveTo>
                <a:cubicBezTo>
                  <a:pt x="75" y="67"/>
                  <a:pt x="74" y="68"/>
                  <a:pt x="73" y="70"/>
                </a:cubicBezTo>
                <a:cubicBezTo>
                  <a:pt x="75" y="70"/>
                  <a:pt x="75" y="70"/>
                  <a:pt x="76" y="70"/>
                </a:cubicBezTo>
                <a:cubicBezTo>
                  <a:pt x="77" y="69"/>
                  <a:pt x="77" y="69"/>
                  <a:pt x="78" y="68"/>
                </a:cubicBezTo>
                <a:cubicBezTo>
                  <a:pt x="77" y="67"/>
                  <a:pt x="77" y="67"/>
                  <a:pt x="76" y="66"/>
                </a:cubicBezTo>
                <a:close/>
                <a:moveTo>
                  <a:pt x="93" y="86"/>
                </a:moveTo>
                <a:cubicBezTo>
                  <a:pt x="94" y="86"/>
                  <a:pt x="95" y="86"/>
                  <a:pt x="96" y="86"/>
                </a:cubicBezTo>
                <a:cubicBezTo>
                  <a:pt x="97" y="86"/>
                  <a:pt x="98" y="86"/>
                  <a:pt x="97" y="85"/>
                </a:cubicBezTo>
                <a:cubicBezTo>
                  <a:pt x="97" y="84"/>
                  <a:pt x="96" y="83"/>
                  <a:pt x="95" y="84"/>
                </a:cubicBezTo>
                <a:cubicBezTo>
                  <a:pt x="95" y="84"/>
                  <a:pt x="94" y="84"/>
                  <a:pt x="94" y="84"/>
                </a:cubicBezTo>
                <a:cubicBezTo>
                  <a:pt x="93" y="84"/>
                  <a:pt x="93" y="84"/>
                  <a:pt x="93" y="85"/>
                </a:cubicBezTo>
                <a:cubicBezTo>
                  <a:pt x="93" y="85"/>
                  <a:pt x="93" y="86"/>
                  <a:pt x="93" y="86"/>
                </a:cubicBezTo>
                <a:close/>
                <a:moveTo>
                  <a:pt x="59" y="53"/>
                </a:moveTo>
                <a:cubicBezTo>
                  <a:pt x="59" y="55"/>
                  <a:pt x="60" y="56"/>
                  <a:pt x="61" y="57"/>
                </a:cubicBezTo>
                <a:cubicBezTo>
                  <a:pt x="62" y="56"/>
                  <a:pt x="63" y="54"/>
                  <a:pt x="63" y="53"/>
                </a:cubicBezTo>
                <a:cubicBezTo>
                  <a:pt x="62" y="53"/>
                  <a:pt x="60" y="53"/>
                  <a:pt x="59" y="53"/>
                </a:cubicBezTo>
                <a:close/>
                <a:moveTo>
                  <a:pt x="192" y="84"/>
                </a:moveTo>
                <a:cubicBezTo>
                  <a:pt x="192" y="84"/>
                  <a:pt x="192" y="84"/>
                  <a:pt x="191" y="84"/>
                </a:cubicBezTo>
                <a:cubicBezTo>
                  <a:pt x="190" y="86"/>
                  <a:pt x="188" y="88"/>
                  <a:pt x="186" y="90"/>
                </a:cubicBezTo>
                <a:cubicBezTo>
                  <a:pt x="186" y="91"/>
                  <a:pt x="187" y="91"/>
                  <a:pt x="187" y="91"/>
                </a:cubicBezTo>
                <a:cubicBezTo>
                  <a:pt x="188" y="90"/>
                  <a:pt x="190" y="88"/>
                  <a:pt x="191" y="86"/>
                </a:cubicBezTo>
                <a:cubicBezTo>
                  <a:pt x="191" y="86"/>
                  <a:pt x="191" y="86"/>
                  <a:pt x="191" y="86"/>
                </a:cubicBezTo>
                <a:cubicBezTo>
                  <a:pt x="192" y="85"/>
                  <a:pt x="192" y="85"/>
                  <a:pt x="192" y="84"/>
                </a:cubicBezTo>
                <a:close/>
                <a:moveTo>
                  <a:pt x="185" y="69"/>
                </a:moveTo>
                <a:cubicBezTo>
                  <a:pt x="186" y="72"/>
                  <a:pt x="185" y="73"/>
                  <a:pt x="182" y="73"/>
                </a:cubicBezTo>
                <a:cubicBezTo>
                  <a:pt x="183" y="74"/>
                  <a:pt x="183" y="75"/>
                  <a:pt x="183" y="75"/>
                </a:cubicBezTo>
                <a:cubicBezTo>
                  <a:pt x="184" y="74"/>
                  <a:pt x="185" y="73"/>
                  <a:pt x="186" y="72"/>
                </a:cubicBezTo>
                <a:cubicBezTo>
                  <a:pt x="186" y="71"/>
                  <a:pt x="186" y="71"/>
                  <a:pt x="186" y="71"/>
                </a:cubicBezTo>
                <a:cubicBezTo>
                  <a:pt x="186" y="70"/>
                  <a:pt x="186" y="69"/>
                  <a:pt x="186" y="67"/>
                </a:cubicBezTo>
                <a:cubicBezTo>
                  <a:pt x="186" y="67"/>
                  <a:pt x="186" y="67"/>
                  <a:pt x="186" y="67"/>
                </a:cubicBezTo>
                <a:cubicBezTo>
                  <a:pt x="185" y="68"/>
                  <a:pt x="185" y="68"/>
                  <a:pt x="185" y="69"/>
                </a:cubicBezTo>
                <a:close/>
                <a:moveTo>
                  <a:pt x="144" y="70"/>
                </a:moveTo>
                <a:cubicBezTo>
                  <a:pt x="143" y="69"/>
                  <a:pt x="143" y="69"/>
                  <a:pt x="143" y="69"/>
                </a:cubicBezTo>
                <a:cubicBezTo>
                  <a:pt x="142" y="69"/>
                  <a:pt x="142" y="69"/>
                  <a:pt x="141" y="70"/>
                </a:cubicBezTo>
                <a:cubicBezTo>
                  <a:pt x="141" y="70"/>
                  <a:pt x="140" y="71"/>
                  <a:pt x="139" y="72"/>
                </a:cubicBezTo>
                <a:cubicBezTo>
                  <a:pt x="139" y="73"/>
                  <a:pt x="139" y="73"/>
                  <a:pt x="139" y="73"/>
                </a:cubicBezTo>
                <a:cubicBezTo>
                  <a:pt x="142" y="73"/>
                  <a:pt x="142" y="73"/>
                  <a:pt x="144" y="70"/>
                </a:cubicBezTo>
                <a:close/>
                <a:moveTo>
                  <a:pt x="195" y="130"/>
                </a:moveTo>
                <a:cubicBezTo>
                  <a:pt x="197" y="127"/>
                  <a:pt x="199" y="125"/>
                  <a:pt x="201" y="123"/>
                </a:cubicBezTo>
                <a:cubicBezTo>
                  <a:pt x="201" y="122"/>
                  <a:pt x="201" y="122"/>
                  <a:pt x="202" y="121"/>
                </a:cubicBezTo>
                <a:cubicBezTo>
                  <a:pt x="202" y="121"/>
                  <a:pt x="201" y="121"/>
                  <a:pt x="201" y="121"/>
                </a:cubicBezTo>
                <a:cubicBezTo>
                  <a:pt x="200" y="122"/>
                  <a:pt x="199" y="124"/>
                  <a:pt x="198" y="125"/>
                </a:cubicBezTo>
                <a:cubicBezTo>
                  <a:pt x="196" y="126"/>
                  <a:pt x="196" y="128"/>
                  <a:pt x="195" y="130"/>
                </a:cubicBezTo>
                <a:close/>
                <a:moveTo>
                  <a:pt x="208" y="102"/>
                </a:moveTo>
                <a:cubicBezTo>
                  <a:pt x="208" y="102"/>
                  <a:pt x="209" y="101"/>
                  <a:pt x="209" y="101"/>
                </a:cubicBezTo>
                <a:cubicBezTo>
                  <a:pt x="211" y="99"/>
                  <a:pt x="212" y="97"/>
                  <a:pt x="213" y="95"/>
                </a:cubicBezTo>
                <a:cubicBezTo>
                  <a:pt x="214" y="95"/>
                  <a:pt x="214" y="94"/>
                  <a:pt x="214" y="94"/>
                </a:cubicBezTo>
                <a:cubicBezTo>
                  <a:pt x="213" y="94"/>
                  <a:pt x="213" y="94"/>
                  <a:pt x="213" y="94"/>
                </a:cubicBezTo>
                <a:cubicBezTo>
                  <a:pt x="213" y="94"/>
                  <a:pt x="213" y="95"/>
                  <a:pt x="213" y="95"/>
                </a:cubicBezTo>
                <a:cubicBezTo>
                  <a:pt x="211" y="96"/>
                  <a:pt x="210" y="98"/>
                  <a:pt x="209" y="99"/>
                </a:cubicBezTo>
                <a:cubicBezTo>
                  <a:pt x="208" y="100"/>
                  <a:pt x="208" y="101"/>
                  <a:pt x="208" y="102"/>
                </a:cubicBezTo>
                <a:close/>
                <a:moveTo>
                  <a:pt x="181" y="76"/>
                </a:moveTo>
                <a:cubicBezTo>
                  <a:pt x="180" y="77"/>
                  <a:pt x="179" y="78"/>
                  <a:pt x="178" y="79"/>
                </a:cubicBezTo>
                <a:cubicBezTo>
                  <a:pt x="178" y="80"/>
                  <a:pt x="178" y="81"/>
                  <a:pt x="178" y="82"/>
                </a:cubicBezTo>
                <a:cubicBezTo>
                  <a:pt x="180" y="80"/>
                  <a:pt x="181" y="79"/>
                  <a:pt x="182" y="77"/>
                </a:cubicBezTo>
                <a:cubicBezTo>
                  <a:pt x="181" y="77"/>
                  <a:pt x="181" y="76"/>
                  <a:pt x="181" y="76"/>
                </a:cubicBezTo>
                <a:close/>
                <a:moveTo>
                  <a:pt x="163" y="58"/>
                </a:moveTo>
                <a:cubicBezTo>
                  <a:pt x="164" y="57"/>
                  <a:pt x="165" y="56"/>
                  <a:pt x="166" y="55"/>
                </a:cubicBezTo>
                <a:cubicBezTo>
                  <a:pt x="164" y="55"/>
                  <a:pt x="163" y="54"/>
                  <a:pt x="161" y="55"/>
                </a:cubicBezTo>
                <a:cubicBezTo>
                  <a:pt x="162" y="56"/>
                  <a:pt x="162" y="57"/>
                  <a:pt x="163" y="58"/>
                </a:cubicBezTo>
                <a:close/>
                <a:moveTo>
                  <a:pt x="105" y="66"/>
                </a:moveTo>
                <a:cubicBezTo>
                  <a:pt x="105" y="66"/>
                  <a:pt x="105" y="66"/>
                  <a:pt x="105" y="66"/>
                </a:cubicBezTo>
                <a:cubicBezTo>
                  <a:pt x="104" y="66"/>
                  <a:pt x="103" y="66"/>
                  <a:pt x="102" y="66"/>
                </a:cubicBezTo>
                <a:cubicBezTo>
                  <a:pt x="102" y="66"/>
                  <a:pt x="102" y="66"/>
                  <a:pt x="102" y="67"/>
                </a:cubicBezTo>
                <a:cubicBezTo>
                  <a:pt x="101" y="67"/>
                  <a:pt x="100" y="68"/>
                  <a:pt x="100" y="69"/>
                </a:cubicBezTo>
                <a:cubicBezTo>
                  <a:pt x="101" y="69"/>
                  <a:pt x="101" y="70"/>
                  <a:pt x="101" y="70"/>
                </a:cubicBezTo>
                <a:cubicBezTo>
                  <a:pt x="102" y="70"/>
                  <a:pt x="102" y="70"/>
                  <a:pt x="102" y="69"/>
                </a:cubicBezTo>
                <a:cubicBezTo>
                  <a:pt x="103" y="68"/>
                  <a:pt x="104" y="67"/>
                  <a:pt x="105" y="66"/>
                </a:cubicBezTo>
                <a:close/>
                <a:moveTo>
                  <a:pt x="43" y="69"/>
                </a:moveTo>
                <a:cubicBezTo>
                  <a:pt x="43" y="69"/>
                  <a:pt x="43" y="69"/>
                  <a:pt x="43" y="69"/>
                </a:cubicBezTo>
                <a:cubicBezTo>
                  <a:pt x="44" y="66"/>
                  <a:pt x="46" y="64"/>
                  <a:pt x="47" y="62"/>
                </a:cubicBezTo>
                <a:cubicBezTo>
                  <a:pt x="47" y="61"/>
                  <a:pt x="47" y="61"/>
                  <a:pt x="47" y="61"/>
                </a:cubicBezTo>
                <a:cubicBezTo>
                  <a:pt x="47" y="61"/>
                  <a:pt x="46" y="61"/>
                  <a:pt x="46" y="62"/>
                </a:cubicBezTo>
                <a:cubicBezTo>
                  <a:pt x="45" y="63"/>
                  <a:pt x="44" y="64"/>
                  <a:pt x="43" y="66"/>
                </a:cubicBezTo>
                <a:cubicBezTo>
                  <a:pt x="42" y="67"/>
                  <a:pt x="42" y="68"/>
                  <a:pt x="43" y="69"/>
                </a:cubicBezTo>
                <a:close/>
                <a:moveTo>
                  <a:pt x="49" y="92"/>
                </a:moveTo>
                <a:cubicBezTo>
                  <a:pt x="49" y="92"/>
                  <a:pt x="49" y="92"/>
                  <a:pt x="49" y="92"/>
                </a:cubicBezTo>
                <a:cubicBezTo>
                  <a:pt x="51" y="92"/>
                  <a:pt x="52" y="92"/>
                  <a:pt x="53" y="92"/>
                </a:cubicBezTo>
                <a:cubicBezTo>
                  <a:pt x="53" y="91"/>
                  <a:pt x="53" y="91"/>
                  <a:pt x="53" y="90"/>
                </a:cubicBezTo>
                <a:cubicBezTo>
                  <a:pt x="53" y="90"/>
                  <a:pt x="52" y="90"/>
                  <a:pt x="51" y="90"/>
                </a:cubicBezTo>
                <a:cubicBezTo>
                  <a:pt x="51" y="90"/>
                  <a:pt x="51" y="90"/>
                  <a:pt x="50" y="90"/>
                </a:cubicBezTo>
                <a:cubicBezTo>
                  <a:pt x="50" y="91"/>
                  <a:pt x="50" y="91"/>
                  <a:pt x="49" y="92"/>
                </a:cubicBezTo>
                <a:close/>
                <a:moveTo>
                  <a:pt x="149" y="76"/>
                </a:moveTo>
                <a:cubicBezTo>
                  <a:pt x="149" y="77"/>
                  <a:pt x="150" y="77"/>
                  <a:pt x="150" y="77"/>
                </a:cubicBezTo>
                <a:cubicBezTo>
                  <a:pt x="151" y="78"/>
                  <a:pt x="152" y="78"/>
                  <a:pt x="152" y="77"/>
                </a:cubicBezTo>
                <a:cubicBezTo>
                  <a:pt x="153" y="77"/>
                  <a:pt x="153" y="76"/>
                  <a:pt x="154" y="75"/>
                </a:cubicBezTo>
                <a:cubicBezTo>
                  <a:pt x="153" y="75"/>
                  <a:pt x="152" y="75"/>
                  <a:pt x="152" y="75"/>
                </a:cubicBezTo>
                <a:cubicBezTo>
                  <a:pt x="150" y="75"/>
                  <a:pt x="150" y="75"/>
                  <a:pt x="149" y="76"/>
                </a:cubicBezTo>
                <a:close/>
                <a:moveTo>
                  <a:pt x="202" y="86"/>
                </a:moveTo>
                <a:cubicBezTo>
                  <a:pt x="201" y="86"/>
                  <a:pt x="201" y="85"/>
                  <a:pt x="201" y="85"/>
                </a:cubicBezTo>
                <a:cubicBezTo>
                  <a:pt x="201" y="85"/>
                  <a:pt x="201" y="85"/>
                  <a:pt x="201" y="85"/>
                </a:cubicBezTo>
                <a:cubicBezTo>
                  <a:pt x="198" y="87"/>
                  <a:pt x="198" y="87"/>
                  <a:pt x="199" y="90"/>
                </a:cubicBezTo>
                <a:cubicBezTo>
                  <a:pt x="200" y="89"/>
                  <a:pt x="201" y="88"/>
                  <a:pt x="202" y="86"/>
                </a:cubicBezTo>
                <a:close/>
                <a:moveTo>
                  <a:pt x="116" y="48"/>
                </a:moveTo>
                <a:cubicBezTo>
                  <a:pt x="117" y="49"/>
                  <a:pt x="117" y="50"/>
                  <a:pt x="118" y="50"/>
                </a:cubicBezTo>
                <a:cubicBezTo>
                  <a:pt x="118" y="51"/>
                  <a:pt x="118" y="51"/>
                  <a:pt x="119" y="50"/>
                </a:cubicBezTo>
                <a:cubicBezTo>
                  <a:pt x="120" y="50"/>
                  <a:pt x="120" y="49"/>
                  <a:pt x="121" y="48"/>
                </a:cubicBezTo>
                <a:cubicBezTo>
                  <a:pt x="119" y="48"/>
                  <a:pt x="118" y="48"/>
                  <a:pt x="116" y="48"/>
                </a:cubicBezTo>
                <a:close/>
                <a:moveTo>
                  <a:pt x="146" y="86"/>
                </a:moveTo>
                <a:cubicBezTo>
                  <a:pt x="148" y="84"/>
                  <a:pt x="149" y="82"/>
                  <a:pt x="150" y="81"/>
                </a:cubicBezTo>
                <a:cubicBezTo>
                  <a:pt x="149" y="81"/>
                  <a:pt x="148" y="81"/>
                  <a:pt x="147" y="81"/>
                </a:cubicBezTo>
                <a:cubicBezTo>
                  <a:pt x="147" y="82"/>
                  <a:pt x="147" y="84"/>
                  <a:pt x="146" y="86"/>
                </a:cubicBezTo>
                <a:close/>
                <a:moveTo>
                  <a:pt x="15" y="70"/>
                </a:moveTo>
                <a:cubicBezTo>
                  <a:pt x="15" y="71"/>
                  <a:pt x="14" y="72"/>
                  <a:pt x="14" y="73"/>
                </a:cubicBezTo>
                <a:cubicBezTo>
                  <a:pt x="14" y="74"/>
                  <a:pt x="15" y="74"/>
                  <a:pt x="15" y="75"/>
                </a:cubicBezTo>
                <a:cubicBezTo>
                  <a:pt x="16" y="74"/>
                  <a:pt x="17" y="72"/>
                  <a:pt x="15" y="70"/>
                </a:cubicBezTo>
                <a:close/>
                <a:moveTo>
                  <a:pt x="116" y="66"/>
                </a:moveTo>
                <a:cubicBezTo>
                  <a:pt x="116" y="66"/>
                  <a:pt x="116" y="66"/>
                  <a:pt x="116" y="66"/>
                </a:cubicBezTo>
                <a:cubicBezTo>
                  <a:pt x="115" y="66"/>
                  <a:pt x="115" y="66"/>
                  <a:pt x="114" y="66"/>
                </a:cubicBezTo>
                <a:cubicBezTo>
                  <a:pt x="113" y="66"/>
                  <a:pt x="112" y="66"/>
                  <a:pt x="112" y="67"/>
                </a:cubicBezTo>
                <a:cubicBezTo>
                  <a:pt x="112" y="68"/>
                  <a:pt x="113" y="69"/>
                  <a:pt x="114" y="69"/>
                </a:cubicBezTo>
                <a:cubicBezTo>
                  <a:pt x="114" y="68"/>
                  <a:pt x="115" y="67"/>
                  <a:pt x="116" y="66"/>
                </a:cubicBezTo>
                <a:close/>
                <a:moveTo>
                  <a:pt x="212" y="103"/>
                </a:moveTo>
                <a:cubicBezTo>
                  <a:pt x="213" y="102"/>
                  <a:pt x="214" y="100"/>
                  <a:pt x="216" y="99"/>
                </a:cubicBezTo>
                <a:cubicBezTo>
                  <a:pt x="215" y="99"/>
                  <a:pt x="215" y="98"/>
                  <a:pt x="215" y="97"/>
                </a:cubicBezTo>
                <a:cubicBezTo>
                  <a:pt x="214" y="98"/>
                  <a:pt x="213" y="99"/>
                  <a:pt x="213" y="100"/>
                </a:cubicBezTo>
                <a:cubicBezTo>
                  <a:pt x="212" y="101"/>
                  <a:pt x="212" y="102"/>
                  <a:pt x="212" y="103"/>
                </a:cubicBezTo>
                <a:close/>
                <a:moveTo>
                  <a:pt x="97" y="60"/>
                </a:moveTo>
                <a:cubicBezTo>
                  <a:pt x="95" y="62"/>
                  <a:pt x="94" y="64"/>
                  <a:pt x="94" y="65"/>
                </a:cubicBezTo>
                <a:cubicBezTo>
                  <a:pt x="95" y="65"/>
                  <a:pt x="96" y="64"/>
                  <a:pt x="97" y="64"/>
                </a:cubicBezTo>
                <a:cubicBezTo>
                  <a:pt x="97" y="63"/>
                  <a:pt x="97" y="62"/>
                  <a:pt x="97" y="60"/>
                </a:cubicBezTo>
                <a:close/>
                <a:moveTo>
                  <a:pt x="104" y="94"/>
                </a:moveTo>
                <a:cubicBezTo>
                  <a:pt x="104" y="93"/>
                  <a:pt x="104" y="93"/>
                  <a:pt x="104" y="93"/>
                </a:cubicBezTo>
                <a:cubicBezTo>
                  <a:pt x="103" y="93"/>
                  <a:pt x="103" y="93"/>
                  <a:pt x="103" y="93"/>
                </a:cubicBezTo>
                <a:cubicBezTo>
                  <a:pt x="100" y="93"/>
                  <a:pt x="96" y="93"/>
                  <a:pt x="93" y="93"/>
                </a:cubicBezTo>
                <a:cubicBezTo>
                  <a:pt x="93" y="93"/>
                  <a:pt x="93" y="93"/>
                  <a:pt x="93" y="93"/>
                </a:cubicBezTo>
                <a:cubicBezTo>
                  <a:pt x="92" y="93"/>
                  <a:pt x="92" y="93"/>
                  <a:pt x="92" y="93"/>
                </a:cubicBezTo>
                <a:cubicBezTo>
                  <a:pt x="96" y="93"/>
                  <a:pt x="100" y="94"/>
                  <a:pt x="104" y="94"/>
                </a:cubicBezTo>
                <a:close/>
                <a:moveTo>
                  <a:pt x="208" y="48"/>
                </a:moveTo>
                <a:cubicBezTo>
                  <a:pt x="207" y="49"/>
                  <a:pt x="207" y="49"/>
                  <a:pt x="207" y="50"/>
                </a:cubicBezTo>
                <a:cubicBezTo>
                  <a:pt x="207" y="51"/>
                  <a:pt x="208" y="52"/>
                  <a:pt x="208" y="54"/>
                </a:cubicBezTo>
                <a:cubicBezTo>
                  <a:pt x="209" y="53"/>
                  <a:pt x="209" y="52"/>
                  <a:pt x="210" y="52"/>
                </a:cubicBezTo>
                <a:cubicBezTo>
                  <a:pt x="209" y="51"/>
                  <a:pt x="208" y="50"/>
                  <a:pt x="208" y="48"/>
                </a:cubicBezTo>
                <a:close/>
                <a:moveTo>
                  <a:pt x="125" y="69"/>
                </a:moveTo>
                <a:cubicBezTo>
                  <a:pt x="122" y="69"/>
                  <a:pt x="122" y="69"/>
                  <a:pt x="121" y="71"/>
                </a:cubicBezTo>
                <a:cubicBezTo>
                  <a:pt x="121" y="72"/>
                  <a:pt x="122" y="72"/>
                  <a:pt x="122" y="72"/>
                </a:cubicBezTo>
                <a:cubicBezTo>
                  <a:pt x="123" y="72"/>
                  <a:pt x="123" y="72"/>
                  <a:pt x="123" y="72"/>
                </a:cubicBezTo>
                <a:cubicBezTo>
                  <a:pt x="124" y="71"/>
                  <a:pt x="125" y="70"/>
                  <a:pt x="125" y="69"/>
                </a:cubicBezTo>
                <a:close/>
                <a:moveTo>
                  <a:pt x="189" y="62"/>
                </a:moveTo>
                <a:cubicBezTo>
                  <a:pt x="189" y="63"/>
                  <a:pt x="188" y="63"/>
                  <a:pt x="188" y="64"/>
                </a:cubicBezTo>
                <a:cubicBezTo>
                  <a:pt x="188" y="65"/>
                  <a:pt x="188" y="67"/>
                  <a:pt x="189" y="68"/>
                </a:cubicBezTo>
                <a:cubicBezTo>
                  <a:pt x="189" y="68"/>
                  <a:pt x="190" y="67"/>
                  <a:pt x="190" y="66"/>
                </a:cubicBezTo>
                <a:cubicBezTo>
                  <a:pt x="190" y="66"/>
                  <a:pt x="190" y="66"/>
                  <a:pt x="190" y="65"/>
                </a:cubicBezTo>
                <a:cubicBezTo>
                  <a:pt x="190" y="65"/>
                  <a:pt x="189" y="64"/>
                  <a:pt x="189" y="62"/>
                </a:cubicBezTo>
                <a:close/>
                <a:moveTo>
                  <a:pt x="61" y="90"/>
                </a:moveTo>
                <a:cubicBezTo>
                  <a:pt x="61" y="90"/>
                  <a:pt x="61" y="91"/>
                  <a:pt x="61" y="92"/>
                </a:cubicBezTo>
                <a:cubicBezTo>
                  <a:pt x="63" y="92"/>
                  <a:pt x="64" y="91"/>
                  <a:pt x="66" y="91"/>
                </a:cubicBezTo>
                <a:cubicBezTo>
                  <a:pt x="65" y="91"/>
                  <a:pt x="65" y="90"/>
                  <a:pt x="64" y="90"/>
                </a:cubicBezTo>
                <a:cubicBezTo>
                  <a:pt x="63" y="90"/>
                  <a:pt x="62" y="90"/>
                  <a:pt x="61" y="90"/>
                </a:cubicBezTo>
                <a:close/>
                <a:moveTo>
                  <a:pt x="107" y="71"/>
                </a:moveTo>
                <a:cubicBezTo>
                  <a:pt x="108" y="70"/>
                  <a:pt x="108" y="68"/>
                  <a:pt x="109" y="67"/>
                </a:cubicBezTo>
                <a:cubicBezTo>
                  <a:pt x="109" y="67"/>
                  <a:pt x="108" y="67"/>
                  <a:pt x="108" y="66"/>
                </a:cubicBezTo>
                <a:cubicBezTo>
                  <a:pt x="107" y="68"/>
                  <a:pt x="106" y="69"/>
                  <a:pt x="105" y="70"/>
                </a:cubicBezTo>
                <a:cubicBezTo>
                  <a:pt x="106" y="70"/>
                  <a:pt x="106" y="71"/>
                  <a:pt x="107" y="71"/>
                </a:cubicBezTo>
                <a:close/>
                <a:moveTo>
                  <a:pt x="23" y="45"/>
                </a:moveTo>
                <a:cubicBezTo>
                  <a:pt x="27" y="45"/>
                  <a:pt x="30" y="45"/>
                  <a:pt x="34" y="45"/>
                </a:cubicBezTo>
                <a:cubicBezTo>
                  <a:pt x="31" y="44"/>
                  <a:pt x="28" y="44"/>
                  <a:pt x="24" y="44"/>
                </a:cubicBezTo>
                <a:cubicBezTo>
                  <a:pt x="24" y="44"/>
                  <a:pt x="24" y="44"/>
                  <a:pt x="23" y="45"/>
                </a:cubicBezTo>
                <a:close/>
                <a:moveTo>
                  <a:pt x="88" y="48"/>
                </a:moveTo>
                <a:cubicBezTo>
                  <a:pt x="86" y="48"/>
                  <a:pt x="85" y="48"/>
                  <a:pt x="83" y="48"/>
                </a:cubicBezTo>
                <a:cubicBezTo>
                  <a:pt x="84" y="49"/>
                  <a:pt x="84" y="49"/>
                  <a:pt x="84" y="50"/>
                </a:cubicBezTo>
                <a:cubicBezTo>
                  <a:pt x="85" y="51"/>
                  <a:pt x="86" y="51"/>
                  <a:pt x="86" y="50"/>
                </a:cubicBezTo>
                <a:cubicBezTo>
                  <a:pt x="87" y="50"/>
                  <a:pt x="87" y="49"/>
                  <a:pt x="88" y="48"/>
                </a:cubicBezTo>
                <a:close/>
                <a:moveTo>
                  <a:pt x="192" y="69"/>
                </a:moveTo>
                <a:cubicBezTo>
                  <a:pt x="191" y="70"/>
                  <a:pt x="190" y="71"/>
                  <a:pt x="190" y="71"/>
                </a:cubicBezTo>
                <a:cubicBezTo>
                  <a:pt x="189" y="72"/>
                  <a:pt x="189" y="73"/>
                  <a:pt x="189" y="74"/>
                </a:cubicBezTo>
                <a:cubicBezTo>
                  <a:pt x="191" y="73"/>
                  <a:pt x="193" y="72"/>
                  <a:pt x="192" y="69"/>
                </a:cubicBezTo>
                <a:close/>
                <a:moveTo>
                  <a:pt x="112" y="75"/>
                </a:moveTo>
                <a:cubicBezTo>
                  <a:pt x="112" y="76"/>
                  <a:pt x="112" y="76"/>
                  <a:pt x="113" y="76"/>
                </a:cubicBezTo>
                <a:cubicBezTo>
                  <a:pt x="114" y="77"/>
                  <a:pt x="114" y="77"/>
                  <a:pt x="115" y="76"/>
                </a:cubicBezTo>
                <a:cubicBezTo>
                  <a:pt x="115" y="76"/>
                  <a:pt x="115" y="75"/>
                  <a:pt x="115" y="75"/>
                </a:cubicBezTo>
                <a:cubicBezTo>
                  <a:pt x="114" y="73"/>
                  <a:pt x="113" y="73"/>
                  <a:pt x="112" y="75"/>
                </a:cubicBezTo>
                <a:close/>
                <a:moveTo>
                  <a:pt x="213" y="49"/>
                </a:moveTo>
                <a:cubicBezTo>
                  <a:pt x="212" y="47"/>
                  <a:pt x="211" y="46"/>
                  <a:pt x="210" y="45"/>
                </a:cubicBezTo>
                <a:cubicBezTo>
                  <a:pt x="210" y="45"/>
                  <a:pt x="209" y="46"/>
                  <a:pt x="209" y="46"/>
                </a:cubicBezTo>
                <a:cubicBezTo>
                  <a:pt x="209" y="46"/>
                  <a:pt x="209" y="47"/>
                  <a:pt x="209" y="47"/>
                </a:cubicBezTo>
                <a:cubicBezTo>
                  <a:pt x="210" y="48"/>
                  <a:pt x="211" y="49"/>
                  <a:pt x="212" y="50"/>
                </a:cubicBezTo>
                <a:cubicBezTo>
                  <a:pt x="212" y="50"/>
                  <a:pt x="212" y="49"/>
                  <a:pt x="213" y="49"/>
                </a:cubicBezTo>
                <a:close/>
                <a:moveTo>
                  <a:pt x="16" y="47"/>
                </a:moveTo>
                <a:cubicBezTo>
                  <a:pt x="17" y="48"/>
                  <a:pt x="17" y="49"/>
                  <a:pt x="16" y="50"/>
                </a:cubicBezTo>
                <a:cubicBezTo>
                  <a:pt x="16" y="51"/>
                  <a:pt x="15" y="53"/>
                  <a:pt x="15" y="54"/>
                </a:cubicBezTo>
                <a:cubicBezTo>
                  <a:pt x="15" y="54"/>
                  <a:pt x="14" y="55"/>
                  <a:pt x="14" y="55"/>
                </a:cubicBezTo>
                <a:cubicBezTo>
                  <a:pt x="14" y="55"/>
                  <a:pt x="15" y="55"/>
                  <a:pt x="15" y="55"/>
                </a:cubicBezTo>
                <a:cubicBezTo>
                  <a:pt x="16" y="52"/>
                  <a:pt x="17" y="50"/>
                  <a:pt x="19" y="47"/>
                </a:cubicBezTo>
                <a:cubicBezTo>
                  <a:pt x="18" y="47"/>
                  <a:pt x="17" y="47"/>
                  <a:pt x="16" y="47"/>
                </a:cubicBezTo>
                <a:close/>
                <a:moveTo>
                  <a:pt x="81" y="60"/>
                </a:moveTo>
                <a:cubicBezTo>
                  <a:pt x="80" y="62"/>
                  <a:pt x="79" y="63"/>
                  <a:pt x="78" y="64"/>
                </a:cubicBezTo>
                <a:cubicBezTo>
                  <a:pt x="78" y="64"/>
                  <a:pt x="79" y="65"/>
                  <a:pt x="79" y="66"/>
                </a:cubicBezTo>
                <a:cubicBezTo>
                  <a:pt x="80" y="65"/>
                  <a:pt x="80" y="64"/>
                  <a:pt x="81" y="63"/>
                </a:cubicBezTo>
                <a:cubicBezTo>
                  <a:pt x="81" y="62"/>
                  <a:pt x="81" y="62"/>
                  <a:pt x="81" y="60"/>
                </a:cubicBezTo>
                <a:close/>
                <a:moveTo>
                  <a:pt x="29" y="67"/>
                </a:moveTo>
                <a:cubicBezTo>
                  <a:pt x="29" y="67"/>
                  <a:pt x="29" y="67"/>
                  <a:pt x="30" y="67"/>
                </a:cubicBezTo>
                <a:cubicBezTo>
                  <a:pt x="30" y="66"/>
                  <a:pt x="31" y="65"/>
                  <a:pt x="32" y="63"/>
                </a:cubicBezTo>
                <a:cubicBezTo>
                  <a:pt x="32" y="63"/>
                  <a:pt x="31" y="62"/>
                  <a:pt x="31" y="62"/>
                </a:cubicBezTo>
                <a:cubicBezTo>
                  <a:pt x="30" y="63"/>
                  <a:pt x="30" y="65"/>
                  <a:pt x="29" y="66"/>
                </a:cubicBezTo>
                <a:cubicBezTo>
                  <a:pt x="29" y="66"/>
                  <a:pt x="29" y="67"/>
                  <a:pt x="29" y="67"/>
                </a:cubicBezTo>
                <a:close/>
                <a:moveTo>
                  <a:pt x="104" y="75"/>
                </a:moveTo>
                <a:cubicBezTo>
                  <a:pt x="105" y="74"/>
                  <a:pt x="105" y="74"/>
                  <a:pt x="105" y="73"/>
                </a:cubicBezTo>
                <a:cubicBezTo>
                  <a:pt x="105" y="73"/>
                  <a:pt x="104" y="73"/>
                  <a:pt x="103" y="72"/>
                </a:cubicBezTo>
                <a:cubicBezTo>
                  <a:pt x="102" y="73"/>
                  <a:pt x="102" y="74"/>
                  <a:pt x="101" y="75"/>
                </a:cubicBezTo>
                <a:cubicBezTo>
                  <a:pt x="102" y="75"/>
                  <a:pt x="103" y="75"/>
                  <a:pt x="104" y="75"/>
                </a:cubicBezTo>
                <a:close/>
                <a:moveTo>
                  <a:pt x="195" y="17"/>
                </a:moveTo>
                <a:cubicBezTo>
                  <a:pt x="195" y="15"/>
                  <a:pt x="195" y="13"/>
                  <a:pt x="193" y="12"/>
                </a:cubicBezTo>
                <a:cubicBezTo>
                  <a:pt x="193" y="14"/>
                  <a:pt x="193" y="15"/>
                  <a:pt x="193" y="16"/>
                </a:cubicBezTo>
                <a:cubicBezTo>
                  <a:pt x="194" y="17"/>
                  <a:pt x="194" y="17"/>
                  <a:pt x="195" y="17"/>
                </a:cubicBezTo>
                <a:close/>
                <a:moveTo>
                  <a:pt x="216" y="87"/>
                </a:moveTo>
                <a:cubicBezTo>
                  <a:pt x="215" y="87"/>
                  <a:pt x="215" y="86"/>
                  <a:pt x="214" y="85"/>
                </a:cubicBezTo>
                <a:cubicBezTo>
                  <a:pt x="214" y="86"/>
                  <a:pt x="213" y="86"/>
                  <a:pt x="213" y="87"/>
                </a:cubicBezTo>
                <a:cubicBezTo>
                  <a:pt x="214" y="88"/>
                  <a:pt x="214" y="88"/>
                  <a:pt x="214" y="89"/>
                </a:cubicBezTo>
                <a:cubicBezTo>
                  <a:pt x="215" y="89"/>
                  <a:pt x="216" y="88"/>
                  <a:pt x="216" y="87"/>
                </a:cubicBezTo>
                <a:close/>
                <a:moveTo>
                  <a:pt x="121" y="74"/>
                </a:moveTo>
                <a:cubicBezTo>
                  <a:pt x="120" y="74"/>
                  <a:pt x="120" y="74"/>
                  <a:pt x="119" y="74"/>
                </a:cubicBezTo>
                <a:cubicBezTo>
                  <a:pt x="119" y="74"/>
                  <a:pt x="119" y="74"/>
                  <a:pt x="118" y="75"/>
                </a:cubicBezTo>
                <a:cubicBezTo>
                  <a:pt x="118" y="75"/>
                  <a:pt x="117" y="76"/>
                  <a:pt x="117" y="77"/>
                </a:cubicBezTo>
                <a:cubicBezTo>
                  <a:pt x="118" y="77"/>
                  <a:pt x="118" y="78"/>
                  <a:pt x="119" y="77"/>
                </a:cubicBezTo>
                <a:cubicBezTo>
                  <a:pt x="119" y="76"/>
                  <a:pt x="120" y="75"/>
                  <a:pt x="121" y="74"/>
                </a:cubicBezTo>
                <a:close/>
                <a:moveTo>
                  <a:pt x="65" y="58"/>
                </a:moveTo>
                <a:cubicBezTo>
                  <a:pt x="65" y="58"/>
                  <a:pt x="65" y="58"/>
                  <a:pt x="65" y="58"/>
                </a:cubicBezTo>
                <a:cubicBezTo>
                  <a:pt x="64" y="58"/>
                  <a:pt x="64" y="59"/>
                  <a:pt x="63" y="60"/>
                </a:cubicBezTo>
                <a:cubicBezTo>
                  <a:pt x="63" y="61"/>
                  <a:pt x="63" y="61"/>
                  <a:pt x="64" y="61"/>
                </a:cubicBezTo>
                <a:cubicBezTo>
                  <a:pt x="64" y="61"/>
                  <a:pt x="65" y="61"/>
                  <a:pt x="66" y="61"/>
                </a:cubicBezTo>
                <a:cubicBezTo>
                  <a:pt x="66" y="60"/>
                  <a:pt x="65" y="59"/>
                  <a:pt x="65" y="58"/>
                </a:cubicBezTo>
                <a:close/>
                <a:moveTo>
                  <a:pt x="182" y="61"/>
                </a:moveTo>
                <a:cubicBezTo>
                  <a:pt x="181" y="62"/>
                  <a:pt x="180" y="63"/>
                  <a:pt x="179" y="64"/>
                </a:cubicBezTo>
                <a:cubicBezTo>
                  <a:pt x="179" y="65"/>
                  <a:pt x="179" y="66"/>
                  <a:pt x="179" y="66"/>
                </a:cubicBezTo>
                <a:cubicBezTo>
                  <a:pt x="181" y="65"/>
                  <a:pt x="182" y="63"/>
                  <a:pt x="182" y="61"/>
                </a:cubicBezTo>
                <a:close/>
                <a:moveTo>
                  <a:pt x="138" y="85"/>
                </a:moveTo>
                <a:cubicBezTo>
                  <a:pt x="139" y="84"/>
                  <a:pt x="140" y="82"/>
                  <a:pt x="141" y="81"/>
                </a:cubicBezTo>
                <a:cubicBezTo>
                  <a:pt x="140" y="81"/>
                  <a:pt x="139" y="81"/>
                  <a:pt x="139" y="82"/>
                </a:cubicBezTo>
                <a:cubicBezTo>
                  <a:pt x="138" y="83"/>
                  <a:pt x="138" y="83"/>
                  <a:pt x="138" y="84"/>
                </a:cubicBezTo>
                <a:cubicBezTo>
                  <a:pt x="137" y="84"/>
                  <a:pt x="137" y="85"/>
                  <a:pt x="138" y="85"/>
                </a:cubicBezTo>
                <a:close/>
                <a:moveTo>
                  <a:pt x="133" y="64"/>
                </a:moveTo>
                <a:cubicBezTo>
                  <a:pt x="135" y="65"/>
                  <a:pt x="135" y="64"/>
                  <a:pt x="136" y="63"/>
                </a:cubicBezTo>
                <a:cubicBezTo>
                  <a:pt x="136" y="63"/>
                  <a:pt x="136" y="62"/>
                  <a:pt x="137" y="62"/>
                </a:cubicBezTo>
                <a:cubicBezTo>
                  <a:pt x="137" y="61"/>
                  <a:pt x="137" y="61"/>
                  <a:pt x="136" y="61"/>
                </a:cubicBezTo>
                <a:cubicBezTo>
                  <a:pt x="135" y="62"/>
                  <a:pt x="134" y="63"/>
                  <a:pt x="133" y="64"/>
                </a:cubicBezTo>
                <a:close/>
                <a:moveTo>
                  <a:pt x="22" y="67"/>
                </a:moveTo>
                <a:cubicBezTo>
                  <a:pt x="22" y="67"/>
                  <a:pt x="23" y="67"/>
                  <a:pt x="23" y="67"/>
                </a:cubicBezTo>
                <a:cubicBezTo>
                  <a:pt x="23" y="66"/>
                  <a:pt x="24" y="65"/>
                  <a:pt x="25" y="64"/>
                </a:cubicBezTo>
                <a:cubicBezTo>
                  <a:pt x="25" y="63"/>
                  <a:pt x="25" y="62"/>
                  <a:pt x="24" y="61"/>
                </a:cubicBezTo>
                <a:cubicBezTo>
                  <a:pt x="24" y="63"/>
                  <a:pt x="23" y="64"/>
                  <a:pt x="22" y="66"/>
                </a:cubicBezTo>
                <a:cubicBezTo>
                  <a:pt x="22" y="66"/>
                  <a:pt x="22" y="66"/>
                  <a:pt x="22" y="67"/>
                </a:cubicBezTo>
                <a:close/>
                <a:moveTo>
                  <a:pt x="209" y="62"/>
                </a:moveTo>
                <a:cubicBezTo>
                  <a:pt x="209" y="61"/>
                  <a:pt x="208" y="60"/>
                  <a:pt x="208" y="59"/>
                </a:cubicBezTo>
                <a:cubicBezTo>
                  <a:pt x="207" y="59"/>
                  <a:pt x="207" y="60"/>
                  <a:pt x="207" y="60"/>
                </a:cubicBezTo>
                <a:cubicBezTo>
                  <a:pt x="207" y="61"/>
                  <a:pt x="207" y="62"/>
                  <a:pt x="208" y="63"/>
                </a:cubicBezTo>
                <a:cubicBezTo>
                  <a:pt x="208" y="63"/>
                  <a:pt x="209" y="62"/>
                  <a:pt x="209" y="62"/>
                </a:cubicBezTo>
                <a:close/>
                <a:moveTo>
                  <a:pt x="197" y="104"/>
                </a:moveTo>
                <a:cubicBezTo>
                  <a:pt x="195" y="106"/>
                  <a:pt x="194" y="107"/>
                  <a:pt x="194" y="109"/>
                </a:cubicBezTo>
                <a:cubicBezTo>
                  <a:pt x="195" y="108"/>
                  <a:pt x="196" y="107"/>
                  <a:pt x="196" y="106"/>
                </a:cubicBezTo>
                <a:cubicBezTo>
                  <a:pt x="197" y="105"/>
                  <a:pt x="197" y="105"/>
                  <a:pt x="197" y="104"/>
                </a:cubicBezTo>
                <a:close/>
                <a:moveTo>
                  <a:pt x="165" y="82"/>
                </a:moveTo>
                <a:cubicBezTo>
                  <a:pt x="165" y="82"/>
                  <a:pt x="164" y="81"/>
                  <a:pt x="163" y="81"/>
                </a:cubicBezTo>
                <a:cubicBezTo>
                  <a:pt x="163" y="82"/>
                  <a:pt x="163" y="84"/>
                  <a:pt x="164" y="85"/>
                </a:cubicBezTo>
                <a:cubicBezTo>
                  <a:pt x="164" y="84"/>
                  <a:pt x="165" y="83"/>
                  <a:pt x="165" y="82"/>
                </a:cubicBezTo>
                <a:close/>
                <a:moveTo>
                  <a:pt x="194" y="55"/>
                </a:moveTo>
                <a:cubicBezTo>
                  <a:pt x="193" y="56"/>
                  <a:pt x="194" y="57"/>
                  <a:pt x="194" y="58"/>
                </a:cubicBezTo>
                <a:cubicBezTo>
                  <a:pt x="194" y="59"/>
                  <a:pt x="194" y="60"/>
                  <a:pt x="194" y="61"/>
                </a:cubicBezTo>
                <a:cubicBezTo>
                  <a:pt x="194" y="61"/>
                  <a:pt x="195" y="60"/>
                  <a:pt x="195" y="60"/>
                </a:cubicBezTo>
                <a:cubicBezTo>
                  <a:pt x="195" y="58"/>
                  <a:pt x="195" y="57"/>
                  <a:pt x="194" y="55"/>
                </a:cubicBezTo>
                <a:close/>
                <a:moveTo>
                  <a:pt x="27" y="56"/>
                </a:moveTo>
                <a:cubicBezTo>
                  <a:pt x="26" y="58"/>
                  <a:pt x="26" y="58"/>
                  <a:pt x="27" y="60"/>
                </a:cubicBezTo>
                <a:cubicBezTo>
                  <a:pt x="28" y="59"/>
                  <a:pt x="28" y="58"/>
                  <a:pt x="28" y="58"/>
                </a:cubicBezTo>
                <a:cubicBezTo>
                  <a:pt x="28" y="57"/>
                  <a:pt x="28" y="56"/>
                  <a:pt x="27" y="56"/>
                </a:cubicBezTo>
                <a:close/>
                <a:moveTo>
                  <a:pt x="198" y="73"/>
                </a:moveTo>
                <a:cubicBezTo>
                  <a:pt x="200" y="72"/>
                  <a:pt x="201" y="71"/>
                  <a:pt x="200" y="69"/>
                </a:cubicBezTo>
                <a:cubicBezTo>
                  <a:pt x="199" y="70"/>
                  <a:pt x="197" y="71"/>
                  <a:pt x="198" y="73"/>
                </a:cubicBezTo>
                <a:close/>
                <a:moveTo>
                  <a:pt x="206" y="81"/>
                </a:moveTo>
                <a:cubicBezTo>
                  <a:pt x="207" y="79"/>
                  <a:pt x="208" y="78"/>
                  <a:pt x="209" y="77"/>
                </a:cubicBezTo>
                <a:cubicBezTo>
                  <a:pt x="209" y="77"/>
                  <a:pt x="209" y="76"/>
                  <a:pt x="208" y="76"/>
                </a:cubicBezTo>
                <a:cubicBezTo>
                  <a:pt x="208" y="77"/>
                  <a:pt x="207" y="77"/>
                  <a:pt x="206" y="78"/>
                </a:cubicBezTo>
                <a:cubicBezTo>
                  <a:pt x="206" y="79"/>
                  <a:pt x="206" y="80"/>
                  <a:pt x="206" y="81"/>
                </a:cubicBezTo>
                <a:close/>
                <a:moveTo>
                  <a:pt x="219" y="101"/>
                </a:moveTo>
                <a:cubicBezTo>
                  <a:pt x="220" y="99"/>
                  <a:pt x="222" y="97"/>
                  <a:pt x="223" y="96"/>
                </a:cubicBezTo>
                <a:cubicBezTo>
                  <a:pt x="223" y="96"/>
                  <a:pt x="223" y="95"/>
                  <a:pt x="223" y="95"/>
                </a:cubicBezTo>
                <a:cubicBezTo>
                  <a:pt x="221" y="96"/>
                  <a:pt x="220" y="98"/>
                  <a:pt x="219" y="99"/>
                </a:cubicBezTo>
                <a:cubicBezTo>
                  <a:pt x="218" y="100"/>
                  <a:pt x="219" y="100"/>
                  <a:pt x="219" y="101"/>
                </a:cubicBezTo>
                <a:close/>
                <a:moveTo>
                  <a:pt x="210" y="94"/>
                </a:moveTo>
                <a:cubicBezTo>
                  <a:pt x="210" y="94"/>
                  <a:pt x="210" y="94"/>
                  <a:pt x="210" y="94"/>
                </a:cubicBezTo>
                <a:cubicBezTo>
                  <a:pt x="211" y="93"/>
                  <a:pt x="212" y="92"/>
                  <a:pt x="212" y="92"/>
                </a:cubicBezTo>
                <a:cubicBezTo>
                  <a:pt x="212" y="91"/>
                  <a:pt x="212" y="91"/>
                  <a:pt x="212" y="91"/>
                </a:cubicBezTo>
                <a:cubicBezTo>
                  <a:pt x="212" y="90"/>
                  <a:pt x="212" y="90"/>
                  <a:pt x="211" y="89"/>
                </a:cubicBezTo>
                <a:cubicBezTo>
                  <a:pt x="211" y="91"/>
                  <a:pt x="210" y="92"/>
                  <a:pt x="210" y="94"/>
                </a:cubicBezTo>
                <a:close/>
                <a:moveTo>
                  <a:pt x="93" y="55"/>
                </a:moveTo>
                <a:cubicBezTo>
                  <a:pt x="91" y="55"/>
                  <a:pt x="90" y="55"/>
                  <a:pt x="88" y="55"/>
                </a:cubicBezTo>
                <a:cubicBezTo>
                  <a:pt x="89" y="57"/>
                  <a:pt x="89" y="57"/>
                  <a:pt x="90" y="57"/>
                </a:cubicBezTo>
                <a:cubicBezTo>
                  <a:pt x="90" y="57"/>
                  <a:pt x="91" y="57"/>
                  <a:pt x="91" y="57"/>
                </a:cubicBezTo>
                <a:cubicBezTo>
                  <a:pt x="92" y="57"/>
                  <a:pt x="92" y="56"/>
                  <a:pt x="93" y="55"/>
                </a:cubicBezTo>
                <a:close/>
                <a:moveTo>
                  <a:pt x="146" y="75"/>
                </a:moveTo>
                <a:cubicBezTo>
                  <a:pt x="146" y="75"/>
                  <a:pt x="146" y="75"/>
                  <a:pt x="146" y="75"/>
                </a:cubicBezTo>
                <a:cubicBezTo>
                  <a:pt x="146" y="75"/>
                  <a:pt x="146" y="75"/>
                  <a:pt x="146" y="75"/>
                </a:cubicBezTo>
                <a:cubicBezTo>
                  <a:pt x="146" y="75"/>
                  <a:pt x="145" y="75"/>
                  <a:pt x="144" y="75"/>
                </a:cubicBezTo>
                <a:cubicBezTo>
                  <a:pt x="143" y="75"/>
                  <a:pt x="143" y="75"/>
                  <a:pt x="143" y="77"/>
                </a:cubicBezTo>
                <a:cubicBezTo>
                  <a:pt x="143" y="77"/>
                  <a:pt x="144" y="77"/>
                  <a:pt x="145" y="77"/>
                </a:cubicBezTo>
                <a:cubicBezTo>
                  <a:pt x="145" y="77"/>
                  <a:pt x="145" y="77"/>
                  <a:pt x="144" y="77"/>
                </a:cubicBezTo>
                <a:cubicBezTo>
                  <a:pt x="145" y="76"/>
                  <a:pt x="146" y="75"/>
                  <a:pt x="146" y="75"/>
                </a:cubicBezTo>
                <a:close/>
                <a:moveTo>
                  <a:pt x="60" y="78"/>
                </a:moveTo>
                <a:cubicBezTo>
                  <a:pt x="58" y="80"/>
                  <a:pt x="57" y="82"/>
                  <a:pt x="55" y="84"/>
                </a:cubicBezTo>
                <a:cubicBezTo>
                  <a:pt x="56" y="84"/>
                  <a:pt x="57" y="84"/>
                  <a:pt x="57" y="83"/>
                </a:cubicBezTo>
                <a:cubicBezTo>
                  <a:pt x="58" y="81"/>
                  <a:pt x="59" y="80"/>
                  <a:pt x="60" y="78"/>
                </a:cubicBezTo>
                <a:close/>
                <a:moveTo>
                  <a:pt x="196" y="35"/>
                </a:moveTo>
                <a:cubicBezTo>
                  <a:pt x="195" y="34"/>
                  <a:pt x="195" y="33"/>
                  <a:pt x="195" y="32"/>
                </a:cubicBezTo>
                <a:cubicBezTo>
                  <a:pt x="194" y="34"/>
                  <a:pt x="193" y="35"/>
                  <a:pt x="193" y="36"/>
                </a:cubicBezTo>
                <a:cubicBezTo>
                  <a:pt x="193" y="36"/>
                  <a:pt x="193" y="36"/>
                  <a:pt x="193" y="36"/>
                </a:cubicBezTo>
                <a:cubicBezTo>
                  <a:pt x="194" y="36"/>
                  <a:pt x="195" y="35"/>
                  <a:pt x="196" y="35"/>
                </a:cubicBezTo>
                <a:close/>
                <a:moveTo>
                  <a:pt x="184" y="143"/>
                </a:moveTo>
                <a:cubicBezTo>
                  <a:pt x="184" y="143"/>
                  <a:pt x="183" y="144"/>
                  <a:pt x="183" y="144"/>
                </a:cubicBezTo>
                <a:cubicBezTo>
                  <a:pt x="183" y="145"/>
                  <a:pt x="183" y="146"/>
                  <a:pt x="183" y="147"/>
                </a:cubicBezTo>
                <a:cubicBezTo>
                  <a:pt x="184" y="145"/>
                  <a:pt x="184" y="145"/>
                  <a:pt x="184" y="143"/>
                </a:cubicBezTo>
                <a:close/>
                <a:moveTo>
                  <a:pt x="159" y="67"/>
                </a:moveTo>
                <a:cubicBezTo>
                  <a:pt x="159" y="67"/>
                  <a:pt x="160" y="67"/>
                  <a:pt x="160" y="67"/>
                </a:cubicBezTo>
                <a:cubicBezTo>
                  <a:pt x="161" y="65"/>
                  <a:pt x="161" y="64"/>
                  <a:pt x="162" y="63"/>
                </a:cubicBezTo>
                <a:cubicBezTo>
                  <a:pt x="162" y="63"/>
                  <a:pt x="162" y="63"/>
                  <a:pt x="162" y="62"/>
                </a:cubicBezTo>
                <a:cubicBezTo>
                  <a:pt x="162" y="63"/>
                  <a:pt x="161" y="63"/>
                  <a:pt x="161" y="63"/>
                </a:cubicBezTo>
                <a:cubicBezTo>
                  <a:pt x="161" y="64"/>
                  <a:pt x="160" y="65"/>
                  <a:pt x="159" y="65"/>
                </a:cubicBezTo>
                <a:cubicBezTo>
                  <a:pt x="159" y="66"/>
                  <a:pt x="159" y="66"/>
                  <a:pt x="159" y="67"/>
                </a:cubicBezTo>
                <a:close/>
                <a:moveTo>
                  <a:pt x="116" y="84"/>
                </a:moveTo>
                <a:cubicBezTo>
                  <a:pt x="115" y="85"/>
                  <a:pt x="115" y="86"/>
                  <a:pt x="114" y="86"/>
                </a:cubicBezTo>
                <a:cubicBezTo>
                  <a:pt x="115" y="86"/>
                  <a:pt x="116" y="86"/>
                  <a:pt x="118" y="86"/>
                </a:cubicBezTo>
                <a:cubicBezTo>
                  <a:pt x="117" y="86"/>
                  <a:pt x="117" y="85"/>
                  <a:pt x="116" y="84"/>
                </a:cubicBezTo>
                <a:close/>
                <a:moveTo>
                  <a:pt x="171" y="79"/>
                </a:moveTo>
                <a:cubicBezTo>
                  <a:pt x="171" y="79"/>
                  <a:pt x="171" y="79"/>
                  <a:pt x="172" y="78"/>
                </a:cubicBezTo>
                <a:cubicBezTo>
                  <a:pt x="172" y="78"/>
                  <a:pt x="173" y="77"/>
                  <a:pt x="174" y="76"/>
                </a:cubicBezTo>
                <a:cubicBezTo>
                  <a:pt x="174" y="75"/>
                  <a:pt x="174" y="74"/>
                  <a:pt x="174" y="74"/>
                </a:cubicBezTo>
                <a:cubicBezTo>
                  <a:pt x="173" y="75"/>
                  <a:pt x="171" y="78"/>
                  <a:pt x="171" y="79"/>
                </a:cubicBezTo>
                <a:close/>
                <a:moveTo>
                  <a:pt x="207" y="95"/>
                </a:moveTo>
                <a:cubicBezTo>
                  <a:pt x="206" y="96"/>
                  <a:pt x="206" y="97"/>
                  <a:pt x="205" y="97"/>
                </a:cubicBezTo>
                <a:cubicBezTo>
                  <a:pt x="205" y="98"/>
                  <a:pt x="204" y="99"/>
                  <a:pt x="205" y="100"/>
                </a:cubicBezTo>
                <a:cubicBezTo>
                  <a:pt x="206" y="99"/>
                  <a:pt x="207" y="98"/>
                  <a:pt x="207" y="95"/>
                </a:cubicBezTo>
                <a:close/>
                <a:moveTo>
                  <a:pt x="121" y="57"/>
                </a:moveTo>
                <a:cubicBezTo>
                  <a:pt x="121" y="57"/>
                  <a:pt x="121" y="57"/>
                  <a:pt x="121" y="57"/>
                </a:cubicBezTo>
                <a:cubicBezTo>
                  <a:pt x="122" y="57"/>
                  <a:pt x="122" y="58"/>
                  <a:pt x="123" y="59"/>
                </a:cubicBezTo>
                <a:cubicBezTo>
                  <a:pt x="123" y="58"/>
                  <a:pt x="124" y="58"/>
                  <a:pt x="125" y="57"/>
                </a:cubicBezTo>
                <a:cubicBezTo>
                  <a:pt x="123" y="57"/>
                  <a:pt x="122" y="57"/>
                  <a:pt x="121" y="57"/>
                </a:cubicBezTo>
                <a:close/>
                <a:moveTo>
                  <a:pt x="24" y="47"/>
                </a:moveTo>
                <a:cubicBezTo>
                  <a:pt x="24" y="48"/>
                  <a:pt x="25" y="49"/>
                  <a:pt x="26" y="50"/>
                </a:cubicBezTo>
                <a:cubicBezTo>
                  <a:pt x="26" y="49"/>
                  <a:pt x="27" y="48"/>
                  <a:pt x="27" y="47"/>
                </a:cubicBezTo>
                <a:cubicBezTo>
                  <a:pt x="26" y="47"/>
                  <a:pt x="25" y="47"/>
                  <a:pt x="24" y="47"/>
                </a:cubicBezTo>
                <a:close/>
                <a:moveTo>
                  <a:pt x="97" y="74"/>
                </a:moveTo>
                <a:cubicBezTo>
                  <a:pt x="97" y="74"/>
                  <a:pt x="98" y="74"/>
                  <a:pt x="98" y="74"/>
                </a:cubicBezTo>
                <a:cubicBezTo>
                  <a:pt x="99" y="73"/>
                  <a:pt x="100" y="73"/>
                  <a:pt x="100" y="72"/>
                </a:cubicBezTo>
                <a:cubicBezTo>
                  <a:pt x="99" y="71"/>
                  <a:pt x="98" y="72"/>
                  <a:pt x="97" y="74"/>
                </a:cubicBezTo>
                <a:close/>
                <a:moveTo>
                  <a:pt x="186" y="107"/>
                </a:moveTo>
                <a:cubicBezTo>
                  <a:pt x="187" y="104"/>
                  <a:pt x="187" y="102"/>
                  <a:pt x="186" y="100"/>
                </a:cubicBezTo>
                <a:cubicBezTo>
                  <a:pt x="186" y="102"/>
                  <a:pt x="186" y="105"/>
                  <a:pt x="186" y="107"/>
                </a:cubicBezTo>
                <a:close/>
                <a:moveTo>
                  <a:pt x="131" y="69"/>
                </a:moveTo>
                <a:cubicBezTo>
                  <a:pt x="130" y="70"/>
                  <a:pt x="130" y="70"/>
                  <a:pt x="130" y="70"/>
                </a:cubicBezTo>
                <a:cubicBezTo>
                  <a:pt x="130" y="72"/>
                  <a:pt x="128" y="73"/>
                  <a:pt x="127" y="71"/>
                </a:cubicBezTo>
                <a:cubicBezTo>
                  <a:pt x="127" y="71"/>
                  <a:pt x="127" y="71"/>
                  <a:pt x="127" y="71"/>
                </a:cubicBezTo>
                <a:cubicBezTo>
                  <a:pt x="127" y="72"/>
                  <a:pt x="126" y="72"/>
                  <a:pt x="126" y="72"/>
                </a:cubicBezTo>
                <a:cubicBezTo>
                  <a:pt x="127" y="72"/>
                  <a:pt x="128" y="72"/>
                  <a:pt x="129" y="72"/>
                </a:cubicBezTo>
                <a:cubicBezTo>
                  <a:pt x="130" y="72"/>
                  <a:pt x="130" y="72"/>
                  <a:pt x="130" y="72"/>
                </a:cubicBezTo>
                <a:cubicBezTo>
                  <a:pt x="131" y="71"/>
                  <a:pt x="131" y="70"/>
                  <a:pt x="132" y="69"/>
                </a:cubicBezTo>
                <a:cubicBezTo>
                  <a:pt x="132" y="69"/>
                  <a:pt x="132" y="69"/>
                  <a:pt x="132" y="69"/>
                </a:cubicBezTo>
                <a:cubicBezTo>
                  <a:pt x="131" y="69"/>
                  <a:pt x="131" y="69"/>
                  <a:pt x="131" y="69"/>
                </a:cubicBezTo>
                <a:close/>
                <a:moveTo>
                  <a:pt x="140" y="75"/>
                </a:moveTo>
                <a:cubicBezTo>
                  <a:pt x="139" y="75"/>
                  <a:pt x="138" y="75"/>
                  <a:pt x="137" y="75"/>
                </a:cubicBezTo>
                <a:cubicBezTo>
                  <a:pt x="136" y="75"/>
                  <a:pt x="136" y="75"/>
                  <a:pt x="136" y="76"/>
                </a:cubicBezTo>
                <a:cubicBezTo>
                  <a:pt x="137" y="76"/>
                  <a:pt x="138" y="76"/>
                  <a:pt x="139" y="76"/>
                </a:cubicBezTo>
                <a:cubicBezTo>
                  <a:pt x="140" y="76"/>
                  <a:pt x="140" y="76"/>
                  <a:pt x="140" y="75"/>
                </a:cubicBezTo>
                <a:close/>
                <a:moveTo>
                  <a:pt x="184" y="95"/>
                </a:moveTo>
                <a:cubicBezTo>
                  <a:pt x="185" y="93"/>
                  <a:pt x="185" y="93"/>
                  <a:pt x="184" y="92"/>
                </a:cubicBezTo>
                <a:cubicBezTo>
                  <a:pt x="184" y="93"/>
                  <a:pt x="183" y="94"/>
                  <a:pt x="182" y="95"/>
                </a:cubicBezTo>
                <a:cubicBezTo>
                  <a:pt x="183" y="95"/>
                  <a:pt x="184" y="95"/>
                  <a:pt x="184" y="95"/>
                </a:cubicBezTo>
                <a:close/>
                <a:moveTo>
                  <a:pt x="92" y="62"/>
                </a:moveTo>
                <a:cubicBezTo>
                  <a:pt x="93" y="61"/>
                  <a:pt x="94" y="60"/>
                  <a:pt x="94" y="59"/>
                </a:cubicBezTo>
                <a:cubicBezTo>
                  <a:pt x="93" y="59"/>
                  <a:pt x="92" y="60"/>
                  <a:pt x="91" y="61"/>
                </a:cubicBezTo>
                <a:cubicBezTo>
                  <a:pt x="92" y="61"/>
                  <a:pt x="92" y="62"/>
                  <a:pt x="92" y="62"/>
                </a:cubicBezTo>
                <a:close/>
                <a:moveTo>
                  <a:pt x="188" y="131"/>
                </a:moveTo>
                <a:cubicBezTo>
                  <a:pt x="189" y="130"/>
                  <a:pt x="189" y="129"/>
                  <a:pt x="189" y="128"/>
                </a:cubicBezTo>
                <a:cubicBezTo>
                  <a:pt x="189" y="128"/>
                  <a:pt x="189" y="127"/>
                  <a:pt x="188" y="127"/>
                </a:cubicBezTo>
                <a:cubicBezTo>
                  <a:pt x="188" y="128"/>
                  <a:pt x="188" y="130"/>
                  <a:pt x="188" y="131"/>
                </a:cubicBezTo>
                <a:close/>
                <a:moveTo>
                  <a:pt x="81" y="90"/>
                </a:moveTo>
                <a:cubicBezTo>
                  <a:pt x="82" y="90"/>
                  <a:pt x="82" y="91"/>
                  <a:pt x="83" y="90"/>
                </a:cubicBezTo>
                <a:cubicBezTo>
                  <a:pt x="83" y="90"/>
                  <a:pt x="84" y="90"/>
                  <a:pt x="84" y="90"/>
                </a:cubicBezTo>
                <a:cubicBezTo>
                  <a:pt x="84" y="90"/>
                  <a:pt x="84" y="89"/>
                  <a:pt x="84" y="89"/>
                </a:cubicBezTo>
                <a:cubicBezTo>
                  <a:pt x="83" y="89"/>
                  <a:pt x="82" y="89"/>
                  <a:pt x="82" y="89"/>
                </a:cubicBezTo>
                <a:cubicBezTo>
                  <a:pt x="82" y="89"/>
                  <a:pt x="81" y="90"/>
                  <a:pt x="81" y="90"/>
                </a:cubicBezTo>
                <a:close/>
                <a:moveTo>
                  <a:pt x="25" y="86"/>
                </a:moveTo>
                <a:cubicBezTo>
                  <a:pt x="25" y="86"/>
                  <a:pt x="25" y="86"/>
                  <a:pt x="25" y="86"/>
                </a:cubicBezTo>
                <a:cubicBezTo>
                  <a:pt x="26" y="86"/>
                  <a:pt x="27" y="84"/>
                  <a:pt x="27" y="83"/>
                </a:cubicBezTo>
                <a:cubicBezTo>
                  <a:pt x="27" y="83"/>
                  <a:pt x="27" y="83"/>
                  <a:pt x="27" y="83"/>
                </a:cubicBezTo>
                <a:cubicBezTo>
                  <a:pt x="27" y="83"/>
                  <a:pt x="27" y="83"/>
                  <a:pt x="27" y="82"/>
                </a:cubicBezTo>
                <a:cubicBezTo>
                  <a:pt x="26" y="84"/>
                  <a:pt x="25" y="85"/>
                  <a:pt x="25" y="86"/>
                </a:cubicBezTo>
                <a:close/>
                <a:moveTo>
                  <a:pt x="201" y="91"/>
                </a:moveTo>
                <a:cubicBezTo>
                  <a:pt x="199" y="93"/>
                  <a:pt x="199" y="93"/>
                  <a:pt x="200" y="95"/>
                </a:cubicBezTo>
                <a:cubicBezTo>
                  <a:pt x="201" y="95"/>
                  <a:pt x="201" y="94"/>
                  <a:pt x="201" y="91"/>
                </a:cubicBezTo>
                <a:close/>
                <a:moveTo>
                  <a:pt x="200" y="78"/>
                </a:moveTo>
                <a:cubicBezTo>
                  <a:pt x="200" y="79"/>
                  <a:pt x="201" y="79"/>
                  <a:pt x="201" y="80"/>
                </a:cubicBezTo>
                <a:cubicBezTo>
                  <a:pt x="202" y="80"/>
                  <a:pt x="202" y="79"/>
                  <a:pt x="202" y="79"/>
                </a:cubicBezTo>
                <a:cubicBezTo>
                  <a:pt x="202" y="78"/>
                  <a:pt x="202" y="77"/>
                  <a:pt x="201" y="76"/>
                </a:cubicBezTo>
                <a:cubicBezTo>
                  <a:pt x="201" y="77"/>
                  <a:pt x="200" y="78"/>
                  <a:pt x="200" y="78"/>
                </a:cubicBezTo>
                <a:close/>
                <a:moveTo>
                  <a:pt x="128" y="64"/>
                </a:moveTo>
                <a:cubicBezTo>
                  <a:pt x="128" y="63"/>
                  <a:pt x="128" y="62"/>
                  <a:pt x="128" y="61"/>
                </a:cubicBezTo>
                <a:cubicBezTo>
                  <a:pt x="128" y="61"/>
                  <a:pt x="128" y="61"/>
                  <a:pt x="128" y="61"/>
                </a:cubicBezTo>
                <a:cubicBezTo>
                  <a:pt x="127" y="62"/>
                  <a:pt x="126" y="63"/>
                  <a:pt x="126" y="64"/>
                </a:cubicBezTo>
                <a:cubicBezTo>
                  <a:pt x="127" y="64"/>
                  <a:pt x="127" y="64"/>
                  <a:pt x="128" y="64"/>
                </a:cubicBezTo>
                <a:close/>
                <a:moveTo>
                  <a:pt x="187" y="75"/>
                </a:moveTo>
                <a:cubicBezTo>
                  <a:pt x="186" y="76"/>
                  <a:pt x="186" y="77"/>
                  <a:pt x="185" y="78"/>
                </a:cubicBezTo>
                <a:cubicBezTo>
                  <a:pt x="185" y="78"/>
                  <a:pt x="185" y="79"/>
                  <a:pt x="185" y="79"/>
                </a:cubicBezTo>
                <a:cubicBezTo>
                  <a:pt x="185" y="79"/>
                  <a:pt x="186" y="79"/>
                  <a:pt x="186" y="79"/>
                </a:cubicBezTo>
                <a:cubicBezTo>
                  <a:pt x="186" y="78"/>
                  <a:pt x="188" y="77"/>
                  <a:pt x="187" y="75"/>
                </a:cubicBezTo>
                <a:close/>
                <a:moveTo>
                  <a:pt x="77" y="91"/>
                </a:moveTo>
                <a:cubicBezTo>
                  <a:pt x="77" y="90"/>
                  <a:pt x="77" y="89"/>
                  <a:pt x="77" y="89"/>
                </a:cubicBezTo>
                <a:cubicBezTo>
                  <a:pt x="77" y="89"/>
                  <a:pt x="76" y="89"/>
                  <a:pt x="75" y="89"/>
                </a:cubicBezTo>
                <a:cubicBezTo>
                  <a:pt x="75" y="89"/>
                  <a:pt x="75" y="90"/>
                  <a:pt x="75" y="91"/>
                </a:cubicBezTo>
                <a:cubicBezTo>
                  <a:pt x="76" y="91"/>
                  <a:pt x="76" y="91"/>
                  <a:pt x="77" y="91"/>
                </a:cubicBezTo>
                <a:close/>
                <a:moveTo>
                  <a:pt x="107" y="76"/>
                </a:moveTo>
                <a:cubicBezTo>
                  <a:pt x="107" y="76"/>
                  <a:pt x="108" y="76"/>
                  <a:pt x="108" y="75"/>
                </a:cubicBezTo>
                <a:cubicBezTo>
                  <a:pt x="109" y="75"/>
                  <a:pt x="109" y="74"/>
                  <a:pt x="110" y="74"/>
                </a:cubicBezTo>
                <a:cubicBezTo>
                  <a:pt x="108" y="73"/>
                  <a:pt x="108" y="73"/>
                  <a:pt x="107" y="74"/>
                </a:cubicBezTo>
                <a:cubicBezTo>
                  <a:pt x="107" y="75"/>
                  <a:pt x="107" y="75"/>
                  <a:pt x="107" y="76"/>
                </a:cubicBezTo>
                <a:close/>
                <a:moveTo>
                  <a:pt x="3" y="43"/>
                </a:moveTo>
                <a:cubicBezTo>
                  <a:pt x="3" y="41"/>
                  <a:pt x="5" y="41"/>
                  <a:pt x="6" y="40"/>
                </a:cubicBezTo>
                <a:cubicBezTo>
                  <a:pt x="5" y="40"/>
                  <a:pt x="4" y="40"/>
                  <a:pt x="3" y="40"/>
                </a:cubicBezTo>
                <a:cubicBezTo>
                  <a:pt x="3" y="41"/>
                  <a:pt x="3" y="42"/>
                  <a:pt x="3" y="43"/>
                </a:cubicBezTo>
                <a:close/>
                <a:moveTo>
                  <a:pt x="189" y="83"/>
                </a:moveTo>
                <a:cubicBezTo>
                  <a:pt x="190" y="82"/>
                  <a:pt x="191" y="81"/>
                  <a:pt x="192" y="80"/>
                </a:cubicBezTo>
                <a:cubicBezTo>
                  <a:pt x="192" y="80"/>
                  <a:pt x="192" y="79"/>
                  <a:pt x="192" y="78"/>
                </a:cubicBezTo>
                <a:cubicBezTo>
                  <a:pt x="191" y="80"/>
                  <a:pt x="189" y="81"/>
                  <a:pt x="189" y="83"/>
                </a:cubicBezTo>
                <a:close/>
                <a:moveTo>
                  <a:pt x="197" y="46"/>
                </a:moveTo>
                <a:cubicBezTo>
                  <a:pt x="197" y="46"/>
                  <a:pt x="197" y="46"/>
                  <a:pt x="197" y="46"/>
                </a:cubicBezTo>
                <a:cubicBezTo>
                  <a:pt x="197" y="45"/>
                  <a:pt x="197" y="44"/>
                  <a:pt x="197" y="43"/>
                </a:cubicBezTo>
                <a:cubicBezTo>
                  <a:pt x="197" y="42"/>
                  <a:pt x="197" y="42"/>
                  <a:pt x="197" y="41"/>
                </a:cubicBezTo>
                <a:cubicBezTo>
                  <a:pt x="197" y="41"/>
                  <a:pt x="196" y="41"/>
                  <a:pt x="196" y="41"/>
                </a:cubicBezTo>
                <a:cubicBezTo>
                  <a:pt x="196" y="41"/>
                  <a:pt x="196" y="42"/>
                  <a:pt x="195" y="42"/>
                </a:cubicBezTo>
                <a:cubicBezTo>
                  <a:pt x="196" y="43"/>
                  <a:pt x="196" y="45"/>
                  <a:pt x="197" y="46"/>
                </a:cubicBezTo>
                <a:close/>
                <a:moveTo>
                  <a:pt x="19" y="67"/>
                </a:moveTo>
                <a:cubicBezTo>
                  <a:pt x="19" y="66"/>
                  <a:pt x="19" y="66"/>
                  <a:pt x="19" y="66"/>
                </a:cubicBezTo>
                <a:cubicBezTo>
                  <a:pt x="19" y="66"/>
                  <a:pt x="19" y="66"/>
                  <a:pt x="18" y="66"/>
                </a:cubicBezTo>
                <a:cubicBezTo>
                  <a:pt x="17" y="67"/>
                  <a:pt x="17" y="68"/>
                  <a:pt x="18" y="69"/>
                </a:cubicBezTo>
                <a:cubicBezTo>
                  <a:pt x="18" y="68"/>
                  <a:pt x="19" y="67"/>
                  <a:pt x="19" y="67"/>
                </a:cubicBezTo>
                <a:close/>
                <a:moveTo>
                  <a:pt x="24" y="79"/>
                </a:moveTo>
                <a:cubicBezTo>
                  <a:pt x="24" y="80"/>
                  <a:pt x="24" y="80"/>
                  <a:pt x="23" y="81"/>
                </a:cubicBezTo>
                <a:cubicBezTo>
                  <a:pt x="23" y="82"/>
                  <a:pt x="23" y="82"/>
                  <a:pt x="24" y="83"/>
                </a:cubicBezTo>
                <a:cubicBezTo>
                  <a:pt x="24" y="82"/>
                  <a:pt x="24" y="81"/>
                  <a:pt x="25" y="81"/>
                </a:cubicBezTo>
                <a:cubicBezTo>
                  <a:pt x="25" y="80"/>
                  <a:pt x="25" y="80"/>
                  <a:pt x="24" y="79"/>
                </a:cubicBezTo>
                <a:close/>
                <a:moveTo>
                  <a:pt x="18" y="79"/>
                </a:moveTo>
                <a:cubicBezTo>
                  <a:pt x="18" y="80"/>
                  <a:pt x="19" y="80"/>
                  <a:pt x="19" y="81"/>
                </a:cubicBezTo>
                <a:cubicBezTo>
                  <a:pt x="20" y="80"/>
                  <a:pt x="19" y="79"/>
                  <a:pt x="19" y="78"/>
                </a:cubicBezTo>
                <a:cubicBezTo>
                  <a:pt x="18" y="78"/>
                  <a:pt x="18" y="79"/>
                  <a:pt x="18" y="79"/>
                </a:cubicBezTo>
                <a:close/>
                <a:moveTo>
                  <a:pt x="20" y="64"/>
                </a:moveTo>
                <a:cubicBezTo>
                  <a:pt x="20" y="64"/>
                  <a:pt x="20" y="64"/>
                  <a:pt x="21" y="64"/>
                </a:cubicBezTo>
                <a:cubicBezTo>
                  <a:pt x="21" y="62"/>
                  <a:pt x="22" y="61"/>
                  <a:pt x="23" y="59"/>
                </a:cubicBezTo>
                <a:cubicBezTo>
                  <a:pt x="23" y="59"/>
                  <a:pt x="23" y="59"/>
                  <a:pt x="22" y="59"/>
                </a:cubicBezTo>
                <a:cubicBezTo>
                  <a:pt x="22" y="60"/>
                  <a:pt x="21" y="61"/>
                  <a:pt x="20" y="63"/>
                </a:cubicBezTo>
                <a:cubicBezTo>
                  <a:pt x="20" y="63"/>
                  <a:pt x="20" y="63"/>
                  <a:pt x="20" y="64"/>
                </a:cubicBezTo>
                <a:close/>
                <a:moveTo>
                  <a:pt x="214" y="70"/>
                </a:moveTo>
                <a:cubicBezTo>
                  <a:pt x="214" y="70"/>
                  <a:pt x="214" y="70"/>
                  <a:pt x="214" y="70"/>
                </a:cubicBezTo>
                <a:cubicBezTo>
                  <a:pt x="213" y="71"/>
                  <a:pt x="212" y="72"/>
                  <a:pt x="211" y="74"/>
                </a:cubicBezTo>
                <a:cubicBezTo>
                  <a:pt x="210" y="74"/>
                  <a:pt x="210" y="74"/>
                  <a:pt x="211" y="75"/>
                </a:cubicBezTo>
                <a:cubicBezTo>
                  <a:pt x="212" y="73"/>
                  <a:pt x="213" y="72"/>
                  <a:pt x="214" y="70"/>
                </a:cubicBezTo>
                <a:close/>
                <a:moveTo>
                  <a:pt x="200" y="131"/>
                </a:moveTo>
                <a:cubicBezTo>
                  <a:pt x="201" y="130"/>
                  <a:pt x="203" y="128"/>
                  <a:pt x="204" y="127"/>
                </a:cubicBezTo>
                <a:cubicBezTo>
                  <a:pt x="202" y="127"/>
                  <a:pt x="201" y="129"/>
                  <a:pt x="200" y="131"/>
                </a:cubicBezTo>
                <a:close/>
                <a:moveTo>
                  <a:pt x="108" y="53"/>
                </a:moveTo>
                <a:cubicBezTo>
                  <a:pt x="106" y="53"/>
                  <a:pt x="103" y="53"/>
                  <a:pt x="102" y="53"/>
                </a:cubicBezTo>
                <a:cubicBezTo>
                  <a:pt x="103" y="53"/>
                  <a:pt x="107" y="54"/>
                  <a:pt x="108" y="54"/>
                </a:cubicBezTo>
                <a:cubicBezTo>
                  <a:pt x="108" y="54"/>
                  <a:pt x="108" y="53"/>
                  <a:pt x="108" y="53"/>
                </a:cubicBezTo>
                <a:close/>
                <a:moveTo>
                  <a:pt x="41" y="51"/>
                </a:moveTo>
                <a:cubicBezTo>
                  <a:pt x="40" y="50"/>
                  <a:pt x="40" y="50"/>
                  <a:pt x="39" y="49"/>
                </a:cubicBezTo>
                <a:cubicBezTo>
                  <a:pt x="39" y="49"/>
                  <a:pt x="39" y="49"/>
                  <a:pt x="39" y="49"/>
                </a:cubicBezTo>
                <a:cubicBezTo>
                  <a:pt x="39" y="50"/>
                  <a:pt x="39" y="51"/>
                  <a:pt x="40" y="53"/>
                </a:cubicBezTo>
                <a:cubicBezTo>
                  <a:pt x="40" y="52"/>
                  <a:pt x="40" y="51"/>
                  <a:pt x="41" y="51"/>
                </a:cubicBezTo>
                <a:close/>
                <a:moveTo>
                  <a:pt x="154" y="83"/>
                </a:moveTo>
                <a:cubicBezTo>
                  <a:pt x="155" y="82"/>
                  <a:pt x="155" y="81"/>
                  <a:pt x="156" y="81"/>
                </a:cubicBezTo>
                <a:cubicBezTo>
                  <a:pt x="155" y="81"/>
                  <a:pt x="154" y="81"/>
                  <a:pt x="153" y="81"/>
                </a:cubicBezTo>
                <a:cubicBezTo>
                  <a:pt x="153" y="81"/>
                  <a:pt x="154" y="82"/>
                  <a:pt x="154" y="83"/>
                </a:cubicBezTo>
                <a:close/>
                <a:moveTo>
                  <a:pt x="114" y="60"/>
                </a:moveTo>
                <a:cubicBezTo>
                  <a:pt x="114" y="60"/>
                  <a:pt x="114" y="60"/>
                  <a:pt x="114" y="60"/>
                </a:cubicBezTo>
                <a:cubicBezTo>
                  <a:pt x="113" y="60"/>
                  <a:pt x="113" y="61"/>
                  <a:pt x="112" y="61"/>
                </a:cubicBezTo>
                <a:cubicBezTo>
                  <a:pt x="112" y="62"/>
                  <a:pt x="111" y="63"/>
                  <a:pt x="111" y="63"/>
                </a:cubicBezTo>
                <a:cubicBezTo>
                  <a:pt x="111" y="64"/>
                  <a:pt x="112" y="63"/>
                  <a:pt x="112" y="63"/>
                </a:cubicBezTo>
                <a:cubicBezTo>
                  <a:pt x="113" y="62"/>
                  <a:pt x="113" y="61"/>
                  <a:pt x="114" y="60"/>
                </a:cubicBezTo>
                <a:close/>
                <a:moveTo>
                  <a:pt x="128" y="82"/>
                </a:moveTo>
                <a:cubicBezTo>
                  <a:pt x="128" y="82"/>
                  <a:pt x="128" y="81"/>
                  <a:pt x="127" y="81"/>
                </a:cubicBezTo>
                <a:cubicBezTo>
                  <a:pt x="127" y="81"/>
                  <a:pt x="127" y="81"/>
                  <a:pt x="127" y="82"/>
                </a:cubicBezTo>
                <a:cubicBezTo>
                  <a:pt x="126" y="83"/>
                  <a:pt x="125" y="84"/>
                  <a:pt x="124" y="85"/>
                </a:cubicBezTo>
                <a:cubicBezTo>
                  <a:pt x="124" y="85"/>
                  <a:pt x="124" y="85"/>
                  <a:pt x="125" y="85"/>
                </a:cubicBezTo>
                <a:cubicBezTo>
                  <a:pt x="126" y="84"/>
                  <a:pt x="127" y="83"/>
                  <a:pt x="128" y="82"/>
                </a:cubicBezTo>
                <a:close/>
                <a:moveTo>
                  <a:pt x="195" y="38"/>
                </a:moveTo>
                <a:cubicBezTo>
                  <a:pt x="195" y="38"/>
                  <a:pt x="195" y="38"/>
                  <a:pt x="195" y="38"/>
                </a:cubicBezTo>
                <a:cubicBezTo>
                  <a:pt x="194" y="38"/>
                  <a:pt x="194" y="39"/>
                  <a:pt x="193" y="39"/>
                </a:cubicBezTo>
                <a:cubicBezTo>
                  <a:pt x="193" y="40"/>
                  <a:pt x="193" y="40"/>
                  <a:pt x="193" y="41"/>
                </a:cubicBezTo>
                <a:cubicBezTo>
                  <a:pt x="194" y="40"/>
                  <a:pt x="195" y="39"/>
                  <a:pt x="195" y="38"/>
                </a:cubicBezTo>
                <a:close/>
                <a:moveTo>
                  <a:pt x="191" y="90"/>
                </a:moveTo>
                <a:cubicBezTo>
                  <a:pt x="190" y="91"/>
                  <a:pt x="189" y="93"/>
                  <a:pt x="189" y="94"/>
                </a:cubicBezTo>
                <a:cubicBezTo>
                  <a:pt x="190" y="93"/>
                  <a:pt x="191" y="92"/>
                  <a:pt x="191" y="90"/>
                </a:cubicBezTo>
                <a:close/>
                <a:moveTo>
                  <a:pt x="204" y="28"/>
                </a:moveTo>
                <a:cubicBezTo>
                  <a:pt x="205" y="30"/>
                  <a:pt x="206" y="31"/>
                  <a:pt x="207" y="33"/>
                </a:cubicBezTo>
                <a:cubicBezTo>
                  <a:pt x="207" y="31"/>
                  <a:pt x="205" y="29"/>
                  <a:pt x="204" y="28"/>
                </a:cubicBezTo>
                <a:close/>
                <a:moveTo>
                  <a:pt x="76" y="80"/>
                </a:moveTo>
                <a:cubicBezTo>
                  <a:pt x="76" y="81"/>
                  <a:pt x="76" y="81"/>
                  <a:pt x="76" y="82"/>
                </a:cubicBezTo>
                <a:cubicBezTo>
                  <a:pt x="77" y="82"/>
                  <a:pt x="77" y="82"/>
                  <a:pt x="78" y="82"/>
                </a:cubicBezTo>
                <a:cubicBezTo>
                  <a:pt x="77" y="81"/>
                  <a:pt x="77" y="81"/>
                  <a:pt x="76" y="80"/>
                </a:cubicBezTo>
                <a:close/>
                <a:moveTo>
                  <a:pt x="195" y="68"/>
                </a:moveTo>
                <a:cubicBezTo>
                  <a:pt x="195" y="67"/>
                  <a:pt x="195" y="66"/>
                  <a:pt x="195" y="65"/>
                </a:cubicBezTo>
                <a:cubicBezTo>
                  <a:pt x="194" y="66"/>
                  <a:pt x="194" y="66"/>
                  <a:pt x="195" y="68"/>
                </a:cubicBezTo>
                <a:close/>
                <a:moveTo>
                  <a:pt x="21" y="95"/>
                </a:moveTo>
                <a:cubicBezTo>
                  <a:pt x="24" y="96"/>
                  <a:pt x="25" y="96"/>
                  <a:pt x="27" y="95"/>
                </a:cubicBezTo>
                <a:cubicBezTo>
                  <a:pt x="25" y="95"/>
                  <a:pt x="23" y="95"/>
                  <a:pt x="21" y="95"/>
                </a:cubicBezTo>
                <a:close/>
                <a:moveTo>
                  <a:pt x="164" y="65"/>
                </a:moveTo>
                <a:cubicBezTo>
                  <a:pt x="163" y="66"/>
                  <a:pt x="163" y="66"/>
                  <a:pt x="162" y="67"/>
                </a:cubicBezTo>
                <a:cubicBezTo>
                  <a:pt x="163" y="67"/>
                  <a:pt x="164" y="67"/>
                  <a:pt x="165" y="67"/>
                </a:cubicBezTo>
                <a:cubicBezTo>
                  <a:pt x="164" y="67"/>
                  <a:pt x="164" y="66"/>
                  <a:pt x="164" y="65"/>
                </a:cubicBezTo>
                <a:close/>
                <a:moveTo>
                  <a:pt x="216" y="61"/>
                </a:moveTo>
                <a:cubicBezTo>
                  <a:pt x="216" y="61"/>
                  <a:pt x="216" y="61"/>
                  <a:pt x="216" y="61"/>
                </a:cubicBezTo>
                <a:cubicBezTo>
                  <a:pt x="216" y="62"/>
                  <a:pt x="216" y="63"/>
                  <a:pt x="217" y="64"/>
                </a:cubicBezTo>
                <a:cubicBezTo>
                  <a:pt x="217" y="63"/>
                  <a:pt x="217" y="63"/>
                  <a:pt x="218" y="63"/>
                </a:cubicBezTo>
                <a:cubicBezTo>
                  <a:pt x="217" y="62"/>
                  <a:pt x="217" y="61"/>
                  <a:pt x="216" y="61"/>
                </a:cubicBezTo>
                <a:close/>
                <a:moveTo>
                  <a:pt x="174" y="87"/>
                </a:moveTo>
                <a:cubicBezTo>
                  <a:pt x="174" y="88"/>
                  <a:pt x="174" y="88"/>
                  <a:pt x="174" y="88"/>
                </a:cubicBezTo>
                <a:cubicBezTo>
                  <a:pt x="175" y="87"/>
                  <a:pt x="175" y="86"/>
                  <a:pt x="176" y="85"/>
                </a:cubicBezTo>
                <a:cubicBezTo>
                  <a:pt x="176" y="85"/>
                  <a:pt x="176" y="84"/>
                  <a:pt x="176" y="84"/>
                </a:cubicBezTo>
                <a:cubicBezTo>
                  <a:pt x="175" y="85"/>
                  <a:pt x="174" y="86"/>
                  <a:pt x="174" y="87"/>
                </a:cubicBezTo>
                <a:close/>
                <a:moveTo>
                  <a:pt x="181" y="84"/>
                </a:moveTo>
                <a:cubicBezTo>
                  <a:pt x="181" y="84"/>
                  <a:pt x="181" y="84"/>
                  <a:pt x="181" y="84"/>
                </a:cubicBezTo>
                <a:cubicBezTo>
                  <a:pt x="182" y="83"/>
                  <a:pt x="183" y="82"/>
                  <a:pt x="184" y="81"/>
                </a:cubicBezTo>
                <a:cubicBezTo>
                  <a:pt x="184" y="81"/>
                  <a:pt x="184" y="81"/>
                  <a:pt x="183" y="80"/>
                </a:cubicBezTo>
                <a:cubicBezTo>
                  <a:pt x="182" y="82"/>
                  <a:pt x="182" y="83"/>
                  <a:pt x="181" y="84"/>
                </a:cubicBezTo>
                <a:close/>
                <a:moveTo>
                  <a:pt x="87" y="85"/>
                </a:moveTo>
                <a:cubicBezTo>
                  <a:pt x="86" y="84"/>
                  <a:pt x="85" y="85"/>
                  <a:pt x="85" y="86"/>
                </a:cubicBezTo>
                <a:cubicBezTo>
                  <a:pt x="86" y="86"/>
                  <a:pt x="86" y="86"/>
                  <a:pt x="87" y="85"/>
                </a:cubicBezTo>
                <a:close/>
                <a:moveTo>
                  <a:pt x="148" y="63"/>
                </a:moveTo>
                <a:cubicBezTo>
                  <a:pt x="147" y="64"/>
                  <a:pt x="147" y="64"/>
                  <a:pt x="148" y="65"/>
                </a:cubicBezTo>
                <a:cubicBezTo>
                  <a:pt x="149" y="64"/>
                  <a:pt x="149" y="64"/>
                  <a:pt x="148" y="63"/>
                </a:cubicBezTo>
                <a:close/>
                <a:moveTo>
                  <a:pt x="81" y="93"/>
                </a:moveTo>
                <a:cubicBezTo>
                  <a:pt x="83" y="93"/>
                  <a:pt x="85" y="93"/>
                  <a:pt x="87" y="93"/>
                </a:cubicBezTo>
                <a:cubicBezTo>
                  <a:pt x="86" y="93"/>
                  <a:pt x="84" y="93"/>
                  <a:pt x="81" y="93"/>
                </a:cubicBezTo>
                <a:close/>
                <a:moveTo>
                  <a:pt x="82" y="66"/>
                </a:moveTo>
                <a:cubicBezTo>
                  <a:pt x="81" y="68"/>
                  <a:pt x="80" y="68"/>
                  <a:pt x="82" y="69"/>
                </a:cubicBezTo>
                <a:cubicBezTo>
                  <a:pt x="82" y="68"/>
                  <a:pt x="82" y="67"/>
                  <a:pt x="82" y="66"/>
                </a:cubicBezTo>
                <a:close/>
                <a:moveTo>
                  <a:pt x="121" y="66"/>
                </a:moveTo>
                <a:cubicBezTo>
                  <a:pt x="119" y="66"/>
                  <a:pt x="119" y="66"/>
                  <a:pt x="119" y="67"/>
                </a:cubicBezTo>
                <a:cubicBezTo>
                  <a:pt x="121" y="67"/>
                  <a:pt x="121" y="67"/>
                  <a:pt x="121" y="66"/>
                </a:cubicBezTo>
                <a:close/>
                <a:moveTo>
                  <a:pt x="13" y="77"/>
                </a:moveTo>
                <a:cubicBezTo>
                  <a:pt x="13" y="78"/>
                  <a:pt x="13" y="80"/>
                  <a:pt x="13" y="81"/>
                </a:cubicBezTo>
                <a:cubicBezTo>
                  <a:pt x="14" y="79"/>
                  <a:pt x="13" y="78"/>
                  <a:pt x="13" y="77"/>
                </a:cubicBezTo>
                <a:close/>
                <a:moveTo>
                  <a:pt x="122" y="54"/>
                </a:moveTo>
                <a:cubicBezTo>
                  <a:pt x="123" y="54"/>
                  <a:pt x="125" y="54"/>
                  <a:pt x="127" y="53"/>
                </a:cubicBezTo>
                <a:cubicBezTo>
                  <a:pt x="127" y="53"/>
                  <a:pt x="127" y="53"/>
                  <a:pt x="127" y="53"/>
                </a:cubicBezTo>
                <a:cubicBezTo>
                  <a:pt x="125" y="53"/>
                  <a:pt x="124" y="53"/>
                  <a:pt x="122" y="53"/>
                </a:cubicBezTo>
                <a:cubicBezTo>
                  <a:pt x="122" y="53"/>
                  <a:pt x="122" y="53"/>
                  <a:pt x="122" y="53"/>
                </a:cubicBezTo>
                <a:cubicBezTo>
                  <a:pt x="122" y="53"/>
                  <a:pt x="122" y="53"/>
                  <a:pt x="122" y="54"/>
                </a:cubicBezTo>
                <a:close/>
                <a:moveTo>
                  <a:pt x="163" y="72"/>
                </a:moveTo>
                <a:cubicBezTo>
                  <a:pt x="163" y="71"/>
                  <a:pt x="163" y="71"/>
                  <a:pt x="163" y="71"/>
                </a:cubicBezTo>
                <a:cubicBezTo>
                  <a:pt x="162" y="71"/>
                  <a:pt x="161" y="71"/>
                  <a:pt x="160" y="71"/>
                </a:cubicBezTo>
                <a:cubicBezTo>
                  <a:pt x="160" y="71"/>
                  <a:pt x="160" y="71"/>
                  <a:pt x="160" y="71"/>
                </a:cubicBezTo>
                <a:cubicBezTo>
                  <a:pt x="160" y="71"/>
                  <a:pt x="160" y="72"/>
                  <a:pt x="160" y="72"/>
                </a:cubicBezTo>
                <a:cubicBezTo>
                  <a:pt x="161" y="72"/>
                  <a:pt x="162" y="72"/>
                  <a:pt x="163" y="72"/>
                </a:cubicBezTo>
                <a:close/>
                <a:moveTo>
                  <a:pt x="79" y="85"/>
                </a:moveTo>
                <a:cubicBezTo>
                  <a:pt x="77" y="85"/>
                  <a:pt x="76" y="85"/>
                  <a:pt x="75" y="86"/>
                </a:cubicBezTo>
                <a:cubicBezTo>
                  <a:pt x="77" y="86"/>
                  <a:pt x="78" y="86"/>
                  <a:pt x="79" y="85"/>
                </a:cubicBezTo>
                <a:close/>
                <a:moveTo>
                  <a:pt x="193" y="25"/>
                </a:moveTo>
                <a:cubicBezTo>
                  <a:pt x="194" y="24"/>
                  <a:pt x="194" y="24"/>
                  <a:pt x="193" y="22"/>
                </a:cubicBezTo>
                <a:cubicBezTo>
                  <a:pt x="193" y="23"/>
                  <a:pt x="193" y="24"/>
                  <a:pt x="193" y="25"/>
                </a:cubicBezTo>
                <a:close/>
                <a:moveTo>
                  <a:pt x="59" y="90"/>
                </a:moveTo>
                <a:cubicBezTo>
                  <a:pt x="58" y="90"/>
                  <a:pt x="58" y="90"/>
                  <a:pt x="57" y="91"/>
                </a:cubicBezTo>
                <a:cubicBezTo>
                  <a:pt x="57" y="91"/>
                  <a:pt x="58" y="92"/>
                  <a:pt x="58" y="92"/>
                </a:cubicBezTo>
                <a:cubicBezTo>
                  <a:pt x="58" y="92"/>
                  <a:pt x="59" y="91"/>
                  <a:pt x="59" y="91"/>
                </a:cubicBezTo>
                <a:cubicBezTo>
                  <a:pt x="59" y="91"/>
                  <a:pt x="59" y="90"/>
                  <a:pt x="59" y="90"/>
                </a:cubicBezTo>
                <a:close/>
                <a:moveTo>
                  <a:pt x="21" y="74"/>
                </a:moveTo>
                <a:cubicBezTo>
                  <a:pt x="20" y="75"/>
                  <a:pt x="20" y="76"/>
                  <a:pt x="21" y="77"/>
                </a:cubicBezTo>
                <a:cubicBezTo>
                  <a:pt x="22" y="75"/>
                  <a:pt x="22" y="75"/>
                  <a:pt x="21" y="74"/>
                </a:cubicBezTo>
                <a:close/>
                <a:moveTo>
                  <a:pt x="178" y="57"/>
                </a:moveTo>
                <a:cubicBezTo>
                  <a:pt x="177" y="57"/>
                  <a:pt x="177" y="57"/>
                  <a:pt x="176" y="57"/>
                </a:cubicBezTo>
                <a:cubicBezTo>
                  <a:pt x="176" y="58"/>
                  <a:pt x="177" y="58"/>
                  <a:pt x="177" y="59"/>
                </a:cubicBezTo>
                <a:cubicBezTo>
                  <a:pt x="177" y="58"/>
                  <a:pt x="178" y="58"/>
                  <a:pt x="178" y="57"/>
                </a:cubicBezTo>
                <a:close/>
                <a:moveTo>
                  <a:pt x="232" y="72"/>
                </a:moveTo>
                <a:cubicBezTo>
                  <a:pt x="233" y="74"/>
                  <a:pt x="234" y="76"/>
                  <a:pt x="235" y="76"/>
                </a:cubicBezTo>
                <a:cubicBezTo>
                  <a:pt x="234" y="75"/>
                  <a:pt x="233" y="73"/>
                  <a:pt x="232" y="72"/>
                </a:cubicBezTo>
                <a:close/>
                <a:moveTo>
                  <a:pt x="106" y="64"/>
                </a:moveTo>
                <a:cubicBezTo>
                  <a:pt x="106" y="63"/>
                  <a:pt x="106" y="62"/>
                  <a:pt x="105" y="62"/>
                </a:cubicBezTo>
                <a:cubicBezTo>
                  <a:pt x="105" y="63"/>
                  <a:pt x="104" y="63"/>
                  <a:pt x="104" y="64"/>
                </a:cubicBezTo>
                <a:cubicBezTo>
                  <a:pt x="105" y="64"/>
                  <a:pt x="105" y="64"/>
                  <a:pt x="106" y="64"/>
                </a:cubicBezTo>
                <a:close/>
                <a:moveTo>
                  <a:pt x="41" y="85"/>
                </a:moveTo>
                <a:cubicBezTo>
                  <a:pt x="41" y="85"/>
                  <a:pt x="41" y="85"/>
                  <a:pt x="41" y="85"/>
                </a:cubicBezTo>
                <a:cubicBezTo>
                  <a:pt x="41" y="85"/>
                  <a:pt x="42" y="85"/>
                  <a:pt x="42" y="85"/>
                </a:cubicBezTo>
                <a:cubicBezTo>
                  <a:pt x="42" y="84"/>
                  <a:pt x="42" y="84"/>
                  <a:pt x="43" y="83"/>
                </a:cubicBezTo>
                <a:cubicBezTo>
                  <a:pt x="42" y="83"/>
                  <a:pt x="42" y="83"/>
                  <a:pt x="42" y="83"/>
                </a:cubicBezTo>
                <a:cubicBezTo>
                  <a:pt x="42" y="84"/>
                  <a:pt x="41" y="84"/>
                  <a:pt x="41" y="85"/>
                </a:cubicBezTo>
                <a:close/>
                <a:moveTo>
                  <a:pt x="41" y="47"/>
                </a:moveTo>
                <a:cubicBezTo>
                  <a:pt x="42" y="48"/>
                  <a:pt x="42" y="48"/>
                  <a:pt x="42" y="49"/>
                </a:cubicBezTo>
                <a:cubicBezTo>
                  <a:pt x="43" y="48"/>
                  <a:pt x="43" y="48"/>
                  <a:pt x="43" y="47"/>
                </a:cubicBezTo>
                <a:cubicBezTo>
                  <a:pt x="43" y="47"/>
                  <a:pt x="42" y="47"/>
                  <a:pt x="41" y="47"/>
                </a:cubicBezTo>
                <a:close/>
                <a:moveTo>
                  <a:pt x="180" y="90"/>
                </a:moveTo>
                <a:cubicBezTo>
                  <a:pt x="180" y="90"/>
                  <a:pt x="180" y="90"/>
                  <a:pt x="179" y="90"/>
                </a:cubicBezTo>
                <a:cubicBezTo>
                  <a:pt x="179" y="90"/>
                  <a:pt x="179" y="91"/>
                  <a:pt x="179" y="92"/>
                </a:cubicBezTo>
                <a:cubicBezTo>
                  <a:pt x="180" y="91"/>
                  <a:pt x="180" y="91"/>
                  <a:pt x="180" y="90"/>
                </a:cubicBezTo>
                <a:close/>
                <a:moveTo>
                  <a:pt x="95" y="78"/>
                </a:moveTo>
                <a:cubicBezTo>
                  <a:pt x="96" y="77"/>
                  <a:pt x="96" y="77"/>
                  <a:pt x="96" y="76"/>
                </a:cubicBezTo>
                <a:cubicBezTo>
                  <a:pt x="96" y="76"/>
                  <a:pt x="95" y="76"/>
                  <a:pt x="95" y="77"/>
                </a:cubicBezTo>
                <a:cubicBezTo>
                  <a:pt x="95" y="77"/>
                  <a:pt x="95" y="78"/>
                  <a:pt x="95" y="78"/>
                </a:cubicBezTo>
                <a:close/>
                <a:moveTo>
                  <a:pt x="182" y="88"/>
                </a:moveTo>
                <a:cubicBezTo>
                  <a:pt x="182" y="88"/>
                  <a:pt x="182" y="88"/>
                  <a:pt x="182" y="88"/>
                </a:cubicBezTo>
                <a:cubicBezTo>
                  <a:pt x="182" y="88"/>
                  <a:pt x="183" y="87"/>
                  <a:pt x="183" y="87"/>
                </a:cubicBezTo>
                <a:cubicBezTo>
                  <a:pt x="183" y="86"/>
                  <a:pt x="184" y="86"/>
                  <a:pt x="184" y="85"/>
                </a:cubicBezTo>
                <a:cubicBezTo>
                  <a:pt x="183" y="86"/>
                  <a:pt x="182" y="87"/>
                  <a:pt x="182" y="88"/>
                </a:cubicBezTo>
                <a:close/>
                <a:moveTo>
                  <a:pt x="78" y="73"/>
                </a:moveTo>
                <a:cubicBezTo>
                  <a:pt x="78" y="73"/>
                  <a:pt x="78" y="73"/>
                  <a:pt x="78" y="73"/>
                </a:cubicBezTo>
                <a:cubicBezTo>
                  <a:pt x="77" y="74"/>
                  <a:pt x="76" y="75"/>
                  <a:pt x="76" y="76"/>
                </a:cubicBezTo>
                <a:cubicBezTo>
                  <a:pt x="76" y="76"/>
                  <a:pt x="76" y="76"/>
                  <a:pt x="76" y="76"/>
                </a:cubicBezTo>
                <a:cubicBezTo>
                  <a:pt x="77" y="75"/>
                  <a:pt x="78" y="74"/>
                  <a:pt x="78" y="73"/>
                </a:cubicBezTo>
                <a:close/>
                <a:moveTo>
                  <a:pt x="129" y="93"/>
                </a:moveTo>
                <a:cubicBezTo>
                  <a:pt x="130" y="92"/>
                  <a:pt x="130" y="92"/>
                  <a:pt x="131" y="91"/>
                </a:cubicBezTo>
                <a:cubicBezTo>
                  <a:pt x="129" y="91"/>
                  <a:pt x="129" y="91"/>
                  <a:pt x="129" y="93"/>
                </a:cubicBezTo>
                <a:close/>
                <a:moveTo>
                  <a:pt x="110" y="71"/>
                </a:moveTo>
                <a:cubicBezTo>
                  <a:pt x="110" y="71"/>
                  <a:pt x="111" y="71"/>
                  <a:pt x="112" y="71"/>
                </a:cubicBezTo>
                <a:cubicBezTo>
                  <a:pt x="111" y="70"/>
                  <a:pt x="111" y="70"/>
                  <a:pt x="111" y="70"/>
                </a:cubicBezTo>
                <a:cubicBezTo>
                  <a:pt x="110" y="70"/>
                  <a:pt x="110" y="70"/>
                  <a:pt x="110" y="71"/>
                </a:cubicBezTo>
                <a:close/>
                <a:moveTo>
                  <a:pt x="124" y="62"/>
                </a:moveTo>
                <a:cubicBezTo>
                  <a:pt x="125" y="60"/>
                  <a:pt x="126" y="60"/>
                  <a:pt x="126" y="59"/>
                </a:cubicBezTo>
                <a:cubicBezTo>
                  <a:pt x="124" y="61"/>
                  <a:pt x="124" y="61"/>
                  <a:pt x="124" y="62"/>
                </a:cubicBezTo>
                <a:close/>
                <a:moveTo>
                  <a:pt x="104" y="80"/>
                </a:moveTo>
                <a:cubicBezTo>
                  <a:pt x="105" y="79"/>
                  <a:pt x="105" y="79"/>
                  <a:pt x="106" y="78"/>
                </a:cubicBezTo>
                <a:cubicBezTo>
                  <a:pt x="105" y="78"/>
                  <a:pt x="105" y="78"/>
                  <a:pt x="104" y="80"/>
                </a:cubicBezTo>
                <a:close/>
                <a:moveTo>
                  <a:pt x="88" y="90"/>
                </a:moveTo>
                <a:cubicBezTo>
                  <a:pt x="89" y="90"/>
                  <a:pt x="89" y="90"/>
                  <a:pt x="90" y="90"/>
                </a:cubicBezTo>
                <a:cubicBezTo>
                  <a:pt x="90" y="90"/>
                  <a:pt x="90" y="90"/>
                  <a:pt x="90" y="90"/>
                </a:cubicBezTo>
                <a:cubicBezTo>
                  <a:pt x="90" y="90"/>
                  <a:pt x="90" y="89"/>
                  <a:pt x="90" y="89"/>
                </a:cubicBezTo>
                <a:cubicBezTo>
                  <a:pt x="89" y="89"/>
                  <a:pt x="89" y="90"/>
                  <a:pt x="88" y="90"/>
                </a:cubicBezTo>
                <a:close/>
                <a:moveTo>
                  <a:pt x="194" y="88"/>
                </a:moveTo>
                <a:cubicBezTo>
                  <a:pt x="194" y="88"/>
                  <a:pt x="194" y="88"/>
                  <a:pt x="194" y="88"/>
                </a:cubicBezTo>
                <a:cubicBezTo>
                  <a:pt x="195" y="88"/>
                  <a:pt x="195" y="87"/>
                  <a:pt x="195" y="87"/>
                </a:cubicBezTo>
                <a:cubicBezTo>
                  <a:pt x="196" y="86"/>
                  <a:pt x="196" y="86"/>
                  <a:pt x="195" y="85"/>
                </a:cubicBezTo>
                <a:cubicBezTo>
                  <a:pt x="195" y="86"/>
                  <a:pt x="194" y="87"/>
                  <a:pt x="194" y="88"/>
                </a:cubicBezTo>
                <a:close/>
                <a:moveTo>
                  <a:pt x="16" y="62"/>
                </a:moveTo>
                <a:cubicBezTo>
                  <a:pt x="15" y="63"/>
                  <a:pt x="16" y="64"/>
                  <a:pt x="16" y="64"/>
                </a:cubicBezTo>
                <a:cubicBezTo>
                  <a:pt x="16" y="64"/>
                  <a:pt x="17" y="64"/>
                  <a:pt x="17" y="63"/>
                </a:cubicBezTo>
                <a:cubicBezTo>
                  <a:pt x="17" y="63"/>
                  <a:pt x="16" y="62"/>
                  <a:pt x="16" y="62"/>
                </a:cubicBezTo>
                <a:close/>
                <a:moveTo>
                  <a:pt x="26" y="66"/>
                </a:moveTo>
                <a:cubicBezTo>
                  <a:pt x="24" y="68"/>
                  <a:pt x="24" y="69"/>
                  <a:pt x="25" y="69"/>
                </a:cubicBezTo>
                <a:cubicBezTo>
                  <a:pt x="25" y="68"/>
                  <a:pt x="26" y="67"/>
                  <a:pt x="26" y="66"/>
                </a:cubicBezTo>
                <a:close/>
                <a:moveTo>
                  <a:pt x="66" y="65"/>
                </a:moveTo>
                <a:cubicBezTo>
                  <a:pt x="66" y="64"/>
                  <a:pt x="66" y="64"/>
                  <a:pt x="66" y="63"/>
                </a:cubicBezTo>
                <a:cubicBezTo>
                  <a:pt x="66" y="63"/>
                  <a:pt x="65" y="63"/>
                  <a:pt x="65" y="64"/>
                </a:cubicBezTo>
                <a:cubicBezTo>
                  <a:pt x="65" y="64"/>
                  <a:pt x="65" y="64"/>
                  <a:pt x="66" y="65"/>
                </a:cubicBezTo>
                <a:close/>
                <a:moveTo>
                  <a:pt x="114" y="54"/>
                </a:moveTo>
                <a:cubicBezTo>
                  <a:pt x="114" y="53"/>
                  <a:pt x="113" y="53"/>
                  <a:pt x="113" y="53"/>
                </a:cubicBezTo>
                <a:cubicBezTo>
                  <a:pt x="112" y="53"/>
                  <a:pt x="112" y="53"/>
                  <a:pt x="112" y="54"/>
                </a:cubicBezTo>
                <a:cubicBezTo>
                  <a:pt x="112" y="54"/>
                  <a:pt x="113" y="54"/>
                  <a:pt x="114" y="54"/>
                </a:cubicBezTo>
                <a:close/>
                <a:moveTo>
                  <a:pt x="149" y="58"/>
                </a:moveTo>
                <a:cubicBezTo>
                  <a:pt x="149" y="58"/>
                  <a:pt x="150" y="57"/>
                  <a:pt x="150" y="57"/>
                </a:cubicBezTo>
                <a:cubicBezTo>
                  <a:pt x="149" y="57"/>
                  <a:pt x="149" y="57"/>
                  <a:pt x="148" y="57"/>
                </a:cubicBezTo>
                <a:cubicBezTo>
                  <a:pt x="148" y="58"/>
                  <a:pt x="149" y="58"/>
                  <a:pt x="149" y="58"/>
                </a:cubicBezTo>
                <a:close/>
                <a:moveTo>
                  <a:pt x="12" y="66"/>
                </a:moveTo>
                <a:cubicBezTo>
                  <a:pt x="12" y="65"/>
                  <a:pt x="12" y="65"/>
                  <a:pt x="13" y="64"/>
                </a:cubicBezTo>
                <a:cubicBezTo>
                  <a:pt x="12" y="64"/>
                  <a:pt x="11" y="65"/>
                  <a:pt x="12" y="66"/>
                </a:cubicBezTo>
                <a:close/>
                <a:moveTo>
                  <a:pt x="171" y="64"/>
                </a:moveTo>
                <a:cubicBezTo>
                  <a:pt x="171" y="64"/>
                  <a:pt x="171" y="64"/>
                  <a:pt x="171" y="64"/>
                </a:cubicBezTo>
                <a:cubicBezTo>
                  <a:pt x="171" y="63"/>
                  <a:pt x="171" y="63"/>
                  <a:pt x="171" y="62"/>
                </a:cubicBezTo>
                <a:cubicBezTo>
                  <a:pt x="171" y="63"/>
                  <a:pt x="171" y="63"/>
                  <a:pt x="171" y="64"/>
                </a:cubicBezTo>
                <a:close/>
                <a:moveTo>
                  <a:pt x="83" y="57"/>
                </a:moveTo>
                <a:cubicBezTo>
                  <a:pt x="84" y="57"/>
                  <a:pt x="85" y="57"/>
                  <a:pt x="85" y="55"/>
                </a:cubicBezTo>
                <a:cubicBezTo>
                  <a:pt x="84" y="56"/>
                  <a:pt x="84" y="57"/>
                  <a:pt x="83" y="57"/>
                </a:cubicBezTo>
                <a:close/>
                <a:moveTo>
                  <a:pt x="90" y="79"/>
                </a:moveTo>
                <a:cubicBezTo>
                  <a:pt x="90" y="79"/>
                  <a:pt x="89" y="80"/>
                  <a:pt x="88" y="81"/>
                </a:cubicBezTo>
                <a:cubicBezTo>
                  <a:pt x="89" y="81"/>
                  <a:pt x="89" y="81"/>
                  <a:pt x="89" y="81"/>
                </a:cubicBezTo>
                <a:cubicBezTo>
                  <a:pt x="90" y="80"/>
                  <a:pt x="90" y="80"/>
                  <a:pt x="90" y="79"/>
                </a:cubicBezTo>
                <a:close/>
                <a:moveTo>
                  <a:pt x="199" y="81"/>
                </a:moveTo>
                <a:cubicBezTo>
                  <a:pt x="199" y="81"/>
                  <a:pt x="198" y="81"/>
                  <a:pt x="198" y="81"/>
                </a:cubicBezTo>
                <a:cubicBezTo>
                  <a:pt x="198" y="82"/>
                  <a:pt x="198" y="82"/>
                  <a:pt x="198" y="83"/>
                </a:cubicBezTo>
                <a:cubicBezTo>
                  <a:pt x="199" y="83"/>
                  <a:pt x="199" y="82"/>
                  <a:pt x="199" y="82"/>
                </a:cubicBezTo>
                <a:cubicBezTo>
                  <a:pt x="199" y="82"/>
                  <a:pt x="199" y="81"/>
                  <a:pt x="199" y="81"/>
                </a:cubicBezTo>
                <a:close/>
                <a:moveTo>
                  <a:pt x="153" y="54"/>
                </a:moveTo>
                <a:cubicBezTo>
                  <a:pt x="153" y="54"/>
                  <a:pt x="153" y="54"/>
                  <a:pt x="153" y="54"/>
                </a:cubicBezTo>
                <a:cubicBezTo>
                  <a:pt x="152" y="54"/>
                  <a:pt x="152" y="54"/>
                  <a:pt x="151" y="54"/>
                </a:cubicBezTo>
                <a:cubicBezTo>
                  <a:pt x="152" y="54"/>
                  <a:pt x="152" y="55"/>
                  <a:pt x="152" y="55"/>
                </a:cubicBezTo>
                <a:cubicBezTo>
                  <a:pt x="152" y="55"/>
                  <a:pt x="153" y="54"/>
                  <a:pt x="153" y="54"/>
                </a:cubicBezTo>
                <a:close/>
                <a:moveTo>
                  <a:pt x="150" y="61"/>
                </a:moveTo>
                <a:cubicBezTo>
                  <a:pt x="151" y="60"/>
                  <a:pt x="152" y="60"/>
                  <a:pt x="152" y="59"/>
                </a:cubicBezTo>
                <a:cubicBezTo>
                  <a:pt x="150" y="60"/>
                  <a:pt x="150" y="60"/>
                  <a:pt x="150" y="61"/>
                </a:cubicBezTo>
                <a:close/>
                <a:moveTo>
                  <a:pt x="110" y="79"/>
                </a:moveTo>
                <a:cubicBezTo>
                  <a:pt x="110" y="79"/>
                  <a:pt x="110" y="79"/>
                  <a:pt x="110" y="79"/>
                </a:cubicBezTo>
                <a:cubicBezTo>
                  <a:pt x="111" y="79"/>
                  <a:pt x="111" y="79"/>
                  <a:pt x="112" y="79"/>
                </a:cubicBezTo>
                <a:cubicBezTo>
                  <a:pt x="111" y="79"/>
                  <a:pt x="111" y="79"/>
                  <a:pt x="110" y="79"/>
                </a:cubicBezTo>
                <a:close/>
                <a:moveTo>
                  <a:pt x="40" y="72"/>
                </a:moveTo>
                <a:cubicBezTo>
                  <a:pt x="41" y="71"/>
                  <a:pt x="41" y="70"/>
                  <a:pt x="40" y="70"/>
                </a:cubicBezTo>
                <a:cubicBezTo>
                  <a:pt x="40" y="70"/>
                  <a:pt x="40" y="70"/>
                  <a:pt x="40" y="71"/>
                </a:cubicBezTo>
                <a:cubicBezTo>
                  <a:pt x="40" y="71"/>
                  <a:pt x="40" y="71"/>
                  <a:pt x="40" y="71"/>
                </a:cubicBezTo>
                <a:cubicBezTo>
                  <a:pt x="40" y="71"/>
                  <a:pt x="40" y="71"/>
                  <a:pt x="40" y="72"/>
                </a:cubicBezTo>
                <a:close/>
                <a:moveTo>
                  <a:pt x="205" y="47"/>
                </a:moveTo>
                <a:cubicBezTo>
                  <a:pt x="206" y="46"/>
                  <a:pt x="206" y="46"/>
                  <a:pt x="204" y="44"/>
                </a:cubicBezTo>
                <a:cubicBezTo>
                  <a:pt x="205" y="45"/>
                  <a:pt x="205" y="46"/>
                  <a:pt x="205" y="47"/>
                </a:cubicBezTo>
                <a:close/>
                <a:moveTo>
                  <a:pt x="47" y="90"/>
                </a:moveTo>
                <a:cubicBezTo>
                  <a:pt x="46" y="90"/>
                  <a:pt x="46" y="91"/>
                  <a:pt x="46" y="92"/>
                </a:cubicBezTo>
                <a:cubicBezTo>
                  <a:pt x="47" y="91"/>
                  <a:pt x="47" y="91"/>
                  <a:pt x="47" y="90"/>
                </a:cubicBezTo>
                <a:close/>
                <a:moveTo>
                  <a:pt x="173" y="69"/>
                </a:moveTo>
                <a:cubicBezTo>
                  <a:pt x="173" y="68"/>
                  <a:pt x="172" y="67"/>
                  <a:pt x="172" y="67"/>
                </a:cubicBezTo>
                <a:cubicBezTo>
                  <a:pt x="172" y="67"/>
                  <a:pt x="172" y="68"/>
                  <a:pt x="171" y="68"/>
                </a:cubicBezTo>
                <a:cubicBezTo>
                  <a:pt x="172" y="68"/>
                  <a:pt x="172" y="68"/>
                  <a:pt x="173" y="69"/>
                </a:cubicBezTo>
                <a:close/>
                <a:moveTo>
                  <a:pt x="116" y="70"/>
                </a:moveTo>
                <a:cubicBezTo>
                  <a:pt x="116" y="71"/>
                  <a:pt x="115" y="71"/>
                  <a:pt x="115" y="72"/>
                </a:cubicBezTo>
                <a:cubicBezTo>
                  <a:pt x="116" y="72"/>
                  <a:pt x="116" y="72"/>
                  <a:pt x="116" y="72"/>
                </a:cubicBezTo>
                <a:cubicBezTo>
                  <a:pt x="116" y="71"/>
                  <a:pt x="116" y="71"/>
                  <a:pt x="116" y="70"/>
                </a:cubicBezTo>
                <a:close/>
                <a:moveTo>
                  <a:pt x="193" y="49"/>
                </a:moveTo>
                <a:cubicBezTo>
                  <a:pt x="194" y="49"/>
                  <a:pt x="194" y="49"/>
                  <a:pt x="194" y="49"/>
                </a:cubicBezTo>
                <a:cubicBezTo>
                  <a:pt x="194" y="48"/>
                  <a:pt x="194" y="47"/>
                  <a:pt x="193" y="46"/>
                </a:cubicBezTo>
                <a:cubicBezTo>
                  <a:pt x="193" y="47"/>
                  <a:pt x="193" y="48"/>
                  <a:pt x="193" y="49"/>
                </a:cubicBezTo>
                <a:close/>
                <a:moveTo>
                  <a:pt x="206" y="118"/>
                </a:moveTo>
                <a:cubicBezTo>
                  <a:pt x="207" y="117"/>
                  <a:pt x="207" y="116"/>
                  <a:pt x="208" y="115"/>
                </a:cubicBezTo>
                <a:cubicBezTo>
                  <a:pt x="208" y="115"/>
                  <a:pt x="208" y="115"/>
                  <a:pt x="208" y="115"/>
                </a:cubicBezTo>
                <a:cubicBezTo>
                  <a:pt x="207" y="116"/>
                  <a:pt x="206" y="116"/>
                  <a:pt x="206" y="118"/>
                </a:cubicBezTo>
                <a:close/>
                <a:moveTo>
                  <a:pt x="146" y="59"/>
                </a:moveTo>
                <a:cubicBezTo>
                  <a:pt x="146" y="59"/>
                  <a:pt x="146" y="60"/>
                  <a:pt x="146" y="61"/>
                </a:cubicBezTo>
                <a:cubicBezTo>
                  <a:pt x="147" y="60"/>
                  <a:pt x="147" y="60"/>
                  <a:pt x="146" y="59"/>
                </a:cubicBezTo>
                <a:close/>
                <a:moveTo>
                  <a:pt x="95" y="90"/>
                </a:moveTo>
                <a:cubicBezTo>
                  <a:pt x="94" y="89"/>
                  <a:pt x="93" y="89"/>
                  <a:pt x="93" y="90"/>
                </a:cubicBezTo>
                <a:cubicBezTo>
                  <a:pt x="94" y="90"/>
                  <a:pt x="94" y="90"/>
                  <a:pt x="95" y="90"/>
                </a:cubicBezTo>
                <a:close/>
                <a:moveTo>
                  <a:pt x="134" y="78"/>
                </a:moveTo>
                <a:cubicBezTo>
                  <a:pt x="134" y="78"/>
                  <a:pt x="134" y="78"/>
                  <a:pt x="134" y="78"/>
                </a:cubicBezTo>
                <a:cubicBezTo>
                  <a:pt x="135" y="79"/>
                  <a:pt x="135" y="79"/>
                  <a:pt x="136" y="79"/>
                </a:cubicBezTo>
                <a:cubicBezTo>
                  <a:pt x="136" y="79"/>
                  <a:pt x="136" y="78"/>
                  <a:pt x="136" y="78"/>
                </a:cubicBezTo>
                <a:cubicBezTo>
                  <a:pt x="135" y="78"/>
                  <a:pt x="135" y="78"/>
                  <a:pt x="134" y="78"/>
                </a:cubicBezTo>
                <a:close/>
                <a:moveTo>
                  <a:pt x="28" y="79"/>
                </a:moveTo>
                <a:cubicBezTo>
                  <a:pt x="28" y="80"/>
                  <a:pt x="29" y="80"/>
                  <a:pt x="29" y="81"/>
                </a:cubicBezTo>
                <a:cubicBezTo>
                  <a:pt x="29" y="80"/>
                  <a:pt x="29" y="80"/>
                  <a:pt x="28" y="79"/>
                </a:cubicBezTo>
                <a:close/>
                <a:moveTo>
                  <a:pt x="113" y="84"/>
                </a:moveTo>
                <a:cubicBezTo>
                  <a:pt x="113" y="84"/>
                  <a:pt x="114" y="83"/>
                  <a:pt x="114" y="82"/>
                </a:cubicBezTo>
                <a:cubicBezTo>
                  <a:pt x="113" y="83"/>
                  <a:pt x="113" y="83"/>
                  <a:pt x="113" y="84"/>
                </a:cubicBezTo>
                <a:close/>
                <a:moveTo>
                  <a:pt x="14" y="94"/>
                </a:moveTo>
                <a:cubicBezTo>
                  <a:pt x="14" y="95"/>
                  <a:pt x="14" y="95"/>
                  <a:pt x="16" y="95"/>
                </a:cubicBezTo>
                <a:cubicBezTo>
                  <a:pt x="15" y="94"/>
                  <a:pt x="15" y="94"/>
                  <a:pt x="14" y="94"/>
                </a:cubicBezTo>
                <a:close/>
                <a:moveTo>
                  <a:pt x="140" y="65"/>
                </a:moveTo>
                <a:cubicBezTo>
                  <a:pt x="139" y="64"/>
                  <a:pt x="139" y="64"/>
                  <a:pt x="139" y="63"/>
                </a:cubicBezTo>
                <a:cubicBezTo>
                  <a:pt x="138" y="64"/>
                  <a:pt x="138" y="64"/>
                  <a:pt x="138" y="65"/>
                </a:cubicBezTo>
                <a:cubicBezTo>
                  <a:pt x="139" y="65"/>
                  <a:pt x="139" y="65"/>
                  <a:pt x="140" y="65"/>
                </a:cubicBezTo>
                <a:close/>
                <a:moveTo>
                  <a:pt x="217" y="82"/>
                </a:moveTo>
                <a:cubicBezTo>
                  <a:pt x="216" y="83"/>
                  <a:pt x="216" y="83"/>
                  <a:pt x="217" y="84"/>
                </a:cubicBezTo>
                <a:cubicBezTo>
                  <a:pt x="217" y="83"/>
                  <a:pt x="217" y="83"/>
                  <a:pt x="217" y="82"/>
                </a:cubicBezTo>
                <a:close/>
                <a:moveTo>
                  <a:pt x="173" y="93"/>
                </a:moveTo>
                <a:cubicBezTo>
                  <a:pt x="173" y="93"/>
                  <a:pt x="173" y="93"/>
                  <a:pt x="173" y="93"/>
                </a:cubicBezTo>
                <a:cubicBezTo>
                  <a:pt x="173" y="93"/>
                  <a:pt x="172" y="93"/>
                  <a:pt x="172" y="94"/>
                </a:cubicBezTo>
                <a:cubicBezTo>
                  <a:pt x="172" y="94"/>
                  <a:pt x="173" y="94"/>
                  <a:pt x="173" y="94"/>
                </a:cubicBezTo>
                <a:cubicBezTo>
                  <a:pt x="173" y="93"/>
                  <a:pt x="173" y="93"/>
                  <a:pt x="173" y="93"/>
                </a:cubicBezTo>
                <a:close/>
                <a:moveTo>
                  <a:pt x="73" y="55"/>
                </a:moveTo>
                <a:cubicBezTo>
                  <a:pt x="73" y="55"/>
                  <a:pt x="73" y="54"/>
                  <a:pt x="73" y="54"/>
                </a:cubicBezTo>
                <a:cubicBezTo>
                  <a:pt x="73" y="54"/>
                  <a:pt x="73" y="54"/>
                  <a:pt x="72" y="54"/>
                </a:cubicBezTo>
                <a:cubicBezTo>
                  <a:pt x="72" y="54"/>
                  <a:pt x="73" y="55"/>
                  <a:pt x="73" y="55"/>
                </a:cubicBezTo>
                <a:close/>
                <a:moveTo>
                  <a:pt x="28" y="74"/>
                </a:moveTo>
                <a:cubicBezTo>
                  <a:pt x="28" y="74"/>
                  <a:pt x="28" y="74"/>
                  <a:pt x="28" y="74"/>
                </a:cubicBezTo>
                <a:cubicBezTo>
                  <a:pt x="28" y="74"/>
                  <a:pt x="29" y="74"/>
                  <a:pt x="29" y="73"/>
                </a:cubicBezTo>
                <a:cubicBezTo>
                  <a:pt x="28" y="73"/>
                  <a:pt x="28" y="74"/>
                  <a:pt x="28" y="74"/>
                </a:cubicBezTo>
                <a:close/>
                <a:moveTo>
                  <a:pt x="138" y="59"/>
                </a:moveTo>
                <a:cubicBezTo>
                  <a:pt x="138" y="59"/>
                  <a:pt x="139" y="59"/>
                  <a:pt x="139" y="59"/>
                </a:cubicBezTo>
                <a:cubicBezTo>
                  <a:pt x="139" y="59"/>
                  <a:pt x="139" y="58"/>
                  <a:pt x="140" y="58"/>
                </a:cubicBezTo>
                <a:cubicBezTo>
                  <a:pt x="139" y="58"/>
                  <a:pt x="139" y="58"/>
                  <a:pt x="138" y="59"/>
                </a:cubicBezTo>
                <a:close/>
                <a:moveTo>
                  <a:pt x="188" y="137"/>
                </a:moveTo>
                <a:cubicBezTo>
                  <a:pt x="188" y="136"/>
                  <a:pt x="188" y="136"/>
                  <a:pt x="188" y="135"/>
                </a:cubicBezTo>
                <a:cubicBezTo>
                  <a:pt x="188" y="135"/>
                  <a:pt x="188" y="135"/>
                  <a:pt x="188" y="135"/>
                </a:cubicBezTo>
                <a:cubicBezTo>
                  <a:pt x="188" y="136"/>
                  <a:pt x="188" y="136"/>
                  <a:pt x="188" y="137"/>
                </a:cubicBezTo>
                <a:close/>
                <a:moveTo>
                  <a:pt x="203" y="49"/>
                </a:moveTo>
                <a:cubicBezTo>
                  <a:pt x="203" y="49"/>
                  <a:pt x="203" y="50"/>
                  <a:pt x="203" y="50"/>
                </a:cubicBezTo>
                <a:cubicBezTo>
                  <a:pt x="203" y="50"/>
                  <a:pt x="203" y="49"/>
                  <a:pt x="203" y="49"/>
                </a:cubicBezTo>
                <a:close/>
                <a:moveTo>
                  <a:pt x="115" y="63"/>
                </a:moveTo>
                <a:cubicBezTo>
                  <a:pt x="115" y="63"/>
                  <a:pt x="115" y="63"/>
                  <a:pt x="116" y="63"/>
                </a:cubicBezTo>
                <a:cubicBezTo>
                  <a:pt x="116" y="63"/>
                  <a:pt x="115" y="63"/>
                  <a:pt x="115" y="62"/>
                </a:cubicBezTo>
                <a:cubicBezTo>
                  <a:pt x="115" y="63"/>
                  <a:pt x="115" y="63"/>
                  <a:pt x="115" y="63"/>
                </a:cubicBezTo>
                <a:close/>
                <a:moveTo>
                  <a:pt x="26" y="71"/>
                </a:moveTo>
                <a:cubicBezTo>
                  <a:pt x="27" y="71"/>
                  <a:pt x="28" y="70"/>
                  <a:pt x="27" y="69"/>
                </a:cubicBezTo>
                <a:cubicBezTo>
                  <a:pt x="27" y="70"/>
                  <a:pt x="27" y="71"/>
                  <a:pt x="26" y="71"/>
                </a:cubicBezTo>
                <a:close/>
                <a:moveTo>
                  <a:pt x="187" y="85"/>
                </a:moveTo>
                <a:cubicBezTo>
                  <a:pt x="188" y="84"/>
                  <a:pt x="188" y="84"/>
                  <a:pt x="188" y="84"/>
                </a:cubicBezTo>
                <a:cubicBezTo>
                  <a:pt x="188" y="84"/>
                  <a:pt x="187" y="85"/>
                  <a:pt x="187" y="85"/>
                </a:cubicBezTo>
                <a:close/>
                <a:moveTo>
                  <a:pt x="185" y="133"/>
                </a:moveTo>
                <a:cubicBezTo>
                  <a:pt x="185" y="133"/>
                  <a:pt x="185" y="133"/>
                  <a:pt x="185" y="134"/>
                </a:cubicBezTo>
                <a:cubicBezTo>
                  <a:pt x="185" y="134"/>
                  <a:pt x="185" y="133"/>
                  <a:pt x="185" y="133"/>
                </a:cubicBezTo>
                <a:close/>
                <a:moveTo>
                  <a:pt x="190" y="96"/>
                </a:moveTo>
                <a:cubicBezTo>
                  <a:pt x="191" y="96"/>
                  <a:pt x="191" y="96"/>
                  <a:pt x="191" y="96"/>
                </a:cubicBezTo>
                <a:cubicBezTo>
                  <a:pt x="191" y="96"/>
                  <a:pt x="191" y="96"/>
                  <a:pt x="191" y="95"/>
                </a:cubicBezTo>
                <a:cubicBezTo>
                  <a:pt x="191" y="95"/>
                  <a:pt x="191" y="95"/>
                  <a:pt x="191" y="95"/>
                </a:cubicBezTo>
                <a:cubicBezTo>
                  <a:pt x="191" y="95"/>
                  <a:pt x="191" y="96"/>
                  <a:pt x="190" y="96"/>
                </a:cubicBezTo>
                <a:close/>
                <a:moveTo>
                  <a:pt x="197" y="56"/>
                </a:moveTo>
                <a:cubicBezTo>
                  <a:pt x="197" y="56"/>
                  <a:pt x="197" y="57"/>
                  <a:pt x="197" y="57"/>
                </a:cubicBezTo>
                <a:cubicBezTo>
                  <a:pt x="198" y="57"/>
                  <a:pt x="197" y="56"/>
                  <a:pt x="197" y="56"/>
                </a:cubicBezTo>
                <a:close/>
                <a:moveTo>
                  <a:pt x="51" y="84"/>
                </a:moveTo>
                <a:cubicBezTo>
                  <a:pt x="50" y="84"/>
                  <a:pt x="50" y="84"/>
                  <a:pt x="50" y="83"/>
                </a:cubicBezTo>
                <a:cubicBezTo>
                  <a:pt x="50" y="84"/>
                  <a:pt x="50" y="84"/>
                  <a:pt x="49" y="84"/>
                </a:cubicBezTo>
                <a:cubicBezTo>
                  <a:pt x="50" y="84"/>
                  <a:pt x="50" y="84"/>
                  <a:pt x="51" y="84"/>
                </a:cubicBezTo>
                <a:close/>
                <a:moveTo>
                  <a:pt x="205" y="64"/>
                </a:moveTo>
                <a:cubicBezTo>
                  <a:pt x="205" y="63"/>
                  <a:pt x="205" y="63"/>
                  <a:pt x="205" y="62"/>
                </a:cubicBezTo>
                <a:cubicBezTo>
                  <a:pt x="204" y="63"/>
                  <a:pt x="205" y="63"/>
                  <a:pt x="205" y="64"/>
                </a:cubicBezTo>
                <a:close/>
                <a:moveTo>
                  <a:pt x="93" y="80"/>
                </a:moveTo>
                <a:cubicBezTo>
                  <a:pt x="94" y="80"/>
                  <a:pt x="94" y="80"/>
                  <a:pt x="93" y="79"/>
                </a:cubicBezTo>
                <a:cubicBezTo>
                  <a:pt x="93" y="80"/>
                  <a:pt x="93" y="80"/>
                  <a:pt x="93" y="80"/>
                </a:cubicBezTo>
                <a:close/>
                <a:moveTo>
                  <a:pt x="199" y="42"/>
                </a:moveTo>
                <a:cubicBezTo>
                  <a:pt x="199" y="43"/>
                  <a:pt x="199" y="43"/>
                  <a:pt x="200" y="44"/>
                </a:cubicBezTo>
                <a:cubicBezTo>
                  <a:pt x="200" y="43"/>
                  <a:pt x="200" y="43"/>
                  <a:pt x="199" y="42"/>
                </a:cubicBezTo>
                <a:close/>
                <a:moveTo>
                  <a:pt x="215" y="92"/>
                </a:moveTo>
                <a:cubicBezTo>
                  <a:pt x="215" y="92"/>
                  <a:pt x="216" y="92"/>
                  <a:pt x="216" y="92"/>
                </a:cubicBezTo>
                <a:cubicBezTo>
                  <a:pt x="216" y="92"/>
                  <a:pt x="216" y="91"/>
                  <a:pt x="216" y="91"/>
                </a:cubicBezTo>
                <a:cubicBezTo>
                  <a:pt x="216" y="91"/>
                  <a:pt x="216" y="91"/>
                  <a:pt x="216" y="91"/>
                </a:cubicBezTo>
                <a:cubicBezTo>
                  <a:pt x="216" y="91"/>
                  <a:pt x="216" y="91"/>
                  <a:pt x="215" y="92"/>
                </a:cubicBezTo>
                <a:close/>
                <a:moveTo>
                  <a:pt x="132" y="75"/>
                </a:moveTo>
                <a:cubicBezTo>
                  <a:pt x="132" y="75"/>
                  <a:pt x="133" y="76"/>
                  <a:pt x="133" y="75"/>
                </a:cubicBezTo>
                <a:cubicBezTo>
                  <a:pt x="133" y="75"/>
                  <a:pt x="132" y="75"/>
                  <a:pt x="132" y="75"/>
                </a:cubicBezTo>
                <a:close/>
                <a:moveTo>
                  <a:pt x="153" y="72"/>
                </a:moveTo>
                <a:cubicBezTo>
                  <a:pt x="153" y="72"/>
                  <a:pt x="153" y="72"/>
                  <a:pt x="153" y="72"/>
                </a:cubicBezTo>
                <a:cubicBezTo>
                  <a:pt x="153" y="72"/>
                  <a:pt x="153" y="72"/>
                  <a:pt x="154" y="72"/>
                </a:cubicBezTo>
                <a:cubicBezTo>
                  <a:pt x="154" y="72"/>
                  <a:pt x="154" y="72"/>
                  <a:pt x="154" y="72"/>
                </a:cubicBezTo>
                <a:cubicBezTo>
                  <a:pt x="153" y="72"/>
                  <a:pt x="153" y="72"/>
                  <a:pt x="153" y="72"/>
                </a:cubicBezTo>
                <a:close/>
                <a:moveTo>
                  <a:pt x="191" y="60"/>
                </a:moveTo>
                <a:cubicBezTo>
                  <a:pt x="191" y="60"/>
                  <a:pt x="191" y="60"/>
                  <a:pt x="191" y="60"/>
                </a:cubicBezTo>
                <a:cubicBezTo>
                  <a:pt x="191" y="60"/>
                  <a:pt x="191" y="60"/>
                  <a:pt x="191" y="59"/>
                </a:cubicBezTo>
                <a:cubicBezTo>
                  <a:pt x="191" y="59"/>
                  <a:pt x="191" y="59"/>
                  <a:pt x="191" y="59"/>
                </a:cubicBezTo>
                <a:cubicBezTo>
                  <a:pt x="191" y="60"/>
                  <a:pt x="191" y="60"/>
                  <a:pt x="191" y="60"/>
                </a:cubicBezTo>
                <a:close/>
                <a:moveTo>
                  <a:pt x="156" y="70"/>
                </a:moveTo>
                <a:cubicBezTo>
                  <a:pt x="156" y="71"/>
                  <a:pt x="156" y="71"/>
                  <a:pt x="156" y="71"/>
                </a:cubicBezTo>
                <a:cubicBezTo>
                  <a:pt x="156" y="71"/>
                  <a:pt x="156" y="71"/>
                  <a:pt x="156" y="71"/>
                </a:cubicBezTo>
                <a:cubicBezTo>
                  <a:pt x="157" y="71"/>
                  <a:pt x="157" y="71"/>
                  <a:pt x="157" y="71"/>
                </a:cubicBezTo>
                <a:cubicBezTo>
                  <a:pt x="156" y="70"/>
                  <a:pt x="156" y="70"/>
                  <a:pt x="156" y="70"/>
                </a:cubicBezTo>
                <a:close/>
                <a:moveTo>
                  <a:pt x="96" y="67"/>
                </a:moveTo>
                <a:cubicBezTo>
                  <a:pt x="96" y="67"/>
                  <a:pt x="96" y="67"/>
                  <a:pt x="96" y="67"/>
                </a:cubicBezTo>
                <a:cubicBezTo>
                  <a:pt x="96" y="67"/>
                  <a:pt x="96" y="67"/>
                  <a:pt x="96" y="67"/>
                </a:cubicBezTo>
                <a:cubicBezTo>
                  <a:pt x="96" y="67"/>
                  <a:pt x="96" y="67"/>
                  <a:pt x="96" y="68"/>
                </a:cubicBezTo>
                <a:cubicBezTo>
                  <a:pt x="96" y="67"/>
                  <a:pt x="96" y="67"/>
                  <a:pt x="96" y="67"/>
                </a:cubicBezTo>
                <a:close/>
                <a:moveTo>
                  <a:pt x="14" y="67"/>
                </a:moveTo>
                <a:cubicBezTo>
                  <a:pt x="14" y="67"/>
                  <a:pt x="14" y="67"/>
                  <a:pt x="14" y="68"/>
                </a:cubicBezTo>
                <a:cubicBezTo>
                  <a:pt x="14" y="68"/>
                  <a:pt x="14" y="67"/>
                  <a:pt x="14" y="67"/>
                </a:cubicBezTo>
                <a:close/>
                <a:moveTo>
                  <a:pt x="38" y="96"/>
                </a:moveTo>
                <a:cubicBezTo>
                  <a:pt x="38" y="96"/>
                  <a:pt x="38" y="96"/>
                  <a:pt x="38" y="96"/>
                </a:cubicBezTo>
                <a:cubicBezTo>
                  <a:pt x="38" y="96"/>
                  <a:pt x="38" y="96"/>
                  <a:pt x="38" y="96"/>
                </a:cubicBezTo>
                <a:cubicBezTo>
                  <a:pt x="38" y="96"/>
                  <a:pt x="38" y="96"/>
                  <a:pt x="38" y="96"/>
                </a:cubicBezTo>
                <a:cubicBezTo>
                  <a:pt x="38" y="96"/>
                  <a:pt x="38" y="96"/>
                  <a:pt x="38" y="96"/>
                </a:cubicBezTo>
                <a:close/>
                <a:moveTo>
                  <a:pt x="136" y="81"/>
                </a:moveTo>
                <a:cubicBezTo>
                  <a:pt x="136" y="81"/>
                  <a:pt x="136" y="81"/>
                  <a:pt x="136" y="81"/>
                </a:cubicBezTo>
                <a:cubicBezTo>
                  <a:pt x="136" y="81"/>
                  <a:pt x="136" y="81"/>
                  <a:pt x="136" y="81"/>
                </a:cubicBezTo>
                <a:cubicBezTo>
                  <a:pt x="136" y="81"/>
                  <a:pt x="136" y="82"/>
                  <a:pt x="136" y="82"/>
                </a:cubicBezTo>
                <a:cubicBezTo>
                  <a:pt x="136" y="82"/>
                  <a:pt x="136" y="81"/>
                  <a:pt x="136" y="81"/>
                </a:cubicBezTo>
                <a:close/>
                <a:moveTo>
                  <a:pt x="19" y="88"/>
                </a:moveTo>
                <a:cubicBezTo>
                  <a:pt x="19" y="88"/>
                  <a:pt x="20" y="88"/>
                  <a:pt x="20" y="88"/>
                </a:cubicBezTo>
                <a:cubicBezTo>
                  <a:pt x="20" y="88"/>
                  <a:pt x="20" y="87"/>
                  <a:pt x="20" y="87"/>
                </a:cubicBezTo>
                <a:cubicBezTo>
                  <a:pt x="20" y="87"/>
                  <a:pt x="19" y="87"/>
                  <a:pt x="19" y="88"/>
                </a:cubicBezTo>
                <a:close/>
                <a:moveTo>
                  <a:pt x="29" y="86"/>
                </a:moveTo>
                <a:cubicBezTo>
                  <a:pt x="29" y="86"/>
                  <a:pt x="29" y="86"/>
                  <a:pt x="29" y="86"/>
                </a:cubicBezTo>
                <a:cubicBezTo>
                  <a:pt x="29" y="86"/>
                  <a:pt x="29" y="86"/>
                  <a:pt x="29" y="86"/>
                </a:cubicBezTo>
                <a:cubicBezTo>
                  <a:pt x="29" y="86"/>
                  <a:pt x="29" y="85"/>
                  <a:pt x="29" y="85"/>
                </a:cubicBezTo>
                <a:cubicBezTo>
                  <a:pt x="29" y="85"/>
                  <a:pt x="29" y="86"/>
                  <a:pt x="29" y="86"/>
                </a:cubicBezTo>
                <a:close/>
                <a:moveTo>
                  <a:pt x="20" y="70"/>
                </a:moveTo>
                <a:cubicBezTo>
                  <a:pt x="21" y="70"/>
                  <a:pt x="21" y="70"/>
                  <a:pt x="21" y="70"/>
                </a:cubicBezTo>
                <a:cubicBezTo>
                  <a:pt x="21" y="70"/>
                  <a:pt x="21" y="70"/>
                  <a:pt x="21" y="69"/>
                </a:cubicBezTo>
                <a:cubicBezTo>
                  <a:pt x="21" y="69"/>
                  <a:pt x="21" y="69"/>
                  <a:pt x="21" y="69"/>
                </a:cubicBezTo>
                <a:cubicBezTo>
                  <a:pt x="21" y="69"/>
                  <a:pt x="21" y="69"/>
                  <a:pt x="21" y="69"/>
                </a:cubicBezTo>
                <a:cubicBezTo>
                  <a:pt x="21" y="69"/>
                  <a:pt x="21" y="69"/>
                  <a:pt x="20" y="70"/>
                </a:cubicBezTo>
                <a:close/>
                <a:moveTo>
                  <a:pt x="184" y="102"/>
                </a:moveTo>
                <a:cubicBezTo>
                  <a:pt x="184" y="102"/>
                  <a:pt x="184" y="102"/>
                  <a:pt x="184" y="102"/>
                </a:cubicBezTo>
                <a:cubicBezTo>
                  <a:pt x="184" y="102"/>
                  <a:pt x="184" y="102"/>
                  <a:pt x="184" y="103"/>
                </a:cubicBezTo>
                <a:cubicBezTo>
                  <a:pt x="184" y="103"/>
                  <a:pt x="184" y="103"/>
                  <a:pt x="184" y="103"/>
                </a:cubicBezTo>
                <a:cubicBezTo>
                  <a:pt x="184" y="102"/>
                  <a:pt x="184" y="102"/>
                  <a:pt x="184" y="102"/>
                </a:cubicBezTo>
                <a:close/>
                <a:moveTo>
                  <a:pt x="224" y="104"/>
                </a:moveTo>
                <a:cubicBezTo>
                  <a:pt x="224" y="104"/>
                  <a:pt x="224" y="104"/>
                  <a:pt x="224" y="104"/>
                </a:cubicBezTo>
                <a:cubicBezTo>
                  <a:pt x="225" y="104"/>
                  <a:pt x="225" y="104"/>
                  <a:pt x="225" y="104"/>
                </a:cubicBezTo>
                <a:cubicBezTo>
                  <a:pt x="225" y="103"/>
                  <a:pt x="225" y="103"/>
                  <a:pt x="225" y="103"/>
                </a:cubicBezTo>
                <a:cubicBezTo>
                  <a:pt x="225" y="104"/>
                  <a:pt x="225" y="104"/>
                  <a:pt x="224" y="104"/>
                </a:cubicBezTo>
                <a:close/>
                <a:moveTo>
                  <a:pt x="222" y="106"/>
                </a:moveTo>
                <a:cubicBezTo>
                  <a:pt x="222" y="106"/>
                  <a:pt x="222" y="106"/>
                  <a:pt x="222" y="106"/>
                </a:cubicBezTo>
                <a:cubicBezTo>
                  <a:pt x="222" y="106"/>
                  <a:pt x="222" y="106"/>
                  <a:pt x="222" y="106"/>
                </a:cubicBezTo>
                <a:cubicBezTo>
                  <a:pt x="222" y="106"/>
                  <a:pt x="222" y="106"/>
                  <a:pt x="222" y="106"/>
                </a:cubicBezTo>
                <a:cubicBezTo>
                  <a:pt x="222" y="106"/>
                  <a:pt x="222" y="106"/>
                  <a:pt x="222" y="106"/>
                </a:cubicBezTo>
                <a:close/>
              </a:path>
            </a:pathLst>
          </a:custGeom>
          <a:solidFill>
            <a:srgbClr val="FDBE00"/>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 name="Freeform 22"/>
          <p:cNvSpPr>
            <a:spLocks noEditPoints="1"/>
          </p:cNvSpPr>
          <p:nvPr/>
        </p:nvSpPr>
        <p:spPr bwMode="auto">
          <a:xfrm>
            <a:off x="5921218" y="4456519"/>
            <a:ext cx="774700" cy="444500"/>
          </a:xfrm>
          <a:custGeom>
            <a:avLst/>
            <a:gdLst>
              <a:gd name="T0" fmla="*/ 179 w 237"/>
              <a:gd name="T1" fmla="*/ 97 h 136"/>
              <a:gd name="T2" fmla="*/ 7 w 237"/>
              <a:gd name="T3" fmla="*/ 89 h 136"/>
              <a:gd name="T4" fmla="*/ 77 w 237"/>
              <a:gd name="T5" fmla="*/ 21 h 136"/>
              <a:gd name="T6" fmla="*/ 124 w 237"/>
              <a:gd name="T7" fmla="*/ 94 h 136"/>
              <a:gd name="T8" fmla="*/ 62 w 237"/>
              <a:gd name="T9" fmla="*/ 74 h 136"/>
              <a:gd name="T10" fmla="*/ 32 w 237"/>
              <a:gd name="T11" fmla="*/ 48 h 136"/>
              <a:gd name="T12" fmla="*/ 206 w 237"/>
              <a:gd name="T13" fmla="*/ 59 h 136"/>
              <a:gd name="T14" fmla="*/ 33 w 237"/>
              <a:gd name="T15" fmla="*/ 63 h 136"/>
              <a:gd name="T16" fmla="*/ 80 w 237"/>
              <a:gd name="T17" fmla="*/ 61 h 136"/>
              <a:gd name="T18" fmla="*/ 7 w 237"/>
              <a:gd name="T19" fmla="*/ 85 h 136"/>
              <a:gd name="T20" fmla="*/ 90 w 237"/>
              <a:gd name="T21" fmla="*/ 69 h 136"/>
              <a:gd name="T22" fmla="*/ 158 w 237"/>
              <a:gd name="T23" fmla="*/ 55 h 136"/>
              <a:gd name="T24" fmla="*/ 191 w 237"/>
              <a:gd name="T25" fmla="*/ 71 h 136"/>
              <a:gd name="T26" fmla="*/ 194 w 237"/>
              <a:gd name="T27" fmla="*/ 63 h 136"/>
              <a:gd name="T28" fmla="*/ 13 w 237"/>
              <a:gd name="T29" fmla="*/ 77 h 136"/>
              <a:gd name="T30" fmla="*/ 33 w 237"/>
              <a:gd name="T31" fmla="*/ 75 h 136"/>
              <a:gd name="T32" fmla="*/ 75 w 237"/>
              <a:gd name="T33" fmla="*/ 102 h 136"/>
              <a:gd name="T34" fmla="*/ 55 w 237"/>
              <a:gd name="T35" fmla="*/ 98 h 136"/>
              <a:gd name="T36" fmla="*/ 59 w 237"/>
              <a:gd name="T37" fmla="*/ 67 h 136"/>
              <a:gd name="T38" fmla="*/ 223 w 237"/>
              <a:gd name="T39" fmla="*/ 71 h 136"/>
              <a:gd name="T40" fmla="*/ 74 w 237"/>
              <a:gd name="T41" fmla="*/ 72 h 136"/>
              <a:gd name="T42" fmla="*/ 55 w 237"/>
              <a:gd name="T43" fmla="*/ 53 h 136"/>
              <a:gd name="T44" fmla="*/ 71 w 237"/>
              <a:gd name="T45" fmla="*/ 6 h 136"/>
              <a:gd name="T46" fmla="*/ 42 w 237"/>
              <a:gd name="T47" fmla="*/ 58 h 136"/>
              <a:gd name="T48" fmla="*/ 41 w 237"/>
              <a:gd name="T49" fmla="*/ 54 h 136"/>
              <a:gd name="T50" fmla="*/ 74 w 237"/>
              <a:gd name="T51" fmla="*/ 129 h 136"/>
              <a:gd name="T52" fmla="*/ 42 w 237"/>
              <a:gd name="T53" fmla="*/ 31 h 136"/>
              <a:gd name="T54" fmla="*/ 132 w 237"/>
              <a:gd name="T55" fmla="*/ 70 h 136"/>
              <a:gd name="T56" fmla="*/ 235 w 237"/>
              <a:gd name="T57" fmla="*/ 84 h 136"/>
              <a:gd name="T58" fmla="*/ 213 w 237"/>
              <a:gd name="T59" fmla="*/ 47 h 136"/>
              <a:gd name="T60" fmla="*/ 166 w 237"/>
              <a:gd name="T61" fmla="*/ 67 h 136"/>
              <a:gd name="T62" fmla="*/ 122 w 237"/>
              <a:gd name="T63" fmla="*/ 62 h 136"/>
              <a:gd name="T64" fmla="*/ 51 w 237"/>
              <a:gd name="T65" fmla="*/ 89 h 136"/>
              <a:gd name="T66" fmla="*/ 164 w 237"/>
              <a:gd name="T67" fmla="*/ 73 h 136"/>
              <a:gd name="T68" fmla="*/ 137 w 237"/>
              <a:gd name="T69" fmla="*/ 73 h 136"/>
              <a:gd name="T70" fmla="*/ 72 w 237"/>
              <a:gd name="T71" fmla="*/ 84 h 136"/>
              <a:gd name="T72" fmla="*/ 94 w 237"/>
              <a:gd name="T73" fmla="*/ 84 h 136"/>
              <a:gd name="T74" fmla="*/ 98 w 237"/>
              <a:gd name="T75" fmla="*/ 67 h 136"/>
              <a:gd name="T76" fmla="*/ 39 w 237"/>
              <a:gd name="T77" fmla="*/ 78 h 136"/>
              <a:gd name="T78" fmla="*/ 231 w 237"/>
              <a:gd name="T79" fmla="*/ 87 h 136"/>
              <a:gd name="T80" fmla="*/ 110 w 237"/>
              <a:gd name="T81" fmla="*/ 71 h 136"/>
              <a:gd name="T82" fmla="*/ 57 w 237"/>
              <a:gd name="T83" fmla="*/ 87 h 136"/>
              <a:gd name="T84" fmla="*/ 31 w 237"/>
              <a:gd name="T85" fmla="*/ 72 h 136"/>
              <a:gd name="T86" fmla="*/ 126 w 237"/>
              <a:gd name="T87" fmla="*/ 75 h 136"/>
              <a:gd name="T88" fmla="*/ 185 w 237"/>
              <a:gd name="T89" fmla="*/ 85 h 136"/>
              <a:gd name="T90" fmla="*/ 40 w 237"/>
              <a:gd name="T91" fmla="*/ 67 h 136"/>
              <a:gd name="T92" fmla="*/ 41 w 237"/>
              <a:gd name="T93" fmla="*/ 81 h 136"/>
              <a:gd name="T94" fmla="*/ 42 w 237"/>
              <a:gd name="T95" fmla="*/ 85 h 136"/>
              <a:gd name="T96" fmla="*/ 41 w 237"/>
              <a:gd name="T97" fmla="*/ 88 h 136"/>
              <a:gd name="T98" fmla="*/ 71 w 237"/>
              <a:gd name="T99" fmla="*/ 75 h 136"/>
              <a:gd name="T100" fmla="*/ 125 w 237"/>
              <a:gd name="T101" fmla="*/ 69 h 136"/>
              <a:gd name="T102" fmla="*/ 163 w 237"/>
              <a:gd name="T103" fmla="*/ 76 h 136"/>
              <a:gd name="T104" fmla="*/ 71 w 237"/>
              <a:gd name="T105" fmla="*/ 47 h 136"/>
              <a:gd name="T106" fmla="*/ 104 w 237"/>
              <a:gd name="T107" fmla="*/ 72 h 136"/>
              <a:gd name="T108" fmla="*/ 4 w 237"/>
              <a:gd name="T109" fmla="*/ 78 h 136"/>
              <a:gd name="T110" fmla="*/ 33 w 237"/>
              <a:gd name="T111" fmla="*/ 93 h 136"/>
              <a:gd name="T112" fmla="*/ 138 w 237"/>
              <a:gd name="T113" fmla="*/ 46 h 136"/>
              <a:gd name="T114" fmla="*/ 139 w 237"/>
              <a:gd name="T115" fmla="*/ 89 h 136"/>
              <a:gd name="T116" fmla="*/ 218 w 237"/>
              <a:gd name="T117" fmla="*/ 74 h 136"/>
              <a:gd name="T118" fmla="*/ 153 w 237"/>
              <a:gd name="T119" fmla="*/ 63 h 136"/>
              <a:gd name="T120" fmla="*/ 211 w 237"/>
              <a:gd name="T121" fmla="*/ 77 h 136"/>
              <a:gd name="T122" fmla="*/ 67 w 237"/>
              <a:gd name="T123" fmla="*/ 3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7" h="136">
                <a:moveTo>
                  <a:pt x="236" y="43"/>
                </a:moveTo>
                <a:cubicBezTo>
                  <a:pt x="235" y="44"/>
                  <a:pt x="235" y="44"/>
                  <a:pt x="235" y="45"/>
                </a:cubicBezTo>
                <a:cubicBezTo>
                  <a:pt x="234" y="45"/>
                  <a:pt x="234" y="45"/>
                  <a:pt x="234" y="46"/>
                </a:cubicBezTo>
                <a:cubicBezTo>
                  <a:pt x="234" y="47"/>
                  <a:pt x="234" y="47"/>
                  <a:pt x="234" y="48"/>
                </a:cubicBezTo>
                <a:cubicBezTo>
                  <a:pt x="234" y="48"/>
                  <a:pt x="234" y="49"/>
                  <a:pt x="235" y="49"/>
                </a:cubicBezTo>
                <a:cubicBezTo>
                  <a:pt x="235" y="50"/>
                  <a:pt x="235" y="50"/>
                  <a:pt x="235" y="51"/>
                </a:cubicBezTo>
                <a:cubicBezTo>
                  <a:pt x="235" y="51"/>
                  <a:pt x="235" y="52"/>
                  <a:pt x="235" y="53"/>
                </a:cubicBezTo>
                <a:cubicBezTo>
                  <a:pt x="235" y="53"/>
                  <a:pt x="235" y="53"/>
                  <a:pt x="236" y="53"/>
                </a:cubicBezTo>
                <a:cubicBezTo>
                  <a:pt x="236" y="54"/>
                  <a:pt x="236" y="55"/>
                  <a:pt x="236" y="55"/>
                </a:cubicBezTo>
                <a:cubicBezTo>
                  <a:pt x="235" y="56"/>
                  <a:pt x="235" y="57"/>
                  <a:pt x="235" y="57"/>
                </a:cubicBezTo>
                <a:cubicBezTo>
                  <a:pt x="235" y="60"/>
                  <a:pt x="235" y="63"/>
                  <a:pt x="235" y="66"/>
                </a:cubicBezTo>
                <a:cubicBezTo>
                  <a:pt x="235" y="67"/>
                  <a:pt x="236" y="69"/>
                  <a:pt x="236" y="70"/>
                </a:cubicBezTo>
                <a:cubicBezTo>
                  <a:pt x="236" y="77"/>
                  <a:pt x="237" y="84"/>
                  <a:pt x="237" y="91"/>
                </a:cubicBezTo>
                <a:cubicBezTo>
                  <a:pt x="237" y="92"/>
                  <a:pt x="237" y="92"/>
                  <a:pt x="237" y="93"/>
                </a:cubicBezTo>
                <a:cubicBezTo>
                  <a:pt x="237" y="96"/>
                  <a:pt x="236" y="98"/>
                  <a:pt x="233" y="97"/>
                </a:cubicBezTo>
                <a:cubicBezTo>
                  <a:pt x="231" y="97"/>
                  <a:pt x="230" y="97"/>
                  <a:pt x="228" y="97"/>
                </a:cubicBezTo>
                <a:cubicBezTo>
                  <a:pt x="226" y="96"/>
                  <a:pt x="223" y="96"/>
                  <a:pt x="221" y="95"/>
                </a:cubicBezTo>
                <a:cubicBezTo>
                  <a:pt x="217" y="95"/>
                  <a:pt x="214" y="95"/>
                  <a:pt x="210" y="95"/>
                </a:cubicBezTo>
                <a:cubicBezTo>
                  <a:pt x="200" y="96"/>
                  <a:pt x="189" y="97"/>
                  <a:pt x="179" y="97"/>
                </a:cubicBezTo>
                <a:cubicBezTo>
                  <a:pt x="159" y="97"/>
                  <a:pt x="138" y="97"/>
                  <a:pt x="118" y="96"/>
                </a:cubicBezTo>
                <a:cubicBezTo>
                  <a:pt x="108" y="96"/>
                  <a:pt x="99" y="96"/>
                  <a:pt x="89" y="95"/>
                </a:cubicBezTo>
                <a:cubicBezTo>
                  <a:pt x="87" y="95"/>
                  <a:pt x="86" y="95"/>
                  <a:pt x="84" y="95"/>
                </a:cubicBezTo>
                <a:cubicBezTo>
                  <a:pt x="83" y="95"/>
                  <a:pt x="83" y="95"/>
                  <a:pt x="82" y="96"/>
                </a:cubicBezTo>
                <a:cubicBezTo>
                  <a:pt x="81" y="98"/>
                  <a:pt x="81" y="100"/>
                  <a:pt x="81" y="102"/>
                </a:cubicBezTo>
                <a:cubicBezTo>
                  <a:pt x="81" y="106"/>
                  <a:pt x="80" y="110"/>
                  <a:pt x="80" y="115"/>
                </a:cubicBezTo>
                <a:cubicBezTo>
                  <a:pt x="80" y="119"/>
                  <a:pt x="80" y="123"/>
                  <a:pt x="80" y="128"/>
                </a:cubicBezTo>
                <a:cubicBezTo>
                  <a:pt x="80" y="129"/>
                  <a:pt x="80" y="131"/>
                  <a:pt x="80" y="133"/>
                </a:cubicBezTo>
                <a:cubicBezTo>
                  <a:pt x="80" y="133"/>
                  <a:pt x="80" y="134"/>
                  <a:pt x="80" y="134"/>
                </a:cubicBezTo>
                <a:cubicBezTo>
                  <a:pt x="79" y="136"/>
                  <a:pt x="78" y="136"/>
                  <a:pt x="77" y="136"/>
                </a:cubicBezTo>
                <a:cubicBezTo>
                  <a:pt x="76" y="135"/>
                  <a:pt x="76" y="135"/>
                  <a:pt x="75" y="135"/>
                </a:cubicBezTo>
                <a:cubicBezTo>
                  <a:pt x="75" y="135"/>
                  <a:pt x="74" y="135"/>
                  <a:pt x="74" y="134"/>
                </a:cubicBezTo>
                <a:cubicBezTo>
                  <a:pt x="72" y="132"/>
                  <a:pt x="69" y="131"/>
                  <a:pt x="67" y="129"/>
                </a:cubicBezTo>
                <a:cubicBezTo>
                  <a:pt x="67" y="129"/>
                  <a:pt x="66" y="129"/>
                  <a:pt x="66" y="128"/>
                </a:cubicBezTo>
                <a:cubicBezTo>
                  <a:pt x="65" y="128"/>
                  <a:pt x="65" y="128"/>
                  <a:pt x="64" y="128"/>
                </a:cubicBezTo>
                <a:cubicBezTo>
                  <a:pt x="60" y="124"/>
                  <a:pt x="56" y="122"/>
                  <a:pt x="52" y="119"/>
                </a:cubicBezTo>
                <a:cubicBezTo>
                  <a:pt x="45" y="116"/>
                  <a:pt x="39" y="111"/>
                  <a:pt x="33" y="107"/>
                </a:cubicBezTo>
                <a:cubicBezTo>
                  <a:pt x="26" y="102"/>
                  <a:pt x="18" y="96"/>
                  <a:pt x="11" y="91"/>
                </a:cubicBezTo>
                <a:cubicBezTo>
                  <a:pt x="10" y="90"/>
                  <a:pt x="8" y="89"/>
                  <a:pt x="7" y="89"/>
                </a:cubicBezTo>
                <a:cubicBezTo>
                  <a:pt x="6" y="88"/>
                  <a:pt x="5" y="87"/>
                  <a:pt x="4" y="86"/>
                </a:cubicBezTo>
                <a:cubicBezTo>
                  <a:pt x="4" y="85"/>
                  <a:pt x="4" y="84"/>
                  <a:pt x="4" y="83"/>
                </a:cubicBezTo>
                <a:cubicBezTo>
                  <a:pt x="4" y="82"/>
                  <a:pt x="3" y="82"/>
                  <a:pt x="3" y="81"/>
                </a:cubicBezTo>
                <a:cubicBezTo>
                  <a:pt x="2" y="80"/>
                  <a:pt x="2" y="79"/>
                  <a:pt x="1" y="78"/>
                </a:cubicBezTo>
                <a:cubicBezTo>
                  <a:pt x="0" y="78"/>
                  <a:pt x="1" y="77"/>
                  <a:pt x="1" y="76"/>
                </a:cubicBezTo>
                <a:cubicBezTo>
                  <a:pt x="2" y="76"/>
                  <a:pt x="2" y="76"/>
                  <a:pt x="2" y="76"/>
                </a:cubicBezTo>
                <a:cubicBezTo>
                  <a:pt x="5" y="72"/>
                  <a:pt x="8" y="68"/>
                  <a:pt x="11" y="65"/>
                </a:cubicBezTo>
                <a:cubicBezTo>
                  <a:pt x="13" y="62"/>
                  <a:pt x="16" y="59"/>
                  <a:pt x="18" y="56"/>
                </a:cubicBezTo>
                <a:cubicBezTo>
                  <a:pt x="23" y="50"/>
                  <a:pt x="27" y="44"/>
                  <a:pt x="31" y="38"/>
                </a:cubicBezTo>
                <a:cubicBezTo>
                  <a:pt x="38" y="30"/>
                  <a:pt x="45" y="21"/>
                  <a:pt x="52" y="13"/>
                </a:cubicBezTo>
                <a:cubicBezTo>
                  <a:pt x="54" y="11"/>
                  <a:pt x="56" y="9"/>
                  <a:pt x="58" y="8"/>
                </a:cubicBezTo>
                <a:cubicBezTo>
                  <a:pt x="59" y="8"/>
                  <a:pt x="59" y="8"/>
                  <a:pt x="59" y="7"/>
                </a:cubicBezTo>
                <a:cubicBezTo>
                  <a:pt x="61" y="6"/>
                  <a:pt x="62" y="4"/>
                  <a:pt x="64" y="3"/>
                </a:cubicBezTo>
                <a:cubicBezTo>
                  <a:pt x="66" y="1"/>
                  <a:pt x="68" y="0"/>
                  <a:pt x="70" y="1"/>
                </a:cubicBezTo>
                <a:cubicBezTo>
                  <a:pt x="71" y="1"/>
                  <a:pt x="72" y="1"/>
                  <a:pt x="73" y="1"/>
                </a:cubicBezTo>
                <a:cubicBezTo>
                  <a:pt x="75" y="2"/>
                  <a:pt x="76" y="3"/>
                  <a:pt x="76" y="5"/>
                </a:cubicBezTo>
                <a:cubicBezTo>
                  <a:pt x="76" y="5"/>
                  <a:pt x="76" y="5"/>
                  <a:pt x="76" y="5"/>
                </a:cubicBezTo>
                <a:cubicBezTo>
                  <a:pt x="76" y="10"/>
                  <a:pt x="76" y="15"/>
                  <a:pt x="77" y="20"/>
                </a:cubicBezTo>
                <a:cubicBezTo>
                  <a:pt x="77" y="21"/>
                  <a:pt x="77" y="21"/>
                  <a:pt x="77" y="21"/>
                </a:cubicBezTo>
                <a:cubicBezTo>
                  <a:pt x="77" y="22"/>
                  <a:pt x="77" y="23"/>
                  <a:pt x="77" y="24"/>
                </a:cubicBezTo>
                <a:cubicBezTo>
                  <a:pt x="78" y="27"/>
                  <a:pt x="78" y="31"/>
                  <a:pt x="78" y="35"/>
                </a:cubicBezTo>
                <a:cubicBezTo>
                  <a:pt x="78" y="37"/>
                  <a:pt x="78" y="39"/>
                  <a:pt x="78" y="41"/>
                </a:cubicBezTo>
                <a:cubicBezTo>
                  <a:pt x="78" y="41"/>
                  <a:pt x="79" y="42"/>
                  <a:pt x="79" y="42"/>
                </a:cubicBezTo>
                <a:cubicBezTo>
                  <a:pt x="83" y="42"/>
                  <a:pt x="87" y="42"/>
                  <a:pt x="91" y="43"/>
                </a:cubicBezTo>
                <a:cubicBezTo>
                  <a:pt x="105" y="43"/>
                  <a:pt x="118" y="43"/>
                  <a:pt x="132" y="44"/>
                </a:cubicBezTo>
                <a:cubicBezTo>
                  <a:pt x="139" y="44"/>
                  <a:pt x="145" y="44"/>
                  <a:pt x="152" y="44"/>
                </a:cubicBezTo>
                <a:cubicBezTo>
                  <a:pt x="161" y="45"/>
                  <a:pt x="169" y="45"/>
                  <a:pt x="178" y="45"/>
                </a:cubicBezTo>
                <a:cubicBezTo>
                  <a:pt x="183" y="45"/>
                  <a:pt x="187" y="44"/>
                  <a:pt x="192" y="44"/>
                </a:cubicBezTo>
                <a:cubicBezTo>
                  <a:pt x="199" y="43"/>
                  <a:pt x="207" y="42"/>
                  <a:pt x="214" y="42"/>
                </a:cubicBezTo>
                <a:cubicBezTo>
                  <a:pt x="217" y="42"/>
                  <a:pt x="221" y="43"/>
                  <a:pt x="225" y="43"/>
                </a:cubicBezTo>
                <a:cubicBezTo>
                  <a:pt x="226" y="43"/>
                  <a:pt x="228" y="43"/>
                  <a:pt x="229" y="43"/>
                </a:cubicBezTo>
                <a:cubicBezTo>
                  <a:pt x="230" y="43"/>
                  <a:pt x="230" y="43"/>
                  <a:pt x="231" y="43"/>
                </a:cubicBezTo>
                <a:cubicBezTo>
                  <a:pt x="231" y="42"/>
                  <a:pt x="231" y="42"/>
                  <a:pt x="232" y="42"/>
                </a:cubicBezTo>
                <a:cubicBezTo>
                  <a:pt x="233" y="42"/>
                  <a:pt x="233" y="42"/>
                  <a:pt x="234" y="42"/>
                </a:cubicBezTo>
                <a:cubicBezTo>
                  <a:pt x="235" y="42"/>
                  <a:pt x="235" y="43"/>
                  <a:pt x="236" y="43"/>
                </a:cubicBezTo>
                <a:close/>
                <a:moveTo>
                  <a:pt x="110" y="94"/>
                </a:moveTo>
                <a:cubicBezTo>
                  <a:pt x="110" y="94"/>
                  <a:pt x="110" y="94"/>
                  <a:pt x="110" y="94"/>
                </a:cubicBezTo>
                <a:cubicBezTo>
                  <a:pt x="115" y="94"/>
                  <a:pt x="119" y="94"/>
                  <a:pt x="124" y="94"/>
                </a:cubicBezTo>
                <a:cubicBezTo>
                  <a:pt x="143" y="94"/>
                  <a:pt x="161" y="94"/>
                  <a:pt x="179" y="94"/>
                </a:cubicBezTo>
                <a:cubicBezTo>
                  <a:pt x="183" y="94"/>
                  <a:pt x="187" y="94"/>
                  <a:pt x="191" y="94"/>
                </a:cubicBezTo>
                <a:cubicBezTo>
                  <a:pt x="191" y="94"/>
                  <a:pt x="191" y="94"/>
                  <a:pt x="191" y="94"/>
                </a:cubicBezTo>
                <a:cubicBezTo>
                  <a:pt x="192" y="94"/>
                  <a:pt x="192" y="94"/>
                  <a:pt x="192" y="94"/>
                </a:cubicBezTo>
                <a:cubicBezTo>
                  <a:pt x="189" y="93"/>
                  <a:pt x="187" y="93"/>
                  <a:pt x="184" y="93"/>
                </a:cubicBezTo>
                <a:cubicBezTo>
                  <a:pt x="173" y="94"/>
                  <a:pt x="163" y="93"/>
                  <a:pt x="152" y="93"/>
                </a:cubicBezTo>
                <a:cubicBezTo>
                  <a:pt x="150" y="93"/>
                  <a:pt x="148" y="93"/>
                  <a:pt x="146" y="93"/>
                </a:cubicBezTo>
                <a:cubicBezTo>
                  <a:pt x="138" y="93"/>
                  <a:pt x="130" y="93"/>
                  <a:pt x="122" y="93"/>
                </a:cubicBezTo>
                <a:cubicBezTo>
                  <a:pt x="118" y="94"/>
                  <a:pt x="114" y="94"/>
                  <a:pt x="110" y="94"/>
                </a:cubicBezTo>
                <a:close/>
                <a:moveTo>
                  <a:pt x="65" y="83"/>
                </a:moveTo>
                <a:cubicBezTo>
                  <a:pt x="65" y="83"/>
                  <a:pt x="65" y="83"/>
                  <a:pt x="65" y="83"/>
                </a:cubicBezTo>
                <a:cubicBezTo>
                  <a:pt x="66" y="81"/>
                  <a:pt x="66" y="80"/>
                  <a:pt x="67" y="78"/>
                </a:cubicBezTo>
                <a:cubicBezTo>
                  <a:pt x="67" y="76"/>
                  <a:pt x="68" y="73"/>
                  <a:pt x="68" y="70"/>
                </a:cubicBezTo>
                <a:cubicBezTo>
                  <a:pt x="68" y="70"/>
                  <a:pt x="68" y="70"/>
                  <a:pt x="68" y="69"/>
                </a:cubicBezTo>
                <a:cubicBezTo>
                  <a:pt x="66" y="69"/>
                  <a:pt x="66" y="67"/>
                  <a:pt x="65" y="66"/>
                </a:cubicBezTo>
                <a:cubicBezTo>
                  <a:pt x="64" y="67"/>
                  <a:pt x="63" y="69"/>
                  <a:pt x="62" y="70"/>
                </a:cubicBezTo>
                <a:cubicBezTo>
                  <a:pt x="61" y="72"/>
                  <a:pt x="61" y="72"/>
                  <a:pt x="61" y="74"/>
                </a:cubicBezTo>
                <a:cubicBezTo>
                  <a:pt x="61" y="74"/>
                  <a:pt x="62" y="74"/>
                  <a:pt x="62" y="74"/>
                </a:cubicBezTo>
                <a:cubicBezTo>
                  <a:pt x="62" y="74"/>
                  <a:pt x="62" y="74"/>
                  <a:pt x="62" y="74"/>
                </a:cubicBezTo>
                <a:cubicBezTo>
                  <a:pt x="63" y="74"/>
                  <a:pt x="63" y="74"/>
                  <a:pt x="64" y="74"/>
                </a:cubicBezTo>
                <a:cubicBezTo>
                  <a:pt x="64" y="75"/>
                  <a:pt x="64" y="75"/>
                  <a:pt x="64" y="76"/>
                </a:cubicBezTo>
                <a:cubicBezTo>
                  <a:pt x="64" y="77"/>
                  <a:pt x="64" y="77"/>
                  <a:pt x="63" y="78"/>
                </a:cubicBezTo>
                <a:cubicBezTo>
                  <a:pt x="63" y="78"/>
                  <a:pt x="63" y="79"/>
                  <a:pt x="63" y="79"/>
                </a:cubicBezTo>
                <a:cubicBezTo>
                  <a:pt x="64" y="80"/>
                  <a:pt x="64" y="81"/>
                  <a:pt x="65" y="83"/>
                </a:cubicBezTo>
                <a:close/>
                <a:moveTo>
                  <a:pt x="156" y="85"/>
                </a:moveTo>
                <a:cubicBezTo>
                  <a:pt x="158" y="85"/>
                  <a:pt x="175" y="85"/>
                  <a:pt x="176" y="85"/>
                </a:cubicBezTo>
                <a:cubicBezTo>
                  <a:pt x="176" y="84"/>
                  <a:pt x="176" y="83"/>
                  <a:pt x="176" y="82"/>
                </a:cubicBezTo>
                <a:cubicBezTo>
                  <a:pt x="176" y="82"/>
                  <a:pt x="175" y="82"/>
                  <a:pt x="174" y="82"/>
                </a:cubicBezTo>
                <a:cubicBezTo>
                  <a:pt x="173" y="81"/>
                  <a:pt x="171" y="81"/>
                  <a:pt x="169" y="81"/>
                </a:cubicBezTo>
                <a:cubicBezTo>
                  <a:pt x="168" y="81"/>
                  <a:pt x="167" y="81"/>
                  <a:pt x="167" y="82"/>
                </a:cubicBezTo>
                <a:cubicBezTo>
                  <a:pt x="166" y="83"/>
                  <a:pt x="165" y="83"/>
                  <a:pt x="165" y="83"/>
                </a:cubicBezTo>
                <a:cubicBezTo>
                  <a:pt x="164" y="84"/>
                  <a:pt x="163" y="83"/>
                  <a:pt x="162" y="82"/>
                </a:cubicBezTo>
                <a:cubicBezTo>
                  <a:pt x="162" y="82"/>
                  <a:pt x="162" y="82"/>
                  <a:pt x="162" y="81"/>
                </a:cubicBezTo>
                <a:cubicBezTo>
                  <a:pt x="160" y="82"/>
                  <a:pt x="158" y="82"/>
                  <a:pt x="157" y="82"/>
                </a:cubicBezTo>
                <a:cubicBezTo>
                  <a:pt x="156" y="83"/>
                  <a:pt x="156" y="84"/>
                  <a:pt x="156" y="85"/>
                </a:cubicBezTo>
                <a:close/>
                <a:moveTo>
                  <a:pt x="50" y="28"/>
                </a:moveTo>
                <a:cubicBezTo>
                  <a:pt x="48" y="28"/>
                  <a:pt x="47" y="29"/>
                  <a:pt x="46" y="30"/>
                </a:cubicBezTo>
                <a:cubicBezTo>
                  <a:pt x="42" y="36"/>
                  <a:pt x="37" y="42"/>
                  <a:pt x="32" y="48"/>
                </a:cubicBezTo>
                <a:cubicBezTo>
                  <a:pt x="32" y="48"/>
                  <a:pt x="32" y="48"/>
                  <a:pt x="31" y="49"/>
                </a:cubicBezTo>
                <a:cubicBezTo>
                  <a:pt x="32" y="49"/>
                  <a:pt x="32" y="48"/>
                  <a:pt x="33" y="48"/>
                </a:cubicBezTo>
                <a:cubicBezTo>
                  <a:pt x="37" y="43"/>
                  <a:pt x="42" y="39"/>
                  <a:pt x="47" y="34"/>
                </a:cubicBezTo>
                <a:cubicBezTo>
                  <a:pt x="47" y="34"/>
                  <a:pt x="48" y="33"/>
                  <a:pt x="48" y="33"/>
                </a:cubicBezTo>
                <a:cubicBezTo>
                  <a:pt x="48" y="31"/>
                  <a:pt x="49" y="30"/>
                  <a:pt x="50" y="28"/>
                </a:cubicBezTo>
                <a:close/>
                <a:moveTo>
                  <a:pt x="109" y="90"/>
                </a:moveTo>
                <a:cubicBezTo>
                  <a:pt x="109" y="90"/>
                  <a:pt x="109" y="90"/>
                  <a:pt x="109" y="90"/>
                </a:cubicBezTo>
                <a:cubicBezTo>
                  <a:pt x="105" y="89"/>
                  <a:pt x="101" y="89"/>
                  <a:pt x="97" y="88"/>
                </a:cubicBezTo>
                <a:cubicBezTo>
                  <a:pt x="96" y="88"/>
                  <a:pt x="95" y="88"/>
                  <a:pt x="94" y="88"/>
                </a:cubicBezTo>
                <a:cubicBezTo>
                  <a:pt x="93" y="87"/>
                  <a:pt x="92" y="87"/>
                  <a:pt x="91" y="87"/>
                </a:cubicBezTo>
                <a:cubicBezTo>
                  <a:pt x="90" y="87"/>
                  <a:pt x="89" y="87"/>
                  <a:pt x="89" y="88"/>
                </a:cubicBezTo>
                <a:cubicBezTo>
                  <a:pt x="88" y="88"/>
                  <a:pt x="87" y="88"/>
                  <a:pt x="87" y="87"/>
                </a:cubicBezTo>
                <a:cubicBezTo>
                  <a:pt x="87" y="87"/>
                  <a:pt x="86" y="87"/>
                  <a:pt x="86" y="87"/>
                </a:cubicBezTo>
                <a:cubicBezTo>
                  <a:pt x="85" y="87"/>
                  <a:pt x="83" y="87"/>
                  <a:pt x="82" y="87"/>
                </a:cubicBezTo>
                <a:cubicBezTo>
                  <a:pt x="81" y="87"/>
                  <a:pt x="80" y="87"/>
                  <a:pt x="80" y="88"/>
                </a:cubicBezTo>
                <a:cubicBezTo>
                  <a:pt x="80" y="89"/>
                  <a:pt x="81" y="89"/>
                  <a:pt x="81" y="90"/>
                </a:cubicBezTo>
                <a:cubicBezTo>
                  <a:pt x="90" y="90"/>
                  <a:pt x="99" y="90"/>
                  <a:pt x="109" y="90"/>
                </a:cubicBezTo>
                <a:close/>
                <a:moveTo>
                  <a:pt x="206" y="59"/>
                </a:moveTo>
                <a:cubicBezTo>
                  <a:pt x="206" y="59"/>
                  <a:pt x="206" y="59"/>
                  <a:pt x="206" y="59"/>
                </a:cubicBezTo>
                <a:cubicBezTo>
                  <a:pt x="203" y="63"/>
                  <a:pt x="201" y="67"/>
                  <a:pt x="198" y="71"/>
                </a:cubicBezTo>
                <a:cubicBezTo>
                  <a:pt x="198" y="71"/>
                  <a:pt x="198" y="71"/>
                  <a:pt x="198" y="72"/>
                </a:cubicBezTo>
                <a:cubicBezTo>
                  <a:pt x="199" y="73"/>
                  <a:pt x="200" y="73"/>
                  <a:pt x="201" y="72"/>
                </a:cubicBezTo>
                <a:cubicBezTo>
                  <a:pt x="203" y="70"/>
                  <a:pt x="204" y="68"/>
                  <a:pt x="205" y="67"/>
                </a:cubicBezTo>
                <a:cubicBezTo>
                  <a:pt x="206" y="66"/>
                  <a:pt x="206" y="66"/>
                  <a:pt x="206" y="65"/>
                </a:cubicBezTo>
                <a:cubicBezTo>
                  <a:pt x="206" y="63"/>
                  <a:pt x="206" y="61"/>
                  <a:pt x="206" y="59"/>
                </a:cubicBezTo>
                <a:close/>
                <a:moveTo>
                  <a:pt x="71" y="95"/>
                </a:moveTo>
                <a:cubicBezTo>
                  <a:pt x="71" y="95"/>
                  <a:pt x="71" y="96"/>
                  <a:pt x="71" y="96"/>
                </a:cubicBezTo>
                <a:cubicBezTo>
                  <a:pt x="71" y="98"/>
                  <a:pt x="71" y="101"/>
                  <a:pt x="72" y="104"/>
                </a:cubicBezTo>
                <a:cubicBezTo>
                  <a:pt x="72" y="109"/>
                  <a:pt x="72" y="114"/>
                  <a:pt x="72" y="118"/>
                </a:cubicBezTo>
                <a:cubicBezTo>
                  <a:pt x="72" y="119"/>
                  <a:pt x="71" y="120"/>
                  <a:pt x="71" y="121"/>
                </a:cubicBezTo>
                <a:cubicBezTo>
                  <a:pt x="72" y="121"/>
                  <a:pt x="73" y="121"/>
                  <a:pt x="74" y="122"/>
                </a:cubicBezTo>
                <a:cubicBezTo>
                  <a:pt x="74" y="113"/>
                  <a:pt x="73" y="104"/>
                  <a:pt x="71" y="95"/>
                </a:cubicBezTo>
                <a:close/>
                <a:moveTo>
                  <a:pt x="35" y="58"/>
                </a:moveTo>
                <a:cubicBezTo>
                  <a:pt x="33" y="60"/>
                  <a:pt x="22" y="75"/>
                  <a:pt x="21" y="77"/>
                </a:cubicBezTo>
                <a:cubicBezTo>
                  <a:pt x="22" y="76"/>
                  <a:pt x="22" y="76"/>
                  <a:pt x="22" y="76"/>
                </a:cubicBezTo>
                <a:cubicBezTo>
                  <a:pt x="25" y="72"/>
                  <a:pt x="28" y="69"/>
                  <a:pt x="32" y="65"/>
                </a:cubicBezTo>
                <a:cubicBezTo>
                  <a:pt x="32" y="65"/>
                  <a:pt x="32" y="65"/>
                  <a:pt x="32" y="64"/>
                </a:cubicBezTo>
                <a:cubicBezTo>
                  <a:pt x="32" y="63"/>
                  <a:pt x="32" y="63"/>
                  <a:pt x="33" y="63"/>
                </a:cubicBezTo>
                <a:cubicBezTo>
                  <a:pt x="35" y="62"/>
                  <a:pt x="35" y="62"/>
                  <a:pt x="35" y="61"/>
                </a:cubicBezTo>
                <a:cubicBezTo>
                  <a:pt x="35" y="60"/>
                  <a:pt x="35" y="59"/>
                  <a:pt x="35" y="58"/>
                </a:cubicBezTo>
                <a:close/>
                <a:moveTo>
                  <a:pt x="33" y="51"/>
                </a:moveTo>
                <a:cubicBezTo>
                  <a:pt x="30" y="53"/>
                  <a:pt x="28" y="55"/>
                  <a:pt x="26" y="58"/>
                </a:cubicBezTo>
                <a:cubicBezTo>
                  <a:pt x="26" y="58"/>
                  <a:pt x="25" y="59"/>
                  <a:pt x="25" y="60"/>
                </a:cubicBezTo>
                <a:cubicBezTo>
                  <a:pt x="25" y="61"/>
                  <a:pt x="24" y="63"/>
                  <a:pt x="23" y="64"/>
                </a:cubicBezTo>
                <a:cubicBezTo>
                  <a:pt x="23" y="64"/>
                  <a:pt x="23" y="64"/>
                  <a:pt x="23" y="65"/>
                </a:cubicBezTo>
                <a:cubicBezTo>
                  <a:pt x="24" y="64"/>
                  <a:pt x="24" y="64"/>
                  <a:pt x="24" y="64"/>
                </a:cubicBezTo>
                <a:cubicBezTo>
                  <a:pt x="27" y="61"/>
                  <a:pt x="30" y="58"/>
                  <a:pt x="33" y="54"/>
                </a:cubicBezTo>
                <a:cubicBezTo>
                  <a:pt x="34" y="53"/>
                  <a:pt x="34" y="53"/>
                  <a:pt x="33" y="52"/>
                </a:cubicBezTo>
                <a:cubicBezTo>
                  <a:pt x="33" y="52"/>
                  <a:pt x="33" y="52"/>
                  <a:pt x="33" y="51"/>
                </a:cubicBezTo>
                <a:close/>
                <a:moveTo>
                  <a:pt x="85" y="55"/>
                </a:moveTo>
                <a:cubicBezTo>
                  <a:pt x="83" y="54"/>
                  <a:pt x="82" y="54"/>
                  <a:pt x="82" y="54"/>
                </a:cubicBezTo>
                <a:cubicBezTo>
                  <a:pt x="82" y="54"/>
                  <a:pt x="82" y="54"/>
                  <a:pt x="81" y="54"/>
                </a:cubicBezTo>
                <a:cubicBezTo>
                  <a:pt x="81" y="54"/>
                  <a:pt x="80" y="54"/>
                  <a:pt x="79" y="54"/>
                </a:cubicBezTo>
                <a:cubicBezTo>
                  <a:pt x="79" y="55"/>
                  <a:pt x="79" y="57"/>
                  <a:pt x="78" y="58"/>
                </a:cubicBezTo>
                <a:cubicBezTo>
                  <a:pt x="78" y="59"/>
                  <a:pt x="78" y="59"/>
                  <a:pt x="78" y="60"/>
                </a:cubicBezTo>
                <a:cubicBezTo>
                  <a:pt x="77" y="60"/>
                  <a:pt x="77" y="61"/>
                  <a:pt x="78" y="61"/>
                </a:cubicBezTo>
                <a:cubicBezTo>
                  <a:pt x="79" y="61"/>
                  <a:pt x="80" y="61"/>
                  <a:pt x="80" y="61"/>
                </a:cubicBezTo>
                <a:cubicBezTo>
                  <a:pt x="82" y="59"/>
                  <a:pt x="83" y="57"/>
                  <a:pt x="85" y="55"/>
                </a:cubicBezTo>
                <a:close/>
                <a:moveTo>
                  <a:pt x="62" y="109"/>
                </a:moveTo>
                <a:cubicBezTo>
                  <a:pt x="62" y="109"/>
                  <a:pt x="62" y="108"/>
                  <a:pt x="62" y="108"/>
                </a:cubicBezTo>
                <a:cubicBezTo>
                  <a:pt x="62" y="104"/>
                  <a:pt x="62" y="100"/>
                  <a:pt x="62" y="96"/>
                </a:cubicBezTo>
                <a:cubicBezTo>
                  <a:pt x="62" y="95"/>
                  <a:pt x="61" y="94"/>
                  <a:pt x="60" y="94"/>
                </a:cubicBezTo>
                <a:cubicBezTo>
                  <a:pt x="60" y="97"/>
                  <a:pt x="59" y="100"/>
                  <a:pt x="58" y="102"/>
                </a:cubicBezTo>
                <a:cubicBezTo>
                  <a:pt x="58" y="103"/>
                  <a:pt x="59" y="103"/>
                  <a:pt x="59" y="104"/>
                </a:cubicBezTo>
                <a:cubicBezTo>
                  <a:pt x="59" y="105"/>
                  <a:pt x="60" y="106"/>
                  <a:pt x="61" y="107"/>
                </a:cubicBezTo>
                <a:cubicBezTo>
                  <a:pt x="61" y="107"/>
                  <a:pt x="61" y="108"/>
                  <a:pt x="62" y="109"/>
                </a:cubicBezTo>
                <a:close/>
                <a:moveTo>
                  <a:pt x="52" y="41"/>
                </a:moveTo>
                <a:cubicBezTo>
                  <a:pt x="53" y="41"/>
                  <a:pt x="53" y="41"/>
                  <a:pt x="53" y="41"/>
                </a:cubicBezTo>
                <a:cubicBezTo>
                  <a:pt x="55" y="38"/>
                  <a:pt x="57" y="35"/>
                  <a:pt x="60" y="33"/>
                </a:cubicBezTo>
                <a:cubicBezTo>
                  <a:pt x="60" y="32"/>
                  <a:pt x="60" y="32"/>
                  <a:pt x="60" y="32"/>
                </a:cubicBezTo>
                <a:cubicBezTo>
                  <a:pt x="60" y="31"/>
                  <a:pt x="60" y="30"/>
                  <a:pt x="59" y="29"/>
                </a:cubicBezTo>
                <a:cubicBezTo>
                  <a:pt x="59" y="29"/>
                  <a:pt x="59" y="29"/>
                  <a:pt x="59" y="29"/>
                </a:cubicBezTo>
                <a:cubicBezTo>
                  <a:pt x="58" y="30"/>
                  <a:pt x="57" y="32"/>
                  <a:pt x="55" y="33"/>
                </a:cubicBezTo>
                <a:cubicBezTo>
                  <a:pt x="54" y="35"/>
                  <a:pt x="53" y="36"/>
                  <a:pt x="53" y="39"/>
                </a:cubicBezTo>
                <a:cubicBezTo>
                  <a:pt x="53" y="39"/>
                  <a:pt x="52" y="40"/>
                  <a:pt x="52" y="41"/>
                </a:cubicBezTo>
                <a:close/>
                <a:moveTo>
                  <a:pt x="7" y="85"/>
                </a:moveTo>
                <a:cubicBezTo>
                  <a:pt x="7" y="85"/>
                  <a:pt x="8" y="86"/>
                  <a:pt x="8" y="86"/>
                </a:cubicBezTo>
                <a:cubicBezTo>
                  <a:pt x="10" y="87"/>
                  <a:pt x="11" y="88"/>
                  <a:pt x="12" y="89"/>
                </a:cubicBezTo>
                <a:cubicBezTo>
                  <a:pt x="20" y="95"/>
                  <a:pt x="28" y="100"/>
                  <a:pt x="36" y="106"/>
                </a:cubicBezTo>
                <a:cubicBezTo>
                  <a:pt x="40" y="108"/>
                  <a:pt x="44" y="111"/>
                  <a:pt x="48" y="114"/>
                </a:cubicBezTo>
                <a:cubicBezTo>
                  <a:pt x="48" y="114"/>
                  <a:pt x="48" y="114"/>
                  <a:pt x="49" y="114"/>
                </a:cubicBezTo>
                <a:cubicBezTo>
                  <a:pt x="47" y="113"/>
                  <a:pt x="45" y="111"/>
                  <a:pt x="42" y="109"/>
                </a:cubicBezTo>
                <a:cubicBezTo>
                  <a:pt x="36" y="105"/>
                  <a:pt x="30" y="101"/>
                  <a:pt x="24" y="97"/>
                </a:cubicBezTo>
                <a:cubicBezTo>
                  <a:pt x="18" y="93"/>
                  <a:pt x="13" y="88"/>
                  <a:pt x="7" y="85"/>
                </a:cubicBezTo>
                <a:close/>
                <a:moveTo>
                  <a:pt x="144" y="69"/>
                </a:moveTo>
                <a:cubicBezTo>
                  <a:pt x="143" y="69"/>
                  <a:pt x="142" y="68"/>
                  <a:pt x="142" y="69"/>
                </a:cubicBezTo>
                <a:cubicBezTo>
                  <a:pt x="141" y="71"/>
                  <a:pt x="140" y="73"/>
                  <a:pt x="139" y="75"/>
                </a:cubicBezTo>
                <a:cubicBezTo>
                  <a:pt x="139" y="75"/>
                  <a:pt x="139" y="75"/>
                  <a:pt x="139" y="76"/>
                </a:cubicBezTo>
                <a:cubicBezTo>
                  <a:pt x="139" y="76"/>
                  <a:pt x="140" y="77"/>
                  <a:pt x="140" y="78"/>
                </a:cubicBezTo>
                <a:cubicBezTo>
                  <a:pt x="142" y="77"/>
                  <a:pt x="143" y="75"/>
                  <a:pt x="144" y="74"/>
                </a:cubicBezTo>
                <a:cubicBezTo>
                  <a:pt x="144" y="74"/>
                  <a:pt x="144" y="73"/>
                  <a:pt x="144" y="73"/>
                </a:cubicBezTo>
                <a:cubicBezTo>
                  <a:pt x="144" y="72"/>
                  <a:pt x="144" y="70"/>
                  <a:pt x="144" y="69"/>
                </a:cubicBezTo>
                <a:close/>
                <a:moveTo>
                  <a:pt x="86" y="76"/>
                </a:moveTo>
                <a:cubicBezTo>
                  <a:pt x="86" y="75"/>
                  <a:pt x="86" y="75"/>
                  <a:pt x="86" y="75"/>
                </a:cubicBezTo>
                <a:cubicBezTo>
                  <a:pt x="88" y="73"/>
                  <a:pt x="89" y="71"/>
                  <a:pt x="90" y="69"/>
                </a:cubicBezTo>
                <a:cubicBezTo>
                  <a:pt x="91" y="69"/>
                  <a:pt x="91" y="68"/>
                  <a:pt x="90" y="67"/>
                </a:cubicBezTo>
                <a:cubicBezTo>
                  <a:pt x="89" y="67"/>
                  <a:pt x="88" y="67"/>
                  <a:pt x="87" y="66"/>
                </a:cubicBezTo>
                <a:cubicBezTo>
                  <a:pt x="87" y="68"/>
                  <a:pt x="86" y="69"/>
                  <a:pt x="85" y="71"/>
                </a:cubicBezTo>
                <a:cubicBezTo>
                  <a:pt x="84" y="73"/>
                  <a:pt x="84" y="73"/>
                  <a:pt x="85" y="75"/>
                </a:cubicBezTo>
                <a:cubicBezTo>
                  <a:pt x="85" y="75"/>
                  <a:pt x="86" y="75"/>
                  <a:pt x="86" y="76"/>
                </a:cubicBezTo>
                <a:close/>
                <a:moveTo>
                  <a:pt x="178" y="78"/>
                </a:moveTo>
                <a:cubicBezTo>
                  <a:pt x="178" y="78"/>
                  <a:pt x="179" y="77"/>
                  <a:pt x="179" y="76"/>
                </a:cubicBezTo>
                <a:cubicBezTo>
                  <a:pt x="179" y="75"/>
                  <a:pt x="178" y="74"/>
                  <a:pt x="178" y="74"/>
                </a:cubicBezTo>
                <a:cubicBezTo>
                  <a:pt x="177" y="74"/>
                  <a:pt x="176" y="74"/>
                  <a:pt x="175" y="74"/>
                </a:cubicBezTo>
                <a:cubicBezTo>
                  <a:pt x="174" y="74"/>
                  <a:pt x="174" y="74"/>
                  <a:pt x="174" y="74"/>
                </a:cubicBezTo>
                <a:cubicBezTo>
                  <a:pt x="173" y="76"/>
                  <a:pt x="172" y="77"/>
                  <a:pt x="171" y="78"/>
                </a:cubicBezTo>
                <a:cubicBezTo>
                  <a:pt x="171" y="78"/>
                  <a:pt x="171" y="78"/>
                  <a:pt x="171" y="78"/>
                </a:cubicBezTo>
                <a:cubicBezTo>
                  <a:pt x="173" y="78"/>
                  <a:pt x="175" y="78"/>
                  <a:pt x="178" y="78"/>
                </a:cubicBezTo>
                <a:close/>
                <a:moveTo>
                  <a:pt x="149" y="57"/>
                </a:moveTo>
                <a:cubicBezTo>
                  <a:pt x="151" y="58"/>
                  <a:pt x="154" y="58"/>
                  <a:pt x="157" y="58"/>
                </a:cubicBezTo>
                <a:cubicBezTo>
                  <a:pt x="157" y="58"/>
                  <a:pt x="158" y="58"/>
                  <a:pt x="158" y="58"/>
                </a:cubicBezTo>
                <a:cubicBezTo>
                  <a:pt x="159" y="57"/>
                  <a:pt x="159" y="56"/>
                  <a:pt x="160" y="55"/>
                </a:cubicBezTo>
                <a:cubicBezTo>
                  <a:pt x="160" y="55"/>
                  <a:pt x="160" y="55"/>
                  <a:pt x="160" y="55"/>
                </a:cubicBezTo>
                <a:cubicBezTo>
                  <a:pt x="159" y="55"/>
                  <a:pt x="158" y="55"/>
                  <a:pt x="158" y="55"/>
                </a:cubicBezTo>
                <a:cubicBezTo>
                  <a:pt x="155" y="55"/>
                  <a:pt x="153" y="55"/>
                  <a:pt x="150" y="56"/>
                </a:cubicBezTo>
                <a:cubicBezTo>
                  <a:pt x="150" y="56"/>
                  <a:pt x="149" y="56"/>
                  <a:pt x="149" y="56"/>
                </a:cubicBezTo>
                <a:cubicBezTo>
                  <a:pt x="149" y="57"/>
                  <a:pt x="149" y="57"/>
                  <a:pt x="149" y="57"/>
                </a:cubicBezTo>
                <a:close/>
                <a:moveTo>
                  <a:pt x="188" y="85"/>
                </a:moveTo>
                <a:cubicBezTo>
                  <a:pt x="193" y="85"/>
                  <a:pt x="197" y="85"/>
                  <a:pt x="201" y="86"/>
                </a:cubicBezTo>
                <a:cubicBezTo>
                  <a:pt x="201" y="85"/>
                  <a:pt x="201" y="84"/>
                  <a:pt x="201" y="83"/>
                </a:cubicBezTo>
                <a:cubicBezTo>
                  <a:pt x="200" y="83"/>
                  <a:pt x="198" y="83"/>
                  <a:pt x="197" y="83"/>
                </a:cubicBezTo>
                <a:cubicBezTo>
                  <a:pt x="195" y="83"/>
                  <a:pt x="194" y="83"/>
                  <a:pt x="193" y="84"/>
                </a:cubicBezTo>
                <a:cubicBezTo>
                  <a:pt x="193" y="84"/>
                  <a:pt x="192" y="84"/>
                  <a:pt x="191" y="83"/>
                </a:cubicBezTo>
                <a:cubicBezTo>
                  <a:pt x="191" y="83"/>
                  <a:pt x="190" y="83"/>
                  <a:pt x="189" y="83"/>
                </a:cubicBezTo>
                <a:cubicBezTo>
                  <a:pt x="189" y="83"/>
                  <a:pt x="189" y="84"/>
                  <a:pt x="188" y="85"/>
                </a:cubicBezTo>
                <a:close/>
                <a:moveTo>
                  <a:pt x="194" y="68"/>
                </a:moveTo>
                <a:cubicBezTo>
                  <a:pt x="193" y="67"/>
                  <a:pt x="192" y="65"/>
                  <a:pt x="191" y="64"/>
                </a:cubicBezTo>
                <a:cubicBezTo>
                  <a:pt x="191" y="63"/>
                  <a:pt x="190" y="63"/>
                  <a:pt x="189" y="63"/>
                </a:cubicBezTo>
                <a:cubicBezTo>
                  <a:pt x="189" y="63"/>
                  <a:pt x="188" y="64"/>
                  <a:pt x="188" y="65"/>
                </a:cubicBezTo>
                <a:cubicBezTo>
                  <a:pt x="188" y="65"/>
                  <a:pt x="188" y="65"/>
                  <a:pt x="188" y="65"/>
                </a:cubicBezTo>
                <a:cubicBezTo>
                  <a:pt x="188" y="66"/>
                  <a:pt x="188" y="67"/>
                  <a:pt x="188" y="67"/>
                </a:cubicBezTo>
                <a:cubicBezTo>
                  <a:pt x="189" y="68"/>
                  <a:pt x="190" y="68"/>
                  <a:pt x="190" y="69"/>
                </a:cubicBezTo>
                <a:cubicBezTo>
                  <a:pt x="191" y="70"/>
                  <a:pt x="191" y="71"/>
                  <a:pt x="191" y="71"/>
                </a:cubicBezTo>
                <a:cubicBezTo>
                  <a:pt x="192" y="70"/>
                  <a:pt x="193" y="69"/>
                  <a:pt x="194" y="68"/>
                </a:cubicBezTo>
                <a:close/>
                <a:moveTo>
                  <a:pt x="207" y="86"/>
                </a:moveTo>
                <a:cubicBezTo>
                  <a:pt x="207" y="86"/>
                  <a:pt x="208" y="86"/>
                  <a:pt x="209" y="86"/>
                </a:cubicBezTo>
                <a:cubicBezTo>
                  <a:pt x="210" y="86"/>
                  <a:pt x="211" y="86"/>
                  <a:pt x="211" y="85"/>
                </a:cubicBezTo>
                <a:cubicBezTo>
                  <a:pt x="212" y="84"/>
                  <a:pt x="212" y="82"/>
                  <a:pt x="212" y="81"/>
                </a:cubicBezTo>
                <a:cubicBezTo>
                  <a:pt x="212" y="81"/>
                  <a:pt x="212" y="80"/>
                  <a:pt x="212" y="80"/>
                </a:cubicBezTo>
                <a:cubicBezTo>
                  <a:pt x="211" y="80"/>
                  <a:pt x="210" y="80"/>
                  <a:pt x="209" y="80"/>
                </a:cubicBezTo>
                <a:cubicBezTo>
                  <a:pt x="209" y="80"/>
                  <a:pt x="209" y="81"/>
                  <a:pt x="208" y="81"/>
                </a:cubicBezTo>
                <a:cubicBezTo>
                  <a:pt x="208" y="82"/>
                  <a:pt x="207" y="82"/>
                  <a:pt x="207" y="83"/>
                </a:cubicBezTo>
                <a:cubicBezTo>
                  <a:pt x="207" y="84"/>
                  <a:pt x="207" y="85"/>
                  <a:pt x="207" y="86"/>
                </a:cubicBezTo>
                <a:close/>
                <a:moveTo>
                  <a:pt x="195" y="66"/>
                </a:moveTo>
                <a:cubicBezTo>
                  <a:pt x="198" y="63"/>
                  <a:pt x="200" y="60"/>
                  <a:pt x="203" y="57"/>
                </a:cubicBezTo>
                <a:cubicBezTo>
                  <a:pt x="201" y="57"/>
                  <a:pt x="199" y="57"/>
                  <a:pt x="197" y="57"/>
                </a:cubicBezTo>
                <a:cubicBezTo>
                  <a:pt x="197" y="58"/>
                  <a:pt x="197" y="59"/>
                  <a:pt x="197" y="59"/>
                </a:cubicBezTo>
                <a:cubicBezTo>
                  <a:pt x="197" y="59"/>
                  <a:pt x="197" y="60"/>
                  <a:pt x="197" y="60"/>
                </a:cubicBezTo>
                <a:cubicBezTo>
                  <a:pt x="198" y="60"/>
                  <a:pt x="198" y="61"/>
                  <a:pt x="198" y="62"/>
                </a:cubicBezTo>
                <a:cubicBezTo>
                  <a:pt x="198" y="63"/>
                  <a:pt x="197" y="63"/>
                  <a:pt x="196" y="63"/>
                </a:cubicBezTo>
                <a:cubicBezTo>
                  <a:pt x="195" y="63"/>
                  <a:pt x="195" y="63"/>
                  <a:pt x="195" y="63"/>
                </a:cubicBezTo>
                <a:cubicBezTo>
                  <a:pt x="194" y="63"/>
                  <a:pt x="194" y="63"/>
                  <a:pt x="194" y="63"/>
                </a:cubicBezTo>
                <a:cubicBezTo>
                  <a:pt x="194" y="64"/>
                  <a:pt x="195" y="65"/>
                  <a:pt x="195" y="66"/>
                </a:cubicBezTo>
                <a:close/>
                <a:moveTo>
                  <a:pt x="95" y="62"/>
                </a:moveTo>
                <a:cubicBezTo>
                  <a:pt x="97" y="60"/>
                  <a:pt x="98" y="58"/>
                  <a:pt x="100" y="56"/>
                </a:cubicBezTo>
                <a:cubicBezTo>
                  <a:pt x="100" y="55"/>
                  <a:pt x="100" y="55"/>
                  <a:pt x="100" y="55"/>
                </a:cubicBezTo>
                <a:cubicBezTo>
                  <a:pt x="98" y="55"/>
                  <a:pt x="96" y="55"/>
                  <a:pt x="94" y="55"/>
                </a:cubicBezTo>
                <a:cubicBezTo>
                  <a:pt x="93" y="55"/>
                  <a:pt x="93" y="56"/>
                  <a:pt x="93" y="56"/>
                </a:cubicBezTo>
                <a:cubicBezTo>
                  <a:pt x="94" y="58"/>
                  <a:pt x="94" y="60"/>
                  <a:pt x="95" y="62"/>
                </a:cubicBezTo>
                <a:close/>
                <a:moveTo>
                  <a:pt x="120" y="82"/>
                </a:moveTo>
                <a:cubicBezTo>
                  <a:pt x="118" y="81"/>
                  <a:pt x="115" y="81"/>
                  <a:pt x="113" y="81"/>
                </a:cubicBezTo>
                <a:cubicBezTo>
                  <a:pt x="113" y="81"/>
                  <a:pt x="113" y="81"/>
                  <a:pt x="113" y="81"/>
                </a:cubicBezTo>
                <a:cubicBezTo>
                  <a:pt x="112" y="82"/>
                  <a:pt x="111" y="83"/>
                  <a:pt x="110" y="84"/>
                </a:cubicBezTo>
                <a:cubicBezTo>
                  <a:pt x="112" y="85"/>
                  <a:pt x="118" y="85"/>
                  <a:pt x="119" y="84"/>
                </a:cubicBezTo>
                <a:cubicBezTo>
                  <a:pt x="119" y="83"/>
                  <a:pt x="119" y="83"/>
                  <a:pt x="120" y="82"/>
                </a:cubicBezTo>
                <a:close/>
                <a:moveTo>
                  <a:pt x="134" y="73"/>
                </a:moveTo>
                <a:cubicBezTo>
                  <a:pt x="131" y="75"/>
                  <a:pt x="129" y="78"/>
                  <a:pt x="128" y="79"/>
                </a:cubicBezTo>
                <a:cubicBezTo>
                  <a:pt x="130" y="79"/>
                  <a:pt x="132" y="79"/>
                  <a:pt x="134" y="79"/>
                </a:cubicBezTo>
                <a:cubicBezTo>
                  <a:pt x="134" y="78"/>
                  <a:pt x="135" y="77"/>
                  <a:pt x="136" y="76"/>
                </a:cubicBezTo>
                <a:cubicBezTo>
                  <a:pt x="135" y="75"/>
                  <a:pt x="134" y="74"/>
                  <a:pt x="134" y="73"/>
                </a:cubicBezTo>
                <a:close/>
                <a:moveTo>
                  <a:pt x="13" y="77"/>
                </a:moveTo>
                <a:cubicBezTo>
                  <a:pt x="14" y="78"/>
                  <a:pt x="15" y="79"/>
                  <a:pt x="16" y="80"/>
                </a:cubicBezTo>
                <a:cubicBezTo>
                  <a:pt x="19" y="76"/>
                  <a:pt x="22" y="72"/>
                  <a:pt x="24" y="68"/>
                </a:cubicBezTo>
                <a:cubicBezTo>
                  <a:pt x="24" y="68"/>
                  <a:pt x="24" y="68"/>
                  <a:pt x="23" y="68"/>
                </a:cubicBezTo>
                <a:cubicBezTo>
                  <a:pt x="22" y="70"/>
                  <a:pt x="20" y="72"/>
                  <a:pt x="18" y="73"/>
                </a:cubicBezTo>
                <a:cubicBezTo>
                  <a:pt x="17" y="75"/>
                  <a:pt x="15" y="76"/>
                  <a:pt x="13" y="77"/>
                </a:cubicBezTo>
                <a:close/>
                <a:moveTo>
                  <a:pt x="43" y="52"/>
                </a:moveTo>
                <a:cubicBezTo>
                  <a:pt x="45" y="50"/>
                  <a:pt x="46" y="49"/>
                  <a:pt x="47" y="47"/>
                </a:cubicBezTo>
                <a:cubicBezTo>
                  <a:pt x="48" y="47"/>
                  <a:pt x="48" y="47"/>
                  <a:pt x="48" y="46"/>
                </a:cubicBezTo>
                <a:cubicBezTo>
                  <a:pt x="48" y="46"/>
                  <a:pt x="47" y="45"/>
                  <a:pt x="47" y="44"/>
                </a:cubicBezTo>
                <a:cubicBezTo>
                  <a:pt x="47" y="44"/>
                  <a:pt x="47" y="43"/>
                  <a:pt x="47" y="43"/>
                </a:cubicBezTo>
                <a:cubicBezTo>
                  <a:pt x="45" y="45"/>
                  <a:pt x="44" y="46"/>
                  <a:pt x="42" y="48"/>
                </a:cubicBezTo>
                <a:cubicBezTo>
                  <a:pt x="42" y="49"/>
                  <a:pt x="43" y="51"/>
                  <a:pt x="43" y="52"/>
                </a:cubicBezTo>
                <a:close/>
                <a:moveTo>
                  <a:pt x="121" y="78"/>
                </a:moveTo>
                <a:cubicBezTo>
                  <a:pt x="122" y="76"/>
                  <a:pt x="123" y="74"/>
                  <a:pt x="125" y="71"/>
                </a:cubicBezTo>
                <a:cubicBezTo>
                  <a:pt x="123" y="71"/>
                  <a:pt x="122" y="71"/>
                  <a:pt x="120" y="72"/>
                </a:cubicBezTo>
                <a:cubicBezTo>
                  <a:pt x="120" y="72"/>
                  <a:pt x="120" y="72"/>
                  <a:pt x="119" y="72"/>
                </a:cubicBezTo>
                <a:cubicBezTo>
                  <a:pt x="119" y="73"/>
                  <a:pt x="119" y="73"/>
                  <a:pt x="118" y="74"/>
                </a:cubicBezTo>
                <a:cubicBezTo>
                  <a:pt x="119" y="75"/>
                  <a:pt x="120" y="77"/>
                  <a:pt x="121" y="78"/>
                </a:cubicBezTo>
                <a:close/>
                <a:moveTo>
                  <a:pt x="33" y="75"/>
                </a:moveTo>
                <a:cubicBezTo>
                  <a:pt x="30" y="78"/>
                  <a:pt x="28" y="80"/>
                  <a:pt x="26" y="83"/>
                </a:cubicBezTo>
                <a:cubicBezTo>
                  <a:pt x="27" y="83"/>
                  <a:pt x="28" y="84"/>
                  <a:pt x="29" y="84"/>
                </a:cubicBezTo>
                <a:cubicBezTo>
                  <a:pt x="30" y="82"/>
                  <a:pt x="32" y="80"/>
                  <a:pt x="33" y="78"/>
                </a:cubicBezTo>
                <a:cubicBezTo>
                  <a:pt x="33" y="77"/>
                  <a:pt x="34" y="77"/>
                  <a:pt x="33" y="77"/>
                </a:cubicBezTo>
                <a:cubicBezTo>
                  <a:pt x="33" y="76"/>
                  <a:pt x="33" y="76"/>
                  <a:pt x="33" y="75"/>
                </a:cubicBezTo>
                <a:close/>
                <a:moveTo>
                  <a:pt x="56" y="46"/>
                </a:moveTo>
                <a:cubicBezTo>
                  <a:pt x="57" y="44"/>
                  <a:pt x="59" y="42"/>
                  <a:pt x="60" y="40"/>
                </a:cubicBezTo>
                <a:cubicBezTo>
                  <a:pt x="60" y="40"/>
                  <a:pt x="61" y="40"/>
                  <a:pt x="61" y="40"/>
                </a:cubicBezTo>
                <a:cubicBezTo>
                  <a:pt x="61" y="40"/>
                  <a:pt x="60" y="37"/>
                  <a:pt x="60" y="36"/>
                </a:cubicBezTo>
                <a:cubicBezTo>
                  <a:pt x="58" y="39"/>
                  <a:pt x="56" y="41"/>
                  <a:pt x="54" y="44"/>
                </a:cubicBezTo>
                <a:cubicBezTo>
                  <a:pt x="55" y="44"/>
                  <a:pt x="55" y="45"/>
                  <a:pt x="56" y="46"/>
                </a:cubicBezTo>
                <a:close/>
                <a:moveTo>
                  <a:pt x="77" y="94"/>
                </a:moveTo>
                <a:cubicBezTo>
                  <a:pt x="77" y="94"/>
                  <a:pt x="76" y="94"/>
                  <a:pt x="75" y="93"/>
                </a:cubicBezTo>
                <a:cubicBezTo>
                  <a:pt x="74" y="93"/>
                  <a:pt x="74" y="93"/>
                  <a:pt x="74" y="92"/>
                </a:cubicBezTo>
                <a:cubicBezTo>
                  <a:pt x="74" y="91"/>
                  <a:pt x="74" y="91"/>
                  <a:pt x="74" y="90"/>
                </a:cubicBezTo>
                <a:cubicBezTo>
                  <a:pt x="74" y="91"/>
                  <a:pt x="73" y="91"/>
                  <a:pt x="73" y="92"/>
                </a:cubicBezTo>
                <a:cubicBezTo>
                  <a:pt x="73" y="92"/>
                  <a:pt x="73" y="93"/>
                  <a:pt x="73" y="94"/>
                </a:cubicBezTo>
                <a:cubicBezTo>
                  <a:pt x="74" y="96"/>
                  <a:pt x="74" y="98"/>
                  <a:pt x="75" y="101"/>
                </a:cubicBezTo>
                <a:cubicBezTo>
                  <a:pt x="75" y="101"/>
                  <a:pt x="75" y="101"/>
                  <a:pt x="75" y="102"/>
                </a:cubicBezTo>
                <a:cubicBezTo>
                  <a:pt x="75" y="101"/>
                  <a:pt x="75" y="100"/>
                  <a:pt x="75" y="99"/>
                </a:cubicBezTo>
                <a:cubicBezTo>
                  <a:pt x="76" y="99"/>
                  <a:pt x="76" y="98"/>
                  <a:pt x="76" y="98"/>
                </a:cubicBezTo>
                <a:cubicBezTo>
                  <a:pt x="77" y="98"/>
                  <a:pt x="77" y="97"/>
                  <a:pt x="77" y="97"/>
                </a:cubicBezTo>
                <a:cubicBezTo>
                  <a:pt x="77" y="96"/>
                  <a:pt x="77" y="95"/>
                  <a:pt x="77" y="94"/>
                </a:cubicBezTo>
                <a:close/>
                <a:moveTo>
                  <a:pt x="139" y="62"/>
                </a:moveTo>
                <a:cubicBezTo>
                  <a:pt x="139" y="62"/>
                  <a:pt x="139" y="62"/>
                  <a:pt x="139" y="62"/>
                </a:cubicBezTo>
                <a:cubicBezTo>
                  <a:pt x="137" y="62"/>
                  <a:pt x="135" y="62"/>
                  <a:pt x="133" y="62"/>
                </a:cubicBezTo>
                <a:cubicBezTo>
                  <a:pt x="132" y="62"/>
                  <a:pt x="131" y="63"/>
                  <a:pt x="131" y="64"/>
                </a:cubicBezTo>
                <a:cubicBezTo>
                  <a:pt x="132" y="65"/>
                  <a:pt x="132" y="65"/>
                  <a:pt x="133" y="65"/>
                </a:cubicBezTo>
                <a:cubicBezTo>
                  <a:pt x="134" y="65"/>
                  <a:pt x="135" y="65"/>
                  <a:pt x="135" y="65"/>
                </a:cubicBezTo>
                <a:cubicBezTo>
                  <a:pt x="136" y="65"/>
                  <a:pt x="136" y="65"/>
                  <a:pt x="136" y="65"/>
                </a:cubicBezTo>
                <a:cubicBezTo>
                  <a:pt x="137" y="64"/>
                  <a:pt x="138" y="63"/>
                  <a:pt x="139" y="62"/>
                </a:cubicBezTo>
                <a:close/>
                <a:moveTo>
                  <a:pt x="55" y="98"/>
                </a:moveTo>
                <a:cubicBezTo>
                  <a:pt x="55" y="98"/>
                  <a:pt x="55" y="98"/>
                  <a:pt x="55" y="98"/>
                </a:cubicBezTo>
                <a:cubicBezTo>
                  <a:pt x="56" y="96"/>
                  <a:pt x="57" y="93"/>
                  <a:pt x="57" y="91"/>
                </a:cubicBezTo>
                <a:cubicBezTo>
                  <a:pt x="57" y="91"/>
                  <a:pt x="57" y="91"/>
                  <a:pt x="57" y="90"/>
                </a:cubicBezTo>
                <a:cubicBezTo>
                  <a:pt x="56" y="90"/>
                  <a:pt x="56" y="89"/>
                  <a:pt x="55" y="89"/>
                </a:cubicBezTo>
                <a:cubicBezTo>
                  <a:pt x="54" y="91"/>
                  <a:pt x="54" y="92"/>
                  <a:pt x="53" y="94"/>
                </a:cubicBezTo>
                <a:cubicBezTo>
                  <a:pt x="53" y="95"/>
                  <a:pt x="54" y="97"/>
                  <a:pt x="55" y="98"/>
                </a:cubicBezTo>
                <a:close/>
                <a:moveTo>
                  <a:pt x="58" y="49"/>
                </a:moveTo>
                <a:cubicBezTo>
                  <a:pt x="59" y="51"/>
                  <a:pt x="60" y="52"/>
                  <a:pt x="61" y="53"/>
                </a:cubicBezTo>
                <a:cubicBezTo>
                  <a:pt x="62" y="53"/>
                  <a:pt x="63" y="52"/>
                  <a:pt x="64" y="51"/>
                </a:cubicBezTo>
                <a:cubicBezTo>
                  <a:pt x="64" y="51"/>
                  <a:pt x="64" y="50"/>
                  <a:pt x="64" y="49"/>
                </a:cubicBezTo>
                <a:cubicBezTo>
                  <a:pt x="64" y="49"/>
                  <a:pt x="64" y="49"/>
                  <a:pt x="64" y="49"/>
                </a:cubicBezTo>
                <a:cubicBezTo>
                  <a:pt x="64" y="49"/>
                  <a:pt x="64" y="49"/>
                  <a:pt x="63" y="49"/>
                </a:cubicBezTo>
                <a:cubicBezTo>
                  <a:pt x="63" y="50"/>
                  <a:pt x="62" y="50"/>
                  <a:pt x="61" y="49"/>
                </a:cubicBezTo>
                <a:cubicBezTo>
                  <a:pt x="61" y="48"/>
                  <a:pt x="61" y="48"/>
                  <a:pt x="61" y="48"/>
                </a:cubicBezTo>
                <a:cubicBezTo>
                  <a:pt x="61" y="47"/>
                  <a:pt x="61" y="46"/>
                  <a:pt x="61" y="46"/>
                </a:cubicBezTo>
                <a:cubicBezTo>
                  <a:pt x="60" y="47"/>
                  <a:pt x="59" y="48"/>
                  <a:pt x="58" y="49"/>
                </a:cubicBezTo>
                <a:close/>
                <a:moveTo>
                  <a:pt x="8" y="80"/>
                </a:moveTo>
                <a:cubicBezTo>
                  <a:pt x="13" y="84"/>
                  <a:pt x="18" y="87"/>
                  <a:pt x="23" y="91"/>
                </a:cubicBezTo>
                <a:cubicBezTo>
                  <a:pt x="23" y="91"/>
                  <a:pt x="23" y="91"/>
                  <a:pt x="23" y="91"/>
                </a:cubicBezTo>
                <a:cubicBezTo>
                  <a:pt x="18" y="87"/>
                  <a:pt x="14" y="82"/>
                  <a:pt x="9" y="78"/>
                </a:cubicBezTo>
                <a:cubicBezTo>
                  <a:pt x="8" y="79"/>
                  <a:pt x="8" y="79"/>
                  <a:pt x="8" y="80"/>
                </a:cubicBezTo>
                <a:close/>
                <a:moveTo>
                  <a:pt x="61" y="59"/>
                </a:moveTo>
                <a:cubicBezTo>
                  <a:pt x="60" y="61"/>
                  <a:pt x="59" y="62"/>
                  <a:pt x="58" y="63"/>
                </a:cubicBezTo>
                <a:cubicBezTo>
                  <a:pt x="58" y="63"/>
                  <a:pt x="58" y="64"/>
                  <a:pt x="58" y="64"/>
                </a:cubicBezTo>
                <a:cubicBezTo>
                  <a:pt x="58" y="65"/>
                  <a:pt x="59" y="66"/>
                  <a:pt x="59" y="67"/>
                </a:cubicBezTo>
                <a:cubicBezTo>
                  <a:pt x="60" y="66"/>
                  <a:pt x="62" y="64"/>
                  <a:pt x="63" y="63"/>
                </a:cubicBezTo>
                <a:cubicBezTo>
                  <a:pt x="62" y="61"/>
                  <a:pt x="62" y="60"/>
                  <a:pt x="61" y="59"/>
                </a:cubicBezTo>
                <a:close/>
                <a:moveTo>
                  <a:pt x="118" y="47"/>
                </a:moveTo>
                <a:cubicBezTo>
                  <a:pt x="110" y="46"/>
                  <a:pt x="103" y="46"/>
                  <a:pt x="95" y="46"/>
                </a:cubicBezTo>
                <a:cubicBezTo>
                  <a:pt x="103" y="48"/>
                  <a:pt x="110" y="47"/>
                  <a:pt x="118" y="47"/>
                </a:cubicBezTo>
                <a:close/>
                <a:moveTo>
                  <a:pt x="152" y="68"/>
                </a:moveTo>
                <a:cubicBezTo>
                  <a:pt x="150" y="70"/>
                  <a:pt x="149" y="72"/>
                  <a:pt x="147" y="74"/>
                </a:cubicBezTo>
                <a:cubicBezTo>
                  <a:pt x="147" y="74"/>
                  <a:pt x="147" y="75"/>
                  <a:pt x="147" y="75"/>
                </a:cubicBezTo>
                <a:cubicBezTo>
                  <a:pt x="147" y="76"/>
                  <a:pt x="147" y="77"/>
                  <a:pt x="147" y="78"/>
                </a:cubicBezTo>
                <a:cubicBezTo>
                  <a:pt x="147" y="79"/>
                  <a:pt x="147" y="79"/>
                  <a:pt x="147" y="79"/>
                </a:cubicBezTo>
                <a:cubicBezTo>
                  <a:pt x="149" y="76"/>
                  <a:pt x="150" y="73"/>
                  <a:pt x="152" y="70"/>
                </a:cubicBezTo>
                <a:cubicBezTo>
                  <a:pt x="152" y="69"/>
                  <a:pt x="152" y="69"/>
                  <a:pt x="152" y="68"/>
                </a:cubicBezTo>
                <a:close/>
                <a:moveTo>
                  <a:pt x="185" y="58"/>
                </a:moveTo>
                <a:cubicBezTo>
                  <a:pt x="183" y="58"/>
                  <a:pt x="181" y="57"/>
                  <a:pt x="179" y="57"/>
                </a:cubicBezTo>
                <a:cubicBezTo>
                  <a:pt x="177" y="59"/>
                  <a:pt x="177" y="59"/>
                  <a:pt x="177" y="60"/>
                </a:cubicBezTo>
                <a:cubicBezTo>
                  <a:pt x="179" y="60"/>
                  <a:pt x="181" y="60"/>
                  <a:pt x="183" y="60"/>
                </a:cubicBezTo>
                <a:cubicBezTo>
                  <a:pt x="184" y="60"/>
                  <a:pt x="184" y="60"/>
                  <a:pt x="185" y="58"/>
                </a:cubicBezTo>
                <a:close/>
                <a:moveTo>
                  <a:pt x="221" y="76"/>
                </a:moveTo>
                <a:cubicBezTo>
                  <a:pt x="223" y="74"/>
                  <a:pt x="223" y="74"/>
                  <a:pt x="223" y="71"/>
                </a:cubicBezTo>
                <a:cubicBezTo>
                  <a:pt x="223" y="71"/>
                  <a:pt x="223" y="70"/>
                  <a:pt x="223" y="70"/>
                </a:cubicBezTo>
                <a:cubicBezTo>
                  <a:pt x="223" y="69"/>
                  <a:pt x="222" y="67"/>
                  <a:pt x="222" y="66"/>
                </a:cubicBezTo>
                <a:cubicBezTo>
                  <a:pt x="222" y="66"/>
                  <a:pt x="222" y="66"/>
                  <a:pt x="222" y="66"/>
                </a:cubicBezTo>
                <a:cubicBezTo>
                  <a:pt x="221" y="67"/>
                  <a:pt x="221" y="68"/>
                  <a:pt x="221" y="69"/>
                </a:cubicBezTo>
                <a:cubicBezTo>
                  <a:pt x="221" y="71"/>
                  <a:pt x="221" y="74"/>
                  <a:pt x="221" y="76"/>
                </a:cubicBezTo>
                <a:close/>
                <a:moveTo>
                  <a:pt x="150" y="80"/>
                </a:moveTo>
                <a:cubicBezTo>
                  <a:pt x="151" y="80"/>
                  <a:pt x="152" y="80"/>
                  <a:pt x="153" y="79"/>
                </a:cubicBezTo>
                <a:cubicBezTo>
                  <a:pt x="153" y="78"/>
                  <a:pt x="153" y="78"/>
                  <a:pt x="153" y="77"/>
                </a:cubicBezTo>
                <a:cubicBezTo>
                  <a:pt x="153" y="77"/>
                  <a:pt x="154" y="76"/>
                  <a:pt x="154" y="76"/>
                </a:cubicBezTo>
                <a:cubicBezTo>
                  <a:pt x="155" y="75"/>
                  <a:pt x="155" y="75"/>
                  <a:pt x="156" y="75"/>
                </a:cubicBezTo>
                <a:cubicBezTo>
                  <a:pt x="155" y="74"/>
                  <a:pt x="154" y="73"/>
                  <a:pt x="154" y="72"/>
                </a:cubicBezTo>
                <a:cubicBezTo>
                  <a:pt x="152" y="75"/>
                  <a:pt x="151" y="77"/>
                  <a:pt x="150" y="80"/>
                </a:cubicBezTo>
                <a:close/>
                <a:moveTo>
                  <a:pt x="74" y="72"/>
                </a:moveTo>
                <a:cubicBezTo>
                  <a:pt x="74" y="72"/>
                  <a:pt x="74" y="72"/>
                  <a:pt x="74" y="72"/>
                </a:cubicBezTo>
                <a:cubicBezTo>
                  <a:pt x="75" y="70"/>
                  <a:pt x="76" y="68"/>
                  <a:pt x="77" y="66"/>
                </a:cubicBezTo>
                <a:cubicBezTo>
                  <a:pt x="77" y="66"/>
                  <a:pt x="77" y="66"/>
                  <a:pt x="77" y="66"/>
                </a:cubicBezTo>
                <a:cubicBezTo>
                  <a:pt x="77" y="65"/>
                  <a:pt x="77" y="64"/>
                  <a:pt x="76" y="63"/>
                </a:cubicBezTo>
                <a:cubicBezTo>
                  <a:pt x="75" y="65"/>
                  <a:pt x="75" y="66"/>
                  <a:pt x="74" y="68"/>
                </a:cubicBezTo>
                <a:cubicBezTo>
                  <a:pt x="73" y="69"/>
                  <a:pt x="73" y="71"/>
                  <a:pt x="74" y="72"/>
                </a:cubicBezTo>
                <a:close/>
                <a:moveTo>
                  <a:pt x="69" y="27"/>
                </a:moveTo>
                <a:cubicBezTo>
                  <a:pt x="68" y="28"/>
                  <a:pt x="69" y="29"/>
                  <a:pt x="69" y="30"/>
                </a:cubicBezTo>
                <a:cubicBezTo>
                  <a:pt x="69" y="32"/>
                  <a:pt x="69" y="34"/>
                  <a:pt x="69" y="36"/>
                </a:cubicBezTo>
                <a:cubicBezTo>
                  <a:pt x="70" y="37"/>
                  <a:pt x="70" y="39"/>
                  <a:pt x="70" y="40"/>
                </a:cubicBezTo>
                <a:cubicBezTo>
                  <a:pt x="71" y="40"/>
                  <a:pt x="71" y="40"/>
                  <a:pt x="72" y="40"/>
                </a:cubicBezTo>
                <a:cubicBezTo>
                  <a:pt x="71" y="35"/>
                  <a:pt x="70" y="31"/>
                  <a:pt x="69" y="27"/>
                </a:cubicBezTo>
                <a:close/>
                <a:moveTo>
                  <a:pt x="50" y="74"/>
                </a:moveTo>
                <a:cubicBezTo>
                  <a:pt x="51" y="74"/>
                  <a:pt x="52" y="74"/>
                  <a:pt x="52" y="75"/>
                </a:cubicBezTo>
                <a:cubicBezTo>
                  <a:pt x="53" y="74"/>
                  <a:pt x="54" y="73"/>
                  <a:pt x="55" y="72"/>
                </a:cubicBezTo>
                <a:cubicBezTo>
                  <a:pt x="55" y="70"/>
                  <a:pt x="54" y="69"/>
                  <a:pt x="54" y="68"/>
                </a:cubicBezTo>
                <a:cubicBezTo>
                  <a:pt x="53" y="70"/>
                  <a:pt x="51" y="72"/>
                  <a:pt x="50" y="74"/>
                </a:cubicBezTo>
                <a:close/>
                <a:moveTo>
                  <a:pt x="114" y="56"/>
                </a:moveTo>
                <a:cubicBezTo>
                  <a:pt x="113" y="58"/>
                  <a:pt x="112" y="59"/>
                  <a:pt x="111" y="60"/>
                </a:cubicBezTo>
                <a:cubicBezTo>
                  <a:pt x="113" y="60"/>
                  <a:pt x="114" y="60"/>
                  <a:pt x="116" y="60"/>
                </a:cubicBezTo>
                <a:cubicBezTo>
                  <a:pt x="116" y="60"/>
                  <a:pt x="116" y="60"/>
                  <a:pt x="116" y="60"/>
                </a:cubicBezTo>
                <a:cubicBezTo>
                  <a:pt x="117" y="59"/>
                  <a:pt x="118" y="58"/>
                  <a:pt x="118" y="57"/>
                </a:cubicBezTo>
                <a:cubicBezTo>
                  <a:pt x="117" y="57"/>
                  <a:pt x="115" y="56"/>
                  <a:pt x="114" y="56"/>
                </a:cubicBezTo>
                <a:close/>
                <a:moveTo>
                  <a:pt x="56" y="52"/>
                </a:moveTo>
                <a:cubicBezTo>
                  <a:pt x="56" y="52"/>
                  <a:pt x="55" y="53"/>
                  <a:pt x="55" y="53"/>
                </a:cubicBezTo>
                <a:cubicBezTo>
                  <a:pt x="55" y="55"/>
                  <a:pt x="56" y="57"/>
                  <a:pt x="56" y="59"/>
                </a:cubicBezTo>
                <a:cubicBezTo>
                  <a:pt x="57" y="58"/>
                  <a:pt x="58" y="57"/>
                  <a:pt x="59" y="56"/>
                </a:cubicBezTo>
                <a:cubicBezTo>
                  <a:pt x="58" y="54"/>
                  <a:pt x="57" y="53"/>
                  <a:pt x="56" y="52"/>
                </a:cubicBezTo>
                <a:close/>
                <a:moveTo>
                  <a:pt x="86" y="63"/>
                </a:moveTo>
                <a:cubicBezTo>
                  <a:pt x="87" y="62"/>
                  <a:pt x="88" y="60"/>
                  <a:pt x="88" y="58"/>
                </a:cubicBezTo>
                <a:cubicBezTo>
                  <a:pt x="89" y="57"/>
                  <a:pt x="89" y="57"/>
                  <a:pt x="89" y="56"/>
                </a:cubicBezTo>
                <a:cubicBezTo>
                  <a:pt x="89" y="55"/>
                  <a:pt x="89" y="55"/>
                  <a:pt x="88" y="55"/>
                </a:cubicBezTo>
                <a:cubicBezTo>
                  <a:pt x="88" y="55"/>
                  <a:pt x="88" y="55"/>
                  <a:pt x="88" y="55"/>
                </a:cubicBezTo>
                <a:cubicBezTo>
                  <a:pt x="87" y="57"/>
                  <a:pt x="86" y="59"/>
                  <a:pt x="85" y="61"/>
                </a:cubicBezTo>
                <a:cubicBezTo>
                  <a:pt x="85" y="61"/>
                  <a:pt x="84" y="62"/>
                  <a:pt x="84" y="63"/>
                </a:cubicBezTo>
                <a:cubicBezTo>
                  <a:pt x="85" y="63"/>
                  <a:pt x="85" y="63"/>
                  <a:pt x="86" y="63"/>
                </a:cubicBezTo>
                <a:close/>
                <a:moveTo>
                  <a:pt x="73" y="4"/>
                </a:moveTo>
                <a:cubicBezTo>
                  <a:pt x="71" y="3"/>
                  <a:pt x="69" y="3"/>
                  <a:pt x="68" y="3"/>
                </a:cubicBezTo>
                <a:cubicBezTo>
                  <a:pt x="67" y="3"/>
                  <a:pt x="66" y="4"/>
                  <a:pt x="65" y="5"/>
                </a:cubicBezTo>
                <a:cubicBezTo>
                  <a:pt x="66" y="4"/>
                  <a:pt x="67" y="5"/>
                  <a:pt x="68" y="6"/>
                </a:cubicBezTo>
                <a:cubicBezTo>
                  <a:pt x="68" y="5"/>
                  <a:pt x="68" y="5"/>
                  <a:pt x="68" y="5"/>
                </a:cubicBezTo>
                <a:cubicBezTo>
                  <a:pt x="68" y="4"/>
                  <a:pt x="69" y="3"/>
                  <a:pt x="69" y="3"/>
                </a:cubicBezTo>
                <a:cubicBezTo>
                  <a:pt x="70" y="3"/>
                  <a:pt x="71" y="4"/>
                  <a:pt x="71" y="5"/>
                </a:cubicBezTo>
                <a:cubicBezTo>
                  <a:pt x="71" y="5"/>
                  <a:pt x="71" y="5"/>
                  <a:pt x="71" y="6"/>
                </a:cubicBezTo>
                <a:cubicBezTo>
                  <a:pt x="71" y="7"/>
                  <a:pt x="71" y="9"/>
                  <a:pt x="71" y="11"/>
                </a:cubicBezTo>
                <a:cubicBezTo>
                  <a:pt x="71" y="11"/>
                  <a:pt x="71" y="12"/>
                  <a:pt x="71" y="13"/>
                </a:cubicBezTo>
                <a:cubicBezTo>
                  <a:pt x="71" y="11"/>
                  <a:pt x="71" y="10"/>
                  <a:pt x="71" y="9"/>
                </a:cubicBezTo>
                <a:cubicBezTo>
                  <a:pt x="71" y="7"/>
                  <a:pt x="71" y="7"/>
                  <a:pt x="73" y="6"/>
                </a:cubicBezTo>
                <a:cubicBezTo>
                  <a:pt x="73" y="5"/>
                  <a:pt x="73" y="5"/>
                  <a:pt x="73" y="4"/>
                </a:cubicBezTo>
                <a:close/>
                <a:moveTo>
                  <a:pt x="184" y="79"/>
                </a:moveTo>
                <a:cubicBezTo>
                  <a:pt x="185" y="78"/>
                  <a:pt x="185" y="78"/>
                  <a:pt x="186" y="77"/>
                </a:cubicBezTo>
                <a:cubicBezTo>
                  <a:pt x="186" y="77"/>
                  <a:pt x="187" y="76"/>
                  <a:pt x="186" y="75"/>
                </a:cubicBezTo>
                <a:cubicBezTo>
                  <a:pt x="186" y="75"/>
                  <a:pt x="186" y="74"/>
                  <a:pt x="186" y="74"/>
                </a:cubicBezTo>
                <a:cubicBezTo>
                  <a:pt x="185" y="74"/>
                  <a:pt x="184" y="74"/>
                  <a:pt x="182" y="74"/>
                </a:cubicBezTo>
                <a:cubicBezTo>
                  <a:pt x="182" y="74"/>
                  <a:pt x="182" y="75"/>
                  <a:pt x="182" y="76"/>
                </a:cubicBezTo>
                <a:cubicBezTo>
                  <a:pt x="183" y="77"/>
                  <a:pt x="183" y="78"/>
                  <a:pt x="184" y="79"/>
                </a:cubicBezTo>
                <a:close/>
                <a:moveTo>
                  <a:pt x="54" y="104"/>
                </a:moveTo>
                <a:cubicBezTo>
                  <a:pt x="52" y="103"/>
                  <a:pt x="50" y="102"/>
                  <a:pt x="48" y="100"/>
                </a:cubicBezTo>
                <a:cubicBezTo>
                  <a:pt x="48" y="101"/>
                  <a:pt x="48" y="101"/>
                  <a:pt x="47" y="101"/>
                </a:cubicBezTo>
                <a:cubicBezTo>
                  <a:pt x="49" y="104"/>
                  <a:pt x="53" y="106"/>
                  <a:pt x="54" y="106"/>
                </a:cubicBezTo>
                <a:cubicBezTo>
                  <a:pt x="54" y="106"/>
                  <a:pt x="54" y="105"/>
                  <a:pt x="54" y="104"/>
                </a:cubicBezTo>
                <a:close/>
                <a:moveTo>
                  <a:pt x="42" y="58"/>
                </a:moveTo>
                <a:cubicBezTo>
                  <a:pt x="42" y="58"/>
                  <a:pt x="42" y="58"/>
                  <a:pt x="42" y="58"/>
                </a:cubicBezTo>
                <a:cubicBezTo>
                  <a:pt x="41" y="60"/>
                  <a:pt x="40" y="61"/>
                  <a:pt x="39" y="62"/>
                </a:cubicBezTo>
                <a:cubicBezTo>
                  <a:pt x="38" y="63"/>
                  <a:pt x="38" y="64"/>
                  <a:pt x="38" y="66"/>
                </a:cubicBezTo>
                <a:cubicBezTo>
                  <a:pt x="39" y="64"/>
                  <a:pt x="41" y="63"/>
                  <a:pt x="42" y="61"/>
                </a:cubicBezTo>
                <a:cubicBezTo>
                  <a:pt x="43" y="60"/>
                  <a:pt x="43" y="60"/>
                  <a:pt x="42" y="58"/>
                </a:cubicBezTo>
                <a:cubicBezTo>
                  <a:pt x="42" y="58"/>
                  <a:pt x="42" y="58"/>
                  <a:pt x="42" y="58"/>
                </a:cubicBezTo>
                <a:close/>
                <a:moveTo>
                  <a:pt x="181" y="63"/>
                </a:moveTo>
                <a:cubicBezTo>
                  <a:pt x="181" y="63"/>
                  <a:pt x="181" y="63"/>
                  <a:pt x="181" y="63"/>
                </a:cubicBezTo>
                <a:cubicBezTo>
                  <a:pt x="179" y="63"/>
                  <a:pt x="177" y="63"/>
                  <a:pt x="174" y="64"/>
                </a:cubicBezTo>
                <a:cubicBezTo>
                  <a:pt x="175" y="65"/>
                  <a:pt x="176" y="66"/>
                  <a:pt x="177" y="68"/>
                </a:cubicBezTo>
                <a:cubicBezTo>
                  <a:pt x="178" y="66"/>
                  <a:pt x="180" y="65"/>
                  <a:pt x="181" y="63"/>
                </a:cubicBezTo>
                <a:close/>
                <a:moveTo>
                  <a:pt x="55" y="85"/>
                </a:moveTo>
                <a:cubicBezTo>
                  <a:pt x="55" y="85"/>
                  <a:pt x="55" y="84"/>
                  <a:pt x="56" y="84"/>
                </a:cubicBezTo>
                <a:cubicBezTo>
                  <a:pt x="56" y="83"/>
                  <a:pt x="57" y="82"/>
                  <a:pt x="58" y="80"/>
                </a:cubicBezTo>
                <a:cubicBezTo>
                  <a:pt x="59" y="79"/>
                  <a:pt x="58" y="79"/>
                  <a:pt x="57" y="77"/>
                </a:cubicBezTo>
                <a:cubicBezTo>
                  <a:pt x="56" y="79"/>
                  <a:pt x="55" y="81"/>
                  <a:pt x="54" y="83"/>
                </a:cubicBezTo>
                <a:cubicBezTo>
                  <a:pt x="54" y="84"/>
                  <a:pt x="55" y="84"/>
                  <a:pt x="55" y="85"/>
                </a:cubicBezTo>
                <a:close/>
                <a:moveTo>
                  <a:pt x="38" y="57"/>
                </a:moveTo>
                <a:cubicBezTo>
                  <a:pt x="38" y="58"/>
                  <a:pt x="38" y="58"/>
                  <a:pt x="38" y="58"/>
                </a:cubicBezTo>
                <a:cubicBezTo>
                  <a:pt x="39" y="57"/>
                  <a:pt x="40" y="55"/>
                  <a:pt x="41" y="54"/>
                </a:cubicBezTo>
                <a:cubicBezTo>
                  <a:pt x="41" y="54"/>
                  <a:pt x="41" y="54"/>
                  <a:pt x="41" y="54"/>
                </a:cubicBezTo>
                <a:cubicBezTo>
                  <a:pt x="41" y="53"/>
                  <a:pt x="41" y="52"/>
                  <a:pt x="40" y="50"/>
                </a:cubicBezTo>
                <a:cubicBezTo>
                  <a:pt x="39" y="51"/>
                  <a:pt x="39" y="52"/>
                  <a:pt x="38" y="53"/>
                </a:cubicBezTo>
                <a:cubicBezTo>
                  <a:pt x="38" y="54"/>
                  <a:pt x="38" y="56"/>
                  <a:pt x="38" y="57"/>
                </a:cubicBezTo>
                <a:close/>
                <a:moveTo>
                  <a:pt x="224" y="77"/>
                </a:moveTo>
                <a:cubicBezTo>
                  <a:pt x="224" y="77"/>
                  <a:pt x="223" y="77"/>
                  <a:pt x="223" y="77"/>
                </a:cubicBezTo>
                <a:cubicBezTo>
                  <a:pt x="223" y="78"/>
                  <a:pt x="222" y="79"/>
                  <a:pt x="221" y="80"/>
                </a:cubicBezTo>
                <a:cubicBezTo>
                  <a:pt x="221" y="80"/>
                  <a:pt x="221" y="80"/>
                  <a:pt x="221" y="80"/>
                </a:cubicBezTo>
                <a:cubicBezTo>
                  <a:pt x="220" y="83"/>
                  <a:pt x="221" y="84"/>
                  <a:pt x="223" y="86"/>
                </a:cubicBezTo>
                <a:cubicBezTo>
                  <a:pt x="223" y="85"/>
                  <a:pt x="224" y="84"/>
                  <a:pt x="223" y="83"/>
                </a:cubicBezTo>
                <a:cubicBezTo>
                  <a:pt x="222" y="82"/>
                  <a:pt x="222" y="81"/>
                  <a:pt x="223" y="81"/>
                </a:cubicBezTo>
                <a:cubicBezTo>
                  <a:pt x="223" y="80"/>
                  <a:pt x="223" y="79"/>
                  <a:pt x="223" y="78"/>
                </a:cubicBezTo>
                <a:cubicBezTo>
                  <a:pt x="223" y="78"/>
                  <a:pt x="224" y="78"/>
                  <a:pt x="224" y="77"/>
                </a:cubicBezTo>
                <a:close/>
                <a:moveTo>
                  <a:pt x="74" y="129"/>
                </a:moveTo>
                <a:cubicBezTo>
                  <a:pt x="74" y="129"/>
                  <a:pt x="74" y="129"/>
                  <a:pt x="74" y="129"/>
                </a:cubicBezTo>
                <a:cubicBezTo>
                  <a:pt x="74" y="128"/>
                  <a:pt x="74" y="127"/>
                  <a:pt x="74" y="126"/>
                </a:cubicBezTo>
                <a:cubicBezTo>
                  <a:pt x="72" y="124"/>
                  <a:pt x="70" y="123"/>
                  <a:pt x="68" y="121"/>
                </a:cubicBezTo>
                <a:cubicBezTo>
                  <a:pt x="68" y="121"/>
                  <a:pt x="68" y="121"/>
                  <a:pt x="67" y="121"/>
                </a:cubicBezTo>
                <a:cubicBezTo>
                  <a:pt x="70" y="124"/>
                  <a:pt x="72" y="126"/>
                  <a:pt x="74" y="129"/>
                </a:cubicBezTo>
                <a:close/>
                <a:moveTo>
                  <a:pt x="193" y="75"/>
                </a:moveTo>
                <a:cubicBezTo>
                  <a:pt x="192" y="74"/>
                  <a:pt x="192" y="74"/>
                  <a:pt x="191" y="75"/>
                </a:cubicBezTo>
                <a:cubicBezTo>
                  <a:pt x="190" y="75"/>
                  <a:pt x="190" y="76"/>
                  <a:pt x="190" y="76"/>
                </a:cubicBezTo>
                <a:cubicBezTo>
                  <a:pt x="189" y="77"/>
                  <a:pt x="189" y="78"/>
                  <a:pt x="189" y="79"/>
                </a:cubicBezTo>
                <a:cubicBezTo>
                  <a:pt x="190" y="79"/>
                  <a:pt x="191" y="79"/>
                  <a:pt x="191" y="79"/>
                </a:cubicBezTo>
                <a:cubicBezTo>
                  <a:pt x="192" y="77"/>
                  <a:pt x="193" y="76"/>
                  <a:pt x="193" y="75"/>
                </a:cubicBezTo>
                <a:close/>
                <a:moveTo>
                  <a:pt x="36" y="89"/>
                </a:moveTo>
                <a:cubicBezTo>
                  <a:pt x="37" y="88"/>
                  <a:pt x="38" y="86"/>
                  <a:pt x="39" y="85"/>
                </a:cubicBezTo>
                <a:cubicBezTo>
                  <a:pt x="38" y="85"/>
                  <a:pt x="38" y="84"/>
                  <a:pt x="38" y="84"/>
                </a:cubicBezTo>
                <a:cubicBezTo>
                  <a:pt x="36" y="85"/>
                  <a:pt x="35" y="86"/>
                  <a:pt x="34" y="87"/>
                </a:cubicBezTo>
                <a:cubicBezTo>
                  <a:pt x="34" y="88"/>
                  <a:pt x="35" y="88"/>
                  <a:pt x="36" y="89"/>
                </a:cubicBezTo>
                <a:close/>
                <a:moveTo>
                  <a:pt x="161" y="69"/>
                </a:moveTo>
                <a:cubicBezTo>
                  <a:pt x="159" y="69"/>
                  <a:pt x="158" y="69"/>
                  <a:pt x="156" y="69"/>
                </a:cubicBezTo>
                <a:cubicBezTo>
                  <a:pt x="155" y="69"/>
                  <a:pt x="155" y="69"/>
                  <a:pt x="156" y="70"/>
                </a:cubicBezTo>
                <a:cubicBezTo>
                  <a:pt x="156" y="71"/>
                  <a:pt x="157" y="72"/>
                  <a:pt x="158" y="73"/>
                </a:cubicBezTo>
                <a:cubicBezTo>
                  <a:pt x="159" y="72"/>
                  <a:pt x="160" y="71"/>
                  <a:pt x="161" y="69"/>
                </a:cubicBezTo>
                <a:close/>
                <a:moveTo>
                  <a:pt x="41" y="31"/>
                </a:moveTo>
                <a:cubicBezTo>
                  <a:pt x="41" y="31"/>
                  <a:pt x="42" y="31"/>
                  <a:pt x="42" y="31"/>
                </a:cubicBezTo>
                <a:cubicBezTo>
                  <a:pt x="42" y="31"/>
                  <a:pt x="42" y="31"/>
                  <a:pt x="42" y="31"/>
                </a:cubicBezTo>
                <a:cubicBezTo>
                  <a:pt x="46" y="28"/>
                  <a:pt x="49" y="23"/>
                  <a:pt x="53" y="19"/>
                </a:cubicBezTo>
                <a:cubicBezTo>
                  <a:pt x="53" y="19"/>
                  <a:pt x="53" y="19"/>
                  <a:pt x="53" y="18"/>
                </a:cubicBezTo>
                <a:cubicBezTo>
                  <a:pt x="53" y="18"/>
                  <a:pt x="53" y="18"/>
                  <a:pt x="53" y="18"/>
                </a:cubicBezTo>
                <a:cubicBezTo>
                  <a:pt x="49" y="22"/>
                  <a:pt x="45" y="27"/>
                  <a:pt x="41" y="31"/>
                </a:cubicBezTo>
                <a:close/>
                <a:moveTo>
                  <a:pt x="185" y="63"/>
                </a:moveTo>
                <a:cubicBezTo>
                  <a:pt x="184" y="63"/>
                  <a:pt x="180" y="67"/>
                  <a:pt x="180" y="68"/>
                </a:cubicBezTo>
                <a:cubicBezTo>
                  <a:pt x="181" y="68"/>
                  <a:pt x="181" y="68"/>
                  <a:pt x="182" y="68"/>
                </a:cubicBezTo>
                <a:cubicBezTo>
                  <a:pt x="183" y="68"/>
                  <a:pt x="183" y="68"/>
                  <a:pt x="183" y="68"/>
                </a:cubicBezTo>
                <a:cubicBezTo>
                  <a:pt x="184" y="66"/>
                  <a:pt x="184" y="65"/>
                  <a:pt x="185" y="64"/>
                </a:cubicBezTo>
                <a:cubicBezTo>
                  <a:pt x="185" y="64"/>
                  <a:pt x="185" y="63"/>
                  <a:pt x="185" y="63"/>
                </a:cubicBezTo>
                <a:close/>
                <a:moveTo>
                  <a:pt x="45" y="58"/>
                </a:moveTo>
                <a:cubicBezTo>
                  <a:pt x="48" y="56"/>
                  <a:pt x="48" y="53"/>
                  <a:pt x="48" y="51"/>
                </a:cubicBezTo>
                <a:cubicBezTo>
                  <a:pt x="48" y="51"/>
                  <a:pt x="48" y="51"/>
                  <a:pt x="48" y="51"/>
                </a:cubicBezTo>
                <a:cubicBezTo>
                  <a:pt x="47" y="52"/>
                  <a:pt x="46" y="53"/>
                  <a:pt x="46" y="54"/>
                </a:cubicBezTo>
                <a:cubicBezTo>
                  <a:pt x="44" y="55"/>
                  <a:pt x="44" y="55"/>
                  <a:pt x="45" y="57"/>
                </a:cubicBezTo>
                <a:cubicBezTo>
                  <a:pt x="45" y="57"/>
                  <a:pt x="45" y="57"/>
                  <a:pt x="45" y="58"/>
                </a:cubicBezTo>
                <a:close/>
                <a:moveTo>
                  <a:pt x="128" y="71"/>
                </a:moveTo>
                <a:cubicBezTo>
                  <a:pt x="128" y="72"/>
                  <a:pt x="128" y="74"/>
                  <a:pt x="128" y="75"/>
                </a:cubicBezTo>
                <a:cubicBezTo>
                  <a:pt x="130" y="73"/>
                  <a:pt x="132" y="71"/>
                  <a:pt x="132" y="70"/>
                </a:cubicBezTo>
                <a:cubicBezTo>
                  <a:pt x="131" y="70"/>
                  <a:pt x="129" y="70"/>
                  <a:pt x="128" y="71"/>
                </a:cubicBezTo>
                <a:close/>
                <a:moveTo>
                  <a:pt x="93" y="78"/>
                </a:moveTo>
                <a:cubicBezTo>
                  <a:pt x="93" y="78"/>
                  <a:pt x="93" y="78"/>
                  <a:pt x="93" y="78"/>
                </a:cubicBezTo>
                <a:cubicBezTo>
                  <a:pt x="94" y="77"/>
                  <a:pt x="96" y="75"/>
                  <a:pt x="97" y="73"/>
                </a:cubicBezTo>
                <a:cubicBezTo>
                  <a:pt x="97" y="73"/>
                  <a:pt x="97" y="72"/>
                  <a:pt x="97" y="72"/>
                </a:cubicBezTo>
                <a:cubicBezTo>
                  <a:pt x="97" y="72"/>
                  <a:pt x="97" y="71"/>
                  <a:pt x="96" y="70"/>
                </a:cubicBezTo>
                <a:cubicBezTo>
                  <a:pt x="95" y="72"/>
                  <a:pt x="94" y="74"/>
                  <a:pt x="94" y="76"/>
                </a:cubicBezTo>
                <a:cubicBezTo>
                  <a:pt x="93" y="77"/>
                  <a:pt x="93" y="77"/>
                  <a:pt x="93" y="78"/>
                </a:cubicBezTo>
                <a:close/>
                <a:moveTo>
                  <a:pt x="67" y="118"/>
                </a:moveTo>
                <a:cubicBezTo>
                  <a:pt x="67" y="115"/>
                  <a:pt x="66" y="112"/>
                  <a:pt x="66" y="109"/>
                </a:cubicBezTo>
                <a:cubicBezTo>
                  <a:pt x="66" y="111"/>
                  <a:pt x="66" y="114"/>
                  <a:pt x="65" y="116"/>
                </a:cubicBezTo>
                <a:cubicBezTo>
                  <a:pt x="65" y="117"/>
                  <a:pt x="66" y="117"/>
                  <a:pt x="67" y="118"/>
                </a:cubicBezTo>
                <a:close/>
                <a:moveTo>
                  <a:pt x="220" y="87"/>
                </a:moveTo>
                <a:cubicBezTo>
                  <a:pt x="218" y="87"/>
                  <a:pt x="218" y="87"/>
                  <a:pt x="217" y="86"/>
                </a:cubicBezTo>
                <a:cubicBezTo>
                  <a:pt x="217" y="85"/>
                  <a:pt x="217" y="85"/>
                  <a:pt x="217" y="84"/>
                </a:cubicBezTo>
                <a:cubicBezTo>
                  <a:pt x="216" y="85"/>
                  <a:pt x="214" y="86"/>
                  <a:pt x="213" y="87"/>
                </a:cubicBezTo>
                <a:cubicBezTo>
                  <a:pt x="216" y="87"/>
                  <a:pt x="218" y="88"/>
                  <a:pt x="221" y="88"/>
                </a:cubicBezTo>
                <a:cubicBezTo>
                  <a:pt x="221" y="88"/>
                  <a:pt x="220" y="87"/>
                  <a:pt x="220" y="87"/>
                </a:cubicBezTo>
                <a:close/>
                <a:moveTo>
                  <a:pt x="235" y="84"/>
                </a:moveTo>
                <a:cubicBezTo>
                  <a:pt x="234" y="84"/>
                  <a:pt x="234" y="84"/>
                  <a:pt x="234" y="84"/>
                </a:cubicBezTo>
                <a:cubicBezTo>
                  <a:pt x="234" y="85"/>
                  <a:pt x="234" y="86"/>
                  <a:pt x="234" y="86"/>
                </a:cubicBezTo>
                <a:cubicBezTo>
                  <a:pt x="234" y="87"/>
                  <a:pt x="234" y="88"/>
                  <a:pt x="234" y="89"/>
                </a:cubicBezTo>
                <a:cubicBezTo>
                  <a:pt x="234" y="90"/>
                  <a:pt x="234" y="90"/>
                  <a:pt x="234" y="91"/>
                </a:cubicBezTo>
                <a:cubicBezTo>
                  <a:pt x="233" y="93"/>
                  <a:pt x="234" y="94"/>
                  <a:pt x="232" y="95"/>
                </a:cubicBezTo>
                <a:cubicBezTo>
                  <a:pt x="234" y="95"/>
                  <a:pt x="235" y="95"/>
                  <a:pt x="235" y="93"/>
                </a:cubicBezTo>
                <a:cubicBezTo>
                  <a:pt x="235" y="90"/>
                  <a:pt x="235" y="87"/>
                  <a:pt x="235" y="84"/>
                </a:cubicBezTo>
                <a:close/>
                <a:moveTo>
                  <a:pt x="89" y="80"/>
                </a:moveTo>
                <a:cubicBezTo>
                  <a:pt x="91" y="77"/>
                  <a:pt x="91" y="75"/>
                  <a:pt x="91" y="73"/>
                </a:cubicBezTo>
                <a:cubicBezTo>
                  <a:pt x="89" y="75"/>
                  <a:pt x="88" y="76"/>
                  <a:pt x="87" y="78"/>
                </a:cubicBezTo>
                <a:cubicBezTo>
                  <a:pt x="88" y="79"/>
                  <a:pt x="88" y="79"/>
                  <a:pt x="89" y="80"/>
                </a:cubicBezTo>
                <a:close/>
                <a:moveTo>
                  <a:pt x="150" y="65"/>
                </a:moveTo>
                <a:cubicBezTo>
                  <a:pt x="150" y="64"/>
                  <a:pt x="149" y="64"/>
                  <a:pt x="149" y="63"/>
                </a:cubicBezTo>
                <a:cubicBezTo>
                  <a:pt x="149" y="63"/>
                  <a:pt x="149" y="63"/>
                  <a:pt x="149" y="63"/>
                </a:cubicBezTo>
                <a:cubicBezTo>
                  <a:pt x="148" y="63"/>
                  <a:pt x="147" y="63"/>
                  <a:pt x="145" y="63"/>
                </a:cubicBezTo>
                <a:cubicBezTo>
                  <a:pt x="146" y="64"/>
                  <a:pt x="146" y="65"/>
                  <a:pt x="146" y="66"/>
                </a:cubicBezTo>
                <a:cubicBezTo>
                  <a:pt x="147" y="65"/>
                  <a:pt x="149" y="65"/>
                  <a:pt x="150" y="65"/>
                </a:cubicBezTo>
                <a:close/>
                <a:moveTo>
                  <a:pt x="213" y="47"/>
                </a:moveTo>
                <a:cubicBezTo>
                  <a:pt x="213" y="47"/>
                  <a:pt x="213" y="47"/>
                  <a:pt x="213" y="47"/>
                </a:cubicBezTo>
                <a:cubicBezTo>
                  <a:pt x="214" y="47"/>
                  <a:pt x="216" y="47"/>
                  <a:pt x="217" y="47"/>
                </a:cubicBezTo>
                <a:cubicBezTo>
                  <a:pt x="217" y="47"/>
                  <a:pt x="218" y="47"/>
                  <a:pt x="218" y="47"/>
                </a:cubicBezTo>
                <a:cubicBezTo>
                  <a:pt x="219" y="48"/>
                  <a:pt x="220" y="48"/>
                  <a:pt x="221" y="47"/>
                </a:cubicBezTo>
                <a:cubicBezTo>
                  <a:pt x="221" y="47"/>
                  <a:pt x="222" y="47"/>
                  <a:pt x="222" y="47"/>
                </a:cubicBezTo>
                <a:cubicBezTo>
                  <a:pt x="223" y="47"/>
                  <a:pt x="223" y="47"/>
                  <a:pt x="224" y="47"/>
                </a:cubicBezTo>
                <a:cubicBezTo>
                  <a:pt x="225" y="47"/>
                  <a:pt x="225" y="47"/>
                  <a:pt x="225" y="46"/>
                </a:cubicBezTo>
                <a:cubicBezTo>
                  <a:pt x="221" y="46"/>
                  <a:pt x="217" y="47"/>
                  <a:pt x="213" y="47"/>
                </a:cubicBezTo>
                <a:close/>
                <a:moveTo>
                  <a:pt x="80" y="81"/>
                </a:moveTo>
                <a:cubicBezTo>
                  <a:pt x="81" y="81"/>
                  <a:pt x="82" y="81"/>
                  <a:pt x="82" y="81"/>
                </a:cubicBezTo>
                <a:cubicBezTo>
                  <a:pt x="83" y="80"/>
                  <a:pt x="84" y="79"/>
                  <a:pt x="84" y="78"/>
                </a:cubicBezTo>
                <a:cubicBezTo>
                  <a:pt x="84" y="77"/>
                  <a:pt x="83" y="77"/>
                  <a:pt x="83" y="76"/>
                </a:cubicBezTo>
                <a:cubicBezTo>
                  <a:pt x="82" y="78"/>
                  <a:pt x="81" y="79"/>
                  <a:pt x="80" y="81"/>
                </a:cubicBezTo>
                <a:close/>
                <a:moveTo>
                  <a:pt x="74" y="49"/>
                </a:moveTo>
                <a:cubicBezTo>
                  <a:pt x="74" y="51"/>
                  <a:pt x="74" y="53"/>
                  <a:pt x="74" y="55"/>
                </a:cubicBezTo>
                <a:cubicBezTo>
                  <a:pt x="74" y="55"/>
                  <a:pt x="74" y="55"/>
                  <a:pt x="74" y="56"/>
                </a:cubicBezTo>
                <a:cubicBezTo>
                  <a:pt x="75" y="55"/>
                  <a:pt x="76" y="54"/>
                  <a:pt x="77" y="52"/>
                </a:cubicBezTo>
                <a:cubicBezTo>
                  <a:pt x="75" y="52"/>
                  <a:pt x="75" y="51"/>
                  <a:pt x="74" y="49"/>
                </a:cubicBezTo>
                <a:close/>
                <a:moveTo>
                  <a:pt x="166" y="67"/>
                </a:moveTo>
                <a:cubicBezTo>
                  <a:pt x="166" y="67"/>
                  <a:pt x="166" y="67"/>
                  <a:pt x="166" y="67"/>
                </a:cubicBezTo>
                <a:cubicBezTo>
                  <a:pt x="167" y="67"/>
                  <a:pt x="168" y="68"/>
                  <a:pt x="169" y="68"/>
                </a:cubicBezTo>
                <a:cubicBezTo>
                  <a:pt x="169" y="68"/>
                  <a:pt x="169" y="67"/>
                  <a:pt x="169" y="67"/>
                </a:cubicBezTo>
                <a:cubicBezTo>
                  <a:pt x="170" y="66"/>
                  <a:pt x="171" y="65"/>
                  <a:pt x="171" y="64"/>
                </a:cubicBezTo>
                <a:cubicBezTo>
                  <a:pt x="170" y="64"/>
                  <a:pt x="169" y="64"/>
                  <a:pt x="168" y="65"/>
                </a:cubicBezTo>
                <a:cubicBezTo>
                  <a:pt x="167" y="66"/>
                  <a:pt x="167" y="66"/>
                  <a:pt x="166" y="67"/>
                </a:cubicBezTo>
                <a:close/>
                <a:moveTo>
                  <a:pt x="31" y="86"/>
                </a:moveTo>
                <a:cubicBezTo>
                  <a:pt x="32" y="86"/>
                  <a:pt x="35" y="83"/>
                  <a:pt x="36" y="81"/>
                </a:cubicBezTo>
                <a:cubicBezTo>
                  <a:pt x="36" y="81"/>
                  <a:pt x="35" y="80"/>
                  <a:pt x="35" y="80"/>
                </a:cubicBezTo>
                <a:cubicBezTo>
                  <a:pt x="33" y="82"/>
                  <a:pt x="32" y="84"/>
                  <a:pt x="31" y="86"/>
                </a:cubicBezTo>
                <a:close/>
                <a:moveTo>
                  <a:pt x="78" y="70"/>
                </a:moveTo>
                <a:cubicBezTo>
                  <a:pt x="78" y="70"/>
                  <a:pt x="78" y="70"/>
                  <a:pt x="78" y="70"/>
                </a:cubicBezTo>
                <a:cubicBezTo>
                  <a:pt x="78" y="70"/>
                  <a:pt x="78" y="71"/>
                  <a:pt x="77" y="71"/>
                </a:cubicBezTo>
                <a:cubicBezTo>
                  <a:pt x="76" y="73"/>
                  <a:pt x="75" y="74"/>
                  <a:pt x="74" y="76"/>
                </a:cubicBezTo>
                <a:cubicBezTo>
                  <a:pt x="74" y="77"/>
                  <a:pt x="74" y="78"/>
                  <a:pt x="74" y="79"/>
                </a:cubicBezTo>
                <a:cubicBezTo>
                  <a:pt x="76" y="76"/>
                  <a:pt x="77" y="73"/>
                  <a:pt x="78" y="70"/>
                </a:cubicBezTo>
                <a:close/>
                <a:moveTo>
                  <a:pt x="119" y="65"/>
                </a:moveTo>
                <a:cubicBezTo>
                  <a:pt x="121" y="66"/>
                  <a:pt x="122" y="65"/>
                  <a:pt x="123" y="64"/>
                </a:cubicBezTo>
                <a:cubicBezTo>
                  <a:pt x="123" y="63"/>
                  <a:pt x="124" y="63"/>
                  <a:pt x="123" y="62"/>
                </a:cubicBezTo>
                <a:cubicBezTo>
                  <a:pt x="123" y="62"/>
                  <a:pt x="122" y="62"/>
                  <a:pt x="122" y="62"/>
                </a:cubicBezTo>
                <a:cubicBezTo>
                  <a:pt x="121" y="62"/>
                  <a:pt x="121" y="62"/>
                  <a:pt x="121" y="62"/>
                </a:cubicBezTo>
                <a:cubicBezTo>
                  <a:pt x="120" y="63"/>
                  <a:pt x="120" y="64"/>
                  <a:pt x="119" y="65"/>
                </a:cubicBezTo>
                <a:close/>
                <a:moveTo>
                  <a:pt x="100" y="84"/>
                </a:moveTo>
                <a:cubicBezTo>
                  <a:pt x="101" y="85"/>
                  <a:pt x="104" y="85"/>
                  <a:pt x="105" y="84"/>
                </a:cubicBezTo>
                <a:cubicBezTo>
                  <a:pt x="104" y="83"/>
                  <a:pt x="103" y="83"/>
                  <a:pt x="103" y="82"/>
                </a:cubicBezTo>
                <a:cubicBezTo>
                  <a:pt x="102" y="81"/>
                  <a:pt x="102" y="81"/>
                  <a:pt x="101" y="82"/>
                </a:cubicBezTo>
                <a:cubicBezTo>
                  <a:pt x="101" y="83"/>
                  <a:pt x="100" y="83"/>
                  <a:pt x="100" y="84"/>
                </a:cubicBezTo>
                <a:close/>
                <a:moveTo>
                  <a:pt x="41" y="92"/>
                </a:moveTo>
                <a:cubicBezTo>
                  <a:pt x="42" y="93"/>
                  <a:pt x="43" y="94"/>
                  <a:pt x="44" y="95"/>
                </a:cubicBezTo>
                <a:cubicBezTo>
                  <a:pt x="45" y="94"/>
                  <a:pt x="45" y="93"/>
                  <a:pt x="45" y="93"/>
                </a:cubicBezTo>
                <a:cubicBezTo>
                  <a:pt x="44" y="92"/>
                  <a:pt x="43" y="91"/>
                  <a:pt x="42" y="90"/>
                </a:cubicBezTo>
                <a:cubicBezTo>
                  <a:pt x="42" y="91"/>
                  <a:pt x="41" y="91"/>
                  <a:pt x="41" y="92"/>
                </a:cubicBezTo>
                <a:close/>
                <a:moveTo>
                  <a:pt x="179" y="48"/>
                </a:moveTo>
                <a:cubicBezTo>
                  <a:pt x="181" y="48"/>
                  <a:pt x="182" y="48"/>
                  <a:pt x="184" y="48"/>
                </a:cubicBezTo>
                <a:cubicBezTo>
                  <a:pt x="186" y="48"/>
                  <a:pt x="189" y="48"/>
                  <a:pt x="191" y="48"/>
                </a:cubicBezTo>
                <a:cubicBezTo>
                  <a:pt x="192" y="48"/>
                  <a:pt x="192" y="48"/>
                  <a:pt x="192" y="47"/>
                </a:cubicBezTo>
                <a:cubicBezTo>
                  <a:pt x="188" y="47"/>
                  <a:pt x="183" y="47"/>
                  <a:pt x="179" y="48"/>
                </a:cubicBezTo>
                <a:close/>
                <a:moveTo>
                  <a:pt x="52" y="86"/>
                </a:moveTo>
                <a:cubicBezTo>
                  <a:pt x="52" y="87"/>
                  <a:pt x="51" y="88"/>
                  <a:pt x="51" y="89"/>
                </a:cubicBezTo>
                <a:cubicBezTo>
                  <a:pt x="50" y="90"/>
                  <a:pt x="50" y="90"/>
                  <a:pt x="51" y="91"/>
                </a:cubicBezTo>
                <a:cubicBezTo>
                  <a:pt x="52" y="90"/>
                  <a:pt x="53" y="89"/>
                  <a:pt x="54" y="87"/>
                </a:cubicBezTo>
                <a:cubicBezTo>
                  <a:pt x="53" y="87"/>
                  <a:pt x="53" y="86"/>
                  <a:pt x="52" y="86"/>
                </a:cubicBezTo>
                <a:close/>
                <a:moveTo>
                  <a:pt x="41" y="45"/>
                </a:moveTo>
                <a:cubicBezTo>
                  <a:pt x="43" y="43"/>
                  <a:pt x="45" y="41"/>
                  <a:pt x="47" y="38"/>
                </a:cubicBezTo>
                <a:cubicBezTo>
                  <a:pt x="47" y="38"/>
                  <a:pt x="47" y="38"/>
                  <a:pt x="47" y="38"/>
                </a:cubicBezTo>
                <a:cubicBezTo>
                  <a:pt x="44" y="40"/>
                  <a:pt x="42" y="42"/>
                  <a:pt x="40" y="44"/>
                </a:cubicBezTo>
                <a:cubicBezTo>
                  <a:pt x="40" y="45"/>
                  <a:pt x="40" y="45"/>
                  <a:pt x="40" y="45"/>
                </a:cubicBezTo>
                <a:cubicBezTo>
                  <a:pt x="41" y="45"/>
                  <a:pt x="41" y="45"/>
                  <a:pt x="41" y="45"/>
                </a:cubicBezTo>
                <a:close/>
                <a:moveTo>
                  <a:pt x="52" y="29"/>
                </a:moveTo>
                <a:cubicBezTo>
                  <a:pt x="52" y="29"/>
                  <a:pt x="52" y="29"/>
                  <a:pt x="52" y="29"/>
                </a:cubicBezTo>
                <a:cubicBezTo>
                  <a:pt x="54" y="27"/>
                  <a:pt x="55" y="25"/>
                  <a:pt x="56" y="23"/>
                </a:cubicBezTo>
                <a:cubicBezTo>
                  <a:pt x="55" y="23"/>
                  <a:pt x="54" y="24"/>
                  <a:pt x="53" y="25"/>
                </a:cubicBezTo>
                <a:cubicBezTo>
                  <a:pt x="53" y="26"/>
                  <a:pt x="52" y="28"/>
                  <a:pt x="52" y="29"/>
                </a:cubicBezTo>
                <a:close/>
                <a:moveTo>
                  <a:pt x="164" y="73"/>
                </a:moveTo>
                <a:cubicBezTo>
                  <a:pt x="165" y="73"/>
                  <a:pt x="166" y="73"/>
                  <a:pt x="167" y="72"/>
                </a:cubicBezTo>
                <a:cubicBezTo>
                  <a:pt x="167" y="72"/>
                  <a:pt x="167" y="71"/>
                  <a:pt x="168" y="70"/>
                </a:cubicBezTo>
                <a:cubicBezTo>
                  <a:pt x="167" y="70"/>
                  <a:pt x="166" y="70"/>
                  <a:pt x="165" y="70"/>
                </a:cubicBezTo>
                <a:cubicBezTo>
                  <a:pt x="165" y="71"/>
                  <a:pt x="164" y="72"/>
                  <a:pt x="164" y="73"/>
                </a:cubicBezTo>
                <a:close/>
                <a:moveTo>
                  <a:pt x="71" y="26"/>
                </a:moveTo>
                <a:cubicBezTo>
                  <a:pt x="72" y="23"/>
                  <a:pt x="71" y="21"/>
                  <a:pt x="70" y="18"/>
                </a:cubicBezTo>
                <a:cubicBezTo>
                  <a:pt x="70" y="19"/>
                  <a:pt x="70" y="20"/>
                  <a:pt x="70" y="21"/>
                </a:cubicBezTo>
                <a:cubicBezTo>
                  <a:pt x="70" y="23"/>
                  <a:pt x="71" y="24"/>
                  <a:pt x="71" y="26"/>
                </a:cubicBezTo>
                <a:close/>
                <a:moveTo>
                  <a:pt x="51" y="60"/>
                </a:moveTo>
                <a:cubicBezTo>
                  <a:pt x="50" y="62"/>
                  <a:pt x="50" y="64"/>
                  <a:pt x="50" y="66"/>
                </a:cubicBezTo>
                <a:cubicBezTo>
                  <a:pt x="51" y="65"/>
                  <a:pt x="51" y="64"/>
                  <a:pt x="52" y="64"/>
                </a:cubicBezTo>
                <a:cubicBezTo>
                  <a:pt x="52" y="64"/>
                  <a:pt x="52" y="63"/>
                  <a:pt x="52" y="63"/>
                </a:cubicBezTo>
                <a:cubicBezTo>
                  <a:pt x="52" y="62"/>
                  <a:pt x="51" y="61"/>
                  <a:pt x="51" y="60"/>
                </a:cubicBezTo>
                <a:close/>
                <a:moveTo>
                  <a:pt x="141" y="59"/>
                </a:moveTo>
                <a:cubicBezTo>
                  <a:pt x="141" y="59"/>
                  <a:pt x="141" y="59"/>
                  <a:pt x="141" y="59"/>
                </a:cubicBezTo>
                <a:cubicBezTo>
                  <a:pt x="139" y="59"/>
                  <a:pt x="137" y="58"/>
                  <a:pt x="135" y="58"/>
                </a:cubicBezTo>
                <a:cubicBezTo>
                  <a:pt x="134" y="58"/>
                  <a:pt x="134" y="59"/>
                  <a:pt x="134" y="59"/>
                </a:cubicBezTo>
                <a:cubicBezTo>
                  <a:pt x="136" y="59"/>
                  <a:pt x="138" y="60"/>
                  <a:pt x="141" y="60"/>
                </a:cubicBezTo>
                <a:cubicBezTo>
                  <a:pt x="141" y="60"/>
                  <a:pt x="141" y="60"/>
                  <a:pt x="141" y="59"/>
                </a:cubicBezTo>
                <a:close/>
                <a:moveTo>
                  <a:pt x="137" y="73"/>
                </a:moveTo>
                <a:cubicBezTo>
                  <a:pt x="138" y="72"/>
                  <a:pt x="138" y="71"/>
                  <a:pt x="139" y="69"/>
                </a:cubicBezTo>
                <a:cubicBezTo>
                  <a:pt x="136" y="69"/>
                  <a:pt x="136" y="69"/>
                  <a:pt x="135" y="71"/>
                </a:cubicBezTo>
                <a:cubicBezTo>
                  <a:pt x="136" y="71"/>
                  <a:pt x="136" y="72"/>
                  <a:pt x="137" y="73"/>
                </a:cubicBezTo>
                <a:close/>
                <a:moveTo>
                  <a:pt x="104" y="57"/>
                </a:moveTo>
                <a:cubicBezTo>
                  <a:pt x="103" y="57"/>
                  <a:pt x="103" y="57"/>
                  <a:pt x="103" y="57"/>
                </a:cubicBezTo>
                <a:cubicBezTo>
                  <a:pt x="102" y="59"/>
                  <a:pt x="102" y="60"/>
                  <a:pt x="101" y="62"/>
                </a:cubicBezTo>
                <a:cubicBezTo>
                  <a:pt x="102" y="61"/>
                  <a:pt x="103" y="61"/>
                  <a:pt x="104" y="61"/>
                </a:cubicBezTo>
                <a:cubicBezTo>
                  <a:pt x="104" y="60"/>
                  <a:pt x="104" y="59"/>
                  <a:pt x="104" y="57"/>
                </a:cubicBezTo>
                <a:close/>
                <a:moveTo>
                  <a:pt x="49" y="82"/>
                </a:moveTo>
                <a:cubicBezTo>
                  <a:pt x="49" y="83"/>
                  <a:pt x="49" y="83"/>
                  <a:pt x="48" y="86"/>
                </a:cubicBezTo>
                <a:cubicBezTo>
                  <a:pt x="48" y="87"/>
                  <a:pt x="48" y="87"/>
                  <a:pt x="48" y="87"/>
                </a:cubicBezTo>
                <a:cubicBezTo>
                  <a:pt x="49" y="87"/>
                  <a:pt x="49" y="87"/>
                  <a:pt x="49" y="88"/>
                </a:cubicBezTo>
                <a:cubicBezTo>
                  <a:pt x="49" y="86"/>
                  <a:pt x="50" y="85"/>
                  <a:pt x="51" y="84"/>
                </a:cubicBezTo>
                <a:cubicBezTo>
                  <a:pt x="50" y="83"/>
                  <a:pt x="50" y="83"/>
                  <a:pt x="49" y="82"/>
                </a:cubicBezTo>
                <a:close/>
                <a:moveTo>
                  <a:pt x="60" y="112"/>
                </a:moveTo>
                <a:cubicBezTo>
                  <a:pt x="60" y="112"/>
                  <a:pt x="60" y="112"/>
                  <a:pt x="60" y="112"/>
                </a:cubicBezTo>
                <a:cubicBezTo>
                  <a:pt x="60" y="110"/>
                  <a:pt x="59" y="108"/>
                  <a:pt x="57" y="106"/>
                </a:cubicBezTo>
                <a:cubicBezTo>
                  <a:pt x="57" y="107"/>
                  <a:pt x="57" y="108"/>
                  <a:pt x="57" y="109"/>
                </a:cubicBezTo>
                <a:cubicBezTo>
                  <a:pt x="57" y="109"/>
                  <a:pt x="57" y="109"/>
                  <a:pt x="57" y="109"/>
                </a:cubicBezTo>
                <a:cubicBezTo>
                  <a:pt x="58" y="110"/>
                  <a:pt x="59" y="111"/>
                  <a:pt x="60" y="112"/>
                </a:cubicBezTo>
                <a:close/>
                <a:moveTo>
                  <a:pt x="70" y="86"/>
                </a:moveTo>
                <a:cubicBezTo>
                  <a:pt x="72" y="85"/>
                  <a:pt x="72" y="85"/>
                  <a:pt x="72" y="84"/>
                </a:cubicBezTo>
                <a:cubicBezTo>
                  <a:pt x="72" y="83"/>
                  <a:pt x="72" y="82"/>
                  <a:pt x="72" y="82"/>
                </a:cubicBezTo>
                <a:cubicBezTo>
                  <a:pt x="72" y="81"/>
                  <a:pt x="72" y="81"/>
                  <a:pt x="72" y="81"/>
                </a:cubicBezTo>
                <a:cubicBezTo>
                  <a:pt x="70" y="82"/>
                  <a:pt x="69" y="84"/>
                  <a:pt x="70" y="86"/>
                </a:cubicBezTo>
                <a:close/>
                <a:moveTo>
                  <a:pt x="112" y="74"/>
                </a:moveTo>
                <a:cubicBezTo>
                  <a:pt x="112" y="73"/>
                  <a:pt x="112" y="73"/>
                  <a:pt x="111" y="73"/>
                </a:cubicBezTo>
                <a:cubicBezTo>
                  <a:pt x="110" y="73"/>
                  <a:pt x="109" y="74"/>
                  <a:pt x="108" y="74"/>
                </a:cubicBezTo>
                <a:cubicBezTo>
                  <a:pt x="108" y="75"/>
                  <a:pt x="109" y="76"/>
                  <a:pt x="109" y="76"/>
                </a:cubicBezTo>
                <a:cubicBezTo>
                  <a:pt x="109" y="76"/>
                  <a:pt x="109" y="77"/>
                  <a:pt x="110" y="77"/>
                </a:cubicBezTo>
                <a:cubicBezTo>
                  <a:pt x="110" y="76"/>
                  <a:pt x="111" y="75"/>
                  <a:pt x="112" y="74"/>
                </a:cubicBezTo>
                <a:close/>
                <a:moveTo>
                  <a:pt x="196" y="75"/>
                </a:moveTo>
                <a:cubicBezTo>
                  <a:pt x="195" y="76"/>
                  <a:pt x="195" y="78"/>
                  <a:pt x="194" y="79"/>
                </a:cubicBezTo>
                <a:cubicBezTo>
                  <a:pt x="195" y="79"/>
                  <a:pt x="195" y="79"/>
                  <a:pt x="195" y="79"/>
                </a:cubicBezTo>
                <a:cubicBezTo>
                  <a:pt x="196" y="78"/>
                  <a:pt x="197" y="77"/>
                  <a:pt x="197" y="77"/>
                </a:cubicBezTo>
                <a:cubicBezTo>
                  <a:pt x="197" y="76"/>
                  <a:pt x="198" y="76"/>
                  <a:pt x="198" y="76"/>
                </a:cubicBezTo>
                <a:cubicBezTo>
                  <a:pt x="198" y="75"/>
                  <a:pt x="197" y="75"/>
                  <a:pt x="197" y="75"/>
                </a:cubicBezTo>
                <a:cubicBezTo>
                  <a:pt x="196" y="75"/>
                  <a:pt x="196" y="75"/>
                  <a:pt x="196" y="75"/>
                </a:cubicBezTo>
                <a:close/>
                <a:moveTo>
                  <a:pt x="96" y="82"/>
                </a:moveTo>
                <a:cubicBezTo>
                  <a:pt x="94" y="82"/>
                  <a:pt x="93" y="82"/>
                  <a:pt x="92" y="84"/>
                </a:cubicBezTo>
                <a:cubicBezTo>
                  <a:pt x="93" y="84"/>
                  <a:pt x="93" y="84"/>
                  <a:pt x="94" y="84"/>
                </a:cubicBezTo>
                <a:cubicBezTo>
                  <a:pt x="94" y="84"/>
                  <a:pt x="95" y="84"/>
                  <a:pt x="95" y="84"/>
                </a:cubicBezTo>
                <a:cubicBezTo>
                  <a:pt x="95" y="83"/>
                  <a:pt x="96" y="83"/>
                  <a:pt x="96" y="82"/>
                </a:cubicBezTo>
                <a:close/>
                <a:moveTo>
                  <a:pt x="14" y="69"/>
                </a:moveTo>
                <a:cubicBezTo>
                  <a:pt x="12" y="69"/>
                  <a:pt x="12" y="71"/>
                  <a:pt x="11" y="72"/>
                </a:cubicBezTo>
                <a:cubicBezTo>
                  <a:pt x="10" y="73"/>
                  <a:pt x="10" y="74"/>
                  <a:pt x="11" y="75"/>
                </a:cubicBezTo>
                <a:cubicBezTo>
                  <a:pt x="12" y="73"/>
                  <a:pt x="13" y="71"/>
                  <a:pt x="14" y="69"/>
                </a:cubicBezTo>
                <a:close/>
                <a:moveTo>
                  <a:pt x="131" y="54"/>
                </a:moveTo>
                <a:cubicBezTo>
                  <a:pt x="131" y="54"/>
                  <a:pt x="131" y="54"/>
                  <a:pt x="131" y="54"/>
                </a:cubicBezTo>
                <a:cubicBezTo>
                  <a:pt x="129" y="54"/>
                  <a:pt x="128" y="54"/>
                  <a:pt x="127" y="54"/>
                </a:cubicBezTo>
                <a:cubicBezTo>
                  <a:pt x="126" y="54"/>
                  <a:pt x="126" y="54"/>
                  <a:pt x="126" y="55"/>
                </a:cubicBezTo>
                <a:cubicBezTo>
                  <a:pt x="126" y="55"/>
                  <a:pt x="127" y="55"/>
                  <a:pt x="127" y="55"/>
                </a:cubicBezTo>
                <a:cubicBezTo>
                  <a:pt x="128" y="55"/>
                  <a:pt x="128" y="55"/>
                  <a:pt x="129" y="55"/>
                </a:cubicBezTo>
                <a:cubicBezTo>
                  <a:pt x="130" y="55"/>
                  <a:pt x="130" y="55"/>
                  <a:pt x="130" y="55"/>
                </a:cubicBezTo>
                <a:cubicBezTo>
                  <a:pt x="130" y="54"/>
                  <a:pt x="131" y="54"/>
                  <a:pt x="131" y="54"/>
                </a:cubicBezTo>
                <a:close/>
                <a:moveTo>
                  <a:pt x="46" y="71"/>
                </a:moveTo>
                <a:cubicBezTo>
                  <a:pt x="44" y="70"/>
                  <a:pt x="45" y="68"/>
                  <a:pt x="44" y="67"/>
                </a:cubicBezTo>
                <a:cubicBezTo>
                  <a:pt x="43" y="68"/>
                  <a:pt x="43" y="69"/>
                  <a:pt x="42" y="70"/>
                </a:cubicBezTo>
                <a:cubicBezTo>
                  <a:pt x="45" y="71"/>
                  <a:pt x="45" y="71"/>
                  <a:pt x="46" y="71"/>
                </a:cubicBezTo>
                <a:close/>
                <a:moveTo>
                  <a:pt x="98" y="67"/>
                </a:moveTo>
                <a:cubicBezTo>
                  <a:pt x="98" y="68"/>
                  <a:pt x="99" y="69"/>
                  <a:pt x="99" y="70"/>
                </a:cubicBezTo>
                <a:cubicBezTo>
                  <a:pt x="100" y="69"/>
                  <a:pt x="101" y="68"/>
                  <a:pt x="101" y="67"/>
                </a:cubicBezTo>
                <a:cubicBezTo>
                  <a:pt x="100" y="67"/>
                  <a:pt x="99" y="67"/>
                  <a:pt x="98" y="67"/>
                </a:cubicBezTo>
                <a:close/>
                <a:moveTo>
                  <a:pt x="203" y="80"/>
                </a:moveTo>
                <a:cubicBezTo>
                  <a:pt x="203" y="79"/>
                  <a:pt x="204" y="78"/>
                  <a:pt x="204" y="77"/>
                </a:cubicBezTo>
                <a:cubicBezTo>
                  <a:pt x="203" y="76"/>
                  <a:pt x="202" y="76"/>
                  <a:pt x="201" y="76"/>
                </a:cubicBezTo>
                <a:cubicBezTo>
                  <a:pt x="201" y="77"/>
                  <a:pt x="202" y="79"/>
                  <a:pt x="203" y="80"/>
                </a:cubicBezTo>
                <a:close/>
                <a:moveTo>
                  <a:pt x="64" y="27"/>
                </a:moveTo>
                <a:cubicBezTo>
                  <a:pt x="64" y="27"/>
                  <a:pt x="64" y="27"/>
                  <a:pt x="64" y="27"/>
                </a:cubicBezTo>
                <a:cubicBezTo>
                  <a:pt x="64" y="25"/>
                  <a:pt x="64" y="22"/>
                  <a:pt x="64" y="20"/>
                </a:cubicBezTo>
                <a:cubicBezTo>
                  <a:pt x="64" y="21"/>
                  <a:pt x="63" y="21"/>
                  <a:pt x="63" y="21"/>
                </a:cubicBezTo>
                <a:cubicBezTo>
                  <a:pt x="63" y="22"/>
                  <a:pt x="63" y="22"/>
                  <a:pt x="63" y="22"/>
                </a:cubicBezTo>
                <a:cubicBezTo>
                  <a:pt x="63" y="24"/>
                  <a:pt x="64" y="25"/>
                  <a:pt x="64" y="27"/>
                </a:cubicBezTo>
                <a:close/>
                <a:moveTo>
                  <a:pt x="166" y="79"/>
                </a:moveTo>
                <a:cubicBezTo>
                  <a:pt x="167" y="78"/>
                  <a:pt x="170" y="76"/>
                  <a:pt x="170" y="75"/>
                </a:cubicBezTo>
                <a:cubicBezTo>
                  <a:pt x="170" y="75"/>
                  <a:pt x="169" y="75"/>
                  <a:pt x="169" y="75"/>
                </a:cubicBezTo>
                <a:cubicBezTo>
                  <a:pt x="168" y="75"/>
                  <a:pt x="168" y="75"/>
                  <a:pt x="168" y="75"/>
                </a:cubicBezTo>
                <a:cubicBezTo>
                  <a:pt x="167" y="76"/>
                  <a:pt x="167" y="77"/>
                  <a:pt x="166" y="79"/>
                </a:cubicBezTo>
                <a:close/>
                <a:moveTo>
                  <a:pt x="39" y="78"/>
                </a:moveTo>
                <a:cubicBezTo>
                  <a:pt x="39" y="77"/>
                  <a:pt x="38" y="76"/>
                  <a:pt x="38" y="75"/>
                </a:cubicBezTo>
                <a:cubicBezTo>
                  <a:pt x="37" y="76"/>
                  <a:pt x="37" y="77"/>
                  <a:pt x="36" y="77"/>
                </a:cubicBezTo>
                <a:cubicBezTo>
                  <a:pt x="37" y="78"/>
                  <a:pt x="37" y="79"/>
                  <a:pt x="38" y="79"/>
                </a:cubicBezTo>
                <a:cubicBezTo>
                  <a:pt x="38" y="79"/>
                  <a:pt x="39" y="78"/>
                  <a:pt x="39" y="78"/>
                </a:cubicBezTo>
                <a:close/>
                <a:moveTo>
                  <a:pt x="82" y="70"/>
                </a:moveTo>
                <a:cubicBezTo>
                  <a:pt x="83" y="68"/>
                  <a:pt x="84" y="67"/>
                  <a:pt x="85" y="65"/>
                </a:cubicBezTo>
                <a:cubicBezTo>
                  <a:pt x="84" y="65"/>
                  <a:pt x="84" y="65"/>
                  <a:pt x="83" y="65"/>
                </a:cubicBezTo>
                <a:cubicBezTo>
                  <a:pt x="83" y="66"/>
                  <a:pt x="82" y="67"/>
                  <a:pt x="82" y="68"/>
                </a:cubicBezTo>
                <a:cubicBezTo>
                  <a:pt x="82" y="68"/>
                  <a:pt x="82" y="69"/>
                  <a:pt x="82" y="70"/>
                </a:cubicBezTo>
                <a:close/>
                <a:moveTo>
                  <a:pt x="18" y="61"/>
                </a:moveTo>
                <a:cubicBezTo>
                  <a:pt x="18" y="61"/>
                  <a:pt x="18" y="61"/>
                  <a:pt x="18" y="61"/>
                </a:cubicBezTo>
                <a:cubicBezTo>
                  <a:pt x="19" y="61"/>
                  <a:pt x="20" y="60"/>
                  <a:pt x="21" y="59"/>
                </a:cubicBezTo>
                <a:cubicBezTo>
                  <a:pt x="22" y="57"/>
                  <a:pt x="23" y="56"/>
                  <a:pt x="24" y="54"/>
                </a:cubicBezTo>
                <a:cubicBezTo>
                  <a:pt x="25" y="54"/>
                  <a:pt x="25" y="53"/>
                  <a:pt x="25" y="53"/>
                </a:cubicBezTo>
                <a:cubicBezTo>
                  <a:pt x="25" y="53"/>
                  <a:pt x="25" y="53"/>
                  <a:pt x="25" y="53"/>
                </a:cubicBezTo>
                <a:cubicBezTo>
                  <a:pt x="22" y="56"/>
                  <a:pt x="20" y="58"/>
                  <a:pt x="18" y="61"/>
                </a:cubicBezTo>
                <a:close/>
                <a:moveTo>
                  <a:pt x="232" y="74"/>
                </a:moveTo>
                <a:cubicBezTo>
                  <a:pt x="231" y="78"/>
                  <a:pt x="231" y="82"/>
                  <a:pt x="231" y="86"/>
                </a:cubicBezTo>
                <a:cubicBezTo>
                  <a:pt x="231" y="86"/>
                  <a:pt x="231" y="86"/>
                  <a:pt x="231" y="87"/>
                </a:cubicBezTo>
                <a:cubicBezTo>
                  <a:pt x="231" y="86"/>
                  <a:pt x="232" y="76"/>
                  <a:pt x="232" y="74"/>
                </a:cubicBezTo>
                <a:close/>
                <a:moveTo>
                  <a:pt x="224" y="92"/>
                </a:moveTo>
                <a:cubicBezTo>
                  <a:pt x="222" y="91"/>
                  <a:pt x="215" y="90"/>
                  <a:pt x="214" y="90"/>
                </a:cubicBezTo>
                <a:cubicBezTo>
                  <a:pt x="214" y="90"/>
                  <a:pt x="214" y="90"/>
                  <a:pt x="215" y="90"/>
                </a:cubicBezTo>
                <a:cubicBezTo>
                  <a:pt x="218" y="91"/>
                  <a:pt x="221" y="91"/>
                  <a:pt x="224" y="92"/>
                </a:cubicBezTo>
                <a:close/>
                <a:moveTo>
                  <a:pt x="69" y="114"/>
                </a:moveTo>
                <a:cubicBezTo>
                  <a:pt x="69" y="114"/>
                  <a:pt x="69" y="114"/>
                  <a:pt x="70" y="114"/>
                </a:cubicBezTo>
                <a:cubicBezTo>
                  <a:pt x="70" y="112"/>
                  <a:pt x="69" y="110"/>
                  <a:pt x="69" y="107"/>
                </a:cubicBezTo>
                <a:cubicBezTo>
                  <a:pt x="69" y="107"/>
                  <a:pt x="69" y="107"/>
                  <a:pt x="69" y="107"/>
                </a:cubicBezTo>
                <a:cubicBezTo>
                  <a:pt x="69" y="107"/>
                  <a:pt x="69" y="107"/>
                  <a:pt x="68" y="108"/>
                </a:cubicBezTo>
                <a:cubicBezTo>
                  <a:pt x="69" y="110"/>
                  <a:pt x="69" y="112"/>
                  <a:pt x="69" y="114"/>
                </a:cubicBezTo>
                <a:close/>
                <a:moveTo>
                  <a:pt x="99" y="75"/>
                </a:moveTo>
                <a:cubicBezTo>
                  <a:pt x="97" y="77"/>
                  <a:pt x="96" y="78"/>
                  <a:pt x="96" y="79"/>
                </a:cubicBezTo>
                <a:cubicBezTo>
                  <a:pt x="97" y="79"/>
                  <a:pt x="97" y="79"/>
                  <a:pt x="98" y="78"/>
                </a:cubicBezTo>
                <a:cubicBezTo>
                  <a:pt x="98" y="78"/>
                  <a:pt x="99" y="77"/>
                  <a:pt x="99" y="76"/>
                </a:cubicBezTo>
                <a:cubicBezTo>
                  <a:pt x="99" y="76"/>
                  <a:pt x="99" y="76"/>
                  <a:pt x="99" y="75"/>
                </a:cubicBezTo>
                <a:close/>
                <a:moveTo>
                  <a:pt x="114" y="70"/>
                </a:moveTo>
                <a:cubicBezTo>
                  <a:pt x="113" y="69"/>
                  <a:pt x="113" y="69"/>
                  <a:pt x="112" y="68"/>
                </a:cubicBezTo>
                <a:cubicBezTo>
                  <a:pt x="111" y="69"/>
                  <a:pt x="111" y="70"/>
                  <a:pt x="110" y="71"/>
                </a:cubicBezTo>
                <a:cubicBezTo>
                  <a:pt x="110" y="71"/>
                  <a:pt x="110" y="71"/>
                  <a:pt x="110" y="71"/>
                </a:cubicBezTo>
                <a:cubicBezTo>
                  <a:pt x="111" y="71"/>
                  <a:pt x="112" y="71"/>
                  <a:pt x="114" y="70"/>
                </a:cubicBezTo>
                <a:close/>
                <a:moveTo>
                  <a:pt x="39" y="94"/>
                </a:moveTo>
                <a:cubicBezTo>
                  <a:pt x="39" y="94"/>
                  <a:pt x="39" y="94"/>
                  <a:pt x="39" y="94"/>
                </a:cubicBezTo>
                <a:cubicBezTo>
                  <a:pt x="40" y="95"/>
                  <a:pt x="41" y="96"/>
                  <a:pt x="42" y="98"/>
                </a:cubicBezTo>
                <a:cubicBezTo>
                  <a:pt x="43" y="97"/>
                  <a:pt x="43" y="97"/>
                  <a:pt x="43" y="97"/>
                </a:cubicBezTo>
                <a:cubicBezTo>
                  <a:pt x="42" y="96"/>
                  <a:pt x="41" y="95"/>
                  <a:pt x="39" y="94"/>
                </a:cubicBezTo>
                <a:cubicBezTo>
                  <a:pt x="39" y="94"/>
                  <a:pt x="39" y="94"/>
                  <a:pt x="39" y="94"/>
                </a:cubicBezTo>
                <a:close/>
                <a:moveTo>
                  <a:pt x="173" y="56"/>
                </a:moveTo>
                <a:cubicBezTo>
                  <a:pt x="172" y="56"/>
                  <a:pt x="170" y="55"/>
                  <a:pt x="169" y="56"/>
                </a:cubicBezTo>
                <a:cubicBezTo>
                  <a:pt x="170" y="56"/>
                  <a:pt x="170" y="57"/>
                  <a:pt x="170" y="57"/>
                </a:cubicBezTo>
                <a:cubicBezTo>
                  <a:pt x="171" y="58"/>
                  <a:pt x="171" y="58"/>
                  <a:pt x="172" y="57"/>
                </a:cubicBezTo>
                <a:cubicBezTo>
                  <a:pt x="172" y="57"/>
                  <a:pt x="172" y="57"/>
                  <a:pt x="173" y="56"/>
                </a:cubicBezTo>
                <a:close/>
                <a:moveTo>
                  <a:pt x="69" y="61"/>
                </a:moveTo>
                <a:cubicBezTo>
                  <a:pt x="69" y="62"/>
                  <a:pt x="69" y="64"/>
                  <a:pt x="69" y="66"/>
                </a:cubicBezTo>
                <a:cubicBezTo>
                  <a:pt x="71" y="63"/>
                  <a:pt x="71" y="62"/>
                  <a:pt x="69" y="61"/>
                </a:cubicBezTo>
                <a:close/>
                <a:moveTo>
                  <a:pt x="59" y="83"/>
                </a:moveTo>
                <a:cubicBezTo>
                  <a:pt x="59" y="83"/>
                  <a:pt x="59" y="83"/>
                  <a:pt x="59" y="83"/>
                </a:cubicBezTo>
                <a:cubicBezTo>
                  <a:pt x="58" y="84"/>
                  <a:pt x="58" y="85"/>
                  <a:pt x="57" y="87"/>
                </a:cubicBezTo>
                <a:cubicBezTo>
                  <a:pt x="57" y="87"/>
                  <a:pt x="57" y="87"/>
                  <a:pt x="58" y="88"/>
                </a:cubicBezTo>
                <a:cubicBezTo>
                  <a:pt x="58" y="86"/>
                  <a:pt x="59" y="84"/>
                  <a:pt x="59" y="83"/>
                </a:cubicBezTo>
                <a:close/>
                <a:moveTo>
                  <a:pt x="174" y="71"/>
                </a:moveTo>
                <a:cubicBezTo>
                  <a:pt x="174" y="71"/>
                  <a:pt x="174" y="71"/>
                  <a:pt x="174" y="71"/>
                </a:cubicBezTo>
                <a:cubicBezTo>
                  <a:pt x="173" y="71"/>
                  <a:pt x="171" y="71"/>
                  <a:pt x="170" y="70"/>
                </a:cubicBezTo>
                <a:cubicBezTo>
                  <a:pt x="170" y="71"/>
                  <a:pt x="170" y="71"/>
                  <a:pt x="169" y="72"/>
                </a:cubicBezTo>
                <a:cubicBezTo>
                  <a:pt x="171" y="72"/>
                  <a:pt x="173" y="72"/>
                  <a:pt x="174" y="71"/>
                </a:cubicBezTo>
                <a:close/>
                <a:moveTo>
                  <a:pt x="51" y="80"/>
                </a:moveTo>
                <a:cubicBezTo>
                  <a:pt x="51" y="81"/>
                  <a:pt x="52" y="81"/>
                  <a:pt x="52" y="82"/>
                </a:cubicBezTo>
                <a:cubicBezTo>
                  <a:pt x="53" y="80"/>
                  <a:pt x="53" y="79"/>
                  <a:pt x="54" y="78"/>
                </a:cubicBezTo>
                <a:cubicBezTo>
                  <a:pt x="53" y="78"/>
                  <a:pt x="53" y="78"/>
                  <a:pt x="53" y="78"/>
                </a:cubicBezTo>
                <a:cubicBezTo>
                  <a:pt x="52" y="79"/>
                  <a:pt x="52" y="80"/>
                  <a:pt x="51" y="80"/>
                </a:cubicBezTo>
                <a:close/>
                <a:moveTo>
                  <a:pt x="46" y="79"/>
                </a:moveTo>
                <a:cubicBezTo>
                  <a:pt x="46" y="79"/>
                  <a:pt x="46" y="79"/>
                  <a:pt x="46" y="79"/>
                </a:cubicBezTo>
                <a:cubicBezTo>
                  <a:pt x="45" y="80"/>
                  <a:pt x="45" y="80"/>
                  <a:pt x="44" y="81"/>
                </a:cubicBezTo>
                <a:cubicBezTo>
                  <a:pt x="45" y="81"/>
                  <a:pt x="45" y="82"/>
                  <a:pt x="45" y="82"/>
                </a:cubicBezTo>
                <a:cubicBezTo>
                  <a:pt x="45" y="82"/>
                  <a:pt x="45" y="82"/>
                  <a:pt x="46" y="83"/>
                </a:cubicBezTo>
                <a:cubicBezTo>
                  <a:pt x="46" y="82"/>
                  <a:pt x="47" y="80"/>
                  <a:pt x="46" y="79"/>
                </a:cubicBezTo>
                <a:close/>
                <a:moveTo>
                  <a:pt x="31" y="72"/>
                </a:moveTo>
                <a:cubicBezTo>
                  <a:pt x="30" y="74"/>
                  <a:pt x="28" y="76"/>
                  <a:pt x="27" y="78"/>
                </a:cubicBezTo>
                <a:cubicBezTo>
                  <a:pt x="28" y="76"/>
                  <a:pt x="30" y="75"/>
                  <a:pt x="31" y="73"/>
                </a:cubicBezTo>
                <a:cubicBezTo>
                  <a:pt x="32" y="73"/>
                  <a:pt x="32" y="73"/>
                  <a:pt x="31" y="72"/>
                </a:cubicBezTo>
                <a:close/>
                <a:moveTo>
                  <a:pt x="106" y="56"/>
                </a:moveTo>
                <a:cubicBezTo>
                  <a:pt x="106" y="56"/>
                  <a:pt x="106" y="56"/>
                  <a:pt x="106" y="56"/>
                </a:cubicBezTo>
                <a:cubicBezTo>
                  <a:pt x="106" y="57"/>
                  <a:pt x="106" y="59"/>
                  <a:pt x="107" y="61"/>
                </a:cubicBezTo>
                <a:cubicBezTo>
                  <a:pt x="107" y="60"/>
                  <a:pt x="107" y="60"/>
                  <a:pt x="107" y="59"/>
                </a:cubicBezTo>
                <a:cubicBezTo>
                  <a:pt x="108" y="59"/>
                  <a:pt x="108" y="59"/>
                  <a:pt x="108" y="59"/>
                </a:cubicBezTo>
                <a:cubicBezTo>
                  <a:pt x="107" y="58"/>
                  <a:pt x="107" y="57"/>
                  <a:pt x="106" y="56"/>
                </a:cubicBezTo>
                <a:close/>
                <a:moveTo>
                  <a:pt x="224" y="89"/>
                </a:moveTo>
                <a:cubicBezTo>
                  <a:pt x="225" y="89"/>
                  <a:pt x="226" y="89"/>
                  <a:pt x="227" y="89"/>
                </a:cubicBezTo>
                <a:cubicBezTo>
                  <a:pt x="226" y="88"/>
                  <a:pt x="226" y="87"/>
                  <a:pt x="226" y="86"/>
                </a:cubicBezTo>
                <a:cubicBezTo>
                  <a:pt x="225" y="87"/>
                  <a:pt x="225" y="88"/>
                  <a:pt x="224" y="89"/>
                </a:cubicBezTo>
                <a:close/>
                <a:moveTo>
                  <a:pt x="83" y="83"/>
                </a:moveTo>
                <a:cubicBezTo>
                  <a:pt x="83" y="84"/>
                  <a:pt x="83" y="84"/>
                  <a:pt x="83" y="84"/>
                </a:cubicBezTo>
                <a:cubicBezTo>
                  <a:pt x="84" y="84"/>
                  <a:pt x="86" y="84"/>
                  <a:pt x="87" y="84"/>
                </a:cubicBezTo>
                <a:cubicBezTo>
                  <a:pt x="87" y="84"/>
                  <a:pt x="87" y="83"/>
                  <a:pt x="88" y="83"/>
                </a:cubicBezTo>
                <a:cubicBezTo>
                  <a:pt x="86" y="83"/>
                  <a:pt x="85" y="83"/>
                  <a:pt x="83" y="83"/>
                </a:cubicBezTo>
                <a:close/>
                <a:moveTo>
                  <a:pt x="126" y="75"/>
                </a:moveTo>
                <a:cubicBezTo>
                  <a:pt x="125" y="76"/>
                  <a:pt x="124" y="77"/>
                  <a:pt x="124" y="79"/>
                </a:cubicBezTo>
                <a:cubicBezTo>
                  <a:pt x="125" y="79"/>
                  <a:pt x="126" y="79"/>
                  <a:pt x="126" y="78"/>
                </a:cubicBezTo>
                <a:cubicBezTo>
                  <a:pt x="126" y="77"/>
                  <a:pt x="126" y="76"/>
                  <a:pt x="126" y="75"/>
                </a:cubicBezTo>
                <a:close/>
                <a:moveTo>
                  <a:pt x="120" y="68"/>
                </a:moveTo>
                <a:cubicBezTo>
                  <a:pt x="118" y="67"/>
                  <a:pt x="117" y="68"/>
                  <a:pt x="117" y="70"/>
                </a:cubicBezTo>
                <a:cubicBezTo>
                  <a:pt x="118" y="70"/>
                  <a:pt x="119" y="69"/>
                  <a:pt x="120" y="68"/>
                </a:cubicBezTo>
                <a:close/>
                <a:moveTo>
                  <a:pt x="14" y="73"/>
                </a:moveTo>
                <a:cubicBezTo>
                  <a:pt x="14" y="73"/>
                  <a:pt x="15" y="73"/>
                  <a:pt x="15" y="74"/>
                </a:cubicBezTo>
                <a:cubicBezTo>
                  <a:pt x="16" y="73"/>
                  <a:pt x="17" y="72"/>
                  <a:pt x="17" y="71"/>
                </a:cubicBezTo>
                <a:cubicBezTo>
                  <a:pt x="17" y="70"/>
                  <a:pt x="17" y="70"/>
                  <a:pt x="17" y="69"/>
                </a:cubicBezTo>
                <a:cubicBezTo>
                  <a:pt x="16" y="71"/>
                  <a:pt x="15" y="72"/>
                  <a:pt x="14" y="73"/>
                </a:cubicBezTo>
                <a:close/>
                <a:moveTo>
                  <a:pt x="143" y="62"/>
                </a:moveTo>
                <a:cubicBezTo>
                  <a:pt x="142" y="62"/>
                  <a:pt x="142" y="62"/>
                  <a:pt x="142" y="62"/>
                </a:cubicBezTo>
                <a:cubicBezTo>
                  <a:pt x="141" y="63"/>
                  <a:pt x="140" y="64"/>
                  <a:pt x="139" y="66"/>
                </a:cubicBezTo>
                <a:cubicBezTo>
                  <a:pt x="140" y="65"/>
                  <a:pt x="141" y="66"/>
                  <a:pt x="141" y="65"/>
                </a:cubicBezTo>
                <a:cubicBezTo>
                  <a:pt x="142" y="64"/>
                  <a:pt x="142" y="63"/>
                  <a:pt x="143" y="62"/>
                </a:cubicBezTo>
                <a:close/>
                <a:moveTo>
                  <a:pt x="184" y="83"/>
                </a:moveTo>
                <a:cubicBezTo>
                  <a:pt x="183" y="84"/>
                  <a:pt x="182" y="84"/>
                  <a:pt x="182" y="85"/>
                </a:cubicBezTo>
                <a:cubicBezTo>
                  <a:pt x="183" y="85"/>
                  <a:pt x="184" y="85"/>
                  <a:pt x="185" y="85"/>
                </a:cubicBezTo>
                <a:cubicBezTo>
                  <a:pt x="185" y="84"/>
                  <a:pt x="184" y="83"/>
                  <a:pt x="184" y="83"/>
                </a:cubicBezTo>
                <a:close/>
                <a:moveTo>
                  <a:pt x="40" y="72"/>
                </a:moveTo>
                <a:cubicBezTo>
                  <a:pt x="40" y="73"/>
                  <a:pt x="40" y="73"/>
                  <a:pt x="40" y="74"/>
                </a:cubicBezTo>
                <a:cubicBezTo>
                  <a:pt x="40" y="74"/>
                  <a:pt x="41" y="75"/>
                  <a:pt x="41" y="76"/>
                </a:cubicBezTo>
                <a:cubicBezTo>
                  <a:pt x="42" y="75"/>
                  <a:pt x="42" y="75"/>
                  <a:pt x="42" y="74"/>
                </a:cubicBezTo>
                <a:cubicBezTo>
                  <a:pt x="42" y="74"/>
                  <a:pt x="41" y="73"/>
                  <a:pt x="40" y="72"/>
                </a:cubicBezTo>
                <a:close/>
                <a:moveTo>
                  <a:pt x="127" y="62"/>
                </a:moveTo>
                <a:cubicBezTo>
                  <a:pt x="126" y="63"/>
                  <a:pt x="126" y="64"/>
                  <a:pt x="127" y="65"/>
                </a:cubicBezTo>
                <a:cubicBezTo>
                  <a:pt x="127" y="65"/>
                  <a:pt x="127" y="65"/>
                  <a:pt x="127" y="65"/>
                </a:cubicBezTo>
                <a:cubicBezTo>
                  <a:pt x="127" y="65"/>
                  <a:pt x="128" y="65"/>
                  <a:pt x="128" y="65"/>
                </a:cubicBezTo>
                <a:cubicBezTo>
                  <a:pt x="128" y="64"/>
                  <a:pt x="129" y="64"/>
                  <a:pt x="127" y="62"/>
                </a:cubicBezTo>
                <a:close/>
                <a:moveTo>
                  <a:pt x="158" y="66"/>
                </a:moveTo>
                <a:cubicBezTo>
                  <a:pt x="158" y="66"/>
                  <a:pt x="158" y="66"/>
                  <a:pt x="158" y="67"/>
                </a:cubicBezTo>
                <a:cubicBezTo>
                  <a:pt x="160" y="67"/>
                  <a:pt x="161" y="67"/>
                  <a:pt x="163" y="67"/>
                </a:cubicBezTo>
                <a:cubicBezTo>
                  <a:pt x="163" y="66"/>
                  <a:pt x="163" y="66"/>
                  <a:pt x="163" y="66"/>
                </a:cubicBezTo>
                <a:cubicBezTo>
                  <a:pt x="161" y="66"/>
                  <a:pt x="160" y="66"/>
                  <a:pt x="158" y="66"/>
                </a:cubicBezTo>
                <a:close/>
                <a:moveTo>
                  <a:pt x="44" y="63"/>
                </a:moveTo>
                <a:cubicBezTo>
                  <a:pt x="44" y="63"/>
                  <a:pt x="44" y="63"/>
                  <a:pt x="43" y="63"/>
                </a:cubicBezTo>
                <a:cubicBezTo>
                  <a:pt x="42" y="65"/>
                  <a:pt x="41" y="66"/>
                  <a:pt x="40" y="67"/>
                </a:cubicBezTo>
                <a:cubicBezTo>
                  <a:pt x="39" y="68"/>
                  <a:pt x="40" y="68"/>
                  <a:pt x="40" y="68"/>
                </a:cubicBezTo>
                <a:cubicBezTo>
                  <a:pt x="41" y="67"/>
                  <a:pt x="43" y="65"/>
                  <a:pt x="44" y="63"/>
                </a:cubicBezTo>
                <a:close/>
                <a:moveTo>
                  <a:pt x="81" y="72"/>
                </a:moveTo>
                <a:cubicBezTo>
                  <a:pt x="81" y="72"/>
                  <a:pt x="80" y="72"/>
                  <a:pt x="80" y="72"/>
                </a:cubicBezTo>
                <a:cubicBezTo>
                  <a:pt x="79" y="74"/>
                  <a:pt x="79" y="76"/>
                  <a:pt x="78" y="78"/>
                </a:cubicBezTo>
                <a:cubicBezTo>
                  <a:pt x="78" y="78"/>
                  <a:pt x="78" y="78"/>
                  <a:pt x="78" y="78"/>
                </a:cubicBezTo>
                <a:cubicBezTo>
                  <a:pt x="79" y="76"/>
                  <a:pt x="80" y="74"/>
                  <a:pt x="81" y="73"/>
                </a:cubicBezTo>
                <a:cubicBezTo>
                  <a:pt x="81" y="72"/>
                  <a:pt x="81" y="72"/>
                  <a:pt x="81" y="72"/>
                </a:cubicBezTo>
                <a:close/>
                <a:moveTo>
                  <a:pt x="198" y="54"/>
                </a:moveTo>
                <a:cubicBezTo>
                  <a:pt x="198" y="54"/>
                  <a:pt x="198" y="54"/>
                  <a:pt x="198" y="54"/>
                </a:cubicBezTo>
                <a:cubicBezTo>
                  <a:pt x="198" y="54"/>
                  <a:pt x="197" y="54"/>
                  <a:pt x="196" y="54"/>
                </a:cubicBezTo>
                <a:cubicBezTo>
                  <a:pt x="196" y="54"/>
                  <a:pt x="195" y="53"/>
                  <a:pt x="195" y="53"/>
                </a:cubicBezTo>
                <a:cubicBezTo>
                  <a:pt x="194" y="53"/>
                  <a:pt x="194" y="53"/>
                  <a:pt x="193" y="54"/>
                </a:cubicBezTo>
                <a:cubicBezTo>
                  <a:pt x="193" y="54"/>
                  <a:pt x="193" y="54"/>
                  <a:pt x="194" y="54"/>
                </a:cubicBezTo>
                <a:cubicBezTo>
                  <a:pt x="195" y="54"/>
                  <a:pt x="197" y="54"/>
                  <a:pt x="198" y="54"/>
                </a:cubicBezTo>
                <a:close/>
                <a:moveTo>
                  <a:pt x="210" y="72"/>
                </a:moveTo>
                <a:cubicBezTo>
                  <a:pt x="209" y="74"/>
                  <a:pt x="208" y="74"/>
                  <a:pt x="209" y="75"/>
                </a:cubicBezTo>
                <a:cubicBezTo>
                  <a:pt x="211" y="74"/>
                  <a:pt x="211" y="74"/>
                  <a:pt x="210" y="72"/>
                </a:cubicBezTo>
                <a:close/>
                <a:moveTo>
                  <a:pt x="41" y="81"/>
                </a:moveTo>
                <a:cubicBezTo>
                  <a:pt x="41" y="81"/>
                  <a:pt x="41" y="80"/>
                  <a:pt x="41" y="80"/>
                </a:cubicBezTo>
                <a:cubicBezTo>
                  <a:pt x="40" y="80"/>
                  <a:pt x="40" y="81"/>
                  <a:pt x="39" y="82"/>
                </a:cubicBezTo>
                <a:cubicBezTo>
                  <a:pt x="39" y="82"/>
                  <a:pt x="40" y="82"/>
                  <a:pt x="40" y="83"/>
                </a:cubicBezTo>
                <a:cubicBezTo>
                  <a:pt x="41" y="82"/>
                  <a:pt x="41" y="82"/>
                  <a:pt x="41" y="81"/>
                </a:cubicBezTo>
                <a:close/>
                <a:moveTo>
                  <a:pt x="214" y="64"/>
                </a:moveTo>
                <a:cubicBezTo>
                  <a:pt x="214" y="65"/>
                  <a:pt x="213" y="66"/>
                  <a:pt x="213" y="66"/>
                </a:cubicBezTo>
                <a:cubicBezTo>
                  <a:pt x="213" y="67"/>
                  <a:pt x="214" y="68"/>
                  <a:pt x="214" y="69"/>
                </a:cubicBezTo>
                <a:cubicBezTo>
                  <a:pt x="214" y="68"/>
                  <a:pt x="214" y="66"/>
                  <a:pt x="214" y="64"/>
                </a:cubicBezTo>
                <a:close/>
                <a:moveTo>
                  <a:pt x="146" y="71"/>
                </a:moveTo>
                <a:cubicBezTo>
                  <a:pt x="148" y="70"/>
                  <a:pt x="148" y="69"/>
                  <a:pt x="148" y="68"/>
                </a:cubicBezTo>
                <a:cubicBezTo>
                  <a:pt x="148" y="68"/>
                  <a:pt x="147" y="68"/>
                  <a:pt x="146" y="68"/>
                </a:cubicBezTo>
                <a:cubicBezTo>
                  <a:pt x="146" y="69"/>
                  <a:pt x="146" y="70"/>
                  <a:pt x="146" y="71"/>
                </a:cubicBezTo>
                <a:close/>
                <a:moveTo>
                  <a:pt x="213" y="57"/>
                </a:moveTo>
                <a:cubicBezTo>
                  <a:pt x="212" y="57"/>
                  <a:pt x="211" y="57"/>
                  <a:pt x="210" y="57"/>
                </a:cubicBezTo>
                <a:cubicBezTo>
                  <a:pt x="210" y="58"/>
                  <a:pt x="210" y="59"/>
                  <a:pt x="211" y="60"/>
                </a:cubicBezTo>
                <a:cubicBezTo>
                  <a:pt x="211" y="59"/>
                  <a:pt x="212" y="58"/>
                  <a:pt x="213" y="57"/>
                </a:cubicBezTo>
                <a:close/>
                <a:moveTo>
                  <a:pt x="44" y="85"/>
                </a:moveTo>
                <a:cubicBezTo>
                  <a:pt x="44" y="84"/>
                  <a:pt x="43" y="84"/>
                  <a:pt x="43" y="83"/>
                </a:cubicBezTo>
                <a:cubicBezTo>
                  <a:pt x="42" y="84"/>
                  <a:pt x="42" y="84"/>
                  <a:pt x="42" y="85"/>
                </a:cubicBezTo>
                <a:cubicBezTo>
                  <a:pt x="42" y="85"/>
                  <a:pt x="42" y="86"/>
                  <a:pt x="42" y="86"/>
                </a:cubicBezTo>
                <a:cubicBezTo>
                  <a:pt x="43" y="86"/>
                  <a:pt x="43" y="85"/>
                  <a:pt x="44" y="85"/>
                </a:cubicBezTo>
                <a:close/>
                <a:moveTo>
                  <a:pt x="118" y="63"/>
                </a:moveTo>
                <a:cubicBezTo>
                  <a:pt x="116" y="63"/>
                  <a:pt x="116" y="64"/>
                  <a:pt x="115" y="65"/>
                </a:cubicBezTo>
                <a:cubicBezTo>
                  <a:pt x="115" y="65"/>
                  <a:pt x="116" y="65"/>
                  <a:pt x="117" y="65"/>
                </a:cubicBezTo>
                <a:cubicBezTo>
                  <a:pt x="117" y="64"/>
                  <a:pt x="117" y="63"/>
                  <a:pt x="118" y="63"/>
                </a:cubicBezTo>
                <a:close/>
                <a:moveTo>
                  <a:pt x="115" y="54"/>
                </a:moveTo>
                <a:cubicBezTo>
                  <a:pt x="115" y="54"/>
                  <a:pt x="115" y="54"/>
                  <a:pt x="115" y="54"/>
                </a:cubicBezTo>
                <a:cubicBezTo>
                  <a:pt x="117" y="54"/>
                  <a:pt x="118" y="54"/>
                  <a:pt x="120" y="54"/>
                </a:cubicBezTo>
                <a:cubicBezTo>
                  <a:pt x="120" y="54"/>
                  <a:pt x="121" y="54"/>
                  <a:pt x="121" y="54"/>
                </a:cubicBezTo>
                <a:cubicBezTo>
                  <a:pt x="119" y="54"/>
                  <a:pt x="117" y="54"/>
                  <a:pt x="115" y="54"/>
                </a:cubicBezTo>
                <a:close/>
                <a:moveTo>
                  <a:pt x="141" y="54"/>
                </a:moveTo>
                <a:cubicBezTo>
                  <a:pt x="141" y="54"/>
                  <a:pt x="141" y="54"/>
                  <a:pt x="141" y="54"/>
                </a:cubicBezTo>
                <a:cubicBezTo>
                  <a:pt x="140" y="54"/>
                  <a:pt x="139" y="54"/>
                  <a:pt x="137" y="54"/>
                </a:cubicBezTo>
                <a:cubicBezTo>
                  <a:pt x="137" y="54"/>
                  <a:pt x="137" y="54"/>
                  <a:pt x="136" y="55"/>
                </a:cubicBezTo>
                <a:cubicBezTo>
                  <a:pt x="138" y="55"/>
                  <a:pt x="139" y="54"/>
                  <a:pt x="141" y="54"/>
                </a:cubicBezTo>
                <a:close/>
                <a:moveTo>
                  <a:pt x="38" y="90"/>
                </a:moveTo>
                <a:cubicBezTo>
                  <a:pt x="38" y="91"/>
                  <a:pt x="39" y="91"/>
                  <a:pt x="39" y="90"/>
                </a:cubicBezTo>
                <a:cubicBezTo>
                  <a:pt x="40" y="90"/>
                  <a:pt x="40" y="89"/>
                  <a:pt x="41" y="88"/>
                </a:cubicBezTo>
                <a:cubicBezTo>
                  <a:pt x="41" y="88"/>
                  <a:pt x="40" y="88"/>
                  <a:pt x="40" y="87"/>
                </a:cubicBezTo>
                <a:cubicBezTo>
                  <a:pt x="39" y="88"/>
                  <a:pt x="39" y="89"/>
                  <a:pt x="38" y="90"/>
                </a:cubicBezTo>
                <a:close/>
                <a:moveTo>
                  <a:pt x="179" y="82"/>
                </a:moveTo>
                <a:cubicBezTo>
                  <a:pt x="179" y="83"/>
                  <a:pt x="178" y="84"/>
                  <a:pt x="178" y="85"/>
                </a:cubicBezTo>
                <a:cubicBezTo>
                  <a:pt x="179" y="84"/>
                  <a:pt x="180" y="83"/>
                  <a:pt x="181" y="82"/>
                </a:cubicBezTo>
                <a:cubicBezTo>
                  <a:pt x="180" y="82"/>
                  <a:pt x="180" y="82"/>
                  <a:pt x="179" y="82"/>
                </a:cubicBezTo>
                <a:close/>
                <a:moveTo>
                  <a:pt x="34" y="50"/>
                </a:moveTo>
                <a:cubicBezTo>
                  <a:pt x="35" y="50"/>
                  <a:pt x="35" y="51"/>
                  <a:pt x="36" y="52"/>
                </a:cubicBezTo>
                <a:cubicBezTo>
                  <a:pt x="36" y="50"/>
                  <a:pt x="36" y="49"/>
                  <a:pt x="36" y="48"/>
                </a:cubicBezTo>
                <a:cubicBezTo>
                  <a:pt x="35" y="49"/>
                  <a:pt x="35" y="49"/>
                  <a:pt x="34" y="50"/>
                </a:cubicBezTo>
                <a:close/>
                <a:moveTo>
                  <a:pt x="115" y="73"/>
                </a:moveTo>
                <a:cubicBezTo>
                  <a:pt x="114" y="74"/>
                  <a:pt x="113" y="75"/>
                  <a:pt x="113" y="77"/>
                </a:cubicBezTo>
                <a:cubicBezTo>
                  <a:pt x="114" y="76"/>
                  <a:pt x="114" y="75"/>
                  <a:pt x="115" y="74"/>
                </a:cubicBezTo>
                <a:cubicBezTo>
                  <a:pt x="115" y="74"/>
                  <a:pt x="115" y="73"/>
                  <a:pt x="115" y="73"/>
                </a:cubicBezTo>
                <a:close/>
                <a:moveTo>
                  <a:pt x="127" y="84"/>
                </a:moveTo>
                <a:cubicBezTo>
                  <a:pt x="129" y="85"/>
                  <a:pt x="131" y="85"/>
                  <a:pt x="131" y="84"/>
                </a:cubicBezTo>
                <a:cubicBezTo>
                  <a:pt x="130" y="84"/>
                  <a:pt x="129" y="84"/>
                  <a:pt x="128" y="83"/>
                </a:cubicBezTo>
                <a:cubicBezTo>
                  <a:pt x="127" y="84"/>
                  <a:pt x="127" y="84"/>
                  <a:pt x="127" y="84"/>
                </a:cubicBezTo>
                <a:close/>
                <a:moveTo>
                  <a:pt x="71" y="75"/>
                </a:moveTo>
                <a:cubicBezTo>
                  <a:pt x="70" y="76"/>
                  <a:pt x="70" y="78"/>
                  <a:pt x="70" y="79"/>
                </a:cubicBezTo>
                <a:cubicBezTo>
                  <a:pt x="70" y="77"/>
                  <a:pt x="72" y="76"/>
                  <a:pt x="71" y="75"/>
                </a:cubicBezTo>
                <a:close/>
                <a:moveTo>
                  <a:pt x="45" y="90"/>
                </a:moveTo>
                <a:cubicBezTo>
                  <a:pt x="45" y="90"/>
                  <a:pt x="45" y="90"/>
                  <a:pt x="45" y="90"/>
                </a:cubicBezTo>
                <a:cubicBezTo>
                  <a:pt x="45" y="89"/>
                  <a:pt x="46" y="88"/>
                  <a:pt x="45" y="87"/>
                </a:cubicBezTo>
                <a:cubicBezTo>
                  <a:pt x="45" y="87"/>
                  <a:pt x="44" y="88"/>
                  <a:pt x="44" y="88"/>
                </a:cubicBezTo>
                <a:cubicBezTo>
                  <a:pt x="44" y="89"/>
                  <a:pt x="45" y="89"/>
                  <a:pt x="45" y="90"/>
                </a:cubicBezTo>
                <a:close/>
                <a:moveTo>
                  <a:pt x="166" y="55"/>
                </a:moveTo>
                <a:cubicBezTo>
                  <a:pt x="166" y="55"/>
                  <a:pt x="166" y="55"/>
                  <a:pt x="166" y="56"/>
                </a:cubicBezTo>
                <a:cubicBezTo>
                  <a:pt x="166" y="56"/>
                  <a:pt x="166" y="57"/>
                  <a:pt x="166" y="58"/>
                </a:cubicBezTo>
                <a:cubicBezTo>
                  <a:pt x="166" y="58"/>
                  <a:pt x="167" y="58"/>
                  <a:pt x="168" y="58"/>
                </a:cubicBezTo>
                <a:cubicBezTo>
                  <a:pt x="167" y="57"/>
                  <a:pt x="166" y="56"/>
                  <a:pt x="166" y="55"/>
                </a:cubicBezTo>
                <a:close/>
                <a:moveTo>
                  <a:pt x="90" y="62"/>
                </a:moveTo>
                <a:cubicBezTo>
                  <a:pt x="90" y="62"/>
                  <a:pt x="90" y="62"/>
                  <a:pt x="90" y="62"/>
                </a:cubicBezTo>
                <a:cubicBezTo>
                  <a:pt x="89" y="63"/>
                  <a:pt x="89" y="63"/>
                  <a:pt x="88" y="64"/>
                </a:cubicBezTo>
                <a:cubicBezTo>
                  <a:pt x="89" y="64"/>
                  <a:pt x="90" y="64"/>
                  <a:pt x="90" y="64"/>
                </a:cubicBezTo>
                <a:cubicBezTo>
                  <a:pt x="90" y="64"/>
                  <a:pt x="90" y="63"/>
                  <a:pt x="90" y="62"/>
                </a:cubicBezTo>
                <a:close/>
                <a:moveTo>
                  <a:pt x="122" y="69"/>
                </a:moveTo>
                <a:cubicBezTo>
                  <a:pt x="123" y="69"/>
                  <a:pt x="124" y="69"/>
                  <a:pt x="125" y="69"/>
                </a:cubicBezTo>
                <a:cubicBezTo>
                  <a:pt x="125" y="68"/>
                  <a:pt x="125" y="68"/>
                  <a:pt x="124" y="68"/>
                </a:cubicBezTo>
                <a:cubicBezTo>
                  <a:pt x="123" y="67"/>
                  <a:pt x="123" y="68"/>
                  <a:pt x="122" y="69"/>
                </a:cubicBezTo>
                <a:close/>
                <a:moveTo>
                  <a:pt x="229" y="46"/>
                </a:moveTo>
                <a:cubicBezTo>
                  <a:pt x="230" y="46"/>
                  <a:pt x="230" y="46"/>
                  <a:pt x="231" y="47"/>
                </a:cubicBezTo>
                <a:cubicBezTo>
                  <a:pt x="231" y="47"/>
                  <a:pt x="231" y="47"/>
                  <a:pt x="231" y="48"/>
                </a:cubicBezTo>
                <a:cubicBezTo>
                  <a:pt x="231" y="48"/>
                  <a:pt x="232" y="48"/>
                  <a:pt x="232" y="48"/>
                </a:cubicBezTo>
                <a:cubicBezTo>
                  <a:pt x="232" y="47"/>
                  <a:pt x="232" y="47"/>
                  <a:pt x="232" y="46"/>
                </a:cubicBezTo>
                <a:cubicBezTo>
                  <a:pt x="231" y="46"/>
                  <a:pt x="230" y="46"/>
                  <a:pt x="229" y="46"/>
                </a:cubicBezTo>
                <a:close/>
                <a:moveTo>
                  <a:pt x="142" y="79"/>
                </a:moveTo>
                <a:cubicBezTo>
                  <a:pt x="143" y="79"/>
                  <a:pt x="144" y="79"/>
                  <a:pt x="144" y="79"/>
                </a:cubicBezTo>
                <a:cubicBezTo>
                  <a:pt x="144" y="79"/>
                  <a:pt x="144" y="78"/>
                  <a:pt x="144" y="77"/>
                </a:cubicBezTo>
                <a:cubicBezTo>
                  <a:pt x="144" y="78"/>
                  <a:pt x="143" y="78"/>
                  <a:pt x="143" y="78"/>
                </a:cubicBezTo>
                <a:cubicBezTo>
                  <a:pt x="143" y="79"/>
                  <a:pt x="143" y="79"/>
                  <a:pt x="142" y="79"/>
                </a:cubicBezTo>
                <a:close/>
                <a:moveTo>
                  <a:pt x="95" y="67"/>
                </a:moveTo>
                <a:cubicBezTo>
                  <a:pt x="93" y="69"/>
                  <a:pt x="93" y="69"/>
                  <a:pt x="93" y="71"/>
                </a:cubicBezTo>
                <a:cubicBezTo>
                  <a:pt x="94" y="69"/>
                  <a:pt x="95" y="68"/>
                  <a:pt x="95" y="67"/>
                </a:cubicBezTo>
                <a:close/>
                <a:moveTo>
                  <a:pt x="163" y="78"/>
                </a:moveTo>
                <a:cubicBezTo>
                  <a:pt x="164" y="78"/>
                  <a:pt x="164" y="77"/>
                  <a:pt x="165" y="76"/>
                </a:cubicBezTo>
                <a:cubicBezTo>
                  <a:pt x="164" y="76"/>
                  <a:pt x="164" y="76"/>
                  <a:pt x="163" y="76"/>
                </a:cubicBezTo>
                <a:cubicBezTo>
                  <a:pt x="163" y="77"/>
                  <a:pt x="163" y="77"/>
                  <a:pt x="163" y="78"/>
                </a:cubicBezTo>
                <a:close/>
                <a:moveTo>
                  <a:pt x="49" y="76"/>
                </a:moveTo>
                <a:cubicBezTo>
                  <a:pt x="49" y="77"/>
                  <a:pt x="49" y="78"/>
                  <a:pt x="49" y="79"/>
                </a:cubicBezTo>
                <a:cubicBezTo>
                  <a:pt x="50" y="78"/>
                  <a:pt x="50" y="77"/>
                  <a:pt x="51" y="77"/>
                </a:cubicBezTo>
                <a:cubicBezTo>
                  <a:pt x="50" y="76"/>
                  <a:pt x="50" y="76"/>
                  <a:pt x="49" y="76"/>
                </a:cubicBezTo>
                <a:close/>
                <a:moveTo>
                  <a:pt x="173" y="66"/>
                </a:moveTo>
                <a:cubicBezTo>
                  <a:pt x="173" y="67"/>
                  <a:pt x="172" y="67"/>
                  <a:pt x="172" y="68"/>
                </a:cubicBezTo>
                <a:cubicBezTo>
                  <a:pt x="173" y="68"/>
                  <a:pt x="173" y="68"/>
                  <a:pt x="174" y="68"/>
                </a:cubicBezTo>
                <a:cubicBezTo>
                  <a:pt x="174" y="67"/>
                  <a:pt x="173" y="67"/>
                  <a:pt x="173" y="66"/>
                </a:cubicBezTo>
                <a:close/>
                <a:moveTo>
                  <a:pt x="206" y="73"/>
                </a:moveTo>
                <a:cubicBezTo>
                  <a:pt x="206" y="72"/>
                  <a:pt x="206" y="71"/>
                  <a:pt x="205" y="70"/>
                </a:cubicBezTo>
                <a:cubicBezTo>
                  <a:pt x="205" y="71"/>
                  <a:pt x="205" y="71"/>
                  <a:pt x="205" y="71"/>
                </a:cubicBezTo>
                <a:cubicBezTo>
                  <a:pt x="204" y="72"/>
                  <a:pt x="204" y="72"/>
                  <a:pt x="204" y="73"/>
                </a:cubicBezTo>
                <a:cubicBezTo>
                  <a:pt x="204" y="73"/>
                  <a:pt x="205" y="73"/>
                  <a:pt x="206" y="73"/>
                </a:cubicBezTo>
                <a:close/>
                <a:moveTo>
                  <a:pt x="71" y="47"/>
                </a:moveTo>
                <a:cubicBezTo>
                  <a:pt x="71" y="47"/>
                  <a:pt x="71" y="48"/>
                  <a:pt x="71" y="48"/>
                </a:cubicBezTo>
                <a:cubicBezTo>
                  <a:pt x="71" y="49"/>
                  <a:pt x="71" y="50"/>
                  <a:pt x="71" y="51"/>
                </a:cubicBezTo>
                <a:cubicBezTo>
                  <a:pt x="71" y="51"/>
                  <a:pt x="71" y="51"/>
                  <a:pt x="71" y="51"/>
                </a:cubicBezTo>
                <a:cubicBezTo>
                  <a:pt x="71" y="49"/>
                  <a:pt x="71" y="48"/>
                  <a:pt x="71" y="47"/>
                </a:cubicBezTo>
                <a:close/>
                <a:moveTo>
                  <a:pt x="64" y="58"/>
                </a:moveTo>
                <a:cubicBezTo>
                  <a:pt x="64" y="58"/>
                  <a:pt x="63" y="58"/>
                  <a:pt x="63" y="58"/>
                </a:cubicBezTo>
                <a:cubicBezTo>
                  <a:pt x="64" y="59"/>
                  <a:pt x="64" y="60"/>
                  <a:pt x="65" y="61"/>
                </a:cubicBezTo>
                <a:cubicBezTo>
                  <a:pt x="65" y="60"/>
                  <a:pt x="65" y="60"/>
                  <a:pt x="66" y="59"/>
                </a:cubicBezTo>
                <a:cubicBezTo>
                  <a:pt x="65" y="59"/>
                  <a:pt x="64" y="59"/>
                  <a:pt x="64" y="58"/>
                </a:cubicBezTo>
                <a:close/>
                <a:moveTo>
                  <a:pt x="57" y="19"/>
                </a:moveTo>
                <a:cubicBezTo>
                  <a:pt x="57" y="19"/>
                  <a:pt x="57" y="19"/>
                  <a:pt x="57" y="19"/>
                </a:cubicBezTo>
                <a:cubicBezTo>
                  <a:pt x="58" y="18"/>
                  <a:pt x="59" y="17"/>
                  <a:pt x="59" y="16"/>
                </a:cubicBezTo>
                <a:cubicBezTo>
                  <a:pt x="58" y="17"/>
                  <a:pt x="57" y="18"/>
                  <a:pt x="57" y="19"/>
                </a:cubicBezTo>
                <a:close/>
                <a:moveTo>
                  <a:pt x="115" y="78"/>
                </a:moveTo>
                <a:cubicBezTo>
                  <a:pt x="116" y="78"/>
                  <a:pt x="117" y="78"/>
                  <a:pt x="118" y="78"/>
                </a:cubicBezTo>
                <a:cubicBezTo>
                  <a:pt x="117" y="77"/>
                  <a:pt x="117" y="77"/>
                  <a:pt x="117" y="76"/>
                </a:cubicBezTo>
                <a:cubicBezTo>
                  <a:pt x="116" y="76"/>
                  <a:pt x="116" y="77"/>
                  <a:pt x="115" y="78"/>
                </a:cubicBezTo>
                <a:close/>
                <a:moveTo>
                  <a:pt x="104" y="72"/>
                </a:moveTo>
                <a:cubicBezTo>
                  <a:pt x="104" y="72"/>
                  <a:pt x="104" y="72"/>
                  <a:pt x="104" y="72"/>
                </a:cubicBezTo>
                <a:cubicBezTo>
                  <a:pt x="105" y="72"/>
                  <a:pt x="105" y="72"/>
                  <a:pt x="106" y="72"/>
                </a:cubicBezTo>
                <a:cubicBezTo>
                  <a:pt x="106" y="71"/>
                  <a:pt x="106" y="71"/>
                  <a:pt x="105" y="70"/>
                </a:cubicBezTo>
                <a:cubicBezTo>
                  <a:pt x="105" y="70"/>
                  <a:pt x="105" y="70"/>
                  <a:pt x="105" y="70"/>
                </a:cubicBezTo>
                <a:cubicBezTo>
                  <a:pt x="105" y="71"/>
                  <a:pt x="104" y="71"/>
                  <a:pt x="104" y="72"/>
                </a:cubicBezTo>
                <a:close/>
                <a:moveTo>
                  <a:pt x="43" y="79"/>
                </a:moveTo>
                <a:cubicBezTo>
                  <a:pt x="44" y="78"/>
                  <a:pt x="44" y="77"/>
                  <a:pt x="44" y="77"/>
                </a:cubicBezTo>
                <a:cubicBezTo>
                  <a:pt x="44" y="77"/>
                  <a:pt x="44" y="77"/>
                  <a:pt x="44" y="76"/>
                </a:cubicBezTo>
                <a:cubicBezTo>
                  <a:pt x="42" y="78"/>
                  <a:pt x="42" y="78"/>
                  <a:pt x="43" y="79"/>
                </a:cubicBezTo>
                <a:close/>
                <a:moveTo>
                  <a:pt x="51" y="48"/>
                </a:moveTo>
                <a:cubicBezTo>
                  <a:pt x="51" y="49"/>
                  <a:pt x="51" y="50"/>
                  <a:pt x="51" y="51"/>
                </a:cubicBezTo>
                <a:cubicBezTo>
                  <a:pt x="52" y="50"/>
                  <a:pt x="51" y="49"/>
                  <a:pt x="51" y="48"/>
                </a:cubicBezTo>
                <a:close/>
                <a:moveTo>
                  <a:pt x="108" y="69"/>
                </a:moveTo>
                <a:cubicBezTo>
                  <a:pt x="109" y="69"/>
                  <a:pt x="109" y="68"/>
                  <a:pt x="109" y="68"/>
                </a:cubicBezTo>
                <a:cubicBezTo>
                  <a:pt x="109" y="68"/>
                  <a:pt x="108" y="68"/>
                  <a:pt x="108" y="68"/>
                </a:cubicBezTo>
                <a:cubicBezTo>
                  <a:pt x="108" y="68"/>
                  <a:pt x="108" y="69"/>
                  <a:pt x="108" y="69"/>
                </a:cubicBezTo>
                <a:close/>
                <a:moveTo>
                  <a:pt x="198" y="80"/>
                </a:moveTo>
                <a:cubicBezTo>
                  <a:pt x="199" y="80"/>
                  <a:pt x="199" y="80"/>
                  <a:pt x="200" y="80"/>
                </a:cubicBezTo>
                <a:cubicBezTo>
                  <a:pt x="200" y="79"/>
                  <a:pt x="199" y="79"/>
                  <a:pt x="199" y="78"/>
                </a:cubicBezTo>
                <a:cubicBezTo>
                  <a:pt x="199" y="79"/>
                  <a:pt x="198" y="79"/>
                  <a:pt x="198" y="80"/>
                </a:cubicBezTo>
                <a:close/>
                <a:moveTo>
                  <a:pt x="5" y="78"/>
                </a:moveTo>
                <a:cubicBezTo>
                  <a:pt x="5" y="77"/>
                  <a:pt x="6" y="77"/>
                  <a:pt x="6" y="76"/>
                </a:cubicBezTo>
                <a:cubicBezTo>
                  <a:pt x="5" y="76"/>
                  <a:pt x="4" y="77"/>
                  <a:pt x="4" y="77"/>
                </a:cubicBezTo>
                <a:cubicBezTo>
                  <a:pt x="4" y="78"/>
                  <a:pt x="4" y="78"/>
                  <a:pt x="4" y="78"/>
                </a:cubicBezTo>
                <a:cubicBezTo>
                  <a:pt x="5" y="78"/>
                  <a:pt x="5" y="78"/>
                  <a:pt x="5" y="78"/>
                </a:cubicBezTo>
                <a:close/>
                <a:moveTo>
                  <a:pt x="34" y="69"/>
                </a:moveTo>
                <a:cubicBezTo>
                  <a:pt x="33" y="70"/>
                  <a:pt x="33" y="70"/>
                  <a:pt x="34" y="71"/>
                </a:cubicBezTo>
                <a:cubicBezTo>
                  <a:pt x="35" y="70"/>
                  <a:pt x="35" y="69"/>
                  <a:pt x="34" y="69"/>
                </a:cubicBezTo>
                <a:close/>
                <a:moveTo>
                  <a:pt x="194" y="58"/>
                </a:moveTo>
                <a:cubicBezTo>
                  <a:pt x="194" y="58"/>
                  <a:pt x="194" y="58"/>
                  <a:pt x="194" y="58"/>
                </a:cubicBezTo>
                <a:cubicBezTo>
                  <a:pt x="194" y="58"/>
                  <a:pt x="193" y="57"/>
                  <a:pt x="192" y="57"/>
                </a:cubicBezTo>
                <a:cubicBezTo>
                  <a:pt x="192" y="57"/>
                  <a:pt x="192" y="57"/>
                  <a:pt x="192" y="58"/>
                </a:cubicBezTo>
                <a:cubicBezTo>
                  <a:pt x="193" y="58"/>
                  <a:pt x="193" y="58"/>
                  <a:pt x="194" y="58"/>
                </a:cubicBezTo>
                <a:close/>
                <a:moveTo>
                  <a:pt x="106" y="79"/>
                </a:moveTo>
                <a:cubicBezTo>
                  <a:pt x="106" y="79"/>
                  <a:pt x="106" y="79"/>
                  <a:pt x="106" y="78"/>
                </a:cubicBezTo>
                <a:cubicBezTo>
                  <a:pt x="106" y="78"/>
                  <a:pt x="105" y="78"/>
                  <a:pt x="104" y="78"/>
                </a:cubicBezTo>
                <a:cubicBezTo>
                  <a:pt x="104" y="78"/>
                  <a:pt x="104" y="78"/>
                  <a:pt x="104" y="79"/>
                </a:cubicBezTo>
                <a:cubicBezTo>
                  <a:pt x="105" y="79"/>
                  <a:pt x="105" y="79"/>
                  <a:pt x="106" y="79"/>
                </a:cubicBezTo>
                <a:close/>
                <a:moveTo>
                  <a:pt x="195" y="70"/>
                </a:moveTo>
                <a:cubicBezTo>
                  <a:pt x="194" y="71"/>
                  <a:pt x="194" y="71"/>
                  <a:pt x="194" y="72"/>
                </a:cubicBezTo>
                <a:cubicBezTo>
                  <a:pt x="194" y="72"/>
                  <a:pt x="195" y="72"/>
                  <a:pt x="195" y="72"/>
                </a:cubicBezTo>
                <a:cubicBezTo>
                  <a:pt x="195" y="71"/>
                  <a:pt x="195" y="71"/>
                  <a:pt x="195" y="70"/>
                </a:cubicBezTo>
                <a:close/>
                <a:moveTo>
                  <a:pt x="33" y="93"/>
                </a:moveTo>
                <a:cubicBezTo>
                  <a:pt x="33" y="93"/>
                  <a:pt x="33" y="93"/>
                  <a:pt x="33" y="93"/>
                </a:cubicBezTo>
                <a:cubicBezTo>
                  <a:pt x="33" y="93"/>
                  <a:pt x="32" y="92"/>
                  <a:pt x="32" y="92"/>
                </a:cubicBezTo>
                <a:cubicBezTo>
                  <a:pt x="31" y="91"/>
                  <a:pt x="31" y="91"/>
                  <a:pt x="30" y="91"/>
                </a:cubicBezTo>
                <a:cubicBezTo>
                  <a:pt x="31" y="92"/>
                  <a:pt x="32" y="92"/>
                  <a:pt x="33" y="93"/>
                </a:cubicBezTo>
                <a:close/>
                <a:moveTo>
                  <a:pt x="35" y="73"/>
                </a:moveTo>
                <a:cubicBezTo>
                  <a:pt x="34" y="74"/>
                  <a:pt x="34" y="74"/>
                  <a:pt x="35" y="75"/>
                </a:cubicBezTo>
                <a:cubicBezTo>
                  <a:pt x="35" y="74"/>
                  <a:pt x="35" y="73"/>
                  <a:pt x="35" y="73"/>
                </a:cubicBezTo>
                <a:close/>
                <a:moveTo>
                  <a:pt x="162" y="72"/>
                </a:moveTo>
                <a:cubicBezTo>
                  <a:pt x="161" y="73"/>
                  <a:pt x="161" y="73"/>
                  <a:pt x="160" y="74"/>
                </a:cubicBezTo>
                <a:cubicBezTo>
                  <a:pt x="162" y="74"/>
                  <a:pt x="162" y="74"/>
                  <a:pt x="162" y="72"/>
                </a:cubicBezTo>
                <a:close/>
                <a:moveTo>
                  <a:pt x="99" y="52"/>
                </a:moveTo>
                <a:cubicBezTo>
                  <a:pt x="100" y="52"/>
                  <a:pt x="101" y="52"/>
                  <a:pt x="102" y="52"/>
                </a:cubicBezTo>
                <a:cubicBezTo>
                  <a:pt x="102" y="52"/>
                  <a:pt x="102" y="52"/>
                  <a:pt x="102" y="52"/>
                </a:cubicBezTo>
                <a:cubicBezTo>
                  <a:pt x="101" y="51"/>
                  <a:pt x="100" y="52"/>
                  <a:pt x="99" y="52"/>
                </a:cubicBezTo>
                <a:close/>
                <a:moveTo>
                  <a:pt x="138" y="46"/>
                </a:moveTo>
                <a:cubicBezTo>
                  <a:pt x="138" y="46"/>
                  <a:pt x="138" y="46"/>
                  <a:pt x="138" y="47"/>
                </a:cubicBezTo>
                <a:cubicBezTo>
                  <a:pt x="139" y="47"/>
                  <a:pt x="141" y="47"/>
                  <a:pt x="142" y="47"/>
                </a:cubicBezTo>
                <a:cubicBezTo>
                  <a:pt x="142" y="46"/>
                  <a:pt x="142" y="46"/>
                  <a:pt x="142" y="46"/>
                </a:cubicBezTo>
                <a:cubicBezTo>
                  <a:pt x="141" y="46"/>
                  <a:pt x="139" y="46"/>
                  <a:pt x="138" y="46"/>
                </a:cubicBezTo>
                <a:close/>
                <a:moveTo>
                  <a:pt x="93" y="65"/>
                </a:moveTo>
                <a:cubicBezTo>
                  <a:pt x="93" y="64"/>
                  <a:pt x="93" y="63"/>
                  <a:pt x="92" y="62"/>
                </a:cubicBezTo>
                <a:cubicBezTo>
                  <a:pt x="92" y="63"/>
                  <a:pt x="93" y="64"/>
                  <a:pt x="93" y="65"/>
                </a:cubicBezTo>
                <a:close/>
                <a:moveTo>
                  <a:pt x="23" y="79"/>
                </a:moveTo>
                <a:cubicBezTo>
                  <a:pt x="23" y="79"/>
                  <a:pt x="22" y="79"/>
                  <a:pt x="22" y="80"/>
                </a:cubicBezTo>
                <a:cubicBezTo>
                  <a:pt x="22" y="80"/>
                  <a:pt x="22" y="80"/>
                  <a:pt x="23" y="79"/>
                </a:cubicBezTo>
                <a:close/>
                <a:moveTo>
                  <a:pt x="138" y="79"/>
                </a:moveTo>
                <a:cubicBezTo>
                  <a:pt x="138" y="79"/>
                  <a:pt x="138" y="78"/>
                  <a:pt x="137" y="78"/>
                </a:cubicBezTo>
                <a:cubicBezTo>
                  <a:pt x="137" y="78"/>
                  <a:pt x="137" y="79"/>
                  <a:pt x="137" y="79"/>
                </a:cubicBezTo>
                <a:cubicBezTo>
                  <a:pt x="137" y="79"/>
                  <a:pt x="138" y="79"/>
                  <a:pt x="138" y="79"/>
                </a:cubicBezTo>
                <a:close/>
                <a:moveTo>
                  <a:pt x="64" y="56"/>
                </a:moveTo>
                <a:cubicBezTo>
                  <a:pt x="65" y="56"/>
                  <a:pt x="65" y="56"/>
                  <a:pt x="65" y="56"/>
                </a:cubicBezTo>
                <a:cubicBezTo>
                  <a:pt x="65" y="56"/>
                  <a:pt x="65" y="55"/>
                  <a:pt x="65" y="54"/>
                </a:cubicBezTo>
                <a:cubicBezTo>
                  <a:pt x="65" y="55"/>
                  <a:pt x="64" y="55"/>
                  <a:pt x="64" y="56"/>
                </a:cubicBezTo>
                <a:close/>
                <a:moveTo>
                  <a:pt x="49" y="93"/>
                </a:moveTo>
                <a:cubicBezTo>
                  <a:pt x="48" y="94"/>
                  <a:pt x="49" y="94"/>
                  <a:pt x="49" y="94"/>
                </a:cubicBezTo>
                <a:cubicBezTo>
                  <a:pt x="50" y="94"/>
                  <a:pt x="49" y="93"/>
                  <a:pt x="49" y="93"/>
                </a:cubicBezTo>
                <a:close/>
                <a:moveTo>
                  <a:pt x="139" y="89"/>
                </a:moveTo>
                <a:cubicBezTo>
                  <a:pt x="139" y="89"/>
                  <a:pt x="139" y="89"/>
                  <a:pt x="139" y="89"/>
                </a:cubicBezTo>
                <a:cubicBezTo>
                  <a:pt x="139" y="89"/>
                  <a:pt x="140" y="89"/>
                  <a:pt x="141" y="89"/>
                </a:cubicBezTo>
                <a:cubicBezTo>
                  <a:pt x="140" y="89"/>
                  <a:pt x="139" y="88"/>
                  <a:pt x="139" y="89"/>
                </a:cubicBezTo>
                <a:close/>
                <a:moveTo>
                  <a:pt x="107" y="51"/>
                </a:moveTo>
                <a:cubicBezTo>
                  <a:pt x="107" y="51"/>
                  <a:pt x="107" y="51"/>
                  <a:pt x="107" y="52"/>
                </a:cubicBezTo>
                <a:cubicBezTo>
                  <a:pt x="108" y="52"/>
                  <a:pt x="109" y="52"/>
                  <a:pt x="110" y="52"/>
                </a:cubicBezTo>
                <a:cubicBezTo>
                  <a:pt x="110" y="51"/>
                  <a:pt x="110" y="51"/>
                  <a:pt x="110" y="51"/>
                </a:cubicBezTo>
                <a:cubicBezTo>
                  <a:pt x="109" y="51"/>
                  <a:pt x="108" y="51"/>
                  <a:pt x="107" y="51"/>
                </a:cubicBezTo>
                <a:close/>
                <a:moveTo>
                  <a:pt x="66" y="30"/>
                </a:moveTo>
                <a:cubicBezTo>
                  <a:pt x="65" y="31"/>
                  <a:pt x="65" y="31"/>
                  <a:pt x="66" y="32"/>
                </a:cubicBezTo>
                <a:cubicBezTo>
                  <a:pt x="66" y="31"/>
                  <a:pt x="66" y="31"/>
                  <a:pt x="66" y="30"/>
                </a:cubicBezTo>
                <a:close/>
                <a:moveTo>
                  <a:pt x="215" y="81"/>
                </a:moveTo>
                <a:cubicBezTo>
                  <a:pt x="215" y="81"/>
                  <a:pt x="215" y="82"/>
                  <a:pt x="215" y="82"/>
                </a:cubicBezTo>
                <a:cubicBezTo>
                  <a:pt x="216" y="82"/>
                  <a:pt x="215" y="81"/>
                  <a:pt x="215" y="81"/>
                </a:cubicBezTo>
                <a:close/>
                <a:moveTo>
                  <a:pt x="62" y="90"/>
                </a:moveTo>
                <a:cubicBezTo>
                  <a:pt x="61" y="90"/>
                  <a:pt x="61" y="91"/>
                  <a:pt x="62" y="92"/>
                </a:cubicBezTo>
                <a:cubicBezTo>
                  <a:pt x="62" y="91"/>
                  <a:pt x="62" y="90"/>
                  <a:pt x="62" y="90"/>
                </a:cubicBezTo>
                <a:close/>
                <a:moveTo>
                  <a:pt x="218" y="74"/>
                </a:moveTo>
                <a:cubicBezTo>
                  <a:pt x="218" y="74"/>
                  <a:pt x="218" y="74"/>
                  <a:pt x="218" y="75"/>
                </a:cubicBezTo>
                <a:cubicBezTo>
                  <a:pt x="218" y="75"/>
                  <a:pt x="218" y="74"/>
                  <a:pt x="218" y="74"/>
                </a:cubicBezTo>
                <a:close/>
                <a:moveTo>
                  <a:pt x="208" y="63"/>
                </a:moveTo>
                <a:cubicBezTo>
                  <a:pt x="209" y="62"/>
                  <a:pt x="209" y="61"/>
                  <a:pt x="208" y="61"/>
                </a:cubicBezTo>
                <a:cubicBezTo>
                  <a:pt x="208" y="61"/>
                  <a:pt x="208" y="62"/>
                  <a:pt x="208" y="63"/>
                </a:cubicBezTo>
                <a:close/>
                <a:moveTo>
                  <a:pt x="131" y="59"/>
                </a:moveTo>
                <a:cubicBezTo>
                  <a:pt x="131" y="59"/>
                  <a:pt x="130" y="59"/>
                  <a:pt x="130" y="59"/>
                </a:cubicBezTo>
                <a:cubicBezTo>
                  <a:pt x="130" y="59"/>
                  <a:pt x="131" y="59"/>
                  <a:pt x="131" y="59"/>
                </a:cubicBezTo>
                <a:close/>
                <a:moveTo>
                  <a:pt x="212" y="63"/>
                </a:moveTo>
                <a:cubicBezTo>
                  <a:pt x="212" y="63"/>
                  <a:pt x="212" y="63"/>
                  <a:pt x="212" y="63"/>
                </a:cubicBezTo>
                <a:cubicBezTo>
                  <a:pt x="212" y="62"/>
                  <a:pt x="213" y="62"/>
                  <a:pt x="213" y="61"/>
                </a:cubicBezTo>
                <a:cubicBezTo>
                  <a:pt x="212" y="62"/>
                  <a:pt x="212" y="62"/>
                  <a:pt x="212" y="63"/>
                </a:cubicBezTo>
                <a:close/>
                <a:moveTo>
                  <a:pt x="225" y="54"/>
                </a:moveTo>
                <a:cubicBezTo>
                  <a:pt x="225" y="53"/>
                  <a:pt x="225" y="53"/>
                  <a:pt x="225" y="52"/>
                </a:cubicBezTo>
                <a:cubicBezTo>
                  <a:pt x="224" y="53"/>
                  <a:pt x="224" y="53"/>
                  <a:pt x="225" y="54"/>
                </a:cubicBezTo>
                <a:close/>
                <a:moveTo>
                  <a:pt x="25" y="87"/>
                </a:moveTo>
                <a:cubicBezTo>
                  <a:pt x="25" y="87"/>
                  <a:pt x="25" y="87"/>
                  <a:pt x="25" y="87"/>
                </a:cubicBezTo>
                <a:cubicBezTo>
                  <a:pt x="26" y="87"/>
                  <a:pt x="26" y="88"/>
                  <a:pt x="26" y="88"/>
                </a:cubicBezTo>
                <a:cubicBezTo>
                  <a:pt x="26" y="88"/>
                  <a:pt x="27" y="88"/>
                  <a:pt x="27" y="88"/>
                </a:cubicBezTo>
                <a:cubicBezTo>
                  <a:pt x="26" y="87"/>
                  <a:pt x="26" y="87"/>
                  <a:pt x="25" y="87"/>
                </a:cubicBezTo>
                <a:close/>
                <a:moveTo>
                  <a:pt x="153" y="63"/>
                </a:moveTo>
                <a:cubicBezTo>
                  <a:pt x="153" y="63"/>
                  <a:pt x="152" y="63"/>
                  <a:pt x="152" y="63"/>
                </a:cubicBezTo>
                <a:cubicBezTo>
                  <a:pt x="152" y="64"/>
                  <a:pt x="152" y="64"/>
                  <a:pt x="152" y="64"/>
                </a:cubicBezTo>
                <a:cubicBezTo>
                  <a:pt x="153" y="64"/>
                  <a:pt x="153" y="64"/>
                  <a:pt x="153" y="63"/>
                </a:cubicBezTo>
                <a:close/>
                <a:moveTo>
                  <a:pt x="161" y="76"/>
                </a:moveTo>
                <a:cubicBezTo>
                  <a:pt x="161" y="76"/>
                  <a:pt x="160" y="77"/>
                  <a:pt x="160" y="77"/>
                </a:cubicBezTo>
                <a:cubicBezTo>
                  <a:pt x="160" y="77"/>
                  <a:pt x="160" y="77"/>
                  <a:pt x="161" y="77"/>
                </a:cubicBezTo>
                <a:cubicBezTo>
                  <a:pt x="161" y="77"/>
                  <a:pt x="161" y="77"/>
                  <a:pt x="161" y="76"/>
                </a:cubicBezTo>
                <a:close/>
                <a:moveTo>
                  <a:pt x="100" y="73"/>
                </a:moveTo>
                <a:cubicBezTo>
                  <a:pt x="100" y="73"/>
                  <a:pt x="101" y="73"/>
                  <a:pt x="101" y="73"/>
                </a:cubicBezTo>
                <a:cubicBezTo>
                  <a:pt x="101" y="73"/>
                  <a:pt x="101" y="72"/>
                  <a:pt x="101" y="72"/>
                </a:cubicBezTo>
                <a:cubicBezTo>
                  <a:pt x="101" y="72"/>
                  <a:pt x="101" y="72"/>
                  <a:pt x="101" y="72"/>
                </a:cubicBezTo>
                <a:cubicBezTo>
                  <a:pt x="101" y="72"/>
                  <a:pt x="101" y="73"/>
                  <a:pt x="100" y="73"/>
                </a:cubicBezTo>
                <a:close/>
                <a:moveTo>
                  <a:pt x="210" y="65"/>
                </a:moveTo>
                <a:cubicBezTo>
                  <a:pt x="210" y="66"/>
                  <a:pt x="210" y="66"/>
                  <a:pt x="210" y="66"/>
                </a:cubicBezTo>
                <a:cubicBezTo>
                  <a:pt x="210" y="66"/>
                  <a:pt x="210" y="65"/>
                  <a:pt x="210" y="65"/>
                </a:cubicBezTo>
                <a:close/>
                <a:moveTo>
                  <a:pt x="211" y="77"/>
                </a:moveTo>
                <a:cubicBezTo>
                  <a:pt x="211" y="78"/>
                  <a:pt x="212" y="78"/>
                  <a:pt x="212" y="77"/>
                </a:cubicBezTo>
                <a:cubicBezTo>
                  <a:pt x="212" y="77"/>
                  <a:pt x="212" y="77"/>
                  <a:pt x="212" y="77"/>
                </a:cubicBezTo>
                <a:cubicBezTo>
                  <a:pt x="211" y="77"/>
                  <a:pt x="211" y="77"/>
                  <a:pt x="211" y="77"/>
                </a:cubicBezTo>
                <a:close/>
                <a:moveTo>
                  <a:pt x="38" y="97"/>
                </a:moveTo>
                <a:cubicBezTo>
                  <a:pt x="38" y="97"/>
                  <a:pt x="38" y="97"/>
                  <a:pt x="38" y="97"/>
                </a:cubicBezTo>
                <a:cubicBezTo>
                  <a:pt x="38" y="97"/>
                  <a:pt x="37" y="97"/>
                  <a:pt x="37" y="96"/>
                </a:cubicBezTo>
                <a:cubicBezTo>
                  <a:pt x="37" y="96"/>
                  <a:pt x="37" y="97"/>
                  <a:pt x="37" y="97"/>
                </a:cubicBezTo>
                <a:cubicBezTo>
                  <a:pt x="37" y="97"/>
                  <a:pt x="38" y="97"/>
                  <a:pt x="38" y="97"/>
                </a:cubicBezTo>
                <a:close/>
                <a:moveTo>
                  <a:pt x="156" y="80"/>
                </a:moveTo>
                <a:cubicBezTo>
                  <a:pt x="156" y="80"/>
                  <a:pt x="156" y="79"/>
                  <a:pt x="156" y="79"/>
                </a:cubicBezTo>
                <a:cubicBezTo>
                  <a:pt x="156" y="79"/>
                  <a:pt x="155" y="79"/>
                  <a:pt x="155" y="80"/>
                </a:cubicBezTo>
                <a:cubicBezTo>
                  <a:pt x="155" y="80"/>
                  <a:pt x="155" y="80"/>
                  <a:pt x="155" y="80"/>
                </a:cubicBezTo>
                <a:cubicBezTo>
                  <a:pt x="156" y="80"/>
                  <a:pt x="156" y="80"/>
                  <a:pt x="156" y="80"/>
                </a:cubicBezTo>
                <a:close/>
                <a:moveTo>
                  <a:pt x="110" y="56"/>
                </a:moveTo>
                <a:cubicBezTo>
                  <a:pt x="110" y="56"/>
                  <a:pt x="110" y="56"/>
                  <a:pt x="109" y="56"/>
                </a:cubicBezTo>
                <a:cubicBezTo>
                  <a:pt x="109" y="56"/>
                  <a:pt x="109" y="56"/>
                  <a:pt x="109" y="56"/>
                </a:cubicBezTo>
                <a:cubicBezTo>
                  <a:pt x="109" y="56"/>
                  <a:pt x="109" y="57"/>
                  <a:pt x="109" y="57"/>
                </a:cubicBezTo>
                <a:cubicBezTo>
                  <a:pt x="109" y="57"/>
                  <a:pt x="110" y="56"/>
                  <a:pt x="110" y="56"/>
                </a:cubicBezTo>
                <a:close/>
                <a:moveTo>
                  <a:pt x="67" y="38"/>
                </a:moveTo>
                <a:cubicBezTo>
                  <a:pt x="67" y="38"/>
                  <a:pt x="67" y="38"/>
                  <a:pt x="67" y="38"/>
                </a:cubicBezTo>
                <a:cubicBezTo>
                  <a:pt x="67" y="39"/>
                  <a:pt x="67" y="39"/>
                  <a:pt x="67" y="39"/>
                </a:cubicBezTo>
                <a:cubicBezTo>
                  <a:pt x="67" y="39"/>
                  <a:pt x="67" y="39"/>
                  <a:pt x="67" y="39"/>
                </a:cubicBezTo>
                <a:cubicBezTo>
                  <a:pt x="67" y="39"/>
                  <a:pt x="67" y="39"/>
                  <a:pt x="67" y="38"/>
                </a:cubicBezTo>
                <a:close/>
                <a:moveTo>
                  <a:pt x="208" y="68"/>
                </a:moveTo>
                <a:cubicBezTo>
                  <a:pt x="208" y="68"/>
                  <a:pt x="208" y="68"/>
                  <a:pt x="208" y="68"/>
                </a:cubicBezTo>
                <a:cubicBezTo>
                  <a:pt x="208" y="69"/>
                  <a:pt x="208" y="69"/>
                  <a:pt x="208" y="69"/>
                </a:cubicBezTo>
                <a:cubicBezTo>
                  <a:pt x="208" y="69"/>
                  <a:pt x="208" y="69"/>
                  <a:pt x="208" y="69"/>
                </a:cubicBezTo>
                <a:cubicBezTo>
                  <a:pt x="208" y="69"/>
                  <a:pt x="208" y="69"/>
                  <a:pt x="208" y="68"/>
                </a:cubicBezTo>
                <a:close/>
                <a:moveTo>
                  <a:pt x="231" y="92"/>
                </a:moveTo>
                <a:cubicBezTo>
                  <a:pt x="231" y="92"/>
                  <a:pt x="231" y="92"/>
                  <a:pt x="230" y="92"/>
                </a:cubicBezTo>
                <a:cubicBezTo>
                  <a:pt x="231" y="92"/>
                  <a:pt x="231" y="92"/>
                  <a:pt x="231" y="92"/>
                </a:cubicBezTo>
                <a:close/>
              </a:path>
            </a:pathLst>
          </a:custGeom>
          <a:solidFill>
            <a:srgbClr val="F26F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nvGrpSpPr>
          <p:cNvPr id="9" name="组合 8"/>
          <p:cNvGrpSpPr/>
          <p:nvPr/>
        </p:nvGrpSpPr>
        <p:grpSpPr>
          <a:xfrm flipH="1">
            <a:off x="1436393" y="1844825"/>
            <a:ext cx="3987781" cy="3298135"/>
            <a:chOff x="7321551" y="1939243"/>
            <a:chExt cx="3987781" cy="3298135"/>
          </a:xfrm>
        </p:grpSpPr>
        <p:sp>
          <p:nvSpPr>
            <p:cNvPr id="10" name="Freeform 690"/>
            <p:cNvSpPr>
              <a:spLocks noEditPoints="1"/>
            </p:cNvSpPr>
            <p:nvPr/>
          </p:nvSpPr>
          <p:spPr bwMode="auto">
            <a:xfrm>
              <a:off x="7321551" y="1939243"/>
              <a:ext cx="3987781" cy="3298135"/>
            </a:xfrm>
            <a:custGeom>
              <a:avLst/>
              <a:gdLst>
                <a:gd name="T0" fmla="*/ 628 w 903"/>
                <a:gd name="T1" fmla="*/ 515 h 627"/>
                <a:gd name="T2" fmla="*/ 545 w 903"/>
                <a:gd name="T3" fmla="*/ 510 h 627"/>
                <a:gd name="T4" fmla="*/ 620 w 903"/>
                <a:gd name="T5" fmla="*/ 500 h 627"/>
                <a:gd name="T6" fmla="*/ 844 w 903"/>
                <a:gd name="T7" fmla="*/ 129 h 627"/>
                <a:gd name="T8" fmla="*/ 483 w 903"/>
                <a:gd name="T9" fmla="*/ 22 h 627"/>
                <a:gd name="T10" fmla="*/ 433 w 903"/>
                <a:gd name="T11" fmla="*/ 4 h 627"/>
                <a:gd name="T12" fmla="*/ 355 w 903"/>
                <a:gd name="T13" fmla="*/ 9 h 627"/>
                <a:gd name="T14" fmla="*/ 222 w 903"/>
                <a:gd name="T15" fmla="*/ 31 h 627"/>
                <a:gd name="T16" fmla="*/ 19 w 903"/>
                <a:gd name="T17" fmla="*/ 200 h 627"/>
                <a:gd name="T18" fmla="*/ 89 w 903"/>
                <a:gd name="T19" fmla="*/ 468 h 627"/>
                <a:gd name="T20" fmla="*/ 58 w 903"/>
                <a:gd name="T21" fmla="*/ 568 h 627"/>
                <a:gd name="T22" fmla="*/ 29 w 903"/>
                <a:gd name="T23" fmla="*/ 582 h 627"/>
                <a:gd name="T24" fmla="*/ 37 w 903"/>
                <a:gd name="T25" fmla="*/ 627 h 627"/>
                <a:gd name="T26" fmla="*/ 60 w 903"/>
                <a:gd name="T27" fmla="*/ 601 h 627"/>
                <a:gd name="T28" fmla="*/ 41 w 903"/>
                <a:gd name="T29" fmla="*/ 621 h 627"/>
                <a:gd name="T30" fmla="*/ 91 w 903"/>
                <a:gd name="T31" fmla="*/ 590 h 627"/>
                <a:gd name="T32" fmla="*/ 151 w 903"/>
                <a:gd name="T33" fmla="*/ 563 h 627"/>
                <a:gd name="T34" fmla="*/ 212 w 903"/>
                <a:gd name="T35" fmla="*/ 547 h 627"/>
                <a:gd name="T36" fmla="*/ 342 w 903"/>
                <a:gd name="T37" fmla="*/ 528 h 627"/>
                <a:gd name="T38" fmla="*/ 558 w 903"/>
                <a:gd name="T39" fmla="*/ 534 h 627"/>
                <a:gd name="T40" fmla="*/ 354 w 903"/>
                <a:gd name="T41" fmla="*/ 21 h 627"/>
                <a:gd name="T42" fmla="*/ 127 w 903"/>
                <a:gd name="T43" fmla="*/ 78 h 627"/>
                <a:gd name="T44" fmla="*/ 63 w 903"/>
                <a:gd name="T45" fmla="*/ 139 h 627"/>
                <a:gd name="T46" fmla="*/ 39 w 903"/>
                <a:gd name="T47" fmla="*/ 315 h 627"/>
                <a:gd name="T48" fmla="*/ 141 w 903"/>
                <a:gd name="T49" fmla="*/ 428 h 627"/>
                <a:gd name="T50" fmla="*/ 87 w 903"/>
                <a:gd name="T51" fmla="*/ 394 h 627"/>
                <a:gd name="T52" fmla="*/ 61 w 903"/>
                <a:gd name="T53" fmla="*/ 591 h 627"/>
                <a:gd name="T54" fmla="*/ 41 w 903"/>
                <a:gd name="T55" fmla="*/ 582 h 627"/>
                <a:gd name="T56" fmla="*/ 35 w 903"/>
                <a:gd name="T57" fmla="*/ 581 h 627"/>
                <a:gd name="T58" fmla="*/ 9 w 903"/>
                <a:gd name="T59" fmla="*/ 601 h 627"/>
                <a:gd name="T60" fmla="*/ 10 w 903"/>
                <a:gd name="T61" fmla="*/ 602 h 627"/>
                <a:gd name="T62" fmla="*/ 35 w 903"/>
                <a:gd name="T63" fmla="*/ 625 h 627"/>
                <a:gd name="T64" fmla="*/ 31 w 903"/>
                <a:gd name="T65" fmla="*/ 621 h 627"/>
                <a:gd name="T66" fmla="*/ 74 w 903"/>
                <a:gd name="T67" fmla="*/ 599 h 627"/>
                <a:gd name="T68" fmla="*/ 86 w 903"/>
                <a:gd name="T69" fmla="*/ 560 h 627"/>
                <a:gd name="T70" fmla="*/ 109 w 903"/>
                <a:gd name="T71" fmla="*/ 548 h 627"/>
                <a:gd name="T72" fmla="*/ 127 w 903"/>
                <a:gd name="T73" fmla="*/ 562 h 627"/>
                <a:gd name="T74" fmla="*/ 159 w 903"/>
                <a:gd name="T75" fmla="*/ 549 h 627"/>
                <a:gd name="T76" fmla="*/ 251 w 903"/>
                <a:gd name="T77" fmla="*/ 530 h 627"/>
                <a:gd name="T78" fmla="*/ 211 w 903"/>
                <a:gd name="T79" fmla="*/ 539 h 627"/>
                <a:gd name="T80" fmla="*/ 260 w 903"/>
                <a:gd name="T81" fmla="*/ 522 h 627"/>
                <a:gd name="T82" fmla="*/ 275 w 903"/>
                <a:gd name="T83" fmla="*/ 514 h 627"/>
                <a:gd name="T84" fmla="*/ 227 w 903"/>
                <a:gd name="T85" fmla="*/ 519 h 627"/>
                <a:gd name="T86" fmla="*/ 159 w 903"/>
                <a:gd name="T87" fmla="*/ 540 h 627"/>
                <a:gd name="T88" fmla="*/ 163 w 903"/>
                <a:gd name="T89" fmla="*/ 529 h 627"/>
                <a:gd name="T90" fmla="*/ 88 w 903"/>
                <a:gd name="T91" fmla="*/ 555 h 627"/>
                <a:gd name="T92" fmla="*/ 95 w 903"/>
                <a:gd name="T93" fmla="*/ 476 h 627"/>
                <a:gd name="T94" fmla="*/ 244 w 903"/>
                <a:gd name="T95" fmla="*/ 488 h 627"/>
                <a:gd name="T96" fmla="*/ 301 w 903"/>
                <a:gd name="T97" fmla="*/ 501 h 627"/>
                <a:gd name="T98" fmla="*/ 365 w 903"/>
                <a:gd name="T99" fmla="*/ 510 h 627"/>
                <a:gd name="T100" fmla="*/ 331 w 903"/>
                <a:gd name="T101" fmla="*/ 516 h 627"/>
                <a:gd name="T102" fmla="*/ 520 w 903"/>
                <a:gd name="T103" fmla="*/ 510 h 627"/>
                <a:gd name="T104" fmla="*/ 217 w 903"/>
                <a:gd name="T105" fmla="*/ 453 h 627"/>
                <a:gd name="T106" fmla="*/ 108 w 903"/>
                <a:gd name="T107" fmla="*/ 381 h 627"/>
                <a:gd name="T108" fmla="*/ 45 w 903"/>
                <a:gd name="T109" fmla="*/ 291 h 627"/>
                <a:gd name="T110" fmla="*/ 88 w 903"/>
                <a:gd name="T111" fmla="*/ 138 h 627"/>
                <a:gd name="T112" fmla="*/ 266 w 903"/>
                <a:gd name="T113" fmla="*/ 52 h 627"/>
                <a:gd name="T114" fmla="*/ 392 w 903"/>
                <a:gd name="T115" fmla="*/ 35 h 627"/>
                <a:gd name="T116" fmla="*/ 566 w 903"/>
                <a:gd name="T117" fmla="*/ 52 h 627"/>
                <a:gd name="T118" fmla="*/ 541 w 903"/>
                <a:gd name="T119" fmla="*/ 44 h 627"/>
                <a:gd name="T120" fmla="*/ 873 w 903"/>
                <a:gd name="T121" fmla="*/ 181 h 627"/>
                <a:gd name="T122" fmla="*/ 691 w 903"/>
                <a:gd name="T123" fmla="*/ 471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3" h="627">
                  <a:moveTo>
                    <a:pt x="668" y="517"/>
                  </a:moveTo>
                  <a:cubicBezTo>
                    <a:pt x="678" y="515"/>
                    <a:pt x="660" y="517"/>
                    <a:pt x="671" y="514"/>
                  </a:cubicBezTo>
                  <a:cubicBezTo>
                    <a:pt x="686" y="511"/>
                    <a:pt x="699" y="511"/>
                    <a:pt x="707" y="507"/>
                  </a:cubicBezTo>
                  <a:cubicBezTo>
                    <a:pt x="693" y="509"/>
                    <a:pt x="674" y="512"/>
                    <a:pt x="668" y="513"/>
                  </a:cubicBezTo>
                  <a:cubicBezTo>
                    <a:pt x="677" y="512"/>
                    <a:pt x="677" y="512"/>
                    <a:pt x="677" y="512"/>
                  </a:cubicBezTo>
                  <a:cubicBezTo>
                    <a:pt x="670" y="514"/>
                    <a:pt x="663" y="516"/>
                    <a:pt x="657" y="518"/>
                  </a:cubicBezTo>
                  <a:cubicBezTo>
                    <a:pt x="656" y="517"/>
                    <a:pt x="638" y="521"/>
                    <a:pt x="638" y="519"/>
                  </a:cubicBezTo>
                  <a:cubicBezTo>
                    <a:pt x="645" y="518"/>
                    <a:pt x="652" y="517"/>
                    <a:pt x="658" y="516"/>
                  </a:cubicBezTo>
                  <a:cubicBezTo>
                    <a:pt x="656" y="516"/>
                    <a:pt x="638" y="518"/>
                    <a:pt x="631" y="519"/>
                  </a:cubicBezTo>
                  <a:cubicBezTo>
                    <a:pt x="640" y="518"/>
                    <a:pt x="640" y="518"/>
                    <a:pt x="640" y="518"/>
                  </a:cubicBezTo>
                  <a:cubicBezTo>
                    <a:pt x="623" y="522"/>
                    <a:pt x="601" y="524"/>
                    <a:pt x="584" y="526"/>
                  </a:cubicBezTo>
                  <a:cubicBezTo>
                    <a:pt x="598" y="524"/>
                    <a:pt x="568" y="526"/>
                    <a:pt x="578" y="524"/>
                  </a:cubicBezTo>
                  <a:cubicBezTo>
                    <a:pt x="582" y="523"/>
                    <a:pt x="589" y="524"/>
                    <a:pt x="587" y="524"/>
                  </a:cubicBezTo>
                  <a:cubicBezTo>
                    <a:pt x="589" y="522"/>
                    <a:pt x="577" y="524"/>
                    <a:pt x="574" y="523"/>
                  </a:cubicBezTo>
                  <a:cubicBezTo>
                    <a:pt x="572" y="524"/>
                    <a:pt x="555" y="526"/>
                    <a:pt x="565" y="526"/>
                  </a:cubicBezTo>
                  <a:cubicBezTo>
                    <a:pt x="560" y="526"/>
                    <a:pt x="547" y="528"/>
                    <a:pt x="540" y="527"/>
                  </a:cubicBezTo>
                  <a:cubicBezTo>
                    <a:pt x="542" y="529"/>
                    <a:pt x="526" y="529"/>
                    <a:pt x="523" y="529"/>
                  </a:cubicBezTo>
                  <a:cubicBezTo>
                    <a:pt x="520" y="529"/>
                    <a:pt x="517" y="529"/>
                    <a:pt x="515" y="529"/>
                  </a:cubicBezTo>
                  <a:cubicBezTo>
                    <a:pt x="522" y="528"/>
                    <a:pt x="530" y="528"/>
                    <a:pt x="539" y="527"/>
                  </a:cubicBezTo>
                  <a:cubicBezTo>
                    <a:pt x="539" y="527"/>
                    <a:pt x="539" y="527"/>
                    <a:pt x="539" y="527"/>
                  </a:cubicBezTo>
                  <a:cubicBezTo>
                    <a:pt x="543" y="527"/>
                    <a:pt x="549" y="526"/>
                    <a:pt x="547" y="526"/>
                  </a:cubicBezTo>
                  <a:cubicBezTo>
                    <a:pt x="547" y="525"/>
                    <a:pt x="547" y="525"/>
                    <a:pt x="547" y="525"/>
                  </a:cubicBezTo>
                  <a:cubicBezTo>
                    <a:pt x="565" y="523"/>
                    <a:pt x="583" y="521"/>
                    <a:pt x="592" y="519"/>
                  </a:cubicBezTo>
                  <a:cubicBezTo>
                    <a:pt x="587" y="520"/>
                    <a:pt x="587" y="520"/>
                    <a:pt x="587" y="520"/>
                  </a:cubicBezTo>
                  <a:cubicBezTo>
                    <a:pt x="601" y="517"/>
                    <a:pt x="614" y="518"/>
                    <a:pt x="628" y="515"/>
                  </a:cubicBezTo>
                  <a:cubicBezTo>
                    <a:pt x="627" y="515"/>
                    <a:pt x="626" y="515"/>
                    <a:pt x="628" y="515"/>
                  </a:cubicBezTo>
                  <a:cubicBezTo>
                    <a:pt x="645" y="513"/>
                    <a:pt x="651" y="510"/>
                    <a:pt x="665" y="509"/>
                  </a:cubicBezTo>
                  <a:cubicBezTo>
                    <a:pt x="663" y="510"/>
                    <a:pt x="663" y="510"/>
                    <a:pt x="663" y="510"/>
                  </a:cubicBezTo>
                  <a:cubicBezTo>
                    <a:pt x="665" y="510"/>
                    <a:pt x="672" y="508"/>
                    <a:pt x="671" y="507"/>
                  </a:cubicBezTo>
                  <a:cubicBezTo>
                    <a:pt x="659" y="509"/>
                    <a:pt x="657" y="510"/>
                    <a:pt x="647" y="511"/>
                  </a:cubicBezTo>
                  <a:cubicBezTo>
                    <a:pt x="651" y="510"/>
                    <a:pt x="660" y="508"/>
                    <a:pt x="667" y="507"/>
                  </a:cubicBezTo>
                  <a:cubicBezTo>
                    <a:pt x="667" y="505"/>
                    <a:pt x="667" y="505"/>
                    <a:pt x="667" y="505"/>
                  </a:cubicBezTo>
                  <a:cubicBezTo>
                    <a:pt x="676" y="502"/>
                    <a:pt x="685" y="503"/>
                    <a:pt x="693" y="500"/>
                  </a:cubicBezTo>
                  <a:cubicBezTo>
                    <a:pt x="683" y="501"/>
                    <a:pt x="683" y="501"/>
                    <a:pt x="683" y="501"/>
                  </a:cubicBezTo>
                  <a:cubicBezTo>
                    <a:pt x="683" y="501"/>
                    <a:pt x="684" y="501"/>
                    <a:pt x="684" y="500"/>
                  </a:cubicBezTo>
                  <a:cubicBezTo>
                    <a:pt x="680" y="501"/>
                    <a:pt x="676" y="502"/>
                    <a:pt x="675" y="503"/>
                  </a:cubicBezTo>
                  <a:cubicBezTo>
                    <a:pt x="660" y="506"/>
                    <a:pt x="652" y="505"/>
                    <a:pt x="650" y="504"/>
                  </a:cubicBezTo>
                  <a:cubicBezTo>
                    <a:pt x="643" y="505"/>
                    <a:pt x="652" y="502"/>
                    <a:pt x="651" y="501"/>
                  </a:cubicBezTo>
                  <a:cubicBezTo>
                    <a:pt x="640" y="503"/>
                    <a:pt x="641" y="505"/>
                    <a:pt x="630" y="506"/>
                  </a:cubicBezTo>
                  <a:cubicBezTo>
                    <a:pt x="627" y="507"/>
                    <a:pt x="628" y="506"/>
                    <a:pt x="629" y="506"/>
                  </a:cubicBezTo>
                  <a:cubicBezTo>
                    <a:pt x="622" y="508"/>
                    <a:pt x="622" y="508"/>
                    <a:pt x="622" y="508"/>
                  </a:cubicBezTo>
                  <a:cubicBezTo>
                    <a:pt x="621" y="507"/>
                    <a:pt x="602" y="509"/>
                    <a:pt x="613" y="506"/>
                  </a:cubicBezTo>
                  <a:cubicBezTo>
                    <a:pt x="615" y="506"/>
                    <a:pt x="618" y="506"/>
                    <a:pt x="621" y="506"/>
                  </a:cubicBezTo>
                  <a:cubicBezTo>
                    <a:pt x="609" y="506"/>
                    <a:pt x="591" y="507"/>
                    <a:pt x="583" y="507"/>
                  </a:cubicBezTo>
                  <a:cubicBezTo>
                    <a:pt x="585" y="506"/>
                    <a:pt x="585" y="506"/>
                    <a:pt x="584" y="506"/>
                  </a:cubicBezTo>
                  <a:cubicBezTo>
                    <a:pt x="583" y="506"/>
                    <a:pt x="582" y="506"/>
                    <a:pt x="582" y="507"/>
                  </a:cubicBezTo>
                  <a:cubicBezTo>
                    <a:pt x="580" y="506"/>
                    <a:pt x="578" y="506"/>
                    <a:pt x="578" y="506"/>
                  </a:cubicBezTo>
                  <a:cubicBezTo>
                    <a:pt x="570" y="506"/>
                    <a:pt x="572" y="507"/>
                    <a:pt x="559" y="507"/>
                  </a:cubicBezTo>
                  <a:cubicBezTo>
                    <a:pt x="554" y="508"/>
                    <a:pt x="556" y="509"/>
                    <a:pt x="553" y="509"/>
                  </a:cubicBezTo>
                  <a:cubicBezTo>
                    <a:pt x="550" y="509"/>
                    <a:pt x="547" y="510"/>
                    <a:pt x="545" y="510"/>
                  </a:cubicBezTo>
                  <a:cubicBezTo>
                    <a:pt x="546" y="510"/>
                    <a:pt x="546" y="510"/>
                    <a:pt x="546" y="510"/>
                  </a:cubicBezTo>
                  <a:cubicBezTo>
                    <a:pt x="538" y="510"/>
                    <a:pt x="538" y="510"/>
                    <a:pt x="538" y="510"/>
                  </a:cubicBezTo>
                  <a:cubicBezTo>
                    <a:pt x="541" y="510"/>
                    <a:pt x="546" y="510"/>
                    <a:pt x="551" y="510"/>
                  </a:cubicBezTo>
                  <a:cubicBezTo>
                    <a:pt x="549" y="510"/>
                    <a:pt x="547" y="511"/>
                    <a:pt x="544" y="511"/>
                  </a:cubicBezTo>
                  <a:cubicBezTo>
                    <a:pt x="556" y="511"/>
                    <a:pt x="556" y="511"/>
                    <a:pt x="556" y="511"/>
                  </a:cubicBezTo>
                  <a:cubicBezTo>
                    <a:pt x="559" y="510"/>
                    <a:pt x="561" y="510"/>
                    <a:pt x="563" y="510"/>
                  </a:cubicBezTo>
                  <a:cubicBezTo>
                    <a:pt x="551" y="511"/>
                    <a:pt x="551" y="511"/>
                    <a:pt x="551" y="511"/>
                  </a:cubicBezTo>
                  <a:cubicBezTo>
                    <a:pt x="553" y="510"/>
                    <a:pt x="554" y="510"/>
                    <a:pt x="555" y="510"/>
                  </a:cubicBezTo>
                  <a:cubicBezTo>
                    <a:pt x="559" y="510"/>
                    <a:pt x="563" y="510"/>
                    <a:pt x="565" y="509"/>
                  </a:cubicBezTo>
                  <a:cubicBezTo>
                    <a:pt x="563" y="509"/>
                    <a:pt x="560" y="509"/>
                    <a:pt x="557" y="509"/>
                  </a:cubicBezTo>
                  <a:cubicBezTo>
                    <a:pt x="558" y="509"/>
                    <a:pt x="558" y="508"/>
                    <a:pt x="560" y="508"/>
                  </a:cubicBezTo>
                  <a:cubicBezTo>
                    <a:pt x="578" y="507"/>
                    <a:pt x="584" y="508"/>
                    <a:pt x="593" y="508"/>
                  </a:cubicBezTo>
                  <a:cubicBezTo>
                    <a:pt x="587" y="509"/>
                    <a:pt x="577" y="510"/>
                    <a:pt x="581" y="511"/>
                  </a:cubicBezTo>
                  <a:cubicBezTo>
                    <a:pt x="572" y="510"/>
                    <a:pt x="571" y="513"/>
                    <a:pt x="560" y="512"/>
                  </a:cubicBezTo>
                  <a:cubicBezTo>
                    <a:pt x="562" y="512"/>
                    <a:pt x="562" y="512"/>
                    <a:pt x="562" y="512"/>
                  </a:cubicBezTo>
                  <a:cubicBezTo>
                    <a:pt x="553" y="514"/>
                    <a:pt x="552" y="512"/>
                    <a:pt x="544" y="514"/>
                  </a:cubicBezTo>
                  <a:cubicBezTo>
                    <a:pt x="545" y="513"/>
                    <a:pt x="544" y="513"/>
                    <a:pt x="543" y="513"/>
                  </a:cubicBezTo>
                  <a:cubicBezTo>
                    <a:pt x="527" y="514"/>
                    <a:pt x="548" y="514"/>
                    <a:pt x="532" y="516"/>
                  </a:cubicBezTo>
                  <a:cubicBezTo>
                    <a:pt x="518" y="516"/>
                    <a:pt x="527" y="513"/>
                    <a:pt x="523" y="513"/>
                  </a:cubicBezTo>
                  <a:cubicBezTo>
                    <a:pt x="547" y="510"/>
                    <a:pt x="523" y="511"/>
                    <a:pt x="548" y="508"/>
                  </a:cubicBezTo>
                  <a:cubicBezTo>
                    <a:pt x="548" y="508"/>
                    <a:pt x="548" y="508"/>
                    <a:pt x="548" y="507"/>
                  </a:cubicBezTo>
                  <a:cubicBezTo>
                    <a:pt x="560" y="507"/>
                    <a:pt x="570" y="505"/>
                    <a:pt x="583" y="505"/>
                  </a:cubicBezTo>
                  <a:cubicBezTo>
                    <a:pt x="579" y="506"/>
                    <a:pt x="583" y="506"/>
                    <a:pt x="584" y="506"/>
                  </a:cubicBezTo>
                  <a:cubicBezTo>
                    <a:pt x="592" y="505"/>
                    <a:pt x="602" y="503"/>
                    <a:pt x="607" y="502"/>
                  </a:cubicBezTo>
                  <a:cubicBezTo>
                    <a:pt x="620" y="500"/>
                    <a:pt x="620" y="500"/>
                    <a:pt x="620" y="500"/>
                  </a:cubicBezTo>
                  <a:cubicBezTo>
                    <a:pt x="620" y="500"/>
                    <a:pt x="615" y="503"/>
                    <a:pt x="602" y="505"/>
                  </a:cubicBezTo>
                  <a:cubicBezTo>
                    <a:pt x="649" y="498"/>
                    <a:pt x="683" y="484"/>
                    <a:pt x="727" y="464"/>
                  </a:cubicBezTo>
                  <a:cubicBezTo>
                    <a:pt x="729" y="464"/>
                    <a:pt x="721" y="467"/>
                    <a:pt x="725" y="466"/>
                  </a:cubicBezTo>
                  <a:cubicBezTo>
                    <a:pt x="730" y="463"/>
                    <a:pt x="737" y="459"/>
                    <a:pt x="739" y="458"/>
                  </a:cubicBezTo>
                  <a:cubicBezTo>
                    <a:pt x="738" y="458"/>
                    <a:pt x="737" y="459"/>
                    <a:pt x="734" y="461"/>
                  </a:cubicBezTo>
                  <a:cubicBezTo>
                    <a:pt x="756" y="449"/>
                    <a:pt x="768" y="443"/>
                    <a:pt x="781" y="433"/>
                  </a:cubicBezTo>
                  <a:cubicBezTo>
                    <a:pt x="782" y="433"/>
                    <a:pt x="771" y="441"/>
                    <a:pt x="773" y="440"/>
                  </a:cubicBezTo>
                  <a:cubicBezTo>
                    <a:pt x="794" y="426"/>
                    <a:pt x="803" y="416"/>
                    <a:pt x="821" y="399"/>
                  </a:cubicBezTo>
                  <a:cubicBezTo>
                    <a:pt x="816" y="406"/>
                    <a:pt x="826" y="397"/>
                    <a:pt x="831" y="392"/>
                  </a:cubicBezTo>
                  <a:cubicBezTo>
                    <a:pt x="846" y="377"/>
                    <a:pt x="874" y="343"/>
                    <a:pt x="886" y="313"/>
                  </a:cubicBezTo>
                  <a:cubicBezTo>
                    <a:pt x="886" y="322"/>
                    <a:pt x="899" y="280"/>
                    <a:pt x="901" y="277"/>
                  </a:cubicBezTo>
                  <a:cubicBezTo>
                    <a:pt x="902" y="270"/>
                    <a:pt x="903" y="259"/>
                    <a:pt x="902" y="258"/>
                  </a:cubicBezTo>
                  <a:cubicBezTo>
                    <a:pt x="903" y="262"/>
                    <a:pt x="900" y="272"/>
                    <a:pt x="900" y="270"/>
                  </a:cubicBezTo>
                  <a:cubicBezTo>
                    <a:pt x="902" y="260"/>
                    <a:pt x="902" y="244"/>
                    <a:pt x="901" y="243"/>
                  </a:cubicBezTo>
                  <a:cubicBezTo>
                    <a:pt x="901" y="238"/>
                    <a:pt x="901" y="234"/>
                    <a:pt x="901" y="230"/>
                  </a:cubicBezTo>
                  <a:cubicBezTo>
                    <a:pt x="900" y="229"/>
                    <a:pt x="899" y="225"/>
                    <a:pt x="897" y="219"/>
                  </a:cubicBezTo>
                  <a:cubicBezTo>
                    <a:pt x="896" y="203"/>
                    <a:pt x="897" y="221"/>
                    <a:pt x="892" y="199"/>
                  </a:cubicBezTo>
                  <a:cubicBezTo>
                    <a:pt x="894" y="204"/>
                    <a:pt x="896" y="208"/>
                    <a:pt x="898" y="209"/>
                  </a:cubicBezTo>
                  <a:cubicBezTo>
                    <a:pt x="895" y="199"/>
                    <a:pt x="894" y="200"/>
                    <a:pt x="892" y="193"/>
                  </a:cubicBezTo>
                  <a:cubicBezTo>
                    <a:pt x="891" y="191"/>
                    <a:pt x="896" y="199"/>
                    <a:pt x="899" y="207"/>
                  </a:cubicBezTo>
                  <a:cubicBezTo>
                    <a:pt x="898" y="203"/>
                    <a:pt x="897" y="198"/>
                    <a:pt x="895" y="194"/>
                  </a:cubicBezTo>
                  <a:cubicBezTo>
                    <a:pt x="889" y="182"/>
                    <a:pt x="876" y="163"/>
                    <a:pt x="862" y="148"/>
                  </a:cubicBezTo>
                  <a:cubicBezTo>
                    <a:pt x="865" y="149"/>
                    <a:pt x="869" y="155"/>
                    <a:pt x="867" y="150"/>
                  </a:cubicBezTo>
                  <a:cubicBezTo>
                    <a:pt x="860" y="143"/>
                    <a:pt x="851" y="136"/>
                    <a:pt x="842" y="128"/>
                  </a:cubicBezTo>
                  <a:cubicBezTo>
                    <a:pt x="843" y="129"/>
                    <a:pt x="843" y="128"/>
                    <a:pt x="844" y="129"/>
                  </a:cubicBezTo>
                  <a:cubicBezTo>
                    <a:pt x="827" y="117"/>
                    <a:pt x="832" y="119"/>
                    <a:pt x="816" y="109"/>
                  </a:cubicBezTo>
                  <a:cubicBezTo>
                    <a:pt x="817" y="109"/>
                    <a:pt x="817" y="109"/>
                    <a:pt x="817" y="109"/>
                  </a:cubicBezTo>
                  <a:cubicBezTo>
                    <a:pt x="814" y="107"/>
                    <a:pt x="811" y="105"/>
                    <a:pt x="807" y="104"/>
                  </a:cubicBezTo>
                  <a:cubicBezTo>
                    <a:pt x="785" y="94"/>
                    <a:pt x="784" y="90"/>
                    <a:pt x="772" y="83"/>
                  </a:cubicBezTo>
                  <a:cubicBezTo>
                    <a:pt x="775" y="84"/>
                    <a:pt x="775" y="84"/>
                    <a:pt x="775" y="84"/>
                  </a:cubicBezTo>
                  <a:cubicBezTo>
                    <a:pt x="767" y="79"/>
                    <a:pt x="740" y="70"/>
                    <a:pt x="732" y="67"/>
                  </a:cubicBezTo>
                  <a:cubicBezTo>
                    <a:pt x="741" y="71"/>
                    <a:pt x="735" y="69"/>
                    <a:pt x="741" y="73"/>
                  </a:cubicBezTo>
                  <a:cubicBezTo>
                    <a:pt x="750" y="76"/>
                    <a:pt x="748" y="73"/>
                    <a:pt x="762" y="79"/>
                  </a:cubicBezTo>
                  <a:cubicBezTo>
                    <a:pt x="759" y="80"/>
                    <a:pt x="742" y="74"/>
                    <a:pt x="737" y="74"/>
                  </a:cubicBezTo>
                  <a:cubicBezTo>
                    <a:pt x="730" y="71"/>
                    <a:pt x="725" y="67"/>
                    <a:pt x="725" y="66"/>
                  </a:cubicBezTo>
                  <a:cubicBezTo>
                    <a:pt x="705" y="60"/>
                    <a:pt x="694" y="56"/>
                    <a:pt x="669" y="50"/>
                  </a:cubicBezTo>
                  <a:cubicBezTo>
                    <a:pt x="660" y="49"/>
                    <a:pt x="653" y="51"/>
                    <a:pt x="633" y="44"/>
                  </a:cubicBezTo>
                  <a:cubicBezTo>
                    <a:pt x="634" y="43"/>
                    <a:pt x="634" y="43"/>
                    <a:pt x="634" y="43"/>
                  </a:cubicBezTo>
                  <a:cubicBezTo>
                    <a:pt x="632" y="44"/>
                    <a:pt x="624" y="41"/>
                    <a:pt x="620" y="41"/>
                  </a:cubicBezTo>
                  <a:cubicBezTo>
                    <a:pt x="627" y="44"/>
                    <a:pt x="611" y="40"/>
                    <a:pt x="619" y="43"/>
                  </a:cubicBezTo>
                  <a:cubicBezTo>
                    <a:pt x="607" y="41"/>
                    <a:pt x="606" y="38"/>
                    <a:pt x="605" y="37"/>
                  </a:cubicBezTo>
                  <a:cubicBezTo>
                    <a:pt x="596" y="37"/>
                    <a:pt x="581" y="31"/>
                    <a:pt x="562" y="29"/>
                  </a:cubicBezTo>
                  <a:cubicBezTo>
                    <a:pt x="566" y="29"/>
                    <a:pt x="586" y="32"/>
                    <a:pt x="578" y="30"/>
                  </a:cubicBezTo>
                  <a:cubicBezTo>
                    <a:pt x="570" y="29"/>
                    <a:pt x="562" y="28"/>
                    <a:pt x="553" y="28"/>
                  </a:cubicBezTo>
                  <a:cubicBezTo>
                    <a:pt x="564" y="30"/>
                    <a:pt x="564" y="30"/>
                    <a:pt x="564" y="30"/>
                  </a:cubicBezTo>
                  <a:cubicBezTo>
                    <a:pt x="546" y="29"/>
                    <a:pt x="541" y="26"/>
                    <a:pt x="530" y="24"/>
                  </a:cubicBezTo>
                  <a:cubicBezTo>
                    <a:pt x="528" y="23"/>
                    <a:pt x="535" y="24"/>
                    <a:pt x="541" y="25"/>
                  </a:cubicBezTo>
                  <a:cubicBezTo>
                    <a:pt x="535" y="24"/>
                    <a:pt x="526" y="23"/>
                    <a:pt x="519" y="22"/>
                  </a:cubicBezTo>
                  <a:cubicBezTo>
                    <a:pt x="513" y="23"/>
                    <a:pt x="494" y="21"/>
                    <a:pt x="486" y="22"/>
                  </a:cubicBezTo>
                  <a:cubicBezTo>
                    <a:pt x="483" y="22"/>
                    <a:pt x="483" y="22"/>
                    <a:pt x="483" y="22"/>
                  </a:cubicBezTo>
                  <a:cubicBezTo>
                    <a:pt x="483" y="22"/>
                    <a:pt x="483" y="21"/>
                    <a:pt x="484" y="21"/>
                  </a:cubicBezTo>
                  <a:cubicBezTo>
                    <a:pt x="483" y="21"/>
                    <a:pt x="481" y="21"/>
                    <a:pt x="480" y="21"/>
                  </a:cubicBezTo>
                  <a:cubicBezTo>
                    <a:pt x="470" y="20"/>
                    <a:pt x="470" y="20"/>
                    <a:pt x="470" y="20"/>
                  </a:cubicBezTo>
                  <a:cubicBezTo>
                    <a:pt x="472" y="20"/>
                    <a:pt x="472" y="20"/>
                    <a:pt x="472" y="20"/>
                  </a:cubicBezTo>
                  <a:cubicBezTo>
                    <a:pt x="469" y="20"/>
                    <a:pt x="469" y="20"/>
                    <a:pt x="469" y="20"/>
                  </a:cubicBezTo>
                  <a:cubicBezTo>
                    <a:pt x="459" y="19"/>
                    <a:pt x="459" y="19"/>
                    <a:pt x="459" y="19"/>
                  </a:cubicBezTo>
                  <a:cubicBezTo>
                    <a:pt x="453" y="19"/>
                    <a:pt x="453" y="19"/>
                    <a:pt x="453" y="19"/>
                  </a:cubicBezTo>
                  <a:cubicBezTo>
                    <a:pt x="456" y="19"/>
                    <a:pt x="456" y="19"/>
                    <a:pt x="456" y="19"/>
                  </a:cubicBezTo>
                  <a:cubicBezTo>
                    <a:pt x="455" y="21"/>
                    <a:pt x="443" y="22"/>
                    <a:pt x="428" y="21"/>
                  </a:cubicBezTo>
                  <a:cubicBezTo>
                    <a:pt x="429" y="22"/>
                    <a:pt x="437" y="22"/>
                    <a:pt x="448" y="23"/>
                  </a:cubicBezTo>
                  <a:cubicBezTo>
                    <a:pt x="444" y="23"/>
                    <a:pt x="444" y="23"/>
                    <a:pt x="444" y="23"/>
                  </a:cubicBezTo>
                  <a:cubicBezTo>
                    <a:pt x="428" y="22"/>
                    <a:pt x="413" y="21"/>
                    <a:pt x="399" y="21"/>
                  </a:cubicBezTo>
                  <a:cubicBezTo>
                    <a:pt x="404" y="21"/>
                    <a:pt x="409" y="21"/>
                    <a:pt x="416" y="21"/>
                  </a:cubicBezTo>
                  <a:cubicBezTo>
                    <a:pt x="401" y="19"/>
                    <a:pt x="378" y="22"/>
                    <a:pt x="370" y="20"/>
                  </a:cubicBezTo>
                  <a:cubicBezTo>
                    <a:pt x="393" y="17"/>
                    <a:pt x="405" y="18"/>
                    <a:pt x="429" y="18"/>
                  </a:cubicBezTo>
                  <a:cubicBezTo>
                    <a:pt x="441" y="20"/>
                    <a:pt x="413" y="18"/>
                    <a:pt x="412" y="20"/>
                  </a:cubicBezTo>
                  <a:cubicBezTo>
                    <a:pt x="417" y="20"/>
                    <a:pt x="422" y="20"/>
                    <a:pt x="426" y="21"/>
                  </a:cubicBezTo>
                  <a:cubicBezTo>
                    <a:pt x="424" y="19"/>
                    <a:pt x="453" y="21"/>
                    <a:pt x="446" y="18"/>
                  </a:cubicBezTo>
                  <a:cubicBezTo>
                    <a:pt x="416" y="16"/>
                    <a:pt x="386" y="16"/>
                    <a:pt x="359" y="17"/>
                  </a:cubicBezTo>
                  <a:cubicBezTo>
                    <a:pt x="368" y="13"/>
                    <a:pt x="376" y="8"/>
                    <a:pt x="385" y="4"/>
                  </a:cubicBezTo>
                  <a:cubicBezTo>
                    <a:pt x="385" y="4"/>
                    <a:pt x="385" y="3"/>
                    <a:pt x="386" y="3"/>
                  </a:cubicBezTo>
                  <a:cubicBezTo>
                    <a:pt x="385" y="4"/>
                    <a:pt x="385" y="4"/>
                    <a:pt x="385" y="4"/>
                  </a:cubicBezTo>
                  <a:cubicBezTo>
                    <a:pt x="385" y="4"/>
                    <a:pt x="390" y="4"/>
                    <a:pt x="396" y="3"/>
                  </a:cubicBezTo>
                  <a:cubicBezTo>
                    <a:pt x="395" y="4"/>
                    <a:pt x="394" y="5"/>
                    <a:pt x="401" y="4"/>
                  </a:cubicBezTo>
                  <a:cubicBezTo>
                    <a:pt x="415" y="5"/>
                    <a:pt x="423" y="3"/>
                    <a:pt x="433" y="4"/>
                  </a:cubicBezTo>
                  <a:cubicBezTo>
                    <a:pt x="430" y="4"/>
                    <a:pt x="430" y="4"/>
                    <a:pt x="430" y="4"/>
                  </a:cubicBezTo>
                  <a:cubicBezTo>
                    <a:pt x="440" y="5"/>
                    <a:pt x="452" y="5"/>
                    <a:pt x="460" y="4"/>
                  </a:cubicBezTo>
                  <a:cubicBezTo>
                    <a:pt x="468" y="7"/>
                    <a:pt x="432" y="3"/>
                    <a:pt x="447" y="6"/>
                  </a:cubicBezTo>
                  <a:cubicBezTo>
                    <a:pt x="436" y="5"/>
                    <a:pt x="421" y="6"/>
                    <a:pt x="412" y="6"/>
                  </a:cubicBezTo>
                  <a:cubicBezTo>
                    <a:pt x="426" y="6"/>
                    <a:pt x="438" y="9"/>
                    <a:pt x="434" y="10"/>
                  </a:cubicBezTo>
                  <a:cubicBezTo>
                    <a:pt x="464" y="10"/>
                    <a:pt x="434" y="6"/>
                    <a:pt x="461" y="6"/>
                  </a:cubicBezTo>
                  <a:cubicBezTo>
                    <a:pt x="479" y="8"/>
                    <a:pt x="479" y="8"/>
                    <a:pt x="479" y="8"/>
                  </a:cubicBezTo>
                  <a:cubicBezTo>
                    <a:pt x="485" y="6"/>
                    <a:pt x="485" y="6"/>
                    <a:pt x="485" y="6"/>
                  </a:cubicBezTo>
                  <a:cubicBezTo>
                    <a:pt x="496" y="7"/>
                    <a:pt x="478" y="7"/>
                    <a:pt x="495" y="8"/>
                  </a:cubicBezTo>
                  <a:cubicBezTo>
                    <a:pt x="499" y="8"/>
                    <a:pt x="510" y="10"/>
                    <a:pt x="513" y="9"/>
                  </a:cubicBezTo>
                  <a:cubicBezTo>
                    <a:pt x="513" y="10"/>
                    <a:pt x="513" y="10"/>
                    <a:pt x="521" y="11"/>
                  </a:cubicBezTo>
                  <a:cubicBezTo>
                    <a:pt x="522" y="11"/>
                    <a:pt x="521" y="10"/>
                    <a:pt x="528" y="11"/>
                  </a:cubicBezTo>
                  <a:cubicBezTo>
                    <a:pt x="532" y="14"/>
                    <a:pt x="511" y="10"/>
                    <a:pt x="518" y="13"/>
                  </a:cubicBezTo>
                  <a:cubicBezTo>
                    <a:pt x="538" y="15"/>
                    <a:pt x="530" y="12"/>
                    <a:pt x="534" y="11"/>
                  </a:cubicBezTo>
                  <a:cubicBezTo>
                    <a:pt x="533" y="12"/>
                    <a:pt x="532" y="11"/>
                    <a:pt x="530" y="11"/>
                  </a:cubicBezTo>
                  <a:cubicBezTo>
                    <a:pt x="530" y="10"/>
                    <a:pt x="538" y="12"/>
                    <a:pt x="537" y="11"/>
                  </a:cubicBezTo>
                  <a:cubicBezTo>
                    <a:pt x="534" y="10"/>
                    <a:pt x="531" y="10"/>
                    <a:pt x="528" y="10"/>
                  </a:cubicBezTo>
                  <a:cubicBezTo>
                    <a:pt x="534" y="10"/>
                    <a:pt x="519" y="7"/>
                    <a:pt x="513" y="7"/>
                  </a:cubicBezTo>
                  <a:cubicBezTo>
                    <a:pt x="500" y="6"/>
                    <a:pt x="472" y="4"/>
                    <a:pt x="454" y="3"/>
                  </a:cubicBezTo>
                  <a:cubicBezTo>
                    <a:pt x="456" y="3"/>
                    <a:pt x="459" y="3"/>
                    <a:pt x="457" y="2"/>
                  </a:cubicBezTo>
                  <a:cubicBezTo>
                    <a:pt x="431" y="1"/>
                    <a:pt x="420" y="0"/>
                    <a:pt x="390" y="1"/>
                  </a:cubicBezTo>
                  <a:cubicBezTo>
                    <a:pt x="386" y="3"/>
                    <a:pt x="386" y="3"/>
                    <a:pt x="386" y="3"/>
                  </a:cubicBezTo>
                  <a:cubicBezTo>
                    <a:pt x="360" y="4"/>
                    <a:pt x="374" y="8"/>
                    <a:pt x="368" y="9"/>
                  </a:cubicBezTo>
                  <a:cubicBezTo>
                    <a:pt x="362" y="9"/>
                    <a:pt x="357" y="11"/>
                    <a:pt x="352" y="10"/>
                  </a:cubicBezTo>
                  <a:cubicBezTo>
                    <a:pt x="355" y="9"/>
                    <a:pt x="355" y="9"/>
                    <a:pt x="355" y="9"/>
                  </a:cubicBezTo>
                  <a:cubicBezTo>
                    <a:pt x="338" y="11"/>
                    <a:pt x="350" y="11"/>
                    <a:pt x="335" y="13"/>
                  </a:cubicBezTo>
                  <a:cubicBezTo>
                    <a:pt x="323" y="15"/>
                    <a:pt x="345" y="12"/>
                    <a:pt x="338" y="14"/>
                  </a:cubicBezTo>
                  <a:cubicBezTo>
                    <a:pt x="322" y="15"/>
                    <a:pt x="329" y="17"/>
                    <a:pt x="304" y="19"/>
                  </a:cubicBezTo>
                  <a:cubicBezTo>
                    <a:pt x="306" y="19"/>
                    <a:pt x="302" y="17"/>
                    <a:pt x="316" y="15"/>
                  </a:cubicBezTo>
                  <a:cubicBezTo>
                    <a:pt x="311" y="15"/>
                    <a:pt x="306" y="16"/>
                    <a:pt x="302" y="16"/>
                  </a:cubicBezTo>
                  <a:cubicBezTo>
                    <a:pt x="318" y="13"/>
                    <a:pt x="308" y="14"/>
                    <a:pt x="325" y="13"/>
                  </a:cubicBezTo>
                  <a:cubicBezTo>
                    <a:pt x="332" y="10"/>
                    <a:pt x="330" y="9"/>
                    <a:pt x="337" y="7"/>
                  </a:cubicBezTo>
                  <a:cubicBezTo>
                    <a:pt x="331" y="8"/>
                    <a:pt x="333" y="9"/>
                    <a:pt x="323" y="10"/>
                  </a:cubicBezTo>
                  <a:cubicBezTo>
                    <a:pt x="312" y="11"/>
                    <a:pt x="325" y="9"/>
                    <a:pt x="326" y="8"/>
                  </a:cubicBezTo>
                  <a:cubicBezTo>
                    <a:pt x="311" y="12"/>
                    <a:pt x="309" y="8"/>
                    <a:pt x="296" y="12"/>
                  </a:cubicBezTo>
                  <a:cubicBezTo>
                    <a:pt x="298" y="14"/>
                    <a:pt x="296" y="14"/>
                    <a:pt x="306" y="14"/>
                  </a:cubicBezTo>
                  <a:cubicBezTo>
                    <a:pt x="296" y="16"/>
                    <a:pt x="284" y="17"/>
                    <a:pt x="285" y="15"/>
                  </a:cubicBezTo>
                  <a:cubicBezTo>
                    <a:pt x="283" y="17"/>
                    <a:pt x="283" y="17"/>
                    <a:pt x="283" y="17"/>
                  </a:cubicBezTo>
                  <a:cubicBezTo>
                    <a:pt x="281" y="17"/>
                    <a:pt x="273" y="18"/>
                    <a:pt x="272" y="18"/>
                  </a:cubicBezTo>
                  <a:cubicBezTo>
                    <a:pt x="269" y="19"/>
                    <a:pt x="269" y="19"/>
                    <a:pt x="269" y="19"/>
                  </a:cubicBezTo>
                  <a:cubicBezTo>
                    <a:pt x="276" y="19"/>
                    <a:pt x="282" y="19"/>
                    <a:pt x="294" y="16"/>
                  </a:cubicBezTo>
                  <a:cubicBezTo>
                    <a:pt x="289" y="18"/>
                    <a:pt x="301" y="18"/>
                    <a:pt x="286" y="21"/>
                  </a:cubicBezTo>
                  <a:cubicBezTo>
                    <a:pt x="279" y="22"/>
                    <a:pt x="285" y="20"/>
                    <a:pt x="284" y="19"/>
                  </a:cubicBezTo>
                  <a:cubicBezTo>
                    <a:pt x="250" y="27"/>
                    <a:pt x="249" y="23"/>
                    <a:pt x="222" y="32"/>
                  </a:cubicBezTo>
                  <a:cubicBezTo>
                    <a:pt x="228" y="30"/>
                    <a:pt x="245" y="26"/>
                    <a:pt x="258" y="22"/>
                  </a:cubicBezTo>
                  <a:cubicBezTo>
                    <a:pt x="250" y="22"/>
                    <a:pt x="241" y="26"/>
                    <a:pt x="233" y="28"/>
                  </a:cubicBezTo>
                  <a:cubicBezTo>
                    <a:pt x="240" y="26"/>
                    <a:pt x="241" y="25"/>
                    <a:pt x="233" y="26"/>
                  </a:cubicBezTo>
                  <a:cubicBezTo>
                    <a:pt x="230" y="28"/>
                    <a:pt x="230" y="28"/>
                    <a:pt x="230" y="28"/>
                  </a:cubicBezTo>
                  <a:cubicBezTo>
                    <a:pt x="225" y="29"/>
                    <a:pt x="216" y="32"/>
                    <a:pt x="215" y="32"/>
                  </a:cubicBezTo>
                  <a:cubicBezTo>
                    <a:pt x="215" y="32"/>
                    <a:pt x="218" y="32"/>
                    <a:pt x="222" y="31"/>
                  </a:cubicBezTo>
                  <a:cubicBezTo>
                    <a:pt x="210" y="35"/>
                    <a:pt x="188" y="44"/>
                    <a:pt x="167" y="51"/>
                  </a:cubicBezTo>
                  <a:cubicBezTo>
                    <a:pt x="168" y="48"/>
                    <a:pt x="196" y="39"/>
                    <a:pt x="181" y="43"/>
                  </a:cubicBezTo>
                  <a:cubicBezTo>
                    <a:pt x="173" y="46"/>
                    <a:pt x="166" y="51"/>
                    <a:pt x="151" y="57"/>
                  </a:cubicBezTo>
                  <a:cubicBezTo>
                    <a:pt x="157" y="53"/>
                    <a:pt x="144" y="59"/>
                    <a:pt x="144" y="58"/>
                  </a:cubicBezTo>
                  <a:cubicBezTo>
                    <a:pt x="138" y="62"/>
                    <a:pt x="131" y="67"/>
                    <a:pt x="125" y="71"/>
                  </a:cubicBezTo>
                  <a:cubicBezTo>
                    <a:pt x="116" y="76"/>
                    <a:pt x="105" y="83"/>
                    <a:pt x="97" y="90"/>
                  </a:cubicBezTo>
                  <a:cubicBezTo>
                    <a:pt x="100" y="88"/>
                    <a:pt x="103" y="85"/>
                    <a:pt x="108" y="82"/>
                  </a:cubicBezTo>
                  <a:cubicBezTo>
                    <a:pt x="97" y="93"/>
                    <a:pt x="84" y="98"/>
                    <a:pt x="71" y="113"/>
                  </a:cubicBezTo>
                  <a:cubicBezTo>
                    <a:pt x="77" y="106"/>
                    <a:pt x="77" y="106"/>
                    <a:pt x="77" y="106"/>
                  </a:cubicBezTo>
                  <a:cubicBezTo>
                    <a:pt x="66" y="116"/>
                    <a:pt x="58" y="126"/>
                    <a:pt x="51" y="136"/>
                  </a:cubicBezTo>
                  <a:cubicBezTo>
                    <a:pt x="50" y="135"/>
                    <a:pt x="50" y="135"/>
                    <a:pt x="50" y="135"/>
                  </a:cubicBezTo>
                  <a:cubicBezTo>
                    <a:pt x="50" y="137"/>
                    <a:pt x="37" y="160"/>
                    <a:pt x="35" y="166"/>
                  </a:cubicBezTo>
                  <a:cubicBezTo>
                    <a:pt x="53" y="132"/>
                    <a:pt x="52" y="138"/>
                    <a:pt x="75" y="111"/>
                  </a:cubicBezTo>
                  <a:cubicBezTo>
                    <a:pt x="67" y="122"/>
                    <a:pt x="61" y="130"/>
                    <a:pt x="54" y="142"/>
                  </a:cubicBezTo>
                  <a:cubicBezTo>
                    <a:pt x="51" y="147"/>
                    <a:pt x="49" y="148"/>
                    <a:pt x="49" y="148"/>
                  </a:cubicBezTo>
                  <a:cubicBezTo>
                    <a:pt x="47" y="153"/>
                    <a:pt x="47" y="155"/>
                    <a:pt x="43" y="162"/>
                  </a:cubicBezTo>
                  <a:cubicBezTo>
                    <a:pt x="42" y="164"/>
                    <a:pt x="42" y="164"/>
                    <a:pt x="42" y="164"/>
                  </a:cubicBezTo>
                  <a:cubicBezTo>
                    <a:pt x="30" y="186"/>
                    <a:pt x="35" y="185"/>
                    <a:pt x="28" y="207"/>
                  </a:cubicBezTo>
                  <a:cubicBezTo>
                    <a:pt x="25" y="211"/>
                    <a:pt x="30" y="187"/>
                    <a:pt x="36" y="174"/>
                  </a:cubicBezTo>
                  <a:cubicBezTo>
                    <a:pt x="29" y="183"/>
                    <a:pt x="45" y="152"/>
                    <a:pt x="38" y="163"/>
                  </a:cubicBezTo>
                  <a:cubicBezTo>
                    <a:pt x="35" y="170"/>
                    <a:pt x="35" y="170"/>
                    <a:pt x="35" y="170"/>
                  </a:cubicBezTo>
                  <a:cubicBezTo>
                    <a:pt x="32" y="176"/>
                    <a:pt x="32" y="175"/>
                    <a:pt x="33" y="171"/>
                  </a:cubicBezTo>
                  <a:cubicBezTo>
                    <a:pt x="30" y="180"/>
                    <a:pt x="31" y="178"/>
                    <a:pt x="30" y="182"/>
                  </a:cubicBezTo>
                  <a:cubicBezTo>
                    <a:pt x="19" y="218"/>
                    <a:pt x="28" y="176"/>
                    <a:pt x="18" y="212"/>
                  </a:cubicBezTo>
                  <a:cubicBezTo>
                    <a:pt x="18" y="208"/>
                    <a:pt x="21" y="198"/>
                    <a:pt x="19" y="200"/>
                  </a:cubicBezTo>
                  <a:cubicBezTo>
                    <a:pt x="21" y="193"/>
                    <a:pt x="23" y="187"/>
                    <a:pt x="26" y="181"/>
                  </a:cubicBezTo>
                  <a:cubicBezTo>
                    <a:pt x="25" y="180"/>
                    <a:pt x="25" y="180"/>
                    <a:pt x="25" y="180"/>
                  </a:cubicBezTo>
                  <a:cubicBezTo>
                    <a:pt x="15" y="204"/>
                    <a:pt x="16" y="220"/>
                    <a:pt x="17" y="231"/>
                  </a:cubicBezTo>
                  <a:cubicBezTo>
                    <a:pt x="18" y="209"/>
                    <a:pt x="19" y="229"/>
                    <a:pt x="21" y="217"/>
                  </a:cubicBezTo>
                  <a:cubicBezTo>
                    <a:pt x="21" y="222"/>
                    <a:pt x="20" y="226"/>
                    <a:pt x="19" y="228"/>
                  </a:cubicBezTo>
                  <a:cubicBezTo>
                    <a:pt x="20" y="230"/>
                    <a:pt x="19" y="241"/>
                    <a:pt x="20" y="240"/>
                  </a:cubicBezTo>
                  <a:cubicBezTo>
                    <a:pt x="15" y="245"/>
                    <a:pt x="21" y="294"/>
                    <a:pt x="17" y="284"/>
                  </a:cubicBezTo>
                  <a:cubicBezTo>
                    <a:pt x="17" y="298"/>
                    <a:pt x="34" y="339"/>
                    <a:pt x="51" y="362"/>
                  </a:cubicBezTo>
                  <a:cubicBezTo>
                    <a:pt x="49" y="360"/>
                    <a:pt x="48" y="358"/>
                    <a:pt x="46" y="356"/>
                  </a:cubicBezTo>
                  <a:cubicBezTo>
                    <a:pt x="61" y="384"/>
                    <a:pt x="64" y="377"/>
                    <a:pt x="75" y="389"/>
                  </a:cubicBezTo>
                  <a:cubicBezTo>
                    <a:pt x="65" y="379"/>
                    <a:pt x="81" y="398"/>
                    <a:pt x="87" y="405"/>
                  </a:cubicBezTo>
                  <a:cubicBezTo>
                    <a:pt x="87" y="406"/>
                    <a:pt x="87" y="407"/>
                    <a:pt x="88" y="408"/>
                  </a:cubicBezTo>
                  <a:cubicBezTo>
                    <a:pt x="87" y="408"/>
                    <a:pt x="87" y="406"/>
                    <a:pt x="87" y="405"/>
                  </a:cubicBezTo>
                  <a:cubicBezTo>
                    <a:pt x="87" y="405"/>
                    <a:pt x="87" y="405"/>
                    <a:pt x="87" y="405"/>
                  </a:cubicBezTo>
                  <a:cubicBezTo>
                    <a:pt x="88" y="406"/>
                    <a:pt x="89" y="407"/>
                    <a:pt x="90" y="408"/>
                  </a:cubicBezTo>
                  <a:cubicBezTo>
                    <a:pt x="91" y="409"/>
                    <a:pt x="91" y="411"/>
                    <a:pt x="90" y="413"/>
                  </a:cubicBezTo>
                  <a:cubicBezTo>
                    <a:pt x="90" y="412"/>
                    <a:pt x="90" y="413"/>
                    <a:pt x="89" y="413"/>
                  </a:cubicBezTo>
                  <a:cubicBezTo>
                    <a:pt x="90" y="416"/>
                    <a:pt x="90" y="418"/>
                    <a:pt x="91" y="420"/>
                  </a:cubicBezTo>
                  <a:cubicBezTo>
                    <a:pt x="91" y="423"/>
                    <a:pt x="91" y="423"/>
                    <a:pt x="91" y="423"/>
                  </a:cubicBezTo>
                  <a:cubicBezTo>
                    <a:pt x="90" y="423"/>
                    <a:pt x="88" y="421"/>
                    <a:pt x="88" y="418"/>
                  </a:cubicBezTo>
                  <a:cubicBezTo>
                    <a:pt x="89" y="430"/>
                    <a:pt x="92" y="440"/>
                    <a:pt x="90" y="452"/>
                  </a:cubicBezTo>
                  <a:cubicBezTo>
                    <a:pt x="90" y="453"/>
                    <a:pt x="90" y="451"/>
                    <a:pt x="90" y="452"/>
                  </a:cubicBezTo>
                  <a:cubicBezTo>
                    <a:pt x="90" y="453"/>
                    <a:pt x="90" y="455"/>
                    <a:pt x="91" y="456"/>
                  </a:cubicBezTo>
                  <a:cubicBezTo>
                    <a:pt x="90" y="456"/>
                    <a:pt x="90" y="455"/>
                    <a:pt x="90" y="454"/>
                  </a:cubicBezTo>
                  <a:cubicBezTo>
                    <a:pt x="90" y="461"/>
                    <a:pt x="88" y="464"/>
                    <a:pt x="89" y="468"/>
                  </a:cubicBezTo>
                  <a:cubicBezTo>
                    <a:pt x="88" y="468"/>
                    <a:pt x="88" y="465"/>
                    <a:pt x="88" y="465"/>
                  </a:cubicBezTo>
                  <a:cubicBezTo>
                    <a:pt x="87" y="471"/>
                    <a:pt x="89" y="475"/>
                    <a:pt x="88" y="481"/>
                  </a:cubicBezTo>
                  <a:cubicBezTo>
                    <a:pt x="87" y="479"/>
                    <a:pt x="87" y="483"/>
                    <a:pt x="86" y="484"/>
                  </a:cubicBezTo>
                  <a:cubicBezTo>
                    <a:pt x="86" y="489"/>
                    <a:pt x="85" y="500"/>
                    <a:pt x="84" y="508"/>
                  </a:cubicBezTo>
                  <a:cubicBezTo>
                    <a:pt x="82" y="505"/>
                    <a:pt x="83" y="517"/>
                    <a:pt x="80" y="516"/>
                  </a:cubicBezTo>
                  <a:cubicBezTo>
                    <a:pt x="79" y="518"/>
                    <a:pt x="79" y="521"/>
                    <a:pt x="80" y="521"/>
                  </a:cubicBezTo>
                  <a:cubicBezTo>
                    <a:pt x="80" y="520"/>
                    <a:pt x="81" y="518"/>
                    <a:pt x="82" y="519"/>
                  </a:cubicBezTo>
                  <a:cubicBezTo>
                    <a:pt x="81" y="521"/>
                    <a:pt x="80" y="525"/>
                    <a:pt x="81" y="525"/>
                  </a:cubicBezTo>
                  <a:cubicBezTo>
                    <a:pt x="79" y="528"/>
                    <a:pt x="79" y="528"/>
                    <a:pt x="79" y="528"/>
                  </a:cubicBezTo>
                  <a:cubicBezTo>
                    <a:pt x="80" y="529"/>
                    <a:pt x="81" y="530"/>
                    <a:pt x="81" y="532"/>
                  </a:cubicBezTo>
                  <a:cubicBezTo>
                    <a:pt x="77" y="534"/>
                    <a:pt x="83" y="532"/>
                    <a:pt x="80" y="536"/>
                  </a:cubicBezTo>
                  <a:cubicBezTo>
                    <a:pt x="79" y="535"/>
                    <a:pt x="78" y="534"/>
                    <a:pt x="78" y="533"/>
                  </a:cubicBezTo>
                  <a:cubicBezTo>
                    <a:pt x="77" y="535"/>
                    <a:pt x="77" y="535"/>
                    <a:pt x="77" y="537"/>
                  </a:cubicBezTo>
                  <a:cubicBezTo>
                    <a:pt x="76" y="537"/>
                    <a:pt x="76" y="535"/>
                    <a:pt x="76" y="533"/>
                  </a:cubicBezTo>
                  <a:cubicBezTo>
                    <a:pt x="74" y="535"/>
                    <a:pt x="74" y="535"/>
                    <a:pt x="74" y="535"/>
                  </a:cubicBezTo>
                  <a:cubicBezTo>
                    <a:pt x="74" y="539"/>
                    <a:pt x="75" y="545"/>
                    <a:pt x="72" y="550"/>
                  </a:cubicBezTo>
                  <a:cubicBezTo>
                    <a:pt x="72" y="549"/>
                    <a:pt x="72" y="547"/>
                    <a:pt x="71" y="548"/>
                  </a:cubicBezTo>
                  <a:cubicBezTo>
                    <a:pt x="70" y="550"/>
                    <a:pt x="71" y="554"/>
                    <a:pt x="69" y="556"/>
                  </a:cubicBezTo>
                  <a:cubicBezTo>
                    <a:pt x="69" y="556"/>
                    <a:pt x="68" y="556"/>
                    <a:pt x="68" y="555"/>
                  </a:cubicBezTo>
                  <a:cubicBezTo>
                    <a:pt x="68" y="561"/>
                    <a:pt x="66" y="559"/>
                    <a:pt x="64" y="563"/>
                  </a:cubicBezTo>
                  <a:cubicBezTo>
                    <a:pt x="64" y="562"/>
                    <a:pt x="64" y="562"/>
                    <a:pt x="64" y="562"/>
                  </a:cubicBezTo>
                  <a:cubicBezTo>
                    <a:pt x="63" y="565"/>
                    <a:pt x="63" y="565"/>
                    <a:pt x="63" y="565"/>
                  </a:cubicBezTo>
                  <a:cubicBezTo>
                    <a:pt x="63" y="570"/>
                    <a:pt x="61" y="571"/>
                    <a:pt x="58" y="571"/>
                  </a:cubicBezTo>
                  <a:cubicBezTo>
                    <a:pt x="61" y="570"/>
                    <a:pt x="63" y="567"/>
                    <a:pt x="62" y="566"/>
                  </a:cubicBezTo>
                  <a:cubicBezTo>
                    <a:pt x="62" y="568"/>
                    <a:pt x="59" y="568"/>
                    <a:pt x="58" y="568"/>
                  </a:cubicBezTo>
                  <a:cubicBezTo>
                    <a:pt x="59" y="568"/>
                    <a:pt x="61" y="566"/>
                    <a:pt x="59" y="566"/>
                  </a:cubicBezTo>
                  <a:cubicBezTo>
                    <a:pt x="58" y="567"/>
                    <a:pt x="53" y="571"/>
                    <a:pt x="58" y="569"/>
                  </a:cubicBezTo>
                  <a:cubicBezTo>
                    <a:pt x="56" y="570"/>
                    <a:pt x="55" y="572"/>
                    <a:pt x="52" y="573"/>
                  </a:cubicBezTo>
                  <a:cubicBezTo>
                    <a:pt x="54" y="571"/>
                    <a:pt x="52" y="571"/>
                    <a:pt x="52" y="570"/>
                  </a:cubicBezTo>
                  <a:cubicBezTo>
                    <a:pt x="51" y="572"/>
                    <a:pt x="52" y="573"/>
                    <a:pt x="52" y="573"/>
                  </a:cubicBezTo>
                  <a:cubicBezTo>
                    <a:pt x="50" y="574"/>
                    <a:pt x="49" y="574"/>
                    <a:pt x="47" y="574"/>
                  </a:cubicBezTo>
                  <a:cubicBezTo>
                    <a:pt x="47" y="574"/>
                    <a:pt x="47" y="574"/>
                    <a:pt x="47" y="574"/>
                  </a:cubicBezTo>
                  <a:cubicBezTo>
                    <a:pt x="47" y="574"/>
                    <a:pt x="47" y="574"/>
                    <a:pt x="47" y="575"/>
                  </a:cubicBezTo>
                  <a:cubicBezTo>
                    <a:pt x="43" y="575"/>
                    <a:pt x="41" y="576"/>
                    <a:pt x="38" y="577"/>
                  </a:cubicBezTo>
                  <a:cubicBezTo>
                    <a:pt x="38" y="577"/>
                    <a:pt x="38" y="577"/>
                    <a:pt x="38" y="577"/>
                  </a:cubicBezTo>
                  <a:cubicBezTo>
                    <a:pt x="41" y="574"/>
                    <a:pt x="41" y="568"/>
                    <a:pt x="44" y="567"/>
                  </a:cubicBezTo>
                  <a:cubicBezTo>
                    <a:pt x="46" y="565"/>
                    <a:pt x="45" y="564"/>
                    <a:pt x="45" y="562"/>
                  </a:cubicBezTo>
                  <a:cubicBezTo>
                    <a:pt x="43" y="561"/>
                    <a:pt x="41" y="566"/>
                    <a:pt x="39" y="566"/>
                  </a:cubicBezTo>
                  <a:cubicBezTo>
                    <a:pt x="40" y="566"/>
                    <a:pt x="40" y="566"/>
                    <a:pt x="40" y="566"/>
                  </a:cubicBezTo>
                  <a:cubicBezTo>
                    <a:pt x="39" y="568"/>
                    <a:pt x="39" y="568"/>
                    <a:pt x="39" y="568"/>
                  </a:cubicBezTo>
                  <a:cubicBezTo>
                    <a:pt x="41" y="566"/>
                    <a:pt x="40" y="569"/>
                    <a:pt x="40" y="570"/>
                  </a:cubicBezTo>
                  <a:cubicBezTo>
                    <a:pt x="39" y="571"/>
                    <a:pt x="38" y="573"/>
                    <a:pt x="38" y="572"/>
                  </a:cubicBezTo>
                  <a:cubicBezTo>
                    <a:pt x="38" y="571"/>
                    <a:pt x="38" y="571"/>
                    <a:pt x="38" y="571"/>
                  </a:cubicBezTo>
                  <a:cubicBezTo>
                    <a:pt x="37" y="572"/>
                    <a:pt x="37" y="575"/>
                    <a:pt x="35" y="576"/>
                  </a:cubicBezTo>
                  <a:cubicBezTo>
                    <a:pt x="34" y="576"/>
                    <a:pt x="35" y="575"/>
                    <a:pt x="34" y="575"/>
                  </a:cubicBezTo>
                  <a:cubicBezTo>
                    <a:pt x="34" y="577"/>
                    <a:pt x="33" y="578"/>
                    <a:pt x="32" y="581"/>
                  </a:cubicBezTo>
                  <a:cubicBezTo>
                    <a:pt x="32" y="581"/>
                    <a:pt x="31" y="581"/>
                    <a:pt x="31" y="581"/>
                  </a:cubicBezTo>
                  <a:cubicBezTo>
                    <a:pt x="31" y="579"/>
                    <a:pt x="31" y="579"/>
                    <a:pt x="31" y="579"/>
                  </a:cubicBezTo>
                  <a:cubicBezTo>
                    <a:pt x="31" y="580"/>
                    <a:pt x="31" y="581"/>
                    <a:pt x="30" y="581"/>
                  </a:cubicBezTo>
                  <a:cubicBezTo>
                    <a:pt x="30" y="582"/>
                    <a:pt x="29" y="582"/>
                    <a:pt x="29" y="582"/>
                  </a:cubicBezTo>
                  <a:cubicBezTo>
                    <a:pt x="30" y="583"/>
                    <a:pt x="30" y="583"/>
                    <a:pt x="30" y="583"/>
                  </a:cubicBezTo>
                  <a:cubicBezTo>
                    <a:pt x="29" y="584"/>
                    <a:pt x="27" y="586"/>
                    <a:pt x="24" y="587"/>
                  </a:cubicBezTo>
                  <a:cubicBezTo>
                    <a:pt x="23" y="588"/>
                    <a:pt x="22" y="588"/>
                    <a:pt x="23" y="586"/>
                  </a:cubicBezTo>
                  <a:cubicBezTo>
                    <a:pt x="20" y="588"/>
                    <a:pt x="19" y="590"/>
                    <a:pt x="18" y="591"/>
                  </a:cubicBezTo>
                  <a:cubicBezTo>
                    <a:pt x="16" y="593"/>
                    <a:pt x="11" y="595"/>
                    <a:pt x="10" y="597"/>
                  </a:cubicBezTo>
                  <a:cubicBezTo>
                    <a:pt x="10" y="598"/>
                    <a:pt x="10" y="598"/>
                    <a:pt x="10" y="598"/>
                  </a:cubicBezTo>
                  <a:cubicBezTo>
                    <a:pt x="9" y="598"/>
                    <a:pt x="9" y="598"/>
                    <a:pt x="9" y="598"/>
                  </a:cubicBezTo>
                  <a:cubicBezTo>
                    <a:pt x="9" y="599"/>
                    <a:pt x="9" y="599"/>
                    <a:pt x="9" y="599"/>
                  </a:cubicBezTo>
                  <a:cubicBezTo>
                    <a:pt x="0" y="591"/>
                    <a:pt x="3" y="593"/>
                    <a:pt x="9" y="599"/>
                  </a:cubicBezTo>
                  <a:cubicBezTo>
                    <a:pt x="8" y="599"/>
                    <a:pt x="8" y="599"/>
                    <a:pt x="8" y="599"/>
                  </a:cubicBezTo>
                  <a:cubicBezTo>
                    <a:pt x="7" y="600"/>
                    <a:pt x="7" y="600"/>
                    <a:pt x="7" y="600"/>
                  </a:cubicBezTo>
                  <a:cubicBezTo>
                    <a:pt x="7" y="599"/>
                    <a:pt x="7" y="599"/>
                    <a:pt x="7" y="600"/>
                  </a:cubicBezTo>
                  <a:cubicBezTo>
                    <a:pt x="7" y="600"/>
                    <a:pt x="7" y="600"/>
                    <a:pt x="7" y="600"/>
                  </a:cubicBezTo>
                  <a:cubicBezTo>
                    <a:pt x="7" y="600"/>
                    <a:pt x="7" y="600"/>
                    <a:pt x="7" y="600"/>
                  </a:cubicBezTo>
                  <a:cubicBezTo>
                    <a:pt x="7" y="599"/>
                    <a:pt x="6" y="598"/>
                    <a:pt x="5" y="598"/>
                  </a:cubicBezTo>
                  <a:cubicBezTo>
                    <a:pt x="6" y="598"/>
                    <a:pt x="7" y="599"/>
                    <a:pt x="7" y="600"/>
                  </a:cubicBezTo>
                  <a:cubicBezTo>
                    <a:pt x="7" y="600"/>
                    <a:pt x="7" y="600"/>
                    <a:pt x="7" y="600"/>
                  </a:cubicBezTo>
                  <a:cubicBezTo>
                    <a:pt x="7" y="600"/>
                    <a:pt x="7" y="600"/>
                    <a:pt x="7" y="600"/>
                  </a:cubicBezTo>
                  <a:cubicBezTo>
                    <a:pt x="17" y="609"/>
                    <a:pt x="34" y="624"/>
                    <a:pt x="37" y="627"/>
                  </a:cubicBezTo>
                  <a:cubicBezTo>
                    <a:pt x="37" y="627"/>
                    <a:pt x="37" y="627"/>
                    <a:pt x="37" y="627"/>
                  </a:cubicBezTo>
                  <a:cubicBezTo>
                    <a:pt x="37" y="627"/>
                    <a:pt x="37" y="627"/>
                    <a:pt x="37" y="627"/>
                  </a:cubicBezTo>
                  <a:cubicBezTo>
                    <a:pt x="37" y="627"/>
                    <a:pt x="37" y="627"/>
                    <a:pt x="37" y="627"/>
                  </a:cubicBezTo>
                  <a:cubicBezTo>
                    <a:pt x="37" y="627"/>
                    <a:pt x="37" y="627"/>
                    <a:pt x="37" y="627"/>
                  </a:cubicBezTo>
                  <a:cubicBezTo>
                    <a:pt x="37" y="627"/>
                    <a:pt x="37" y="627"/>
                    <a:pt x="37" y="627"/>
                  </a:cubicBezTo>
                  <a:cubicBezTo>
                    <a:pt x="37" y="627"/>
                    <a:pt x="37" y="627"/>
                    <a:pt x="37" y="627"/>
                  </a:cubicBezTo>
                  <a:cubicBezTo>
                    <a:pt x="38" y="626"/>
                    <a:pt x="38" y="626"/>
                    <a:pt x="38" y="626"/>
                  </a:cubicBezTo>
                  <a:cubicBezTo>
                    <a:pt x="38" y="626"/>
                    <a:pt x="38" y="625"/>
                    <a:pt x="38" y="625"/>
                  </a:cubicBezTo>
                  <a:cubicBezTo>
                    <a:pt x="38" y="626"/>
                    <a:pt x="39" y="626"/>
                    <a:pt x="38" y="625"/>
                  </a:cubicBezTo>
                  <a:cubicBezTo>
                    <a:pt x="38" y="625"/>
                    <a:pt x="38" y="625"/>
                    <a:pt x="38" y="625"/>
                  </a:cubicBezTo>
                  <a:cubicBezTo>
                    <a:pt x="38" y="625"/>
                    <a:pt x="38" y="625"/>
                    <a:pt x="38" y="625"/>
                  </a:cubicBezTo>
                  <a:cubicBezTo>
                    <a:pt x="38" y="625"/>
                    <a:pt x="38" y="625"/>
                    <a:pt x="38" y="625"/>
                  </a:cubicBezTo>
                  <a:cubicBezTo>
                    <a:pt x="39" y="623"/>
                    <a:pt x="39" y="623"/>
                    <a:pt x="39" y="623"/>
                  </a:cubicBezTo>
                  <a:cubicBezTo>
                    <a:pt x="40" y="619"/>
                    <a:pt x="40" y="619"/>
                    <a:pt x="40" y="619"/>
                  </a:cubicBezTo>
                  <a:cubicBezTo>
                    <a:pt x="41" y="617"/>
                    <a:pt x="41" y="616"/>
                    <a:pt x="42" y="614"/>
                  </a:cubicBezTo>
                  <a:cubicBezTo>
                    <a:pt x="42" y="614"/>
                    <a:pt x="42" y="614"/>
                    <a:pt x="42" y="614"/>
                  </a:cubicBezTo>
                  <a:cubicBezTo>
                    <a:pt x="44" y="612"/>
                    <a:pt x="42" y="612"/>
                    <a:pt x="45" y="610"/>
                  </a:cubicBezTo>
                  <a:cubicBezTo>
                    <a:pt x="45" y="611"/>
                    <a:pt x="45" y="611"/>
                    <a:pt x="45" y="611"/>
                  </a:cubicBezTo>
                  <a:cubicBezTo>
                    <a:pt x="46" y="610"/>
                    <a:pt x="49" y="608"/>
                    <a:pt x="50" y="606"/>
                  </a:cubicBezTo>
                  <a:cubicBezTo>
                    <a:pt x="47" y="608"/>
                    <a:pt x="49" y="606"/>
                    <a:pt x="47" y="608"/>
                  </a:cubicBezTo>
                  <a:cubicBezTo>
                    <a:pt x="46" y="608"/>
                    <a:pt x="48" y="605"/>
                    <a:pt x="51" y="603"/>
                  </a:cubicBezTo>
                  <a:cubicBezTo>
                    <a:pt x="49" y="607"/>
                    <a:pt x="55" y="602"/>
                    <a:pt x="54" y="604"/>
                  </a:cubicBezTo>
                  <a:cubicBezTo>
                    <a:pt x="58" y="600"/>
                    <a:pt x="59" y="596"/>
                    <a:pt x="61" y="592"/>
                  </a:cubicBezTo>
                  <a:cubicBezTo>
                    <a:pt x="64" y="590"/>
                    <a:pt x="68" y="589"/>
                    <a:pt x="71" y="587"/>
                  </a:cubicBezTo>
                  <a:cubicBezTo>
                    <a:pt x="71" y="588"/>
                    <a:pt x="70" y="589"/>
                    <a:pt x="70" y="590"/>
                  </a:cubicBezTo>
                  <a:cubicBezTo>
                    <a:pt x="70" y="589"/>
                    <a:pt x="70" y="589"/>
                    <a:pt x="70" y="589"/>
                  </a:cubicBezTo>
                  <a:cubicBezTo>
                    <a:pt x="67" y="596"/>
                    <a:pt x="67" y="594"/>
                    <a:pt x="64" y="598"/>
                  </a:cubicBezTo>
                  <a:cubicBezTo>
                    <a:pt x="64" y="598"/>
                    <a:pt x="64" y="598"/>
                    <a:pt x="64" y="597"/>
                  </a:cubicBezTo>
                  <a:cubicBezTo>
                    <a:pt x="63" y="598"/>
                    <a:pt x="63" y="598"/>
                    <a:pt x="63" y="598"/>
                  </a:cubicBezTo>
                  <a:cubicBezTo>
                    <a:pt x="63" y="596"/>
                    <a:pt x="63" y="596"/>
                    <a:pt x="63" y="596"/>
                  </a:cubicBezTo>
                  <a:cubicBezTo>
                    <a:pt x="61" y="598"/>
                    <a:pt x="62" y="600"/>
                    <a:pt x="60" y="601"/>
                  </a:cubicBezTo>
                  <a:cubicBezTo>
                    <a:pt x="60" y="601"/>
                    <a:pt x="59" y="601"/>
                    <a:pt x="60" y="599"/>
                  </a:cubicBezTo>
                  <a:cubicBezTo>
                    <a:pt x="59" y="602"/>
                    <a:pt x="57" y="605"/>
                    <a:pt x="54" y="608"/>
                  </a:cubicBezTo>
                  <a:cubicBezTo>
                    <a:pt x="54" y="609"/>
                    <a:pt x="54" y="609"/>
                    <a:pt x="54" y="609"/>
                  </a:cubicBezTo>
                  <a:cubicBezTo>
                    <a:pt x="54" y="609"/>
                    <a:pt x="54" y="609"/>
                    <a:pt x="53" y="610"/>
                  </a:cubicBezTo>
                  <a:cubicBezTo>
                    <a:pt x="53" y="610"/>
                    <a:pt x="53" y="610"/>
                    <a:pt x="52" y="611"/>
                  </a:cubicBezTo>
                  <a:cubicBezTo>
                    <a:pt x="53" y="610"/>
                    <a:pt x="53" y="610"/>
                    <a:pt x="52" y="611"/>
                  </a:cubicBezTo>
                  <a:cubicBezTo>
                    <a:pt x="52" y="611"/>
                    <a:pt x="52" y="611"/>
                    <a:pt x="52" y="611"/>
                  </a:cubicBezTo>
                  <a:cubicBezTo>
                    <a:pt x="51" y="612"/>
                    <a:pt x="50" y="612"/>
                    <a:pt x="50" y="613"/>
                  </a:cubicBezTo>
                  <a:cubicBezTo>
                    <a:pt x="50" y="613"/>
                    <a:pt x="50" y="613"/>
                    <a:pt x="50" y="612"/>
                  </a:cubicBezTo>
                  <a:cubicBezTo>
                    <a:pt x="51" y="611"/>
                    <a:pt x="52" y="609"/>
                    <a:pt x="52" y="608"/>
                  </a:cubicBezTo>
                  <a:cubicBezTo>
                    <a:pt x="50" y="610"/>
                    <a:pt x="49" y="611"/>
                    <a:pt x="48" y="613"/>
                  </a:cubicBezTo>
                  <a:cubicBezTo>
                    <a:pt x="48" y="613"/>
                    <a:pt x="48" y="613"/>
                    <a:pt x="47" y="613"/>
                  </a:cubicBezTo>
                  <a:cubicBezTo>
                    <a:pt x="47" y="613"/>
                    <a:pt x="47" y="613"/>
                    <a:pt x="48" y="613"/>
                  </a:cubicBezTo>
                  <a:cubicBezTo>
                    <a:pt x="47" y="614"/>
                    <a:pt x="47" y="614"/>
                    <a:pt x="46" y="615"/>
                  </a:cubicBezTo>
                  <a:cubicBezTo>
                    <a:pt x="45" y="614"/>
                    <a:pt x="50" y="612"/>
                    <a:pt x="47" y="612"/>
                  </a:cubicBezTo>
                  <a:cubicBezTo>
                    <a:pt x="44" y="614"/>
                    <a:pt x="45" y="615"/>
                    <a:pt x="46" y="615"/>
                  </a:cubicBezTo>
                  <a:cubicBezTo>
                    <a:pt x="45" y="616"/>
                    <a:pt x="45" y="616"/>
                    <a:pt x="44" y="616"/>
                  </a:cubicBezTo>
                  <a:cubicBezTo>
                    <a:pt x="45" y="616"/>
                    <a:pt x="45" y="616"/>
                    <a:pt x="46" y="616"/>
                  </a:cubicBezTo>
                  <a:cubicBezTo>
                    <a:pt x="46" y="616"/>
                    <a:pt x="46" y="616"/>
                    <a:pt x="46" y="616"/>
                  </a:cubicBezTo>
                  <a:cubicBezTo>
                    <a:pt x="46" y="616"/>
                    <a:pt x="46" y="616"/>
                    <a:pt x="46" y="616"/>
                  </a:cubicBezTo>
                  <a:cubicBezTo>
                    <a:pt x="47" y="616"/>
                    <a:pt x="47" y="616"/>
                    <a:pt x="47" y="616"/>
                  </a:cubicBezTo>
                  <a:cubicBezTo>
                    <a:pt x="47" y="616"/>
                    <a:pt x="45" y="617"/>
                    <a:pt x="46" y="617"/>
                  </a:cubicBezTo>
                  <a:cubicBezTo>
                    <a:pt x="46" y="617"/>
                    <a:pt x="47" y="616"/>
                    <a:pt x="47" y="616"/>
                  </a:cubicBezTo>
                  <a:cubicBezTo>
                    <a:pt x="47" y="616"/>
                    <a:pt x="48" y="616"/>
                    <a:pt x="48" y="616"/>
                  </a:cubicBezTo>
                  <a:cubicBezTo>
                    <a:pt x="47" y="617"/>
                    <a:pt x="44" y="619"/>
                    <a:pt x="41" y="621"/>
                  </a:cubicBezTo>
                  <a:cubicBezTo>
                    <a:pt x="44" y="620"/>
                    <a:pt x="43" y="621"/>
                    <a:pt x="42" y="623"/>
                  </a:cubicBezTo>
                  <a:cubicBezTo>
                    <a:pt x="42" y="623"/>
                    <a:pt x="42" y="623"/>
                    <a:pt x="42" y="623"/>
                  </a:cubicBezTo>
                  <a:cubicBezTo>
                    <a:pt x="41" y="624"/>
                    <a:pt x="41" y="624"/>
                    <a:pt x="41" y="624"/>
                  </a:cubicBezTo>
                  <a:cubicBezTo>
                    <a:pt x="42" y="624"/>
                    <a:pt x="42" y="624"/>
                    <a:pt x="42" y="624"/>
                  </a:cubicBezTo>
                  <a:cubicBezTo>
                    <a:pt x="42" y="624"/>
                    <a:pt x="42" y="624"/>
                    <a:pt x="43" y="624"/>
                  </a:cubicBezTo>
                  <a:cubicBezTo>
                    <a:pt x="45" y="622"/>
                    <a:pt x="48" y="621"/>
                    <a:pt x="50" y="620"/>
                  </a:cubicBezTo>
                  <a:cubicBezTo>
                    <a:pt x="46" y="620"/>
                    <a:pt x="55" y="615"/>
                    <a:pt x="56" y="613"/>
                  </a:cubicBezTo>
                  <a:cubicBezTo>
                    <a:pt x="58" y="611"/>
                    <a:pt x="58" y="611"/>
                    <a:pt x="58" y="611"/>
                  </a:cubicBezTo>
                  <a:cubicBezTo>
                    <a:pt x="59" y="610"/>
                    <a:pt x="59" y="610"/>
                    <a:pt x="59" y="610"/>
                  </a:cubicBezTo>
                  <a:cubicBezTo>
                    <a:pt x="59" y="610"/>
                    <a:pt x="59" y="610"/>
                    <a:pt x="58" y="612"/>
                  </a:cubicBezTo>
                  <a:cubicBezTo>
                    <a:pt x="59" y="611"/>
                    <a:pt x="62" y="608"/>
                    <a:pt x="62" y="607"/>
                  </a:cubicBezTo>
                  <a:cubicBezTo>
                    <a:pt x="63" y="607"/>
                    <a:pt x="64" y="606"/>
                    <a:pt x="64" y="606"/>
                  </a:cubicBezTo>
                  <a:cubicBezTo>
                    <a:pt x="64" y="606"/>
                    <a:pt x="64" y="606"/>
                    <a:pt x="64" y="606"/>
                  </a:cubicBezTo>
                  <a:cubicBezTo>
                    <a:pt x="70" y="603"/>
                    <a:pt x="73" y="602"/>
                    <a:pt x="80" y="598"/>
                  </a:cubicBezTo>
                  <a:cubicBezTo>
                    <a:pt x="80" y="596"/>
                    <a:pt x="80" y="596"/>
                    <a:pt x="80" y="596"/>
                  </a:cubicBezTo>
                  <a:cubicBezTo>
                    <a:pt x="86" y="593"/>
                    <a:pt x="80" y="591"/>
                    <a:pt x="81" y="590"/>
                  </a:cubicBezTo>
                  <a:cubicBezTo>
                    <a:pt x="82" y="589"/>
                    <a:pt x="83" y="588"/>
                    <a:pt x="85" y="588"/>
                  </a:cubicBezTo>
                  <a:cubicBezTo>
                    <a:pt x="84" y="589"/>
                    <a:pt x="84" y="589"/>
                    <a:pt x="84" y="589"/>
                  </a:cubicBezTo>
                  <a:cubicBezTo>
                    <a:pt x="88" y="587"/>
                    <a:pt x="85" y="587"/>
                    <a:pt x="88" y="585"/>
                  </a:cubicBezTo>
                  <a:cubicBezTo>
                    <a:pt x="91" y="583"/>
                    <a:pt x="86" y="587"/>
                    <a:pt x="87" y="585"/>
                  </a:cubicBezTo>
                  <a:cubicBezTo>
                    <a:pt x="91" y="583"/>
                    <a:pt x="87" y="581"/>
                    <a:pt x="94" y="580"/>
                  </a:cubicBezTo>
                  <a:cubicBezTo>
                    <a:pt x="95" y="580"/>
                    <a:pt x="96" y="581"/>
                    <a:pt x="93" y="583"/>
                  </a:cubicBezTo>
                  <a:cubicBezTo>
                    <a:pt x="97" y="582"/>
                    <a:pt x="97" y="582"/>
                    <a:pt x="97" y="582"/>
                  </a:cubicBezTo>
                  <a:cubicBezTo>
                    <a:pt x="93" y="584"/>
                    <a:pt x="96" y="583"/>
                    <a:pt x="92" y="585"/>
                  </a:cubicBezTo>
                  <a:cubicBezTo>
                    <a:pt x="91" y="587"/>
                    <a:pt x="92" y="588"/>
                    <a:pt x="91" y="590"/>
                  </a:cubicBezTo>
                  <a:cubicBezTo>
                    <a:pt x="92" y="589"/>
                    <a:pt x="91" y="588"/>
                    <a:pt x="94" y="587"/>
                  </a:cubicBezTo>
                  <a:cubicBezTo>
                    <a:pt x="97" y="586"/>
                    <a:pt x="94" y="587"/>
                    <a:pt x="94" y="588"/>
                  </a:cubicBezTo>
                  <a:cubicBezTo>
                    <a:pt x="96" y="585"/>
                    <a:pt x="99" y="587"/>
                    <a:pt x="101" y="584"/>
                  </a:cubicBezTo>
                  <a:cubicBezTo>
                    <a:pt x="99" y="583"/>
                    <a:pt x="100" y="583"/>
                    <a:pt x="97" y="583"/>
                  </a:cubicBezTo>
                  <a:cubicBezTo>
                    <a:pt x="99" y="582"/>
                    <a:pt x="103" y="581"/>
                    <a:pt x="104" y="583"/>
                  </a:cubicBezTo>
                  <a:cubicBezTo>
                    <a:pt x="103" y="581"/>
                    <a:pt x="103" y="581"/>
                    <a:pt x="103" y="581"/>
                  </a:cubicBezTo>
                  <a:cubicBezTo>
                    <a:pt x="104" y="581"/>
                    <a:pt x="106" y="581"/>
                    <a:pt x="106" y="581"/>
                  </a:cubicBezTo>
                  <a:cubicBezTo>
                    <a:pt x="107" y="580"/>
                    <a:pt x="107" y="580"/>
                    <a:pt x="107" y="580"/>
                  </a:cubicBezTo>
                  <a:cubicBezTo>
                    <a:pt x="104" y="580"/>
                    <a:pt x="102" y="580"/>
                    <a:pt x="100" y="582"/>
                  </a:cubicBezTo>
                  <a:cubicBezTo>
                    <a:pt x="100" y="580"/>
                    <a:pt x="96" y="580"/>
                    <a:pt x="100" y="578"/>
                  </a:cubicBezTo>
                  <a:cubicBezTo>
                    <a:pt x="102" y="578"/>
                    <a:pt x="101" y="579"/>
                    <a:pt x="101" y="579"/>
                  </a:cubicBezTo>
                  <a:cubicBezTo>
                    <a:pt x="110" y="575"/>
                    <a:pt x="112" y="577"/>
                    <a:pt x="119" y="574"/>
                  </a:cubicBezTo>
                  <a:cubicBezTo>
                    <a:pt x="117" y="575"/>
                    <a:pt x="112" y="576"/>
                    <a:pt x="109" y="578"/>
                  </a:cubicBezTo>
                  <a:cubicBezTo>
                    <a:pt x="112" y="579"/>
                    <a:pt x="114" y="576"/>
                    <a:pt x="116" y="576"/>
                  </a:cubicBezTo>
                  <a:cubicBezTo>
                    <a:pt x="114" y="577"/>
                    <a:pt x="114" y="577"/>
                    <a:pt x="117" y="577"/>
                  </a:cubicBezTo>
                  <a:cubicBezTo>
                    <a:pt x="117" y="576"/>
                    <a:pt x="117" y="576"/>
                    <a:pt x="117" y="576"/>
                  </a:cubicBezTo>
                  <a:cubicBezTo>
                    <a:pt x="119" y="575"/>
                    <a:pt x="121" y="574"/>
                    <a:pt x="121" y="575"/>
                  </a:cubicBezTo>
                  <a:cubicBezTo>
                    <a:pt x="121" y="574"/>
                    <a:pt x="120" y="574"/>
                    <a:pt x="119" y="575"/>
                  </a:cubicBezTo>
                  <a:cubicBezTo>
                    <a:pt x="122" y="572"/>
                    <a:pt x="127" y="570"/>
                    <a:pt x="134" y="568"/>
                  </a:cubicBezTo>
                  <a:cubicBezTo>
                    <a:pt x="134" y="570"/>
                    <a:pt x="126" y="572"/>
                    <a:pt x="131" y="572"/>
                  </a:cubicBezTo>
                  <a:cubicBezTo>
                    <a:pt x="133" y="570"/>
                    <a:pt x="134" y="568"/>
                    <a:pt x="139" y="567"/>
                  </a:cubicBezTo>
                  <a:cubicBezTo>
                    <a:pt x="138" y="569"/>
                    <a:pt x="141" y="568"/>
                    <a:pt x="142" y="568"/>
                  </a:cubicBezTo>
                  <a:cubicBezTo>
                    <a:pt x="146" y="564"/>
                    <a:pt x="146" y="564"/>
                    <a:pt x="146" y="564"/>
                  </a:cubicBezTo>
                  <a:cubicBezTo>
                    <a:pt x="149" y="564"/>
                    <a:pt x="152" y="563"/>
                    <a:pt x="155" y="561"/>
                  </a:cubicBezTo>
                  <a:cubicBezTo>
                    <a:pt x="154" y="562"/>
                    <a:pt x="153" y="562"/>
                    <a:pt x="151" y="563"/>
                  </a:cubicBezTo>
                  <a:cubicBezTo>
                    <a:pt x="154" y="559"/>
                    <a:pt x="159" y="561"/>
                    <a:pt x="164" y="559"/>
                  </a:cubicBezTo>
                  <a:cubicBezTo>
                    <a:pt x="162" y="560"/>
                    <a:pt x="162" y="560"/>
                    <a:pt x="162" y="560"/>
                  </a:cubicBezTo>
                  <a:cubicBezTo>
                    <a:pt x="166" y="559"/>
                    <a:pt x="169" y="558"/>
                    <a:pt x="172" y="556"/>
                  </a:cubicBezTo>
                  <a:cubicBezTo>
                    <a:pt x="172" y="557"/>
                    <a:pt x="172" y="557"/>
                    <a:pt x="172" y="557"/>
                  </a:cubicBezTo>
                  <a:cubicBezTo>
                    <a:pt x="172" y="556"/>
                    <a:pt x="178" y="553"/>
                    <a:pt x="179" y="552"/>
                  </a:cubicBezTo>
                  <a:cubicBezTo>
                    <a:pt x="170" y="556"/>
                    <a:pt x="170" y="553"/>
                    <a:pt x="162" y="557"/>
                  </a:cubicBezTo>
                  <a:cubicBezTo>
                    <a:pt x="164" y="555"/>
                    <a:pt x="167" y="554"/>
                    <a:pt x="170" y="551"/>
                  </a:cubicBezTo>
                  <a:cubicBezTo>
                    <a:pt x="171" y="551"/>
                    <a:pt x="172" y="551"/>
                    <a:pt x="172" y="551"/>
                  </a:cubicBezTo>
                  <a:cubicBezTo>
                    <a:pt x="173" y="550"/>
                    <a:pt x="173" y="549"/>
                    <a:pt x="175" y="548"/>
                  </a:cubicBezTo>
                  <a:cubicBezTo>
                    <a:pt x="176" y="549"/>
                    <a:pt x="176" y="549"/>
                    <a:pt x="176" y="549"/>
                  </a:cubicBezTo>
                  <a:cubicBezTo>
                    <a:pt x="183" y="548"/>
                    <a:pt x="180" y="545"/>
                    <a:pt x="187" y="543"/>
                  </a:cubicBezTo>
                  <a:cubicBezTo>
                    <a:pt x="189" y="545"/>
                    <a:pt x="182" y="547"/>
                    <a:pt x="179" y="549"/>
                  </a:cubicBezTo>
                  <a:cubicBezTo>
                    <a:pt x="183" y="549"/>
                    <a:pt x="173" y="551"/>
                    <a:pt x="178" y="552"/>
                  </a:cubicBezTo>
                  <a:cubicBezTo>
                    <a:pt x="179" y="551"/>
                    <a:pt x="179" y="551"/>
                    <a:pt x="179" y="551"/>
                  </a:cubicBezTo>
                  <a:cubicBezTo>
                    <a:pt x="181" y="550"/>
                    <a:pt x="181" y="551"/>
                    <a:pt x="180" y="551"/>
                  </a:cubicBezTo>
                  <a:cubicBezTo>
                    <a:pt x="183" y="550"/>
                    <a:pt x="182" y="551"/>
                    <a:pt x="183" y="550"/>
                  </a:cubicBezTo>
                  <a:cubicBezTo>
                    <a:pt x="192" y="547"/>
                    <a:pt x="183" y="552"/>
                    <a:pt x="193" y="550"/>
                  </a:cubicBezTo>
                  <a:cubicBezTo>
                    <a:pt x="192" y="551"/>
                    <a:pt x="189" y="551"/>
                    <a:pt x="190" y="552"/>
                  </a:cubicBezTo>
                  <a:cubicBezTo>
                    <a:pt x="185" y="553"/>
                    <a:pt x="185" y="553"/>
                    <a:pt x="185" y="553"/>
                  </a:cubicBezTo>
                  <a:cubicBezTo>
                    <a:pt x="185" y="554"/>
                    <a:pt x="185" y="554"/>
                    <a:pt x="185" y="554"/>
                  </a:cubicBezTo>
                  <a:cubicBezTo>
                    <a:pt x="192" y="553"/>
                    <a:pt x="195" y="550"/>
                    <a:pt x="197" y="547"/>
                  </a:cubicBezTo>
                  <a:cubicBezTo>
                    <a:pt x="192" y="550"/>
                    <a:pt x="196" y="546"/>
                    <a:pt x="192" y="547"/>
                  </a:cubicBezTo>
                  <a:cubicBezTo>
                    <a:pt x="193" y="546"/>
                    <a:pt x="194" y="546"/>
                    <a:pt x="195" y="546"/>
                  </a:cubicBezTo>
                  <a:cubicBezTo>
                    <a:pt x="195" y="546"/>
                    <a:pt x="198" y="545"/>
                    <a:pt x="198" y="544"/>
                  </a:cubicBezTo>
                  <a:cubicBezTo>
                    <a:pt x="200" y="547"/>
                    <a:pt x="213" y="543"/>
                    <a:pt x="212" y="547"/>
                  </a:cubicBezTo>
                  <a:cubicBezTo>
                    <a:pt x="216" y="547"/>
                    <a:pt x="227" y="543"/>
                    <a:pt x="235" y="541"/>
                  </a:cubicBezTo>
                  <a:cubicBezTo>
                    <a:pt x="233" y="542"/>
                    <a:pt x="233" y="542"/>
                    <a:pt x="233" y="542"/>
                  </a:cubicBezTo>
                  <a:cubicBezTo>
                    <a:pt x="243" y="543"/>
                    <a:pt x="240" y="539"/>
                    <a:pt x="244" y="537"/>
                  </a:cubicBezTo>
                  <a:cubicBezTo>
                    <a:pt x="240" y="539"/>
                    <a:pt x="249" y="538"/>
                    <a:pt x="251" y="538"/>
                  </a:cubicBezTo>
                  <a:cubicBezTo>
                    <a:pt x="254" y="537"/>
                    <a:pt x="257" y="535"/>
                    <a:pt x="263" y="534"/>
                  </a:cubicBezTo>
                  <a:cubicBezTo>
                    <a:pt x="264" y="535"/>
                    <a:pt x="265" y="537"/>
                    <a:pt x="269" y="536"/>
                  </a:cubicBezTo>
                  <a:cubicBezTo>
                    <a:pt x="271" y="535"/>
                    <a:pt x="271" y="535"/>
                    <a:pt x="271" y="535"/>
                  </a:cubicBezTo>
                  <a:cubicBezTo>
                    <a:pt x="274" y="535"/>
                    <a:pt x="279" y="533"/>
                    <a:pt x="281" y="533"/>
                  </a:cubicBezTo>
                  <a:cubicBezTo>
                    <a:pt x="281" y="534"/>
                    <a:pt x="281" y="534"/>
                    <a:pt x="281" y="534"/>
                  </a:cubicBezTo>
                  <a:cubicBezTo>
                    <a:pt x="285" y="534"/>
                    <a:pt x="285" y="532"/>
                    <a:pt x="281" y="532"/>
                  </a:cubicBezTo>
                  <a:cubicBezTo>
                    <a:pt x="285" y="531"/>
                    <a:pt x="285" y="531"/>
                    <a:pt x="285" y="531"/>
                  </a:cubicBezTo>
                  <a:cubicBezTo>
                    <a:pt x="285" y="531"/>
                    <a:pt x="285" y="531"/>
                    <a:pt x="285" y="531"/>
                  </a:cubicBezTo>
                  <a:cubicBezTo>
                    <a:pt x="290" y="530"/>
                    <a:pt x="294" y="527"/>
                    <a:pt x="302" y="526"/>
                  </a:cubicBezTo>
                  <a:cubicBezTo>
                    <a:pt x="301" y="528"/>
                    <a:pt x="309" y="528"/>
                    <a:pt x="302" y="529"/>
                  </a:cubicBezTo>
                  <a:cubicBezTo>
                    <a:pt x="304" y="528"/>
                    <a:pt x="300" y="528"/>
                    <a:pt x="300" y="528"/>
                  </a:cubicBezTo>
                  <a:cubicBezTo>
                    <a:pt x="297" y="528"/>
                    <a:pt x="295" y="529"/>
                    <a:pt x="294" y="529"/>
                  </a:cubicBezTo>
                  <a:cubicBezTo>
                    <a:pt x="295" y="530"/>
                    <a:pt x="295" y="531"/>
                    <a:pt x="294" y="533"/>
                  </a:cubicBezTo>
                  <a:cubicBezTo>
                    <a:pt x="298" y="530"/>
                    <a:pt x="314" y="530"/>
                    <a:pt x="314" y="527"/>
                  </a:cubicBezTo>
                  <a:cubicBezTo>
                    <a:pt x="321" y="527"/>
                    <a:pt x="329" y="525"/>
                    <a:pt x="337" y="526"/>
                  </a:cubicBezTo>
                  <a:cubicBezTo>
                    <a:pt x="336" y="525"/>
                    <a:pt x="336" y="525"/>
                    <a:pt x="336" y="525"/>
                  </a:cubicBezTo>
                  <a:cubicBezTo>
                    <a:pt x="343" y="526"/>
                    <a:pt x="343" y="526"/>
                    <a:pt x="343" y="526"/>
                  </a:cubicBezTo>
                  <a:cubicBezTo>
                    <a:pt x="341" y="526"/>
                    <a:pt x="341" y="526"/>
                    <a:pt x="341" y="526"/>
                  </a:cubicBezTo>
                  <a:cubicBezTo>
                    <a:pt x="346" y="527"/>
                    <a:pt x="346" y="527"/>
                    <a:pt x="346" y="527"/>
                  </a:cubicBezTo>
                  <a:cubicBezTo>
                    <a:pt x="346" y="528"/>
                    <a:pt x="345" y="528"/>
                    <a:pt x="343" y="528"/>
                  </a:cubicBezTo>
                  <a:cubicBezTo>
                    <a:pt x="342" y="529"/>
                    <a:pt x="341" y="528"/>
                    <a:pt x="342" y="528"/>
                  </a:cubicBezTo>
                  <a:cubicBezTo>
                    <a:pt x="338" y="529"/>
                    <a:pt x="346" y="528"/>
                    <a:pt x="343" y="530"/>
                  </a:cubicBezTo>
                  <a:cubicBezTo>
                    <a:pt x="342" y="529"/>
                    <a:pt x="341" y="530"/>
                    <a:pt x="340" y="530"/>
                  </a:cubicBezTo>
                  <a:cubicBezTo>
                    <a:pt x="345" y="530"/>
                    <a:pt x="347" y="528"/>
                    <a:pt x="351" y="530"/>
                  </a:cubicBezTo>
                  <a:cubicBezTo>
                    <a:pt x="353" y="529"/>
                    <a:pt x="358" y="527"/>
                    <a:pt x="363" y="528"/>
                  </a:cubicBezTo>
                  <a:cubicBezTo>
                    <a:pt x="361" y="529"/>
                    <a:pt x="368" y="528"/>
                    <a:pt x="366" y="530"/>
                  </a:cubicBezTo>
                  <a:cubicBezTo>
                    <a:pt x="368" y="529"/>
                    <a:pt x="372" y="530"/>
                    <a:pt x="373" y="529"/>
                  </a:cubicBezTo>
                  <a:cubicBezTo>
                    <a:pt x="372" y="529"/>
                    <a:pt x="370" y="529"/>
                    <a:pt x="369" y="529"/>
                  </a:cubicBezTo>
                  <a:cubicBezTo>
                    <a:pt x="370" y="529"/>
                    <a:pt x="370" y="528"/>
                    <a:pt x="371" y="528"/>
                  </a:cubicBezTo>
                  <a:cubicBezTo>
                    <a:pt x="377" y="529"/>
                    <a:pt x="383" y="529"/>
                    <a:pt x="388" y="531"/>
                  </a:cubicBezTo>
                  <a:cubicBezTo>
                    <a:pt x="396" y="531"/>
                    <a:pt x="413" y="532"/>
                    <a:pt x="428" y="534"/>
                  </a:cubicBezTo>
                  <a:cubicBezTo>
                    <a:pt x="422" y="535"/>
                    <a:pt x="445" y="535"/>
                    <a:pt x="437" y="536"/>
                  </a:cubicBezTo>
                  <a:cubicBezTo>
                    <a:pt x="443" y="536"/>
                    <a:pt x="457" y="538"/>
                    <a:pt x="459" y="537"/>
                  </a:cubicBezTo>
                  <a:cubicBezTo>
                    <a:pt x="457" y="537"/>
                    <a:pt x="450" y="537"/>
                    <a:pt x="446" y="536"/>
                  </a:cubicBezTo>
                  <a:cubicBezTo>
                    <a:pt x="452" y="537"/>
                    <a:pt x="453" y="535"/>
                    <a:pt x="460" y="536"/>
                  </a:cubicBezTo>
                  <a:cubicBezTo>
                    <a:pt x="461" y="536"/>
                    <a:pt x="461" y="536"/>
                    <a:pt x="461" y="536"/>
                  </a:cubicBezTo>
                  <a:cubicBezTo>
                    <a:pt x="471" y="536"/>
                    <a:pt x="465" y="533"/>
                    <a:pt x="482" y="533"/>
                  </a:cubicBezTo>
                  <a:cubicBezTo>
                    <a:pt x="528" y="534"/>
                    <a:pt x="475" y="537"/>
                    <a:pt x="482" y="538"/>
                  </a:cubicBezTo>
                  <a:cubicBezTo>
                    <a:pt x="484" y="538"/>
                    <a:pt x="504" y="537"/>
                    <a:pt x="513" y="538"/>
                  </a:cubicBezTo>
                  <a:cubicBezTo>
                    <a:pt x="511" y="538"/>
                    <a:pt x="511" y="538"/>
                    <a:pt x="511" y="538"/>
                  </a:cubicBezTo>
                  <a:cubicBezTo>
                    <a:pt x="516" y="538"/>
                    <a:pt x="523" y="537"/>
                    <a:pt x="528" y="538"/>
                  </a:cubicBezTo>
                  <a:cubicBezTo>
                    <a:pt x="531" y="536"/>
                    <a:pt x="536" y="535"/>
                    <a:pt x="540" y="534"/>
                  </a:cubicBezTo>
                  <a:cubicBezTo>
                    <a:pt x="560" y="532"/>
                    <a:pt x="560" y="532"/>
                    <a:pt x="560" y="532"/>
                  </a:cubicBezTo>
                  <a:cubicBezTo>
                    <a:pt x="556" y="533"/>
                    <a:pt x="556" y="533"/>
                    <a:pt x="556" y="533"/>
                  </a:cubicBezTo>
                  <a:cubicBezTo>
                    <a:pt x="561" y="533"/>
                    <a:pt x="565" y="532"/>
                    <a:pt x="569" y="532"/>
                  </a:cubicBezTo>
                  <a:cubicBezTo>
                    <a:pt x="571" y="533"/>
                    <a:pt x="565" y="533"/>
                    <a:pt x="558" y="534"/>
                  </a:cubicBezTo>
                  <a:cubicBezTo>
                    <a:pt x="562" y="535"/>
                    <a:pt x="566" y="535"/>
                    <a:pt x="571" y="533"/>
                  </a:cubicBezTo>
                  <a:cubicBezTo>
                    <a:pt x="568" y="533"/>
                    <a:pt x="568" y="533"/>
                    <a:pt x="568" y="533"/>
                  </a:cubicBezTo>
                  <a:cubicBezTo>
                    <a:pt x="574" y="533"/>
                    <a:pt x="593" y="529"/>
                    <a:pt x="578" y="530"/>
                  </a:cubicBezTo>
                  <a:cubicBezTo>
                    <a:pt x="589" y="528"/>
                    <a:pt x="593" y="530"/>
                    <a:pt x="601" y="529"/>
                  </a:cubicBezTo>
                  <a:cubicBezTo>
                    <a:pt x="602" y="530"/>
                    <a:pt x="594" y="530"/>
                    <a:pt x="598" y="531"/>
                  </a:cubicBezTo>
                  <a:cubicBezTo>
                    <a:pt x="606" y="530"/>
                    <a:pt x="611" y="530"/>
                    <a:pt x="618" y="529"/>
                  </a:cubicBezTo>
                  <a:cubicBezTo>
                    <a:pt x="611" y="529"/>
                    <a:pt x="619" y="528"/>
                    <a:pt x="610" y="528"/>
                  </a:cubicBezTo>
                  <a:cubicBezTo>
                    <a:pt x="613" y="527"/>
                    <a:pt x="623" y="526"/>
                    <a:pt x="623" y="526"/>
                  </a:cubicBezTo>
                  <a:cubicBezTo>
                    <a:pt x="620" y="526"/>
                    <a:pt x="617" y="527"/>
                    <a:pt x="612" y="527"/>
                  </a:cubicBezTo>
                  <a:cubicBezTo>
                    <a:pt x="622" y="526"/>
                    <a:pt x="633" y="524"/>
                    <a:pt x="644" y="523"/>
                  </a:cubicBezTo>
                  <a:cubicBezTo>
                    <a:pt x="643" y="524"/>
                    <a:pt x="642" y="524"/>
                    <a:pt x="641" y="524"/>
                  </a:cubicBezTo>
                  <a:cubicBezTo>
                    <a:pt x="655" y="521"/>
                    <a:pt x="676" y="518"/>
                    <a:pt x="685" y="515"/>
                  </a:cubicBezTo>
                  <a:cubicBezTo>
                    <a:pt x="680" y="515"/>
                    <a:pt x="680" y="515"/>
                    <a:pt x="680" y="515"/>
                  </a:cubicBezTo>
                  <a:cubicBezTo>
                    <a:pt x="677" y="516"/>
                    <a:pt x="670" y="517"/>
                    <a:pt x="668" y="517"/>
                  </a:cubicBezTo>
                  <a:close/>
                  <a:moveTo>
                    <a:pt x="410" y="3"/>
                  </a:moveTo>
                  <a:cubicBezTo>
                    <a:pt x="400" y="3"/>
                    <a:pt x="400" y="3"/>
                    <a:pt x="400" y="3"/>
                  </a:cubicBezTo>
                  <a:cubicBezTo>
                    <a:pt x="404" y="3"/>
                    <a:pt x="408" y="3"/>
                    <a:pt x="410" y="3"/>
                  </a:cubicBezTo>
                  <a:close/>
                  <a:moveTo>
                    <a:pt x="376" y="21"/>
                  </a:moveTo>
                  <a:cubicBezTo>
                    <a:pt x="379" y="21"/>
                    <a:pt x="381" y="21"/>
                    <a:pt x="382" y="21"/>
                  </a:cubicBezTo>
                  <a:cubicBezTo>
                    <a:pt x="375" y="21"/>
                    <a:pt x="375" y="21"/>
                    <a:pt x="375" y="21"/>
                  </a:cubicBezTo>
                  <a:lnTo>
                    <a:pt x="376" y="21"/>
                  </a:lnTo>
                  <a:close/>
                  <a:moveTo>
                    <a:pt x="354" y="21"/>
                  </a:moveTo>
                  <a:cubicBezTo>
                    <a:pt x="357" y="21"/>
                    <a:pt x="358" y="21"/>
                    <a:pt x="358" y="22"/>
                  </a:cubicBezTo>
                  <a:cubicBezTo>
                    <a:pt x="351" y="22"/>
                    <a:pt x="351" y="22"/>
                    <a:pt x="351" y="22"/>
                  </a:cubicBezTo>
                  <a:lnTo>
                    <a:pt x="354" y="21"/>
                  </a:lnTo>
                  <a:close/>
                  <a:moveTo>
                    <a:pt x="263" y="32"/>
                  </a:moveTo>
                  <a:cubicBezTo>
                    <a:pt x="264" y="30"/>
                    <a:pt x="278" y="27"/>
                    <a:pt x="283" y="25"/>
                  </a:cubicBezTo>
                  <a:cubicBezTo>
                    <a:pt x="286" y="24"/>
                    <a:pt x="304" y="21"/>
                    <a:pt x="300" y="23"/>
                  </a:cubicBezTo>
                  <a:cubicBezTo>
                    <a:pt x="288" y="24"/>
                    <a:pt x="289" y="28"/>
                    <a:pt x="278" y="27"/>
                  </a:cubicBezTo>
                  <a:cubicBezTo>
                    <a:pt x="276" y="29"/>
                    <a:pt x="279" y="29"/>
                    <a:pt x="284" y="28"/>
                  </a:cubicBezTo>
                  <a:cubicBezTo>
                    <a:pt x="282" y="29"/>
                    <a:pt x="281" y="29"/>
                    <a:pt x="281" y="29"/>
                  </a:cubicBezTo>
                  <a:cubicBezTo>
                    <a:pt x="277" y="30"/>
                    <a:pt x="273" y="31"/>
                    <a:pt x="269" y="32"/>
                  </a:cubicBezTo>
                  <a:cubicBezTo>
                    <a:pt x="265" y="32"/>
                    <a:pt x="262" y="33"/>
                    <a:pt x="263" y="32"/>
                  </a:cubicBezTo>
                  <a:close/>
                  <a:moveTo>
                    <a:pt x="217" y="44"/>
                  </a:moveTo>
                  <a:cubicBezTo>
                    <a:pt x="228" y="41"/>
                    <a:pt x="241" y="37"/>
                    <a:pt x="248" y="36"/>
                  </a:cubicBezTo>
                  <a:cubicBezTo>
                    <a:pt x="244" y="37"/>
                    <a:pt x="244" y="37"/>
                    <a:pt x="244" y="37"/>
                  </a:cubicBezTo>
                  <a:cubicBezTo>
                    <a:pt x="190" y="52"/>
                    <a:pt x="214" y="48"/>
                    <a:pt x="247" y="43"/>
                  </a:cubicBezTo>
                  <a:cubicBezTo>
                    <a:pt x="229" y="47"/>
                    <a:pt x="210" y="52"/>
                    <a:pt x="192" y="58"/>
                  </a:cubicBezTo>
                  <a:cubicBezTo>
                    <a:pt x="194" y="58"/>
                    <a:pt x="194" y="58"/>
                    <a:pt x="194" y="58"/>
                  </a:cubicBezTo>
                  <a:cubicBezTo>
                    <a:pt x="189" y="60"/>
                    <a:pt x="184" y="63"/>
                    <a:pt x="181" y="63"/>
                  </a:cubicBezTo>
                  <a:cubicBezTo>
                    <a:pt x="180" y="63"/>
                    <a:pt x="208" y="48"/>
                    <a:pt x="217" y="44"/>
                  </a:cubicBezTo>
                  <a:close/>
                  <a:moveTo>
                    <a:pt x="177" y="58"/>
                  </a:moveTo>
                  <a:cubicBezTo>
                    <a:pt x="177" y="58"/>
                    <a:pt x="177" y="58"/>
                    <a:pt x="179" y="58"/>
                  </a:cubicBezTo>
                  <a:cubicBezTo>
                    <a:pt x="168" y="62"/>
                    <a:pt x="168" y="62"/>
                    <a:pt x="168" y="62"/>
                  </a:cubicBezTo>
                  <a:cubicBezTo>
                    <a:pt x="169" y="61"/>
                    <a:pt x="167" y="61"/>
                    <a:pt x="177" y="58"/>
                  </a:cubicBezTo>
                  <a:close/>
                  <a:moveTo>
                    <a:pt x="63" y="133"/>
                  </a:moveTo>
                  <a:cubicBezTo>
                    <a:pt x="67" y="127"/>
                    <a:pt x="77" y="117"/>
                    <a:pt x="78" y="117"/>
                  </a:cubicBezTo>
                  <a:cubicBezTo>
                    <a:pt x="79" y="114"/>
                    <a:pt x="96" y="99"/>
                    <a:pt x="103" y="93"/>
                  </a:cubicBezTo>
                  <a:cubicBezTo>
                    <a:pt x="122" y="80"/>
                    <a:pt x="117" y="87"/>
                    <a:pt x="134" y="76"/>
                  </a:cubicBezTo>
                  <a:cubicBezTo>
                    <a:pt x="127" y="78"/>
                    <a:pt x="127" y="78"/>
                    <a:pt x="127" y="78"/>
                  </a:cubicBezTo>
                  <a:cubicBezTo>
                    <a:pt x="142" y="69"/>
                    <a:pt x="149" y="65"/>
                    <a:pt x="167" y="58"/>
                  </a:cubicBezTo>
                  <a:cubicBezTo>
                    <a:pt x="170" y="59"/>
                    <a:pt x="159" y="61"/>
                    <a:pt x="155" y="64"/>
                  </a:cubicBezTo>
                  <a:cubicBezTo>
                    <a:pt x="158" y="63"/>
                    <a:pt x="161" y="62"/>
                    <a:pt x="164" y="62"/>
                  </a:cubicBezTo>
                  <a:cubicBezTo>
                    <a:pt x="160" y="63"/>
                    <a:pt x="153" y="68"/>
                    <a:pt x="153" y="67"/>
                  </a:cubicBezTo>
                  <a:cubicBezTo>
                    <a:pt x="153" y="67"/>
                    <a:pt x="147" y="71"/>
                    <a:pt x="158" y="65"/>
                  </a:cubicBezTo>
                  <a:cubicBezTo>
                    <a:pt x="150" y="70"/>
                    <a:pt x="150" y="70"/>
                    <a:pt x="150" y="70"/>
                  </a:cubicBezTo>
                  <a:cubicBezTo>
                    <a:pt x="152" y="70"/>
                    <a:pt x="152" y="70"/>
                    <a:pt x="152" y="70"/>
                  </a:cubicBezTo>
                  <a:cubicBezTo>
                    <a:pt x="145" y="74"/>
                    <a:pt x="145" y="74"/>
                    <a:pt x="145" y="74"/>
                  </a:cubicBezTo>
                  <a:cubicBezTo>
                    <a:pt x="142" y="75"/>
                    <a:pt x="136" y="78"/>
                    <a:pt x="131" y="80"/>
                  </a:cubicBezTo>
                  <a:cubicBezTo>
                    <a:pt x="131" y="79"/>
                    <a:pt x="136" y="76"/>
                    <a:pt x="138" y="75"/>
                  </a:cubicBezTo>
                  <a:cubicBezTo>
                    <a:pt x="131" y="78"/>
                    <a:pt x="124" y="82"/>
                    <a:pt x="120" y="85"/>
                  </a:cubicBezTo>
                  <a:cubicBezTo>
                    <a:pt x="132" y="78"/>
                    <a:pt x="126" y="83"/>
                    <a:pt x="129" y="82"/>
                  </a:cubicBezTo>
                  <a:cubicBezTo>
                    <a:pt x="123" y="87"/>
                    <a:pt x="111" y="94"/>
                    <a:pt x="108" y="97"/>
                  </a:cubicBezTo>
                  <a:cubicBezTo>
                    <a:pt x="98" y="103"/>
                    <a:pt x="91" y="108"/>
                    <a:pt x="96" y="102"/>
                  </a:cubicBezTo>
                  <a:cubicBezTo>
                    <a:pt x="91" y="108"/>
                    <a:pt x="84" y="112"/>
                    <a:pt x="80" y="119"/>
                  </a:cubicBezTo>
                  <a:cubicBezTo>
                    <a:pt x="89" y="108"/>
                    <a:pt x="82" y="120"/>
                    <a:pt x="94" y="107"/>
                  </a:cubicBezTo>
                  <a:cubicBezTo>
                    <a:pt x="99" y="105"/>
                    <a:pt x="83" y="118"/>
                    <a:pt x="76" y="124"/>
                  </a:cubicBezTo>
                  <a:cubicBezTo>
                    <a:pt x="80" y="120"/>
                    <a:pt x="76" y="123"/>
                    <a:pt x="77" y="122"/>
                  </a:cubicBezTo>
                  <a:cubicBezTo>
                    <a:pt x="68" y="133"/>
                    <a:pt x="73" y="128"/>
                    <a:pt x="80" y="122"/>
                  </a:cubicBezTo>
                  <a:cubicBezTo>
                    <a:pt x="77" y="126"/>
                    <a:pt x="74" y="130"/>
                    <a:pt x="70" y="134"/>
                  </a:cubicBezTo>
                  <a:cubicBezTo>
                    <a:pt x="71" y="133"/>
                    <a:pt x="71" y="133"/>
                    <a:pt x="71" y="133"/>
                  </a:cubicBezTo>
                  <a:cubicBezTo>
                    <a:pt x="68" y="137"/>
                    <a:pt x="65" y="142"/>
                    <a:pt x="61" y="146"/>
                  </a:cubicBezTo>
                  <a:cubicBezTo>
                    <a:pt x="59" y="147"/>
                    <a:pt x="58" y="147"/>
                    <a:pt x="61" y="143"/>
                  </a:cubicBezTo>
                  <a:cubicBezTo>
                    <a:pt x="59" y="146"/>
                    <a:pt x="57" y="148"/>
                    <a:pt x="55" y="150"/>
                  </a:cubicBezTo>
                  <a:cubicBezTo>
                    <a:pt x="57" y="146"/>
                    <a:pt x="60" y="142"/>
                    <a:pt x="63" y="139"/>
                  </a:cubicBezTo>
                  <a:cubicBezTo>
                    <a:pt x="58" y="142"/>
                    <a:pt x="53" y="151"/>
                    <a:pt x="50" y="157"/>
                  </a:cubicBezTo>
                  <a:cubicBezTo>
                    <a:pt x="45" y="163"/>
                    <a:pt x="58" y="141"/>
                    <a:pt x="63" y="133"/>
                  </a:cubicBezTo>
                  <a:close/>
                  <a:moveTo>
                    <a:pt x="60" y="359"/>
                  </a:moveTo>
                  <a:cubicBezTo>
                    <a:pt x="53" y="347"/>
                    <a:pt x="55" y="353"/>
                    <a:pt x="52" y="351"/>
                  </a:cubicBezTo>
                  <a:cubicBezTo>
                    <a:pt x="47" y="344"/>
                    <a:pt x="45" y="336"/>
                    <a:pt x="40" y="329"/>
                  </a:cubicBezTo>
                  <a:cubicBezTo>
                    <a:pt x="39" y="330"/>
                    <a:pt x="36" y="321"/>
                    <a:pt x="34" y="322"/>
                  </a:cubicBezTo>
                  <a:cubicBezTo>
                    <a:pt x="32" y="317"/>
                    <a:pt x="31" y="313"/>
                    <a:pt x="30" y="309"/>
                  </a:cubicBezTo>
                  <a:cubicBezTo>
                    <a:pt x="25" y="302"/>
                    <a:pt x="35" y="324"/>
                    <a:pt x="36" y="328"/>
                  </a:cubicBezTo>
                  <a:cubicBezTo>
                    <a:pt x="37" y="336"/>
                    <a:pt x="31" y="319"/>
                    <a:pt x="32" y="324"/>
                  </a:cubicBezTo>
                  <a:cubicBezTo>
                    <a:pt x="36" y="333"/>
                    <a:pt x="38" y="333"/>
                    <a:pt x="40" y="338"/>
                  </a:cubicBezTo>
                  <a:cubicBezTo>
                    <a:pt x="43" y="343"/>
                    <a:pt x="44" y="346"/>
                    <a:pt x="44" y="346"/>
                  </a:cubicBezTo>
                  <a:cubicBezTo>
                    <a:pt x="37" y="331"/>
                    <a:pt x="38" y="339"/>
                    <a:pt x="32" y="326"/>
                  </a:cubicBezTo>
                  <a:cubicBezTo>
                    <a:pt x="33" y="326"/>
                    <a:pt x="33" y="326"/>
                    <a:pt x="33" y="326"/>
                  </a:cubicBezTo>
                  <a:cubicBezTo>
                    <a:pt x="31" y="326"/>
                    <a:pt x="24" y="307"/>
                    <a:pt x="22" y="300"/>
                  </a:cubicBezTo>
                  <a:cubicBezTo>
                    <a:pt x="19" y="285"/>
                    <a:pt x="27" y="311"/>
                    <a:pt x="28" y="311"/>
                  </a:cubicBezTo>
                  <a:cubicBezTo>
                    <a:pt x="26" y="305"/>
                    <a:pt x="24" y="299"/>
                    <a:pt x="22" y="293"/>
                  </a:cubicBezTo>
                  <a:cubicBezTo>
                    <a:pt x="25" y="300"/>
                    <a:pt x="24" y="292"/>
                    <a:pt x="28" y="302"/>
                  </a:cubicBezTo>
                  <a:cubicBezTo>
                    <a:pt x="24" y="292"/>
                    <a:pt x="25" y="290"/>
                    <a:pt x="22" y="280"/>
                  </a:cubicBezTo>
                  <a:cubicBezTo>
                    <a:pt x="26" y="291"/>
                    <a:pt x="21" y="264"/>
                    <a:pt x="23" y="263"/>
                  </a:cubicBezTo>
                  <a:cubicBezTo>
                    <a:pt x="24" y="275"/>
                    <a:pt x="27" y="296"/>
                    <a:pt x="27" y="296"/>
                  </a:cubicBezTo>
                  <a:cubicBezTo>
                    <a:pt x="28" y="298"/>
                    <a:pt x="32" y="311"/>
                    <a:pt x="33" y="316"/>
                  </a:cubicBezTo>
                  <a:cubicBezTo>
                    <a:pt x="38" y="323"/>
                    <a:pt x="38" y="323"/>
                    <a:pt x="38" y="323"/>
                  </a:cubicBezTo>
                  <a:cubicBezTo>
                    <a:pt x="34" y="314"/>
                    <a:pt x="30" y="302"/>
                    <a:pt x="32" y="305"/>
                  </a:cubicBezTo>
                  <a:cubicBezTo>
                    <a:pt x="30" y="300"/>
                    <a:pt x="29" y="296"/>
                    <a:pt x="28" y="292"/>
                  </a:cubicBezTo>
                  <a:cubicBezTo>
                    <a:pt x="34" y="304"/>
                    <a:pt x="34" y="304"/>
                    <a:pt x="39" y="315"/>
                  </a:cubicBezTo>
                  <a:cubicBezTo>
                    <a:pt x="32" y="291"/>
                    <a:pt x="24" y="272"/>
                    <a:pt x="25" y="251"/>
                  </a:cubicBezTo>
                  <a:cubicBezTo>
                    <a:pt x="25" y="254"/>
                    <a:pt x="25" y="254"/>
                    <a:pt x="25" y="254"/>
                  </a:cubicBezTo>
                  <a:cubicBezTo>
                    <a:pt x="24" y="212"/>
                    <a:pt x="33" y="203"/>
                    <a:pt x="38" y="196"/>
                  </a:cubicBezTo>
                  <a:cubicBezTo>
                    <a:pt x="36" y="202"/>
                    <a:pt x="35" y="208"/>
                    <a:pt x="34" y="213"/>
                  </a:cubicBezTo>
                  <a:cubicBezTo>
                    <a:pt x="33" y="214"/>
                    <a:pt x="33" y="214"/>
                    <a:pt x="33" y="214"/>
                  </a:cubicBezTo>
                  <a:cubicBezTo>
                    <a:pt x="27" y="241"/>
                    <a:pt x="31" y="261"/>
                    <a:pt x="37" y="289"/>
                  </a:cubicBezTo>
                  <a:cubicBezTo>
                    <a:pt x="35" y="285"/>
                    <a:pt x="34" y="275"/>
                    <a:pt x="33" y="276"/>
                  </a:cubicBezTo>
                  <a:cubicBezTo>
                    <a:pt x="37" y="293"/>
                    <a:pt x="39" y="290"/>
                    <a:pt x="43" y="306"/>
                  </a:cubicBezTo>
                  <a:cubicBezTo>
                    <a:pt x="35" y="284"/>
                    <a:pt x="47" y="320"/>
                    <a:pt x="39" y="300"/>
                  </a:cubicBezTo>
                  <a:cubicBezTo>
                    <a:pt x="50" y="328"/>
                    <a:pt x="65" y="356"/>
                    <a:pt x="78" y="371"/>
                  </a:cubicBezTo>
                  <a:cubicBezTo>
                    <a:pt x="76" y="367"/>
                    <a:pt x="84" y="377"/>
                    <a:pt x="85" y="377"/>
                  </a:cubicBezTo>
                  <a:cubicBezTo>
                    <a:pt x="88" y="381"/>
                    <a:pt x="87" y="380"/>
                    <a:pt x="84" y="377"/>
                  </a:cubicBezTo>
                  <a:cubicBezTo>
                    <a:pt x="90" y="385"/>
                    <a:pt x="90" y="387"/>
                    <a:pt x="88" y="387"/>
                  </a:cubicBezTo>
                  <a:cubicBezTo>
                    <a:pt x="84" y="382"/>
                    <a:pt x="79" y="377"/>
                    <a:pt x="75" y="371"/>
                  </a:cubicBezTo>
                  <a:cubicBezTo>
                    <a:pt x="79" y="377"/>
                    <a:pt x="80" y="380"/>
                    <a:pt x="84" y="384"/>
                  </a:cubicBezTo>
                  <a:cubicBezTo>
                    <a:pt x="84" y="384"/>
                    <a:pt x="84" y="384"/>
                    <a:pt x="84" y="384"/>
                  </a:cubicBezTo>
                  <a:cubicBezTo>
                    <a:pt x="84" y="384"/>
                    <a:pt x="84" y="384"/>
                    <a:pt x="84" y="384"/>
                  </a:cubicBezTo>
                  <a:cubicBezTo>
                    <a:pt x="86" y="386"/>
                    <a:pt x="87" y="388"/>
                    <a:pt x="90" y="390"/>
                  </a:cubicBezTo>
                  <a:cubicBezTo>
                    <a:pt x="93" y="393"/>
                    <a:pt x="93" y="392"/>
                    <a:pt x="93" y="391"/>
                  </a:cubicBezTo>
                  <a:cubicBezTo>
                    <a:pt x="98" y="395"/>
                    <a:pt x="105" y="400"/>
                    <a:pt x="114" y="406"/>
                  </a:cubicBezTo>
                  <a:cubicBezTo>
                    <a:pt x="113" y="406"/>
                    <a:pt x="113" y="406"/>
                    <a:pt x="113" y="406"/>
                  </a:cubicBezTo>
                  <a:cubicBezTo>
                    <a:pt x="119" y="411"/>
                    <a:pt x="125" y="415"/>
                    <a:pt x="131" y="419"/>
                  </a:cubicBezTo>
                  <a:cubicBezTo>
                    <a:pt x="128" y="418"/>
                    <a:pt x="128" y="418"/>
                    <a:pt x="128" y="418"/>
                  </a:cubicBezTo>
                  <a:cubicBezTo>
                    <a:pt x="132" y="420"/>
                    <a:pt x="136" y="423"/>
                    <a:pt x="139" y="425"/>
                  </a:cubicBezTo>
                  <a:cubicBezTo>
                    <a:pt x="138" y="426"/>
                    <a:pt x="142" y="427"/>
                    <a:pt x="141" y="428"/>
                  </a:cubicBezTo>
                  <a:cubicBezTo>
                    <a:pt x="146" y="435"/>
                    <a:pt x="166" y="442"/>
                    <a:pt x="181" y="450"/>
                  </a:cubicBezTo>
                  <a:cubicBezTo>
                    <a:pt x="179" y="450"/>
                    <a:pt x="179" y="450"/>
                    <a:pt x="179" y="450"/>
                  </a:cubicBezTo>
                  <a:cubicBezTo>
                    <a:pt x="188" y="453"/>
                    <a:pt x="209" y="464"/>
                    <a:pt x="223" y="470"/>
                  </a:cubicBezTo>
                  <a:cubicBezTo>
                    <a:pt x="222" y="470"/>
                    <a:pt x="222" y="470"/>
                    <a:pt x="222" y="470"/>
                  </a:cubicBezTo>
                  <a:cubicBezTo>
                    <a:pt x="213" y="467"/>
                    <a:pt x="211" y="467"/>
                    <a:pt x="215" y="469"/>
                  </a:cubicBezTo>
                  <a:cubicBezTo>
                    <a:pt x="212" y="468"/>
                    <a:pt x="207" y="467"/>
                    <a:pt x="204" y="466"/>
                  </a:cubicBezTo>
                  <a:cubicBezTo>
                    <a:pt x="200" y="464"/>
                    <a:pt x="186" y="458"/>
                    <a:pt x="186" y="456"/>
                  </a:cubicBezTo>
                  <a:cubicBezTo>
                    <a:pt x="196" y="461"/>
                    <a:pt x="195" y="460"/>
                    <a:pt x="191" y="457"/>
                  </a:cubicBezTo>
                  <a:cubicBezTo>
                    <a:pt x="181" y="454"/>
                    <a:pt x="163" y="445"/>
                    <a:pt x="163" y="447"/>
                  </a:cubicBezTo>
                  <a:cubicBezTo>
                    <a:pt x="150" y="440"/>
                    <a:pt x="159" y="445"/>
                    <a:pt x="150" y="438"/>
                  </a:cubicBezTo>
                  <a:cubicBezTo>
                    <a:pt x="150" y="437"/>
                    <a:pt x="153" y="439"/>
                    <a:pt x="156" y="440"/>
                  </a:cubicBezTo>
                  <a:cubicBezTo>
                    <a:pt x="144" y="433"/>
                    <a:pt x="132" y="425"/>
                    <a:pt x="120" y="417"/>
                  </a:cubicBezTo>
                  <a:cubicBezTo>
                    <a:pt x="117" y="417"/>
                    <a:pt x="142" y="434"/>
                    <a:pt x="129" y="427"/>
                  </a:cubicBezTo>
                  <a:cubicBezTo>
                    <a:pt x="125" y="426"/>
                    <a:pt x="124" y="428"/>
                    <a:pt x="113" y="418"/>
                  </a:cubicBezTo>
                  <a:cubicBezTo>
                    <a:pt x="113" y="418"/>
                    <a:pt x="114" y="419"/>
                    <a:pt x="115" y="419"/>
                  </a:cubicBezTo>
                  <a:cubicBezTo>
                    <a:pt x="110" y="415"/>
                    <a:pt x="109" y="414"/>
                    <a:pt x="104" y="409"/>
                  </a:cubicBezTo>
                  <a:cubicBezTo>
                    <a:pt x="103" y="406"/>
                    <a:pt x="111" y="414"/>
                    <a:pt x="116" y="416"/>
                  </a:cubicBezTo>
                  <a:cubicBezTo>
                    <a:pt x="112" y="414"/>
                    <a:pt x="107" y="411"/>
                    <a:pt x="104" y="407"/>
                  </a:cubicBezTo>
                  <a:cubicBezTo>
                    <a:pt x="105" y="407"/>
                    <a:pt x="105" y="407"/>
                    <a:pt x="105" y="407"/>
                  </a:cubicBezTo>
                  <a:cubicBezTo>
                    <a:pt x="101" y="404"/>
                    <a:pt x="97" y="401"/>
                    <a:pt x="93" y="397"/>
                  </a:cubicBezTo>
                  <a:cubicBezTo>
                    <a:pt x="91" y="395"/>
                    <a:pt x="92" y="397"/>
                    <a:pt x="94" y="399"/>
                  </a:cubicBezTo>
                  <a:cubicBezTo>
                    <a:pt x="95" y="400"/>
                    <a:pt x="95" y="401"/>
                    <a:pt x="95" y="402"/>
                  </a:cubicBezTo>
                  <a:cubicBezTo>
                    <a:pt x="95" y="401"/>
                    <a:pt x="94" y="401"/>
                    <a:pt x="94" y="400"/>
                  </a:cubicBezTo>
                  <a:cubicBezTo>
                    <a:pt x="92" y="399"/>
                    <a:pt x="90" y="397"/>
                    <a:pt x="88" y="395"/>
                  </a:cubicBezTo>
                  <a:cubicBezTo>
                    <a:pt x="87" y="394"/>
                    <a:pt x="87" y="394"/>
                    <a:pt x="87" y="394"/>
                  </a:cubicBezTo>
                  <a:cubicBezTo>
                    <a:pt x="87" y="394"/>
                    <a:pt x="87" y="394"/>
                    <a:pt x="87" y="395"/>
                  </a:cubicBezTo>
                  <a:cubicBezTo>
                    <a:pt x="77" y="384"/>
                    <a:pt x="63" y="367"/>
                    <a:pt x="60" y="359"/>
                  </a:cubicBezTo>
                  <a:close/>
                  <a:moveTo>
                    <a:pt x="102" y="407"/>
                  </a:moveTo>
                  <a:cubicBezTo>
                    <a:pt x="100" y="405"/>
                    <a:pt x="98" y="404"/>
                    <a:pt x="95" y="402"/>
                  </a:cubicBezTo>
                  <a:cubicBezTo>
                    <a:pt x="95" y="401"/>
                    <a:pt x="95" y="400"/>
                    <a:pt x="94" y="399"/>
                  </a:cubicBezTo>
                  <a:cubicBezTo>
                    <a:pt x="97" y="402"/>
                    <a:pt x="102" y="406"/>
                    <a:pt x="102" y="407"/>
                  </a:cubicBezTo>
                  <a:close/>
                  <a:moveTo>
                    <a:pt x="33" y="588"/>
                  </a:moveTo>
                  <a:cubicBezTo>
                    <a:pt x="33" y="587"/>
                    <a:pt x="31" y="588"/>
                    <a:pt x="30" y="589"/>
                  </a:cubicBezTo>
                  <a:cubicBezTo>
                    <a:pt x="32" y="588"/>
                    <a:pt x="32" y="586"/>
                    <a:pt x="34" y="585"/>
                  </a:cubicBezTo>
                  <a:cubicBezTo>
                    <a:pt x="34" y="586"/>
                    <a:pt x="33" y="587"/>
                    <a:pt x="33" y="588"/>
                  </a:cubicBezTo>
                  <a:close/>
                  <a:moveTo>
                    <a:pt x="72" y="582"/>
                  </a:moveTo>
                  <a:cubicBezTo>
                    <a:pt x="71" y="582"/>
                    <a:pt x="71" y="582"/>
                    <a:pt x="71" y="582"/>
                  </a:cubicBezTo>
                  <a:cubicBezTo>
                    <a:pt x="70" y="583"/>
                    <a:pt x="70" y="583"/>
                    <a:pt x="70" y="583"/>
                  </a:cubicBezTo>
                  <a:lnTo>
                    <a:pt x="72" y="582"/>
                  </a:lnTo>
                  <a:close/>
                  <a:moveTo>
                    <a:pt x="65" y="585"/>
                  </a:moveTo>
                  <a:cubicBezTo>
                    <a:pt x="65" y="585"/>
                    <a:pt x="64" y="586"/>
                    <a:pt x="64" y="586"/>
                  </a:cubicBezTo>
                  <a:cubicBezTo>
                    <a:pt x="64" y="586"/>
                    <a:pt x="64" y="586"/>
                    <a:pt x="64" y="585"/>
                  </a:cubicBezTo>
                  <a:cubicBezTo>
                    <a:pt x="65" y="585"/>
                    <a:pt x="65" y="585"/>
                    <a:pt x="65" y="585"/>
                  </a:cubicBezTo>
                  <a:close/>
                  <a:moveTo>
                    <a:pt x="62" y="589"/>
                  </a:moveTo>
                  <a:cubicBezTo>
                    <a:pt x="62" y="589"/>
                    <a:pt x="62" y="589"/>
                    <a:pt x="62" y="588"/>
                  </a:cubicBezTo>
                  <a:cubicBezTo>
                    <a:pt x="63" y="588"/>
                    <a:pt x="63" y="588"/>
                    <a:pt x="63" y="588"/>
                  </a:cubicBezTo>
                  <a:cubicBezTo>
                    <a:pt x="63" y="588"/>
                    <a:pt x="63" y="587"/>
                    <a:pt x="63" y="587"/>
                  </a:cubicBezTo>
                  <a:cubicBezTo>
                    <a:pt x="67" y="586"/>
                    <a:pt x="71" y="582"/>
                    <a:pt x="74" y="583"/>
                  </a:cubicBezTo>
                  <a:cubicBezTo>
                    <a:pt x="73" y="583"/>
                    <a:pt x="73" y="583"/>
                    <a:pt x="73" y="583"/>
                  </a:cubicBezTo>
                  <a:cubicBezTo>
                    <a:pt x="69" y="587"/>
                    <a:pt x="66" y="588"/>
                    <a:pt x="61" y="591"/>
                  </a:cubicBezTo>
                  <a:cubicBezTo>
                    <a:pt x="61" y="590"/>
                    <a:pt x="62" y="590"/>
                    <a:pt x="62" y="589"/>
                  </a:cubicBezTo>
                  <a:close/>
                  <a:moveTo>
                    <a:pt x="43" y="585"/>
                  </a:moveTo>
                  <a:cubicBezTo>
                    <a:pt x="43" y="585"/>
                    <a:pt x="43" y="585"/>
                    <a:pt x="43" y="585"/>
                  </a:cubicBezTo>
                  <a:cubicBezTo>
                    <a:pt x="43" y="585"/>
                    <a:pt x="43" y="585"/>
                    <a:pt x="43" y="585"/>
                  </a:cubicBezTo>
                  <a:cubicBezTo>
                    <a:pt x="42" y="586"/>
                    <a:pt x="40" y="587"/>
                    <a:pt x="39" y="588"/>
                  </a:cubicBezTo>
                  <a:cubicBezTo>
                    <a:pt x="38" y="588"/>
                    <a:pt x="38" y="588"/>
                    <a:pt x="38" y="588"/>
                  </a:cubicBezTo>
                  <a:cubicBezTo>
                    <a:pt x="39" y="587"/>
                    <a:pt x="39" y="587"/>
                    <a:pt x="40" y="587"/>
                  </a:cubicBezTo>
                  <a:cubicBezTo>
                    <a:pt x="40" y="585"/>
                    <a:pt x="41" y="584"/>
                    <a:pt x="43" y="582"/>
                  </a:cubicBezTo>
                  <a:cubicBezTo>
                    <a:pt x="43" y="582"/>
                    <a:pt x="43" y="582"/>
                    <a:pt x="43" y="582"/>
                  </a:cubicBezTo>
                  <a:cubicBezTo>
                    <a:pt x="44" y="581"/>
                    <a:pt x="44" y="581"/>
                    <a:pt x="44" y="581"/>
                  </a:cubicBezTo>
                  <a:cubicBezTo>
                    <a:pt x="44" y="580"/>
                    <a:pt x="45" y="580"/>
                    <a:pt x="45" y="579"/>
                  </a:cubicBezTo>
                  <a:cubicBezTo>
                    <a:pt x="47" y="578"/>
                    <a:pt x="49" y="577"/>
                    <a:pt x="50" y="577"/>
                  </a:cubicBezTo>
                  <a:cubicBezTo>
                    <a:pt x="46" y="581"/>
                    <a:pt x="46" y="582"/>
                    <a:pt x="44" y="584"/>
                  </a:cubicBezTo>
                  <a:cubicBezTo>
                    <a:pt x="44" y="584"/>
                    <a:pt x="44" y="585"/>
                    <a:pt x="43" y="585"/>
                  </a:cubicBezTo>
                  <a:close/>
                  <a:moveTo>
                    <a:pt x="51" y="574"/>
                  </a:moveTo>
                  <a:cubicBezTo>
                    <a:pt x="50" y="575"/>
                    <a:pt x="48" y="576"/>
                    <a:pt x="47" y="577"/>
                  </a:cubicBezTo>
                  <a:cubicBezTo>
                    <a:pt x="48" y="576"/>
                    <a:pt x="48" y="575"/>
                    <a:pt x="47" y="575"/>
                  </a:cubicBezTo>
                  <a:cubicBezTo>
                    <a:pt x="49" y="574"/>
                    <a:pt x="50" y="574"/>
                    <a:pt x="51" y="574"/>
                  </a:cubicBezTo>
                  <a:close/>
                  <a:moveTo>
                    <a:pt x="46" y="575"/>
                  </a:moveTo>
                  <a:cubicBezTo>
                    <a:pt x="46" y="576"/>
                    <a:pt x="45" y="577"/>
                    <a:pt x="44" y="579"/>
                  </a:cubicBezTo>
                  <a:cubicBezTo>
                    <a:pt x="44" y="579"/>
                    <a:pt x="44" y="579"/>
                    <a:pt x="44" y="579"/>
                  </a:cubicBezTo>
                  <a:cubicBezTo>
                    <a:pt x="42" y="578"/>
                    <a:pt x="42" y="578"/>
                    <a:pt x="42" y="578"/>
                  </a:cubicBezTo>
                  <a:cubicBezTo>
                    <a:pt x="41" y="580"/>
                    <a:pt x="42" y="580"/>
                    <a:pt x="42" y="581"/>
                  </a:cubicBezTo>
                  <a:cubicBezTo>
                    <a:pt x="40" y="582"/>
                    <a:pt x="39" y="583"/>
                    <a:pt x="38" y="585"/>
                  </a:cubicBezTo>
                  <a:cubicBezTo>
                    <a:pt x="39" y="585"/>
                    <a:pt x="40" y="583"/>
                    <a:pt x="41" y="582"/>
                  </a:cubicBezTo>
                  <a:cubicBezTo>
                    <a:pt x="40" y="584"/>
                    <a:pt x="39" y="586"/>
                    <a:pt x="37" y="587"/>
                  </a:cubicBezTo>
                  <a:cubicBezTo>
                    <a:pt x="35" y="588"/>
                    <a:pt x="33" y="590"/>
                    <a:pt x="32" y="591"/>
                  </a:cubicBezTo>
                  <a:cubicBezTo>
                    <a:pt x="32" y="591"/>
                    <a:pt x="31" y="591"/>
                    <a:pt x="31" y="591"/>
                  </a:cubicBezTo>
                  <a:cubicBezTo>
                    <a:pt x="29" y="593"/>
                    <a:pt x="28" y="594"/>
                    <a:pt x="27" y="596"/>
                  </a:cubicBezTo>
                  <a:cubicBezTo>
                    <a:pt x="27" y="596"/>
                    <a:pt x="26" y="597"/>
                    <a:pt x="25" y="597"/>
                  </a:cubicBezTo>
                  <a:cubicBezTo>
                    <a:pt x="25" y="597"/>
                    <a:pt x="23" y="597"/>
                    <a:pt x="22" y="598"/>
                  </a:cubicBezTo>
                  <a:cubicBezTo>
                    <a:pt x="23" y="596"/>
                    <a:pt x="24" y="594"/>
                    <a:pt x="25" y="592"/>
                  </a:cubicBezTo>
                  <a:cubicBezTo>
                    <a:pt x="27" y="591"/>
                    <a:pt x="29" y="590"/>
                    <a:pt x="33" y="588"/>
                  </a:cubicBezTo>
                  <a:cubicBezTo>
                    <a:pt x="32" y="589"/>
                    <a:pt x="32" y="590"/>
                    <a:pt x="31" y="590"/>
                  </a:cubicBezTo>
                  <a:cubicBezTo>
                    <a:pt x="32" y="589"/>
                    <a:pt x="34" y="588"/>
                    <a:pt x="36" y="586"/>
                  </a:cubicBezTo>
                  <a:cubicBezTo>
                    <a:pt x="35" y="585"/>
                    <a:pt x="35" y="585"/>
                    <a:pt x="35" y="585"/>
                  </a:cubicBezTo>
                  <a:cubicBezTo>
                    <a:pt x="35" y="585"/>
                    <a:pt x="35" y="585"/>
                    <a:pt x="35" y="585"/>
                  </a:cubicBezTo>
                  <a:cubicBezTo>
                    <a:pt x="37" y="584"/>
                    <a:pt x="36" y="584"/>
                    <a:pt x="34" y="584"/>
                  </a:cubicBezTo>
                  <a:cubicBezTo>
                    <a:pt x="34" y="584"/>
                    <a:pt x="34" y="584"/>
                    <a:pt x="34" y="584"/>
                  </a:cubicBezTo>
                  <a:cubicBezTo>
                    <a:pt x="35" y="584"/>
                    <a:pt x="36" y="583"/>
                    <a:pt x="36" y="582"/>
                  </a:cubicBezTo>
                  <a:cubicBezTo>
                    <a:pt x="36" y="584"/>
                    <a:pt x="36" y="586"/>
                    <a:pt x="37" y="584"/>
                  </a:cubicBezTo>
                  <a:cubicBezTo>
                    <a:pt x="38" y="583"/>
                    <a:pt x="38" y="582"/>
                    <a:pt x="38" y="581"/>
                  </a:cubicBezTo>
                  <a:cubicBezTo>
                    <a:pt x="39" y="581"/>
                    <a:pt x="39" y="581"/>
                    <a:pt x="39" y="581"/>
                  </a:cubicBezTo>
                  <a:cubicBezTo>
                    <a:pt x="39" y="581"/>
                    <a:pt x="39" y="581"/>
                    <a:pt x="39" y="581"/>
                  </a:cubicBezTo>
                  <a:cubicBezTo>
                    <a:pt x="39" y="581"/>
                    <a:pt x="39" y="580"/>
                    <a:pt x="39" y="580"/>
                  </a:cubicBezTo>
                  <a:cubicBezTo>
                    <a:pt x="39" y="580"/>
                    <a:pt x="38" y="581"/>
                    <a:pt x="38" y="581"/>
                  </a:cubicBezTo>
                  <a:cubicBezTo>
                    <a:pt x="36" y="581"/>
                    <a:pt x="36" y="581"/>
                    <a:pt x="36" y="581"/>
                  </a:cubicBezTo>
                  <a:cubicBezTo>
                    <a:pt x="36" y="581"/>
                    <a:pt x="36" y="581"/>
                    <a:pt x="36" y="581"/>
                  </a:cubicBezTo>
                  <a:cubicBezTo>
                    <a:pt x="38" y="580"/>
                    <a:pt x="38" y="580"/>
                    <a:pt x="38" y="580"/>
                  </a:cubicBezTo>
                  <a:cubicBezTo>
                    <a:pt x="35" y="581"/>
                    <a:pt x="35" y="581"/>
                    <a:pt x="35" y="581"/>
                  </a:cubicBezTo>
                  <a:cubicBezTo>
                    <a:pt x="35" y="581"/>
                    <a:pt x="35" y="581"/>
                    <a:pt x="35" y="581"/>
                  </a:cubicBezTo>
                  <a:cubicBezTo>
                    <a:pt x="36" y="580"/>
                    <a:pt x="36" y="580"/>
                    <a:pt x="37" y="580"/>
                  </a:cubicBezTo>
                  <a:cubicBezTo>
                    <a:pt x="37" y="580"/>
                    <a:pt x="37" y="580"/>
                    <a:pt x="37" y="580"/>
                  </a:cubicBezTo>
                  <a:cubicBezTo>
                    <a:pt x="37" y="580"/>
                    <a:pt x="37" y="580"/>
                    <a:pt x="37" y="579"/>
                  </a:cubicBezTo>
                  <a:cubicBezTo>
                    <a:pt x="40" y="578"/>
                    <a:pt x="43" y="576"/>
                    <a:pt x="46" y="575"/>
                  </a:cubicBezTo>
                  <a:close/>
                  <a:moveTo>
                    <a:pt x="39" y="577"/>
                  </a:moveTo>
                  <a:cubicBezTo>
                    <a:pt x="39" y="578"/>
                    <a:pt x="38" y="579"/>
                    <a:pt x="37" y="579"/>
                  </a:cubicBezTo>
                  <a:cubicBezTo>
                    <a:pt x="38" y="578"/>
                    <a:pt x="38" y="578"/>
                    <a:pt x="38" y="578"/>
                  </a:cubicBezTo>
                  <a:cubicBezTo>
                    <a:pt x="39" y="577"/>
                    <a:pt x="39" y="577"/>
                    <a:pt x="39" y="577"/>
                  </a:cubicBezTo>
                  <a:close/>
                  <a:moveTo>
                    <a:pt x="36" y="576"/>
                  </a:moveTo>
                  <a:cubicBezTo>
                    <a:pt x="38" y="576"/>
                    <a:pt x="37" y="577"/>
                    <a:pt x="37" y="578"/>
                  </a:cubicBezTo>
                  <a:cubicBezTo>
                    <a:pt x="36" y="578"/>
                    <a:pt x="36" y="579"/>
                    <a:pt x="36" y="579"/>
                  </a:cubicBezTo>
                  <a:cubicBezTo>
                    <a:pt x="36" y="579"/>
                    <a:pt x="36" y="579"/>
                    <a:pt x="37" y="578"/>
                  </a:cubicBezTo>
                  <a:cubicBezTo>
                    <a:pt x="37" y="579"/>
                    <a:pt x="37" y="579"/>
                    <a:pt x="37" y="580"/>
                  </a:cubicBezTo>
                  <a:cubicBezTo>
                    <a:pt x="35" y="580"/>
                    <a:pt x="34" y="580"/>
                    <a:pt x="33" y="581"/>
                  </a:cubicBezTo>
                  <a:cubicBezTo>
                    <a:pt x="33" y="579"/>
                    <a:pt x="35" y="577"/>
                    <a:pt x="36" y="576"/>
                  </a:cubicBezTo>
                  <a:close/>
                  <a:moveTo>
                    <a:pt x="9" y="601"/>
                  </a:moveTo>
                  <a:cubicBezTo>
                    <a:pt x="9" y="600"/>
                    <a:pt x="9" y="600"/>
                    <a:pt x="9" y="600"/>
                  </a:cubicBezTo>
                  <a:cubicBezTo>
                    <a:pt x="10" y="600"/>
                    <a:pt x="10" y="600"/>
                    <a:pt x="10" y="600"/>
                  </a:cubicBezTo>
                  <a:cubicBezTo>
                    <a:pt x="10" y="600"/>
                    <a:pt x="10" y="600"/>
                    <a:pt x="11" y="600"/>
                  </a:cubicBezTo>
                  <a:cubicBezTo>
                    <a:pt x="10" y="601"/>
                    <a:pt x="10" y="601"/>
                    <a:pt x="10" y="601"/>
                  </a:cubicBezTo>
                  <a:cubicBezTo>
                    <a:pt x="9" y="601"/>
                    <a:pt x="9" y="601"/>
                    <a:pt x="9" y="601"/>
                  </a:cubicBezTo>
                  <a:cubicBezTo>
                    <a:pt x="9" y="601"/>
                    <a:pt x="9" y="601"/>
                    <a:pt x="9" y="601"/>
                  </a:cubicBezTo>
                  <a:cubicBezTo>
                    <a:pt x="9" y="601"/>
                    <a:pt x="9" y="601"/>
                    <a:pt x="9" y="601"/>
                  </a:cubicBezTo>
                  <a:cubicBezTo>
                    <a:pt x="9" y="601"/>
                    <a:pt x="9" y="601"/>
                    <a:pt x="9" y="601"/>
                  </a:cubicBezTo>
                  <a:cubicBezTo>
                    <a:pt x="14" y="606"/>
                    <a:pt x="11" y="603"/>
                    <a:pt x="9" y="601"/>
                  </a:cubicBezTo>
                  <a:close/>
                  <a:moveTo>
                    <a:pt x="36" y="626"/>
                  </a:moveTo>
                  <a:cubicBezTo>
                    <a:pt x="36" y="626"/>
                    <a:pt x="36" y="626"/>
                    <a:pt x="36" y="626"/>
                  </a:cubicBezTo>
                  <a:close/>
                  <a:moveTo>
                    <a:pt x="36" y="626"/>
                  </a:moveTo>
                  <a:cubicBezTo>
                    <a:pt x="36" y="626"/>
                    <a:pt x="36" y="626"/>
                    <a:pt x="36" y="626"/>
                  </a:cubicBezTo>
                  <a:cubicBezTo>
                    <a:pt x="36" y="626"/>
                    <a:pt x="36" y="626"/>
                    <a:pt x="36" y="626"/>
                  </a:cubicBezTo>
                  <a:cubicBezTo>
                    <a:pt x="36" y="626"/>
                    <a:pt x="35" y="625"/>
                    <a:pt x="35" y="625"/>
                  </a:cubicBezTo>
                  <a:cubicBezTo>
                    <a:pt x="35" y="625"/>
                    <a:pt x="35" y="625"/>
                    <a:pt x="35" y="625"/>
                  </a:cubicBezTo>
                  <a:cubicBezTo>
                    <a:pt x="35" y="625"/>
                    <a:pt x="36" y="626"/>
                    <a:pt x="36" y="626"/>
                  </a:cubicBezTo>
                  <a:cubicBezTo>
                    <a:pt x="36" y="626"/>
                    <a:pt x="36" y="626"/>
                    <a:pt x="36" y="626"/>
                  </a:cubicBezTo>
                  <a:cubicBezTo>
                    <a:pt x="36" y="626"/>
                    <a:pt x="35" y="625"/>
                    <a:pt x="35" y="625"/>
                  </a:cubicBezTo>
                  <a:cubicBezTo>
                    <a:pt x="35" y="625"/>
                    <a:pt x="35" y="625"/>
                    <a:pt x="35" y="625"/>
                  </a:cubicBezTo>
                  <a:cubicBezTo>
                    <a:pt x="35" y="625"/>
                    <a:pt x="35" y="625"/>
                    <a:pt x="35" y="625"/>
                  </a:cubicBezTo>
                  <a:cubicBezTo>
                    <a:pt x="35" y="625"/>
                    <a:pt x="35" y="625"/>
                    <a:pt x="35" y="625"/>
                  </a:cubicBezTo>
                  <a:cubicBezTo>
                    <a:pt x="33" y="623"/>
                    <a:pt x="30" y="621"/>
                    <a:pt x="34" y="624"/>
                  </a:cubicBezTo>
                  <a:cubicBezTo>
                    <a:pt x="34" y="624"/>
                    <a:pt x="34" y="624"/>
                    <a:pt x="34" y="624"/>
                  </a:cubicBezTo>
                  <a:cubicBezTo>
                    <a:pt x="31" y="622"/>
                    <a:pt x="24" y="615"/>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25" y="615"/>
                    <a:pt x="32" y="622"/>
                    <a:pt x="35" y="625"/>
                  </a:cubicBezTo>
                  <a:cubicBezTo>
                    <a:pt x="35" y="625"/>
                    <a:pt x="35" y="625"/>
                    <a:pt x="35" y="625"/>
                  </a:cubicBezTo>
                  <a:cubicBezTo>
                    <a:pt x="35" y="625"/>
                    <a:pt x="35" y="625"/>
                    <a:pt x="35" y="625"/>
                  </a:cubicBezTo>
                  <a:cubicBezTo>
                    <a:pt x="35" y="625"/>
                    <a:pt x="35" y="625"/>
                    <a:pt x="35" y="625"/>
                  </a:cubicBezTo>
                  <a:cubicBezTo>
                    <a:pt x="30" y="621"/>
                    <a:pt x="33" y="623"/>
                    <a:pt x="35" y="625"/>
                  </a:cubicBezTo>
                  <a:cubicBezTo>
                    <a:pt x="35" y="625"/>
                    <a:pt x="35" y="625"/>
                    <a:pt x="35" y="625"/>
                  </a:cubicBezTo>
                  <a:cubicBezTo>
                    <a:pt x="35" y="625"/>
                    <a:pt x="35" y="625"/>
                    <a:pt x="35" y="625"/>
                  </a:cubicBezTo>
                  <a:cubicBezTo>
                    <a:pt x="35" y="625"/>
                    <a:pt x="36" y="626"/>
                    <a:pt x="36" y="626"/>
                  </a:cubicBezTo>
                  <a:cubicBezTo>
                    <a:pt x="36" y="626"/>
                    <a:pt x="36" y="626"/>
                    <a:pt x="36" y="626"/>
                  </a:cubicBezTo>
                  <a:cubicBezTo>
                    <a:pt x="36" y="626"/>
                    <a:pt x="35" y="625"/>
                    <a:pt x="35" y="625"/>
                  </a:cubicBezTo>
                  <a:cubicBezTo>
                    <a:pt x="35" y="625"/>
                    <a:pt x="35" y="625"/>
                    <a:pt x="35" y="625"/>
                  </a:cubicBezTo>
                  <a:cubicBezTo>
                    <a:pt x="35" y="625"/>
                    <a:pt x="36" y="626"/>
                    <a:pt x="36" y="626"/>
                  </a:cubicBezTo>
                  <a:cubicBezTo>
                    <a:pt x="36" y="626"/>
                    <a:pt x="36" y="626"/>
                    <a:pt x="36" y="626"/>
                  </a:cubicBezTo>
                  <a:cubicBezTo>
                    <a:pt x="36" y="626"/>
                    <a:pt x="36" y="626"/>
                    <a:pt x="36" y="626"/>
                  </a:cubicBezTo>
                  <a:cubicBezTo>
                    <a:pt x="36" y="626"/>
                    <a:pt x="36" y="626"/>
                    <a:pt x="36" y="626"/>
                  </a:cubicBezTo>
                  <a:cubicBezTo>
                    <a:pt x="36" y="626"/>
                    <a:pt x="36" y="626"/>
                    <a:pt x="36" y="626"/>
                  </a:cubicBezTo>
                  <a:cubicBezTo>
                    <a:pt x="33" y="623"/>
                    <a:pt x="17" y="609"/>
                    <a:pt x="8" y="601"/>
                  </a:cubicBezTo>
                  <a:cubicBezTo>
                    <a:pt x="8" y="601"/>
                    <a:pt x="8" y="601"/>
                    <a:pt x="9" y="601"/>
                  </a:cubicBezTo>
                  <a:cubicBezTo>
                    <a:pt x="9" y="601"/>
                    <a:pt x="9" y="601"/>
                    <a:pt x="9" y="601"/>
                  </a:cubicBezTo>
                  <a:cubicBezTo>
                    <a:pt x="9" y="601"/>
                    <a:pt x="9" y="601"/>
                    <a:pt x="9" y="601"/>
                  </a:cubicBezTo>
                  <a:cubicBezTo>
                    <a:pt x="9" y="601"/>
                    <a:pt x="9" y="601"/>
                    <a:pt x="9" y="601"/>
                  </a:cubicBezTo>
                  <a:cubicBezTo>
                    <a:pt x="12" y="603"/>
                    <a:pt x="19" y="610"/>
                    <a:pt x="35" y="625"/>
                  </a:cubicBezTo>
                  <a:cubicBezTo>
                    <a:pt x="35" y="625"/>
                    <a:pt x="35" y="625"/>
                    <a:pt x="35" y="625"/>
                  </a:cubicBezTo>
                  <a:cubicBezTo>
                    <a:pt x="35" y="625"/>
                    <a:pt x="35" y="625"/>
                    <a:pt x="35" y="625"/>
                  </a:cubicBezTo>
                  <a:cubicBezTo>
                    <a:pt x="32" y="622"/>
                    <a:pt x="25" y="616"/>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9" y="601"/>
                    <a:pt x="9" y="601"/>
                    <a:pt x="10" y="602"/>
                  </a:cubicBezTo>
                  <a:cubicBezTo>
                    <a:pt x="11" y="601"/>
                    <a:pt x="11" y="601"/>
                    <a:pt x="11" y="601"/>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11" y="602"/>
                    <a:pt x="11" y="602"/>
                    <a:pt x="11" y="602"/>
                  </a:cubicBezTo>
                  <a:cubicBezTo>
                    <a:pt x="12" y="601"/>
                    <a:pt x="12" y="601"/>
                    <a:pt x="12" y="601"/>
                  </a:cubicBezTo>
                  <a:cubicBezTo>
                    <a:pt x="13" y="602"/>
                    <a:pt x="14" y="603"/>
                    <a:pt x="15" y="604"/>
                  </a:cubicBezTo>
                  <a:cubicBezTo>
                    <a:pt x="15" y="604"/>
                    <a:pt x="15" y="604"/>
                    <a:pt x="15" y="604"/>
                  </a:cubicBezTo>
                  <a:cubicBezTo>
                    <a:pt x="14" y="605"/>
                    <a:pt x="14" y="605"/>
                    <a:pt x="14" y="605"/>
                  </a:cubicBezTo>
                  <a:cubicBezTo>
                    <a:pt x="14" y="605"/>
                    <a:pt x="14" y="605"/>
                    <a:pt x="14" y="605"/>
                  </a:cubicBezTo>
                  <a:cubicBezTo>
                    <a:pt x="13" y="605"/>
                    <a:pt x="13" y="605"/>
                    <a:pt x="13" y="605"/>
                  </a:cubicBezTo>
                  <a:cubicBezTo>
                    <a:pt x="13" y="605"/>
                    <a:pt x="13" y="605"/>
                    <a:pt x="13" y="605"/>
                  </a:cubicBezTo>
                  <a:cubicBezTo>
                    <a:pt x="13" y="605"/>
                    <a:pt x="13" y="605"/>
                    <a:pt x="13" y="605"/>
                  </a:cubicBezTo>
                  <a:cubicBezTo>
                    <a:pt x="13" y="605"/>
                    <a:pt x="13" y="605"/>
                    <a:pt x="13" y="605"/>
                  </a:cubicBezTo>
                  <a:cubicBezTo>
                    <a:pt x="20" y="611"/>
                    <a:pt x="34" y="624"/>
                    <a:pt x="31" y="621"/>
                  </a:cubicBezTo>
                  <a:cubicBezTo>
                    <a:pt x="31" y="621"/>
                    <a:pt x="31" y="621"/>
                    <a:pt x="31" y="621"/>
                  </a:cubicBezTo>
                  <a:cubicBezTo>
                    <a:pt x="31" y="621"/>
                    <a:pt x="31" y="621"/>
                    <a:pt x="31" y="621"/>
                  </a:cubicBezTo>
                  <a:cubicBezTo>
                    <a:pt x="31" y="621"/>
                    <a:pt x="31" y="621"/>
                    <a:pt x="31" y="621"/>
                  </a:cubicBezTo>
                  <a:cubicBezTo>
                    <a:pt x="32" y="621"/>
                    <a:pt x="32" y="621"/>
                    <a:pt x="32" y="621"/>
                  </a:cubicBezTo>
                  <a:cubicBezTo>
                    <a:pt x="32" y="621"/>
                    <a:pt x="33" y="621"/>
                    <a:pt x="33" y="621"/>
                  </a:cubicBezTo>
                  <a:cubicBezTo>
                    <a:pt x="33" y="621"/>
                    <a:pt x="33" y="621"/>
                    <a:pt x="33" y="621"/>
                  </a:cubicBezTo>
                  <a:cubicBezTo>
                    <a:pt x="33" y="621"/>
                    <a:pt x="33" y="621"/>
                    <a:pt x="33" y="621"/>
                  </a:cubicBezTo>
                  <a:cubicBezTo>
                    <a:pt x="33" y="621"/>
                    <a:pt x="33" y="621"/>
                    <a:pt x="33" y="621"/>
                  </a:cubicBezTo>
                  <a:cubicBezTo>
                    <a:pt x="34" y="622"/>
                    <a:pt x="35" y="622"/>
                    <a:pt x="35" y="623"/>
                  </a:cubicBezTo>
                  <a:cubicBezTo>
                    <a:pt x="35" y="623"/>
                    <a:pt x="35" y="624"/>
                    <a:pt x="35" y="624"/>
                  </a:cubicBezTo>
                  <a:cubicBezTo>
                    <a:pt x="34" y="624"/>
                    <a:pt x="34" y="624"/>
                    <a:pt x="34" y="624"/>
                  </a:cubicBezTo>
                  <a:cubicBezTo>
                    <a:pt x="34" y="624"/>
                    <a:pt x="34" y="624"/>
                    <a:pt x="34" y="624"/>
                  </a:cubicBezTo>
                  <a:cubicBezTo>
                    <a:pt x="34" y="624"/>
                    <a:pt x="34" y="624"/>
                    <a:pt x="34" y="624"/>
                  </a:cubicBezTo>
                  <a:cubicBezTo>
                    <a:pt x="30" y="621"/>
                    <a:pt x="32" y="623"/>
                    <a:pt x="34" y="624"/>
                  </a:cubicBezTo>
                  <a:cubicBezTo>
                    <a:pt x="34" y="624"/>
                    <a:pt x="34" y="624"/>
                    <a:pt x="34" y="624"/>
                  </a:cubicBezTo>
                  <a:cubicBezTo>
                    <a:pt x="34" y="624"/>
                    <a:pt x="34" y="624"/>
                    <a:pt x="34" y="624"/>
                  </a:cubicBezTo>
                  <a:cubicBezTo>
                    <a:pt x="35" y="624"/>
                    <a:pt x="35" y="624"/>
                    <a:pt x="35" y="624"/>
                  </a:cubicBezTo>
                  <a:cubicBezTo>
                    <a:pt x="36" y="623"/>
                    <a:pt x="36" y="623"/>
                    <a:pt x="36" y="623"/>
                  </a:cubicBezTo>
                  <a:cubicBezTo>
                    <a:pt x="36" y="623"/>
                    <a:pt x="36" y="623"/>
                    <a:pt x="36" y="623"/>
                  </a:cubicBezTo>
                  <a:cubicBezTo>
                    <a:pt x="36" y="624"/>
                    <a:pt x="37" y="624"/>
                    <a:pt x="37" y="625"/>
                  </a:cubicBezTo>
                  <a:lnTo>
                    <a:pt x="36" y="626"/>
                  </a:lnTo>
                  <a:close/>
                  <a:moveTo>
                    <a:pt x="57" y="609"/>
                  </a:moveTo>
                  <a:cubicBezTo>
                    <a:pt x="57" y="609"/>
                    <a:pt x="56" y="609"/>
                    <a:pt x="56" y="610"/>
                  </a:cubicBezTo>
                  <a:cubicBezTo>
                    <a:pt x="56" y="610"/>
                    <a:pt x="56" y="609"/>
                    <a:pt x="56" y="609"/>
                  </a:cubicBezTo>
                  <a:cubicBezTo>
                    <a:pt x="56" y="609"/>
                    <a:pt x="56" y="609"/>
                    <a:pt x="57" y="609"/>
                  </a:cubicBezTo>
                  <a:close/>
                  <a:moveTo>
                    <a:pt x="74" y="599"/>
                  </a:moveTo>
                  <a:cubicBezTo>
                    <a:pt x="76" y="598"/>
                    <a:pt x="76" y="598"/>
                    <a:pt x="76" y="598"/>
                  </a:cubicBezTo>
                  <a:cubicBezTo>
                    <a:pt x="75" y="598"/>
                    <a:pt x="74" y="599"/>
                    <a:pt x="74" y="599"/>
                  </a:cubicBezTo>
                  <a:close/>
                  <a:moveTo>
                    <a:pt x="80" y="595"/>
                  </a:moveTo>
                  <a:cubicBezTo>
                    <a:pt x="80" y="596"/>
                    <a:pt x="80" y="596"/>
                    <a:pt x="80" y="596"/>
                  </a:cubicBezTo>
                  <a:cubicBezTo>
                    <a:pt x="80" y="595"/>
                    <a:pt x="80" y="595"/>
                    <a:pt x="80" y="595"/>
                  </a:cubicBezTo>
                  <a:cubicBezTo>
                    <a:pt x="79" y="595"/>
                    <a:pt x="78" y="596"/>
                    <a:pt x="77" y="597"/>
                  </a:cubicBezTo>
                  <a:cubicBezTo>
                    <a:pt x="77" y="597"/>
                    <a:pt x="77" y="596"/>
                    <a:pt x="75" y="597"/>
                  </a:cubicBezTo>
                  <a:cubicBezTo>
                    <a:pt x="71" y="598"/>
                    <a:pt x="71" y="601"/>
                    <a:pt x="68" y="602"/>
                  </a:cubicBezTo>
                  <a:cubicBezTo>
                    <a:pt x="69" y="601"/>
                    <a:pt x="69" y="601"/>
                    <a:pt x="69" y="601"/>
                  </a:cubicBezTo>
                  <a:cubicBezTo>
                    <a:pt x="68" y="602"/>
                    <a:pt x="67" y="602"/>
                    <a:pt x="65" y="603"/>
                  </a:cubicBezTo>
                  <a:cubicBezTo>
                    <a:pt x="66" y="602"/>
                    <a:pt x="67" y="601"/>
                    <a:pt x="68" y="600"/>
                  </a:cubicBezTo>
                  <a:cubicBezTo>
                    <a:pt x="69" y="599"/>
                    <a:pt x="69" y="599"/>
                    <a:pt x="69" y="599"/>
                  </a:cubicBezTo>
                  <a:cubicBezTo>
                    <a:pt x="69" y="599"/>
                    <a:pt x="69" y="599"/>
                    <a:pt x="69" y="599"/>
                  </a:cubicBezTo>
                  <a:cubicBezTo>
                    <a:pt x="70" y="598"/>
                    <a:pt x="71" y="598"/>
                    <a:pt x="71" y="597"/>
                  </a:cubicBezTo>
                  <a:cubicBezTo>
                    <a:pt x="71" y="597"/>
                    <a:pt x="70" y="598"/>
                    <a:pt x="70" y="598"/>
                  </a:cubicBezTo>
                  <a:cubicBezTo>
                    <a:pt x="73" y="594"/>
                    <a:pt x="76" y="590"/>
                    <a:pt x="79" y="586"/>
                  </a:cubicBezTo>
                  <a:lnTo>
                    <a:pt x="80" y="595"/>
                  </a:lnTo>
                  <a:close/>
                  <a:moveTo>
                    <a:pt x="101" y="557"/>
                  </a:moveTo>
                  <a:cubicBezTo>
                    <a:pt x="98" y="558"/>
                    <a:pt x="95" y="561"/>
                    <a:pt x="94" y="560"/>
                  </a:cubicBezTo>
                  <a:cubicBezTo>
                    <a:pt x="92" y="561"/>
                    <a:pt x="89" y="562"/>
                    <a:pt x="93" y="561"/>
                  </a:cubicBezTo>
                  <a:cubicBezTo>
                    <a:pt x="91" y="563"/>
                    <a:pt x="91" y="563"/>
                    <a:pt x="91" y="563"/>
                  </a:cubicBezTo>
                  <a:cubicBezTo>
                    <a:pt x="91" y="562"/>
                    <a:pt x="91" y="562"/>
                    <a:pt x="91" y="562"/>
                  </a:cubicBezTo>
                  <a:cubicBezTo>
                    <a:pt x="91" y="562"/>
                    <a:pt x="91" y="563"/>
                    <a:pt x="90" y="563"/>
                  </a:cubicBezTo>
                  <a:cubicBezTo>
                    <a:pt x="88" y="565"/>
                    <a:pt x="88" y="565"/>
                    <a:pt x="88" y="565"/>
                  </a:cubicBezTo>
                  <a:cubicBezTo>
                    <a:pt x="87" y="562"/>
                    <a:pt x="81" y="564"/>
                    <a:pt x="86" y="560"/>
                  </a:cubicBezTo>
                  <a:cubicBezTo>
                    <a:pt x="86" y="561"/>
                    <a:pt x="84" y="562"/>
                    <a:pt x="81" y="563"/>
                  </a:cubicBezTo>
                  <a:cubicBezTo>
                    <a:pt x="81" y="563"/>
                    <a:pt x="81" y="563"/>
                    <a:pt x="81" y="563"/>
                  </a:cubicBezTo>
                  <a:cubicBezTo>
                    <a:pt x="81" y="563"/>
                    <a:pt x="81" y="563"/>
                    <a:pt x="81" y="563"/>
                  </a:cubicBezTo>
                  <a:cubicBezTo>
                    <a:pt x="82" y="562"/>
                    <a:pt x="82" y="562"/>
                    <a:pt x="83" y="563"/>
                  </a:cubicBezTo>
                  <a:cubicBezTo>
                    <a:pt x="83" y="561"/>
                    <a:pt x="82" y="561"/>
                    <a:pt x="81" y="561"/>
                  </a:cubicBezTo>
                  <a:cubicBezTo>
                    <a:pt x="82" y="561"/>
                    <a:pt x="82" y="560"/>
                    <a:pt x="83" y="561"/>
                  </a:cubicBezTo>
                  <a:cubicBezTo>
                    <a:pt x="83" y="560"/>
                    <a:pt x="83" y="560"/>
                    <a:pt x="83" y="559"/>
                  </a:cubicBezTo>
                  <a:cubicBezTo>
                    <a:pt x="84" y="559"/>
                    <a:pt x="85" y="559"/>
                    <a:pt x="85" y="559"/>
                  </a:cubicBezTo>
                  <a:cubicBezTo>
                    <a:pt x="85" y="558"/>
                    <a:pt x="85" y="558"/>
                    <a:pt x="85" y="558"/>
                  </a:cubicBezTo>
                  <a:cubicBezTo>
                    <a:pt x="86" y="557"/>
                    <a:pt x="87" y="557"/>
                    <a:pt x="88" y="556"/>
                  </a:cubicBezTo>
                  <a:cubicBezTo>
                    <a:pt x="88" y="557"/>
                    <a:pt x="88" y="558"/>
                    <a:pt x="87" y="559"/>
                  </a:cubicBezTo>
                  <a:cubicBezTo>
                    <a:pt x="87" y="560"/>
                    <a:pt x="87" y="560"/>
                    <a:pt x="87" y="560"/>
                  </a:cubicBezTo>
                  <a:cubicBezTo>
                    <a:pt x="87" y="559"/>
                    <a:pt x="87" y="559"/>
                    <a:pt x="87" y="559"/>
                  </a:cubicBezTo>
                  <a:cubicBezTo>
                    <a:pt x="87" y="559"/>
                    <a:pt x="87" y="560"/>
                    <a:pt x="87" y="560"/>
                  </a:cubicBezTo>
                  <a:cubicBezTo>
                    <a:pt x="88" y="559"/>
                    <a:pt x="88" y="559"/>
                    <a:pt x="88" y="558"/>
                  </a:cubicBezTo>
                  <a:cubicBezTo>
                    <a:pt x="89" y="558"/>
                    <a:pt x="89" y="558"/>
                    <a:pt x="89" y="558"/>
                  </a:cubicBezTo>
                  <a:cubicBezTo>
                    <a:pt x="90" y="558"/>
                    <a:pt x="87" y="564"/>
                    <a:pt x="90" y="563"/>
                  </a:cubicBezTo>
                  <a:cubicBezTo>
                    <a:pt x="90" y="560"/>
                    <a:pt x="90" y="560"/>
                    <a:pt x="90" y="560"/>
                  </a:cubicBezTo>
                  <a:cubicBezTo>
                    <a:pt x="91" y="560"/>
                    <a:pt x="91" y="560"/>
                    <a:pt x="91" y="560"/>
                  </a:cubicBezTo>
                  <a:cubicBezTo>
                    <a:pt x="92" y="557"/>
                    <a:pt x="92" y="557"/>
                    <a:pt x="92" y="557"/>
                  </a:cubicBezTo>
                  <a:cubicBezTo>
                    <a:pt x="94" y="557"/>
                    <a:pt x="94" y="557"/>
                    <a:pt x="94" y="557"/>
                  </a:cubicBezTo>
                  <a:cubicBezTo>
                    <a:pt x="97" y="555"/>
                    <a:pt x="100" y="554"/>
                    <a:pt x="102" y="553"/>
                  </a:cubicBezTo>
                  <a:cubicBezTo>
                    <a:pt x="100" y="553"/>
                    <a:pt x="100" y="554"/>
                    <a:pt x="98" y="554"/>
                  </a:cubicBezTo>
                  <a:cubicBezTo>
                    <a:pt x="99" y="552"/>
                    <a:pt x="103" y="550"/>
                    <a:pt x="108" y="548"/>
                  </a:cubicBezTo>
                  <a:cubicBezTo>
                    <a:pt x="108" y="548"/>
                    <a:pt x="109" y="548"/>
                    <a:pt x="109" y="548"/>
                  </a:cubicBezTo>
                  <a:cubicBezTo>
                    <a:pt x="109" y="549"/>
                    <a:pt x="108" y="549"/>
                    <a:pt x="108" y="549"/>
                  </a:cubicBezTo>
                  <a:cubicBezTo>
                    <a:pt x="109" y="549"/>
                    <a:pt x="106" y="551"/>
                    <a:pt x="111" y="550"/>
                  </a:cubicBezTo>
                  <a:cubicBezTo>
                    <a:pt x="110" y="551"/>
                    <a:pt x="108" y="554"/>
                    <a:pt x="108" y="554"/>
                  </a:cubicBezTo>
                  <a:cubicBezTo>
                    <a:pt x="106" y="556"/>
                    <a:pt x="103" y="557"/>
                    <a:pt x="101" y="557"/>
                  </a:cubicBezTo>
                  <a:close/>
                  <a:moveTo>
                    <a:pt x="92" y="555"/>
                  </a:moveTo>
                  <a:cubicBezTo>
                    <a:pt x="91" y="555"/>
                    <a:pt x="91" y="556"/>
                    <a:pt x="90" y="556"/>
                  </a:cubicBezTo>
                  <a:cubicBezTo>
                    <a:pt x="90" y="556"/>
                    <a:pt x="90" y="555"/>
                    <a:pt x="91" y="555"/>
                  </a:cubicBezTo>
                  <a:cubicBezTo>
                    <a:pt x="91" y="555"/>
                    <a:pt x="91" y="555"/>
                    <a:pt x="92" y="555"/>
                  </a:cubicBezTo>
                  <a:close/>
                  <a:moveTo>
                    <a:pt x="99" y="575"/>
                  </a:moveTo>
                  <a:cubicBezTo>
                    <a:pt x="98" y="576"/>
                    <a:pt x="94" y="578"/>
                    <a:pt x="94" y="577"/>
                  </a:cubicBezTo>
                  <a:cubicBezTo>
                    <a:pt x="98" y="576"/>
                    <a:pt x="95" y="573"/>
                    <a:pt x="99" y="574"/>
                  </a:cubicBezTo>
                  <a:cubicBezTo>
                    <a:pt x="99" y="573"/>
                    <a:pt x="98" y="573"/>
                    <a:pt x="97" y="573"/>
                  </a:cubicBezTo>
                  <a:cubicBezTo>
                    <a:pt x="97" y="573"/>
                    <a:pt x="97" y="572"/>
                    <a:pt x="97" y="572"/>
                  </a:cubicBezTo>
                  <a:cubicBezTo>
                    <a:pt x="101" y="571"/>
                    <a:pt x="101" y="571"/>
                    <a:pt x="101" y="571"/>
                  </a:cubicBezTo>
                  <a:cubicBezTo>
                    <a:pt x="102" y="571"/>
                    <a:pt x="102" y="570"/>
                    <a:pt x="102" y="571"/>
                  </a:cubicBezTo>
                  <a:cubicBezTo>
                    <a:pt x="103" y="572"/>
                    <a:pt x="99" y="574"/>
                    <a:pt x="99" y="575"/>
                  </a:cubicBezTo>
                  <a:close/>
                  <a:moveTo>
                    <a:pt x="115" y="566"/>
                  </a:moveTo>
                  <a:cubicBezTo>
                    <a:pt x="112" y="567"/>
                    <a:pt x="109" y="568"/>
                    <a:pt x="106" y="569"/>
                  </a:cubicBezTo>
                  <a:cubicBezTo>
                    <a:pt x="107" y="568"/>
                    <a:pt x="107" y="568"/>
                    <a:pt x="107" y="568"/>
                  </a:cubicBezTo>
                  <a:cubicBezTo>
                    <a:pt x="122" y="562"/>
                    <a:pt x="115" y="563"/>
                    <a:pt x="104" y="564"/>
                  </a:cubicBezTo>
                  <a:cubicBezTo>
                    <a:pt x="109" y="562"/>
                    <a:pt x="114" y="560"/>
                    <a:pt x="120" y="559"/>
                  </a:cubicBezTo>
                  <a:cubicBezTo>
                    <a:pt x="119" y="558"/>
                    <a:pt x="119" y="558"/>
                    <a:pt x="119" y="558"/>
                  </a:cubicBezTo>
                  <a:cubicBezTo>
                    <a:pt x="121" y="558"/>
                    <a:pt x="121" y="557"/>
                    <a:pt x="123" y="557"/>
                  </a:cubicBezTo>
                  <a:cubicBezTo>
                    <a:pt x="123" y="557"/>
                    <a:pt x="117" y="564"/>
                    <a:pt x="115" y="566"/>
                  </a:cubicBezTo>
                  <a:close/>
                  <a:moveTo>
                    <a:pt x="127" y="562"/>
                  </a:moveTo>
                  <a:cubicBezTo>
                    <a:pt x="127" y="561"/>
                    <a:pt x="126" y="561"/>
                    <a:pt x="126" y="561"/>
                  </a:cubicBezTo>
                  <a:cubicBezTo>
                    <a:pt x="129" y="560"/>
                    <a:pt x="129" y="560"/>
                    <a:pt x="129" y="560"/>
                  </a:cubicBezTo>
                  <a:cubicBezTo>
                    <a:pt x="129" y="560"/>
                    <a:pt x="130" y="561"/>
                    <a:pt x="127" y="562"/>
                  </a:cubicBezTo>
                  <a:close/>
                  <a:moveTo>
                    <a:pt x="165" y="551"/>
                  </a:moveTo>
                  <a:cubicBezTo>
                    <a:pt x="164" y="553"/>
                    <a:pt x="159" y="553"/>
                    <a:pt x="159" y="552"/>
                  </a:cubicBezTo>
                  <a:cubicBezTo>
                    <a:pt x="160" y="554"/>
                    <a:pt x="153" y="555"/>
                    <a:pt x="151" y="557"/>
                  </a:cubicBezTo>
                  <a:cubicBezTo>
                    <a:pt x="145" y="559"/>
                    <a:pt x="145" y="556"/>
                    <a:pt x="140" y="559"/>
                  </a:cubicBezTo>
                  <a:cubicBezTo>
                    <a:pt x="143" y="559"/>
                    <a:pt x="143" y="559"/>
                    <a:pt x="143" y="559"/>
                  </a:cubicBezTo>
                  <a:cubicBezTo>
                    <a:pt x="138" y="561"/>
                    <a:pt x="136" y="562"/>
                    <a:pt x="131" y="563"/>
                  </a:cubicBezTo>
                  <a:cubicBezTo>
                    <a:pt x="130" y="562"/>
                    <a:pt x="134" y="562"/>
                    <a:pt x="134" y="561"/>
                  </a:cubicBezTo>
                  <a:cubicBezTo>
                    <a:pt x="131" y="561"/>
                    <a:pt x="131" y="561"/>
                    <a:pt x="131" y="561"/>
                  </a:cubicBezTo>
                  <a:cubicBezTo>
                    <a:pt x="132" y="561"/>
                    <a:pt x="134" y="559"/>
                    <a:pt x="134" y="560"/>
                  </a:cubicBezTo>
                  <a:cubicBezTo>
                    <a:pt x="134" y="559"/>
                    <a:pt x="135" y="558"/>
                    <a:pt x="132" y="560"/>
                  </a:cubicBezTo>
                  <a:cubicBezTo>
                    <a:pt x="134" y="558"/>
                    <a:pt x="134" y="558"/>
                    <a:pt x="134" y="558"/>
                  </a:cubicBezTo>
                  <a:cubicBezTo>
                    <a:pt x="133" y="558"/>
                    <a:pt x="133" y="558"/>
                    <a:pt x="133" y="558"/>
                  </a:cubicBezTo>
                  <a:cubicBezTo>
                    <a:pt x="136" y="557"/>
                    <a:pt x="136" y="557"/>
                    <a:pt x="136" y="557"/>
                  </a:cubicBezTo>
                  <a:cubicBezTo>
                    <a:pt x="137" y="557"/>
                    <a:pt x="138" y="556"/>
                    <a:pt x="141" y="557"/>
                  </a:cubicBezTo>
                  <a:cubicBezTo>
                    <a:pt x="141" y="557"/>
                    <a:pt x="139" y="558"/>
                    <a:pt x="139" y="558"/>
                  </a:cubicBezTo>
                  <a:cubicBezTo>
                    <a:pt x="141" y="558"/>
                    <a:pt x="143" y="557"/>
                    <a:pt x="144" y="556"/>
                  </a:cubicBezTo>
                  <a:cubicBezTo>
                    <a:pt x="141" y="557"/>
                    <a:pt x="142" y="556"/>
                    <a:pt x="141" y="555"/>
                  </a:cubicBezTo>
                  <a:cubicBezTo>
                    <a:pt x="143" y="554"/>
                    <a:pt x="146" y="553"/>
                    <a:pt x="147" y="553"/>
                  </a:cubicBezTo>
                  <a:cubicBezTo>
                    <a:pt x="151" y="552"/>
                    <a:pt x="154" y="552"/>
                    <a:pt x="153" y="554"/>
                  </a:cubicBezTo>
                  <a:cubicBezTo>
                    <a:pt x="154" y="553"/>
                    <a:pt x="157" y="553"/>
                    <a:pt x="158" y="551"/>
                  </a:cubicBezTo>
                  <a:cubicBezTo>
                    <a:pt x="155" y="553"/>
                    <a:pt x="156" y="548"/>
                    <a:pt x="152" y="552"/>
                  </a:cubicBezTo>
                  <a:cubicBezTo>
                    <a:pt x="150" y="550"/>
                    <a:pt x="156" y="549"/>
                    <a:pt x="159" y="549"/>
                  </a:cubicBezTo>
                  <a:cubicBezTo>
                    <a:pt x="158" y="550"/>
                    <a:pt x="159" y="550"/>
                    <a:pt x="159" y="550"/>
                  </a:cubicBezTo>
                  <a:cubicBezTo>
                    <a:pt x="163" y="549"/>
                    <a:pt x="160" y="548"/>
                    <a:pt x="157" y="549"/>
                  </a:cubicBezTo>
                  <a:cubicBezTo>
                    <a:pt x="161" y="546"/>
                    <a:pt x="161" y="546"/>
                    <a:pt x="161" y="546"/>
                  </a:cubicBezTo>
                  <a:cubicBezTo>
                    <a:pt x="161" y="546"/>
                    <a:pt x="161" y="546"/>
                    <a:pt x="161" y="546"/>
                  </a:cubicBezTo>
                  <a:cubicBezTo>
                    <a:pt x="165" y="545"/>
                    <a:pt x="165" y="545"/>
                    <a:pt x="165" y="545"/>
                  </a:cubicBezTo>
                  <a:cubicBezTo>
                    <a:pt x="166" y="546"/>
                    <a:pt x="167" y="547"/>
                    <a:pt x="166" y="547"/>
                  </a:cubicBezTo>
                  <a:cubicBezTo>
                    <a:pt x="169" y="547"/>
                    <a:pt x="169" y="547"/>
                    <a:pt x="169" y="547"/>
                  </a:cubicBezTo>
                  <a:cubicBezTo>
                    <a:pt x="165" y="548"/>
                    <a:pt x="165" y="548"/>
                    <a:pt x="165" y="548"/>
                  </a:cubicBezTo>
                  <a:cubicBezTo>
                    <a:pt x="167" y="549"/>
                    <a:pt x="169" y="547"/>
                    <a:pt x="171" y="547"/>
                  </a:cubicBezTo>
                  <a:cubicBezTo>
                    <a:pt x="174" y="547"/>
                    <a:pt x="167" y="549"/>
                    <a:pt x="165" y="551"/>
                  </a:cubicBezTo>
                  <a:close/>
                  <a:moveTo>
                    <a:pt x="290" y="522"/>
                  </a:moveTo>
                  <a:cubicBezTo>
                    <a:pt x="289" y="523"/>
                    <a:pt x="287" y="523"/>
                    <a:pt x="287" y="523"/>
                  </a:cubicBezTo>
                  <a:cubicBezTo>
                    <a:pt x="285" y="524"/>
                    <a:pt x="281" y="525"/>
                    <a:pt x="280" y="524"/>
                  </a:cubicBezTo>
                  <a:cubicBezTo>
                    <a:pt x="283" y="523"/>
                    <a:pt x="283" y="523"/>
                    <a:pt x="281" y="522"/>
                  </a:cubicBezTo>
                  <a:cubicBezTo>
                    <a:pt x="278" y="524"/>
                    <a:pt x="272" y="524"/>
                    <a:pt x="273" y="526"/>
                  </a:cubicBezTo>
                  <a:cubicBezTo>
                    <a:pt x="268" y="526"/>
                    <a:pt x="271" y="526"/>
                    <a:pt x="268" y="525"/>
                  </a:cubicBezTo>
                  <a:cubicBezTo>
                    <a:pt x="267" y="525"/>
                    <a:pt x="268" y="524"/>
                    <a:pt x="269" y="524"/>
                  </a:cubicBezTo>
                  <a:cubicBezTo>
                    <a:pt x="256" y="527"/>
                    <a:pt x="256" y="527"/>
                    <a:pt x="256" y="527"/>
                  </a:cubicBezTo>
                  <a:cubicBezTo>
                    <a:pt x="256" y="528"/>
                    <a:pt x="265" y="526"/>
                    <a:pt x="261" y="529"/>
                  </a:cubicBezTo>
                  <a:cubicBezTo>
                    <a:pt x="260" y="529"/>
                    <a:pt x="261" y="531"/>
                    <a:pt x="256" y="531"/>
                  </a:cubicBezTo>
                  <a:cubicBezTo>
                    <a:pt x="256" y="531"/>
                    <a:pt x="257" y="531"/>
                    <a:pt x="257" y="531"/>
                  </a:cubicBezTo>
                  <a:cubicBezTo>
                    <a:pt x="255" y="531"/>
                    <a:pt x="254" y="531"/>
                    <a:pt x="252" y="531"/>
                  </a:cubicBezTo>
                  <a:cubicBezTo>
                    <a:pt x="251" y="530"/>
                    <a:pt x="254" y="530"/>
                    <a:pt x="256" y="529"/>
                  </a:cubicBezTo>
                  <a:cubicBezTo>
                    <a:pt x="254" y="529"/>
                    <a:pt x="253" y="530"/>
                    <a:pt x="251" y="530"/>
                  </a:cubicBezTo>
                  <a:cubicBezTo>
                    <a:pt x="251" y="530"/>
                    <a:pt x="251" y="530"/>
                    <a:pt x="251" y="530"/>
                  </a:cubicBezTo>
                  <a:cubicBezTo>
                    <a:pt x="247" y="531"/>
                    <a:pt x="247" y="531"/>
                    <a:pt x="247" y="531"/>
                  </a:cubicBezTo>
                  <a:cubicBezTo>
                    <a:pt x="245" y="532"/>
                    <a:pt x="250" y="530"/>
                    <a:pt x="251" y="531"/>
                  </a:cubicBezTo>
                  <a:cubicBezTo>
                    <a:pt x="248" y="532"/>
                    <a:pt x="248" y="532"/>
                    <a:pt x="248" y="532"/>
                  </a:cubicBezTo>
                  <a:cubicBezTo>
                    <a:pt x="245" y="533"/>
                    <a:pt x="236" y="535"/>
                    <a:pt x="232" y="534"/>
                  </a:cubicBezTo>
                  <a:cubicBezTo>
                    <a:pt x="228" y="534"/>
                    <a:pt x="230" y="535"/>
                    <a:pt x="230" y="536"/>
                  </a:cubicBezTo>
                  <a:cubicBezTo>
                    <a:pt x="228" y="538"/>
                    <a:pt x="225" y="537"/>
                    <a:pt x="223" y="538"/>
                  </a:cubicBezTo>
                  <a:cubicBezTo>
                    <a:pt x="223" y="539"/>
                    <a:pt x="220" y="539"/>
                    <a:pt x="221" y="540"/>
                  </a:cubicBezTo>
                  <a:cubicBezTo>
                    <a:pt x="217" y="541"/>
                    <a:pt x="217" y="541"/>
                    <a:pt x="217" y="541"/>
                  </a:cubicBezTo>
                  <a:cubicBezTo>
                    <a:pt x="216" y="543"/>
                    <a:pt x="222" y="540"/>
                    <a:pt x="223" y="541"/>
                  </a:cubicBezTo>
                  <a:cubicBezTo>
                    <a:pt x="226" y="542"/>
                    <a:pt x="221" y="542"/>
                    <a:pt x="222" y="542"/>
                  </a:cubicBezTo>
                  <a:cubicBezTo>
                    <a:pt x="225" y="542"/>
                    <a:pt x="225" y="541"/>
                    <a:pt x="226" y="540"/>
                  </a:cubicBezTo>
                  <a:cubicBezTo>
                    <a:pt x="228" y="540"/>
                    <a:pt x="229" y="540"/>
                    <a:pt x="229" y="541"/>
                  </a:cubicBezTo>
                  <a:cubicBezTo>
                    <a:pt x="224" y="541"/>
                    <a:pt x="227" y="542"/>
                    <a:pt x="223" y="543"/>
                  </a:cubicBezTo>
                  <a:cubicBezTo>
                    <a:pt x="223" y="543"/>
                    <a:pt x="223" y="543"/>
                    <a:pt x="223" y="543"/>
                  </a:cubicBezTo>
                  <a:cubicBezTo>
                    <a:pt x="224" y="544"/>
                    <a:pt x="218" y="544"/>
                    <a:pt x="216" y="545"/>
                  </a:cubicBezTo>
                  <a:cubicBezTo>
                    <a:pt x="211" y="545"/>
                    <a:pt x="219" y="543"/>
                    <a:pt x="218" y="542"/>
                  </a:cubicBezTo>
                  <a:cubicBezTo>
                    <a:pt x="213" y="544"/>
                    <a:pt x="213" y="544"/>
                    <a:pt x="213" y="544"/>
                  </a:cubicBezTo>
                  <a:cubicBezTo>
                    <a:pt x="215" y="543"/>
                    <a:pt x="213" y="542"/>
                    <a:pt x="215" y="541"/>
                  </a:cubicBezTo>
                  <a:cubicBezTo>
                    <a:pt x="212" y="542"/>
                    <a:pt x="211" y="541"/>
                    <a:pt x="209" y="542"/>
                  </a:cubicBezTo>
                  <a:cubicBezTo>
                    <a:pt x="211" y="540"/>
                    <a:pt x="204" y="542"/>
                    <a:pt x="203" y="541"/>
                  </a:cubicBezTo>
                  <a:cubicBezTo>
                    <a:pt x="206" y="540"/>
                    <a:pt x="214" y="540"/>
                    <a:pt x="213" y="540"/>
                  </a:cubicBezTo>
                  <a:cubicBezTo>
                    <a:pt x="213" y="540"/>
                    <a:pt x="217" y="539"/>
                    <a:pt x="219" y="540"/>
                  </a:cubicBezTo>
                  <a:cubicBezTo>
                    <a:pt x="220" y="537"/>
                    <a:pt x="220" y="537"/>
                    <a:pt x="220" y="537"/>
                  </a:cubicBezTo>
                  <a:cubicBezTo>
                    <a:pt x="218" y="538"/>
                    <a:pt x="214" y="539"/>
                    <a:pt x="215" y="538"/>
                  </a:cubicBezTo>
                  <a:cubicBezTo>
                    <a:pt x="211" y="539"/>
                    <a:pt x="211" y="539"/>
                    <a:pt x="211" y="539"/>
                  </a:cubicBezTo>
                  <a:cubicBezTo>
                    <a:pt x="214" y="536"/>
                    <a:pt x="214" y="537"/>
                    <a:pt x="217" y="535"/>
                  </a:cubicBezTo>
                  <a:cubicBezTo>
                    <a:pt x="209" y="535"/>
                    <a:pt x="205" y="540"/>
                    <a:pt x="198" y="539"/>
                  </a:cubicBezTo>
                  <a:cubicBezTo>
                    <a:pt x="199" y="539"/>
                    <a:pt x="199" y="539"/>
                    <a:pt x="199" y="539"/>
                  </a:cubicBezTo>
                  <a:cubicBezTo>
                    <a:pt x="188" y="542"/>
                    <a:pt x="184" y="541"/>
                    <a:pt x="180" y="539"/>
                  </a:cubicBezTo>
                  <a:cubicBezTo>
                    <a:pt x="185" y="537"/>
                    <a:pt x="185" y="537"/>
                    <a:pt x="185" y="537"/>
                  </a:cubicBezTo>
                  <a:cubicBezTo>
                    <a:pt x="186" y="538"/>
                    <a:pt x="186" y="538"/>
                    <a:pt x="186" y="538"/>
                  </a:cubicBezTo>
                  <a:cubicBezTo>
                    <a:pt x="194" y="537"/>
                    <a:pt x="198" y="533"/>
                    <a:pt x="207" y="531"/>
                  </a:cubicBezTo>
                  <a:cubicBezTo>
                    <a:pt x="206" y="532"/>
                    <a:pt x="203" y="533"/>
                    <a:pt x="203" y="533"/>
                  </a:cubicBezTo>
                  <a:cubicBezTo>
                    <a:pt x="209" y="532"/>
                    <a:pt x="207" y="530"/>
                    <a:pt x="212" y="530"/>
                  </a:cubicBezTo>
                  <a:cubicBezTo>
                    <a:pt x="205" y="532"/>
                    <a:pt x="217" y="529"/>
                    <a:pt x="211" y="532"/>
                  </a:cubicBezTo>
                  <a:cubicBezTo>
                    <a:pt x="219" y="528"/>
                    <a:pt x="230" y="529"/>
                    <a:pt x="236" y="527"/>
                  </a:cubicBezTo>
                  <a:cubicBezTo>
                    <a:pt x="234" y="527"/>
                    <a:pt x="238" y="526"/>
                    <a:pt x="238" y="525"/>
                  </a:cubicBezTo>
                  <a:cubicBezTo>
                    <a:pt x="239" y="525"/>
                    <a:pt x="239" y="526"/>
                    <a:pt x="238" y="526"/>
                  </a:cubicBezTo>
                  <a:cubicBezTo>
                    <a:pt x="241" y="526"/>
                    <a:pt x="242" y="527"/>
                    <a:pt x="242" y="528"/>
                  </a:cubicBezTo>
                  <a:cubicBezTo>
                    <a:pt x="236" y="529"/>
                    <a:pt x="236" y="529"/>
                    <a:pt x="236" y="529"/>
                  </a:cubicBezTo>
                  <a:cubicBezTo>
                    <a:pt x="238" y="529"/>
                    <a:pt x="240" y="530"/>
                    <a:pt x="241" y="530"/>
                  </a:cubicBezTo>
                  <a:cubicBezTo>
                    <a:pt x="241" y="530"/>
                    <a:pt x="241" y="530"/>
                    <a:pt x="241" y="530"/>
                  </a:cubicBezTo>
                  <a:cubicBezTo>
                    <a:pt x="241" y="530"/>
                    <a:pt x="241" y="530"/>
                    <a:pt x="241" y="530"/>
                  </a:cubicBezTo>
                  <a:cubicBezTo>
                    <a:pt x="242" y="530"/>
                    <a:pt x="243" y="529"/>
                    <a:pt x="244" y="529"/>
                  </a:cubicBezTo>
                  <a:cubicBezTo>
                    <a:pt x="245" y="528"/>
                    <a:pt x="244" y="528"/>
                    <a:pt x="244" y="528"/>
                  </a:cubicBezTo>
                  <a:cubicBezTo>
                    <a:pt x="246" y="527"/>
                    <a:pt x="248" y="525"/>
                    <a:pt x="251" y="524"/>
                  </a:cubicBezTo>
                  <a:cubicBezTo>
                    <a:pt x="251" y="524"/>
                    <a:pt x="251" y="524"/>
                    <a:pt x="251" y="524"/>
                  </a:cubicBezTo>
                  <a:cubicBezTo>
                    <a:pt x="257" y="523"/>
                    <a:pt x="257" y="523"/>
                    <a:pt x="257" y="523"/>
                  </a:cubicBezTo>
                  <a:cubicBezTo>
                    <a:pt x="257" y="523"/>
                    <a:pt x="257" y="523"/>
                    <a:pt x="257" y="523"/>
                  </a:cubicBezTo>
                  <a:cubicBezTo>
                    <a:pt x="260" y="522"/>
                    <a:pt x="260" y="522"/>
                    <a:pt x="260" y="522"/>
                  </a:cubicBezTo>
                  <a:cubicBezTo>
                    <a:pt x="261" y="523"/>
                    <a:pt x="262" y="522"/>
                    <a:pt x="262" y="523"/>
                  </a:cubicBezTo>
                  <a:cubicBezTo>
                    <a:pt x="265" y="525"/>
                    <a:pt x="271" y="521"/>
                    <a:pt x="277" y="521"/>
                  </a:cubicBezTo>
                  <a:cubicBezTo>
                    <a:pt x="276" y="522"/>
                    <a:pt x="276" y="522"/>
                    <a:pt x="276" y="522"/>
                  </a:cubicBezTo>
                  <a:cubicBezTo>
                    <a:pt x="279" y="520"/>
                    <a:pt x="286" y="520"/>
                    <a:pt x="291" y="520"/>
                  </a:cubicBezTo>
                  <a:cubicBezTo>
                    <a:pt x="291" y="520"/>
                    <a:pt x="291" y="520"/>
                    <a:pt x="291" y="520"/>
                  </a:cubicBezTo>
                  <a:cubicBezTo>
                    <a:pt x="289" y="521"/>
                    <a:pt x="288" y="522"/>
                    <a:pt x="290" y="522"/>
                  </a:cubicBezTo>
                  <a:close/>
                  <a:moveTo>
                    <a:pt x="291" y="513"/>
                  </a:moveTo>
                  <a:cubicBezTo>
                    <a:pt x="291" y="512"/>
                    <a:pt x="291" y="512"/>
                    <a:pt x="291" y="512"/>
                  </a:cubicBezTo>
                  <a:cubicBezTo>
                    <a:pt x="287" y="511"/>
                    <a:pt x="283" y="513"/>
                    <a:pt x="284" y="514"/>
                  </a:cubicBezTo>
                  <a:cubicBezTo>
                    <a:pt x="280" y="514"/>
                    <a:pt x="282" y="513"/>
                    <a:pt x="281" y="512"/>
                  </a:cubicBezTo>
                  <a:cubicBezTo>
                    <a:pt x="283" y="511"/>
                    <a:pt x="288" y="509"/>
                    <a:pt x="289" y="511"/>
                  </a:cubicBezTo>
                  <a:cubicBezTo>
                    <a:pt x="289" y="511"/>
                    <a:pt x="288" y="511"/>
                    <a:pt x="288" y="511"/>
                  </a:cubicBezTo>
                  <a:cubicBezTo>
                    <a:pt x="299" y="511"/>
                    <a:pt x="291" y="508"/>
                    <a:pt x="296" y="507"/>
                  </a:cubicBezTo>
                  <a:cubicBezTo>
                    <a:pt x="293" y="507"/>
                    <a:pt x="290" y="507"/>
                    <a:pt x="288" y="507"/>
                  </a:cubicBezTo>
                  <a:cubicBezTo>
                    <a:pt x="287" y="508"/>
                    <a:pt x="281" y="509"/>
                    <a:pt x="279" y="510"/>
                  </a:cubicBezTo>
                  <a:cubicBezTo>
                    <a:pt x="282" y="509"/>
                    <a:pt x="285" y="509"/>
                    <a:pt x="288" y="510"/>
                  </a:cubicBezTo>
                  <a:cubicBezTo>
                    <a:pt x="285" y="510"/>
                    <a:pt x="285" y="511"/>
                    <a:pt x="283" y="511"/>
                  </a:cubicBezTo>
                  <a:cubicBezTo>
                    <a:pt x="284" y="510"/>
                    <a:pt x="284" y="510"/>
                    <a:pt x="284" y="510"/>
                  </a:cubicBezTo>
                  <a:cubicBezTo>
                    <a:pt x="281" y="511"/>
                    <a:pt x="281" y="511"/>
                    <a:pt x="281" y="511"/>
                  </a:cubicBezTo>
                  <a:cubicBezTo>
                    <a:pt x="280" y="510"/>
                    <a:pt x="274" y="512"/>
                    <a:pt x="277" y="510"/>
                  </a:cubicBezTo>
                  <a:cubicBezTo>
                    <a:pt x="274" y="510"/>
                    <a:pt x="276" y="511"/>
                    <a:pt x="273" y="512"/>
                  </a:cubicBezTo>
                  <a:cubicBezTo>
                    <a:pt x="280" y="511"/>
                    <a:pt x="280" y="511"/>
                    <a:pt x="280" y="511"/>
                  </a:cubicBezTo>
                  <a:cubicBezTo>
                    <a:pt x="280" y="513"/>
                    <a:pt x="280" y="513"/>
                    <a:pt x="280" y="513"/>
                  </a:cubicBezTo>
                  <a:cubicBezTo>
                    <a:pt x="278" y="514"/>
                    <a:pt x="277" y="513"/>
                    <a:pt x="275" y="513"/>
                  </a:cubicBezTo>
                  <a:cubicBezTo>
                    <a:pt x="275" y="514"/>
                    <a:pt x="275" y="514"/>
                    <a:pt x="275" y="514"/>
                  </a:cubicBezTo>
                  <a:cubicBezTo>
                    <a:pt x="270" y="514"/>
                    <a:pt x="270" y="514"/>
                    <a:pt x="270" y="514"/>
                  </a:cubicBezTo>
                  <a:cubicBezTo>
                    <a:pt x="271" y="515"/>
                    <a:pt x="268" y="515"/>
                    <a:pt x="267" y="515"/>
                  </a:cubicBezTo>
                  <a:cubicBezTo>
                    <a:pt x="264" y="515"/>
                    <a:pt x="265" y="513"/>
                    <a:pt x="261" y="515"/>
                  </a:cubicBezTo>
                  <a:cubicBezTo>
                    <a:pt x="261" y="515"/>
                    <a:pt x="261" y="515"/>
                    <a:pt x="261" y="515"/>
                  </a:cubicBezTo>
                  <a:cubicBezTo>
                    <a:pt x="259" y="516"/>
                    <a:pt x="258" y="516"/>
                    <a:pt x="254" y="516"/>
                  </a:cubicBezTo>
                  <a:cubicBezTo>
                    <a:pt x="254" y="516"/>
                    <a:pt x="255" y="516"/>
                    <a:pt x="255" y="515"/>
                  </a:cubicBezTo>
                  <a:cubicBezTo>
                    <a:pt x="250" y="515"/>
                    <a:pt x="243" y="519"/>
                    <a:pt x="240" y="517"/>
                  </a:cubicBezTo>
                  <a:cubicBezTo>
                    <a:pt x="240" y="516"/>
                    <a:pt x="242" y="516"/>
                    <a:pt x="242" y="515"/>
                  </a:cubicBezTo>
                  <a:cubicBezTo>
                    <a:pt x="250" y="516"/>
                    <a:pt x="246" y="512"/>
                    <a:pt x="256" y="512"/>
                  </a:cubicBezTo>
                  <a:cubicBezTo>
                    <a:pt x="257" y="515"/>
                    <a:pt x="263" y="509"/>
                    <a:pt x="265" y="512"/>
                  </a:cubicBezTo>
                  <a:cubicBezTo>
                    <a:pt x="262" y="512"/>
                    <a:pt x="258" y="514"/>
                    <a:pt x="259" y="514"/>
                  </a:cubicBezTo>
                  <a:cubicBezTo>
                    <a:pt x="262" y="514"/>
                    <a:pt x="266" y="513"/>
                    <a:pt x="269" y="513"/>
                  </a:cubicBezTo>
                  <a:cubicBezTo>
                    <a:pt x="266" y="512"/>
                    <a:pt x="266" y="511"/>
                    <a:pt x="267" y="510"/>
                  </a:cubicBezTo>
                  <a:cubicBezTo>
                    <a:pt x="262" y="511"/>
                    <a:pt x="252" y="511"/>
                    <a:pt x="245" y="512"/>
                  </a:cubicBezTo>
                  <a:cubicBezTo>
                    <a:pt x="246" y="513"/>
                    <a:pt x="246" y="513"/>
                    <a:pt x="246" y="513"/>
                  </a:cubicBezTo>
                  <a:cubicBezTo>
                    <a:pt x="240" y="515"/>
                    <a:pt x="246" y="512"/>
                    <a:pt x="241" y="512"/>
                  </a:cubicBezTo>
                  <a:cubicBezTo>
                    <a:pt x="240" y="514"/>
                    <a:pt x="240" y="514"/>
                    <a:pt x="240" y="514"/>
                  </a:cubicBezTo>
                  <a:cubicBezTo>
                    <a:pt x="239" y="514"/>
                    <a:pt x="239" y="514"/>
                    <a:pt x="239" y="514"/>
                  </a:cubicBezTo>
                  <a:cubicBezTo>
                    <a:pt x="236" y="516"/>
                    <a:pt x="236" y="516"/>
                    <a:pt x="236" y="516"/>
                  </a:cubicBezTo>
                  <a:cubicBezTo>
                    <a:pt x="239" y="515"/>
                    <a:pt x="237" y="514"/>
                    <a:pt x="240" y="515"/>
                  </a:cubicBezTo>
                  <a:cubicBezTo>
                    <a:pt x="243" y="515"/>
                    <a:pt x="241" y="516"/>
                    <a:pt x="240" y="517"/>
                  </a:cubicBezTo>
                  <a:cubicBezTo>
                    <a:pt x="238" y="517"/>
                    <a:pt x="232" y="518"/>
                    <a:pt x="236" y="516"/>
                  </a:cubicBezTo>
                  <a:cubicBezTo>
                    <a:pt x="230" y="519"/>
                    <a:pt x="230" y="519"/>
                    <a:pt x="230" y="519"/>
                  </a:cubicBezTo>
                  <a:cubicBezTo>
                    <a:pt x="230" y="519"/>
                    <a:pt x="231" y="518"/>
                    <a:pt x="231" y="518"/>
                  </a:cubicBezTo>
                  <a:cubicBezTo>
                    <a:pt x="227" y="519"/>
                    <a:pt x="227" y="519"/>
                    <a:pt x="227" y="519"/>
                  </a:cubicBezTo>
                  <a:cubicBezTo>
                    <a:pt x="227" y="519"/>
                    <a:pt x="227" y="519"/>
                    <a:pt x="227" y="519"/>
                  </a:cubicBezTo>
                  <a:cubicBezTo>
                    <a:pt x="223" y="520"/>
                    <a:pt x="218" y="521"/>
                    <a:pt x="215" y="523"/>
                  </a:cubicBezTo>
                  <a:cubicBezTo>
                    <a:pt x="223" y="522"/>
                    <a:pt x="213" y="525"/>
                    <a:pt x="214" y="525"/>
                  </a:cubicBezTo>
                  <a:cubicBezTo>
                    <a:pt x="212" y="526"/>
                    <a:pt x="210" y="523"/>
                    <a:pt x="214" y="521"/>
                  </a:cubicBezTo>
                  <a:cubicBezTo>
                    <a:pt x="216" y="522"/>
                    <a:pt x="219" y="520"/>
                    <a:pt x="221" y="519"/>
                  </a:cubicBezTo>
                  <a:cubicBezTo>
                    <a:pt x="217" y="519"/>
                    <a:pt x="217" y="520"/>
                    <a:pt x="214" y="521"/>
                  </a:cubicBezTo>
                  <a:cubicBezTo>
                    <a:pt x="216" y="520"/>
                    <a:pt x="211" y="521"/>
                    <a:pt x="210" y="520"/>
                  </a:cubicBezTo>
                  <a:cubicBezTo>
                    <a:pt x="210" y="520"/>
                    <a:pt x="211" y="518"/>
                    <a:pt x="214" y="518"/>
                  </a:cubicBezTo>
                  <a:cubicBezTo>
                    <a:pt x="219" y="517"/>
                    <a:pt x="216" y="519"/>
                    <a:pt x="217" y="519"/>
                  </a:cubicBezTo>
                  <a:cubicBezTo>
                    <a:pt x="219" y="520"/>
                    <a:pt x="224" y="517"/>
                    <a:pt x="227" y="517"/>
                  </a:cubicBezTo>
                  <a:cubicBezTo>
                    <a:pt x="227" y="517"/>
                    <a:pt x="226" y="517"/>
                    <a:pt x="226" y="518"/>
                  </a:cubicBezTo>
                  <a:cubicBezTo>
                    <a:pt x="228" y="517"/>
                    <a:pt x="234" y="516"/>
                    <a:pt x="234" y="515"/>
                  </a:cubicBezTo>
                  <a:cubicBezTo>
                    <a:pt x="228" y="517"/>
                    <a:pt x="228" y="517"/>
                    <a:pt x="228" y="517"/>
                  </a:cubicBezTo>
                  <a:cubicBezTo>
                    <a:pt x="226" y="517"/>
                    <a:pt x="229" y="516"/>
                    <a:pt x="227" y="515"/>
                  </a:cubicBezTo>
                  <a:cubicBezTo>
                    <a:pt x="226" y="516"/>
                    <a:pt x="224" y="516"/>
                    <a:pt x="222" y="516"/>
                  </a:cubicBezTo>
                  <a:cubicBezTo>
                    <a:pt x="222" y="516"/>
                    <a:pt x="222" y="516"/>
                    <a:pt x="222" y="516"/>
                  </a:cubicBezTo>
                  <a:cubicBezTo>
                    <a:pt x="218" y="516"/>
                    <a:pt x="212" y="517"/>
                    <a:pt x="207" y="519"/>
                  </a:cubicBezTo>
                  <a:cubicBezTo>
                    <a:pt x="208" y="521"/>
                    <a:pt x="206" y="523"/>
                    <a:pt x="205" y="526"/>
                  </a:cubicBezTo>
                  <a:cubicBezTo>
                    <a:pt x="199" y="527"/>
                    <a:pt x="192" y="529"/>
                    <a:pt x="185" y="530"/>
                  </a:cubicBezTo>
                  <a:cubicBezTo>
                    <a:pt x="185" y="531"/>
                    <a:pt x="185" y="531"/>
                    <a:pt x="185" y="532"/>
                  </a:cubicBezTo>
                  <a:cubicBezTo>
                    <a:pt x="183" y="532"/>
                    <a:pt x="180" y="533"/>
                    <a:pt x="179" y="532"/>
                  </a:cubicBezTo>
                  <a:cubicBezTo>
                    <a:pt x="178" y="533"/>
                    <a:pt x="172" y="536"/>
                    <a:pt x="174" y="537"/>
                  </a:cubicBezTo>
                  <a:cubicBezTo>
                    <a:pt x="173" y="537"/>
                    <a:pt x="173" y="537"/>
                    <a:pt x="173" y="537"/>
                  </a:cubicBezTo>
                  <a:cubicBezTo>
                    <a:pt x="170" y="536"/>
                    <a:pt x="166" y="536"/>
                    <a:pt x="159" y="538"/>
                  </a:cubicBezTo>
                  <a:cubicBezTo>
                    <a:pt x="158" y="538"/>
                    <a:pt x="158" y="539"/>
                    <a:pt x="159" y="540"/>
                  </a:cubicBezTo>
                  <a:cubicBezTo>
                    <a:pt x="158" y="540"/>
                    <a:pt x="156" y="540"/>
                    <a:pt x="155" y="541"/>
                  </a:cubicBezTo>
                  <a:cubicBezTo>
                    <a:pt x="155" y="540"/>
                    <a:pt x="156" y="539"/>
                    <a:pt x="158" y="538"/>
                  </a:cubicBezTo>
                  <a:cubicBezTo>
                    <a:pt x="147" y="541"/>
                    <a:pt x="147" y="541"/>
                    <a:pt x="147" y="541"/>
                  </a:cubicBezTo>
                  <a:cubicBezTo>
                    <a:pt x="148" y="540"/>
                    <a:pt x="148" y="540"/>
                    <a:pt x="148" y="540"/>
                  </a:cubicBezTo>
                  <a:cubicBezTo>
                    <a:pt x="144" y="542"/>
                    <a:pt x="144" y="542"/>
                    <a:pt x="144" y="542"/>
                  </a:cubicBezTo>
                  <a:cubicBezTo>
                    <a:pt x="146" y="541"/>
                    <a:pt x="150" y="541"/>
                    <a:pt x="150" y="542"/>
                  </a:cubicBezTo>
                  <a:cubicBezTo>
                    <a:pt x="146" y="544"/>
                    <a:pt x="142" y="544"/>
                    <a:pt x="139" y="547"/>
                  </a:cubicBezTo>
                  <a:cubicBezTo>
                    <a:pt x="138" y="545"/>
                    <a:pt x="137" y="545"/>
                    <a:pt x="137" y="543"/>
                  </a:cubicBezTo>
                  <a:cubicBezTo>
                    <a:pt x="138" y="543"/>
                    <a:pt x="138" y="543"/>
                    <a:pt x="138" y="543"/>
                  </a:cubicBezTo>
                  <a:cubicBezTo>
                    <a:pt x="138" y="541"/>
                    <a:pt x="141" y="539"/>
                    <a:pt x="143" y="538"/>
                  </a:cubicBezTo>
                  <a:cubicBezTo>
                    <a:pt x="134" y="540"/>
                    <a:pt x="137" y="540"/>
                    <a:pt x="129" y="542"/>
                  </a:cubicBezTo>
                  <a:cubicBezTo>
                    <a:pt x="128" y="541"/>
                    <a:pt x="135" y="539"/>
                    <a:pt x="133" y="539"/>
                  </a:cubicBezTo>
                  <a:cubicBezTo>
                    <a:pt x="140" y="537"/>
                    <a:pt x="140" y="537"/>
                    <a:pt x="140" y="537"/>
                  </a:cubicBezTo>
                  <a:cubicBezTo>
                    <a:pt x="139" y="537"/>
                    <a:pt x="139" y="538"/>
                    <a:pt x="139" y="538"/>
                  </a:cubicBezTo>
                  <a:cubicBezTo>
                    <a:pt x="143" y="536"/>
                    <a:pt x="145" y="536"/>
                    <a:pt x="148" y="534"/>
                  </a:cubicBezTo>
                  <a:cubicBezTo>
                    <a:pt x="151" y="534"/>
                    <a:pt x="145" y="536"/>
                    <a:pt x="148" y="535"/>
                  </a:cubicBezTo>
                  <a:cubicBezTo>
                    <a:pt x="146" y="536"/>
                    <a:pt x="144" y="538"/>
                    <a:pt x="144" y="539"/>
                  </a:cubicBezTo>
                  <a:cubicBezTo>
                    <a:pt x="150" y="538"/>
                    <a:pt x="146" y="537"/>
                    <a:pt x="151" y="535"/>
                  </a:cubicBezTo>
                  <a:cubicBezTo>
                    <a:pt x="155" y="535"/>
                    <a:pt x="155" y="535"/>
                    <a:pt x="155" y="535"/>
                  </a:cubicBezTo>
                  <a:cubicBezTo>
                    <a:pt x="157" y="534"/>
                    <a:pt x="154" y="534"/>
                    <a:pt x="153" y="534"/>
                  </a:cubicBezTo>
                  <a:cubicBezTo>
                    <a:pt x="156" y="533"/>
                    <a:pt x="157" y="534"/>
                    <a:pt x="159" y="533"/>
                  </a:cubicBezTo>
                  <a:cubicBezTo>
                    <a:pt x="158" y="533"/>
                    <a:pt x="157" y="533"/>
                    <a:pt x="157" y="532"/>
                  </a:cubicBezTo>
                  <a:cubicBezTo>
                    <a:pt x="161" y="532"/>
                    <a:pt x="164" y="531"/>
                    <a:pt x="168" y="532"/>
                  </a:cubicBezTo>
                  <a:cubicBezTo>
                    <a:pt x="166" y="531"/>
                    <a:pt x="169" y="529"/>
                    <a:pt x="170" y="528"/>
                  </a:cubicBezTo>
                  <a:cubicBezTo>
                    <a:pt x="163" y="529"/>
                    <a:pt x="163" y="529"/>
                    <a:pt x="163" y="529"/>
                  </a:cubicBezTo>
                  <a:cubicBezTo>
                    <a:pt x="155" y="531"/>
                    <a:pt x="149" y="532"/>
                    <a:pt x="141" y="535"/>
                  </a:cubicBezTo>
                  <a:cubicBezTo>
                    <a:pt x="141" y="535"/>
                    <a:pt x="141" y="535"/>
                    <a:pt x="141" y="535"/>
                  </a:cubicBezTo>
                  <a:cubicBezTo>
                    <a:pt x="127" y="537"/>
                    <a:pt x="132" y="541"/>
                    <a:pt x="121" y="545"/>
                  </a:cubicBezTo>
                  <a:cubicBezTo>
                    <a:pt x="120" y="544"/>
                    <a:pt x="116" y="547"/>
                    <a:pt x="116" y="546"/>
                  </a:cubicBezTo>
                  <a:cubicBezTo>
                    <a:pt x="119" y="544"/>
                    <a:pt x="118" y="544"/>
                    <a:pt x="116" y="544"/>
                  </a:cubicBezTo>
                  <a:cubicBezTo>
                    <a:pt x="115" y="545"/>
                    <a:pt x="114" y="547"/>
                    <a:pt x="110" y="547"/>
                  </a:cubicBezTo>
                  <a:cubicBezTo>
                    <a:pt x="111" y="546"/>
                    <a:pt x="107" y="547"/>
                    <a:pt x="111" y="545"/>
                  </a:cubicBezTo>
                  <a:cubicBezTo>
                    <a:pt x="105" y="546"/>
                    <a:pt x="103" y="548"/>
                    <a:pt x="101" y="550"/>
                  </a:cubicBezTo>
                  <a:cubicBezTo>
                    <a:pt x="96" y="553"/>
                    <a:pt x="96" y="552"/>
                    <a:pt x="95" y="552"/>
                  </a:cubicBezTo>
                  <a:cubicBezTo>
                    <a:pt x="95" y="552"/>
                    <a:pt x="95" y="552"/>
                    <a:pt x="95" y="552"/>
                  </a:cubicBezTo>
                  <a:cubicBezTo>
                    <a:pt x="97" y="545"/>
                    <a:pt x="97" y="545"/>
                    <a:pt x="97" y="545"/>
                  </a:cubicBezTo>
                  <a:cubicBezTo>
                    <a:pt x="97" y="546"/>
                    <a:pt x="97" y="546"/>
                    <a:pt x="97" y="546"/>
                  </a:cubicBezTo>
                  <a:cubicBezTo>
                    <a:pt x="97" y="545"/>
                    <a:pt x="97" y="545"/>
                    <a:pt x="97" y="545"/>
                  </a:cubicBezTo>
                  <a:cubicBezTo>
                    <a:pt x="99" y="538"/>
                    <a:pt x="101" y="530"/>
                    <a:pt x="102" y="523"/>
                  </a:cubicBezTo>
                  <a:cubicBezTo>
                    <a:pt x="103" y="519"/>
                    <a:pt x="100" y="525"/>
                    <a:pt x="99" y="521"/>
                  </a:cubicBezTo>
                  <a:cubicBezTo>
                    <a:pt x="98" y="526"/>
                    <a:pt x="95" y="532"/>
                    <a:pt x="97" y="533"/>
                  </a:cubicBezTo>
                  <a:cubicBezTo>
                    <a:pt x="97" y="533"/>
                    <a:pt x="97" y="533"/>
                    <a:pt x="96" y="533"/>
                  </a:cubicBezTo>
                  <a:cubicBezTo>
                    <a:pt x="97" y="537"/>
                    <a:pt x="97" y="537"/>
                    <a:pt x="97" y="537"/>
                  </a:cubicBezTo>
                  <a:cubicBezTo>
                    <a:pt x="98" y="534"/>
                    <a:pt x="98" y="534"/>
                    <a:pt x="98" y="534"/>
                  </a:cubicBezTo>
                  <a:cubicBezTo>
                    <a:pt x="99" y="537"/>
                    <a:pt x="96" y="546"/>
                    <a:pt x="94" y="547"/>
                  </a:cubicBezTo>
                  <a:cubicBezTo>
                    <a:pt x="95" y="542"/>
                    <a:pt x="93" y="544"/>
                    <a:pt x="96" y="537"/>
                  </a:cubicBezTo>
                  <a:cubicBezTo>
                    <a:pt x="95" y="537"/>
                    <a:pt x="94" y="538"/>
                    <a:pt x="94" y="537"/>
                  </a:cubicBezTo>
                  <a:cubicBezTo>
                    <a:pt x="93" y="542"/>
                    <a:pt x="91" y="548"/>
                    <a:pt x="89" y="553"/>
                  </a:cubicBezTo>
                  <a:cubicBezTo>
                    <a:pt x="86" y="555"/>
                    <a:pt x="86" y="555"/>
                    <a:pt x="86" y="555"/>
                  </a:cubicBezTo>
                  <a:cubicBezTo>
                    <a:pt x="88" y="555"/>
                    <a:pt x="88" y="555"/>
                    <a:pt x="88" y="555"/>
                  </a:cubicBezTo>
                  <a:cubicBezTo>
                    <a:pt x="84" y="557"/>
                    <a:pt x="84" y="557"/>
                    <a:pt x="84" y="557"/>
                  </a:cubicBezTo>
                  <a:cubicBezTo>
                    <a:pt x="84" y="557"/>
                    <a:pt x="85" y="556"/>
                    <a:pt x="85" y="556"/>
                  </a:cubicBezTo>
                  <a:cubicBezTo>
                    <a:pt x="85" y="555"/>
                    <a:pt x="85" y="555"/>
                    <a:pt x="85" y="555"/>
                  </a:cubicBezTo>
                  <a:cubicBezTo>
                    <a:pt x="85" y="555"/>
                    <a:pt x="85" y="555"/>
                    <a:pt x="85" y="555"/>
                  </a:cubicBezTo>
                  <a:cubicBezTo>
                    <a:pt x="86" y="553"/>
                    <a:pt x="86" y="550"/>
                    <a:pt x="86" y="548"/>
                  </a:cubicBezTo>
                  <a:cubicBezTo>
                    <a:pt x="85" y="553"/>
                    <a:pt x="85" y="546"/>
                    <a:pt x="84" y="550"/>
                  </a:cubicBezTo>
                  <a:cubicBezTo>
                    <a:pt x="84" y="549"/>
                    <a:pt x="84" y="546"/>
                    <a:pt x="85" y="543"/>
                  </a:cubicBezTo>
                  <a:cubicBezTo>
                    <a:pt x="85" y="546"/>
                    <a:pt x="89" y="541"/>
                    <a:pt x="86" y="546"/>
                  </a:cubicBezTo>
                  <a:cubicBezTo>
                    <a:pt x="88" y="546"/>
                    <a:pt x="87" y="543"/>
                    <a:pt x="88" y="541"/>
                  </a:cubicBezTo>
                  <a:cubicBezTo>
                    <a:pt x="88" y="542"/>
                    <a:pt x="88" y="545"/>
                    <a:pt x="88" y="545"/>
                  </a:cubicBezTo>
                  <a:cubicBezTo>
                    <a:pt x="87" y="541"/>
                    <a:pt x="94" y="533"/>
                    <a:pt x="93" y="531"/>
                  </a:cubicBezTo>
                  <a:cubicBezTo>
                    <a:pt x="92" y="528"/>
                    <a:pt x="92" y="523"/>
                    <a:pt x="91" y="519"/>
                  </a:cubicBezTo>
                  <a:cubicBezTo>
                    <a:pt x="94" y="516"/>
                    <a:pt x="93" y="512"/>
                    <a:pt x="95" y="508"/>
                  </a:cubicBezTo>
                  <a:cubicBezTo>
                    <a:pt x="95" y="509"/>
                    <a:pt x="95" y="509"/>
                    <a:pt x="95" y="509"/>
                  </a:cubicBezTo>
                  <a:cubicBezTo>
                    <a:pt x="96" y="507"/>
                    <a:pt x="96" y="503"/>
                    <a:pt x="97" y="500"/>
                  </a:cubicBezTo>
                  <a:cubicBezTo>
                    <a:pt x="98" y="499"/>
                    <a:pt x="98" y="499"/>
                    <a:pt x="98" y="499"/>
                  </a:cubicBezTo>
                  <a:cubicBezTo>
                    <a:pt x="98" y="497"/>
                    <a:pt x="99" y="493"/>
                    <a:pt x="99" y="489"/>
                  </a:cubicBezTo>
                  <a:cubicBezTo>
                    <a:pt x="98" y="489"/>
                    <a:pt x="98" y="492"/>
                    <a:pt x="97" y="490"/>
                  </a:cubicBezTo>
                  <a:cubicBezTo>
                    <a:pt x="97" y="492"/>
                    <a:pt x="97" y="494"/>
                    <a:pt x="98" y="493"/>
                  </a:cubicBezTo>
                  <a:cubicBezTo>
                    <a:pt x="98" y="495"/>
                    <a:pt x="96" y="495"/>
                    <a:pt x="96" y="496"/>
                  </a:cubicBezTo>
                  <a:cubicBezTo>
                    <a:pt x="96" y="489"/>
                    <a:pt x="96" y="489"/>
                    <a:pt x="96" y="489"/>
                  </a:cubicBezTo>
                  <a:cubicBezTo>
                    <a:pt x="96" y="489"/>
                    <a:pt x="96" y="488"/>
                    <a:pt x="96" y="488"/>
                  </a:cubicBezTo>
                  <a:cubicBezTo>
                    <a:pt x="95" y="488"/>
                    <a:pt x="95" y="488"/>
                    <a:pt x="95" y="488"/>
                  </a:cubicBezTo>
                  <a:cubicBezTo>
                    <a:pt x="95" y="486"/>
                    <a:pt x="96" y="485"/>
                    <a:pt x="96" y="486"/>
                  </a:cubicBezTo>
                  <a:cubicBezTo>
                    <a:pt x="96" y="482"/>
                    <a:pt x="94" y="480"/>
                    <a:pt x="95" y="476"/>
                  </a:cubicBezTo>
                  <a:cubicBezTo>
                    <a:pt x="96" y="478"/>
                    <a:pt x="97" y="480"/>
                    <a:pt x="97" y="482"/>
                  </a:cubicBezTo>
                  <a:cubicBezTo>
                    <a:pt x="97" y="478"/>
                    <a:pt x="97" y="478"/>
                    <a:pt x="97" y="478"/>
                  </a:cubicBezTo>
                  <a:cubicBezTo>
                    <a:pt x="98" y="480"/>
                    <a:pt x="97" y="488"/>
                    <a:pt x="99" y="487"/>
                  </a:cubicBezTo>
                  <a:cubicBezTo>
                    <a:pt x="99" y="482"/>
                    <a:pt x="98" y="474"/>
                    <a:pt x="97" y="469"/>
                  </a:cubicBezTo>
                  <a:cubicBezTo>
                    <a:pt x="99" y="467"/>
                    <a:pt x="97" y="464"/>
                    <a:pt x="98" y="460"/>
                  </a:cubicBezTo>
                  <a:cubicBezTo>
                    <a:pt x="98" y="459"/>
                    <a:pt x="99" y="458"/>
                    <a:pt x="100" y="459"/>
                  </a:cubicBezTo>
                  <a:cubicBezTo>
                    <a:pt x="100" y="460"/>
                    <a:pt x="100" y="460"/>
                    <a:pt x="100" y="460"/>
                  </a:cubicBezTo>
                  <a:cubicBezTo>
                    <a:pt x="100" y="455"/>
                    <a:pt x="99" y="449"/>
                    <a:pt x="98" y="444"/>
                  </a:cubicBezTo>
                  <a:cubicBezTo>
                    <a:pt x="100" y="442"/>
                    <a:pt x="100" y="442"/>
                    <a:pt x="100" y="442"/>
                  </a:cubicBezTo>
                  <a:cubicBezTo>
                    <a:pt x="101" y="434"/>
                    <a:pt x="97" y="443"/>
                    <a:pt x="97" y="435"/>
                  </a:cubicBezTo>
                  <a:cubicBezTo>
                    <a:pt x="99" y="433"/>
                    <a:pt x="98" y="425"/>
                    <a:pt x="99" y="425"/>
                  </a:cubicBezTo>
                  <a:cubicBezTo>
                    <a:pt x="99" y="423"/>
                    <a:pt x="99" y="423"/>
                    <a:pt x="98" y="422"/>
                  </a:cubicBezTo>
                  <a:cubicBezTo>
                    <a:pt x="98" y="424"/>
                    <a:pt x="98" y="427"/>
                    <a:pt x="97" y="425"/>
                  </a:cubicBezTo>
                  <a:cubicBezTo>
                    <a:pt x="97" y="422"/>
                    <a:pt x="97" y="421"/>
                    <a:pt x="97" y="419"/>
                  </a:cubicBezTo>
                  <a:cubicBezTo>
                    <a:pt x="98" y="419"/>
                    <a:pt x="98" y="421"/>
                    <a:pt x="98" y="420"/>
                  </a:cubicBezTo>
                  <a:cubicBezTo>
                    <a:pt x="98" y="418"/>
                    <a:pt x="98" y="416"/>
                    <a:pt x="98" y="413"/>
                  </a:cubicBezTo>
                  <a:cubicBezTo>
                    <a:pt x="105" y="418"/>
                    <a:pt x="113" y="423"/>
                    <a:pt x="123" y="431"/>
                  </a:cubicBezTo>
                  <a:cubicBezTo>
                    <a:pt x="125" y="435"/>
                    <a:pt x="124" y="437"/>
                    <a:pt x="134" y="444"/>
                  </a:cubicBezTo>
                  <a:cubicBezTo>
                    <a:pt x="142" y="448"/>
                    <a:pt x="142" y="448"/>
                    <a:pt x="142" y="448"/>
                  </a:cubicBezTo>
                  <a:cubicBezTo>
                    <a:pt x="152" y="454"/>
                    <a:pt x="168" y="461"/>
                    <a:pt x="174" y="464"/>
                  </a:cubicBezTo>
                  <a:cubicBezTo>
                    <a:pt x="173" y="464"/>
                    <a:pt x="173" y="464"/>
                    <a:pt x="173" y="464"/>
                  </a:cubicBezTo>
                  <a:cubicBezTo>
                    <a:pt x="184" y="470"/>
                    <a:pt x="186" y="468"/>
                    <a:pt x="176" y="464"/>
                  </a:cubicBezTo>
                  <a:cubicBezTo>
                    <a:pt x="188" y="468"/>
                    <a:pt x="188" y="468"/>
                    <a:pt x="188" y="468"/>
                  </a:cubicBezTo>
                  <a:cubicBezTo>
                    <a:pt x="188" y="469"/>
                    <a:pt x="188" y="469"/>
                    <a:pt x="188" y="469"/>
                  </a:cubicBezTo>
                  <a:cubicBezTo>
                    <a:pt x="204" y="475"/>
                    <a:pt x="219" y="478"/>
                    <a:pt x="244" y="488"/>
                  </a:cubicBezTo>
                  <a:cubicBezTo>
                    <a:pt x="237" y="487"/>
                    <a:pt x="262" y="497"/>
                    <a:pt x="239" y="490"/>
                  </a:cubicBezTo>
                  <a:cubicBezTo>
                    <a:pt x="246" y="491"/>
                    <a:pt x="236" y="487"/>
                    <a:pt x="235" y="486"/>
                  </a:cubicBezTo>
                  <a:cubicBezTo>
                    <a:pt x="227" y="482"/>
                    <a:pt x="220" y="481"/>
                    <a:pt x="216" y="479"/>
                  </a:cubicBezTo>
                  <a:cubicBezTo>
                    <a:pt x="218" y="481"/>
                    <a:pt x="215" y="482"/>
                    <a:pt x="211" y="482"/>
                  </a:cubicBezTo>
                  <a:cubicBezTo>
                    <a:pt x="227" y="487"/>
                    <a:pt x="272" y="504"/>
                    <a:pt x="277" y="501"/>
                  </a:cubicBezTo>
                  <a:cubicBezTo>
                    <a:pt x="284" y="503"/>
                    <a:pt x="292" y="505"/>
                    <a:pt x="300" y="507"/>
                  </a:cubicBezTo>
                  <a:cubicBezTo>
                    <a:pt x="300" y="508"/>
                    <a:pt x="296" y="509"/>
                    <a:pt x="297" y="510"/>
                  </a:cubicBezTo>
                  <a:cubicBezTo>
                    <a:pt x="301" y="509"/>
                    <a:pt x="299" y="508"/>
                    <a:pt x="303" y="508"/>
                  </a:cubicBezTo>
                  <a:cubicBezTo>
                    <a:pt x="302" y="508"/>
                    <a:pt x="302" y="508"/>
                    <a:pt x="302" y="508"/>
                  </a:cubicBezTo>
                  <a:cubicBezTo>
                    <a:pt x="304" y="508"/>
                    <a:pt x="307" y="509"/>
                    <a:pt x="309" y="509"/>
                  </a:cubicBezTo>
                  <a:cubicBezTo>
                    <a:pt x="305" y="510"/>
                    <a:pt x="302" y="512"/>
                    <a:pt x="297" y="511"/>
                  </a:cubicBezTo>
                  <a:cubicBezTo>
                    <a:pt x="300" y="513"/>
                    <a:pt x="300" y="513"/>
                    <a:pt x="300" y="513"/>
                  </a:cubicBezTo>
                  <a:cubicBezTo>
                    <a:pt x="305" y="512"/>
                    <a:pt x="307" y="511"/>
                    <a:pt x="310" y="510"/>
                  </a:cubicBezTo>
                  <a:cubicBezTo>
                    <a:pt x="312" y="510"/>
                    <a:pt x="313" y="510"/>
                    <a:pt x="315" y="511"/>
                  </a:cubicBezTo>
                  <a:cubicBezTo>
                    <a:pt x="315" y="512"/>
                    <a:pt x="307" y="512"/>
                    <a:pt x="305" y="513"/>
                  </a:cubicBezTo>
                  <a:cubicBezTo>
                    <a:pt x="301" y="512"/>
                    <a:pt x="298" y="514"/>
                    <a:pt x="296" y="513"/>
                  </a:cubicBezTo>
                  <a:cubicBezTo>
                    <a:pt x="296" y="513"/>
                    <a:pt x="296" y="513"/>
                    <a:pt x="296" y="513"/>
                  </a:cubicBezTo>
                  <a:lnTo>
                    <a:pt x="291" y="513"/>
                  </a:lnTo>
                  <a:close/>
                  <a:moveTo>
                    <a:pt x="343" y="505"/>
                  </a:moveTo>
                  <a:cubicBezTo>
                    <a:pt x="338" y="505"/>
                    <a:pt x="338" y="505"/>
                    <a:pt x="338" y="505"/>
                  </a:cubicBezTo>
                  <a:cubicBezTo>
                    <a:pt x="339" y="505"/>
                    <a:pt x="340" y="506"/>
                    <a:pt x="341" y="506"/>
                  </a:cubicBezTo>
                  <a:cubicBezTo>
                    <a:pt x="338" y="506"/>
                    <a:pt x="335" y="506"/>
                    <a:pt x="331" y="506"/>
                  </a:cubicBezTo>
                  <a:cubicBezTo>
                    <a:pt x="322" y="504"/>
                    <a:pt x="303" y="498"/>
                    <a:pt x="290" y="496"/>
                  </a:cubicBezTo>
                  <a:cubicBezTo>
                    <a:pt x="300" y="500"/>
                    <a:pt x="283" y="495"/>
                    <a:pt x="285" y="497"/>
                  </a:cubicBezTo>
                  <a:cubicBezTo>
                    <a:pt x="287" y="496"/>
                    <a:pt x="301" y="501"/>
                    <a:pt x="301" y="501"/>
                  </a:cubicBezTo>
                  <a:cubicBezTo>
                    <a:pt x="294" y="500"/>
                    <a:pt x="278" y="496"/>
                    <a:pt x="271" y="493"/>
                  </a:cubicBezTo>
                  <a:cubicBezTo>
                    <a:pt x="283" y="498"/>
                    <a:pt x="283" y="498"/>
                    <a:pt x="283" y="498"/>
                  </a:cubicBezTo>
                  <a:cubicBezTo>
                    <a:pt x="277" y="497"/>
                    <a:pt x="256" y="492"/>
                    <a:pt x="256" y="492"/>
                  </a:cubicBezTo>
                  <a:cubicBezTo>
                    <a:pt x="250" y="489"/>
                    <a:pt x="240" y="487"/>
                    <a:pt x="237" y="484"/>
                  </a:cubicBezTo>
                  <a:cubicBezTo>
                    <a:pt x="241" y="485"/>
                    <a:pt x="245" y="486"/>
                    <a:pt x="249" y="487"/>
                  </a:cubicBezTo>
                  <a:cubicBezTo>
                    <a:pt x="253" y="489"/>
                    <a:pt x="253" y="489"/>
                    <a:pt x="253" y="489"/>
                  </a:cubicBezTo>
                  <a:cubicBezTo>
                    <a:pt x="260" y="490"/>
                    <a:pt x="260" y="490"/>
                    <a:pt x="260" y="490"/>
                  </a:cubicBezTo>
                  <a:cubicBezTo>
                    <a:pt x="253" y="487"/>
                    <a:pt x="237" y="481"/>
                    <a:pt x="235" y="478"/>
                  </a:cubicBezTo>
                  <a:cubicBezTo>
                    <a:pt x="252" y="485"/>
                    <a:pt x="279" y="493"/>
                    <a:pt x="313" y="498"/>
                  </a:cubicBezTo>
                  <a:cubicBezTo>
                    <a:pt x="313" y="498"/>
                    <a:pt x="312" y="498"/>
                    <a:pt x="311" y="498"/>
                  </a:cubicBezTo>
                  <a:cubicBezTo>
                    <a:pt x="327" y="502"/>
                    <a:pt x="329" y="502"/>
                    <a:pt x="343" y="505"/>
                  </a:cubicBezTo>
                  <a:close/>
                  <a:moveTo>
                    <a:pt x="348" y="518"/>
                  </a:moveTo>
                  <a:cubicBezTo>
                    <a:pt x="347" y="518"/>
                    <a:pt x="345" y="517"/>
                    <a:pt x="346" y="517"/>
                  </a:cubicBezTo>
                  <a:cubicBezTo>
                    <a:pt x="346" y="517"/>
                    <a:pt x="346" y="517"/>
                    <a:pt x="346" y="517"/>
                  </a:cubicBezTo>
                  <a:cubicBezTo>
                    <a:pt x="349" y="518"/>
                    <a:pt x="349" y="518"/>
                    <a:pt x="349" y="518"/>
                  </a:cubicBezTo>
                  <a:cubicBezTo>
                    <a:pt x="349" y="518"/>
                    <a:pt x="348" y="518"/>
                    <a:pt x="348" y="518"/>
                  </a:cubicBezTo>
                  <a:close/>
                  <a:moveTo>
                    <a:pt x="389" y="522"/>
                  </a:moveTo>
                  <a:cubicBezTo>
                    <a:pt x="389" y="522"/>
                    <a:pt x="389" y="522"/>
                    <a:pt x="389" y="522"/>
                  </a:cubicBezTo>
                  <a:cubicBezTo>
                    <a:pt x="391" y="521"/>
                    <a:pt x="394" y="521"/>
                    <a:pt x="396" y="521"/>
                  </a:cubicBezTo>
                  <a:cubicBezTo>
                    <a:pt x="396" y="521"/>
                    <a:pt x="396" y="521"/>
                    <a:pt x="396" y="521"/>
                  </a:cubicBezTo>
                  <a:cubicBezTo>
                    <a:pt x="397" y="521"/>
                    <a:pt x="397" y="521"/>
                    <a:pt x="397" y="521"/>
                  </a:cubicBezTo>
                  <a:cubicBezTo>
                    <a:pt x="397" y="522"/>
                    <a:pt x="395" y="522"/>
                    <a:pt x="389" y="522"/>
                  </a:cubicBezTo>
                  <a:close/>
                  <a:moveTo>
                    <a:pt x="367" y="510"/>
                  </a:moveTo>
                  <a:cubicBezTo>
                    <a:pt x="366" y="510"/>
                    <a:pt x="366" y="510"/>
                    <a:pt x="366" y="510"/>
                  </a:cubicBezTo>
                  <a:cubicBezTo>
                    <a:pt x="365" y="510"/>
                    <a:pt x="365" y="510"/>
                    <a:pt x="365" y="510"/>
                  </a:cubicBezTo>
                  <a:cubicBezTo>
                    <a:pt x="366" y="510"/>
                    <a:pt x="366" y="510"/>
                    <a:pt x="367" y="510"/>
                  </a:cubicBezTo>
                  <a:close/>
                  <a:moveTo>
                    <a:pt x="347" y="523"/>
                  </a:moveTo>
                  <a:cubicBezTo>
                    <a:pt x="343" y="523"/>
                    <a:pt x="347" y="522"/>
                    <a:pt x="345" y="522"/>
                  </a:cubicBezTo>
                  <a:cubicBezTo>
                    <a:pt x="343" y="523"/>
                    <a:pt x="341" y="522"/>
                    <a:pt x="339" y="522"/>
                  </a:cubicBezTo>
                  <a:cubicBezTo>
                    <a:pt x="335" y="521"/>
                    <a:pt x="335" y="521"/>
                    <a:pt x="335" y="521"/>
                  </a:cubicBezTo>
                  <a:cubicBezTo>
                    <a:pt x="338" y="522"/>
                    <a:pt x="338" y="522"/>
                    <a:pt x="338" y="522"/>
                  </a:cubicBezTo>
                  <a:cubicBezTo>
                    <a:pt x="338" y="522"/>
                    <a:pt x="338" y="522"/>
                    <a:pt x="338" y="523"/>
                  </a:cubicBezTo>
                  <a:cubicBezTo>
                    <a:pt x="334" y="523"/>
                    <a:pt x="335" y="522"/>
                    <a:pt x="333" y="521"/>
                  </a:cubicBezTo>
                  <a:cubicBezTo>
                    <a:pt x="337" y="521"/>
                    <a:pt x="331" y="520"/>
                    <a:pt x="336" y="520"/>
                  </a:cubicBezTo>
                  <a:cubicBezTo>
                    <a:pt x="332" y="519"/>
                    <a:pt x="333" y="521"/>
                    <a:pt x="330" y="521"/>
                  </a:cubicBezTo>
                  <a:cubicBezTo>
                    <a:pt x="329" y="519"/>
                    <a:pt x="329" y="519"/>
                    <a:pt x="329" y="519"/>
                  </a:cubicBezTo>
                  <a:cubicBezTo>
                    <a:pt x="326" y="519"/>
                    <a:pt x="319" y="519"/>
                    <a:pt x="315" y="520"/>
                  </a:cubicBezTo>
                  <a:cubicBezTo>
                    <a:pt x="319" y="521"/>
                    <a:pt x="313" y="521"/>
                    <a:pt x="314" y="522"/>
                  </a:cubicBezTo>
                  <a:cubicBezTo>
                    <a:pt x="314" y="521"/>
                    <a:pt x="319" y="521"/>
                    <a:pt x="320" y="522"/>
                  </a:cubicBezTo>
                  <a:cubicBezTo>
                    <a:pt x="317" y="522"/>
                    <a:pt x="310" y="523"/>
                    <a:pt x="308" y="523"/>
                  </a:cubicBezTo>
                  <a:cubicBezTo>
                    <a:pt x="314" y="523"/>
                    <a:pt x="314" y="523"/>
                    <a:pt x="314" y="523"/>
                  </a:cubicBezTo>
                  <a:cubicBezTo>
                    <a:pt x="312" y="524"/>
                    <a:pt x="306" y="526"/>
                    <a:pt x="306" y="526"/>
                  </a:cubicBezTo>
                  <a:cubicBezTo>
                    <a:pt x="304" y="526"/>
                    <a:pt x="301" y="527"/>
                    <a:pt x="300" y="526"/>
                  </a:cubicBezTo>
                  <a:cubicBezTo>
                    <a:pt x="303" y="524"/>
                    <a:pt x="303" y="524"/>
                    <a:pt x="303" y="524"/>
                  </a:cubicBezTo>
                  <a:cubicBezTo>
                    <a:pt x="305" y="525"/>
                    <a:pt x="305" y="525"/>
                    <a:pt x="305" y="525"/>
                  </a:cubicBezTo>
                  <a:cubicBezTo>
                    <a:pt x="306" y="524"/>
                    <a:pt x="306" y="524"/>
                    <a:pt x="306" y="524"/>
                  </a:cubicBezTo>
                  <a:cubicBezTo>
                    <a:pt x="304" y="524"/>
                    <a:pt x="298" y="523"/>
                    <a:pt x="297" y="522"/>
                  </a:cubicBezTo>
                  <a:cubicBezTo>
                    <a:pt x="303" y="522"/>
                    <a:pt x="311" y="520"/>
                    <a:pt x="321" y="517"/>
                  </a:cubicBezTo>
                  <a:cubicBezTo>
                    <a:pt x="321" y="517"/>
                    <a:pt x="321" y="517"/>
                    <a:pt x="321" y="517"/>
                  </a:cubicBezTo>
                  <a:cubicBezTo>
                    <a:pt x="326" y="517"/>
                    <a:pt x="327" y="517"/>
                    <a:pt x="331" y="516"/>
                  </a:cubicBezTo>
                  <a:cubicBezTo>
                    <a:pt x="330" y="517"/>
                    <a:pt x="330" y="517"/>
                    <a:pt x="330" y="517"/>
                  </a:cubicBezTo>
                  <a:cubicBezTo>
                    <a:pt x="331" y="518"/>
                    <a:pt x="334" y="517"/>
                    <a:pt x="338" y="516"/>
                  </a:cubicBezTo>
                  <a:cubicBezTo>
                    <a:pt x="338" y="516"/>
                    <a:pt x="338" y="516"/>
                    <a:pt x="338" y="516"/>
                  </a:cubicBezTo>
                  <a:cubicBezTo>
                    <a:pt x="339" y="516"/>
                    <a:pt x="339" y="516"/>
                    <a:pt x="339" y="516"/>
                  </a:cubicBezTo>
                  <a:cubicBezTo>
                    <a:pt x="338" y="516"/>
                    <a:pt x="338" y="516"/>
                    <a:pt x="338" y="516"/>
                  </a:cubicBezTo>
                  <a:cubicBezTo>
                    <a:pt x="338" y="517"/>
                    <a:pt x="338" y="517"/>
                    <a:pt x="338" y="517"/>
                  </a:cubicBezTo>
                  <a:cubicBezTo>
                    <a:pt x="338" y="517"/>
                    <a:pt x="339" y="517"/>
                    <a:pt x="339" y="516"/>
                  </a:cubicBezTo>
                  <a:cubicBezTo>
                    <a:pt x="342" y="517"/>
                    <a:pt x="345" y="518"/>
                    <a:pt x="348" y="518"/>
                  </a:cubicBezTo>
                  <a:cubicBezTo>
                    <a:pt x="348" y="518"/>
                    <a:pt x="347" y="519"/>
                    <a:pt x="346" y="519"/>
                  </a:cubicBezTo>
                  <a:cubicBezTo>
                    <a:pt x="347" y="519"/>
                    <a:pt x="348" y="519"/>
                    <a:pt x="349" y="519"/>
                  </a:cubicBezTo>
                  <a:cubicBezTo>
                    <a:pt x="343" y="522"/>
                    <a:pt x="343" y="522"/>
                    <a:pt x="343" y="522"/>
                  </a:cubicBezTo>
                  <a:cubicBezTo>
                    <a:pt x="346" y="522"/>
                    <a:pt x="346" y="520"/>
                    <a:pt x="351" y="520"/>
                  </a:cubicBezTo>
                  <a:cubicBezTo>
                    <a:pt x="351" y="521"/>
                    <a:pt x="351" y="522"/>
                    <a:pt x="347" y="523"/>
                  </a:cubicBezTo>
                  <a:close/>
                  <a:moveTo>
                    <a:pt x="489" y="514"/>
                  </a:moveTo>
                  <a:cubicBezTo>
                    <a:pt x="489" y="514"/>
                    <a:pt x="489" y="514"/>
                    <a:pt x="489" y="514"/>
                  </a:cubicBezTo>
                  <a:cubicBezTo>
                    <a:pt x="480" y="515"/>
                    <a:pt x="480" y="515"/>
                    <a:pt x="480" y="515"/>
                  </a:cubicBezTo>
                  <a:cubicBezTo>
                    <a:pt x="467" y="514"/>
                    <a:pt x="467" y="514"/>
                    <a:pt x="467" y="514"/>
                  </a:cubicBezTo>
                  <a:cubicBezTo>
                    <a:pt x="475" y="512"/>
                    <a:pt x="485" y="513"/>
                    <a:pt x="491" y="512"/>
                  </a:cubicBezTo>
                  <a:cubicBezTo>
                    <a:pt x="477" y="510"/>
                    <a:pt x="471" y="513"/>
                    <a:pt x="457" y="513"/>
                  </a:cubicBezTo>
                  <a:cubicBezTo>
                    <a:pt x="454" y="512"/>
                    <a:pt x="452" y="512"/>
                    <a:pt x="450" y="512"/>
                  </a:cubicBezTo>
                  <a:cubicBezTo>
                    <a:pt x="441" y="510"/>
                    <a:pt x="470" y="512"/>
                    <a:pt x="471" y="510"/>
                  </a:cubicBezTo>
                  <a:cubicBezTo>
                    <a:pt x="467" y="510"/>
                    <a:pt x="457" y="509"/>
                    <a:pt x="458" y="508"/>
                  </a:cubicBezTo>
                  <a:cubicBezTo>
                    <a:pt x="475" y="510"/>
                    <a:pt x="469" y="508"/>
                    <a:pt x="488" y="509"/>
                  </a:cubicBezTo>
                  <a:cubicBezTo>
                    <a:pt x="478" y="510"/>
                    <a:pt x="489" y="510"/>
                    <a:pt x="487" y="511"/>
                  </a:cubicBezTo>
                  <a:cubicBezTo>
                    <a:pt x="490" y="511"/>
                    <a:pt x="508" y="510"/>
                    <a:pt x="520" y="510"/>
                  </a:cubicBezTo>
                  <a:cubicBezTo>
                    <a:pt x="523" y="509"/>
                    <a:pt x="509" y="509"/>
                    <a:pt x="501" y="509"/>
                  </a:cubicBezTo>
                  <a:cubicBezTo>
                    <a:pt x="486" y="510"/>
                    <a:pt x="471" y="506"/>
                    <a:pt x="459" y="508"/>
                  </a:cubicBezTo>
                  <a:cubicBezTo>
                    <a:pt x="443" y="507"/>
                    <a:pt x="458" y="507"/>
                    <a:pt x="457" y="506"/>
                  </a:cubicBezTo>
                  <a:cubicBezTo>
                    <a:pt x="443" y="505"/>
                    <a:pt x="451" y="507"/>
                    <a:pt x="446" y="507"/>
                  </a:cubicBezTo>
                  <a:cubicBezTo>
                    <a:pt x="424" y="506"/>
                    <a:pt x="422" y="504"/>
                    <a:pt x="407" y="502"/>
                  </a:cubicBezTo>
                  <a:cubicBezTo>
                    <a:pt x="394" y="502"/>
                    <a:pt x="362" y="497"/>
                    <a:pt x="341" y="492"/>
                  </a:cubicBezTo>
                  <a:cubicBezTo>
                    <a:pt x="344" y="492"/>
                    <a:pt x="341" y="491"/>
                    <a:pt x="340" y="490"/>
                  </a:cubicBezTo>
                  <a:cubicBezTo>
                    <a:pt x="326" y="490"/>
                    <a:pt x="331" y="490"/>
                    <a:pt x="315" y="487"/>
                  </a:cubicBezTo>
                  <a:cubicBezTo>
                    <a:pt x="328" y="492"/>
                    <a:pt x="328" y="492"/>
                    <a:pt x="328" y="492"/>
                  </a:cubicBezTo>
                  <a:cubicBezTo>
                    <a:pt x="317" y="489"/>
                    <a:pt x="308" y="489"/>
                    <a:pt x="299" y="485"/>
                  </a:cubicBezTo>
                  <a:cubicBezTo>
                    <a:pt x="311" y="491"/>
                    <a:pt x="281" y="482"/>
                    <a:pt x="273" y="480"/>
                  </a:cubicBezTo>
                  <a:cubicBezTo>
                    <a:pt x="262" y="475"/>
                    <a:pt x="250" y="474"/>
                    <a:pt x="245" y="470"/>
                  </a:cubicBezTo>
                  <a:cubicBezTo>
                    <a:pt x="247" y="470"/>
                    <a:pt x="247" y="470"/>
                    <a:pt x="247" y="470"/>
                  </a:cubicBezTo>
                  <a:cubicBezTo>
                    <a:pt x="231" y="464"/>
                    <a:pt x="231" y="464"/>
                    <a:pt x="231" y="464"/>
                  </a:cubicBezTo>
                  <a:cubicBezTo>
                    <a:pt x="234" y="463"/>
                    <a:pt x="234" y="463"/>
                    <a:pt x="234" y="463"/>
                  </a:cubicBezTo>
                  <a:cubicBezTo>
                    <a:pt x="224" y="458"/>
                    <a:pt x="210" y="454"/>
                    <a:pt x="213" y="456"/>
                  </a:cubicBezTo>
                  <a:cubicBezTo>
                    <a:pt x="203" y="451"/>
                    <a:pt x="209" y="453"/>
                    <a:pt x="208" y="452"/>
                  </a:cubicBezTo>
                  <a:cubicBezTo>
                    <a:pt x="215" y="454"/>
                    <a:pt x="229" y="457"/>
                    <a:pt x="232" y="460"/>
                  </a:cubicBezTo>
                  <a:cubicBezTo>
                    <a:pt x="231" y="460"/>
                    <a:pt x="229" y="459"/>
                    <a:pt x="228" y="459"/>
                  </a:cubicBezTo>
                  <a:cubicBezTo>
                    <a:pt x="257" y="471"/>
                    <a:pt x="238" y="460"/>
                    <a:pt x="253" y="465"/>
                  </a:cubicBezTo>
                  <a:cubicBezTo>
                    <a:pt x="245" y="462"/>
                    <a:pt x="240" y="459"/>
                    <a:pt x="232" y="456"/>
                  </a:cubicBezTo>
                  <a:cubicBezTo>
                    <a:pt x="229" y="455"/>
                    <a:pt x="213" y="450"/>
                    <a:pt x="205" y="447"/>
                  </a:cubicBezTo>
                  <a:cubicBezTo>
                    <a:pt x="216" y="451"/>
                    <a:pt x="221" y="454"/>
                    <a:pt x="229" y="458"/>
                  </a:cubicBezTo>
                  <a:cubicBezTo>
                    <a:pt x="222" y="455"/>
                    <a:pt x="220" y="455"/>
                    <a:pt x="215" y="452"/>
                  </a:cubicBezTo>
                  <a:cubicBezTo>
                    <a:pt x="217" y="453"/>
                    <a:pt x="217" y="453"/>
                    <a:pt x="217" y="453"/>
                  </a:cubicBezTo>
                  <a:cubicBezTo>
                    <a:pt x="209" y="451"/>
                    <a:pt x="209" y="451"/>
                    <a:pt x="209" y="451"/>
                  </a:cubicBezTo>
                  <a:cubicBezTo>
                    <a:pt x="208" y="449"/>
                    <a:pt x="189" y="440"/>
                    <a:pt x="201" y="444"/>
                  </a:cubicBezTo>
                  <a:cubicBezTo>
                    <a:pt x="190" y="440"/>
                    <a:pt x="197" y="444"/>
                    <a:pt x="187" y="440"/>
                  </a:cubicBezTo>
                  <a:cubicBezTo>
                    <a:pt x="205" y="449"/>
                    <a:pt x="205" y="449"/>
                    <a:pt x="205" y="449"/>
                  </a:cubicBezTo>
                  <a:cubicBezTo>
                    <a:pt x="204" y="450"/>
                    <a:pt x="204" y="450"/>
                    <a:pt x="204" y="450"/>
                  </a:cubicBezTo>
                  <a:cubicBezTo>
                    <a:pt x="197" y="448"/>
                    <a:pt x="196" y="446"/>
                    <a:pt x="189" y="443"/>
                  </a:cubicBezTo>
                  <a:cubicBezTo>
                    <a:pt x="189" y="445"/>
                    <a:pt x="189" y="445"/>
                    <a:pt x="189" y="445"/>
                  </a:cubicBezTo>
                  <a:cubicBezTo>
                    <a:pt x="176" y="437"/>
                    <a:pt x="176" y="437"/>
                    <a:pt x="176" y="437"/>
                  </a:cubicBezTo>
                  <a:cubicBezTo>
                    <a:pt x="178" y="439"/>
                    <a:pt x="167" y="434"/>
                    <a:pt x="165" y="433"/>
                  </a:cubicBezTo>
                  <a:cubicBezTo>
                    <a:pt x="159" y="428"/>
                    <a:pt x="165" y="429"/>
                    <a:pt x="153" y="423"/>
                  </a:cubicBezTo>
                  <a:cubicBezTo>
                    <a:pt x="153" y="424"/>
                    <a:pt x="153" y="424"/>
                    <a:pt x="153" y="424"/>
                  </a:cubicBezTo>
                  <a:cubicBezTo>
                    <a:pt x="147" y="420"/>
                    <a:pt x="143" y="418"/>
                    <a:pt x="134" y="411"/>
                  </a:cubicBezTo>
                  <a:cubicBezTo>
                    <a:pt x="135" y="411"/>
                    <a:pt x="137" y="413"/>
                    <a:pt x="139" y="414"/>
                  </a:cubicBezTo>
                  <a:cubicBezTo>
                    <a:pt x="127" y="404"/>
                    <a:pt x="107" y="390"/>
                    <a:pt x="104" y="383"/>
                  </a:cubicBezTo>
                  <a:cubicBezTo>
                    <a:pt x="105" y="383"/>
                    <a:pt x="109" y="388"/>
                    <a:pt x="111" y="387"/>
                  </a:cubicBezTo>
                  <a:cubicBezTo>
                    <a:pt x="127" y="404"/>
                    <a:pt x="124" y="396"/>
                    <a:pt x="145" y="413"/>
                  </a:cubicBezTo>
                  <a:cubicBezTo>
                    <a:pt x="144" y="417"/>
                    <a:pt x="165" y="424"/>
                    <a:pt x="168" y="429"/>
                  </a:cubicBezTo>
                  <a:cubicBezTo>
                    <a:pt x="159" y="424"/>
                    <a:pt x="146" y="418"/>
                    <a:pt x="148" y="419"/>
                  </a:cubicBezTo>
                  <a:cubicBezTo>
                    <a:pt x="156" y="424"/>
                    <a:pt x="168" y="432"/>
                    <a:pt x="174" y="434"/>
                  </a:cubicBezTo>
                  <a:cubicBezTo>
                    <a:pt x="169" y="431"/>
                    <a:pt x="171" y="430"/>
                    <a:pt x="176" y="431"/>
                  </a:cubicBezTo>
                  <a:cubicBezTo>
                    <a:pt x="162" y="425"/>
                    <a:pt x="138" y="407"/>
                    <a:pt x="122" y="392"/>
                  </a:cubicBezTo>
                  <a:cubicBezTo>
                    <a:pt x="122" y="396"/>
                    <a:pt x="122" y="396"/>
                    <a:pt x="122" y="396"/>
                  </a:cubicBezTo>
                  <a:cubicBezTo>
                    <a:pt x="107" y="384"/>
                    <a:pt x="125" y="396"/>
                    <a:pt x="114" y="386"/>
                  </a:cubicBezTo>
                  <a:cubicBezTo>
                    <a:pt x="108" y="382"/>
                    <a:pt x="108" y="382"/>
                    <a:pt x="108" y="382"/>
                  </a:cubicBezTo>
                  <a:cubicBezTo>
                    <a:pt x="108" y="381"/>
                    <a:pt x="108" y="381"/>
                    <a:pt x="108" y="381"/>
                  </a:cubicBezTo>
                  <a:cubicBezTo>
                    <a:pt x="105" y="379"/>
                    <a:pt x="102" y="377"/>
                    <a:pt x="99" y="375"/>
                  </a:cubicBezTo>
                  <a:cubicBezTo>
                    <a:pt x="104" y="381"/>
                    <a:pt x="103" y="377"/>
                    <a:pt x="108" y="383"/>
                  </a:cubicBezTo>
                  <a:cubicBezTo>
                    <a:pt x="113" y="389"/>
                    <a:pt x="107" y="384"/>
                    <a:pt x="105" y="384"/>
                  </a:cubicBezTo>
                  <a:cubicBezTo>
                    <a:pt x="101" y="380"/>
                    <a:pt x="89" y="366"/>
                    <a:pt x="97" y="374"/>
                  </a:cubicBezTo>
                  <a:cubicBezTo>
                    <a:pt x="92" y="369"/>
                    <a:pt x="87" y="364"/>
                    <a:pt x="82" y="359"/>
                  </a:cubicBezTo>
                  <a:cubicBezTo>
                    <a:pt x="83" y="359"/>
                    <a:pt x="86" y="362"/>
                    <a:pt x="88" y="364"/>
                  </a:cubicBezTo>
                  <a:cubicBezTo>
                    <a:pt x="85" y="360"/>
                    <a:pt x="81" y="356"/>
                    <a:pt x="78" y="352"/>
                  </a:cubicBezTo>
                  <a:cubicBezTo>
                    <a:pt x="79" y="352"/>
                    <a:pt x="79" y="352"/>
                    <a:pt x="79" y="352"/>
                  </a:cubicBezTo>
                  <a:cubicBezTo>
                    <a:pt x="71" y="343"/>
                    <a:pt x="63" y="329"/>
                    <a:pt x="58" y="321"/>
                  </a:cubicBezTo>
                  <a:cubicBezTo>
                    <a:pt x="66" y="340"/>
                    <a:pt x="52" y="314"/>
                    <a:pt x="52" y="315"/>
                  </a:cubicBezTo>
                  <a:cubicBezTo>
                    <a:pt x="49" y="308"/>
                    <a:pt x="51" y="305"/>
                    <a:pt x="59" y="319"/>
                  </a:cubicBezTo>
                  <a:cubicBezTo>
                    <a:pt x="60" y="323"/>
                    <a:pt x="65" y="332"/>
                    <a:pt x="70" y="338"/>
                  </a:cubicBezTo>
                  <a:cubicBezTo>
                    <a:pt x="65" y="329"/>
                    <a:pt x="63" y="327"/>
                    <a:pt x="59" y="320"/>
                  </a:cubicBezTo>
                  <a:cubicBezTo>
                    <a:pt x="62" y="324"/>
                    <a:pt x="56" y="310"/>
                    <a:pt x="57" y="310"/>
                  </a:cubicBezTo>
                  <a:cubicBezTo>
                    <a:pt x="58" y="310"/>
                    <a:pt x="60" y="313"/>
                    <a:pt x="64" y="322"/>
                  </a:cubicBezTo>
                  <a:cubicBezTo>
                    <a:pt x="71" y="335"/>
                    <a:pt x="63" y="324"/>
                    <a:pt x="66" y="328"/>
                  </a:cubicBezTo>
                  <a:cubicBezTo>
                    <a:pt x="66" y="332"/>
                    <a:pt x="77" y="346"/>
                    <a:pt x="82" y="353"/>
                  </a:cubicBezTo>
                  <a:cubicBezTo>
                    <a:pt x="82" y="354"/>
                    <a:pt x="80" y="352"/>
                    <a:pt x="79" y="351"/>
                  </a:cubicBezTo>
                  <a:cubicBezTo>
                    <a:pt x="84" y="357"/>
                    <a:pt x="95" y="370"/>
                    <a:pt x="96" y="370"/>
                  </a:cubicBezTo>
                  <a:cubicBezTo>
                    <a:pt x="92" y="365"/>
                    <a:pt x="88" y="360"/>
                    <a:pt x="83" y="355"/>
                  </a:cubicBezTo>
                  <a:cubicBezTo>
                    <a:pt x="81" y="352"/>
                    <a:pt x="88" y="359"/>
                    <a:pt x="85" y="354"/>
                  </a:cubicBezTo>
                  <a:cubicBezTo>
                    <a:pt x="82" y="351"/>
                    <a:pt x="79" y="346"/>
                    <a:pt x="75" y="341"/>
                  </a:cubicBezTo>
                  <a:cubicBezTo>
                    <a:pt x="77" y="342"/>
                    <a:pt x="77" y="342"/>
                    <a:pt x="77" y="342"/>
                  </a:cubicBezTo>
                  <a:cubicBezTo>
                    <a:pt x="71" y="331"/>
                    <a:pt x="62" y="316"/>
                    <a:pt x="57" y="303"/>
                  </a:cubicBezTo>
                  <a:cubicBezTo>
                    <a:pt x="53" y="302"/>
                    <a:pt x="49" y="296"/>
                    <a:pt x="45" y="291"/>
                  </a:cubicBezTo>
                  <a:cubicBezTo>
                    <a:pt x="39" y="271"/>
                    <a:pt x="36" y="248"/>
                    <a:pt x="40" y="226"/>
                  </a:cubicBezTo>
                  <a:cubicBezTo>
                    <a:pt x="39" y="227"/>
                    <a:pt x="39" y="226"/>
                    <a:pt x="38" y="225"/>
                  </a:cubicBezTo>
                  <a:cubicBezTo>
                    <a:pt x="40" y="219"/>
                    <a:pt x="42" y="208"/>
                    <a:pt x="43" y="208"/>
                  </a:cubicBezTo>
                  <a:cubicBezTo>
                    <a:pt x="43" y="201"/>
                    <a:pt x="49" y="183"/>
                    <a:pt x="46" y="186"/>
                  </a:cubicBezTo>
                  <a:cubicBezTo>
                    <a:pt x="47" y="183"/>
                    <a:pt x="47" y="183"/>
                    <a:pt x="47" y="183"/>
                  </a:cubicBezTo>
                  <a:cubicBezTo>
                    <a:pt x="52" y="176"/>
                    <a:pt x="58" y="166"/>
                    <a:pt x="72" y="148"/>
                  </a:cubicBezTo>
                  <a:cubicBezTo>
                    <a:pt x="74" y="145"/>
                    <a:pt x="74" y="144"/>
                    <a:pt x="72" y="143"/>
                  </a:cubicBezTo>
                  <a:cubicBezTo>
                    <a:pt x="75" y="140"/>
                    <a:pt x="79" y="137"/>
                    <a:pt x="82" y="134"/>
                  </a:cubicBezTo>
                  <a:cubicBezTo>
                    <a:pt x="80" y="137"/>
                    <a:pt x="79" y="139"/>
                    <a:pt x="75" y="144"/>
                  </a:cubicBezTo>
                  <a:cubicBezTo>
                    <a:pt x="82" y="135"/>
                    <a:pt x="90" y="127"/>
                    <a:pt x="99" y="120"/>
                  </a:cubicBezTo>
                  <a:cubicBezTo>
                    <a:pt x="97" y="122"/>
                    <a:pt x="97" y="122"/>
                    <a:pt x="97" y="122"/>
                  </a:cubicBezTo>
                  <a:cubicBezTo>
                    <a:pt x="107" y="113"/>
                    <a:pt x="107" y="113"/>
                    <a:pt x="107" y="113"/>
                  </a:cubicBezTo>
                  <a:cubicBezTo>
                    <a:pt x="102" y="118"/>
                    <a:pt x="92" y="125"/>
                    <a:pt x="94" y="122"/>
                  </a:cubicBezTo>
                  <a:cubicBezTo>
                    <a:pt x="105" y="111"/>
                    <a:pt x="112" y="107"/>
                    <a:pt x="122" y="98"/>
                  </a:cubicBezTo>
                  <a:cubicBezTo>
                    <a:pt x="124" y="100"/>
                    <a:pt x="128" y="98"/>
                    <a:pt x="125" y="102"/>
                  </a:cubicBezTo>
                  <a:cubicBezTo>
                    <a:pt x="124" y="103"/>
                    <a:pt x="124" y="103"/>
                    <a:pt x="123" y="103"/>
                  </a:cubicBezTo>
                  <a:cubicBezTo>
                    <a:pt x="120" y="107"/>
                    <a:pt x="112" y="114"/>
                    <a:pt x="107" y="119"/>
                  </a:cubicBezTo>
                  <a:cubicBezTo>
                    <a:pt x="129" y="103"/>
                    <a:pt x="123" y="107"/>
                    <a:pt x="144" y="95"/>
                  </a:cubicBezTo>
                  <a:cubicBezTo>
                    <a:pt x="147" y="95"/>
                    <a:pt x="126" y="107"/>
                    <a:pt x="131" y="106"/>
                  </a:cubicBezTo>
                  <a:cubicBezTo>
                    <a:pt x="125" y="109"/>
                    <a:pt x="119" y="114"/>
                    <a:pt x="112" y="118"/>
                  </a:cubicBezTo>
                  <a:cubicBezTo>
                    <a:pt x="115" y="116"/>
                    <a:pt x="115" y="115"/>
                    <a:pt x="117" y="114"/>
                  </a:cubicBezTo>
                  <a:cubicBezTo>
                    <a:pt x="105" y="124"/>
                    <a:pt x="100" y="127"/>
                    <a:pt x="93" y="136"/>
                  </a:cubicBezTo>
                  <a:cubicBezTo>
                    <a:pt x="87" y="141"/>
                    <a:pt x="100" y="127"/>
                    <a:pt x="94" y="133"/>
                  </a:cubicBezTo>
                  <a:cubicBezTo>
                    <a:pt x="99" y="128"/>
                    <a:pt x="103" y="122"/>
                    <a:pt x="105" y="119"/>
                  </a:cubicBezTo>
                  <a:cubicBezTo>
                    <a:pt x="91" y="130"/>
                    <a:pt x="99" y="127"/>
                    <a:pt x="88" y="138"/>
                  </a:cubicBezTo>
                  <a:cubicBezTo>
                    <a:pt x="80" y="146"/>
                    <a:pt x="80" y="146"/>
                    <a:pt x="80" y="146"/>
                  </a:cubicBezTo>
                  <a:cubicBezTo>
                    <a:pt x="75" y="151"/>
                    <a:pt x="82" y="145"/>
                    <a:pt x="82" y="145"/>
                  </a:cubicBezTo>
                  <a:cubicBezTo>
                    <a:pt x="77" y="151"/>
                    <a:pt x="75" y="153"/>
                    <a:pt x="71" y="158"/>
                  </a:cubicBezTo>
                  <a:cubicBezTo>
                    <a:pt x="72" y="157"/>
                    <a:pt x="75" y="154"/>
                    <a:pt x="75" y="155"/>
                  </a:cubicBezTo>
                  <a:cubicBezTo>
                    <a:pt x="68" y="163"/>
                    <a:pt x="63" y="172"/>
                    <a:pt x="57" y="180"/>
                  </a:cubicBezTo>
                  <a:cubicBezTo>
                    <a:pt x="60" y="175"/>
                    <a:pt x="56" y="187"/>
                    <a:pt x="55" y="191"/>
                  </a:cubicBezTo>
                  <a:cubicBezTo>
                    <a:pt x="58" y="185"/>
                    <a:pt x="62" y="179"/>
                    <a:pt x="65" y="174"/>
                  </a:cubicBezTo>
                  <a:cubicBezTo>
                    <a:pt x="77" y="153"/>
                    <a:pt x="88" y="141"/>
                    <a:pt x="108" y="123"/>
                  </a:cubicBezTo>
                  <a:cubicBezTo>
                    <a:pt x="108" y="124"/>
                    <a:pt x="108" y="124"/>
                    <a:pt x="108" y="124"/>
                  </a:cubicBezTo>
                  <a:cubicBezTo>
                    <a:pt x="143" y="101"/>
                    <a:pt x="134" y="100"/>
                    <a:pt x="168" y="83"/>
                  </a:cubicBezTo>
                  <a:cubicBezTo>
                    <a:pt x="170" y="84"/>
                    <a:pt x="184" y="76"/>
                    <a:pt x="183" y="78"/>
                  </a:cubicBezTo>
                  <a:cubicBezTo>
                    <a:pt x="173" y="82"/>
                    <a:pt x="175" y="82"/>
                    <a:pt x="178" y="82"/>
                  </a:cubicBezTo>
                  <a:cubicBezTo>
                    <a:pt x="184" y="79"/>
                    <a:pt x="188" y="76"/>
                    <a:pt x="201" y="72"/>
                  </a:cubicBezTo>
                  <a:cubicBezTo>
                    <a:pt x="196" y="75"/>
                    <a:pt x="207" y="72"/>
                    <a:pt x="196" y="76"/>
                  </a:cubicBezTo>
                  <a:cubicBezTo>
                    <a:pt x="212" y="71"/>
                    <a:pt x="221" y="68"/>
                    <a:pt x="229" y="64"/>
                  </a:cubicBezTo>
                  <a:cubicBezTo>
                    <a:pt x="256" y="55"/>
                    <a:pt x="237" y="63"/>
                    <a:pt x="265" y="56"/>
                  </a:cubicBezTo>
                  <a:cubicBezTo>
                    <a:pt x="261" y="58"/>
                    <a:pt x="261" y="58"/>
                    <a:pt x="261" y="58"/>
                  </a:cubicBezTo>
                  <a:cubicBezTo>
                    <a:pt x="278" y="54"/>
                    <a:pt x="278" y="54"/>
                    <a:pt x="278" y="54"/>
                  </a:cubicBezTo>
                  <a:cubicBezTo>
                    <a:pt x="272" y="54"/>
                    <a:pt x="272" y="54"/>
                    <a:pt x="272" y="54"/>
                  </a:cubicBezTo>
                  <a:cubicBezTo>
                    <a:pt x="279" y="52"/>
                    <a:pt x="286" y="50"/>
                    <a:pt x="292" y="49"/>
                  </a:cubicBezTo>
                  <a:cubicBezTo>
                    <a:pt x="305" y="46"/>
                    <a:pt x="287" y="48"/>
                    <a:pt x="289" y="47"/>
                  </a:cubicBezTo>
                  <a:cubicBezTo>
                    <a:pt x="285" y="49"/>
                    <a:pt x="285" y="49"/>
                    <a:pt x="285" y="49"/>
                  </a:cubicBezTo>
                  <a:cubicBezTo>
                    <a:pt x="276" y="51"/>
                    <a:pt x="265" y="55"/>
                    <a:pt x="263" y="54"/>
                  </a:cubicBezTo>
                  <a:cubicBezTo>
                    <a:pt x="276" y="51"/>
                    <a:pt x="273" y="50"/>
                    <a:pt x="278" y="48"/>
                  </a:cubicBezTo>
                  <a:cubicBezTo>
                    <a:pt x="266" y="52"/>
                    <a:pt x="266" y="52"/>
                    <a:pt x="266" y="52"/>
                  </a:cubicBezTo>
                  <a:cubicBezTo>
                    <a:pt x="261" y="51"/>
                    <a:pt x="261" y="51"/>
                    <a:pt x="261" y="51"/>
                  </a:cubicBezTo>
                  <a:cubicBezTo>
                    <a:pt x="248" y="54"/>
                    <a:pt x="239" y="57"/>
                    <a:pt x="231" y="60"/>
                  </a:cubicBezTo>
                  <a:cubicBezTo>
                    <a:pt x="237" y="59"/>
                    <a:pt x="240" y="57"/>
                    <a:pt x="244" y="56"/>
                  </a:cubicBezTo>
                  <a:cubicBezTo>
                    <a:pt x="239" y="60"/>
                    <a:pt x="223" y="63"/>
                    <a:pt x="209" y="70"/>
                  </a:cubicBezTo>
                  <a:cubicBezTo>
                    <a:pt x="208" y="69"/>
                    <a:pt x="203" y="71"/>
                    <a:pt x="205" y="70"/>
                  </a:cubicBezTo>
                  <a:cubicBezTo>
                    <a:pt x="205" y="70"/>
                    <a:pt x="208" y="69"/>
                    <a:pt x="209" y="68"/>
                  </a:cubicBezTo>
                  <a:cubicBezTo>
                    <a:pt x="208" y="68"/>
                    <a:pt x="216" y="64"/>
                    <a:pt x="202" y="69"/>
                  </a:cubicBezTo>
                  <a:cubicBezTo>
                    <a:pt x="207" y="66"/>
                    <a:pt x="217" y="60"/>
                    <a:pt x="216" y="60"/>
                  </a:cubicBezTo>
                  <a:cubicBezTo>
                    <a:pt x="224" y="57"/>
                    <a:pt x="236" y="53"/>
                    <a:pt x="243" y="52"/>
                  </a:cubicBezTo>
                  <a:cubicBezTo>
                    <a:pt x="243" y="52"/>
                    <a:pt x="243" y="52"/>
                    <a:pt x="243" y="52"/>
                  </a:cubicBezTo>
                  <a:cubicBezTo>
                    <a:pt x="250" y="50"/>
                    <a:pt x="265" y="46"/>
                    <a:pt x="267" y="47"/>
                  </a:cubicBezTo>
                  <a:cubicBezTo>
                    <a:pt x="271" y="46"/>
                    <a:pt x="284" y="43"/>
                    <a:pt x="271" y="45"/>
                  </a:cubicBezTo>
                  <a:cubicBezTo>
                    <a:pt x="278" y="43"/>
                    <a:pt x="285" y="41"/>
                    <a:pt x="292" y="40"/>
                  </a:cubicBezTo>
                  <a:cubicBezTo>
                    <a:pt x="289" y="43"/>
                    <a:pt x="308" y="41"/>
                    <a:pt x="288" y="46"/>
                  </a:cubicBezTo>
                  <a:cubicBezTo>
                    <a:pt x="289" y="46"/>
                    <a:pt x="296" y="44"/>
                    <a:pt x="308" y="42"/>
                  </a:cubicBezTo>
                  <a:cubicBezTo>
                    <a:pt x="308" y="42"/>
                    <a:pt x="308" y="42"/>
                    <a:pt x="308" y="42"/>
                  </a:cubicBezTo>
                  <a:cubicBezTo>
                    <a:pt x="307" y="42"/>
                    <a:pt x="307" y="43"/>
                    <a:pt x="306" y="43"/>
                  </a:cubicBezTo>
                  <a:cubicBezTo>
                    <a:pt x="304" y="43"/>
                    <a:pt x="302" y="43"/>
                    <a:pt x="302" y="43"/>
                  </a:cubicBezTo>
                  <a:cubicBezTo>
                    <a:pt x="295" y="46"/>
                    <a:pt x="306" y="45"/>
                    <a:pt x="317" y="43"/>
                  </a:cubicBezTo>
                  <a:cubicBezTo>
                    <a:pt x="320" y="42"/>
                    <a:pt x="320" y="42"/>
                    <a:pt x="320" y="42"/>
                  </a:cubicBezTo>
                  <a:cubicBezTo>
                    <a:pt x="330" y="41"/>
                    <a:pt x="336" y="42"/>
                    <a:pt x="349" y="40"/>
                  </a:cubicBezTo>
                  <a:cubicBezTo>
                    <a:pt x="380" y="33"/>
                    <a:pt x="380" y="33"/>
                    <a:pt x="380" y="33"/>
                  </a:cubicBezTo>
                  <a:cubicBezTo>
                    <a:pt x="389" y="33"/>
                    <a:pt x="389" y="33"/>
                    <a:pt x="389" y="33"/>
                  </a:cubicBezTo>
                  <a:cubicBezTo>
                    <a:pt x="393" y="33"/>
                    <a:pt x="407" y="33"/>
                    <a:pt x="402" y="34"/>
                  </a:cubicBezTo>
                  <a:cubicBezTo>
                    <a:pt x="403" y="35"/>
                    <a:pt x="398" y="35"/>
                    <a:pt x="392" y="35"/>
                  </a:cubicBezTo>
                  <a:cubicBezTo>
                    <a:pt x="392" y="35"/>
                    <a:pt x="393" y="35"/>
                    <a:pt x="392" y="35"/>
                  </a:cubicBezTo>
                  <a:cubicBezTo>
                    <a:pt x="390" y="36"/>
                    <a:pt x="390" y="37"/>
                    <a:pt x="397" y="38"/>
                  </a:cubicBezTo>
                  <a:cubicBezTo>
                    <a:pt x="389" y="37"/>
                    <a:pt x="388" y="37"/>
                    <a:pt x="383" y="38"/>
                  </a:cubicBezTo>
                  <a:cubicBezTo>
                    <a:pt x="391" y="38"/>
                    <a:pt x="391" y="38"/>
                    <a:pt x="391" y="38"/>
                  </a:cubicBezTo>
                  <a:cubicBezTo>
                    <a:pt x="380" y="38"/>
                    <a:pt x="363" y="42"/>
                    <a:pt x="363" y="43"/>
                  </a:cubicBezTo>
                  <a:cubicBezTo>
                    <a:pt x="366" y="41"/>
                    <a:pt x="373" y="42"/>
                    <a:pt x="379" y="42"/>
                  </a:cubicBezTo>
                  <a:cubicBezTo>
                    <a:pt x="375" y="43"/>
                    <a:pt x="365" y="44"/>
                    <a:pt x="373" y="44"/>
                  </a:cubicBezTo>
                  <a:cubicBezTo>
                    <a:pt x="375" y="43"/>
                    <a:pt x="396" y="41"/>
                    <a:pt x="381" y="41"/>
                  </a:cubicBezTo>
                  <a:cubicBezTo>
                    <a:pt x="387" y="40"/>
                    <a:pt x="395" y="40"/>
                    <a:pt x="402" y="40"/>
                  </a:cubicBezTo>
                  <a:cubicBezTo>
                    <a:pt x="394" y="41"/>
                    <a:pt x="400" y="42"/>
                    <a:pt x="397" y="43"/>
                  </a:cubicBezTo>
                  <a:cubicBezTo>
                    <a:pt x="405" y="42"/>
                    <a:pt x="404" y="40"/>
                    <a:pt x="405" y="40"/>
                  </a:cubicBezTo>
                  <a:cubicBezTo>
                    <a:pt x="426" y="41"/>
                    <a:pt x="434" y="45"/>
                    <a:pt x="458" y="45"/>
                  </a:cubicBezTo>
                  <a:cubicBezTo>
                    <a:pt x="461" y="44"/>
                    <a:pt x="444" y="44"/>
                    <a:pt x="446" y="43"/>
                  </a:cubicBezTo>
                  <a:cubicBezTo>
                    <a:pt x="463" y="42"/>
                    <a:pt x="468" y="47"/>
                    <a:pt x="483" y="47"/>
                  </a:cubicBezTo>
                  <a:cubicBezTo>
                    <a:pt x="479" y="45"/>
                    <a:pt x="479" y="45"/>
                    <a:pt x="479" y="45"/>
                  </a:cubicBezTo>
                  <a:cubicBezTo>
                    <a:pt x="483" y="45"/>
                    <a:pt x="494" y="45"/>
                    <a:pt x="500" y="46"/>
                  </a:cubicBezTo>
                  <a:cubicBezTo>
                    <a:pt x="501" y="47"/>
                    <a:pt x="517" y="50"/>
                    <a:pt x="505" y="49"/>
                  </a:cubicBezTo>
                  <a:cubicBezTo>
                    <a:pt x="530" y="53"/>
                    <a:pt x="528" y="48"/>
                    <a:pt x="557" y="52"/>
                  </a:cubicBezTo>
                  <a:cubicBezTo>
                    <a:pt x="543" y="50"/>
                    <a:pt x="542" y="50"/>
                    <a:pt x="531" y="48"/>
                  </a:cubicBezTo>
                  <a:cubicBezTo>
                    <a:pt x="543" y="49"/>
                    <a:pt x="533" y="48"/>
                    <a:pt x="535" y="47"/>
                  </a:cubicBezTo>
                  <a:cubicBezTo>
                    <a:pt x="541" y="49"/>
                    <a:pt x="563" y="51"/>
                    <a:pt x="548" y="50"/>
                  </a:cubicBezTo>
                  <a:cubicBezTo>
                    <a:pt x="557" y="51"/>
                    <a:pt x="575" y="55"/>
                    <a:pt x="579" y="55"/>
                  </a:cubicBezTo>
                  <a:cubicBezTo>
                    <a:pt x="571" y="53"/>
                    <a:pt x="571" y="53"/>
                    <a:pt x="571" y="53"/>
                  </a:cubicBezTo>
                  <a:cubicBezTo>
                    <a:pt x="584" y="55"/>
                    <a:pt x="597" y="56"/>
                    <a:pt x="603" y="56"/>
                  </a:cubicBezTo>
                  <a:cubicBezTo>
                    <a:pt x="587" y="53"/>
                    <a:pt x="587" y="56"/>
                    <a:pt x="566" y="52"/>
                  </a:cubicBezTo>
                  <a:cubicBezTo>
                    <a:pt x="545" y="47"/>
                    <a:pt x="572" y="51"/>
                    <a:pt x="558" y="47"/>
                  </a:cubicBezTo>
                  <a:cubicBezTo>
                    <a:pt x="542" y="46"/>
                    <a:pt x="542" y="46"/>
                    <a:pt x="542" y="46"/>
                  </a:cubicBezTo>
                  <a:cubicBezTo>
                    <a:pt x="549" y="47"/>
                    <a:pt x="549" y="47"/>
                    <a:pt x="549" y="47"/>
                  </a:cubicBezTo>
                  <a:cubicBezTo>
                    <a:pt x="546" y="49"/>
                    <a:pt x="525" y="44"/>
                    <a:pt x="526" y="46"/>
                  </a:cubicBezTo>
                  <a:cubicBezTo>
                    <a:pt x="511" y="42"/>
                    <a:pt x="506" y="43"/>
                    <a:pt x="488" y="40"/>
                  </a:cubicBezTo>
                  <a:cubicBezTo>
                    <a:pt x="484" y="40"/>
                    <a:pt x="490" y="41"/>
                    <a:pt x="495" y="41"/>
                  </a:cubicBezTo>
                  <a:cubicBezTo>
                    <a:pt x="486" y="40"/>
                    <a:pt x="486" y="43"/>
                    <a:pt x="474" y="40"/>
                  </a:cubicBezTo>
                  <a:cubicBezTo>
                    <a:pt x="468" y="40"/>
                    <a:pt x="472" y="42"/>
                    <a:pt x="482" y="43"/>
                  </a:cubicBezTo>
                  <a:cubicBezTo>
                    <a:pt x="473" y="42"/>
                    <a:pt x="465" y="42"/>
                    <a:pt x="455" y="41"/>
                  </a:cubicBezTo>
                  <a:cubicBezTo>
                    <a:pt x="465" y="43"/>
                    <a:pt x="465" y="43"/>
                    <a:pt x="465" y="43"/>
                  </a:cubicBezTo>
                  <a:cubicBezTo>
                    <a:pt x="454" y="42"/>
                    <a:pt x="454" y="42"/>
                    <a:pt x="454" y="42"/>
                  </a:cubicBezTo>
                  <a:cubicBezTo>
                    <a:pt x="463" y="44"/>
                    <a:pt x="463" y="44"/>
                    <a:pt x="463" y="44"/>
                  </a:cubicBezTo>
                  <a:cubicBezTo>
                    <a:pt x="443" y="43"/>
                    <a:pt x="420" y="42"/>
                    <a:pt x="409" y="40"/>
                  </a:cubicBezTo>
                  <a:cubicBezTo>
                    <a:pt x="427" y="38"/>
                    <a:pt x="456" y="40"/>
                    <a:pt x="466" y="38"/>
                  </a:cubicBezTo>
                  <a:cubicBezTo>
                    <a:pt x="462" y="37"/>
                    <a:pt x="452" y="39"/>
                    <a:pt x="447" y="37"/>
                  </a:cubicBezTo>
                  <a:cubicBezTo>
                    <a:pt x="442" y="38"/>
                    <a:pt x="442" y="38"/>
                    <a:pt x="442" y="38"/>
                  </a:cubicBezTo>
                  <a:cubicBezTo>
                    <a:pt x="436" y="38"/>
                    <a:pt x="421" y="38"/>
                    <a:pt x="420" y="37"/>
                  </a:cubicBezTo>
                  <a:cubicBezTo>
                    <a:pt x="437" y="37"/>
                    <a:pt x="442" y="35"/>
                    <a:pt x="450" y="35"/>
                  </a:cubicBezTo>
                  <a:cubicBezTo>
                    <a:pt x="450" y="34"/>
                    <a:pt x="452" y="34"/>
                    <a:pt x="454" y="34"/>
                  </a:cubicBezTo>
                  <a:cubicBezTo>
                    <a:pt x="455" y="34"/>
                    <a:pt x="455" y="34"/>
                    <a:pt x="455" y="34"/>
                  </a:cubicBezTo>
                  <a:cubicBezTo>
                    <a:pt x="455" y="34"/>
                    <a:pt x="455" y="34"/>
                    <a:pt x="455" y="34"/>
                  </a:cubicBezTo>
                  <a:cubicBezTo>
                    <a:pt x="460" y="34"/>
                    <a:pt x="468" y="35"/>
                    <a:pt x="472" y="35"/>
                  </a:cubicBezTo>
                  <a:cubicBezTo>
                    <a:pt x="478" y="36"/>
                    <a:pt x="474" y="36"/>
                    <a:pt x="474" y="37"/>
                  </a:cubicBezTo>
                  <a:cubicBezTo>
                    <a:pt x="494" y="40"/>
                    <a:pt x="508" y="37"/>
                    <a:pt x="529" y="41"/>
                  </a:cubicBezTo>
                  <a:cubicBezTo>
                    <a:pt x="529" y="42"/>
                    <a:pt x="546" y="45"/>
                    <a:pt x="541" y="44"/>
                  </a:cubicBezTo>
                  <a:cubicBezTo>
                    <a:pt x="553" y="46"/>
                    <a:pt x="560" y="46"/>
                    <a:pt x="568" y="47"/>
                  </a:cubicBezTo>
                  <a:cubicBezTo>
                    <a:pt x="570" y="48"/>
                    <a:pt x="587" y="50"/>
                    <a:pt x="581" y="50"/>
                  </a:cubicBezTo>
                  <a:cubicBezTo>
                    <a:pt x="593" y="51"/>
                    <a:pt x="593" y="51"/>
                    <a:pt x="593" y="51"/>
                  </a:cubicBezTo>
                  <a:cubicBezTo>
                    <a:pt x="600" y="53"/>
                    <a:pt x="616" y="55"/>
                    <a:pt x="619" y="57"/>
                  </a:cubicBezTo>
                  <a:cubicBezTo>
                    <a:pt x="628" y="58"/>
                    <a:pt x="622" y="56"/>
                    <a:pt x="633" y="59"/>
                  </a:cubicBezTo>
                  <a:cubicBezTo>
                    <a:pt x="633" y="59"/>
                    <a:pt x="634" y="60"/>
                    <a:pt x="631" y="59"/>
                  </a:cubicBezTo>
                  <a:cubicBezTo>
                    <a:pt x="636" y="61"/>
                    <a:pt x="649" y="64"/>
                    <a:pt x="655" y="64"/>
                  </a:cubicBezTo>
                  <a:cubicBezTo>
                    <a:pt x="647" y="62"/>
                    <a:pt x="653" y="63"/>
                    <a:pt x="643" y="61"/>
                  </a:cubicBezTo>
                  <a:cubicBezTo>
                    <a:pt x="644" y="60"/>
                    <a:pt x="655" y="62"/>
                    <a:pt x="666" y="66"/>
                  </a:cubicBezTo>
                  <a:cubicBezTo>
                    <a:pt x="650" y="63"/>
                    <a:pt x="677" y="70"/>
                    <a:pt x="670" y="70"/>
                  </a:cubicBezTo>
                  <a:cubicBezTo>
                    <a:pt x="694" y="76"/>
                    <a:pt x="708" y="78"/>
                    <a:pt x="728" y="82"/>
                  </a:cubicBezTo>
                  <a:cubicBezTo>
                    <a:pt x="752" y="90"/>
                    <a:pt x="779" y="102"/>
                    <a:pt x="796" y="110"/>
                  </a:cubicBezTo>
                  <a:cubicBezTo>
                    <a:pt x="794" y="109"/>
                    <a:pt x="794" y="109"/>
                    <a:pt x="794" y="109"/>
                  </a:cubicBezTo>
                  <a:cubicBezTo>
                    <a:pt x="804" y="113"/>
                    <a:pt x="804" y="113"/>
                    <a:pt x="804" y="113"/>
                  </a:cubicBezTo>
                  <a:cubicBezTo>
                    <a:pt x="810" y="116"/>
                    <a:pt x="803" y="115"/>
                    <a:pt x="812" y="120"/>
                  </a:cubicBezTo>
                  <a:cubicBezTo>
                    <a:pt x="808" y="119"/>
                    <a:pt x="797" y="111"/>
                    <a:pt x="787" y="107"/>
                  </a:cubicBezTo>
                  <a:cubicBezTo>
                    <a:pt x="802" y="117"/>
                    <a:pt x="772" y="102"/>
                    <a:pt x="782" y="108"/>
                  </a:cubicBezTo>
                  <a:cubicBezTo>
                    <a:pt x="790" y="108"/>
                    <a:pt x="815" y="125"/>
                    <a:pt x="828" y="133"/>
                  </a:cubicBezTo>
                  <a:cubicBezTo>
                    <a:pt x="839" y="143"/>
                    <a:pt x="822" y="130"/>
                    <a:pt x="827" y="135"/>
                  </a:cubicBezTo>
                  <a:cubicBezTo>
                    <a:pt x="832" y="137"/>
                    <a:pt x="832" y="137"/>
                    <a:pt x="832" y="137"/>
                  </a:cubicBezTo>
                  <a:cubicBezTo>
                    <a:pt x="836" y="141"/>
                    <a:pt x="837" y="142"/>
                    <a:pt x="837" y="143"/>
                  </a:cubicBezTo>
                  <a:cubicBezTo>
                    <a:pt x="848" y="153"/>
                    <a:pt x="860" y="166"/>
                    <a:pt x="868" y="176"/>
                  </a:cubicBezTo>
                  <a:cubicBezTo>
                    <a:pt x="858" y="163"/>
                    <a:pt x="873" y="179"/>
                    <a:pt x="863" y="166"/>
                  </a:cubicBezTo>
                  <a:cubicBezTo>
                    <a:pt x="867" y="169"/>
                    <a:pt x="874" y="178"/>
                    <a:pt x="878" y="188"/>
                  </a:cubicBezTo>
                  <a:cubicBezTo>
                    <a:pt x="873" y="179"/>
                    <a:pt x="883" y="200"/>
                    <a:pt x="873" y="181"/>
                  </a:cubicBezTo>
                  <a:cubicBezTo>
                    <a:pt x="873" y="184"/>
                    <a:pt x="878" y="190"/>
                    <a:pt x="882" y="199"/>
                  </a:cubicBezTo>
                  <a:cubicBezTo>
                    <a:pt x="881" y="197"/>
                    <a:pt x="879" y="194"/>
                    <a:pt x="877" y="192"/>
                  </a:cubicBezTo>
                  <a:cubicBezTo>
                    <a:pt x="885" y="206"/>
                    <a:pt x="888" y="232"/>
                    <a:pt x="889" y="236"/>
                  </a:cubicBezTo>
                  <a:cubicBezTo>
                    <a:pt x="891" y="247"/>
                    <a:pt x="891" y="264"/>
                    <a:pt x="889" y="277"/>
                  </a:cubicBezTo>
                  <a:cubicBezTo>
                    <a:pt x="885" y="290"/>
                    <a:pt x="880" y="305"/>
                    <a:pt x="873" y="318"/>
                  </a:cubicBezTo>
                  <a:cubicBezTo>
                    <a:pt x="873" y="315"/>
                    <a:pt x="873" y="315"/>
                    <a:pt x="873" y="315"/>
                  </a:cubicBezTo>
                  <a:cubicBezTo>
                    <a:pt x="869" y="323"/>
                    <a:pt x="863" y="335"/>
                    <a:pt x="855" y="345"/>
                  </a:cubicBezTo>
                  <a:cubicBezTo>
                    <a:pt x="853" y="347"/>
                    <a:pt x="853" y="347"/>
                    <a:pt x="853" y="347"/>
                  </a:cubicBezTo>
                  <a:cubicBezTo>
                    <a:pt x="848" y="354"/>
                    <a:pt x="837" y="367"/>
                    <a:pt x="828" y="377"/>
                  </a:cubicBezTo>
                  <a:cubicBezTo>
                    <a:pt x="828" y="378"/>
                    <a:pt x="837" y="368"/>
                    <a:pt x="833" y="373"/>
                  </a:cubicBezTo>
                  <a:cubicBezTo>
                    <a:pt x="838" y="368"/>
                    <a:pt x="842" y="364"/>
                    <a:pt x="839" y="365"/>
                  </a:cubicBezTo>
                  <a:cubicBezTo>
                    <a:pt x="844" y="360"/>
                    <a:pt x="845" y="361"/>
                    <a:pt x="849" y="357"/>
                  </a:cubicBezTo>
                  <a:cubicBezTo>
                    <a:pt x="843" y="364"/>
                    <a:pt x="838" y="371"/>
                    <a:pt x="832" y="377"/>
                  </a:cubicBezTo>
                  <a:cubicBezTo>
                    <a:pt x="831" y="379"/>
                    <a:pt x="830" y="379"/>
                    <a:pt x="830" y="379"/>
                  </a:cubicBezTo>
                  <a:cubicBezTo>
                    <a:pt x="829" y="381"/>
                    <a:pt x="829" y="381"/>
                    <a:pt x="829" y="381"/>
                  </a:cubicBezTo>
                  <a:cubicBezTo>
                    <a:pt x="825" y="386"/>
                    <a:pt x="823" y="387"/>
                    <a:pt x="823" y="386"/>
                  </a:cubicBezTo>
                  <a:cubicBezTo>
                    <a:pt x="813" y="397"/>
                    <a:pt x="810" y="402"/>
                    <a:pt x="798" y="411"/>
                  </a:cubicBezTo>
                  <a:cubicBezTo>
                    <a:pt x="803" y="406"/>
                    <a:pt x="805" y="403"/>
                    <a:pt x="814" y="395"/>
                  </a:cubicBezTo>
                  <a:cubicBezTo>
                    <a:pt x="809" y="399"/>
                    <a:pt x="805" y="403"/>
                    <a:pt x="800" y="407"/>
                  </a:cubicBezTo>
                  <a:cubicBezTo>
                    <a:pt x="806" y="401"/>
                    <a:pt x="828" y="380"/>
                    <a:pt x="823" y="382"/>
                  </a:cubicBezTo>
                  <a:cubicBezTo>
                    <a:pt x="810" y="397"/>
                    <a:pt x="789" y="416"/>
                    <a:pt x="775" y="427"/>
                  </a:cubicBezTo>
                  <a:cubicBezTo>
                    <a:pt x="767" y="430"/>
                    <a:pt x="757" y="439"/>
                    <a:pt x="744" y="446"/>
                  </a:cubicBezTo>
                  <a:cubicBezTo>
                    <a:pt x="742" y="447"/>
                    <a:pt x="738" y="448"/>
                    <a:pt x="740" y="447"/>
                  </a:cubicBezTo>
                  <a:cubicBezTo>
                    <a:pt x="743" y="444"/>
                    <a:pt x="743" y="444"/>
                    <a:pt x="743" y="444"/>
                  </a:cubicBezTo>
                  <a:cubicBezTo>
                    <a:pt x="726" y="454"/>
                    <a:pt x="706" y="464"/>
                    <a:pt x="691" y="471"/>
                  </a:cubicBezTo>
                  <a:cubicBezTo>
                    <a:pt x="682" y="473"/>
                    <a:pt x="682" y="473"/>
                    <a:pt x="682" y="473"/>
                  </a:cubicBezTo>
                  <a:cubicBezTo>
                    <a:pt x="654" y="482"/>
                    <a:pt x="688" y="474"/>
                    <a:pt x="659" y="484"/>
                  </a:cubicBezTo>
                  <a:cubicBezTo>
                    <a:pt x="652" y="485"/>
                    <a:pt x="623" y="492"/>
                    <a:pt x="621" y="491"/>
                  </a:cubicBezTo>
                  <a:cubicBezTo>
                    <a:pt x="616" y="492"/>
                    <a:pt x="613" y="492"/>
                    <a:pt x="613" y="493"/>
                  </a:cubicBezTo>
                  <a:cubicBezTo>
                    <a:pt x="618" y="493"/>
                    <a:pt x="629" y="490"/>
                    <a:pt x="623" y="493"/>
                  </a:cubicBezTo>
                  <a:cubicBezTo>
                    <a:pt x="613" y="495"/>
                    <a:pt x="608" y="495"/>
                    <a:pt x="600" y="496"/>
                  </a:cubicBezTo>
                  <a:cubicBezTo>
                    <a:pt x="600" y="496"/>
                    <a:pt x="606" y="494"/>
                    <a:pt x="603" y="495"/>
                  </a:cubicBezTo>
                  <a:cubicBezTo>
                    <a:pt x="583" y="499"/>
                    <a:pt x="546" y="500"/>
                    <a:pt x="527" y="501"/>
                  </a:cubicBezTo>
                  <a:cubicBezTo>
                    <a:pt x="534" y="501"/>
                    <a:pt x="535" y="500"/>
                    <a:pt x="544" y="501"/>
                  </a:cubicBezTo>
                  <a:cubicBezTo>
                    <a:pt x="544" y="502"/>
                    <a:pt x="539" y="502"/>
                    <a:pt x="537" y="502"/>
                  </a:cubicBezTo>
                  <a:cubicBezTo>
                    <a:pt x="538" y="503"/>
                    <a:pt x="547" y="501"/>
                    <a:pt x="557" y="502"/>
                  </a:cubicBezTo>
                  <a:cubicBezTo>
                    <a:pt x="551" y="503"/>
                    <a:pt x="546" y="503"/>
                    <a:pt x="540" y="504"/>
                  </a:cubicBezTo>
                  <a:cubicBezTo>
                    <a:pt x="549" y="505"/>
                    <a:pt x="549" y="505"/>
                    <a:pt x="549" y="505"/>
                  </a:cubicBezTo>
                  <a:cubicBezTo>
                    <a:pt x="537" y="506"/>
                    <a:pt x="524" y="507"/>
                    <a:pt x="511" y="507"/>
                  </a:cubicBezTo>
                  <a:cubicBezTo>
                    <a:pt x="517" y="507"/>
                    <a:pt x="522" y="508"/>
                    <a:pt x="527" y="508"/>
                  </a:cubicBezTo>
                  <a:cubicBezTo>
                    <a:pt x="526" y="509"/>
                    <a:pt x="523" y="510"/>
                    <a:pt x="531" y="511"/>
                  </a:cubicBezTo>
                  <a:cubicBezTo>
                    <a:pt x="510" y="512"/>
                    <a:pt x="512" y="516"/>
                    <a:pt x="489" y="514"/>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 name="文本框 10"/>
            <p:cNvSpPr txBox="1"/>
            <p:nvPr/>
          </p:nvSpPr>
          <p:spPr>
            <a:xfrm>
              <a:off x="7644223" y="2917996"/>
              <a:ext cx="3342435" cy="830997"/>
            </a:xfrm>
            <a:prstGeom prst="rect">
              <a:avLst/>
            </a:prstGeom>
            <a:noFill/>
          </p:spPr>
          <p:txBody>
            <a:bodyPr wrap="square" rtlCol="0">
              <a:spAutoFit/>
            </a:bodyPr>
            <a:lstStyle/>
            <a:p>
              <a:pPr algn="ctr"/>
              <a:r>
                <a:rPr lang="zh-CN" altLang="en-US" sz="2400" b="1" dirty="0" smtClean="0">
                  <a:solidFill>
                    <a:srgbClr val="5F7797"/>
                  </a:solidFill>
                  <a:cs typeface="+mn-ea"/>
                  <a:sym typeface="+mn-lt"/>
                </a:rPr>
                <a:t>输入描述性文字</a:t>
              </a:r>
              <a:endParaRPr lang="en-US" altLang="zh-CN" sz="2400" b="1" dirty="0">
                <a:solidFill>
                  <a:srgbClr val="5F7797"/>
                </a:solidFill>
                <a:cs typeface="+mn-ea"/>
                <a:sym typeface="+mn-lt"/>
              </a:endParaRPr>
            </a:p>
            <a:p>
              <a:pPr algn="ctr"/>
              <a:r>
                <a:rPr lang="zh-CN" altLang="en-US" sz="2400" b="1" dirty="0" smtClean="0">
                  <a:solidFill>
                    <a:srgbClr val="5F7797"/>
                  </a:solidFill>
                  <a:cs typeface="+mn-ea"/>
                  <a:sym typeface="+mn-lt"/>
                </a:rPr>
                <a:t>输入描述性文字</a:t>
              </a:r>
            </a:p>
          </p:txBody>
        </p:sp>
      </p:grpSp>
      <p:sp>
        <p:nvSpPr>
          <p:cNvPr id="12" name="Text Placeholder 8"/>
          <p:cNvSpPr txBox="1">
            <a:spLocks/>
          </p:cNvSpPr>
          <p:nvPr/>
        </p:nvSpPr>
        <p:spPr>
          <a:xfrm>
            <a:off x="2571184" y="332656"/>
            <a:ext cx="7049632" cy="6096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US" altLang="zh-CN" sz="2800" b="1" dirty="0">
                <a:solidFill>
                  <a:schemeClr val="tx1">
                    <a:lumMod val="65000"/>
                    <a:lumOff val="35000"/>
                  </a:schemeClr>
                </a:solidFill>
                <a:cs typeface="+mn-ea"/>
                <a:sym typeface="+mn-lt"/>
              </a:rPr>
              <a:t>CLICK HERE TO ADD TITLE</a:t>
            </a:r>
            <a:endParaRPr lang="zh-CN" altLang="zh-CN" sz="2800" b="1" dirty="0">
              <a:solidFill>
                <a:schemeClr val="tx1">
                  <a:lumMod val="65000"/>
                  <a:lumOff val="35000"/>
                </a:schemeClr>
              </a:solidFill>
              <a:cs typeface="+mn-ea"/>
              <a:sym typeface="+mn-lt"/>
            </a:endParaRPr>
          </a:p>
        </p:txBody>
      </p:sp>
    </p:spTree>
    <p:extLst>
      <p:ext uri="{BB962C8B-B14F-4D97-AF65-F5344CB8AC3E}">
        <p14:creationId xmlns:p14="http://schemas.microsoft.com/office/powerpoint/2010/main" val="2576157628"/>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 presetClass="entr" presetSubtype="2" fill="hold" grpId="0" nodeType="afterEffect" p14:presetBounceEnd="54000">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14:bounceEnd="54000">
                                          <p:cBhvr additive="base">
                                            <p:cTn id="11" dur="500" fill="hold"/>
                                            <p:tgtEl>
                                              <p:spTgt spid="8"/>
                                            </p:tgtEl>
                                            <p:attrNameLst>
                                              <p:attrName>ppt_x</p:attrName>
                                            </p:attrNameLst>
                                          </p:cBhvr>
                                          <p:tavLst>
                                            <p:tav tm="0">
                                              <p:val>
                                                <p:strVal val="1+#ppt_w/2"/>
                                              </p:val>
                                            </p:tav>
                                            <p:tav tm="100000">
                                              <p:val>
                                                <p:strVal val="#ppt_x"/>
                                              </p:val>
                                            </p:tav>
                                          </p:tavLst>
                                        </p:anim>
                                        <p:anim calcmode="lin" valueType="num" p14:bounceEnd="54000">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14:presetBounceEnd="54000">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14:bounceEnd="54000">
                                          <p:cBhvr additive="base">
                                            <p:cTn id="15" dur="500" fill="hold"/>
                                            <p:tgtEl>
                                              <p:spTgt spid="7"/>
                                            </p:tgtEl>
                                            <p:attrNameLst>
                                              <p:attrName>ppt_x</p:attrName>
                                            </p:attrNameLst>
                                          </p:cBhvr>
                                          <p:tavLst>
                                            <p:tav tm="0">
                                              <p:val>
                                                <p:strVal val="0-#ppt_w/2"/>
                                              </p:val>
                                            </p:tav>
                                            <p:tav tm="100000">
                                              <p:val>
                                                <p:strVal val="#ppt_x"/>
                                              </p:val>
                                            </p:tav>
                                          </p:tavLst>
                                        </p:anim>
                                        <p:anim calcmode="lin" valueType="num" p14:bounceEnd="54000">
                                          <p:cBhvr additive="base">
                                            <p:cTn id="16" dur="5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2" presetClass="entr" presetSubtype="4"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down)">
                                          <p:cBhvr>
                                            <p:cTn id="20" dur="500"/>
                                            <p:tgtEl>
                                              <p:spTgt spid="9"/>
                                            </p:tgtEl>
                                          </p:cBhvr>
                                        </p:animEffect>
                                      </p:childTnLst>
                                    </p:cTn>
                                  </p:par>
                                  <p:par>
                                    <p:cTn id="21" presetID="22" presetClass="entr" presetSubtype="4"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down)">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2" presetClass="entr" presetSubtype="4"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down)">
                                          <p:cBhvr>
                                            <p:cTn id="20" dur="500"/>
                                            <p:tgtEl>
                                              <p:spTgt spid="9"/>
                                            </p:tgtEl>
                                          </p:cBhvr>
                                        </p:animEffect>
                                      </p:childTnLst>
                                    </p:cTn>
                                  </p:par>
                                  <p:par>
                                    <p:cTn id="21" presetID="22" presetClass="entr" presetSubtype="4"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down)">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2"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6"/>
          <p:cNvSpPr/>
          <p:nvPr/>
        </p:nvSpPr>
        <p:spPr>
          <a:xfrm>
            <a:off x="4439816" y="2263660"/>
            <a:ext cx="6148232" cy="1938992"/>
          </a:xfrm>
          <a:prstGeom prst="rect">
            <a:avLst/>
          </a:prstGeom>
        </p:spPr>
        <p:txBody>
          <a:bodyPr wrap="square">
            <a:spAutoFit/>
          </a:bodyPr>
          <a:lstStyle/>
          <a:p>
            <a:pPr defTabSz="914400">
              <a:spcBef>
                <a:spcPct val="0"/>
              </a:spcBef>
            </a:pPr>
            <a:r>
              <a:rPr lang="en-US" altLang="zh-CN" spc="-150" dirty="0" err="1">
                <a:solidFill>
                  <a:schemeClr val="tx1">
                    <a:lumMod val="65000"/>
                    <a:lumOff val="35000"/>
                  </a:schemeClr>
                </a:solidFill>
                <a:cs typeface="+mn-ea"/>
                <a:sym typeface="+mn-lt"/>
              </a:rPr>
              <a:t>Lorem</a:t>
            </a:r>
            <a:r>
              <a:rPr lang="en-US" altLang="zh-CN" spc="-150" dirty="0">
                <a:solidFill>
                  <a:schemeClr val="tx1">
                    <a:lumMod val="65000"/>
                    <a:lumOff val="35000"/>
                  </a:schemeClr>
                </a:solidFill>
                <a:cs typeface="+mn-ea"/>
                <a:sym typeface="+mn-lt"/>
              </a:rPr>
              <a:t> </a:t>
            </a:r>
            <a:r>
              <a:rPr lang="en-US" altLang="zh-CN" spc="-150" dirty="0" err="1">
                <a:solidFill>
                  <a:schemeClr val="tx1">
                    <a:lumMod val="65000"/>
                    <a:lumOff val="35000"/>
                  </a:schemeClr>
                </a:solidFill>
                <a:cs typeface="+mn-ea"/>
                <a:sym typeface="+mn-lt"/>
              </a:rPr>
              <a:t>ipsum</a:t>
            </a:r>
            <a:r>
              <a:rPr lang="en-US" altLang="zh-CN" spc="-150" dirty="0">
                <a:solidFill>
                  <a:schemeClr val="tx1">
                    <a:lumMod val="65000"/>
                    <a:lumOff val="35000"/>
                  </a:schemeClr>
                </a:solidFill>
                <a:cs typeface="+mn-ea"/>
                <a:sym typeface="+mn-lt"/>
              </a:rPr>
              <a:t> dolor sit </a:t>
            </a:r>
            <a:r>
              <a:rPr lang="en-US" altLang="zh-CN" spc="-150" dirty="0" err="1">
                <a:solidFill>
                  <a:schemeClr val="tx1">
                    <a:lumMod val="65000"/>
                    <a:lumOff val="35000"/>
                  </a:schemeClr>
                </a:solidFill>
                <a:cs typeface="+mn-ea"/>
                <a:sym typeface="+mn-lt"/>
              </a:rPr>
              <a:t>amet</a:t>
            </a:r>
            <a:r>
              <a:rPr lang="en-US" altLang="zh-CN" spc="-150" dirty="0">
                <a:solidFill>
                  <a:schemeClr val="tx1">
                    <a:lumMod val="65000"/>
                    <a:lumOff val="35000"/>
                  </a:schemeClr>
                </a:solidFill>
                <a:cs typeface="+mn-ea"/>
                <a:sym typeface="+mn-lt"/>
              </a:rPr>
              <a:t>, </a:t>
            </a:r>
            <a:r>
              <a:rPr lang="en-US" altLang="zh-CN" spc="-150" dirty="0" err="1">
                <a:solidFill>
                  <a:schemeClr val="tx1">
                    <a:lumMod val="65000"/>
                    <a:lumOff val="35000"/>
                  </a:schemeClr>
                </a:solidFill>
                <a:cs typeface="+mn-ea"/>
                <a:sym typeface="+mn-lt"/>
              </a:rPr>
              <a:t>consectetur</a:t>
            </a:r>
            <a:r>
              <a:rPr lang="en-US" altLang="zh-CN" spc="-150" dirty="0">
                <a:solidFill>
                  <a:schemeClr val="tx1">
                    <a:lumMod val="65000"/>
                    <a:lumOff val="35000"/>
                  </a:schemeClr>
                </a:solidFill>
                <a:cs typeface="+mn-ea"/>
                <a:sym typeface="+mn-lt"/>
              </a:rPr>
              <a:t> </a:t>
            </a:r>
            <a:r>
              <a:rPr lang="en-US" altLang="zh-CN" spc="-150" dirty="0" err="1">
                <a:solidFill>
                  <a:schemeClr val="tx1">
                    <a:lumMod val="65000"/>
                    <a:lumOff val="35000"/>
                  </a:schemeClr>
                </a:solidFill>
                <a:cs typeface="+mn-ea"/>
                <a:sym typeface="+mn-lt"/>
              </a:rPr>
              <a:t>adipiscing</a:t>
            </a:r>
            <a:r>
              <a:rPr lang="en-US" altLang="zh-CN" spc="-150" dirty="0">
                <a:solidFill>
                  <a:schemeClr val="tx1">
                    <a:lumMod val="65000"/>
                    <a:lumOff val="35000"/>
                  </a:schemeClr>
                </a:solidFill>
                <a:cs typeface="+mn-ea"/>
                <a:sym typeface="+mn-lt"/>
              </a:rPr>
              <a:t> </a:t>
            </a:r>
            <a:r>
              <a:rPr lang="en-US" altLang="zh-CN" spc="-150" dirty="0" err="1">
                <a:solidFill>
                  <a:schemeClr val="tx1">
                    <a:lumMod val="65000"/>
                    <a:lumOff val="35000"/>
                  </a:schemeClr>
                </a:solidFill>
                <a:cs typeface="+mn-ea"/>
                <a:sym typeface="+mn-lt"/>
              </a:rPr>
              <a:t>elit</a:t>
            </a:r>
            <a:r>
              <a:rPr lang="en-US" altLang="zh-CN" spc="-150" dirty="0">
                <a:solidFill>
                  <a:schemeClr val="tx1">
                    <a:lumMod val="65000"/>
                    <a:lumOff val="35000"/>
                  </a:schemeClr>
                </a:solidFill>
                <a:cs typeface="+mn-ea"/>
                <a:sym typeface="+mn-lt"/>
              </a:rPr>
              <a:t>, </a:t>
            </a:r>
            <a:r>
              <a:rPr lang="en-US" altLang="zh-CN" spc="-150" dirty="0" err="1">
                <a:solidFill>
                  <a:schemeClr val="tx1">
                    <a:lumMod val="65000"/>
                    <a:lumOff val="35000"/>
                  </a:schemeClr>
                </a:solidFill>
                <a:cs typeface="+mn-ea"/>
                <a:sym typeface="+mn-lt"/>
              </a:rPr>
              <a:t>sed</a:t>
            </a:r>
            <a:r>
              <a:rPr lang="en-US" altLang="zh-CN" spc="-150" dirty="0">
                <a:solidFill>
                  <a:schemeClr val="tx1">
                    <a:lumMod val="65000"/>
                    <a:lumOff val="35000"/>
                  </a:schemeClr>
                </a:solidFill>
                <a:cs typeface="+mn-ea"/>
                <a:sym typeface="+mn-lt"/>
              </a:rPr>
              <a:t> do </a:t>
            </a:r>
            <a:r>
              <a:rPr lang="en-US" altLang="zh-CN" spc="-150" dirty="0" err="1">
                <a:solidFill>
                  <a:schemeClr val="tx1">
                    <a:lumMod val="65000"/>
                    <a:lumOff val="35000"/>
                  </a:schemeClr>
                </a:solidFill>
                <a:cs typeface="+mn-ea"/>
                <a:sym typeface="+mn-lt"/>
              </a:rPr>
              <a:t>eiusmod</a:t>
            </a:r>
            <a:r>
              <a:rPr lang="en-US" altLang="zh-CN" spc="-150" dirty="0">
                <a:solidFill>
                  <a:schemeClr val="tx1">
                    <a:lumMod val="65000"/>
                    <a:lumOff val="35000"/>
                  </a:schemeClr>
                </a:solidFill>
                <a:cs typeface="+mn-ea"/>
                <a:sym typeface="+mn-lt"/>
              </a:rPr>
              <a:t> </a:t>
            </a:r>
            <a:r>
              <a:rPr lang="en-US" altLang="zh-CN" spc="-150" dirty="0" err="1">
                <a:solidFill>
                  <a:schemeClr val="tx1">
                    <a:lumMod val="65000"/>
                    <a:lumOff val="35000"/>
                  </a:schemeClr>
                </a:solidFill>
                <a:cs typeface="+mn-ea"/>
                <a:sym typeface="+mn-lt"/>
              </a:rPr>
              <a:t>tempor</a:t>
            </a:r>
            <a:r>
              <a:rPr lang="en-US" altLang="zh-CN" spc="-150" dirty="0">
                <a:solidFill>
                  <a:schemeClr val="tx1">
                    <a:lumMod val="65000"/>
                    <a:lumOff val="35000"/>
                  </a:schemeClr>
                </a:solidFill>
                <a:cs typeface="+mn-ea"/>
                <a:sym typeface="+mn-lt"/>
              </a:rPr>
              <a:t> </a:t>
            </a:r>
            <a:r>
              <a:rPr lang="en-US" altLang="zh-CN" spc="-150" dirty="0" err="1">
                <a:solidFill>
                  <a:schemeClr val="tx1">
                    <a:lumMod val="65000"/>
                    <a:lumOff val="35000"/>
                  </a:schemeClr>
                </a:solidFill>
                <a:cs typeface="+mn-ea"/>
                <a:sym typeface="+mn-lt"/>
              </a:rPr>
              <a:t>incididunt</a:t>
            </a:r>
            <a:r>
              <a:rPr lang="en-US" altLang="zh-CN" spc="-150" dirty="0">
                <a:solidFill>
                  <a:schemeClr val="tx1">
                    <a:lumMod val="65000"/>
                    <a:lumOff val="35000"/>
                  </a:schemeClr>
                </a:solidFill>
                <a:cs typeface="+mn-ea"/>
                <a:sym typeface="+mn-lt"/>
              </a:rPr>
              <a:t> </a:t>
            </a:r>
            <a:r>
              <a:rPr lang="en-US" altLang="zh-CN" spc="-150" dirty="0" err="1">
                <a:solidFill>
                  <a:schemeClr val="tx1">
                    <a:lumMod val="65000"/>
                    <a:lumOff val="35000"/>
                  </a:schemeClr>
                </a:solidFill>
                <a:cs typeface="+mn-ea"/>
                <a:sym typeface="+mn-lt"/>
              </a:rPr>
              <a:t>ut</a:t>
            </a:r>
            <a:r>
              <a:rPr lang="en-US" altLang="zh-CN" spc="-150" dirty="0">
                <a:solidFill>
                  <a:schemeClr val="tx1">
                    <a:lumMod val="65000"/>
                    <a:lumOff val="35000"/>
                  </a:schemeClr>
                </a:solidFill>
                <a:cs typeface="+mn-ea"/>
                <a:sym typeface="+mn-lt"/>
              </a:rPr>
              <a:t> </a:t>
            </a:r>
            <a:r>
              <a:rPr lang="en-US" altLang="zh-CN" spc="-150" dirty="0" err="1">
                <a:solidFill>
                  <a:schemeClr val="tx1">
                    <a:lumMod val="65000"/>
                    <a:lumOff val="35000"/>
                  </a:schemeClr>
                </a:solidFill>
                <a:cs typeface="+mn-ea"/>
                <a:sym typeface="+mn-lt"/>
              </a:rPr>
              <a:t>labore</a:t>
            </a:r>
            <a:r>
              <a:rPr lang="en-US" altLang="zh-CN" spc="-150" dirty="0">
                <a:solidFill>
                  <a:schemeClr val="tx1">
                    <a:lumMod val="65000"/>
                    <a:lumOff val="35000"/>
                  </a:schemeClr>
                </a:solidFill>
                <a:cs typeface="+mn-ea"/>
                <a:sym typeface="+mn-lt"/>
              </a:rPr>
              <a:t> et </a:t>
            </a:r>
            <a:r>
              <a:rPr lang="en-US" altLang="zh-CN" spc="-150" dirty="0" err="1">
                <a:solidFill>
                  <a:schemeClr val="tx1">
                    <a:lumMod val="65000"/>
                    <a:lumOff val="35000"/>
                  </a:schemeClr>
                </a:solidFill>
                <a:cs typeface="+mn-ea"/>
                <a:sym typeface="+mn-lt"/>
              </a:rPr>
              <a:t>dolore</a:t>
            </a:r>
            <a:r>
              <a:rPr lang="en-US" altLang="zh-CN" spc="-150" dirty="0">
                <a:solidFill>
                  <a:schemeClr val="tx1">
                    <a:lumMod val="65000"/>
                    <a:lumOff val="35000"/>
                  </a:schemeClr>
                </a:solidFill>
                <a:cs typeface="+mn-ea"/>
                <a:sym typeface="+mn-lt"/>
              </a:rPr>
              <a:t> magna </a:t>
            </a:r>
            <a:r>
              <a:rPr lang="en-US" altLang="zh-CN" spc="-150" dirty="0" err="1">
                <a:solidFill>
                  <a:schemeClr val="tx1">
                    <a:lumMod val="65000"/>
                    <a:lumOff val="35000"/>
                  </a:schemeClr>
                </a:solidFill>
                <a:cs typeface="+mn-ea"/>
                <a:sym typeface="+mn-lt"/>
              </a:rPr>
              <a:t>aliqua</a:t>
            </a:r>
            <a:r>
              <a:rPr lang="en-US" altLang="zh-CN" spc="-150" dirty="0">
                <a:solidFill>
                  <a:schemeClr val="tx1">
                    <a:lumMod val="65000"/>
                    <a:lumOff val="35000"/>
                  </a:schemeClr>
                </a:solidFill>
                <a:cs typeface="+mn-ea"/>
                <a:sym typeface="+mn-lt"/>
              </a:rPr>
              <a:t>. </a:t>
            </a:r>
            <a:r>
              <a:rPr lang="en-US" altLang="zh-CN" spc="-150" dirty="0" err="1">
                <a:solidFill>
                  <a:schemeClr val="tx1">
                    <a:lumMod val="65000"/>
                    <a:lumOff val="35000"/>
                  </a:schemeClr>
                </a:solidFill>
                <a:cs typeface="+mn-ea"/>
                <a:sym typeface="+mn-lt"/>
              </a:rPr>
              <a:t>Ut</a:t>
            </a:r>
            <a:r>
              <a:rPr lang="en-US" altLang="zh-CN" spc="-150" dirty="0">
                <a:solidFill>
                  <a:schemeClr val="tx1">
                    <a:lumMod val="65000"/>
                    <a:lumOff val="35000"/>
                  </a:schemeClr>
                </a:solidFill>
                <a:cs typeface="+mn-ea"/>
                <a:sym typeface="+mn-lt"/>
              </a:rPr>
              <a:t> </a:t>
            </a:r>
            <a:r>
              <a:rPr lang="en-US" altLang="zh-CN" spc="-150" dirty="0" err="1">
                <a:solidFill>
                  <a:schemeClr val="tx1">
                    <a:lumMod val="65000"/>
                    <a:lumOff val="35000"/>
                  </a:schemeClr>
                </a:solidFill>
                <a:cs typeface="+mn-ea"/>
                <a:sym typeface="+mn-lt"/>
              </a:rPr>
              <a:t>enim</a:t>
            </a:r>
            <a:r>
              <a:rPr lang="en-US" altLang="zh-CN" spc="-150" dirty="0">
                <a:solidFill>
                  <a:schemeClr val="tx1">
                    <a:lumMod val="65000"/>
                    <a:lumOff val="35000"/>
                  </a:schemeClr>
                </a:solidFill>
                <a:cs typeface="+mn-ea"/>
                <a:sym typeface="+mn-lt"/>
              </a:rPr>
              <a:t> ad minim </a:t>
            </a:r>
            <a:r>
              <a:rPr lang="en-US" altLang="zh-CN" spc="-150" dirty="0" err="1">
                <a:solidFill>
                  <a:schemeClr val="tx1">
                    <a:lumMod val="65000"/>
                    <a:lumOff val="35000"/>
                  </a:schemeClr>
                </a:solidFill>
                <a:cs typeface="+mn-ea"/>
                <a:sym typeface="+mn-lt"/>
              </a:rPr>
              <a:t>veniam</a:t>
            </a:r>
            <a:r>
              <a:rPr lang="en-US" altLang="zh-CN" spc="-150" dirty="0">
                <a:solidFill>
                  <a:schemeClr val="tx1">
                    <a:lumMod val="65000"/>
                    <a:lumOff val="35000"/>
                  </a:schemeClr>
                </a:solidFill>
                <a:cs typeface="+mn-ea"/>
                <a:sym typeface="+mn-lt"/>
              </a:rPr>
              <a:t>, </a:t>
            </a:r>
            <a:r>
              <a:rPr lang="en-US" altLang="zh-CN" spc="-150" dirty="0" err="1">
                <a:solidFill>
                  <a:schemeClr val="tx1">
                    <a:lumMod val="65000"/>
                    <a:lumOff val="35000"/>
                  </a:schemeClr>
                </a:solidFill>
                <a:cs typeface="+mn-ea"/>
                <a:sym typeface="+mn-lt"/>
              </a:rPr>
              <a:t>quis</a:t>
            </a:r>
            <a:r>
              <a:rPr lang="en-US" altLang="zh-CN" spc="-150" dirty="0">
                <a:solidFill>
                  <a:schemeClr val="tx1">
                    <a:lumMod val="65000"/>
                    <a:lumOff val="35000"/>
                  </a:schemeClr>
                </a:solidFill>
                <a:cs typeface="+mn-ea"/>
                <a:sym typeface="+mn-lt"/>
              </a:rPr>
              <a:t> </a:t>
            </a:r>
            <a:r>
              <a:rPr lang="en-US" altLang="zh-CN" spc="-150" dirty="0" err="1">
                <a:solidFill>
                  <a:schemeClr val="tx1">
                    <a:lumMod val="65000"/>
                    <a:lumOff val="35000"/>
                  </a:schemeClr>
                </a:solidFill>
                <a:cs typeface="+mn-ea"/>
                <a:sym typeface="+mn-lt"/>
              </a:rPr>
              <a:t>nostrud</a:t>
            </a:r>
            <a:r>
              <a:rPr lang="en-US" altLang="zh-CN" spc="-150" dirty="0">
                <a:solidFill>
                  <a:schemeClr val="tx1">
                    <a:lumMod val="65000"/>
                    <a:lumOff val="35000"/>
                  </a:schemeClr>
                </a:solidFill>
                <a:cs typeface="+mn-ea"/>
                <a:sym typeface="+mn-lt"/>
              </a:rPr>
              <a:t> exercitation </a:t>
            </a:r>
            <a:r>
              <a:rPr lang="en-US" altLang="zh-CN" spc="-150" dirty="0" err="1">
                <a:solidFill>
                  <a:schemeClr val="tx1">
                    <a:lumMod val="65000"/>
                    <a:lumOff val="35000"/>
                  </a:schemeClr>
                </a:solidFill>
                <a:cs typeface="+mn-ea"/>
                <a:sym typeface="+mn-lt"/>
              </a:rPr>
              <a:t>ullamco</a:t>
            </a:r>
            <a:r>
              <a:rPr lang="en-US" altLang="zh-CN" spc="-150" dirty="0">
                <a:solidFill>
                  <a:schemeClr val="tx1">
                    <a:lumMod val="65000"/>
                    <a:lumOff val="35000"/>
                  </a:schemeClr>
                </a:solidFill>
                <a:cs typeface="+mn-ea"/>
                <a:sym typeface="+mn-lt"/>
              </a:rPr>
              <a:t> </a:t>
            </a:r>
            <a:r>
              <a:rPr lang="en-US" altLang="zh-CN" spc="-150" dirty="0" err="1">
                <a:solidFill>
                  <a:schemeClr val="tx1">
                    <a:lumMod val="65000"/>
                    <a:lumOff val="35000"/>
                  </a:schemeClr>
                </a:solidFill>
                <a:cs typeface="+mn-ea"/>
                <a:sym typeface="+mn-lt"/>
              </a:rPr>
              <a:t>laboris</a:t>
            </a:r>
            <a:r>
              <a:rPr lang="en-US" altLang="zh-CN" spc="-150" dirty="0">
                <a:solidFill>
                  <a:schemeClr val="tx1">
                    <a:lumMod val="65000"/>
                    <a:lumOff val="35000"/>
                  </a:schemeClr>
                </a:solidFill>
                <a:cs typeface="+mn-ea"/>
                <a:sym typeface="+mn-lt"/>
              </a:rPr>
              <a:t> nisi </a:t>
            </a:r>
            <a:r>
              <a:rPr lang="en-US" altLang="zh-CN" spc="-150" dirty="0" err="1">
                <a:solidFill>
                  <a:schemeClr val="tx1">
                    <a:lumMod val="65000"/>
                    <a:lumOff val="35000"/>
                  </a:schemeClr>
                </a:solidFill>
                <a:cs typeface="+mn-ea"/>
                <a:sym typeface="+mn-lt"/>
              </a:rPr>
              <a:t>ut</a:t>
            </a:r>
            <a:r>
              <a:rPr lang="en-US" altLang="zh-CN" spc="-150" dirty="0">
                <a:solidFill>
                  <a:schemeClr val="tx1">
                    <a:lumMod val="65000"/>
                    <a:lumOff val="35000"/>
                  </a:schemeClr>
                </a:solidFill>
                <a:cs typeface="+mn-ea"/>
                <a:sym typeface="+mn-lt"/>
              </a:rPr>
              <a:t> </a:t>
            </a:r>
            <a:r>
              <a:rPr lang="en-US" altLang="zh-CN" spc="-150" dirty="0" err="1">
                <a:solidFill>
                  <a:schemeClr val="tx1">
                    <a:lumMod val="65000"/>
                    <a:lumOff val="35000"/>
                  </a:schemeClr>
                </a:solidFill>
                <a:cs typeface="+mn-ea"/>
                <a:sym typeface="+mn-lt"/>
              </a:rPr>
              <a:t>aliquip</a:t>
            </a:r>
            <a:r>
              <a:rPr lang="en-US" altLang="zh-CN" spc="-150" dirty="0">
                <a:solidFill>
                  <a:schemeClr val="tx1">
                    <a:lumMod val="65000"/>
                    <a:lumOff val="35000"/>
                  </a:schemeClr>
                </a:solidFill>
                <a:cs typeface="+mn-ea"/>
                <a:sym typeface="+mn-lt"/>
              </a:rPr>
              <a:t> ex </a:t>
            </a:r>
            <a:r>
              <a:rPr lang="en-US" altLang="zh-CN" spc="-150" dirty="0" err="1">
                <a:solidFill>
                  <a:schemeClr val="tx1">
                    <a:lumMod val="65000"/>
                    <a:lumOff val="35000"/>
                  </a:schemeClr>
                </a:solidFill>
                <a:cs typeface="+mn-ea"/>
                <a:sym typeface="+mn-lt"/>
              </a:rPr>
              <a:t>ea</a:t>
            </a:r>
            <a:r>
              <a:rPr lang="en-US" altLang="zh-CN" spc="-150" dirty="0">
                <a:solidFill>
                  <a:schemeClr val="tx1">
                    <a:lumMod val="65000"/>
                    <a:lumOff val="35000"/>
                  </a:schemeClr>
                </a:solidFill>
                <a:cs typeface="+mn-ea"/>
                <a:sym typeface="+mn-lt"/>
              </a:rPr>
              <a:t> </a:t>
            </a:r>
            <a:r>
              <a:rPr lang="en-US" altLang="zh-CN" spc="-150" dirty="0" err="1">
                <a:solidFill>
                  <a:schemeClr val="tx1">
                    <a:lumMod val="65000"/>
                    <a:lumOff val="35000"/>
                  </a:schemeClr>
                </a:solidFill>
                <a:cs typeface="+mn-ea"/>
                <a:sym typeface="+mn-lt"/>
              </a:rPr>
              <a:t>commodo</a:t>
            </a:r>
            <a:r>
              <a:rPr lang="en-US" altLang="zh-CN" spc="-150" dirty="0">
                <a:solidFill>
                  <a:schemeClr val="tx1">
                    <a:lumMod val="65000"/>
                    <a:lumOff val="35000"/>
                  </a:schemeClr>
                </a:solidFill>
                <a:cs typeface="+mn-ea"/>
                <a:sym typeface="+mn-lt"/>
              </a:rPr>
              <a:t> </a:t>
            </a:r>
            <a:r>
              <a:rPr lang="en-US" altLang="zh-CN" spc="-150" dirty="0" err="1">
                <a:solidFill>
                  <a:schemeClr val="tx1">
                    <a:lumMod val="65000"/>
                    <a:lumOff val="35000"/>
                  </a:schemeClr>
                </a:solidFill>
                <a:cs typeface="+mn-ea"/>
                <a:sym typeface="+mn-lt"/>
              </a:rPr>
              <a:t>consequat</a:t>
            </a:r>
            <a:r>
              <a:rPr lang="en-US" altLang="zh-CN" spc="-150" dirty="0">
                <a:solidFill>
                  <a:schemeClr val="tx1">
                    <a:lumMod val="65000"/>
                    <a:lumOff val="35000"/>
                  </a:schemeClr>
                </a:solidFill>
                <a:cs typeface="+mn-ea"/>
                <a:sym typeface="+mn-lt"/>
              </a:rPr>
              <a:t>.</a:t>
            </a:r>
          </a:p>
        </p:txBody>
      </p:sp>
      <p:sp>
        <p:nvSpPr>
          <p:cNvPr id="7" name="文本框 8"/>
          <p:cNvSpPr txBox="1"/>
          <p:nvPr/>
        </p:nvSpPr>
        <p:spPr>
          <a:xfrm>
            <a:off x="1415480" y="2125164"/>
            <a:ext cx="3168352" cy="923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defPPr>
              <a:defRPr lang="zh-CN"/>
            </a:defPPr>
            <a:lvl1pPr fontAlgn="base">
              <a:spcBef>
                <a:spcPct val="0"/>
              </a:spcBef>
              <a:spcAft>
                <a:spcPct val="0"/>
              </a:spcAft>
              <a:buFont typeface="Arial" charset="0"/>
              <a:buNone/>
              <a:defRPr>
                <a:solidFill>
                  <a:srgbClr val="000000"/>
                </a:solidFill>
                <a:latin typeface="微软雅黑" pitchFamily="34" charset="-122"/>
                <a:ea typeface="微软雅黑" pitchFamily="34" charset="-122"/>
              </a:defRPr>
            </a:lvl1pPr>
            <a:lvl2pPr marL="742950" indent="-285750" eaLnBrk="0" fontAlgn="base" hangingPunct="0">
              <a:spcBef>
                <a:spcPct val="20000"/>
              </a:spcBef>
              <a:spcAft>
                <a:spcPct val="0"/>
              </a:spcAft>
              <a:buFont typeface="Arial" charset="0"/>
              <a:buChar char="–"/>
              <a:defRPr sz="2800">
                <a:latin typeface="微软雅黑" pitchFamily="34" charset="-122"/>
                <a:ea typeface="微软雅黑" pitchFamily="34" charset="-122"/>
              </a:defRPr>
            </a:lvl2pPr>
            <a:lvl3pPr marL="1143000" indent="-228600" eaLnBrk="0" fontAlgn="base" hangingPunct="0">
              <a:spcBef>
                <a:spcPct val="20000"/>
              </a:spcBef>
              <a:spcAft>
                <a:spcPct val="0"/>
              </a:spcAft>
              <a:buFont typeface="Arial" charset="0"/>
              <a:buChar char="•"/>
              <a:defRPr sz="2400">
                <a:latin typeface="微软雅黑" pitchFamily="34" charset="-122"/>
                <a:ea typeface="微软雅黑" pitchFamily="34" charset="-122"/>
              </a:defRPr>
            </a:lvl3pPr>
            <a:lvl4pPr marL="1600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4pPr>
            <a:lvl5pPr marL="20574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r>
              <a:rPr lang="en-US" altLang="zh-CN" sz="5400" dirty="0" smtClean="0">
                <a:solidFill>
                  <a:srgbClr val="54C2AF"/>
                </a:solidFill>
                <a:latin typeface="+mn-lt"/>
                <a:ea typeface="+mn-ea"/>
                <a:cs typeface="+mn-ea"/>
                <a:sym typeface="+mn-lt"/>
              </a:rPr>
              <a:t>PREFACE</a:t>
            </a:r>
            <a:endParaRPr lang="zh-CN" altLang="en-US" sz="5400" dirty="0">
              <a:solidFill>
                <a:srgbClr val="54C2AF"/>
              </a:solidFill>
              <a:latin typeface="+mn-lt"/>
              <a:ea typeface="+mn-ea"/>
              <a:cs typeface="+mn-ea"/>
              <a:sym typeface="+mn-lt"/>
            </a:endParaRPr>
          </a:p>
        </p:txBody>
      </p:sp>
    </p:spTree>
    <p:extLst>
      <p:ext uri="{BB962C8B-B14F-4D97-AF65-F5344CB8AC3E}">
        <p14:creationId xmlns:p14="http://schemas.microsoft.com/office/powerpoint/2010/main" val="3859773893"/>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iterate type="wd">
                                    <p:tmPct val="10000"/>
                                  </p:iterate>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205441" y="2146231"/>
            <a:ext cx="7781118" cy="553998"/>
          </a:xfrm>
          <a:prstGeom prst="rect">
            <a:avLst/>
          </a:prstGeom>
          <a:noFill/>
        </p:spPr>
        <p:txBody>
          <a:bodyPr wrap="square" rtlCol="0">
            <a:spAutoFit/>
          </a:bodyPr>
          <a:lstStyle/>
          <a:p>
            <a:pPr algn="ctr"/>
            <a:r>
              <a:rPr lang="zh-CN" altLang="en-US" sz="3000" b="1" dirty="0" smtClean="0">
                <a:solidFill>
                  <a:srgbClr val="5F7797"/>
                </a:solidFill>
                <a:cs typeface="+mn-ea"/>
                <a:sym typeface="+mn-lt"/>
              </a:rPr>
              <a:t>在此输入相关</a:t>
            </a:r>
            <a:r>
              <a:rPr lang="zh-CN" altLang="en-US" sz="3000" b="1" dirty="0">
                <a:solidFill>
                  <a:srgbClr val="5F7797"/>
                </a:solidFill>
                <a:cs typeface="+mn-ea"/>
                <a:sym typeface="+mn-lt"/>
              </a:rPr>
              <a:t>副标题</a:t>
            </a:r>
          </a:p>
        </p:txBody>
      </p:sp>
      <p:grpSp>
        <p:nvGrpSpPr>
          <p:cNvPr id="5" name="组合 4"/>
          <p:cNvGrpSpPr/>
          <p:nvPr/>
        </p:nvGrpSpPr>
        <p:grpSpPr>
          <a:xfrm>
            <a:off x="2557231" y="2931459"/>
            <a:ext cx="7097759" cy="167362"/>
            <a:chOff x="2557231" y="2931459"/>
            <a:chExt cx="7097759" cy="167362"/>
          </a:xfrm>
        </p:grpSpPr>
        <p:grpSp>
          <p:nvGrpSpPr>
            <p:cNvPr id="6" name="组合 5"/>
            <p:cNvGrpSpPr/>
            <p:nvPr/>
          </p:nvGrpSpPr>
          <p:grpSpPr>
            <a:xfrm rot="5400000" flipH="1">
              <a:off x="6080008" y="-591318"/>
              <a:ext cx="52206" cy="7097759"/>
              <a:chOff x="4597501" y="2216030"/>
              <a:chExt cx="45719" cy="3703199"/>
            </a:xfrm>
            <a:solidFill>
              <a:srgbClr val="F26F61"/>
            </a:solidFill>
          </p:grpSpPr>
          <p:sp>
            <p:nvSpPr>
              <p:cNvPr id="17" name="Freeform 548"/>
              <p:cNvSpPr>
                <a:spLocks noEditPoints="1"/>
              </p:cNvSpPr>
              <p:nvPr/>
            </p:nvSpPr>
            <p:spPr bwMode="auto">
              <a:xfrm rot="16200000" flipV="1">
                <a:off x="4438472" y="2375059"/>
                <a:ext cx="363777" cy="45719"/>
              </a:xfrm>
              <a:custGeom>
                <a:avLst/>
                <a:gdLst>
                  <a:gd name="T0" fmla="*/ 480 w 748"/>
                  <a:gd name="T1" fmla="*/ 13 h 95"/>
                  <a:gd name="T2" fmla="*/ 427 w 748"/>
                  <a:gd name="T3" fmla="*/ 8 h 95"/>
                  <a:gd name="T4" fmla="*/ 366 w 748"/>
                  <a:gd name="T5" fmla="*/ 13 h 95"/>
                  <a:gd name="T6" fmla="*/ 311 w 748"/>
                  <a:gd name="T7" fmla="*/ 15 h 95"/>
                  <a:gd name="T8" fmla="*/ 289 w 748"/>
                  <a:gd name="T9" fmla="*/ 1 h 95"/>
                  <a:gd name="T10" fmla="*/ 234 w 748"/>
                  <a:gd name="T11" fmla="*/ 11 h 95"/>
                  <a:gd name="T12" fmla="*/ 205 w 748"/>
                  <a:gd name="T13" fmla="*/ 13 h 95"/>
                  <a:gd name="T14" fmla="*/ 152 w 748"/>
                  <a:gd name="T15" fmla="*/ 18 h 95"/>
                  <a:gd name="T16" fmla="*/ 142 w 748"/>
                  <a:gd name="T17" fmla="*/ 18 h 95"/>
                  <a:gd name="T18" fmla="*/ 126 w 748"/>
                  <a:gd name="T19" fmla="*/ 20 h 95"/>
                  <a:gd name="T20" fmla="*/ 107 w 748"/>
                  <a:gd name="T21" fmla="*/ 1 h 95"/>
                  <a:gd name="T22" fmla="*/ 64 w 748"/>
                  <a:gd name="T23" fmla="*/ 20 h 95"/>
                  <a:gd name="T24" fmla="*/ 17 w 748"/>
                  <a:gd name="T25" fmla="*/ 64 h 95"/>
                  <a:gd name="T26" fmla="*/ 71 w 748"/>
                  <a:gd name="T27" fmla="*/ 69 h 95"/>
                  <a:gd name="T28" fmla="*/ 101 w 748"/>
                  <a:gd name="T29" fmla="*/ 51 h 95"/>
                  <a:gd name="T30" fmla="*/ 90 w 748"/>
                  <a:gd name="T31" fmla="*/ 67 h 95"/>
                  <a:gd name="T32" fmla="*/ 112 w 748"/>
                  <a:gd name="T33" fmla="*/ 63 h 95"/>
                  <a:gd name="T34" fmla="*/ 140 w 748"/>
                  <a:gd name="T35" fmla="*/ 69 h 95"/>
                  <a:gd name="T36" fmla="*/ 151 w 748"/>
                  <a:gd name="T37" fmla="*/ 51 h 95"/>
                  <a:gd name="T38" fmla="*/ 167 w 748"/>
                  <a:gd name="T39" fmla="*/ 62 h 95"/>
                  <a:gd name="T40" fmla="*/ 213 w 748"/>
                  <a:gd name="T41" fmla="*/ 61 h 95"/>
                  <a:gd name="T42" fmla="*/ 244 w 748"/>
                  <a:gd name="T43" fmla="*/ 84 h 95"/>
                  <a:gd name="T44" fmla="*/ 306 w 748"/>
                  <a:gd name="T45" fmla="*/ 77 h 95"/>
                  <a:gd name="T46" fmla="*/ 364 w 748"/>
                  <a:gd name="T47" fmla="*/ 85 h 95"/>
                  <a:gd name="T48" fmla="*/ 566 w 748"/>
                  <a:gd name="T49" fmla="*/ 89 h 95"/>
                  <a:gd name="T50" fmla="*/ 675 w 748"/>
                  <a:gd name="T51" fmla="*/ 85 h 95"/>
                  <a:gd name="T52" fmla="*/ 744 w 748"/>
                  <a:gd name="T53" fmla="*/ 58 h 95"/>
                  <a:gd name="T54" fmla="*/ 725 w 748"/>
                  <a:gd name="T55" fmla="*/ 56 h 95"/>
                  <a:gd name="T56" fmla="*/ 733 w 748"/>
                  <a:gd name="T57" fmla="*/ 32 h 95"/>
                  <a:gd name="T58" fmla="*/ 725 w 748"/>
                  <a:gd name="T59" fmla="*/ 7 h 95"/>
                  <a:gd name="T60" fmla="*/ 672 w 748"/>
                  <a:gd name="T61" fmla="*/ 9 h 95"/>
                  <a:gd name="T62" fmla="*/ 642 w 748"/>
                  <a:gd name="T63" fmla="*/ 9 h 95"/>
                  <a:gd name="T64" fmla="*/ 604 w 748"/>
                  <a:gd name="T65" fmla="*/ 6 h 95"/>
                  <a:gd name="T66" fmla="*/ 227 w 748"/>
                  <a:gd name="T67" fmla="*/ 28 h 95"/>
                  <a:gd name="T68" fmla="*/ 201 w 748"/>
                  <a:gd name="T69" fmla="*/ 36 h 95"/>
                  <a:gd name="T70" fmla="*/ 220 w 748"/>
                  <a:gd name="T71" fmla="*/ 21 h 95"/>
                  <a:gd name="T72" fmla="*/ 196 w 748"/>
                  <a:gd name="T73" fmla="*/ 25 h 95"/>
                  <a:gd name="T74" fmla="*/ 184 w 748"/>
                  <a:gd name="T75" fmla="*/ 11 h 95"/>
                  <a:gd name="T76" fmla="*/ 79 w 748"/>
                  <a:gd name="T77" fmla="*/ 39 h 95"/>
                  <a:gd name="T78" fmla="*/ 54 w 748"/>
                  <a:gd name="T79" fmla="*/ 40 h 95"/>
                  <a:gd name="T80" fmla="*/ 71 w 748"/>
                  <a:gd name="T81" fmla="*/ 38 h 95"/>
                  <a:gd name="T82" fmla="*/ 79 w 748"/>
                  <a:gd name="T83" fmla="*/ 44 h 95"/>
                  <a:gd name="T84" fmla="*/ 60 w 748"/>
                  <a:gd name="T85" fmla="*/ 68 h 95"/>
                  <a:gd name="T86" fmla="*/ 95 w 748"/>
                  <a:gd name="T87" fmla="*/ 48 h 95"/>
                  <a:gd name="T88" fmla="*/ 115 w 748"/>
                  <a:gd name="T89" fmla="*/ 39 h 95"/>
                  <a:gd name="T90" fmla="*/ 132 w 748"/>
                  <a:gd name="T91" fmla="*/ 31 h 95"/>
                  <a:gd name="T92" fmla="*/ 168 w 748"/>
                  <a:gd name="T93" fmla="*/ 26 h 95"/>
                  <a:gd name="T94" fmla="*/ 134 w 748"/>
                  <a:gd name="T95" fmla="*/ 63 h 95"/>
                  <a:gd name="T96" fmla="*/ 174 w 748"/>
                  <a:gd name="T97" fmla="*/ 29 h 95"/>
                  <a:gd name="T98" fmla="*/ 159 w 748"/>
                  <a:gd name="T99" fmla="*/ 58 h 95"/>
                  <a:gd name="T100" fmla="*/ 194 w 748"/>
                  <a:gd name="T101" fmla="*/ 38 h 95"/>
                  <a:gd name="T102" fmla="*/ 201 w 748"/>
                  <a:gd name="T103" fmla="*/ 43 h 95"/>
                  <a:gd name="T104" fmla="*/ 183 w 748"/>
                  <a:gd name="T105" fmla="*/ 66 h 95"/>
                  <a:gd name="T106" fmla="*/ 222 w 748"/>
                  <a:gd name="T107" fmla="*/ 63 h 95"/>
                  <a:gd name="T108" fmla="*/ 227 w 748"/>
                  <a:gd name="T109" fmla="*/ 66 h 95"/>
                  <a:gd name="T110" fmla="*/ 241 w 748"/>
                  <a:gd name="T111" fmla="*/ 73 h 95"/>
                  <a:gd name="T112" fmla="*/ 363 w 748"/>
                  <a:gd name="T113" fmla="*/ 12 h 95"/>
                  <a:gd name="T114" fmla="*/ 717 w 748"/>
                  <a:gd name="T115" fmla="*/ 62 h 95"/>
                  <a:gd name="T116" fmla="*/ 721 w 748"/>
                  <a:gd name="T117" fmla="*/ 3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48" h="95">
                    <a:moveTo>
                      <a:pt x="559" y="11"/>
                    </a:moveTo>
                    <a:cubicBezTo>
                      <a:pt x="559" y="7"/>
                      <a:pt x="557" y="9"/>
                      <a:pt x="557" y="5"/>
                    </a:cubicBezTo>
                    <a:cubicBezTo>
                      <a:pt x="546" y="13"/>
                      <a:pt x="543" y="8"/>
                      <a:pt x="534" y="8"/>
                    </a:cubicBezTo>
                    <a:cubicBezTo>
                      <a:pt x="537" y="7"/>
                      <a:pt x="541" y="7"/>
                      <a:pt x="539" y="3"/>
                    </a:cubicBezTo>
                    <a:cubicBezTo>
                      <a:pt x="529" y="8"/>
                      <a:pt x="508" y="10"/>
                      <a:pt x="498" y="11"/>
                    </a:cubicBezTo>
                    <a:cubicBezTo>
                      <a:pt x="499" y="11"/>
                      <a:pt x="499" y="9"/>
                      <a:pt x="498" y="8"/>
                    </a:cubicBezTo>
                    <a:cubicBezTo>
                      <a:pt x="491" y="10"/>
                      <a:pt x="491" y="13"/>
                      <a:pt x="485" y="9"/>
                    </a:cubicBezTo>
                    <a:cubicBezTo>
                      <a:pt x="483" y="14"/>
                      <a:pt x="481" y="8"/>
                      <a:pt x="480" y="13"/>
                    </a:cubicBezTo>
                    <a:cubicBezTo>
                      <a:pt x="478" y="10"/>
                      <a:pt x="476" y="12"/>
                      <a:pt x="476" y="9"/>
                    </a:cubicBezTo>
                    <a:cubicBezTo>
                      <a:pt x="473" y="9"/>
                      <a:pt x="470" y="11"/>
                      <a:pt x="467" y="8"/>
                    </a:cubicBezTo>
                    <a:cubicBezTo>
                      <a:pt x="463" y="10"/>
                      <a:pt x="469" y="13"/>
                      <a:pt x="465" y="15"/>
                    </a:cubicBezTo>
                    <a:cubicBezTo>
                      <a:pt x="464" y="14"/>
                      <a:pt x="463" y="13"/>
                      <a:pt x="462" y="13"/>
                    </a:cubicBezTo>
                    <a:cubicBezTo>
                      <a:pt x="463" y="12"/>
                      <a:pt x="464" y="10"/>
                      <a:pt x="462" y="9"/>
                    </a:cubicBezTo>
                    <a:cubicBezTo>
                      <a:pt x="461" y="10"/>
                      <a:pt x="459" y="11"/>
                      <a:pt x="458" y="12"/>
                    </a:cubicBezTo>
                    <a:cubicBezTo>
                      <a:pt x="445" y="2"/>
                      <a:pt x="432" y="14"/>
                      <a:pt x="426" y="14"/>
                    </a:cubicBezTo>
                    <a:cubicBezTo>
                      <a:pt x="422" y="9"/>
                      <a:pt x="428" y="10"/>
                      <a:pt x="427" y="8"/>
                    </a:cubicBezTo>
                    <a:cubicBezTo>
                      <a:pt x="420" y="9"/>
                      <a:pt x="412" y="6"/>
                      <a:pt x="410" y="14"/>
                    </a:cubicBezTo>
                    <a:cubicBezTo>
                      <a:pt x="405" y="6"/>
                      <a:pt x="404" y="18"/>
                      <a:pt x="401" y="13"/>
                    </a:cubicBezTo>
                    <a:cubicBezTo>
                      <a:pt x="400" y="11"/>
                      <a:pt x="406" y="9"/>
                      <a:pt x="402" y="7"/>
                    </a:cubicBezTo>
                    <a:cubicBezTo>
                      <a:pt x="397" y="8"/>
                      <a:pt x="397" y="14"/>
                      <a:pt x="392" y="11"/>
                    </a:cubicBezTo>
                    <a:cubicBezTo>
                      <a:pt x="393" y="10"/>
                      <a:pt x="394" y="9"/>
                      <a:pt x="392" y="7"/>
                    </a:cubicBezTo>
                    <a:cubicBezTo>
                      <a:pt x="386" y="13"/>
                      <a:pt x="381" y="11"/>
                      <a:pt x="375" y="13"/>
                    </a:cubicBezTo>
                    <a:cubicBezTo>
                      <a:pt x="376" y="13"/>
                      <a:pt x="376" y="7"/>
                      <a:pt x="374" y="9"/>
                    </a:cubicBezTo>
                    <a:cubicBezTo>
                      <a:pt x="375" y="12"/>
                      <a:pt x="368" y="13"/>
                      <a:pt x="366" y="13"/>
                    </a:cubicBezTo>
                    <a:cubicBezTo>
                      <a:pt x="370" y="11"/>
                      <a:pt x="369" y="8"/>
                      <a:pt x="370" y="5"/>
                    </a:cubicBezTo>
                    <a:cubicBezTo>
                      <a:pt x="365" y="4"/>
                      <a:pt x="369" y="8"/>
                      <a:pt x="365" y="10"/>
                    </a:cubicBezTo>
                    <a:cubicBezTo>
                      <a:pt x="361" y="4"/>
                      <a:pt x="353" y="5"/>
                      <a:pt x="350" y="11"/>
                    </a:cubicBezTo>
                    <a:cubicBezTo>
                      <a:pt x="346" y="10"/>
                      <a:pt x="340" y="11"/>
                      <a:pt x="338" y="8"/>
                    </a:cubicBezTo>
                    <a:cubicBezTo>
                      <a:pt x="336" y="8"/>
                      <a:pt x="326" y="14"/>
                      <a:pt x="322" y="8"/>
                    </a:cubicBezTo>
                    <a:cubicBezTo>
                      <a:pt x="318" y="9"/>
                      <a:pt x="321" y="12"/>
                      <a:pt x="319" y="14"/>
                    </a:cubicBezTo>
                    <a:cubicBezTo>
                      <a:pt x="317" y="11"/>
                      <a:pt x="315" y="8"/>
                      <a:pt x="315" y="6"/>
                    </a:cubicBezTo>
                    <a:cubicBezTo>
                      <a:pt x="310" y="8"/>
                      <a:pt x="314" y="12"/>
                      <a:pt x="311" y="15"/>
                    </a:cubicBezTo>
                    <a:cubicBezTo>
                      <a:pt x="309" y="12"/>
                      <a:pt x="301" y="15"/>
                      <a:pt x="302" y="11"/>
                    </a:cubicBezTo>
                    <a:cubicBezTo>
                      <a:pt x="304" y="12"/>
                      <a:pt x="311" y="14"/>
                      <a:pt x="310" y="8"/>
                    </a:cubicBezTo>
                    <a:cubicBezTo>
                      <a:pt x="305" y="11"/>
                      <a:pt x="302" y="7"/>
                      <a:pt x="298" y="7"/>
                    </a:cubicBezTo>
                    <a:cubicBezTo>
                      <a:pt x="298" y="11"/>
                      <a:pt x="299" y="8"/>
                      <a:pt x="302" y="9"/>
                    </a:cubicBezTo>
                    <a:cubicBezTo>
                      <a:pt x="298" y="10"/>
                      <a:pt x="297" y="14"/>
                      <a:pt x="295" y="13"/>
                    </a:cubicBezTo>
                    <a:cubicBezTo>
                      <a:pt x="292" y="11"/>
                      <a:pt x="295" y="6"/>
                      <a:pt x="292" y="8"/>
                    </a:cubicBezTo>
                    <a:cubicBezTo>
                      <a:pt x="294" y="10"/>
                      <a:pt x="287" y="15"/>
                      <a:pt x="286" y="13"/>
                    </a:cubicBezTo>
                    <a:cubicBezTo>
                      <a:pt x="284" y="8"/>
                      <a:pt x="293" y="5"/>
                      <a:pt x="289" y="1"/>
                    </a:cubicBezTo>
                    <a:cubicBezTo>
                      <a:pt x="285" y="11"/>
                      <a:pt x="272" y="11"/>
                      <a:pt x="263" y="11"/>
                    </a:cubicBezTo>
                    <a:cubicBezTo>
                      <a:pt x="263" y="8"/>
                      <a:pt x="264" y="2"/>
                      <a:pt x="260" y="4"/>
                    </a:cubicBezTo>
                    <a:cubicBezTo>
                      <a:pt x="258" y="8"/>
                      <a:pt x="261" y="7"/>
                      <a:pt x="260" y="9"/>
                    </a:cubicBezTo>
                    <a:cubicBezTo>
                      <a:pt x="257" y="10"/>
                      <a:pt x="256" y="12"/>
                      <a:pt x="253" y="6"/>
                    </a:cubicBezTo>
                    <a:cubicBezTo>
                      <a:pt x="251" y="7"/>
                      <a:pt x="252" y="9"/>
                      <a:pt x="250" y="10"/>
                    </a:cubicBezTo>
                    <a:cubicBezTo>
                      <a:pt x="245" y="1"/>
                      <a:pt x="245" y="12"/>
                      <a:pt x="243" y="10"/>
                    </a:cubicBezTo>
                    <a:cubicBezTo>
                      <a:pt x="238" y="7"/>
                      <a:pt x="247" y="6"/>
                      <a:pt x="242" y="3"/>
                    </a:cubicBezTo>
                    <a:cubicBezTo>
                      <a:pt x="237" y="7"/>
                      <a:pt x="240" y="10"/>
                      <a:pt x="234" y="11"/>
                    </a:cubicBezTo>
                    <a:cubicBezTo>
                      <a:pt x="234" y="8"/>
                      <a:pt x="232" y="6"/>
                      <a:pt x="230" y="6"/>
                    </a:cubicBezTo>
                    <a:cubicBezTo>
                      <a:pt x="229" y="8"/>
                      <a:pt x="227" y="11"/>
                      <a:pt x="226" y="5"/>
                    </a:cubicBezTo>
                    <a:cubicBezTo>
                      <a:pt x="220" y="7"/>
                      <a:pt x="230" y="10"/>
                      <a:pt x="224" y="12"/>
                    </a:cubicBezTo>
                    <a:cubicBezTo>
                      <a:pt x="223" y="11"/>
                      <a:pt x="222" y="10"/>
                      <a:pt x="220" y="10"/>
                    </a:cubicBezTo>
                    <a:cubicBezTo>
                      <a:pt x="223" y="8"/>
                      <a:pt x="223" y="6"/>
                      <a:pt x="221" y="4"/>
                    </a:cubicBezTo>
                    <a:cubicBezTo>
                      <a:pt x="214" y="5"/>
                      <a:pt x="221" y="17"/>
                      <a:pt x="213" y="12"/>
                    </a:cubicBezTo>
                    <a:cubicBezTo>
                      <a:pt x="219" y="11"/>
                      <a:pt x="214" y="9"/>
                      <a:pt x="216" y="4"/>
                    </a:cubicBezTo>
                    <a:cubicBezTo>
                      <a:pt x="212" y="5"/>
                      <a:pt x="207" y="9"/>
                      <a:pt x="205" y="13"/>
                    </a:cubicBezTo>
                    <a:cubicBezTo>
                      <a:pt x="202" y="10"/>
                      <a:pt x="204" y="7"/>
                      <a:pt x="201" y="5"/>
                    </a:cubicBezTo>
                    <a:cubicBezTo>
                      <a:pt x="194" y="9"/>
                      <a:pt x="192" y="14"/>
                      <a:pt x="188" y="12"/>
                    </a:cubicBezTo>
                    <a:cubicBezTo>
                      <a:pt x="191" y="10"/>
                      <a:pt x="183" y="7"/>
                      <a:pt x="188" y="6"/>
                    </a:cubicBezTo>
                    <a:cubicBezTo>
                      <a:pt x="189" y="7"/>
                      <a:pt x="188" y="8"/>
                      <a:pt x="190" y="10"/>
                    </a:cubicBezTo>
                    <a:cubicBezTo>
                      <a:pt x="197" y="2"/>
                      <a:pt x="183" y="7"/>
                      <a:pt x="179" y="4"/>
                    </a:cubicBezTo>
                    <a:cubicBezTo>
                      <a:pt x="174" y="7"/>
                      <a:pt x="174" y="12"/>
                      <a:pt x="169" y="8"/>
                    </a:cubicBezTo>
                    <a:cubicBezTo>
                      <a:pt x="169" y="4"/>
                      <a:pt x="176" y="9"/>
                      <a:pt x="175" y="2"/>
                    </a:cubicBezTo>
                    <a:cubicBezTo>
                      <a:pt x="167" y="6"/>
                      <a:pt x="150" y="5"/>
                      <a:pt x="152" y="18"/>
                    </a:cubicBezTo>
                    <a:cubicBezTo>
                      <a:pt x="155" y="14"/>
                      <a:pt x="157" y="17"/>
                      <a:pt x="160" y="17"/>
                    </a:cubicBezTo>
                    <a:cubicBezTo>
                      <a:pt x="165" y="15"/>
                      <a:pt x="162" y="12"/>
                      <a:pt x="166" y="9"/>
                    </a:cubicBezTo>
                    <a:cubicBezTo>
                      <a:pt x="170" y="13"/>
                      <a:pt x="167" y="16"/>
                      <a:pt x="164" y="19"/>
                    </a:cubicBezTo>
                    <a:cubicBezTo>
                      <a:pt x="159" y="19"/>
                      <a:pt x="153" y="20"/>
                      <a:pt x="148" y="23"/>
                    </a:cubicBezTo>
                    <a:cubicBezTo>
                      <a:pt x="147" y="22"/>
                      <a:pt x="147" y="22"/>
                      <a:pt x="146" y="21"/>
                    </a:cubicBezTo>
                    <a:cubicBezTo>
                      <a:pt x="156" y="14"/>
                      <a:pt x="144" y="12"/>
                      <a:pt x="152" y="7"/>
                    </a:cubicBezTo>
                    <a:cubicBezTo>
                      <a:pt x="146" y="7"/>
                      <a:pt x="146" y="11"/>
                      <a:pt x="140" y="13"/>
                    </a:cubicBezTo>
                    <a:cubicBezTo>
                      <a:pt x="138" y="17"/>
                      <a:pt x="144" y="15"/>
                      <a:pt x="142" y="18"/>
                    </a:cubicBezTo>
                    <a:cubicBezTo>
                      <a:pt x="136" y="18"/>
                      <a:pt x="138" y="21"/>
                      <a:pt x="133" y="25"/>
                    </a:cubicBezTo>
                    <a:cubicBezTo>
                      <a:pt x="131" y="19"/>
                      <a:pt x="127" y="30"/>
                      <a:pt x="125" y="26"/>
                    </a:cubicBezTo>
                    <a:cubicBezTo>
                      <a:pt x="123" y="22"/>
                      <a:pt x="130" y="20"/>
                      <a:pt x="129" y="16"/>
                    </a:cubicBezTo>
                    <a:cubicBezTo>
                      <a:pt x="139" y="21"/>
                      <a:pt x="139" y="4"/>
                      <a:pt x="149" y="6"/>
                    </a:cubicBezTo>
                    <a:cubicBezTo>
                      <a:pt x="143" y="3"/>
                      <a:pt x="136" y="7"/>
                      <a:pt x="130" y="5"/>
                    </a:cubicBezTo>
                    <a:cubicBezTo>
                      <a:pt x="129" y="8"/>
                      <a:pt x="127" y="12"/>
                      <a:pt x="127" y="16"/>
                    </a:cubicBezTo>
                    <a:cubicBezTo>
                      <a:pt x="125" y="14"/>
                      <a:pt x="123" y="14"/>
                      <a:pt x="121" y="15"/>
                    </a:cubicBezTo>
                    <a:cubicBezTo>
                      <a:pt x="119" y="19"/>
                      <a:pt x="128" y="17"/>
                      <a:pt x="126" y="20"/>
                    </a:cubicBezTo>
                    <a:cubicBezTo>
                      <a:pt x="115" y="20"/>
                      <a:pt x="116" y="24"/>
                      <a:pt x="111" y="27"/>
                    </a:cubicBezTo>
                    <a:cubicBezTo>
                      <a:pt x="111" y="22"/>
                      <a:pt x="111" y="17"/>
                      <a:pt x="114" y="13"/>
                    </a:cubicBezTo>
                    <a:cubicBezTo>
                      <a:pt x="118" y="16"/>
                      <a:pt x="116" y="18"/>
                      <a:pt x="119" y="21"/>
                    </a:cubicBezTo>
                    <a:cubicBezTo>
                      <a:pt x="120" y="15"/>
                      <a:pt x="122" y="9"/>
                      <a:pt x="126" y="4"/>
                    </a:cubicBezTo>
                    <a:cubicBezTo>
                      <a:pt x="124" y="1"/>
                      <a:pt x="109" y="1"/>
                      <a:pt x="114" y="8"/>
                    </a:cubicBezTo>
                    <a:cubicBezTo>
                      <a:pt x="114" y="10"/>
                      <a:pt x="109" y="12"/>
                      <a:pt x="106" y="12"/>
                    </a:cubicBezTo>
                    <a:cubicBezTo>
                      <a:pt x="103" y="10"/>
                      <a:pt x="112" y="9"/>
                      <a:pt x="109" y="6"/>
                    </a:cubicBezTo>
                    <a:cubicBezTo>
                      <a:pt x="104" y="8"/>
                      <a:pt x="106" y="3"/>
                      <a:pt x="107" y="1"/>
                    </a:cubicBezTo>
                    <a:cubicBezTo>
                      <a:pt x="103" y="6"/>
                      <a:pt x="93" y="13"/>
                      <a:pt x="86" y="16"/>
                    </a:cubicBezTo>
                    <a:cubicBezTo>
                      <a:pt x="87" y="14"/>
                      <a:pt x="85" y="13"/>
                      <a:pt x="86" y="12"/>
                    </a:cubicBezTo>
                    <a:cubicBezTo>
                      <a:pt x="90" y="7"/>
                      <a:pt x="103" y="8"/>
                      <a:pt x="99" y="0"/>
                    </a:cubicBezTo>
                    <a:cubicBezTo>
                      <a:pt x="94" y="2"/>
                      <a:pt x="96" y="5"/>
                      <a:pt x="92" y="7"/>
                    </a:cubicBezTo>
                    <a:cubicBezTo>
                      <a:pt x="86" y="7"/>
                      <a:pt x="91" y="4"/>
                      <a:pt x="89" y="1"/>
                    </a:cubicBezTo>
                    <a:cubicBezTo>
                      <a:pt x="80" y="5"/>
                      <a:pt x="88" y="11"/>
                      <a:pt x="82" y="15"/>
                    </a:cubicBezTo>
                    <a:cubicBezTo>
                      <a:pt x="78" y="10"/>
                      <a:pt x="73" y="16"/>
                      <a:pt x="70" y="10"/>
                    </a:cubicBezTo>
                    <a:cubicBezTo>
                      <a:pt x="68" y="13"/>
                      <a:pt x="69" y="17"/>
                      <a:pt x="64" y="20"/>
                    </a:cubicBezTo>
                    <a:cubicBezTo>
                      <a:pt x="57" y="12"/>
                      <a:pt x="58" y="16"/>
                      <a:pt x="51" y="12"/>
                    </a:cubicBezTo>
                    <a:cubicBezTo>
                      <a:pt x="52" y="17"/>
                      <a:pt x="49" y="18"/>
                      <a:pt x="44" y="21"/>
                    </a:cubicBezTo>
                    <a:cubicBezTo>
                      <a:pt x="50" y="29"/>
                      <a:pt x="44" y="36"/>
                      <a:pt x="35" y="43"/>
                    </a:cubicBezTo>
                    <a:cubicBezTo>
                      <a:pt x="29" y="38"/>
                      <a:pt x="22" y="43"/>
                      <a:pt x="18" y="49"/>
                    </a:cubicBezTo>
                    <a:cubicBezTo>
                      <a:pt x="13" y="48"/>
                      <a:pt x="18" y="44"/>
                      <a:pt x="12" y="42"/>
                    </a:cubicBezTo>
                    <a:cubicBezTo>
                      <a:pt x="11" y="46"/>
                      <a:pt x="16" y="67"/>
                      <a:pt x="8" y="58"/>
                    </a:cubicBezTo>
                    <a:cubicBezTo>
                      <a:pt x="7" y="60"/>
                      <a:pt x="0" y="62"/>
                      <a:pt x="5" y="64"/>
                    </a:cubicBezTo>
                    <a:cubicBezTo>
                      <a:pt x="9" y="64"/>
                      <a:pt x="13" y="63"/>
                      <a:pt x="17" y="64"/>
                    </a:cubicBezTo>
                    <a:cubicBezTo>
                      <a:pt x="18" y="60"/>
                      <a:pt x="17" y="56"/>
                      <a:pt x="20" y="52"/>
                    </a:cubicBezTo>
                    <a:cubicBezTo>
                      <a:pt x="22" y="53"/>
                      <a:pt x="24" y="53"/>
                      <a:pt x="25" y="56"/>
                    </a:cubicBezTo>
                    <a:cubicBezTo>
                      <a:pt x="27" y="51"/>
                      <a:pt x="30" y="52"/>
                      <a:pt x="34" y="51"/>
                    </a:cubicBezTo>
                    <a:cubicBezTo>
                      <a:pt x="32" y="48"/>
                      <a:pt x="30" y="49"/>
                      <a:pt x="29" y="47"/>
                    </a:cubicBezTo>
                    <a:cubicBezTo>
                      <a:pt x="35" y="41"/>
                      <a:pt x="36" y="47"/>
                      <a:pt x="40" y="40"/>
                    </a:cubicBezTo>
                    <a:cubicBezTo>
                      <a:pt x="43" y="44"/>
                      <a:pt x="49" y="46"/>
                      <a:pt x="56" y="46"/>
                    </a:cubicBezTo>
                    <a:cubicBezTo>
                      <a:pt x="46" y="53"/>
                      <a:pt x="60" y="57"/>
                      <a:pt x="51" y="64"/>
                    </a:cubicBezTo>
                    <a:cubicBezTo>
                      <a:pt x="57" y="73"/>
                      <a:pt x="65" y="66"/>
                      <a:pt x="71" y="69"/>
                    </a:cubicBezTo>
                    <a:cubicBezTo>
                      <a:pt x="69" y="66"/>
                      <a:pt x="67" y="67"/>
                      <a:pt x="65" y="63"/>
                    </a:cubicBezTo>
                    <a:cubicBezTo>
                      <a:pt x="66" y="61"/>
                      <a:pt x="66" y="59"/>
                      <a:pt x="68" y="58"/>
                    </a:cubicBezTo>
                    <a:cubicBezTo>
                      <a:pt x="70" y="60"/>
                      <a:pt x="69" y="62"/>
                      <a:pt x="71" y="63"/>
                    </a:cubicBezTo>
                    <a:cubicBezTo>
                      <a:pt x="72" y="64"/>
                      <a:pt x="78" y="62"/>
                      <a:pt x="76" y="59"/>
                    </a:cubicBezTo>
                    <a:cubicBezTo>
                      <a:pt x="75" y="59"/>
                      <a:pt x="81" y="47"/>
                      <a:pt x="86" y="46"/>
                    </a:cubicBezTo>
                    <a:cubicBezTo>
                      <a:pt x="84" y="48"/>
                      <a:pt x="83" y="50"/>
                      <a:pt x="83" y="52"/>
                    </a:cubicBezTo>
                    <a:cubicBezTo>
                      <a:pt x="86" y="51"/>
                      <a:pt x="92" y="50"/>
                      <a:pt x="91" y="55"/>
                    </a:cubicBezTo>
                    <a:cubicBezTo>
                      <a:pt x="94" y="52"/>
                      <a:pt x="98" y="50"/>
                      <a:pt x="101" y="51"/>
                    </a:cubicBezTo>
                    <a:cubicBezTo>
                      <a:pt x="101" y="52"/>
                      <a:pt x="102" y="53"/>
                      <a:pt x="101" y="54"/>
                    </a:cubicBezTo>
                    <a:cubicBezTo>
                      <a:pt x="96" y="55"/>
                      <a:pt x="91" y="54"/>
                      <a:pt x="85" y="59"/>
                    </a:cubicBezTo>
                    <a:cubicBezTo>
                      <a:pt x="85" y="58"/>
                      <a:pt x="85" y="53"/>
                      <a:pt x="82" y="55"/>
                    </a:cubicBezTo>
                    <a:cubicBezTo>
                      <a:pt x="85" y="62"/>
                      <a:pt x="73" y="61"/>
                      <a:pt x="75" y="69"/>
                    </a:cubicBezTo>
                    <a:cubicBezTo>
                      <a:pt x="79" y="65"/>
                      <a:pt x="82" y="74"/>
                      <a:pt x="86" y="69"/>
                    </a:cubicBezTo>
                    <a:cubicBezTo>
                      <a:pt x="90" y="67"/>
                      <a:pt x="84" y="64"/>
                      <a:pt x="86" y="62"/>
                    </a:cubicBezTo>
                    <a:cubicBezTo>
                      <a:pt x="88" y="61"/>
                      <a:pt x="89" y="60"/>
                      <a:pt x="90" y="61"/>
                    </a:cubicBezTo>
                    <a:cubicBezTo>
                      <a:pt x="93" y="63"/>
                      <a:pt x="88" y="65"/>
                      <a:pt x="90" y="67"/>
                    </a:cubicBezTo>
                    <a:cubicBezTo>
                      <a:pt x="92" y="66"/>
                      <a:pt x="93" y="70"/>
                      <a:pt x="96" y="65"/>
                    </a:cubicBezTo>
                    <a:cubicBezTo>
                      <a:pt x="94" y="64"/>
                      <a:pt x="93" y="62"/>
                      <a:pt x="91" y="60"/>
                    </a:cubicBezTo>
                    <a:cubicBezTo>
                      <a:pt x="93" y="59"/>
                      <a:pt x="93" y="57"/>
                      <a:pt x="94" y="56"/>
                    </a:cubicBezTo>
                    <a:cubicBezTo>
                      <a:pt x="96" y="62"/>
                      <a:pt x="99" y="56"/>
                      <a:pt x="101" y="60"/>
                    </a:cubicBezTo>
                    <a:cubicBezTo>
                      <a:pt x="98" y="64"/>
                      <a:pt x="97" y="57"/>
                      <a:pt x="94" y="61"/>
                    </a:cubicBezTo>
                    <a:cubicBezTo>
                      <a:pt x="100" y="64"/>
                      <a:pt x="97" y="67"/>
                      <a:pt x="98" y="71"/>
                    </a:cubicBezTo>
                    <a:cubicBezTo>
                      <a:pt x="105" y="68"/>
                      <a:pt x="100" y="63"/>
                      <a:pt x="104" y="59"/>
                    </a:cubicBezTo>
                    <a:cubicBezTo>
                      <a:pt x="107" y="57"/>
                      <a:pt x="109" y="64"/>
                      <a:pt x="112" y="63"/>
                    </a:cubicBezTo>
                    <a:cubicBezTo>
                      <a:pt x="114" y="59"/>
                      <a:pt x="118" y="57"/>
                      <a:pt x="112" y="54"/>
                    </a:cubicBezTo>
                    <a:cubicBezTo>
                      <a:pt x="115" y="51"/>
                      <a:pt x="120" y="47"/>
                      <a:pt x="124" y="49"/>
                    </a:cubicBezTo>
                    <a:cubicBezTo>
                      <a:pt x="117" y="54"/>
                      <a:pt x="118" y="60"/>
                      <a:pt x="114" y="66"/>
                    </a:cubicBezTo>
                    <a:cubicBezTo>
                      <a:pt x="111" y="60"/>
                      <a:pt x="96" y="73"/>
                      <a:pt x="104" y="74"/>
                    </a:cubicBezTo>
                    <a:cubicBezTo>
                      <a:pt x="103" y="70"/>
                      <a:pt x="109" y="75"/>
                      <a:pt x="112" y="69"/>
                    </a:cubicBezTo>
                    <a:cubicBezTo>
                      <a:pt x="115" y="75"/>
                      <a:pt x="123" y="71"/>
                      <a:pt x="131" y="76"/>
                    </a:cubicBezTo>
                    <a:cubicBezTo>
                      <a:pt x="136" y="74"/>
                      <a:pt x="133" y="71"/>
                      <a:pt x="134" y="68"/>
                    </a:cubicBezTo>
                    <a:cubicBezTo>
                      <a:pt x="136" y="69"/>
                      <a:pt x="138" y="65"/>
                      <a:pt x="140" y="69"/>
                    </a:cubicBezTo>
                    <a:cubicBezTo>
                      <a:pt x="143" y="65"/>
                      <a:pt x="143" y="65"/>
                      <a:pt x="147" y="64"/>
                    </a:cubicBezTo>
                    <a:cubicBezTo>
                      <a:pt x="145" y="58"/>
                      <a:pt x="142" y="67"/>
                      <a:pt x="140" y="64"/>
                    </a:cubicBezTo>
                    <a:cubicBezTo>
                      <a:pt x="137" y="61"/>
                      <a:pt x="137" y="59"/>
                      <a:pt x="138" y="57"/>
                    </a:cubicBezTo>
                    <a:cubicBezTo>
                      <a:pt x="142" y="56"/>
                      <a:pt x="145" y="61"/>
                      <a:pt x="150" y="56"/>
                    </a:cubicBezTo>
                    <a:cubicBezTo>
                      <a:pt x="146" y="52"/>
                      <a:pt x="148" y="49"/>
                      <a:pt x="151" y="46"/>
                    </a:cubicBezTo>
                    <a:cubicBezTo>
                      <a:pt x="154" y="49"/>
                      <a:pt x="157" y="43"/>
                      <a:pt x="160" y="44"/>
                    </a:cubicBezTo>
                    <a:cubicBezTo>
                      <a:pt x="161" y="45"/>
                      <a:pt x="160" y="47"/>
                      <a:pt x="160" y="48"/>
                    </a:cubicBezTo>
                    <a:cubicBezTo>
                      <a:pt x="157" y="52"/>
                      <a:pt x="154" y="50"/>
                      <a:pt x="151" y="51"/>
                    </a:cubicBezTo>
                    <a:cubicBezTo>
                      <a:pt x="154" y="59"/>
                      <a:pt x="144" y="65"/>
                      <a:pt x="147" y="73"/>
                    </a:cubicBezTo>
                    <a:cubicBezTo>
                      <a:pt x="143" y="73"/>
                      <a:pt x="140" y="68"/>
                      <a:pt x="136" y="72"/>
                    </a:cubicBezTo>
                    <a:cubicBezTo>
                      <a:pt x="140" y="79"/>
                      <a:pt x="149" y="71"/>
                      <a:pt x="150" y="77"/>
                    </a:cubicBezTo>
                    <a:cubicBezTo>
                      <a:pt x="157" y="75"/>
                      <a:pt x="157" y="70"/>
                      <a:pt x="162" y="64"/>
                    </a:cubicBezTo>
                    <a:cubicBezTo>
                      <a:pt x="163" y="66"/>
                      <a:pt x="165" y="65"/>
                      <a:pt x="166" y="67"/>
                    </a:cubicBezTo>
                    <a:cubicBezTo>
                      <a:pt x="165" y="71"/>
                      <a:pt x="161" y="69"/>
                      <a:pt x="161" y="72"/>
                    </a:cubicBezTo>
                    <a:cubicBezTo>
                      <a:pt x="163" y="76"/>
                      <a:pt x="166" y="72"/>
                      <a:pt x="169" y="75"/>
                    </a:cubicBezTo>
                    <a:cubicBezTo>
                      <a:pt x="175" y="71"/>
                      <a:pt x="166" y="64"/>
                      <a:pt x="167" y="62"/>
                    </a:cubicBezTo>
                    <a:cubicBezTo>
                      <a:pt x="169" y="61"/>
                      <a:pt x="170" y="62"/>
                      <a:pt x="171" y="63"/>
                    </a:cubicBezTo>
                    <a:cubicBezTo>
                      <a:pt x="173" y="68"/>
                      <a:pt x="172" y="72"/>
                      <a:pt x="177" y="76"/>
                    </a:cubicBezTo>
                    <a:cubicBezTo>
                      <a:pt x="180" y="76"/>
                      <a:pt x="182" y="72"/>
                      <a:pt x="184" y="78"/>
                    </a:cubicBezTo>
                    <a:cubicBezTo>
                      <a:pt x="187" y="73"/>
                      <a:pt x="190" y="78"/>
                      <a:pt x="189" y="81"/>
                    </a:cubicBezTo>
                    <a:cubicBezTo>
                      <a:pt x="195" y="71"/>
                      <a:pt x="202" y="78"/>
                      <a:pt x="204" y="70"/>
                    </a:cubicBezTo>
                    <a:cubicBezTo>
                      <a:pt x="202" y="67"/>
                      <a:pt x="200" y="69"/>
                      <a:pt x="198" y="65"/>
                    </a:cubicBezTo>
                    <a:cubicBezTo>
                      <a:pt x="204" y="64"/>
                      <a:pt x="201" y="62"/>
                      <a:pt x="204" y="58"/>
                    </a:cubicBezTo>
                    <a:cubicBezTo>
                      <a:pt x="204" y="64"/>
                      <a:pt x="210" y="59"/>
                      <a:pt x="213" y="61"/>
                    </a:cubicBezTo>
                    <a:cubicBezTo>
                      <a:pt x="213" y="64"/>
                      <a:pt x="208" y="64"/>
                      <a:pt x="205" y="64"/>
                    </a:cubicBezTo>
                    <a:cubicBezTo>
                      <a:pt x="207" y="69"/>
                      <a:pt x="203" y="73"/>
                      <a:pt x="203" y="78"/>
                    </a:cubicBezTo>
                    <a:cubicBezTo>
                      <a:pt x="209" y="73"/>
                      <a:pt x="209" y="80"/>
                      <a:pt x="215" y="79"/>
                    </a:cubicBezTo>
                    <a:cubicBezTo>
                      <a:pt x="216" y="75"/>
                      <a:pt x="211" y="77"/>
                      <a:pt x="213" y="75"/>
                    </a:cubicBezTo>
                    <a:cubicBezTo>
                      <a:pt x="216" y="77"/>
                      <a:pt x="219" y="75"/>
                      <a:pt x="221" y="76"/>
                    </a:cubicBezTo>
                    <a:cubicBezTo>
                      <a:pt x="223" y="77"/>
                      <a:pt x="220" y="78"/>
                      <a:pt x="221" y="80"/>
                    </a:cubicBezTo>
                    <a:cubicBezTo>
                      <a:pt x="225" y="82"/>
                      <a:pt x="228" y="76"/>
                      <a:pt x="229" y="77"/>
                    </a:cubicBezTo>
                    <a:cubicBezTo>
                      <a:pt x="229" y="82"/>
                      <a:pt x="244" y="78"/>
                      <a:pt x="244" y="84"/>
                    </a:cubicBezTo>
                    <a:cubicBezTo>
                      <a:pt x="249" y="80"/>
                      <a:pt x="255" y="79"/>
                      <a:pt x="259" y="82"/>
                    </a:cubicBezTo>
                    <a:cubicBezTo>
                      <a:pt x="263" y="79"/>
                      <a:pt x="269" y="76"/>
                      <a:pt x="268" y="72"/>
                    </a:cubicBezTo>
                    <a:cubicBezTo>
                      <a:pt x="268" y="73"/>
                      <a:pt x="269" y="73"/>
                      <a:pt x="270" y="73"/>
                    </a:cubicBezTo>
                    <a:cubicBezTo>
                      <a:pt x="266" y="77"/>
                      <a:pt x="272" y="82"/>
                      <a:pt x="274" y="83"/>
                    </a:cubicBezTo>
                    <a:cubicBezTo>
                      <a:pt x="274" y="79"/>
                      <a:pt x="284" y="87"/>
                      <a:pt x="284" y="79"/>
                    </a:cubicBezTo>
                    <a:cubicBezTo>
                      <a:pt x="289" y="84"/>
                      <a:pt x="296" y="83"/>
                      <a:pt x="302" y="82"/>
                    </a:cubicBezTo>
                    <a:cubicBezTo>
                      <a:pt x="300" y="78"/>
                      <a:pt x="296" y="79"/>
                      <a:pt x="299" y="75"/>
                    </a:cubicBezTo>
                    <a:cubicBezTo>
                      <a:pt x="298" y="81"/>
                      <a:pt x="304" y="77"/>
                      <a:pt x="306" y="77"/>
                    </a:cubicBezTo>
                    <a:cubicBezTo>
                      <a:pt x="303" y="84"/>
                      <a:pt x="321" y="74"/>
                      <a:pt x="318" y="84"/>
                    </a:cubicBezTo>
                    <a:cubicBezTo>
                      <a:pt x="314" y="77"/>
                      <a:pt x="310" y="84"/>
                      <a:pt x="305" y="83"/>
                    </a:cubicBezTo>
                    <a:cubicBezTo>
                      <a:pt x="305" y="84"/>
                      <a:pt x="306" y="84"/>
                      <a:pt x="305" y="85"/>
                    </a:cubicBezTo>
                    <a:cubicBezTo>
                      <a:pt x="305" y="86"/>
                      <a:pt x="305" y="87"/>
                      <a:pt x="305" y="88"/>
                    </a:cubicBezTo>
                    <a:cubicBezTo>
                      <a:pt x="312" y="84"/>
                      <a:pt x="317" y="85"/>
                      <a:pt x="327" y="86"/>
                    </a:cubicBezTo>
                    <a:cubicBezTo>
                      <a:pt x="337" y="86"/>
                      <a:pt x="354" y="90"/>
                      <a:pt x="362" y="87"/>
                    </a:cubicBezTo>
                    <a:cubicBezTo>
                      <a:pt x="364" y="86"/>
                      <a:pt x="364" y="86"/>
                      <a:pt x="364" y="85"/>
                    </a:cubicBezTo>
                    <a:cubicBezTo>
                      <a:pt x="363" y="84"/>
                      <a:pt x="364" y="84"/>
                      <a:pt x="364" y="85"/>
                    </a:cubicBezTo>
                    <a:cubicBezTo>
                      <a:pt x="364" y="85"/>
                      <a:pt x="365" y="86"/>
                      <a:pt x="365" y="86"/>
                    </a:cubicBezTo>
                    <a:cubicBezTo>
                      <a:pt x="372" y="93"/>
                      <a:pt x="389" y="81"/>
                      <a:pt x="387" y="91"/>
                    </a:cubicBezTo>
                    <a:cubicBezTo>
                      <a:pt x="387" y="87"/>
                      <a:pt x="400" y="85"/>
                      <a:pt x="399" y="90"/>
                    </a:cubicBezTo>
                    <a:cubicBezTo>
                      <a:pt x="413" y="85"/>
                      <a:pt x="426" y="87"/>
                      <a:pt x="439" y="90"/>
                    </a:cubicBezTo>
                    <a:cubicBezTo>
                      <a:pt x="448" y="88"/>
                      <a:pt x="461" y="85"/>
                      <a:pt x="465" y="91"/>
                    </a:cubicBezTo>
                    <a:cubicBezTo>
                      <a:pt x="464" y="90"/>
                      <a:pt x="465" y="89"/>
                      <a:pt x="466" y="87"/>
                    </a:cubicBezTo>
                    <a:cubicBezTo>
                      <a:pt x="481" y="89"/>
                      <a:pt x="505" y="89"/>
                      <a:pt x="524" y="92"/>
                    </a:cubicBezTo>
                    <a:cubicBezTo>
                      <a:pt x="539" y="86"/>
                      <a:pt x="551" y="95"/>
                      <a:pt x="566" y="89"/>
                    </a:cubicBezTo>
                    <a:cubicBezTo>
                      <a:pt x="569" y="91"/>
                      <a:pt x="572" y="89"/>
                      <a:pt x="575" y="93"/>
                    </a:cubicBezTo>
                    <a:cubicBezTo>
                      <a:pt x="588" y="85"/>
                      <a:pt x="600" y="94"/>
                      <a:pt x="614" y="87"/>
                    </a:cubicBezTo>
                    <a:cubicBezTo>
                      <a:pt x="615" y="88"/>
                      <a:pt x="616" y="90"/>
                      <a:pt x="616" y="91"/>
                    </a:cubicBezTo>
                    <a:cubicBezTo>
                      <a:pt x="625" y="89"/>
                      <a:pt x="634" y="85"/>
                      <a:pt x="641" y="86"/>
                    </a:cubicBezTo>
                    <a:cubicBezTo>
                      <a:pt x="643" y="86"/>
                      <a:pt x="646" y="89"/>
                      <a:pt x="648" y="89"/>
                    </a:cubicBezTo>
                    <a:cubicBezTo>
                      <a:pt x="652" y="89"/>
                      <a:pt x="655" y="84"/>
                      <a:pt x="659" y="85"/>
                    </a:cubicBezTo>
                    <a:cubicBezTo>
                      <a:pt x="661" y="85"/>
                      <a:pt x="662" y="88"/>
                      <a:pt x="665" y="87"/>
                    </a:cubicBezTo>
                    <a:cubicBezTo>
                      <a:pt x="669" y="87"/>
                      <a:pt x="669" y="86"/>
                      <a:pt x="675" y="85"/>
                    </a:cubicBezTo>
                    <a:cubicBezTo>
                      <a:pt x="687" y="81"/>
                      <a:pt x="703" y="89"/>
                      <a:pt x="708" y="79"/>
                    </a:cubicBezTo>
                    <a:cubicBezTo>
                      <a:pt x="708" y="81"/>
                      <a:pt x="709" y="82"/>
                      <a:pt x="712" y="83"/>
                    </a:cubicBezTo>
                    <a:cubicBezTo>
                      <a:pt x="715" y="79"/>
                      <a:pt x="717" y="79"/>
                      <a:pt x="721" y="74"/>
                    </a:cubicBezTo>
                    <a:cubicBezTo>
                      <a:pt x="722" y="77"/>
                      <a:pt x="720" y="79"/>
                      <a:pt x="721" y="81"/>
                    </a:cubicBezTo>
                    <a:cubicBezTo>
                      <a:pt x="728" y="77"/>
                      <a:pt x="735" y="72"/>
                      <a:pt x="736" y="64"/>
                    </a:cubicBezTo>
                    <a:cubicBezTo>
                      <a:pt x="742" y="66"/>
                      <a:pt x="744" y="59"/>
                      <a:pt x="748" y="58"/>
                    </a:cubicBezTo>
                    <a:cubicBezTo>
                      <a:pt x="745" y="56"/>
                      <a:pt x="748" y="50"/>
                      <a:pt x="743" y="51"/>
                    </a:cubicBezTo>
                    <a:cubicBezTo>
                      <a:pt x="742" y="55"/>
                      <a:pt x="745" y="56"/>
                      <a:pt x="744" y="58"/>
                    </a:cubicBezTo>
                    <a:cubicBezTo>
                      <a:pt x="740" y="59"/>
                      <a:pt x="732" y="63"/>
                      <a:pt x="732" y="56"/>
                    </a:cubicBezTo>
                    <a:cubicBezTo>
                      <a:pt x="731" y="61"/>
                      <a:pt x="726" y="59"/>
                      <a:pt x="726" y="62"/>
                    </a:cubicBezTo>
                    <a:cubicBezTo>
                      <a:pt x="733" y="58"/>
                      <a:pt x="727" y="71"/>
                      <a:pt x="730" y="69"/>
                    </a:cubicBezTo>
                    <a:cubicBezTo>
                      <a:pt x="732" y="68"/>
                      <a:pt x="729" y="62"/>
                      <a:pt x="732" y="65"/>
                    </a:cubicBezTo>
                    <a:cubicBezTo>
                      <a:pt x="733" y="68"/>
                      <a:pt x="731" y="70"/>
                      <a:pt x="728" y="72"/>
                    </a:cubicBezTo>
                    <a:cubicBezTo>
                      <a:pt x="727" y="66"/>
                      <a:pt x="723" y="75"/>
                      <a:pt x="721" y="72"/>
                    </a:cubicBezTo>
                    <a:cubicBezTo>
                      <a:pt x="721" y="71"/>
                      <a:pt x="720" y="70"/>
                      <a:pt x="719" y="70"/>
                    </a:cubicBezTo>
                    <a:cubicBezTo>
                      <a:pt x="726" y="65"/>
                      <a:pt x="720" y="62"/>
                      <a:pt x="725" y="56"/>
                    </a:cubicBezTo>
                    <a:cubicBezTo>
                      <a:pt x="732" y="58"/>
                      <a:pt x="730" y="47"/>
                      <a:pt x="736" y="53"/>
                    </a:cubicBezTo>
                    <a:cubicBezTo>
                      <a:pt x="737" y="50"/>
                      <a:pt x="746" y="41"/>
                      <a:pt x="739" y="40"/>
                    </a:cubicBezTo>
                    <a:cubicBezTo>
                      <a:pt x="741" y="41"/>
                      <a:pt x="734" y="48"/>
                      <a:pt x="733" y="43"/>
                    </a:cubicBezTo>
                    <a:cubicBezTo>
                      <a:pt x="729" y="46"/>
                      <a:pt x="726" y="58"/>
                      <a:pt x="720" y="51"/>
                    </a:cubicBezTo>
                    <a:cubicBezTo>
                      <a:pt x="722" y="47"/>
                      <a:pt x="723" y="47"/>
                      <a:pt x="727" y="47"/>
                    </a:cubicBezTo>
                    <a:cubicBezTo>
                      <a:pt x="723" y="44"/>
                      <a:pt x="729" y="42"/>
                      <a:pt x="728" y="39"/>
                    </a:cubicBezTo>
                    <a:cubicBezTo>
                      <a:pt x="724" y="39"/>
                      <a:pt x="725" y="30"/>
                      <a:pt x="730" y="27"/>
                    </a:cubicBezTo>
                    <a:cubicBezTo>
                      <a:pt x="731" y="29"/>
                      <a:pt x="732" y="30"/>
                      <a:pt x="733" y="32"/>
                    </a:cubicBezTo>
                    <a:cubicBezTo>
                      <a:pt x="734" y="31"/>
                      <a:pt x="735" y="31"/>
                      <a:pt x="736" y="30"/>
                    </a:cubicBezTo>
                    <a:cubicBezTo>
                      <a:pt x="737" y="29"/>
                      <a:pt x="736" y="27"/>
                      <a:pt x="736" y="26"/>
                    </a:cubicBezTo>
                    <a:cubicBezTo>
                      <a:pt x="735" y="27"/>
                      <a:pt x="733" y="28"/>
                      <a:pt x="732" y="26"/>
                    </a:cubicBezTo>
                    <a:cubicBezTo>
                      <a:pt x="734" y="22"/>
                      <a:pt x="738" y="21"/>
                      <a:pt x="736" y="17"/>
                    </a:cubicBezTo>
                    <a:cubicBezTo>
                      <a:pt x="733" y="19"/>
                      <a:pt x="734" y="21"/>
                      <a:pt x="730" y="23"/>
                    </a:cubicBezTo>
                    <a:cubicBezTo>
                      <a:pt x="724" y="22"/>
                      <a:pt x="725" y="19"/>
                      <a:pt x="724" y="13"/>
                    </a:cubicBezTo>
                    <a:cubicBezTo>
                      <a:pt x="728" y="14"/>
                      <a:pt x="731" y="16"/>
                      <a:pt x="735" y="14"/>
                    </a:cubicBezTo>
                    <a:cubicBezTo>
                      <a:pt x="732" y="10"/>
                      <a:pt x="725" y="13"/>
                      <a:pt x="725" y="7"/>
                    </a:cubicBezTo>
                    <a:cubicBezTo>
                      <a:pt x="723" y="9"/>
                      <a:pt x="723" y="10"/>
                      <a:pt x="723" y="11"/>
                    </a:cubicBezTo>
                    <a:cubicBezTo>
                      <a:pt x="715" y="0"/>
                      <a:pt x="704" y="15"/>
                      <a:pt x="697" y="8"/>
                    </a:cubicBezTo>
                    <a:cubicBezTo>
                      <a:pt x="692" y="9"/>
                      <a:pt x="697" y="17"/>
                      <a:pt x="693" y="15"/>
                    </a:cubicBezTo>
                    <a:cubicBezTo>
                      <a:pt x="696" y="11"/>
                      <a:pt x="689" y="17"/>
                      <a:pt x="689" y="12"/>
                    </a:cubicBezTo>
                    <a:cubicBezTo>
                      <a:pt x="692" y="10"/>
                      <a:pt x="695" y="8"/>
                      <a:pt x="693" y="6"/>
                    </a:cubicBezTo>
                    <a:cubicBezTo>
                      <a:pt x="687" y="9"/>
                      <a:pt x="689" y="7"/>
                      <a:pt x="689" y="10"/>
                    </a:cubicBezTo>
                    <a:cubicBezTo>
                      <a:pt x="684" y="9"/>
                      <a:pt x="676" y="11"/>
                      <a:pt x="674" y="13"/>
                    </a:cubicBezTo>
                    <a:cubicBezTo>
                      <a:pt x="672" y="12"/>
                      <a:pt x="672" y="10"/>
                      <a:pt x="672" y="9"/>
                    </a:cubicBezTo>
                    <a:cubicBezTo>
                      <a:pt x="668" y="10"/>
                      <a:pt x="664" y="10"/>
                      <a:pt x="660" y="10"/>
                    </a:cubicBezTo>
                    <a:cubicBezTo>
                      <a:pt x="661" y="11"/>
                      <a:pt x="658" y="13"/>
                      <a:pt x="658" y="15"/>
                    </a:cubicBezTo>
                    <a:cubicBezTo>
                      <a:pt x="658" y="8"/>
                      <a:pt x="656" y="16"/>
                      <a:pt x="654" y="14"/>
                    </a:cubicBezTo>
                    <a:cubicBezTo>
                      <a:pt x="654" y="13"/>
                      <a:pt x="653" y="13"/>
                      <a:pt x="652" y="12"/>
                    </a:cubicBezTo>
                    <a:cubicBezTo>
                      <a:pt x="654" y="11"/>
                      <a:pt x="655" y="12"/>
                      <a:pt x="657" y="10"/>
                    </a:cubicBezTo>
                    <a:cubicBezTo>
                      <a:pt x="653" y="8"/>
                      <a:pt x="643" y="5"/>
                      <a:pt x="644" y="13"/>
                    </a:cubicBezTo>
                    <a:cubicBezTo>
                      <a:pt x="645" y="12"/>
                      <a:pt x="648" y="11"/>
                      <a:pt x="646" y="13"/>
                    </a:cubicBezTo>
                    <a:cubicBezTo>
                      <a:pt x="642" y="15"/>
                      <a:pt x="644" y="12"/>
                      <a:pt x="642" y="9"/>
                    </a:cubicBezTo>
                    <a:cubicBezTo>
                      <a:pt x="638" y="11"/>
                      <a:pt x="631" y="8"/>
                      <a:pt x="630" y="13"/>
                    </a:cubicBezTo>
                    <a:cubicBezTo>
                      <a:pt x="626" y="9"/>
                      <a:pt x="618" y="13"/>
                      <a:pt x="622" y="8"/>
                    </a:cubicBezTo>
                    <a:cubicBezTo>
                      <a:pt x="621" y="9"/>
                      <a:pt x="620" y="8"/>
                      <a:pt x="620" y="7"/>
                    </a:cubicBezTo>
                    <a:cubicBezTo>
                      <a:pt x="617" y="8"/>
                      <a:pt x="619" y="10"/>
                      <a:pt x="618" y="12"/>
                    </a:cubicBezTo>
                    <a:cubicBezTo>
                      <a:pt x="617" y="10"/>
                      <a:pt x="615" y="12"/>
                      <a:pt x="614" y="11"/>
                    </a:cubicBezTo>
                    <a:cubicBezTo>
                      <a:pt x="616" y="10"/>
                      <a:pt x="618" y="8"/>
                      <a:pt x="616" y="6"/>
                    </a:cubicBezTo>
                    <a:cubicBezTo>
                      <a:pt x="611" y="7"/>
                      <a:pt x="607" y="11"/>
                      <a:pt x="600" y="9"/>
                    </a:cubicBezTo>
                    <a:cubicBezTo>
                      <a:pt x="601" y="9"/>
                      <a:pt x="607" y="9"/>
                      <a:pt x="604" y="6"/>
                    </a:cubicBezTo>
                    <a:cubicBezTo>
                      <a:pt x="601" y="6"/>
                      <a:pt x="595" y="6"/>
                      <a:pt x="594" y="11"/>
                    </a:cubicBezTo>
                    <a:cubicBezTo>
                      <a:pt x="589" y="4"/>
                      <a:pt x="584" y="11"/>
                      <a:pt x="580" y="12"/>
                    </a:cubicBezTo>
                    <a:cubicBezTo>
                      <a:pt x="582" y="11"/>
                      <a:pt x="583" y="9"/>
                      <a:pt x="582" y="7"/>
                    </a:cubicBezTo>
                    <a:cubicBezTo>
                      <a:pt x="578" y="12"/>
                      <a:pt x="581" y="4"/>
                      <a:pt x="578" y="7"/>
                    </a:cubicBezTo>
                    <a:cubicBezTo>
                      <a:pt x="576" y="11"/>
                      <a:pt x="574" y="9"/>
                      <a:pt x="571" y="7"/>
                    </a:cubicBezTo>
                    <a:cubicBezTo>
                      <a:pt x="566" y="14"/>
                      <a:pt x="564" y="5"/>
                      <a:pt x="559" y="11"/>
                    </a:cubicBezTo>
                    <a:close/>
                    <a:moveTo>
                      <a:pt x="231" y="32"/>
                    </a:moveTo>
                    <a:cubicBezTo>
                      <a:pt x="227" y="31"/>
                      <a:pt x="230" y="31"/>
                      <a:pt x="227" y="28"/>
                    </a:cubicBezTo>
                    <a:cubicBezTo>
                      <a:pt x="231" y="24"/>
                      <a:pt x="236" y="30"/>
                      <a:pt x="231" y="32"/>
                    </a:cubicBezTo>
                    <a:close/>
                    <a:moveTo>
                      <a:pt x="231" y="21"/>
                    </a:moveTo>
                    <a:cubicBezTo>
                      <a:pt x="230" y="21"/>
                      <a:pt x="222" y="23"/>
                      <a:pt x="227" y="23"/>
                    </a:cubicBezTo>
                    <a:cubicBezTo>
                      <a:pt x="228" y="25"/>
                      <a:pt x="222" y="25"/>
                      <a:pt x="221" y="22"/>
                    </a:cubicBezTo>
                    <a:cubicBezTo>
                      <a:pt x="224" y="23"/>
                      <a:pt x="228" y="16"/>
                      <a:pt x="231" y="21"/>
                    </a:cubicBezTo>
                    <a:close/>
                    <a:moveTo>
                      <a:pt x="201" y="36"/>
                    </a:moveTo>
                    <a:cubicBezTo>
                      <a:pt x="201" y="32"/>
                      <a:pt x="207" y="22"/>
                      <a:pt x="209" y="30"/>
                    </a:cubicBezTo>
                    <a:cubicBezTo>
                      <a:pt x="203" y="27"/>
                      <a:pt x="206" y="33"/>
                      <a:pt x="201" y="36"/>
                    </a:cubicBezTo>
                    <a:close/>
                    <a:moveTo>
                      <a:pt x="211" y="26"/>
                    </a:moveTo>
                    <a:cubicBezTo>
                      <a:pt x="213" y="25"/>
                      <a:pt x="213" y="26"/>
                      <a:pt x="212" y="27"/>
                    </a:cubicBezTo>
                    <a:cubicBezTo>
                      <a:pt x="217" y="29"/>
                      <a:pt x="212" y="22"/>
                      <a:pt x="217" y="23"/>
                    </a:cubicBezTo>
                    <a:cubicBezTo>
                      <a:pt x="216" y="26"/>
                      <a:pt x="217" y="30"/>
                      <a:pt x="213" y="32"/>
                    </a:cubicBezTo>
                    <a:cubicBezTo>
                      <a:pt x="212" y="30"/>
                      <a:pt x="212" y="28"/>
                      <a:pt x="211" y="26"/>
                    </a:cubicBezTo>
                    <a:close/>
                    <a:moveTo>
                      <a:pt x="217" y="16"/>
                    </a:moveTo>
                    <a:cubicBezTo>
                      <a:pt x="216" y="19"/>
                      <a:pt x="217" y="19"/>
                      <a:pt x="219" y="18"/>
                    </a:cubicBezTo>
                    <a:cubicBezTo>
                      <a:pt x="220" y="19"/>
                      <a:pt x="219" y="20"/>
                      <a:pt x="220" y="21"/>
                    </a:cubicBezTo>
                    <a:cubicBezTo>
                      <a:pt x="219" y="21"/>
                      <a:pt x="219" y="22"/>
                      <a:pt x="218" y="23"/>
                    </a:cubicBezTo>
                    <a:cubicBezTo>
                      <a:pt x="216" y="20"/>
                      <a:pt x="215" y="21"/>
                      <a:pt x="213" y="19"/>
                    </a:cubicBezTo>
                    <a:cubicBezTo>
                      <a:pt x="214" y="18"/>
                      <a:pt x="215" y="17"/>
                      <a:pt x="217" y="16"/>
                    </a:cubicBezTo>
                    <a:close/>
                    <a:moveTo>
                      <a:pt x="196" y="25"/>
                    </a:moveTo>
                    <a:cubicBezTo>
                      <a:pt x="193" y="27"/>
                      <a:pt x="196" y="29"/>
                      <a:pt x="195" y="31"/>
                    </a:cubicBezTo>
                    <a:cubicBezTo>
                      <a:pt x="193" y="27"/>
                      <a:pt x="186" y="16"/>
                      <a:pt x="180" y="21"/>
                    </a:cubicBezTo>
                    <a:cubicBezTo>
                      <a:pt x="177" y="18"/>
                      <a:pt x="187" y="17"/>
                      <a:pt x="184" y="14"/>
                    </a:cubicBezTo>
                    <a:cubicBezTo>
                      <a:pt x="187" y="17"/>
                      <a:pt x="191" y="19"/>
                      <a:pt x="196" y="25"/>
                    </a:cubicBezTo>
                    <a:close/>
                    <a:moveTo>
                      <a:pt x="181" y="31"/>
                    </a:moveTo>
                    <a:cubicBezTo>
                      <a:pt x="181" y="30"/>
                      <a:pt x="180" y="28"/>
                      <a:pt x="179" y="26"/>
                    </a:cubicBezTo>
                    <a:cubicBezTo>
                      <a:pt x="180" y="26"/>
                      <a:pt x="182" y="25"/>
                      <a:pt x="184" y="24"/>
                    </a:cubicBezTo>
                    <a:cubicBezTo>
                      <a:pt x="187" y="27"/>
                      <a:pt x="184" y="29"/>
                      <a:pt x="181" y="31"/>
                    </a:cubicBezTo>
                    <a:close/>
                    <a:moveTo>
                      <a:pt x="184" y="11"/>
                    </a:moveTo>
                    <a:cubicBezTo>
                      <a:pt x="181" y="15"/>
                      <a:pt x="179" y="12"/>
                      <a:pt x="177" y="15"/>
                    </a:cubicBezTo>
                    <a:cubicBezTo>
                      <a:pt x="172" y="11"/>
                      <a:pt x="183" y="10"/>
                      <a:pt x="180" y="7"/>
                    </a:cubicBezTo>
                    <a:cubicBezTo>
                      <a:pt x="184" y="5"/>
                      <a:pt x="181" y="10"/>
                      <a:pt x="184" y="11"/>
                    </a:cubicBezTo>
                    <a:close/>
                    <a:moveTo>
                      <a:pt x="88" y="30"/>
                    </a:moveTo>
                    <a:cubicBezTo>
                      <a:pt x="87" y="25"/>
                      <a:pt x="93" y="22"/>
                      <a:pt x="97" y="18"/>
                    </a:cubicBezTo>
                    <a:cubicBezTo>
                      <a:pt x="96" y="17"/>
                      <a:pt x="95" y="16"/>
                      <a:pt x="95" y="16"/>
                    </a:cubicBezTo>
                    <a:cubicBezTo>
                      <a:pt x="101" y="18"/>
                      <a:pt x="102" y="25"/>
                      <a:pt x="88" y="30"/>
                    </a:cubicBezTo>
                    <a:close/>
                    <a:moveTo>
                      <a:pt x="74" y="17"/>
                    </a:moveTo>
                    <a:cubicBezTo>
                      <a:pt x="79" y="24"/>
                      <a:pt x="80" y="13"/>
                      <a:pt x="85" y="18"/>
                    </a:cubicBezTo>
                    <a:cubicBezTo>
                      <a:pt x="87" y="24"/>
                      <a:pt x="81" y="35"/>
                      <a:pt x="85" y="38"/>
                    </a:cubicBezTo>
                    <a:cubicBezTo>
                      <a:pt x="86" y="42"/>
                      <a:pt x="80" y="37"/>
                      <a:pt x="79" y="39"/>
                    </a:cubicBezTo>
                    <a:cubicBezTo>
                      <a:pt x="78" y="34"/>
                      <a:pt x="81" y="30"/>
                      <a:pt x="82" y="25"/>
                    </a:cubicBezTo>
                    <a:cubicBezTo>
                      <a:pt x="78" y="21"/>
                      <a:pt x="71" y="28"/>
                      <a:pt x="66" y="23"/>
                    </a:cubicBezTo>
                    <a:cubicBezTo>
                      <a:pt x="69" y="21"/>
                      <a:pt x="72" y="19"/>
                      <a:pt x="74" y="17"/>
                    </a:cubicBezTo>
                    <a:close/>
                    <a:moveTo>
                      <a:pt x="48" y="23"/>
                    </a:moveTo>
                    <a:cubicBezTo>
                      <a:pt x="52" y="17"/>
                      <a:pt x="55" y="22"/>
                      <a:pt x="59" y="18"/>
                    </a:cubicBezTo>
                    <a:cubicBezTo>
                      <a:pt x="56" y="23"/>
                      <a:pt x="53" y="27"/>
                      <a:pt x="51" y="32"/>
                    </a:cubicBezTo>
                    <a:cubicBezTo>
                      <a:pt x="50" y="29"/>
                      <a:pt x="50" y="26"/>
                      <a:pt x="48" y="23"/>
                    </a:cubicBezTo>
                    <a:close/>
                    <a:moveTo>
                      <a:pt x="54" y="40"/>
                    </a:moveTo>
                    <a:cubicBezTo>
                      <a:pt x="56" y="40"/>
                      <a:pt x="58" y="40"/>
                      <a:pt x="59" y="40"/>
                    </a:cubicBezTo>
                    <a:cubicBezTo>
                      <a:pt x="57" y="51"/>
                      <a:pt x="48" y="41"/>
                      <a:pt x="46" y="36"/>
                    </a:cubicBezTo>
                    <a:cubicBezTo>
                      <a:pt x="55" y="39"/>
                      <a:pt x="57" y="20"/>
                      <a:pt x="66" y="25"/>
                    </a:cubicBezTo>
                    <a:cubicBezTo>
                      <a:pt x="63" y="28"/>
                      <a:pt x="64" y="34"/>
                      <a:pt x="58" y="33"/>
                    </a:cubicBezTo>
                    <a:cubicBezTo>
                      <a:pt x="61" y="36"/>
                      <a:pt x="64" y="37"/>
                      <a:pt x="68" y="35"/>
                    </a:cubicBezTo>
                    <a:cubicBezTo>
                      <a:pt x="71" y="32"/>
                      <a:pt x="65" y="34"/>
                      <a:pt x="65" y="30"/>
                    </a:cubicBezTo>
                    <a:cubicBezTo>
                      <a:pt x="67" y="31"/>
                      <a:pt x="71" y="28"/>
                      <a:pt x="74" y="28"/>
                    </a:cubicBezTo>
                    <a:cubicBezTo>
                      <a:pt x="78" y="32"/>
                      <a:pt x="68" y="34"/>
                      <a:pt x="71" y="38"/>
                    </a:cubicBezTo>
                    <a:cubicBezTo>
                      <a:pt x="66" y="38"/>
                      <a:pt x="57" y="41"/>
                      <a:pt x="56" y="35"/>
                    </a:cubicBezTo>
                    <a:cubicBezTo>
                      <a:pt x="55" y="37"/>
                      <a:pt x="56" y="39"/>
                      <a:pt x="54" y="40"/>
                    </a:cubicBezTo>
                    <a:close/>
                    <a:moveTo>
                      <a:pt x="61" y="55"/>
                    </a:moveTo>
                    <a:cubicBezTo>
                      <a:pt x="59" y="55"/>
                      <a:pt x="57" y="53"/>
                      <a:pt x="56" y="51"/>
                    </a:cubicBezTo>
                    <a:cubicBezTo>
                      <a:pt x="63" y="47"/>
                      <a:pt x="63" y="47"/>
                      <a:pt x="64" y="41"/>
                    </a:cubicBezTo>
                    <a:cubicBezTo>
                      <a:pt x="68" y="42"/>
                      <a:pt x="66" y="45"/>
                      <a:pt x="70" y="48"/>
                    </a:cubicBezTo>
                    <a:cubicBezTo>
                      <a:pt x="72" y="45"/>
                      <a:pt x="71" y="41"/>
                      <a:pt x="76" y="38"/>
                    </a:cubicBezTo>
                    <a:cubicBezTo>
                      <a:pt x="76" y="40"/>
                      <a:pt x="77" y="42"/>
                      <a:pt x="79" y="44"/>
                    </a:cubicBezTo>
                    <a:cubicBezTo>
                      <a:pt x="73" y="47"/>
                      <a:pt x="76" y="52"/>
                      <a:pt x="67" y="56"/>
                    </a:cubicBezTo>
                    <a:cubicBezTo>
                      <a:pt x="65" y="54"/>
                      <a:pt x="66" y="52"/>
                      <a:pt x="64" y="50"/>
                    </a:cubicBezTo>
                    <a:cubicBezTo>
                      <a:pt x="62" y="52"/>
                      <a:pt x="63" y="54"/>
                      <a:pt x="61" y="55"/>
                    </a:cubicBezTo>
                    <a:close/>
                    <a:moveTo>
                      <a:pt x="60" y="68"/>
                    </a:moveTo>
                    <a:cubicBezTo>
                      <a:pt x="56" y="66"/>
                      <a:pt x="58" y="66"/>
                      <a:pt x="55" y="61"/>
                    </a:cubicBezTo>
                    <a:cubicBezTo>
                      <a:pt x="57" y="60"/>
                      <a:pt x="58" y="59"/>
                      <a:pt x="60" y="57"/>
                    </a:cubicBezTo>
                    <a:cubicBezTo>
                      <a:pt x="60" y="59"/>
                      <a:pt x="61" y="62"/>
                      <a:pt x="63" y="60"/>
                    </a:cubicBezTo>
                    <a:cubicBezTo>
                      <a:pt x="61" y="62"/>
                      <a:pt x="62" y="64"/>
                      <a:pt x="60" y="68"/>
                    </a:cubicBezTo>
                    <a:close/>
                    <a:moveTo>
                      <a:pt x="95" y="48"/>
                    </a:moveTo>
                    <a:cubicBezTo>
                      <a:pt x="92" y="46"/>
                      <a:pt x="96" y="44"/>
                      <a:pt x="96" y="42"/>
                    </a:cubicBezTo>
                    <a:cubicBezTo>
                      <a:pt x="91" y="39"/>
                      <a:pt x="92" y="44"/>
                      <a:pt x="88" y="46"/>
                    </a:cubicBezTo>
                    <a:cubicBezTo>
                      <a:pt x="87" y="45"/>
                      <a:pt x="86" y="43"/>
                      <a:pt x="85" y="42"/>
                    </a:cubicBezTo>
                    <a:cubicBezTo>
                      <a:pt x="96" y="36"/>
                      <a:pt x="95" y="29"/>
                      <a:pt x="107" y="20"/>
                    </a:cubicBezTo>
                    <a:cubicBezTo>
                      <a:pt x="111" y="23"/>
                      <a:pt x="104" y="32"/>
                      <a:pt x="100" y="27"/>
                    </a:cubicBezTo>
                    <a:cubicBezTo>
                      <a:pt x="100" y="32"/>
                      <a:pt x="99" y="35"/>
                      <a:pt x="101" y="40"/>
                    </a:cubicBezTo>
                    <a:cubicBezTo>
                      <a:pt x="95" y="42"/>
                      <a:pt x="100" y="46"/>
                      <a:pt x="95" y="48"/>
                    </a:cubicBezTo>
                    <a:close/>
                    <a:moveTo>
                      <a:pt x="104" y="52"/>
                    </a:moveTo>
                    <a:cubicBezTo>
                      <a:pt x="105" y="51"/>
                      <a:pt x="107" y="49"/>
                      <a:pt x="109" y="48"/>
                    </a:cubicBezTo>
                    <a:cubicBezTo>
                      <a:pt x="111" y="50"/>
                      <a:pt x="111" y="51"/>
                      <a:pt x="112" y="53"/>
                    </a:cubicBezTo>
                    <a:cubicBezTo>
                      <a:pt x="109" y="55"/>
                      <a:pt x="106" y="55"/>
                      <a:pt x="104" y="52"/>
                    </a:cubicBezTo>
                    <a:close/>
                    <a:moveTo>
                      <a:pt x="127" y="45"/>
                    </a:moveTo>
                    <a:cubicBezTo>
                      <a:pt x="124" y="42"/>
                      <a:pt x="126" y="39"/>
                      <a:pt x="127" y="36"/>
                    </a:cubicBezTo>
                    <a:cubicBezTo>
                      <a:pt x="124" y="36"/>
                      <a:pt x="121" y="35"/>
                      <a:pt x="119" y="35"/>
                    </a:cubicBezTo>
                    <a:cubicBezTo>
                      <a:pt x="117" y="37"/>
                      <a:pt x="119" y="40"/>
                      <a:pt x="115" y="39"/>
                    </a:cubicBezTo>
                    <a:cubicBezTo>
                      <a:pt x="114" y="38"/>
                      <a:pt x="118" y="36"/>
                      <a:pt x="117" y="35"/>
                    </a:cubicBezTo>
                    <a:cubicBezTo>
                      <a:pt x="116" y="32"/>
                      <a:pt x="113" y="35"/>
                      <a:pt x="112" y="33"/>
                    </a:cubicBezTo>
                    <a:cubicBezTo>
                      <a:pt x="113" y="35"/>
                      <a:pt x="113" y="50"/>
                      <a:pt x="105" y="44"/>
                    </a:cubicBezTo>
                    <a:cubicBezTo>
                      <a:pt x="108" y="43"/>
                      <a:pt x="106" y="40"/>
                      <a:pt x="109" y="39"/>
                    </a:cubicBezTo>
                    <a:cubicBezTo>
                      <a:pt x="107" y="38"/>
                      <a:pt x="105" y="37"/>
                      <a:pt x="103" y="38"/>
                    </a:cubicBezTo>
                    <a:cubicBezTo>
                      <a:pt x="106" y="25"/>
                      <a:pt x="120" y="33"/>
                      <a:pt x="128" y="31"/>
                    </a:cubicBezTo>
                    <a:cubicBezTo>
                      <a:pt x="132" y="36"/>
                      <a:pt x="133" y="41"/>
                      <a:pt x="127" y="45"/>
                    </a:cubicBezTo>
                    <a:close/>
                    <a:moveTo>
                      <a:pt x="132" y="31"/>
                    </a:moveTo>
                    <a:cubicBezTo>
                      <a:pt x="140" y="27"/>
                      <a:pt x="141" y="24"/>
                      <a:pt x="145" y="22"/>
                    </a:cubicBezTo>
                    <a:cubicBezTo>
                      <a:pt x="146" y="25"/>
                      <a:pt x="143" y="34"/>
                      <a:pt x="139" y="30"/>
                    </a:cubicBezTo>
                    <a:cubicBezTo>
                      <a:pt x="134" y="34"/>
                      <a:pt x="139" y="39"/>
                      <a:pt x="136" y="43"/>
                    </a:cubicBezTo>
                    <a:cubicBezTo>
                      <a:pt x="133" y="39"/>
                      <a:pt x="135" y="35"/>
                      <a:pt x="132" y="31"/>
                    </a:cubicBezTo>
                    <a:close/>
                    <a:moveTo>
                      <a:pt x="155" y="26"/>
                    </a:moveTo>
                    <a:cubicBezTo>
                      <a:pt x="161" y="26"/>
                      <a:pt x="164" y="21"/>
                      <a:pt x="171" y="23"/>
                    </a:cubicBezTo>
                    <a:cubicBezTo>
                      <a:pt x="172" y="26"/>
                      <a:pt x="172" y="33"/>
                      <a:pt x="168" y="33"/>
                    </a:cubicBezTo>
                    <a:cubicBezTo>
                      <a:pt x="164" y="30"/>
                      <a:pt x="170" y="28"/>
                      <a:pt x="168" y="26"/>
                    </a:cubicBezTo>
                    <a:cubicBezTo>
                      <a:pt x="167" y="25"/>
                      <a:pt x="166" y="25"/>
                      <a:pt x="165" y="24"/>
                    </a:cubicBezTo>
                    <a:cubicBezTo>
                      <a:pt x="162" y="28"/>
                      <a:pt x="162" y="31"/>
                      <a:pt x="158" y="35"/>
                    </a:cubicBezTo>
                    <a:cubicBezTo>
                      <a:pt x="154" y="31"/>
                      <a:pt x="159" y="29"/>
                      <a:pt x="155" y="26"/>
                    </a:cubicBezTo>
                    <a:close/>
                    <a:moveTo>
                      <a:pt x="149" y="42"/>
                    </a:moveTo>
                    <a:cubicBezTo>
                      <a:pt x="148" y="39"/>
                      <a:pt x="151" y="38"/>
                      <a:pt x="148" y="35"/>
                    </a:cubicBezTo>
                    <a:cubicBezTo>
                      <a:pt x="150" y="34"/>
                      <a:pt x="152" y="35"/>
                      <a:pt x="154" y="33"/>
                    </a:cubicBezTo>
                    <a:cubicBezTo>
                      <a:pt x="157" y="36"/>
                      <a:pt x="153" y="39"/>
                      <a:pt x="149" y="42"/>
                    </a:cubicBezTo>
                    <a:close/>
                    <a:moveTo>
                      <a:pt x="134" y="63"/>
                    </a:moveTo>
                    <a:cubicBezTo>
                      <a:pt x="137" y="68"/>
                      <a:pt x="128" y="66"/>
                      <a:pt x="130" y="70"/>
                    </a:cubicBezTo>
                    <a:cubicBezTo>
                      <a:pt x="126" y="67"/>
                      <a:pt x="126" y="57"/>
                      <a:pt x="127" y="52"/>
                    </a:cubicBezTo>
                    <a:cubicBezTo>
                      <a:pt x="134" y="49"/>
                      <a:pt x="143" y="49"/>
                      <a:pt x="143" y="40"/>
                    </a:cubicBezTo>
                    <a:cubicBezTo>
                      <a:pt x="149" y="41"/>
                      <a:pt x="144" y="47"/>
                      <a:pt x="145" y="50"/>
                    </a:cubicBezTo>
                    <a:cubicBezTo>
                      <a:pt x="138" y="46"/>
                      <a:pt x="123" y="64"/>
                      <a:pt x="134" y="63"/>
                    </a:cubicBezTo>
                    <a:close/>
                    <a:moveTo>
                      <a:pt x="170" y="42"/>
                    </a:moveTo>
                    <a:cubicBezTo>
                      <a:pt x="168" y="40"/>
                      <a:pt x="164" y="38"/>
                      <a:pt x="160" y="41"/>
                    </a:cubicBezTo>
                    <a:cubicBezTo>
                      <a:pt x="158" y="33"/>
                      <a:pt x="172" y="39"/>
                      <a:pt x="174" y="29"/>
                    </a:cubicBezTo>
                    <a:cubicBezTo>
                      <a:pt x="174" y="33"/>
                      <a:pt x="175" y="37"/>
                      <a:pt x="180" y="32"/>
                    </a:cubicBezTo>
                    <a:cubicBezTo>
                      <a:pt x="186" y="42"/>
                      <a:pt x="170" y="33"/>
                      <a:pt x="170" y="42"/>
                    </a:cubicBezTo>
                    <a:close/>
                    <a:moveTo>
                      <a:pt x="189" y="32"/>
                    </a:moveTo>
                    <a:cubicBezTo>
                      <a:pt x="190" y="35"/>
                      <a:pt x="189" y="39"/>
                      <a:pt x="185" y="39"/>
                    </a:cubicBezTo>
                    <a:cubicBezTo>
                      <a:pt x="184" y="36"/>
                      <a:pt x="186" y="32"/>
                      <a:pt x="189" y="32"/>
                    </a:cubicBezTo>
                    <a:close/>
                    <a:moveTo>
                      <a:pt x="159" y="58"/>
                    </a:moveTo>
                    <a:cubicBezTo>
                      <a:pt x="164" y="58"/>
                      <a:pt x="165" y="48"/>
                      <a:pt x="170" y="54"/>
                    </a:cubicBezTo>
                    <a:cubicBezTo>
                      <a:pt x="165" y="53"/>
                      <a:pt x="164" y="65"/>
                      <a:pt x="159" y="58"/>
                    </a:cubicBezTo>
                    <a:close/>
                    <a:moveTo>
                      <a:pt x="173" y="58"/>
                    </a:moveTo>
                    <a:cubicBezTo>
                      <a:pt x="171" y="55"/>
                      <a:pt x="177" y="53"/>
                      <a:pt x="172" y="49"/>
                    </a:cubicBezTo>
                    <a:cubicBezTo>
                      <a:pt x="174" y="48"/>
                      <a:pt x="175" y="47"/>
                      <a:pt x="174" y="46"/>
                    </a:cubicBezTo>
                    <a:cubicBezTo>
                      <a:pt x="176" y="45"/>
                      <a:pt x="176" y="46"/>
                      <a:pt x="175" y="47"/>
                    </a:cubicBezTo>
                    <a:cubicBezTo>
                      <a:pt x="177" y="49"/>
                      <a:pt x="178" y="49"/>
                      <a:pt x="180" y="48"/>
                    </a:cubicBezTo>
                    <a:cubicBezTo>
                      <a:pt x="181" y="50"/>
                      <a:pt x="179" y="50"/>
                      <a:pt x="179" y="49"/>
                    </a:cubicBezTo>
                    <a:cubicBezTo>
                      <a:pt x="174" y="52"/>
                      <a:pt x="178" y="55"/>
                      <a:pt x="173" y="58"/>
                    </a:cubicBezTo>
                    <a:close/>
                    <a:moveTo>
                      <a:pt x="194" y="38"/>
                    </a:moveTo>
                    <a:cubicBezTo>
                      <a:pt x="197" y="42"/>
                      <a:pt x="189" y="43"/>
                      <a:pt x="196" y="45"/>
                    </a:cubicBezTo>
                    <a:cubicBezTo>
                      <a:pt x="193" y="47"/>
                      <a:pt x="192" y="48"/>
                      <a:pt x="194" y="50"/>
                    </a:cubicBezTo>
                    <a:cubicBezTo>
                      <a:pt x="188" y="49"/>
                      <a:pt x="190" y="41"/>
                      <a:pt x="194" y="38"/>
                    </a:cubicBezTo>
                    <a:close/>
                    <a:moveTo>
                      <a:pt x="182" y="60"/>
                    </a:moveTo>
                    <a:cubicBezTo>
                      <a:pt x="180" y="58"/>
                      <a:pt x="181" y="57"/>
                      <a:pt x="180" y="56"/>
                    </a:cubicBezTo>
                    <a:cubicBezTo>
                      <a:pt x="183" y="54"/>
                      <a:pt x="187" y="53"/>
                      <a:pt x="189" y="56"/>
                    </a:cubicBezTo>
                    <a:cubicBezTo>
                      <a:pt x="187" y="59"/>
                      <a:pt x="185" y="56"/>
                      <a:pt x="182" y="60"/>
                    </a:cubicBezTo>
                    <a:close/>
                    <a:moveTo>
                      <a:pt x="201" y="43"/>
                    </a:moveTo>
                    <a:cubicBezTo>
                      <a:pt x="203" y="39"/>
                      <a:pt x="207" y="38"/>
                      <a:pt x="211" y="35"/>
                    </a:cubicBezTo>
                    <a:cubicBezTo>
                      <a:pt x="214" y="42"/>
                      <a:pt x="205" y="42"/>
                      <a:pt x="201" y="43"/>
                    </a:cubicBezTo>
                    <a:close/>
                    <a:moveTo>
                      <a:pt x="197" y="55"/>
                    </a:moveTo>
                    <a:cubicBezTo>
                      <a:pt x="198" y="57"/>
                      <a:pt x="197" y="58"/>
                      <a:pt x="198" y="60"/>
                    </a:cubicBezTo>
                    <a:cubicBezTo>
                      <a:pt x="196" y="61"/>
                      <a:pt x="194" y="58"/>
                      <a:pt x="192" y="61"/>
                    </a:cubicBezTo>
                    <a:cubicBezTo>
                      <a:pt x="190" y="58"/>
                      <a:pt x="194" y="55"/>
                      <a:pt x="197" y="55"/>
                    </a:cubicBezTo>
                    <a:close/>
                    <a:moveTo>
                      <a:pt x="184" y="72"/>
                    </a:moveTo>
                    <a:cubicBezTo>
                      <a:pt x="182" y="70"/>
                      <a:pt x="181" y="68"/>
                      <a:pt x="183" y="66"/>
                    </a:cubicBezTo>
                    <a:cubicBezTo>
                      <a:pt x="188" y="63"/>
                      <a:pt x="191" y="70"/>
                      <a:pt x="196" y="65"/>
                    </a:cubicBezTo>
                    <a:cubicBezTo>
                      <a:pt x="198" y="73"/>
                      <a:pt x="190" y="69"/>
                      <a:pt x="184" y="72"/>
                    </a:cubicBezTo>
                    <a:close/>
                    <a:moveTo>
                      <a:pt x="214" y="36"/>
                    </a:moveTo>
                    <a:cubicBezTo>
                      <a:pt x="216" y="36"/>
                      <a:pt x="218" y="38"/>
                      <a:pt x="217" y="36"/>
                    </a:cubicBezTo>
                    <a:cubicBezTo>
                      <a:pt x="221" y="40"/>
                      <a:pt x="224" y="38"/>
                      <a:pt x="229" y="37"/>
                    </a:cubicBezTo>
                    <a:cubicBezTo>
                      <a:pt x="231" y="43"/>
                      <a:pt x="214" y="41"/>
                      <a:pt x="214" y="36"/>
                    </a:cubicBezTo>
                    <a:close/>
                    <a:moveTo>
                      <a:pt x="225" y="57"/>
                    </a:moveTo>
                    <a:cubicBezTo>
                      <a:pt x="223" y="59"/>
                      <a:pt x="226" y="61"/>
                      <a:pt x="222" y="63"/>
                    </a:cubicBezTo>
                    <a:cubicBezTo>
                      <a:pt x="220" y="61"/>
                      <a:pt x="217" y="62"/>
                      <a:pt x="215" y="59"/>
                    </a:cubicBezTo>
                    <a:cubicBezTo>
                      <a:pt x="218" y="57"/>
                      <a:pt x="214" y="55"/>
                      <a:pt x="218" y="53"/>
                    </a:cubicBezTo>
                    <a:cubicBezTo>
                      <a:pt x="222" y="56"/>
                      <a:pt x="227" y="55"/>
                      <a:pt x="232" y="59"/>
                    </a:cubicBezTo>
                    <a:cubicBezTo>
                      <a:pt x="228" y="61"/>
                      <a:pt x="229" y="58"/>
                      <a:pt x="225" y="57"/>
                    </a:cubicBezTo>
                    <a:close/>
                    <a:moveTo>
                      <a:pt x="224" y="72"/>
                    </a:moveTo>
                    <a:cubicBezTo>
                      <a:pt x="223" y="67"/>
                      <a:pt x="222" y="72"/>
                      <a:pt x="218" y="73"/>
                    </a:cubicBezTo>
                    <a:cubicBezTo>
                      <a:pt x="219" y="67"/>
                      <a:pt x="224" y="66"/>
                      <a:pt x="228" y="63"/>
                    </a:cubicBezTo>
                    <a:cubicBezTo>
                      <a:pt x="229" y="65"/>
                      <a:pt x="228" y="68"/>
                      <a:pt x="227" y="66"/>
                    </a:cubicBezTo>
                    <a:cubicBezTo>
                      <a:pt x="224" y="68"/>
                      <a:pt x="228" y="70"/>
                      <a:pt x="224" y="72"/>
                    </a:cubicBezTo>
                    <a:close/>
                    <a:moveTo>
                      <a:pt x="241" y="73"/>
                    </a:moveTo>
                    <a:cubicBezTo>
                      <a:pt x="240" y="72"/>
                      <a:pt x="242" y="72"/>
                      <a:pt x="242" y="72"/>
                    </a:cubicBezTo>
                    <a:cubicBezTo>
                      <a:pt x="245" y="71"/>
                      <a:pt x="241" y="68"/>
                      <a:pt x="243" y="66"/>
                    </a:cubicBezTo>
                    <a:cubicBezTo>
                      <a:pt x="241" y="65"/>
                      <a:pt x="241" y="68"/>
                      <a:pt x="242" y="69"/>
                    </a:cubicBezTo>
                    <a:cubicBezTo>
                      <a:pt x="239" y="70"/>
                      <a:pt x="239" y="62"/>
                      <a:pt x="242" y="60"/>
                    </a:cubicBezTo>
                    <a:cubicBezTo>
                      <a:pt x="242" y="65"/>
                      <a:pt x="242" y="65"/>
                      <a:pt x="246" y="71"/>
                    </a:cubicBezTo>
                    <a:cubicBezTo>
                      <a:pt x="244" y="73"/>
                      <a:pt x="243" y="72"/>
                      <a:pt x="241" y="73"/>
                    </a:cubicBezTo>
                    <a:close/>
                    <a:moveTo>
                      <a:pt x="251" y="78"/>
                    </a:moveTo>
                    <a:cubicBezTo>
                      <a:pt x="251" y="73"/>
                      <a:pt x="256" y="72"/>
                      <a:pt x="255" y="68"/>
                    </a:cubicBezTo>
                    <a:cubicBezTo>
                      <a:pt x="257" y="68"/>
                      <a:pt x="258" y="76"/>
                      <a:pt x="257" y="79"/>
                    </a:cubicBezTo>
                    <a:cubicBezTo>
                      <a:pt x="254" y="73"/>
                      <a:pt x="255" y="74"/>
                      <a:pt x="251" y="78"/>
                    </a:cubicBezTo>
                    <a:close/>
                    <a:moveTo>
                      <a:pt x="354" y="12"/>
                    </a:moveTo>
                    <a:cubicBezTo>
                      <a:pt x="355" y="11"/>
                      <a:pt x="356" y="13"/>
                      <a:pt x="357" y="13"/>
                    </a:cubicBezTo>
                    <a:cubicBezTo>
                      <a:pt x="359" y="12"/>
                      <a:pt x="358" y="10"/>
                      <a:pt x="361" y="9"/>
                    </a:cubicBezTo>
                    <a:cubicBezTo>
                      <a:pt x="361" y="10"/>
                      <a:pt x="362" y="11"/>
                      <a:pt x="363" y="12"/>
                    </a:cubicBezTo>
                    <a:cubicBezTo>
                      <a:pt x="360" y="13"/>
                      <a:pt x="357" y="15"/>
                      <a:pt x="354" y="12"/>
                    </a:cubicBezTo>
                    <a:close/>
                    <a:moveTo>
                      <a:pt x="716" y="72"/>
                    </a:moveTo>
                    <a:cubicBezTo>
                      <a:pt x="717" y="79"/>
                      <a:pt x="704" y="74"/>
                      <a:pt x="698" y="77"/>
                    </a:cubicBezTo>
                    <a:cubicBezTo>
                      <a:pt x="697" y="72"/>
                      <a:pt x="708" y="74"/>
                      <a:pt x="704" y="69"/>
                    </a:cubicBezTo>
                    <a:cubicBezTo>
                      <a:pt x="707" y="71"/>
                      <a:pt x="711" y="68"/>
                      <a:pt x="714" y="65"/>
                    </a:cubicBezTo>
                    <a:cubicBezTo>
                      <a:pt x="714" y="71"/>
                      <a:pt x="706" y="74"/>
                      <a:pt x="702" y="75"/>
                    </a:cubicBezTo>
                    <a:cubicBezTo>
                      <a:pt x="706" y="77"/>
                      <a:pt x="711" y="73"/>
                      <a:pt x="716" y="72"/>
                    </a:cubicBezTo>
                    <a:close/>
                    <a:moveTo>
                      <a:pt x="717" y="62"/>
                    </a:moveTo>
                    <a:cubicBezTo>
                      <a:pt x="718" y="66"/>
                      <a:pt x="708" y="63"/>
                      <a:pt x="710" y="59"/>
                    </a:cubicBezTo>
                    <a:cubicBezTo>
                      <a:pt x="717" y="63"/>
                      <a:pt x="711" y="54"/>
                      <a:pt x="716" y="51"/>
                    </a:cubicBezTo>
                    <a:cubicBezTo>
                      <a:pt x="722" y="56"/>
                      <a:pt x="711" y="60"/>
                      <a:pt x="717" y="62"/>
                    </a:cubicBezTo>
                    <a:close/>
                    <a:moveTo>
                      <a:pt x="712" y="39"/>
                    </a:moveTo>
                    <a:cubicBezTo>
                      <a:pt x="714" y="43"/>
                      <a:pt x="714" y="33"/>
                      <a:pt x="717" y="39"/>
                    </a:cubicBezTo>
                    <a:cubicBezTo>
                      <a:pt x="712" y="44"/>
                      <a:pt x="711" y="46"/>
                      <a:pt x="706" y="43"/>
                    </a:cubicBezTo>
                    <a:cubicBezTo>
                      <a:pt x="713" y="44"/>
                      <a:pt x="708" y="28"/>
                      <a:pt x="712" y="39"/>
                    </a:cubicBezTo>
                    <a:close/>
                    <a:moveTo>
                      <a:pt x="721" y="30"/>
                    </a:moveTo>
                    <a:cubicBezTo>
                      <a:pt x="717" y="32"/>
                      <a:pt x="712" y="33"/>
                      <a:pt x="708" y="32"/>
                    </a:cubicBezTo>
                    <a:cubicBezTo>
                      <a:pt x="709" y="28"/>
                      <a:pt x="716" y="17"/>
                      <a:pt x="720" y="10"/>
                    </a:cubicBezTo>
                    <a:cubicBezTo>
                      <a:pt x="722" y="17"/>
                      <a:pt x="720" y="21"/>
                      <a:pt x="721" y="30"/>
                    </a:cubicBezTo>
                    <a:close/>
                    <a:moveTo>
                      <a:pt x="716" y="13"/>
                    </a:moveTo>
                    <a:cubicBezTo>
                      <a:pt x="714" y="14"/>
                      <a:pt x="713" y="15"/>
                      <a:pt x="711" y="17"/>
                    </a:cubicBezTo>
                    <a:cubicBezTo>
                      <a:pt x="709" y="11"/>
                      <a:pt x="706" y="17"/>
                      <a:pt x="704" y="13"/>
                    </a:cubicBezTo>
                    <a:cubicBezTo>
                      <a:pt x="708" y="13"/>
                      <a:pt x="713" y="8"/>
                      <a:pt x="716" y="13"/>
                    </a:cubicBezTo>
                    <a:close/>
                  </a:path>
                </a:pathLst>
              </a:custGeom>
              <a:solidFill>
                <a:srgbClr val="5F7797"/>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 name="Freeform 548"/>
              <p:cNvSpPr>
                <a:spLocks noEditPoints="1"/>
              </p:cNvSpPr>
              <p:nvPr/>
            </p:nvSpPr>
            <p:spPr bwMode="auto">
              <a:xfrm rot="16200000" flipV="1">
                <a:off x="4438472" y="2792487"/>
                <a:ext cx="363777" cy="45719"/>
              </a:xfrm>
              <a:custGeom>
                <a:avLst/>
                <a:gdLst>
                  <a:gd name="T0" fmla="*/ 480 w 748"/>
                  <a:gd name="T1" fmla="*/ 13 h 95"/>
                  <a:gd name="T2" fmla="*/ 427 w 748"/>
                  <a:gd name="T3" fmla="*/ 8 h 95"/>
                  <a:gd name="T4" fmla="*/ 366 w 748"/>
                  <a:gd name="T5" fmla="*/ 13 h 95"/>
                  <a:gd name="T6" fmla="*/ 311 w 748"/>
                  <a:gd name="T7" fmla="*/ 15 h 95"/>
                  <a:gd name="T8" fmla="*/ 289 w 748"/>
                  <a:gd name="T9" fmla="*/ 1 h 95"/>
                  <a:gd name="T10" fmla="*/ 234 w 748"/>
                  <a:gd name="T11" fmla="*/ 11 h 95"/>
                  <a:gd name="T12" fmla="*/ 205 w 748"/>
                  <a:gd name="T13" fmla="*/ 13 h 95"/>
                  <a:gd name="T14" fmla="*/ 152 w 748"/>
                  <a:gd name="T15" fmla="*/ 18 h 95"/>
                  <a:gd name="T16" fmla="*/ 142 w 748"/>
                  <a:gd name="T17" fmla="*/ 18 h 95"/>
                  <a:gd name="T18" fmla="*/ 126 w 748"/>
                  <a:gd name="T19" fmla="*/ 20 h 95"/>
                  <a:gd name="T20" fmla="*/ 107 w 748"/>
                  <a:gd name="T21" fmla="*/ 1 h 95"/>
                  <a:gd name="T22" fmla="*/ 64 w 748"/>
                  <a:gd name="T23" fmla="*/ 20 h 95"/>
                  <a:gd name="T24" fmla="*/ 17 w 748"/>
                  <a:gd name="T25" fmla="*/ 64 h 95"/>
                  <a:gd name="T26" fmla="*/ 71 w 748"/>
                  <a:gd name="T27" fmla="*/ 69 h 95"/>
                  <a:gd name="T28" fmla="*/ 101 w 748"/>
                  <a:gd name="T29" fmla="*/ 51 h 95"/>
                  <a:gd name="T30" fmla="*/ 90 w 748"/>
                  <a:gd name="T31" fmla="*/ 67 h 95"/>
                  <a:gd name="T32" fmla="*/ 112 w 748"/>
                  <a:gd name="T33" fmla="*/ 63 h 95"/>
                  <a:gd name="T34" fmla="*/ 140 w 748"/>
                  <a:gd name="T35" fmla="*/ 69 h 95"/>
                  <a:gd name="T36" fmla="*/ 151 w 748"/>
                  <a:gd name="T37" fmla="*/ 51 h 95"/>
                  <a:gd name="T38" fmla="*/ 167 w 748"/>
                  <a:gd name="T39" fmla="*/ 62 h 95"/>
                  <a:gd name="T40" fmla="*/ 213 w 748"/>
                  <a:gd name="T41" fmla="*/ 61 h 95"/>
                  <a:gd name="T42" fmla="*/ 244 w 748"/>
                  <a:gd name="T43" fmla="*/ 84 h 95"/>
                  <a:gd name="T44" fmla="*/ 306 w 748"/>
                  <a:gd name="T45" fmla="*/ 77 h 95"/>
                  <a:gd name="T46" fmla="*/ 364 w 748"/>
                  <a:gd name="T47" fmla="*/ 85 h 95"/>
                  <a:gd name="T48" fmla="*/ 566 w 748"/>
                  <a:gd name="T49" fmla="*/ 89 h 95"/>
                  <a:gd name="T50" fmla="*/ 675 w 748"/>
                  <a:gd name="T51" fmla="*/ 85 h 95"/>
                  <a:gd name="T52" fmla="*/ 744 w 748"/>
                  <a:gd name="T53" fmla="*/ 58 h 95"/>
                  <a:gd name="T54" fmla="*/ 725 w 748"/>
                  <a:gd name="T55" fmla="*/ 56 h 95"/>
                  <a:gd name="T56" fmla="*/ 733 w 748"/>
                  <a:gd name="T57" fmla="*/ 32 h 95"/>
                  <a:gd name="T58" fmla="*/ 725 w 748"/>
                  <a:gd name="T59" fmla="*/ 7 h 95"/>
                  <a:gd name="T60" fmla="*/ 672 w 748"/>
                  <a:gd name="T61" fmla="*/ 9 h 95"/>
                  <a:gd name="T62" fmla="*/ 642 w 748"/>
                  <a:gd name="T63" fmla="*/ 9 h 95"/>
                  <a:gd name="T64" fmla="*/ 604 w 748"/>
                  <a:gd name="T65" fmla="*/ 6 h 95"/>
                  <a:gd name="T66" fmla="*/ 227 w 748"/>
                  <a:gd name="T67" fmla="*/ 28 h 95"/>
                  <a:gd name="T68" fmla="*/ 201 w 748"/>
                  <a:gd name="T69" fmla="*/ 36 h 95"/>
                  <a:gd name="T70" fmla="*/ 220 w 748"/>
                  <a:gd name="T71" fmla="*/ 21 h 95"/>
                  <a:gd name="T72" fmla="*/ 196 w 748"/>
                  <a:gd name="T73" fmla="*/ 25 h 95"/>
                  <a:gd name="T74" fmla="*/ 184 w 748"/>
                  <a:gd name="T75" fmla="*/ 11 h 95"/>
                  <a:gd name="T76" fmla="*/ 79 w 748"/>
                  <a:gd name="T77" fmla="*/ 39 h 95"/>
                  <a:gd name="T78" fmla="*/ 54 w 748"/>
                  <a:gd name="T79" fmla="*/ 40 h 95"/>
                  <a:gd name="T80" fmla="*/ 71 w 748"/>
                  <a:gd name="T81" fmla="*/ 38 h 95"/>
                  <a:gd name="T82" fmla="*/ 79 w 748"/>
                  <a:gd name="T83" fmla="*/ 44 h 95"/>
                  <a:gd name="T84" fmla="*/ 60 w 748"/>
                  <a:gd name="T85" fmla="*/ 68 h 95"/>
                  <a:gd name="T86" fmla="*/ 95 w 748"/>
                  <a:gd name="T87" fmla="*/ 48 h 95"/>
                  <a:gd name="T88" fmla="*/ 115 w 748"/>
                  <a:gd name="T89" fmla="*/ 39 h 95"/>
                  <a:gd name="T90" fmla="*/ 132 w 748"/>
                  <a:gd name="T91" fmla="*/ 31 h 95"/>
                  <a:gd name="T92" fmla="*/ 168 w 748"/>
                  <a:gd name="T93" fmla="*/ 26 h 95"/>
                  <a:gd name="T94" fmla="*/ 134 w 748"/>
                  <a:gd name="T95" fmla="*/ 63 h 95"/>
                  <a:gd name="T96" fmla="*/ 174 w 748"/>
                  <a:gd name="T97" fmla="*/ 29 h 95"/>
                  <a:gd name="T98" fmla="*/ 159 w 748"/>
                  <a:gd name="T99" fmla="*/ 58 h 95"/>
                  <a:gd name="T100" fmla="*/ 194 w 748"/>
                  <a:gd name="T101" fmla="*/ 38 h 95"/>
                  <a:gd name="T102" fmla="*/ 201 w 748"/>
                  <a:gd name="T103" fmla="*/ 43 h 95"/>
                  <a:gd name="T104" fmla="*/ 183 w 748"/>
                  <a:gd name="T105" fmla="*/ 66 h 95"/>
                  <a:gd name="T106" fmla="*/ 222 w 748"/>
                  <a:gd name="T107" fmla="*/ 63 h 95"/>
                  <a:gd name="T108" fmla="*/ 227 w 748"/>
                  <a:gd name="T109" fmla="*/ 66 h 95"/>
                  <a:gd name="T110" fmla="*/ 241 w 748"/>
                  <a:gd name="T111" fmla="*/ 73 h 95"/>
                  <a:gd name="T112" fmla="*/ 363 w 748"/>
                  <a:gd name="T113" fmla="*/ 12 h 95"/>
                  <a:gd name="T114" fmla="*/ 717 w 748"/>
                  <a:gd name="T115" fmla="*/ 62 h 95"/>
                  <a:gd name="T116" fmla="*/ 721 w 748"/>
                  <a:gd name="T117" fmla="*/ 3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48" h="95">
                    <a:moveTo>
                      <a:pt x="559" y="11"/>
                    </a:moveTo>
                    <a:cubicBezTo>
                      <a:pt x="559" y="7"/>
                      <a:pt x="557" y="9"/>
                      <a:pt x="557" y="5"/>
                    </a:cubicBezTo>
                    <a:cubicBezTo>
                      <a:pt x="546" y="13"/>
                      <a:pt x="543" y="8"/>
                      <a:pt x="534" y="8"/>
                    </a:cubicBezTo>
                    <a:cubicBezTo>
                      <a:pt x="537" y="7"/>
                      <a:pt x="541" y="7"/>
                      <a:pt x="539" y="3"/>
                    </a:cubicBezTo>
                    <a:cubicBezTo>
                      <a:pt x="529" y="8"/>
                      <a:pt x="508" y="10"/>
                      <a:pt x="498" y="11"/>
                    </a:cubicBezTo>
                    <a:cubicBezTo>
                      <a:pt x="499" y="11"/>
                      <a:pt x="499" y="9"/>
                      <a:pt x="498" y="8"/>
                    </a:cubicBezTo>
                    <a:cubicBezTo>
                      <a:pt x="491" y="10"/>
                      <a:pt x="491" y="13"/>
                      <a:pt x="485" y="9"/>
                    </a:cubicBezTo>
                    <a:cubicBezTo>
                      <a:pt x="483" y="14"/>
                      <a:pt x="481" y="8"/>
                      <a:pt x="480" y="13"/>
                    </a:cubicBezTo>
                    <a:cubicBezTo>
                      <a:pt x="478" y="10"/>
                      <a:pt x="476" y="12"/>
                      <a:pt x="476" y="9"/>
                    </a:cubicBezTo>
                    <a:cubicBezTo>
                      <a:pt x="473" y="9"/>
                      <a:pt x="470" y="11"/>
                      <a:pt x="467" y="8"/>
                    </a:cubicBezTo>
                    <a:cubicBezTo>
                      <a:pt x="463" y="10"/>
                      <a:pt x="469" y="13"/>
                      <a:pt x="465" y="15"/>
                    </a:cubicBezTo>
                    <a:cubicBezTo>
                      <a:pt x="464" y="14"/>
                      <a:pt x="463" y="13"/>
                      <a:pt x="462" y="13"/>
                    </a:cubicBezTo>
                    <a:cubicBezTo>
                      <a:pt x="463" y="12"/>
                      <a:pt x="464" y="10"/>
                      <a:pt x="462" y="9"/>
                    </a:cubicBezTo>
                    <a:cubicBezTo>
                      <a:pt x="461" y="10"/>
                      <a:pt x="459" y="11"/>
                      <a:pt x="458" y="12"/>
                    </a:cubicBezTo>
                    <a:cubicBezTo>
                      <a:pt x="445" y="2"/>
                      <a:pt x="432" y="14"/>
                      <a:pt x="426" y="14"/>
                    </a:cubicBezTo>
                    <a:cubicBezTo>
                      <a:pt x="422" y="9"/>
                      <a:pt x="428" y="10"/>
                      <a:pt x="427" y="8"/>
                    </a:cubicBezTo>
                    <a:cubicBezTo>
                      <a:pt x="420" y="9"/>
                      <a:pt x="412" y="6"/>
                      <a:pt x="410" y="14"/>
                    </a:cubicBezTo>
                    <a:cubicBezTo>
                      <a:pt x="405" y="6"/>
                      <a:pt x="404" y="18"/>
                      <a:pt x="401" y="13"/>
                    </a:cubicBezTo>
                    <a:cubicBezTo>
                      <a:pt x="400" y="11"/>
                      <a:pt x="406" y="9"/>
                      <a:pt x="402" y="7"/>
                    </a:cubicBezTo>
                    <a:cubicBezTo>
                      <a:pt x="397" y="8"/>
                      <a:pt x="397" y="14"/>
                      <a:pt x="392" y="11"/>
                    </a:cubicBezTo>
                    <a:cubicBezTo>
                      <a:pt x="393" y="10"/>
                      <a:pt x="394" y="9"/>
                      <a:pt x="392" y="7"/>
                    </a:cubicBezTo>
                    <a:cubicBezTo>
                      <a:pt x="386" y="13"/>
                      <a:pt x="381" y="11"/>
                      <a:pt x="375" y="13"/>
                    </a:cubicBezTo>
                    <a:cubicBezTo>
                      <a:pt x="376" y="13"/>
                      <a:pt x="376" y="7"/>
                      <a:pt x="374" y="9"/>
                    </a:cubicBezTo>
                    <a:cubicBezTo>
                      <a:pt x="375" y="12"/>
                      <a:pt x="368" y="13"/>
                      <a:pt x="366" y="13"/>
                    </a:cubicBezTo>
                    <a:cubicBezTo>
                      <a:pt x="370" y="11"/>
                      <a:pt x="369" y="8"/>
                      <a:pt x="370" y="5"/>
                    </a:cubicBezTo>
                    <a:cubicBezTo>
                      <a:pt x="365" y="4"/>
                      <a:pt x="369" y="8"/>
                      <a:pt x="365" y="10"/>
                    </a:cubicBezTo>
                    <a:cubicBezTo>
                      <a:pt x="361" y="4"/>
                      <a:pt x="353" y="5"/>
                      <a:pt x="350" y="11"/>
                    </a:cubicBezTo>
                    <a:cubicBezTo>
                      <a:pt x="346" y="10"/>
                      <a:pt x="340" y="11"/>
                      <a:pt x="338" y="8"/>
                    </a:cubicBezTo>
                    <a:cubicBezTo>
                      <a:pt x="336" y="8"/>
                      <a:pt x="326" y="14"/>
                      <a:pt x="322" y="8"/>
                    </a:cubicBezTo>
                    <a:cubicBezTo>
                      <a:pt x="318" y="9"/>
                      <a:pt x="321" y="12"/>
                      <a:pt x="319" y="14"/>
                    </a:cubicBezTo>
                    <a:cubicBezTo>
                      <a:pt x="317" y="11"/>
                      <a:pt x="315" y="8"/>
                      <a:pt x="315" y="6"/>
                    </a:cubicBezTo>
                    <a:cubicBezTo>
                      <a:pt x="310" y="8"/>
                      <a:pt x="314" y="12"/>
                      <a:pt x="311" y="15"/>
                    </a:cubicBezTo>
                    <a:cubicBezTo>
                      <a:pt x="309" y="12"/>
                      <a:pt x="301" y="15"/>
                      <a:pt x="302" y="11"/>
                    </a:cubicBezTo>
                    <a:cubicBezTo>
                      <a:pt x="304" y="12"/>
                      <a:pt x="311" y="14"/>
                      <a:pt x="310" y="8"/>
                    </a:cubicBezTo>
                    <a:cubicBezTo>
                      <a:pt x="305" y="11"/>
                      <a:pt x="302" y="7"/>
                      <a:pt x="298" y="7"/>
                    </a:cubicBezTo>
                    <a:cubicBezTo>
                      <a:pt x="298" y="11"/>
                      <a:pt x="299" y="8"/>
                      <a:pt x="302" y="9"/>
                    </a:cubicBezTo>
                    <a:cubicBezTo>
                      <a:pt x="298" y="10"/>
                      <a:pt x="297" y="14"/>
                      <a:pt x="295" y="13"/>
                    </a:cubicBezTo>
                    <a:cubicBezTo>
                      <a:pt x="292" y="11"/>
                      <a:pt x="295" y="6"/>
                      <a:pt x="292" y="8"/>
                    </a:cubicBezTo>
                    <a:cubicBezTo>
                      <a:pt x="294" y="10"/>
                      <a:pt x="287" y="15"/>
                      <a:pt x="286" y="13"/>
                    </a:cubicBezTo>
                    <a:cubicBezTo>
                      <a:pt x="284" y="8"/>
                      <a:pt x="293" y="5"/>
                      <a:pt x="289" y="1"/>
                    </a:cubicBezTo>
                    <a:cubicBezTo>
                      <a:pt x="285" y="11"/>
                      <a:pt x="272" y="11"/>
                      <a:pt x="263" y="11"/>
                    </a:cubicBezTo>
                    <a:cubicBezTo>
                      <a:pt x="263" y="8"/>
                      <a:pt x="264" y="2"/>
                      <a:pt x="260" y="4"/>
                    </a:cubicBezTo>
                    <a:cubicBezTo>
                      <a:pt x="258" y="8"/>
                      <a:pt x="261" y="7"/>
                      <a:pt x="260" y="9"/>
                    </a:cubicBezTo>
                    <a:cubicBezTo>
                      <a:pt x="257" y="10"/>
                      <a:pt x="256" y="12"/>
                      <a:pt x="253" y="6"/>
                    </a:cubicBezTo>
                    <a:cubicBezTo>
                      <a:pt x="251" y="7"/>
                      <a:pt x="252" y="9"/>
                      <a:pt x="250" y="10"/>
                    </a:cubicBezTo>
                    <a:cubicBezTo>
                      <a:pt x="245" y="1"/>
                      <a:pt x="245" y="12"/>
                      <a:pt x="243" y="10"/>
                    </a:cubicBezTo>
                    <a:cubicBezTo>
                      <a:pt x="238" y="7"/>
                      <a:pt x="247" y="6"/>
                      <a:pt x="242" y="3"/>
                    </a:cubicBezTo>
                    <a:cubicBezTo>
                      <a:pt x="237" y="7"/>
                      <a:pt x="240" y="10"/>
                      <a:pt x="234" y="11"/>
                    </a:cubicBezTo>
                    <a:cubicBezTo>
                      <a:pt x="234" y="8"/>
                      <a:pt x="232" y="6"/>
                      <a:pt x="230" y="6"/>
                    </a:cubicBezTo>
                    <a:cubicBezTo>
                      <a:pt x="229" y="8"/>
                      <a:pt x="227" y="11"/>
                      <a:pt x="226" y="5"/>
                    </a:cubicBezTo>
                    <a:cubicBezTo>
                      <a:pt x="220" y="7"/>
                      <a:pt x="230" y="10"/>
                      <a:pt x="224" y="12"/>
                    </a:cubicBezTo>
                    <a:cubicBezTo>
                      <a:pt x="223" y="11"/>
                      <a:pt x="222" y="10"/>
                      <a:pt x="220" y="10"/>
                    </a:cubicBezTo>
                    <a:cubicBezTo>
                      <a:pt x="223" y="8"/>
                      <a:pt x="223" y="6"/>
                      <a:pt x="221" y="4"/>
                    </a:cubicBezTo>
                    <a:cubicBezTo>
                      <a:pt x="214" y="5"/>
                      <a:pt x="221" y="17"/>
                      <a:pt x="213" y="12"/>
                    </a:cubicBezTo>
                    <a:cubicBezTo>
                      <a:pt x="219" y="11"/>
                      <a:pt x="214" y="9"/>
                      <a:pt x="216" y="4"/>
                    </a:cubicBezTo>
                    <a:cubicBezTo>
                      <a:pt x="212" y="5"/>
                      <a:pt x="207" y="9"/>
                      <a:pt x="205" y="13"/>
                    </a:cubicBezTo>
                    <a:cubicBezTo>
                      <a:pt x="202" y="10"/>
                      <a:pt x="204" y="7"/>
                      <a:pt x="201" y="5"/>
                    </a:cubicBezTo>
                    <a:cubicBezTo>
                      <a:pt x="194" y="9"/>
                      <a:pt x="192" y="14"/>
                      <a:pt x="188" y="12"/>
                    </a:cubicBezTo>
                    <a:cubicBezTo>
                      <a:pt x="191" y="10"/>
                      <a:pt x="183" y="7"/>
                      <a:pt x="188" y="6"/>
                    </a:cubicBezTo>
                    <a:cubicBezTo>
                      <a:pt x="189" y="7"/>
                      <a:pt x="188" y="8"/>
                      <a:pt x="190" y="10"/>
                    </a:cubicBezTo>
                    <a:cubicBezTo>
                      <a:pt x="197" y="2"/>
                      <a:pt x="183" y="7"/>
                      <a:pt x="179" y="4"/>
                    </a:cubicBezTo>
                    <a:cubicBezTo>
                      <a:pt x="174" y="7"/>
                      <a:pt x="174" y="12"/>
                      <a:pt x="169" y="8"/>
                    </a:cubicBezTo>
                    <a:cubicBezTo>
                      <a:pt x="169" y="4"/>
                      <a:pt x="176" y="9"/>
                      <a:pt x="175" y="2"/>
                    </a:cubicBezTo>
                    <a:cubicBezTo>
                      <a:pt x="167" y="6"/>
                      <a:pt x="150" y="5"/>
                      <a:pt x="152" y="18"/>
                    </a:cubicBezTo>
                    <a:cubicBezTo>
                      <a:pt x="155" y="14"/>
                      <a:pt x="157" y="17"/>
                      <a:pt x="160" y="17"/>
                    </a:cubicBezTo>
                    <a:cubicBezTo>
                      <a:pt x="165" y="15"/>
                      <a:pt x="162" y="12"/>
                      <a:pt x="166" y="9"/>
                    </a:cubicBezTo>
                    <a:cubicBezTo>
                      <a:pt x="170" y="13"/>
                      <a:pt x="167" y="16"/>
                      <a:pt x="164" y="19"/>
                    </a:cubicBezTo>
                    <a:cubicBezTo>
                      <a:pt x="159" y="19"/>
                      <a:pt x="153" y="20"/>
                      <a:pt x="148" y="23"/>
                    </a:cubicBezTo>
                    <a:cubicBezTo>
                      <a:pt x="147" y="22"/>
                      <a:pt x="147" y="22"/>
                      <a:pt x="146" y="21"/>
                    </a:cubicBezTo>
                    <a:cubicBezTo>
                      <a:pt x="156" y="14"/>
                      <a:pt x="144" y="12"/>
                      <a:pt x="152" y="7"/>
                    </a:cubicBezTo>
                    <a:cubicBezTo>
                      <a:pt x="146" y="7"/>
                      <a:pt x="146" y="11"/>
                      <a:pt x="140" y="13"/>
                    </a:cubicBezTo>
                    <a:cubicBezTo>
                      <a:pt x="138" y="17"/>
                      <a:pt x="144" y="15"/>
                      <a:pt x="142" y="18"/>
                    </a:cubicBezTo>
                    <a:cubicBezTo>
                      <a:pt x="136" y="18"/>
                      <a:pt x="138" y="21"/>
                      <a:pt x="133" y="25"/>
                    </a:cubicBezTo>
                    <a:cubicBezTo>
                      <a:pt x="131" y="19"/>
                      <a:pt x="127" y="30"/>
                      <a:pt x="125" y="26"/>
                    </a:cubicBezTo>
                    <a:cubicBezTo>
                      <a:pt x="123" y="22"/>
                      <a:pt x="130" y="20"/>
                      <a:pt x="129" y="16"/>
                    </a:cubicBezTo>
                    <a:cubicBezTo>
                      <a:pt x="139" y="21"/>
                      <a:pt x="139" y="4"/>
                      <a:pt x="149" y="6"/>
                    </a:cubicBezTo>
                    <a:cubicBezTo>
                      <a:pt x="143" y="3"/>
                      <a:pt x="136" y="7"/>
                      <a:pt x="130" y="5"/>
                    </a:cubicBezTo>
                    <a:cubicBezTo>
                      <a:pt x="129" y="8"/>
                      <a:pt x="127" y="12"/>
                      <a:pt x="127" y="16"/>
                    </a:cubicBezTo>
                    <a:cubicBezTo>
                      <a:pt x="125" y="14"/>
                      <a:pt x="123" y="14"/>
                      <a:pt x="121" y="15"/>
                    </a:cubicBezTo>
                    <a:cubicBezTo>
                      <a:pt x="119" y="19"/>
                      <a:pt x="128" y="17"/>
                      <a:pt x="126" y="20"/>
                    </a:cubicBezTo>
                    <a:cubicBezTo>
                      <a:pt x="115" y="20"/>
                      <a:pt x="116" y="24"/>
                      <a:pt x="111" y="27"/>
                    </a:cubicBezTo>
                    <a:cubicBezTo>
                      <a:pt x="111" y="22"/>
                      <a:pt x="111" y="17"/>
                      <a:pt x="114" y="13"/>
                    </a:cubicBezTo>
                    <a:cubicBezTo>
                      <a:pt x="118" y="16"/>
                      <a:pt x="116" y="18"/>
                      <a:pt x="119" y="21"/>
                    </a:cubicBezTo>
                    <a:cubicBezTo>
                      <a:pt x="120" y="15"/>
                      <a:pt x="122" y="9"/>
                      <a:pt x="126" y="4"/>
                    </a:cubicBezTo>
                    <a:cubicBezTo>
                      <a:pt x="124" y="1"/>
                      <a:pt x="109" y="1"/>
                      <a:pt x="114" y="8"/>
                    </a:cubicBezTo>
                    <a:cubicBezTo>
                      <a:pt x="114" y="10"/>
                      <a:pt x="109" y="12"/>
                      <a:pt x="106" y="12"/>
                    </a:cubicBezTo>
                    <a:cubicBezTo>
                      <a:pt x="103" y="10"/>
                      <a:pt x="112" y="9"/>
                      <a:pt x="109" y="6"/>
                    </a:cubicBezTo>
                    <a:cubicBezTo>
                      <a:pt x="104" y="8"/>
                      <a:pt x="106" y="3"/>
                      <a:pt x="107" y="1"/>
                    </a:cubicBezTo>
                    <a:cubicBezTo>
                      <a:pt x="103" y="6"/>
                      <a:pt x="93" y="13"/>
                      <a:pt x="86" y="16"/>
                    </a:cubicBezTo>
                    <a:cubicBezTo>
                      <a:pt x="87" y="14"/>
                      <a:pt x="85" y="13"/>
                      <a:pt x="86" y="12"/>
                    </a:cubicBezTo>
                    <a:cubicBezTo>
                      <a:pt x="90" y="7"/>
                      <a:pt x="103" y="8"/>
                      <a:pt x="99" y="0"/>
                    </a:cubicBezTo>
                    <a:cubicBezTo>
                      <a:pt x="94" y="2"/>
                      <a:pt x="96" y="5"/>
                      <a:pt x="92" y="7"/>
                    </a:cubicBezTo>
                    <a:cubicBezTo>
                      <a:pt x="86" y="7"/>
                      <a:pt x="91" y="4"/>
                      <a:pt x="89" y="1"/>
                    </a:cubicBezTo>
                    <a:cubicBezTo>
                      <a:pt x="80" y="5"/>
                      <a:pt x="88" y="11"/>
                      <a:pt x="82" y="15"/>
                    </a:cubicBezTo>
                    <a:cubicBezTo>
                      <a:pt x="78" y="10"/>
                      <a:pt x="73" y="16"/>
                      <a:pt x="70" y="10"/>
                    </a:cubicBezTo>
                    <a:cubicBezTo>
                      <a:pt x="68" y="13"/>
                      <a:pt x="69" y="17"/>
                      <a:pt x="64" y="20"/>
                    </a:cubicBezTo>
                    <a:cubicBezTo>
                      <a:pt x="57" y="12"/>
                      <a:pt x="58" y="16"/>
                      <a:pt x="51" y="12"/>
                    </a:cubicBezTo>
                    <a:cubicBezTo>
                      <a:pt x="52" y="17"/>
                      <a:pt x="49" y="18"/>
                      <a:pt x="44" y="21"/>
                    </a:cubicBezTo>
                    <a:cubicBezTo>
                      <a:pt x="50" y="29"/>
                      <a:pt x="44" y="36"/>
                      <a:pt x="35" y="43"/>
                    </a:cubicBezTo>
                    <a:cubicBezTo>
                      <a:pt x="29" y="38"/>
                      <a:pt x="22" y="43"/>
                      <a:pt x="18" y="49"/>
                    </a:cubicBezTo>
                    <a:cubicBezTo>
                      <a:pt x="13" y="48"/>
                      <a:pt x="18" y="44"/>
                      <a:pt x="12" y="42"/>
                    </a:cubicBezTo>
                    <a:cubicBezTo>
                      <a:pt x="11" y="46"/>
                      <a:pt x="16" y="67"/>
                      <a:pt x="8" y="58"/>
                    </a:cubicBezTo>
                    <a:cubicBezTo>
                      <a:pt x="7" y="60"/>
                      <a:pt x="0" y="62"/>
                      <a:pt x="5" y="64"/>
                    </a:cubicBezTo>
                    <a:cubicBezTo>
                      <a:pt x="9" y="64"/>
                      <a:pt x="13" y="63"/>
                      <a:pt x="17" y="64"/>
                    </a:cubicBezTo>
                    <a:cubicBezTo>
                      <a:pt x="18" y="60"/>
                      <a:pt x="17" y="56"/>
                      <a:pt x="20" y="52"/>
                    </a:cubicBezTo>
                    <a:cubicBezTo>
                      <a:pt x="22" y="53"/>
                      <a:pt x="24" y="53"/>
                      <a:pt x="25" y="56"/>
                    </a:cubicBezTo>
                    <a:cubicBezTo>
                      <a:pt x="27" y="51"/>
                      <a:pt x="30" y="52"/>
                      <a:pt x="34" y="51"/>
                    </a:cubicBezTo>
                    <a:cubicBezTo>
                      <a:pt x="32" y="48"/>
                      <a:pt x="30" y="49"/>
                      <a:pt x="29" y="47"/>
                    </a:cubicBezTo>
                    <a:cubicBezTo>
                      <a:pt x="35" y="41"/>
                      <a:pt x="36" y="47"/>
                      <a:pt x="40" y="40"/>
                    </a:cubicBezTo>
                    <a:cubicBezTo>
                      <a:pt x="43" y="44"/>
                      <a:pt x="49" y="46"/>
                      <a:pt x="56" y="46"/>
                    </a:cubicBezTo>
                    <a:cubicBezTo>
                      <a:pt x="46" y="53"/>
                      <a:pt x="60" y="57"/>
                      <a:pt x="51" y="64"/>
                    </a:cubicBezTo>
                    <a:cubicBezTo>
                      <a:pt x="57" y="73"/>
                      <a:pt x="65" y="66"/>
                      <a:pt x="71" y="69"/>
                    </a:cubicBezTo>
                    <a:cubicBezTo>
                      <a:pt x="69" y="66"/>
                      <a:pt x="67" y="67"/>
                      <a:pt x="65" y="63"/>
                    </a:cubicBezTo>
                    <a:cubicBezTo>
                      <a:pt x="66" y="61"/>
                      <a:pt x="66" y="59"/>
                      <a:pt x="68" y="58"/>
                    </a:cubicBezTo>
                    <a:cubicBezTo>
                      <a:pt x="70" y="60"/>
                      <a:pt x="69" y="62"/>
                      <a:pt x="71" y="63"/>
                    </a:cubicBezTo>
                    <a:cubicBezTo>
                      <a:pt x="72" y="64"/>
                      <a:pt x="78" y="62"/>
                      <a:pt x="76" y="59"/>
                    </a:cubicBezTo>
                    <a:cubicBezTo>
                      <a:pt x="75" y="59"/>
                      <a:pt x="81" y="47"/>
                      <a:pt x="86" y="46"/>
                    </a:cubicBezTo>
                    <a:cubicBezTo>
                      <a:pt x="84" y="48"/>
                      <a:pt x="83" y="50"/>
                      <a:pt x="83" y="52"/>
                    </a:cubicBezTo>
                    <a:cubicBezTo>
                      <a:pt x="86" y="51"/>
                      <a:pt x="92" y="50"/>
                      <a:pt x="91" y="55"/>
                    </a:cubicBezTo>
                    <a:cubicBezTo>
                      <a:pt x="94" y="52"/>
                      <a:pt x="98" y="50"/>
                      <a:pt x="101" y="51"/>
                    </a:cubicBezTo>
                    <a:cubicBezTo>
                      <a:pt x="101" y="52"/>
                      <a:pt x="102" y="53"/>
                      <a:pt x="101" y="54"/>
                    </a:cubicBezTo>
                    <a:cubicBezTo>
                      <a:pt x="96" y="55"/>
                      <a:pt x="91" y="54"/>
                      <a:pt x="85" y="59"/>
                    </a:cubicBezTo>
                    <a:cubicBezTo>
                      <a:pt x="85" y="58"/>
                      <a:pt x="85" y="53"/>
                      <a:pt x="82" y="55"/>
                    </a:cubicBezTo>
                    <a:cubicBezTo>
                      <a:pt x="85" y="62"/>
                      <a:pt x="73" y="61"/>
                      <a:pt x="75" y="69"/>
                    </a:cubicBezTo>
                    <a:cubicBezTo>
                      <a:pt x="79" y="65"/>
                      <a:pt x="82" y="74"/>
                      <a:pt x="86" y="69"/>
                    </a:cubicBezTo>
                    <a:cubicBezTo>
                      <a:pt x="90" y="67"/>
                      <a:pt x="84" y="64"/>
                      <a:pt x="86" y="62"/>
                    </a:cubicBezTo>
                    <a:cubicBezTo>
                      <a:pt x="88" y="61"/>
                      <a:pt x="89" y="60"/>
                      <a:pt x="90" y="61"/>
                    </a:cubicBezTo>
                    <a:cubicBezTo>
                      <a:pt x="93" y="63"/>
                      <a:pt x="88" y="65"/>
                      <a:pt x="90" y="67"/>
                    </a:cubicBezTo>
                    <a:cubicBezTo>
                      <a:pt x="92" y="66"/>
                      <a:pt x="93" y="70"/>
                      <a:pt x="96" y="65"/>
                    </a:cubicBezTo>
                    <a:cubicBezTo>
                      <a:pt x="94" y="64"/>
                      <a:pt x="93" y="62"/>
                      <a:pt x="91" y="60"/>
                    </a:cubicBezTo>
                    <a:cubicBezTo>
                      <a:pt x="93" y="59"/>
                      <a:pt x="93" y="57"/>
                      <a:pt x="94" y="56"/>
                    </a:cubicBezTo>
                    <a:cubicBezTo>
                      <a:pt x="96" y="62"/>
                      <a:pt x="99" y="56"/>
                      <a:pt x="101" y="60"/>
                    </a:cubicBezTo>
                    <a:cubicBezTo>
                      <a:pt x="98" y="64"/>
                      <a:pt x="97" y="57"/>
                      <a:pt x="94" y="61"/>
                    </a:cubicBezTo>
                    <a:cubicBezTo>
                      <a:pt x="100" y="64"/>
                      <a:pt x="97" y="67"/>
                      <a:pt x="98" y="71"/>
                    </a:cubicBezTo>
                    <a:cubicBezTo>
                      <a:pt x="105" y="68"/>
                      <a:pt x="100" y="63"/>
                      <a:pt x="104" y="59"/>
                    </a:cubicBezTo>
                    <a:cubicBezTo>
                      <a:pt x="107" y="57"/>
                      <a:pt x="109" y="64"/>
                      <a:pt x="112" y="63"/>
                    </a:cubicBezTo>
                    <a:cubicBezTo>
                      <a:pt x="114" y="59"/>
                      <a:pt x="118" y="57"/>
                      <a:pt x="112" y="54"/>
                    </a:cubicBezTo>
                    <a:cubicBezTo>
                      <a:pt x="115" y="51"/>
                      <a:pt x="120" y="47"/>
                      <a:pt x="124" y="49"/>
                    </a:cubicBezTo>
                    <a:cubicBezTo>
                      <a:pt x="117" y="54"/>
                      <a:pt x="118" y="60"/>
                      <a:pt x="114" y="66"/>
                    </a:cubicBezTo>
                    <a:cubicBezTo>
                      <a:pt x="111" y="60"/>
                      <a:pt x="96" y="73"/>
                      <a:pt x="104" y="74"/>
                    </a:cubicBezTo>
                    <a:cubicBezTo>
                      <a:pt x="103" y="70"/>
                      <a:pt x="109" y="75"/>
                      <a:pt x="112" y="69"/>
                    </a:cubicBezTo>
                    <a:cubicBezTo>
                      <a:pt x="115" y="75"/>
                      <a:pt x="123" y="71"/>
                      <a:pt x="131" y="76"/>
                    </a:cubicBezTo>
                    <a:cubicBezTo>
                      <a:pt x="136" y="74"/>
                      <a:pt x="133" y="71"/>
                      <a:pt x="134" y="68"/>
                    </a:cubicBezTo>
                    <a:cubicBezTo>
                      <a:pt x="136" y="69"/>
                      <a:pt x="138" y="65"/>
                      <a:pt x="140" y="69"/>
                    </a:cubicBezTo>
                    <a:cubicBezTo>
                      <a:pt x="143" y="65"/>
                      <a:pt x="143" y="65"/>
                      <a:pt x="147" y="64"/>
                    </a:cubicBezTo>
                    <a:cubicBezTo>
                      <a:pt x="145" y="58"/>
                      <a:pt x="142" y="67"/>
                      <a:pt x="140" y="64"/>
                    </a:cubicBezTo>
                    <a:cubicBezTo>
                      <a:pt x="137" y="61"/>
                      <a:pt x="137" y="59"/>
                      <a:pt x="138" y="57"/>
                    </a:cubicBezTo>
                    <a:cubicBezTo>
                      <a:pt x="142" y="56"/>
                      <a:pt x="145" y="61"/>
                      <a:pt x="150" y="56"/>
                    </a:cubicBezTo>
                    <a:cubicBezTo>
                      <a:pt x="146" y="52"/>
                      <a:pt x="148" y="49"/>
                      <a:pt x="151" y="46"/>
                    </a:cubicBezTo>
                    <a:cubicBezTo>
                      <a:pt x="154" y="49"/>
                      <a:pt x="157" y="43"/>
                      <a:pt x="160" y="44"/>
                    </a:cubicBezTo>
                    <a:cubicBezTo>
                      <a:pt x="161" y="45"/>
                      <a:pt x="160" y="47"/>
                      <a:pt x="160" y="48"/>
                    </a:cubicBezTo>
                    <a:cubicBezTo>
                      <a:pt x="157" y="52"/>
                      <a:pt x="154" y="50"/>
                      <a:pt x="151" y="51"/>
                    </a:cubicBezTo>
                    <a:cubicBezTo>
                      <a:pt x="154" y="59"/>
                      <a:pt x="144" y="65"/>
                      <a:pt x="147" y="73"/>
                    </a:cubicBezTo>
                    <a:cubicBezTo>
                      <a:pt x="143" y="73"/>
                      <a:pt x="140" y="68"/>
                      <a:pt x="136" y="72"/>
                    </a:cubicBezTo>
                    <a:cubicBezTo>
                      <a:pt x="140" y="79"/>
                      <a:pt x="149" y="71"/>
                      <a:pt x="150" y="77"/>
                    </a:cubicBezTo>
                    <a:cubicBezTo>
                      <a:pt x="157" y="75"/>
                      <a:pt x="157" y="70"/>
                      <a:pt x="162" y="64"/>
                    </a:cubicBezTo>
                    <a:cubicBezTo>
                      <a:pt x="163" y="66"/>
                      <a:pt x="165" y="65"/>
                      <a:pt x="166" y="67"/>
                    </a:cubicBezTo>
                    <a:cubicBezTo>
                      <a:pt x="165" y="71"/>
                      <a:pt x="161" y="69"/>
                      <a:pt x="161" y="72"/>
                    </a:cubicBezTo>
                    <a:cubicBezTo>
                      <a:pt x="163" y="76"/>
                      <a:pt x="166" y="72"/>
                      <a:pt x="169" y="75"/>
                    </a:cubicBezTo>
                    <a:cubicBezTo>
                      <a:pt x="175" y="71"/>
                      <a:pt x="166" y="64"/>
                      <a:pt x="167" y="62"/>
                    </a:cubicBezTo>
                    <a:cubicBezTo>
                      <a:pt x="169" y="61"/>
                      <a:pt x="170" y="62"/>
                      <a:pt x="171" y="63"/>
                    </a:cubicBezTo>
                    <a:cubicBezTo>
                      <a:pt x="173" y="68"/>
                      <a:pt x="172" y="72"/>
                      <a:pt x="177" y="76"/>
                    </a:cubicBezTo>
                    <a:cubicBezTo>
                      <a:pt x="180" y="76"/>
                      <a:pt x="182" y="72"/>
                      <a:pt x="184" y="78"/>
                    </a:cubicBezTo>
                    <a:cubicBezTo>
                      <a:pt x="187" y="73"/>
                      <a:pt x="190" y="78"/>
                      <a:pt x="189" y="81"/>
                    </a:cubicBezTo>
                    <a:cubicBezTo>
                      <a:pt x="195" y="71"/>
                      <a:pt x="202" y="78"/>
                      <a:pt x="204" y="70"/>
                    </a:cubicBezTo>
                    <a:cubicBezTo>
                      <a:pt x="202" y="67"/>
                      <a:pt x="200" y="69"/>
                      <a:pt x="198" y="65"/>
                    </a:cubicBezTo>
                    <a:cubicBezTo>
                      <a:pt x="204" y="64"/>
                      <a:pt x="201" y="62"/>
                      <a:pt x="204" y="58"/>
                    </a:cubicBezTo>
                    <a:cubicBezTo>
                      <a:pt x="204" y="64"/>
                      <a:pt x="210" y="59"/>
                      <a:pt x="213" y="61"/>
                    </a:cubicBezTo>
                    <a:cubicBezTo>
                      <a:pt x="213" y="64"/>
                      <a:pt x="208" y="64"/>
                      <a:pt x="205" y="64"/>
                    </a:cubicBezTo>
                    <a:cubicBezTo>
                      <a:pt x="207" y="69"/>
                      <a:pt x="203" y="73"/>
                      <a:pt x="203" y="78"/>
                    </a:cubicBezTo>
                    <a:cubicBezTo>
                      <a:pt x="209" y="73"/>
                      <a:pt x="209" y="80"/>
                      <a:pt x="215" y="79"/>
                    </a:cubicBezTo>
                    <a:cubicBezTo>
                      <a:pt x="216" y="75"/>
                      <a:pt x="211" y="77"/>
                      <a:pt x="213" y="75"/>
                    </a:cubicBezTo>
                    <a:cubicBezTo>
                      <a:pt x="216" y="77"/>
                      <a:pt x="219" y="75"/>
                      <a:pt x="221" y="76"/>
                    </a:cubicBezTo>
                    <a:cubicBezTo>
                      <a:pt x="223" y="77"/>
                      <a:pt x="220" y="78"/>
                      <a:pt x="221" y="80"/>
                    </a:cubicBezTo>
                    <a:cubicBezTo>
                      <a:pt x="225" y="82"/>
                      <a:pt x="228" y="76"/>
                      <a:pt x="229" y="77"/>
                    </a:cubicBezTo>
                    <a:cubicBezTo>
                      <a:pt x="229" y="82"/>
                      <a:pt x="244" y="78"/>
                      <a:pt x="244" y="84"/>
                    </a:cubicBezTo>
                    <a:cubicBezTo>
                      <a:pt x="249" y="80"/>
                      <a:pt x="255" y="79"/>
                      <a:pt x="259" y="82"/>
                    </a:cubicBezTo>
                    <a:cubicBezTo>
                      <a:pt x="263" y="79"/>
                      <a:pt x="269" y="76"/>
                      <a:pt x="268" y="72"/>
                    </a:cubicBezTo>
                    <a:cubicBezTo>
                      <a:pt x="268" y="73"/>
                      <a:pt x="269" y="73"/>
                      <a:pt x="270" y="73"/>
                    </a:cubicBezTo>
                    <a:cubicBezTo>
                      <a:pt x="266" y="77"/>
                      <a:pt x="272" y="82"/>
                      <a:pt x="274" y="83"/>
                    </a:cubicBezTo>
                    <a:cubicBezTo>
                      <a:pt x="274" y="79"/>
                      <a:pt x="284" y="87"/>
                      <a:pt x="284" y="79"/>
                    </a:cubicBezTo>
                    <a:cubicBezTo>
                      <a:pt x="289" y="84"/>
                      <a:pt x="296" y="83"/>
                      <a:pt x="302" y="82"/>
                    </a:cubicBezTo>
                    <a:cubicBezTo>
                      <a:pt x="300" y="78"/>
                      <a:pt x="296" y="79"/>
                      <a:pt x="299" y="75"/>
                    </a:cubicBezTo>
                    <a:cubicBezTo>
                      <a:pt x="298" y="81"/>
                      <a:pt x="304" y="77"/>
                      <a:pt x="306" y="77"/>
                    </a:cubicBezTo>
                    <a:cubicBezTo>
                      <a:pt x="303" y="84"/>
                      <a:pt x="321" y="74"/>
                      <a:pt x="318" y="84"/>
                    </a:cubicBezTo>
                    <a:cubicBezTo>
                      <a:pt x="314" y="77"/>
                      <a:pt x="310" y="84"/>
                      <a:pt x="305" y="83"/>
                    </a:cubicBezTo>
                    <a:cubicBezTo>
                      <a:pt x="305" y="84"/>
                      <a:pt x="306" y="84"/>
                      <a:pt x="305" y="85"/>
                    </a:cubicBezTo>
                    <a:cubicBezTo>
                      <a:pt x="305" y="86"/>
                      <a:pt x="305" y="87"/>
                      <a:pt x="305" y="88"/>
                    </a:cubicBezTo>
                    <a:cubicBezTo>
                      <a:pt x="312" y="84"/>
                      <a:pt x="317" y="85"/>
                      <a:pt x="327" y="86"/>
                    </a:cubicBezTo>
                    <a:cubicBezTo>
                      <a:pt x="337" y="86"/>
                      <a:pt x="354" y="90"/>
                      <a:pt x="362" y="87"/>
                    </a:cubicBezTo>
                    <a:cubicBezTo>
                      <a:pt x="364" y="86"/>
                      <a:pt x="364" y="86"/>
                      <a:pt x="364" y="85"/>
                    </a:cubicBezTo>
                    <a:cubicBezTo>
                      <a:pt x="363" y="84"/>
                      <a:pt x="364" y="84"/>
                      <a:pt x="364" y="85"/>
                    </a:cubicBezTo>
                    <a:cubicBezTo>
                      <a:pt x="364" y="85"/>
                      <a:pt x="365" y="86"/>
                      <a:pt x="365" y="86"/>
                    </a:cubicBezTo>
                    <a:cubicBezTo>
                      <a:pt x="372" y="93"/>
                      <a:pt x="389" y="81"/>
                      <a:pt x="387" y="91"/>
                    </a:cubicBezTo>
                    <a:cubicBezTo>
                      <a:pt x="387" y="87"/>
                      <a:pt x="400" y="85"/>
                      <a:pt x="399" y="90"/>
                    </a:cubicBezTo>
                    <a:cubicBezTo>
                      <a:pt x="413" y="85"/>
                      <a:pt x="426" y="87"/>
                      <a:pt x="439" y="90"/>
                    </a:cubicBezTo>
                    <a:cubicBezTo>
                      <a:pt x="448" y="88"/>
                      <a:pt x="461" y="85"/>
                      <a:pt x="465" y="91"/>
                    </a:cubicBezTo>
                    <a:cubicBezTo>
                      <a:pt x="464" y="90"/>
                      <a:pt x="465" y="89"/>
                      <a:pt x="466" y="87"/>
                    </a:cubicBezTo>
                    <a:cubicBezTo>
                      <a:pt x="481" y="89"/>
                      <a:pt x="505" y="89"/>
                      <a:pt x="524" y="92"/>
                    </a:cubicBezTo>
                    <a:cubicBezTo>
                      <a:pt x="539" y="86"/>
                      <a:pt x="551" y="95"/>
                      <a:pt x="566" y="89"/>
                    </a:cubicBezTo>
                    <a:cubicBezTo>
                      <a:pt x="569" y="91"/>
                      <a:pt x="572" y="89"/>
                      <a:pt x="575" y="93"/>
                    </a:cubicBezTo>
                    <a:cubicBezTo>
                      <a:pt x="588" y="85"/>
                      <a:pt x="600" y="94"/>
                      <a:pt x="614" y="87"/>
                    </a:cubicBezTo>
                    <a:cubicBezTo>
                      <a:pt x="615" y="88"/>
                      <a:pt x="616" y="90"/>
                      <a:pt x="616" y="91"/>
                    </a:cubicBezTo>
                    <a:cubicBezTo>
                      <a:pt x="625" y="89"/>
                      <a:pt x="634" y="85"/>
                      <a:pt x="641" y="86"/>
                    </a:cubicBezTo>
                    <a:cubicBezTo>
                      <a:pt x="643" y="86"/>
                      <a:pt x="646" y="89"/>
                      <a:pt x="648" y="89"/>
                    </a:cubicBezTo>
                    <a:cubicBezTo>
                      <a:pt x="652" y="89"/>
                      <a:pt x="655" y="84"/>
                      <a:pt x="659" y="85"/>
                    </a:cubicBezTo>
                    <a:cubicBezTo>
                      <a:pt x="661" y="85"/>
                      <a:pt x="662" y="88"/>
                      <a:pt x="665" y="87"/>
                    </a:cubicBezTo>
                    <a:cubicBezTo>
                      <a:pt x="669" y="87"/>
                      <a:pt x="669" y="86"/>
                      <a:pt x="675" y="85"/>
                    </a:cubicBezTo>
                    <a:cubicBezTo>
                      <a:pt x="687" y="81"/>
                      <a:pt x="703" y="89"/>
                      <a:pt x="708" y="79"/>
                    </a:cubicBezTo>
                    <a:cubicBezTo>
                      <a:pt x="708" y="81"/>
                      <a:pt x="709" y="82"/>
                      <a:pt x="712" y="83"/>
                    </a:cubicBezTo>
                    <a:cubicBezTo>
                      <a:pt x="715" y="79"/>
                      <a:pt x="717" y="79"/>
                      <a:pt x="721" y="74"/>
                    </a:cubicBezTo>
                    <a:cubicBezTo>
                      <a:pt x="722" y="77"/>
                      <a:pt x="720" y="79"/>
                      <a:pt x="721" y="81"/>
                    </a:cubicBezTo>
                    <a:cubicBezTo>
                      <a:pt x="728" y="77"/>
                      <a:pt x="735" y="72"/>
                      <a:pt x="736" y="64"/>
                    </a:cubicBezTo>
                    <a:cubicBezTo>
                      <a:pt x="742" y="66"/>
                      <a:pt x="744" y="59"/>
                      <a:pt x="748" y="58"/>
                    </a:cubicBezTo>
                    <a:cubicBezTo>
                      <a:pt x="745" y="56"/>
                      <a:pt x="748" y="50"/>
                      <a:pt x="743" y="51"/>
                    </a:cubicBezTo>
                    <a:cubicBezTo>
                      <a:pt x="742" y="55"/>
                      <a:pt x="745" y="56"/>
                      <a:pt x="744" y="58"/>
                    </a:cubicBezTo>
                    <a:cubicBezTo>
                      <a:pt x="740" y="59"/>
                      <a:pt x="732" y="63"/>
                      <a:pt x="732" y="56"/>
                    </a:cubicBezTo>
                    <a:cubicBezTo>
                      <a:pt x="731" y="61"/>
                      <a:pt x="726" y="59"/>
                      <a:pt x="726" y="62"/>
                    </a:cubicBezTo>
                    <a:cubicBezTo>
                      <a:pt x="733" y="58"/>
                      <a:pt x="727" y="71"/>
                      <a:pt x="730" y="69"/>
                    </a:cubicBezTo>
                    <a:cubicBezTo>
                      <a:pt x="732" y="68"/>
                      <a:pt x="729" y="62"/>
                      <a:pt x="732" y="65"/>
                    </a:cubicBezTo>
                    <a:cubicBezTo>
                      <a:pt x="733" y="68"/>
                      <a:pt x="731" y="70"/>
                      <a:pt x="728" y="72"/>
                    </a:cubicBezTo>
                    <a:cubicBezTo>
                      <a:pt x="727" y="66"/>
                      <a:pt x="723" y="75"/>
                      <a:pt x="721" y="72"/>
                    </a:cubicBezTo>
                    <a:cubicBezTo>
                      <a:pt x="721" y="71"/>
                      <a:pt x="720" y="70"/>
                      <a:pt x="719" y="70"/>
                    </a:cubicBezTo>
                    <a:cubicBezTo>
                      <a:pt x="726" y="65"/>
                      <a:pt x="720" y="62"/>
                      <a:pt x="725" y="56"/>
                    </a:cubicBezTo>
                    <a:cubicBezTo>
                      <a:pt x="732" y="58"/>
                      <a:pt x="730" y="47"/>
                      <a:pt x="736" y="53"/>
                    </a:cubicBezTo>
                    <a:cubicBezTo>
                      <a:pt x="737" y="50"/>
                      <a:pt x="746" y="41"/>
                      <a:pt x="739" y="40"/>
                    </a:cubicBezTo>
                    <a:cubicBezTo>
                      <a:pt x="741" y="41"/>
                      <a:pt x="734" y="48"/>
                      <a:pt x="733" y="43"/>
                    </a:cubicBezTo>
                    <a:cubicBezTo>
                      <a:pt x="729" y="46"/>
                      <a:pt x="726" y="58"/>
                      <a:pt x="720" y="51"/>
                    </a:cubicBezTo>
                    <a:cubicBezTo>
                      <a:pt x="722" y="47"/>
                      <a:pt x="723" y="47"/>
                      <a:pt x="727" y="47"/>
                    </a:cubicBezTo>
                    <a:cubicBezTo>
                      <a:pt x="723" y="44"/>
                      <a:pt x="729" y="42"/>
                      <a:pt x="728" y="39"/>
                    </a:cubicBezTo>
                    <a:cubicBezTo>
                      <a:pt x="724" y="39"/>
                      <a:pt x="725" y="30"/>
                      <a:pt x="730" y="27"/>
                    </a:cubicBezTo>
                    <a:cubicBezTo>
                      <a:pt x="731" y="29"/>
                      <a:pt x="732" y="30"/>
                      <a:pt x="733" y="32"/>
                    </a:cubicBezTo>
                    <a:cubicBezTo>
                      <a:pt x="734" y="31"/>
                      <a:pt x="735" y="31"/>
                      <a:pt x="736" y="30"/>
                    </a:cubicBezTo>
                    <a:cubicBezTo>
                      <a:pt x="737" y="29"/>
                      <a:pt x="736" y="27"/>
                      <a:pt x="736" y="26"/>
                    </a:cubicBezTo>
                    <a:cubicBezTo>
                      <a:pt x="735" y="27"/>
                      <a:pt x="733" y="28"/>
                      <a:pt x="732" y="26"/>
                    </a:cubicBezTo>
                    <a:cubicBezTo>
                      <a:pt x="734" y="22"/>
                      <a:pt x="738" y="21"/>
                      <a:pt x="736" y="17"/>
                    </a:cubicBezTo>
                    <a:cubicBezTo>
                      <a:pt x="733" y="19"/>
                      <a:pt x="734" y="21"/>
                      <a:pt x="730" y="23"/>
                    </a:cubicBezTo>
                    <a:cubicBezTo>
                      <a:pt x="724" y="22"/>
                      <a:pt x="725" y="19"/>
                      <a:pt x="724" y="13"/>
                    </a:cubicBezTo>
                    <a:cubicBezTo>
                      <a:pt x="728" y="14"/>
                      <a:pt x="731" y="16"/>
                      <a:pt x="735" y="14"/>
                    </a:cubicBezTo>
                    <a:cubicBezTo>
                      <a:pt x="732" y="10"/>
                      <a:pt x="725" y="13"/>
                      <a:pt x="725" y="7"/>
                    </a:cubicBezTo>
                    <a:cubicBezTo>
                      <a:pt x="723" y="9"/>
                      <a:pt x="723" y="10"/>
                      <a:pt x="723" y="11"/>
                    </a:cubicBezTo>
                    <a:cubicBezTo>
                      <a:pt x="715" y="0"/>
                      <a:pt x="704" y="15"/>
                      <a:pt x="697" y="8"/>
                    </a:cubicBezTo>
                    <a:cubicBezTo>
                      <a:pt x="692" y="9"/>
                      <a:pt x="697" y="17"/>
                      <a:pt x="693" y="15"/>
                    </a:cubicBezTo>
                    <a:cubicBezTo>
                      <a:pt x="696" y="11"/>
                      <a:pt x="689" y="17"/>
                      <a:pt x="689" y="12"/>
                    </a:cubicBezTo>
                    <a:cubicBezTo>
                      <a:pt x="692" y="10"/>
                      <a:pt x="695" y="8"/>
                      <a:pt x="693" y="6"/>
                    </a:cubicBezTo>
                    <a:cubicBezTo>
                      <a:pt x="687" y="9"/>
                      <a:pt x="689" y="7"/>
                      <a:pt x="689" y="10"/>
                    </a:cubicBezTo>
                    <a:cubicBezTo>
                      <a:pt x="684" y="9"/>
                      <a:pt x="676" y="11"/>
                      <a:pt x="674" y="13"/>
                    </a:cubicBezTo>
                    <a:cubicBezTo>
                      <a:pt x="672" y="12"/>
                      <a:pt x="672" y="10"/>
                      <a:pt x="672" y="9"/>
                    </a:cubicBezTo>
                    <a:cubicBezTo>
                      <a:pt x="668" y="10"/>
                      <a:pt x="664" y="10"/>
                      <a:pt x="660" y="10"/>
                    </a:cubicBezTo>
                    <a:cubicBezTo>
                      <a:pt x="661" y="11"/>
                      <a:pt x="658" y="13"/>
                      <a:pt x="658" y="15"/>
                    </a:cubicBezTo>
                    <a:cubicBezTo>
                      <a:pt x="658" y="8"/>
                      <a:pt x="656" y="16"/>
                      <a:pt x="654" y="14"/>
                    </a:cubicBezTo>
                    <a:cubicBezTo>
                      <a:pt x="654" y="13"/>
                      <a:pt x="653" y="13"/>
                      <a:pt x="652" y="12"/>
                    </a:cubicBezTo>
                    <a:cubicBezTo>
                      <a:pt x="654" y="11"/>
                      <a:pt x="655" y="12"/>
                      <a:pt x="657" y="10"/>
                    </a:cubicBezTo>
                    <a:cubicBezTo>
                      <a:pt x="653" y="8"/>
                      <a:pt x="643" y="5"/>
                      <a:pt x="644" y="13"/>
                    </a:cubicBezTo>
                    <a:cubicBezTo>
                      <a:pt x="645" y="12"/>
                      <a:pt x="648" y="11"/>
                      <a:pt x="646" y="13"/>
                    </a:cubicBezTo>
                    <a:cubicBezTo>
                      <a:pt x="642" y="15"/>
                      <a:pt x="644" y="12"/>
                      <a:pt x="642" y="9"/>
                    </a:cubicBezTo>
                    <a:cubicBezTo>
                      <a:pt x="638" y="11"/>
                      <a:pt x="631" y="8"/>
                      <a:pt x="630" y="13"/>
                    </a:cubicBezTo>
                    <a:cubicBezTo>
                      <a:pt x="626" y="9"/>
                      <a:pt x="618" y="13"/>
                      <a:pt x="622" y="8"/>
                    </a:cubicBezTo>
                    <a:cubicBezTo>
                      <a:pt x="621" y="9"/>
                      <a:pt x="620" y="8"/>
                      <a:pt x="620" y="7"/>
                    </a:cubicBezTo>
                    <a:cubicBezTo>
                      <a:pt x="617" y="8"/>
                      <a:pt x="619" y="10"/>
                      <a:pt x="618" y="12"/>
                    </a:cubicBezTo>
                    <a:cubicBezTo>
                      <a:pt x="617" y="10"/>
                      <a:pt x="615" y="12"/>
                      <a:pt x="614" y="11"/>
                    </a:cubicBezTo>
                    <a:cubicBezTo>
                      <a:pt x="616" y="10"/>
                      <a:pt x="618" y="8"/>
                      <a:pt x="616" y="6"/>
                    </a:cubicBezTo>
                    <a:cubicBezTo>
                      <a:pt x="611" y="7"/>
                      <a:pt x="607" y="11"/>
                      <a:pt x="600" y="9"/>
                    </a:cubicBezTo>
                    <a:cubicBezTo>
                      <a:pt x="601" y="9"/>
                      <a:pt x="607" y="9"/>
                      <a:pt x="604" y="6"/>
                    </a:cubicBezTo>
                    <a:cubicBezTo>
                      <a:pt x="601" y="6"/>
                      <a:pt x="595" y="6"/>
                      <a:pt x="594" y="11"/>
                    </a:cubicBezTo>
                    <a:cubicBezTo>
                      <a:pt x="589" y="4"/>
                      <a:pt x="584" y="11"/>
                      <a:pt x="580" y="12"/>
                    </a:cubicBezTo>
                    <a:cubicBezTo>
                      <a:pt x="582" y="11"/>
                      <a:pt x="583" y="9"/>
                      <a:pt x="582" y="7"/>
                    </a:cubicBezTo>
                    <a:cubicBezTo>
                      <a:pt x="578" y="12"/>
                      <a:pt x="581" y="4"/>
                      <a:pt x="578" y="7"/>
                    </a:cubicBezTo>
                    <a:cubicBezTo>
                      <a:pt x="576" y="11"/>
                      <a:pt x="574" y="9"/>
                      <a:pt x="571" y="7"/>
                    </a:cubicBezTo>
                    <a:cubicBezTo>
                      <a:pt x="566" y="14"/>
                      <a:pt x="564" y="5"/>
                      <a:pt x="559" y="11"/>
                    </a:cubicBezTo>
                    <a:close/>
                    <a:moveTo>
                      <a:pt x="231" y="32"/>
                    </a:moveTo>
                    <a:cubicBezTo>
                      <a:pt x="227" y="31"/>
                      <a:pt x="230" y="31"/>
                      <a:pt x="227" y="28"/>
                    </a:cubicBezTo>
                    <a:cubicBezTo>
                      <a:pt x="231" y="24"/>
                      <a:pt x="236" y="30"/>
                      <a:pt x="231" y="32"/>
                    </a:cubicBezTo>
                    <a:close/>
                    <a:moveTo>
                      <a:pt x="231" y="21"/>
                    </a:moveTo>
                    <a:cubicBezTo>
                      <a:pt x="230" y="21"/>
                      <a:pt x="222" y="23"/>
                      <a:pt x="227" y="23"/>
                    </a:cubicBezTo>
                    <a:cubicBezTo>
                      <a:pt x="228" y="25"/>
                      <a:pt x="222" y="25"/>
                      <a:pt x="221" y="22"/>
                    </a:cubicBezTo>
                    <a:cubicBezTo>
                      <a:pt x="224" y="23"/>
                      <a:pt x="228" y="16"/>
                      <a:pt x="231" y="21"/>
                    </a:cubicBezTo>
                    <a:close/>
                    <a:moveTo>
                      <a:pt x="201" y="36"/>
                    </a:moveTo>
                    <a:cubicBezTo>
                      <a:pt x="201" y="32"/>
                      <a:pt x="207" y="22"/>
                      <a:pt x="209" y="30"/>
                    </a:cubicBezTo>
                    <a:cubicBezTo>
                      <a:pt x="203" y="27"/>
                      <a:pt x="206" y="33"/>
                      <a:pt x="201" y="36"/>
                    </a:cubicBezTo>
                    <a:close/>
                    <a:moveTo>
                      <a:pt x="211" y="26"/>
                    </a:moveTo>
                    <a:cubicBezTo>
                      <a:pt x="213" y="25"/>
                      <a:pt x="213" y="26"/>
                      <a:pt x="212" y="27"/>
                    </a:cubicBezTo>
                    <a:cubicBezTo>
                      <a:pt x="217" y="29"/>
                      <a:pt x="212" y="22"/>
                      <a:pt x="217" y="23"/>
                    </a:cubicBezTo>
                    <a:cubicBezTo>
                      <a:pt x="216" y="26"/>
                      <a:pt x="217" y="30"/>
                      <a:pt x="213" y="32"/>
                    </a:cubicBezTo>
                    <a:cubicBezTo>
                      <a:pt x="212" y="30"/>
                      <a:pt x="212" y="28"/>
                      <a:pt x="211" y="26"/>
                    </a:cubicBezTo>
                    <a:close/>
                    <a:moveTo>
                      <a:pt x="217" y="16"/>
                    </a:moveTo>
                    <a:cubicBezTo>
                      <a:pt x="216" y="19"/>
                      <a:pt x="217" y="19"/>
                      <a:pt x="219" y="18"/>
                    </a:cubicBezTo>
                    <a:cubicBezTo>
                      <a:pt x="220" y="19"/>
                      <a:pt x="219" y="20"/>
                      <a:pt x="220" y="21"/>
                    </a:cubicBezTo>
                    <a:cubicBezTo>
                      <a:pt x="219" y="21"/>
                      <a:pt x="219" y="22"/>
                      <a:pt x="218" y="23"/>
                    </a:cubicBezTo>
                    <a:cubicBezTo>
                      <a:pt x="216" y="20"/>
                      <a:pt x="215" y="21"/>
                      <a:pt x="213" y="19"/>
                    </a:cubicBezTo>
                    <a:cubicBezTo>
                      <a:pt x="214" y="18"/>
                      <a:pt x="215" y="17"/>
                      <a:pt x="217" y="16"/>
                    </a:cubicBezTo>
                    <a:close/>
                    <a:moveTo>
                      <a:pt x="196" y="25"/>
                    </a:moveTo>
                    <a:cubicBezTo>
                      <a:pt x="193" y="27"/>
                      <a:pt x="196" y="29"/>
                      <a:pt x="195" y="31"/>
                    </a:cubicBezTo>
                    <a:cubicBezTo>
                      <a:pt x="193" y="27"/>
                      <a:pt x="186" y="16"/>
                      <a:pt x="180" y="21"/>
                    </a:cubicBezTo>
                    <a:cubicBezTo>
                      <a:pt x="177" y="18"/>
                      <a:pt x="187" y="17"/>
                      <a:pt x="184" y="14"/>
                    </a:cubicBezTo>
                    <a:cubicBezTo>
                      <a:pt x="187" y="17"/>
                      <a:pt x="191" y="19"/>
                      <a:pt x="196" y="25"/>
                    </a:cubicBezTo>
                    <a:close/>
                    <a:moveTo>
                      <a:pt x="181" y="31"/>
                    </a:moveTo>
                    <a:cubicBezTo>
                      <a:pt x="181" y="30"/>
                      <a:pt x="180" y="28"/>
                      <a:pt x="179" y="26"/>
                    </a:cubicBezTo>
                    <a:cubicBezTo>
                      <a:pt x="180" y="26"/>
                      <a:pt x="182" y="25"/>
                      <a:pt x="184" y="24"/>
                    </a:cubicBezTo>
                    <a:cubicBezTo>
                      <a:pt x="187" y="27"/>
                      <a:pt x="184" y="29"/>
                      <a:pt x="181" y="31"/>
                    </a:cubicBezTo>
                    <a:close/>
                    <a:moveTo>
                      <a:pt x="184" y="11"/>
                    </a:moveTo>
                    <a:cubicBezTo>
                      <a:pt x="181" y="15"/>
                      <a:pt x="179" y="12"/>
                      <a:pt x="177" y="15"/>
                    </a:cubicBezTo>
                    <a:cubicBezTo>
                      <a:pt x="172" y="11"/>
                      <a:pt x="183" y="10"/>
                      <a:pt x="180" y="7"/>
                    </a:cubicBezTo>
                    <a:cubicBezTo>
                      <a:pt x="184" y="5"/>
                      <a:pt x="181" y="10"/>
                      <a:pt x="184" y="11"/>
                    </a:cubicBezTo>
                    <a:close/>
                    <a:moveTo>
                      <a:pt x="88" y="30"/>
                    </a:moveTo>
                    <a:cubicBezTo>
                      <a:pt x="87" y="25"/>
                      <a:pt x="93" y="22"/>
                      <a:pt x="97" y="18"/>
                    </a:cubicBezTo>
                    <a:cubicBezTo>
                      <a:pt x="96" y="17"/>
                      <a:pt x="95" y="16"/>
                      <a:pt x="95" y="16"/>
                    </a:cubicBezTo>
                    <a:cubicBezTo>
                      <a:pt x="101" y="18"/>
                      <a:pt x="102" y="25"/>
                      <a:pt x="88" y="30"/>
                    </a:cubicBezTo>
                    <a:close/>
                    <a:moveTo>
                      <a:pt x="74" y="17"/>
                    </a:moveTo>
                    <a:cubicBezTo>
                      <a:pt x="79" y="24"/>
                      <a:pt x="80" y="13"/>
                      <a:pt x="85" y="18"/>
                    </a:cubicBezTo>
                    <a:cubicBezTo>
                      <a:pt x="87" y="24"/>
                      <a:pt x="81" y="35"/>
                      <a:pt x="85" y="38"/>
                    </a:cubicBezTo>
                    <a:cubicBezTo>
                      <a:pt x="86" y="42"/>
                      <a:pt x="80" y="37"/>
                      <a:pt x="79" y="39"/>
                    </a:cubicBezTo>
                    <a:cubicBezTo>
                      <a:pt x="78" y="34"/>
                      <a:pt x="81" y="30"/>
                      <a:pt x="82" y="25"/>
                    </a:cubicBezTo>
                    <a:cubicBezTo>
                      <a:pt x="78" y="21"/>
                      <a:pt x="71" y="28"/>
                      <a:pt x="66" y="23"/>
                    </a:cubicBezTo>
                    <a:cubicBezTo>
                      <a:pt x="69" y="21"/>
                      <a:pt x="72" y="19"/>
                      <a:pt x="74" y="17"/>
                    </a:cubicBezTo>
                    <a:close/>
                    <a:moveTo>
                      <a:pt x="48" y="23"/>
                    </a:moveTo>
                    <a:cubicBezTo>
                      <a:pt x="52" y="17"/>
                      <a:pt x="55" y="22"/>
                      <a:pt x="59" y="18"/>
                    </a:cubicBezTo>
                    <a:cubicBezTo>
                      <a:pt x="56" y="23"/>
                      <a:pt x="53" y="27"/>
                      <a:pt x="51" y="32"/>
                    </a:cubicBezTo>
                    <a:cubicBezTo>
                      <a:pt x="50" y="29"/>
                      <a:pt x="50" y="26"/>
                      <a:pt x="48" y="23"/>
                    </a:cubicBezTo>
                    <a:close/>
                    <a:moveTo>
                      <a:pt x="54" y="40"/>
                    </a:moveTo>
                    <a:cubicBezTo>
                      <a:pt x="56" y="40"/>
                      <a:pt x="58" y="40"/>
                      <a:pt x="59" y="40"/>
                    </a:cubicBezTo>
                    <a:cubicBezTo>
                      <a:pt x="57" y="51"/>
                      <a:pt x="48" y="41"/>
                      <a:pt x="46" y="36"/>
                    </a:cubicBezTo>
                    <a:cubicBezTo>
                      <a:pt x="55" y="39"/>
                      <a:pt x="57" y="20"/>
                      <a:pt x="66" y="25"/>
                    </a:cubicBezTo>
                    <a:cubicBezTo>
                      <a:pt x="63" y="28"/>
                      <a:pt x="64" y="34"/>
                      <a:pt x="58" y="33"/>
                    </a:cubicBezTo>
                    <a:cubicBezTo>
                      <a:pt x="61" y="36"/>
                      <a:pt x="64" y="37"/>
                      <a:pt x="68" y="35"/>
                    </a:cubicBezTo>
                    <a:cubicBezTo>
                      <a:pt x="71" y="32"/>
                      <a:pt x="65" y="34"/>
                      <a:pt x="65" y="30"/>
                    </a:cubicBezTo>
                    <a:cubicBezTo>
                      <a:pt x="67" y="31"/>
                      <a:pt x="71" y="28"/>
                      <a:pt x="74" y="28"/>
                    </a:cubicBezTo>
                    <a:cubicBezTo>
                      <a:pt x="78" y="32"/>
                      <a:pt x="68" y="34"/>
                      <a:pt x="71" y="38"/>
                    </a:cubicBezTo>
                    <a:cubicBezTo>
                      <a:pt x="66" y="38"/>
                      <a:pt x="57" y="41"/>
                      <a:pt x="56" y="35"/>
                    </a:cubicBezTo>
                    <a:cubicBezTo>
                      <a:pt x="55" y="37"/>
                      <a:pt x="56" y="39"/>
                      <a:pt x="54" y="40"/>
                    </a:cubicBezTo>
                    <a:close/>
                    <a:moveTo>
                      <a:pt x="61" y="55"/>
                    </a:moveTo>
                    <a:cubicBezTo>
                      <a:pt x="59" y="55"/>
                      <a:pt x="57" y="53"/>
                      <a:pt x="56" y="51"/>
                    </a:cubicBezTo>
                    <a:cubicBezTo>
                      <a:pt x="63" y="47"/>
                      <a:pt x="63" y="47"/>
                      <a:pt x="64" y="41"/>
                    </a:cubicBezTo>
                    <a:cubicBezTo>
                      <a:pt x="68" y="42"/>
                      <a:pt x="66" y="45"/>
                      <a:pt x="70" y="48"/>
                    </a:cubicBezTo>
                    <a:cubicBezTo>
                      <a:pt x="72" y="45"/>
                      <a:pt x="71" y="41"/>
                      <a:pt x="76" y="38"/>
                    </a:cubicBezTo>
                    <a:cubicBezTo>
                      <a:pt x="76" y="40"/>
                      <a:pt x="77" y="42"/>
                      <a:pt x="79" y="44"/>
                    </a:cubicBezTo>
                    <a:cubicBezTo>
                      <a:pt x="73" y="47"/>
                      <a:pt x="76" y="52"/>
                      <a:pt x="67" y="56"/>
                    </a:cubicBezTo>
                    <a:cubicBezTo>
                      <a:pt x="65" y="54"/>
                      <a:pt x="66" y="52"/>
                      <a:pt x="64" y="50"/>
                    </a:cubicBezTo>
                    <a:cubicBezTo>
                      <a:pt x="62" y="52"/>
                      <a:pt x="63" y="54"/>
                      <a:pt x="61" y="55"/>
                    </a:cubicBezTo>
                    <a:close/>
                    <a:moveTo>
                      <a:pt x="60" y="68"/>
                    </a:moveTo>
                    <a:cubicBezTo>
                      <a:pt x="56" y="66"/>
                      <a:pt x="58" y="66"/>
                      <a:pt x="55" y="61"/>
                    </a:cubicBezTo>
                    <a:cubicBezTo>
                      <a:pt x="57" y="60"/>
                      <a:pt x="58" y="59"/>
                      <a:pt x="60" y="57"/>
                    </a:cubicBezTo>
                    <a:cubicBezTo>
                      <a:pt x="60" y="59"/>
                      <a:pt x="61" y="62"/>
                      <a:pt x="63" y="60"/>
                    </a:cubicBezTo>
                    <a:cubicBezTo>
                      <a:pt x="61" y="62"/>
                      <a:pt x="62" y="64"/>
                      <a:pt x="60" y="68"/>
                    </a:cubicBezTo>
                    <a:close/>
                    <a:moveTo>
                      <a:pt x="95" y="48"/>
                    </a:moveTo>
                    <a:cubicBezTo>
                      <a:pt x="92" y="46"/>
                      <a:pt x="96" y="44"/>
                      <a:pt x="96" y="42"/>
                    </a:cubicBezTo>
                    <a:cubicBezTo>
                      <a:pt x="91" y="39"/>
                      <a:pt x="92" y="44"/>
                      <a:pt x="88" y="46"/>
                    </a:cubicBezTo>
                    <a:cubicBezTo>
                      <a:pt x="87" y="45"/>
                      <a:pt x="86" y="43"/>
                      <a:pt x="85" y="42"/>
                    </a:cubicBezTo>
                    <a:cubicBezTo>
                      <a:pt x="96" y="36"/>
                      <a:pt x="95" y="29"/>
                      <a:pt x="107" y="20"/>
                    </a:cubicBezTo>
                    <a:cubicBezTo>
                      <a:pt x="111" y="23"/>
                      <a:pt x="104" y="32"/>
                      <a:pt x="100" y="27"/>
                    </a:cubicBezTo>
                    <a:cubicBezTo>
                      <a:pt x="100" y="32"/>
                      <a:pt x="99" y="35"/>
                      <a:pt x="101" y="40"/>
                    </a:cubicBezTo>
                    <a:cubicBezTo>
                      <a:pt x="95" y="42"/>
                      <a:pt x="100" y="46"/>
                      <a:pt x="95" y="48"/>
                    </a:cubicBezTo>
                    <a:close/>
                    <a:moveTo>
                      <a:pt x="104" y="52"/>
                    </a:moveTo>
                    <a:cubicBezTo>
                      <a:pt x="105" y="51"/>
                      <a:pt x="107" y="49"/>
                      <a:pt x="109" y="48"/>
                    </a:cubicBezTo>
                    <a:cubicBezTo>
                      <a:pt x="111" y="50"/>
                      <a:pt x="111" y="51"/>
                      <a:pt x="112" y="53"/>
                    </a:cubicBezTo>
                    <a:cubicBezTo>
                      <a:pt x="109" y="55"/>
                      <a:pt x="106" y="55"/>
                      <a:pt x="104" y="52"/>
                    </a:cubicBezTo>
                    <a:close/>
                    <a:moveTo>
                      <a:pt x="127" y="45"/>
                    </a:moveTo>
                    <a:cubicBezTo>
                      <a:pt x="124" y="42"/>
                      <a:pt x="126" y="39"/>
                      <a:pt x="127" y="36"/>
                    </a:cubicBezTo>
                    <a:cubicBezTo>
                      <a:pt x="124" y="36"/>
                      <a:pt x="121" y="35"/>
                      <a:pt x="119" y="35"/>
                    </a:cubicBezTo>
                    <a:cubicBezTo>
                      <a:pt x="117" y="37"/>
                      <a:pt x="119" y="40"/>
                      <a:pt x="115" y="39"/>
                    </a:cubicBezTo>
                    <a:cubicBezTo>
                      <a:pt x="114" y="38"/>
                      <a:pt x="118" y="36"/>
                      <a:pt x="117" y="35"/>
                    </a:cubicBezTo>
                    <a:cubicBezTo>
                      <a:pt x="116" y="32"/>
                      <a:pt x="113" y="35"/>
                      <a:pt x="112" y="33"/>
                    </a:cubicBezTo>
                    <a:cubicBezTo>
                      <a:pt x="113" y="35"/>
                      <a:pt x="113" y="50"/>
                      <a:pt x="105" y="44"/>
                    </a:cubicBezTo>
                    <a:cubicBezTo>
                      <a:pt x="108" y="43"/>
                      <a:pt x="106" y="40"/>
                      <a:pt x="109" y="39"/>
                    </a:cubicBezTo>
                    <a:cubicBezTo>
                      <a:pt x="107" y="38"/>
                      <a:pt x="105" y="37"/>
                      <a:pt x="103" y="38"/>
                    </a:cubicBezTo>
                    <a:cubicBezTo>
                      <a:pt x="106" y="25"/>
                      <a:pt x="120" y="33"/>
                      <a:pt x="128" y="31"/>
                    </a:cubicBezTo>
                    <a:cubicBezTo>
                      <a:pt x="132" y="36"/>
                      <a:pt x="133" y="41"/>
                      <a:pt x="127" y="45"/>
                    </a:cubicBezTo>
                    <a:close/>
                    <a:moveTo>
                      <a:pt x="132" y="31"/>
                    </a:moveTo>
                    <a:cubicBezTo>
                      <a:pt x="140" y="27"/>
                      <a:pt x="141" y="24"/>
                      <a:pt x="145" y="22"/>
                    </a:cubicBezTo>
                    <a:cubicBezTo>
                      <a:pt x="146" y="25"/>
                      <a:pt x="143" y="34"/>
                      <a:pt x="139" y="30"/>
                    </a:cubicBezTo>
                    <a:cubicBezTo>
                      <a:pt x="134" y="34"/>
                      <a:pt x="139" y="39"/>
                      <a:pt x="136" y="43"/>
                    </a:cubicBezTo>
                    <a:cubicBezTo>
                      <a:pt x="133" y="39"/>
                      <a:pt x="135" y="35"/>
                      <a:pt x="132" y="31"/>
                    </a:cubicBezTo>
                    <a:close/>
                    <a:moveTo>
                      <a:pt x="155" y="26"/>
                    </a:moveTo>
                    <a:cubicBezTo>
                      <a:pt x="161" y="26"/>
                      <a:pt x="164" y="21"/>
                      <a:pt x="171" y="23"/>
                    </a:cubicBezTo>
                    <a:cubicBezTo>
                      <a:pt x="172" y="26"/>
                      <a:pt x="172" y="33"/>
                      <a:pt x="168" y="33"/>
                    </a:cubicBezTo>
                    <a:cubicBezTo>
                      <a:pt x="164" y="30"/>
                      <a:pt x="170" y="28"/>
                      <a:pt x="168" y="26"/>
                    </a:cubicBezTo>
                    <a:cubicBezTo>
                      <a:pt x="167" y="25"/>
                      <a:pt x="166" y="25"/>
                      <a:pt x="165" y="24"/>
                    </a:cubicBezTo>
                    <a:cubicBezTo>
                      <a:pt x="162" y="28"/>
                      <a:pt x="162" y="31"/>
                      <a:pt x="158" y="35"/>
                    </a:cubicBezTo>
                    <a:cubicBezTo>
                      <a:pt x="154" y="31"/>
                      <a:pt x="159" y="29"/>
                      <a:pt x="155" y="26"/>
                    </a:cubicBezTo>
                    <a:close/>
                    <a:moveTo>
                      <a:pt x="149" y="42"/>
                    </a:moveTo>
                    <a:cubicBezTo>
                      <a:pt x="148" y="39"/>
                      <a:pt x="151" y="38"/>
                      <a:pt x="148" y="35"/>
                    </a:cubicBezTo>
                    <a:cubicBezTo>
                      <a:pt x="150" y="34"/>
                      <a:pt x="152" y="35"/>
                      <a:pt x="154" y="33"/>
                    </a:cubicBezTo>
                    <a:cubicBezTo>
                      <a:pt x="157" y="36"/>
                      <a:pt x="153" y="39"/>
                      <a:pt x="149" y="42"/>
                    </a:cubicBezTo>
                    <a:close/>
                    <a:moveTo>
                      <a:pt x="134" y="63"/>
                    </a:moveTo>
                    <a:cubicBezTo>
                      <a:pt x="137" y="68"/>
                      <a:pt x="128" y="66"/>
                      <a:pt x="130" y="70"/>
                    </a:cubicBezTo>
                    <a:cubicBezTo>
                      <a:pt x="126" y="67"/>
                      <a:pt x="126" y="57"/>
                      <a:pt x="127" y="52"/>
                    </a:cubicBezTo>
                    <a:cubicBezTo>
                      <a:pt x="134" y="49"/>
                      <a:pt x="143" y="49"/>
                      <a:pt x="143" y="40"/>
                    </a:cubicBezTo>
                    <a:cubicBezTo>
                      <a:pt x="149" y="41"/>
                      <a:pt x="144" y="47"/>
                      <a:pt x="145" y="50"/>
                    </a:cubicBezTo>
                    <a:cubicBezTo>
                      <a:pt x="138" y="46"/>
                      <a:pt x="123" y="64"/>
                      <a:pt x="134" y="63"/>
                    </a:cubicBezTo>
                    <a:close/>
                    <a:moveTo>
                      <a:pt x="170" y="42"/>
                    </a:moveTo>
                    <a:cubicBezTo>
                      <a:pt x="168" y="40"/>
                      <a:pt x="164" y="38"/>
                      <a:pt x="160" y="41"/>
                    </a:cubicBezTo>
                    <a:cubicBezTo>
                      <a:pt x="158" y="33"/>
                      <a:pt x="172" y="39"/>
                      <a:pt x="174" y="29"/>
                    </a:cubicBezTo>
                    <a:cubicBezTo>
                      <a:pt x="174" y="33"/>
                      <a:pt x="175" y="37"/>
                      <a:pt x="180" y="32"/>
                    </a:cubicBezTo>
                    <a:cubicBezTo>
                      <a:pt x="186" y="42"/>
                      <a:pt x="170" y="33"/>
                      <a:pt x="170" y="42"/>
                    </a:cubicBezTo>
                    <a:close/>
                    <a:moveTo>
                      <a:pt x="189" y="32"/>
                    </a:moveTo>
                    <a:cubicBezTo>
                      <a:pt x="190" y="35"/>
                      <a:pt x="189" y="39"/>
                      <a:pt x="185" y="39"/>
                    </a:cubicBezTo>
                    <a:cubicBezTo>
                      <a:pt x="184" y="36"/>
                      <a:pt x="186" y="32"/>
                      <a:pt x="189" y="32"/>
                    </a:cubicBezTo>
                    <a:close/>
                    <a:moveTo>
                      <a:pt x="159" y="58"/>
                    </a:moveTo>
                    <a:cubicBezTo>
                      <a:pt x="164" y="58"/>
                      <a:pt x="165" y="48"/>
                      <a:pt x="170" y="54"/>
                    </a:cubicBezTo>
                    <a:cubicBezTo>
                      <a:pt x="165" y="53"/>
                      <a:pt x="164" y="65"/>
                      <a:pt x="159" y="58"/>
                    </a:cubicBezTo>
                    <a:close/>
                    <a:moveTo>
                      <a:pt x="173" y="58"/>
                    </a:moveTo>
                    <a:cubicBezTo>
                      <a:pt x="171" y="55"/>
                      <a:pt x="177" y="53"/>
                      <a:pt x="172" y="49"/>
                    </a:cubicBezTo>
                    <a:cubicBezTo>
                      <a:pt x="174" y="48"/>
                      <a:pt x="175" y="47"/>
                      <a:pt x="174" y="46"/>
                    </a:cubicBezTo>
                    <a:cubicBezTo>
                      <a:pt x="176" y="45"/>
                      <a:pt x="176" y="46"/>
                      <a:pt x="175" y="47"/>
                    </a:cubicBezTo>
                    <a:cubicBezTo>
                      <a:pt x="177" y="49"/>
                      <a:pt x="178" y="49"/>
                      <a:pt x="180" y="48"/>
                    </a:cubicBezTo>
                    <a:cubicBezTo>
                      <a:pt x="181" y="50"/>
                      <a:pt x="179" y="50"/>
                      <a:pt x="179" y="49"/>
                    </a:cubicBezTo>
                    <a:cubicBezTo>
                      <a:pt x="174" y="52"/>
                      <a:pt x="178" y="55"/>
                      <a:pt x="173" y="58"/>
                    </a:cubicBezTo>
                    <a:close/>
                    <a:moveTo>
                      <a:pt x="194" y="38"/>
                    </a:moveTo>
                    <a:cubicBezTo>
                      <a:pt x="197" y="42"/>
                      <a:pt x="189" y="43"/>
                      <a:pt x="196" y="45"/>
                    </a:cubicBezTo>
                    <a:cubicBezTo>
                      <a:pt x="193" y="47"/>
                      <a:pt x="192" y="48"/>
                      <a:pt x="194" y="50"/>
                    </a:cubicBezTo>
                    <a:cubicBezTo>
                      <a:pt x="188" y="49"/>
                      <a:pt x="190" y="41"/>
                      <a:pt x="194" y="38"/>
                    </a:cubicBezTo>
                    <a:close/>
                    <a:moveTo>
                      <a:pt x="182" y="60"/>
                    </a:moveTo>
                    <a:cubicBezTo>
                      <a:pt x="180" y="58"/>
                      <a:pt x="181" y="57"/>
                      <a:pt x="180" y="56"/>
                    </a:cubicBezTo>
                    <a:cubicBezTo>
                      <a:pt x="183" y="54"/>
                      <a:pt x="187" y="53"/>
                      <a:pt x="189" y="56"/>
                    </a:cubicBezTo>
                    <a:cubicBezTo>
                      <a:pt x="187" y="59"/>
                      <a:pt x="185" y="56"/>
                      <a:pt x="182" y="60"/>
                    </a:cubicBezTo>
                    <a:close/>
                    <a:moveTo>
                      <a:pt x="201" y="43"/>
                    </a:moveTo>
                    <a:cubicBezTo>
                      <a:pt x="203" y="39"/>
                      <a:pt x="207" y="38"/>
                      <a:pt x="211" y="35"/>
                    </a:cubicBezTo>
                    <a:cubicBezTo>
                      <a:pt x="214" y="42"/>
                      <a:pt x="205" y="42"/>
                      <a:pt x="201" y="43"/>
                    </a:cubicBezTo>
                    <a:close/>
                    <a:moveTo>
                      <a:pt x="197" y="55"/>
                    </a:moveTo>
                    <a:cubicBezTo>
                      <a:pt x="198" y="57"/>
                      <a:pt x="197" y="58"/>
                      <a:pt x="198" y="60"/>
                    </a:cubicBezTo>
                    <a:cubicBezTo>
                      <a:pt x="196" y="61"/>
                      <a:pt x="194" y="58"/>
                      <a:pt x="192" y="61"/>
                    </a:cubicBezTo>
                    <a:cubicBezTo>
                      <a:pt x="190" y="58"/>
                      <a:pt x="194" y="55"/>
                      <a:pt x="197" y="55"/>
                    </a:cubicBezTo>
                    <a:close/>
                    <a:moveTo>
                      <a:pt x="184" y="72"/>
                    </a:moveTo>
                    <a:cubicBezTo>
                      <a:pt x="182" y="70"/>
                      <a:pt x="181" y="68"/>
                      <a:pt x="183" y="66"/>
                    </a:cubicBezTo>
                    <a:cubicBezTo>
                      <a:pt x="188" y="63"/>
                      <a:pt x="191" y="70"/>
                      <a:pt x="196" y="65"/>
                    </a:cubicBezTo>
                    <a:cubicBezTo>
                      <a:pt x="198" y="73"/>
                      <a:pt x="190" y="69"/>
                      <a:pt x="184" y="72"/>
                    </a:cubicBezTo>
                    <a:close/>
                    <a:moveTo>
                      <a:pt x="214" y="36"/>
                    </a:moveTo>
                    <a:cubicBezTo>
                      <a:pt x="216" y="36"/>
                      <a:pt x="218" y="38"/>
                      <a:pt x="217" y="36"/>
                    </a:cubicBezTo>
                    <a:cubicBezTo>
                      <a:pt x="221" y="40"/>
                      <a:pt x="224" y="38"/>
                      <a:pt x="229" y="37"/>
                    </a:cubicBezTo>
                    <a:cubicBezTo>
                      <a:pt x="231" y="43"/>
                      <a:pt x="214" y="41"/>
                      <a:pt x="214" y="36"/>
                    </a:cubicBezTo>
                    <a:close/>
                    <a:moveTo>
                      <a:pt x="225" y="57"/>
                    </a:moveTo>
                    <a:cubicBezTo>
                      <a:pt x="223" y="59"/>
                      <a:pt x="226" y="61"/>
                      <a:pt x="222" y="63"/>
                    </a:cubicBezTo>
                    <a:cubicBezTo>
                      <a:pt x="220" y="61"/>
                      <a:pt x="217" y="62"/>
                      <a:pt x="215" y="59"/>
                    </a:cubicBezTo>
                    <a:cubicBezTo>
                      <a:pt x="218" y="57"/>
                      <a:pt x="214" y="55"/>
                      <a:pt x="218" y="53"/>
                    </a:cubicBezTo>
                    <a:cubicBezTo>
                      <a:pt x="222" y="56"/>
                      <a:pt x="227" y="55"/>
                      <a:pt x="232" y="59"/>
                    </a:cubicBezTo>
                    <a:cubicBezTo>
                      <a:pt x="228" y="61"/>
                      <a:pt x="229" y="58"/>
                      <a:pt x="225" y="57"/>
                    </a:cubicBezTo>
                    <a:close/>
                    <a:moveTo>
                      <a:pt x="224" y="72"/>
                    </a:moveTo>
                    <a:cubicBezTo>
                      <a:pt x="223" y="67"/>
                      <a:pt x="222" y="72"/>
                      <a:pt x="218" y="73"/>
                    </a:cubicBezTo>
                    <a:cubicBezTo>
                      <a:pt x="219" y="67"/>
                      <a:pt x="224" y="66"/>
                      <a:pt x="228" y="63"/>
                    </a:cubicBezTo>
                    <a:cubicBezTo>
                      <a:pt x="229" y="65"/>
                      <a:pt x="228" y="68"/>
                      <a:pt x="227" y="66"/>
                    </a:cubicBezTo>
                    <a:cubicBezTo>
                      <a:pt x="224" y="68"/>
                      <a:pt x="228" y="70"/>
                      <a:pt x="224" y="72"/>
                    </a:cubicBezTo>
                    <a:close/>
                    <a:moveTo>
                      <a:pt x="241" y="73"/>
                    </a:moveTo>
                    <a:cubicBezTo>
                      <a:pt x="240" y="72"/>
                      <a:pt x="242" y="72"/>
                      <a:pt x="242" y="72"/>
                    </a:cubicBezTo>
                    <a:cubicBezTo>
                      <a:pt x="245" y="71"/>
                      <a:pt x="241" y="68"/>
                      <a:pt x="243" y="66"/>
                    </a:cubicBezTo>
                    <a:cubicBezTo>
                      <a:pt x="241" y="65"/>
                      <a:pt x="241" y="68"/>
                      <a:pt x="242" y="69"/>
                    </a:cubicBezTo>
                    <a:cubicBezTo>
                      <a:pt x="239" y="70"/>
                      <a:pt x="239" y="62"/>
                      <a:pt x="242" y="60"/>
                    </a:cubicBezTo>
                    <a:cubicBezTo>
                      <a:pt x="242" y="65"/>
                      <a:pt x="242" y="65"/>
                      <a:pt x="246" y="71"/>
                    </a:cubicBezTo>
                    <a:cubicBezTo>
                      <a:pt x="244" y="73"/>
                      <a:pt x="243" y="72"/>
                      <a:pt x="241" y="73"/>
                    </a:cubicBezTo>
                    <a:close/>
                    <a:moveTo>
                      <a:pt x="251" y="78"/>
                    </a:moveTo>
                    <a:cubicBezTo>
                      <a:pt x="251" y="73"/>
                      <a:pt x="256" y="72"/>
                      <a:pt x="255" y="68"/>
                    </a:cubicBezTo>
                    <a:cubicBezTo>
                      <a:pt x="257" y="68"/>
                      <a:pt x="258" y="76"/>
                      <a:pt x="257" y="79"/>
                    </a:cubicBezTo>
                    <a:cubicBezTo>
                      <a:pt x="254" y="73"/>
                      <a:pt x="255" y="74"/>
                      <a:pt x="251" y="78"/>
                    </a:cubicBezTo>
                    <a:close/>
                    <a:moveTo>
                      <a:pt x="354" y="12"/>
                    </a:moveTo>
                    <a:cubicBezTo>
                      <a:pt x="355" y="11"/>
                      <a:pt x="356" y="13"/>
                      <a:pt x="357" y="13"/>
                    </a:cubicBezTo>
                    <a:cubicBezTo>
                      <a:pt x="359" y="12"/>
                      <a:pt x="358" y="10"/>
                      <a:pt x="361" y="9"/>
                    </a:cubicBezTo>
                    <a:cubicBezTo>
                      <a:pt x="361" y="10"/>
                      <a:pt x="362" y="11"/>
                      <a:pt x="363" y="12"/>
                    </a:cubicBezTo>
                    <a:cubicBezTo>
                      <a:pt x="360" y="13"/>
                      <a:pt x="357" y="15"/>
                      <a:pt x="354" y="12"/>
                    </a:cubicBezTo>
                    <a:close/>
                    <a:moveTo>
                      <a:pt x="716" y="72"/>
                    </a:moveTo>
                    <a:cubicBezTo>
                      <a:pt x="717" y="79"/>
                      <a:pt x="704" y="74"/>
                      <a:pt x="698" y="77"/>
                    </a:cubicBezTo>
                    <a:cubicBezTo>
                      <a:pt x="697" y="72"/>
                      <a:pt x="708" y="74"/>
                      <a:pt x="704" y="69"/>
                    </a:cubicBezTo>
                    <a:cubicBezTo>
                      <a:pt x="707" y="71"/>
                      <a:pt x="711" y="68"/>
                      <a:pt x="714" y="65"/>
                    </a:cubicBezTo>
                    <a:cubicBezTo>
                      <a:pt x="714" y="71"/>
                      <a:pt x="706" y="74"/>
                      <a:pt x="702" y="75"/>
                    </a:cubicBezTo>
                    <a:cubicBezTo>
                      <a:pt x="706" y="77"/>
                      <a:pt x="711" y="73"/>
                      <a:pt x="716" y="72"/>
                    </a:cubicBezTo>
                    <a:close/>
                    <a:moveTo>
                      <a:pt x="717" y="62"/>
                    </a:moveTo>
                    <a:cubicBezTo>
                      <a:pt x="718" y="66"/>
                      <a:pt x="708" y="63"/>
                      <a:pt x="710" y="59"/>
                    </a:cubicBezTo>
                    <a:cubicBezTo>
                      <a:pt x="717" y="63"/>
                      <a:pt x="711" y="54"/>
                      <a:pt x="716" y="51"/>
                    </a:cubicBezTo>
                    <a:cubicBezTo>
                      <a:pt x="722" y="56"/>
                      <a:pt x="711" y="60"/>
                      <a:pt x="717" y="62"/>
                    </a:cubicBezTo>
                    <a:close/>
                    <a:moveTo>
                      <a:pt x="712" y="39"/>
                    </a:moveTo>
                    <a:cubicBezTo>
                      <a:pt x="714" y="43"/>
                      <a:pt x="714" y="33"/>
                      <a:pt x="717" y="39"/>
                    </a:cubicBezTo>
                    <a:cubicBezTo>
                      <a:pt x="712" y="44"/>
                      <a:pt x="711" y="46"/>
                      <a:pt x="706" y="43"/>
                    </a:cubicBezTo>
                    <a:cubicBezTo>
                      <a:pt x="713" y="44"/>
                      <a:pt x="708" y="28"/>
                      <a:pt x="712" y="39"/>
                    </a:cubicBezTo>
                    <a:close/>
                    <a:moveTo>
                      <a:pt x="721" y="30"/>
                    </a:moveTo>
                    <a:cubicBezTo>
                      <a:pt x="717" y="32"/>
                      <a:pt x="712" y="33"/>
                      <a:pt x="708" y="32"/>
                    </a:cubicBezTo>
                    <a:cubicBezTo>
                      <a:pt x="709" y="28"/>
                      <a:pt x="716" y="17"/>
                      <a:pt x="720" y="10"/>
                    </a:cubicBezTo>
                    <a:cubicBezTo>
                      <a:pt x="722" y="17"/>
                      <a:pt x="720" y="21"/>
                      <a:pt x="721" y="30"/>
                    </a:cubicBezTo>
                    <a:close/>
                    <a:moveTo>
                      <a:pt x="716" y="13"/>
                    </a:moveTo>
                    <a:cubicBezTo>
                      <a:pt x="714" y="14"/>
                      <a:pt x="713" y="15"/>
                      <a:pt x="711" y="17"/>
                    </a:cubicBezTo>
                    <a:cubicBezTo>
                      <a:pt x="709" y="11"/>
                      <a:pt x="706" y="17"/>
                      <a:pt x="704" y="13"/>
                    </a:cubicBezTo>
                    <a:cubicBezTo>
                      <a:pt x="708" y="13"/>
                      <a:pt x="713" y="8"/>
                      <a:pt x="716" y="13"/>
                    </a:cubicBezTo>
                    <a:close/>
                  </a:path>
                </a:pathLst>
              </a:custGeom>
              <a:solidFill>
                <a:srgbClr val="FDBE00"/>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 name="Freeform 548"/>
              <p:cNvSpPr>
                <a:spLocks noEditPoints="1"/>
              </p:cNvSpPr>
              <p:nvPr/>
            </p:nvSpPr>
            <p:spPr bwMode="auto">
              <a:xfrm rot="16200000" flipV="1">
                <a:off x="4438472" y="3209915"/>
                <a:ext cx="363777" cy="45719"/>
              </a:xfrm>
              <a:custGeom>
                <a:avLst/>
                <a:gdLst>
                  <a:gd name="T0" fmla="*/ 480 w 748"/>
                  <a:gd name="T1" fmla="*/ 13 h 95"/>
                  <a:gd name="T2" fmla="*/ 427 w 748"/>
                  <a:gd name="T3" fmla="*/ 8 h 95"/>
                  <a:gd name="T4" fmla="*/ 366 w 748"/>
                  <a:gd name="T5" fmla="*/ 13 h 95"/>
                  <a:gd name="T6" fmla="*/ 311 w 748"/>
                  <a:gd name="T7" fmla="*/ 15 h 95"/>
                  <a:gd name="T8" fmla="*/ 289 w 748"/>
                  <a:gd name="T9" fmla="*/ 1 h 95"/>
                  <a:gd name="T10" fmla="*/ 234 w 748"/>
                  <a:gd name="T11" fmla="*/ 11 h 95"/>
                  <a:gd name="T12" fmla="*/ 205 w 748"/>
                  <a:gd name="T13" fmla="*/ 13 h 95"/>
                  <a:gd name="T14" fmla="*/ 152 w 748"/>
                  <a:gd name="T15" fmla="*/ 18 h 95"/>
                  <a:gd name="T16" fmla="*/ 142 w 748"/>
                  <a:gd name="T17" fmla="*/ 18 h 95"/>
                  <a:gd name="T18" fmla="*/ 126 w 748"/>
                  <a:gd name="T19" fmla="*/ 20 h 95"/>
                  <a:gd name="T20" fmla="*/ 107 w 748"/>
                  <a:gd name="T21" fmla="*/ 1 h 95"/>
                  <a:gd name="T22" fmla="*/ 64 w 748"/>
                  <a:gd name="T23" fmla="*/ 20 h 95"/>
                  <a:gd name="T24" fmla="*/ 17 w 748"/>
                  <a:gd name="T25" fmla="*/ 64 h 95"/>
                  <a:gd name="T26" fmla="*/ 71 w 748"/>
                  <a:gd name="T27" fmla="*/ 69 h 95"/>
                  <a:gd name="T28" fmla="*/ 101 w 748"/>
                  <a:gd name="T29" fmla="*/ 51 h 95"/>
                  <a:gd name="T30" fmla="*/ 90 w 748"/>
                  <a:gd name="T31" fmla="*/ 67 h 95"/>
                  <a:gd name="T32" fmla="*/ 112 w 748"/>
                  <a:gd name="T33" fmla="*/ 63 h 95"/>
                  <a:gd name="T34" fmla="*/ 140 w 748"/>
                  <a:gd name="T35" fmla="*/ 69 h 95"/>
                  <a:gd name="T36" fmla="*/ 151 w 748"/>
                  <a:gd name="T37" fmla="*/ 51 h 95"/>
                  <a:gd name="T38" fmla="*/ 167 w 748"/>
                  <a:gd name="T39" fmla="*/ 62 h 95"/>
                  <a:gd name="T40" fmla="*/ 213 w 748"/>
                  <a:gd name="T41" fmla="*/ 61 h 95"/>
                  <a:gd name="T42" fmla="*/ 244 w 748"/>
                  <a:gd name="T43" fmla="*/ 84 h 95"/>
                  <a:gd name="T44" fmla="*/ 306 w 748"/>
                  <a:gd name="T45" fmla="*/ 77 h 95"/>
                  <a:gd name="T46" fmla="*/ 364 w 748"/>
                  <a:gd name="T47" fmla="*/ 85 h 95"/>
                  <a:gd name="T48" fmla="*/ 566 w 748"/>
                  <a:gd name="T49" fmla="*/ 89 h 95"/>
                  <a:gd name="T50" fmla="*/ 675 w 748"/>
                  <a:gd name="T51" fmla="*/ 85 h 95"/>
                  <a:gd name="T52" fmla="*/ 744 w 748"/>
                  <a:gd name="T53" fmla="*/ 58 h 95"/>
                  <a:gd name="T54" fmla="*/ 725 w 748"/>
                  <a:gd name="T55" fmla="*/ 56 h 95"/>
                  <a:gd name="T56" fmla="*/ 733 w 748"/>
                  <a:gd name="T57" fmla="*/ 32 h 95"/>
                  <a:gd name="T58" fmla="*/ 725 w 748"/>
                  <a:gd name="T59" fmla="*/ 7 h 95"/>
                  <a:gd name="T60" fmla="*/ 672 w 748"/>
                  <a:gd name="T61" fmla="*/ 9 h 95"/>
                  <a:gd name="T62" fmla="*/ 642 w 748"/>
                  <a:gd name="T63" fmla="*/ 9 h 95"/>
                  <a:gd name="T64" fmla="*/ 604 w 748"/>
                  <a:gd name="T65" fmla="*/ 6 h 95"/>
                  <a:gd name="T66" fmla="*/ 227 w 748"/>
                  <a:gd name="T67" fmla="*/ 28 h 95"/>
                  <a:gd name="T68" fmla="*/ 201 w 748"/>
                  <a:gd name="T69" fmla="*/ 36 h 95"/>
                  <a:gd name="T70" fmla="*/ 220 w 748"/>
                  <a:gd name="T71" fmla="*/ 21 h 95"/>
                  <a:gd name="T72" fmla="*/ 196 w 748"/>
                  <a:gd name="T73" fmla="*/ 25 h 95"/>
                  <a:gd name="T74" fmla="*/ 184 w 748"/>
                  <a:gd name="T75" fmla="*/ 11 h 95"/>
                  <a:gd name="T76" fmla="*/ 79 w 748"/>
                  <a:gd name="T77" fmla="*/ 39 h 95"/>
                  <a:gd name="T78" fmla="*/ 54 w 748"/>
                  <a:gd name="T79" fmla="*/ 40 h 95"/>
                  <a:gd name="T80" fmla="*/ 71 w 748"/>
                  <a:gd name="T81" fmla="*/ 38 h 95"/>
                  <a:gd name="T82" fmla="*/ 79 w 748"/>
                  <a:gd name="T83" fmla="*/ 44 h 95"/>
                  <a:gd name="T84" fmla="*/ 60 w 748"/>
                  <a:gd name="T85" fmla="*/ 68 h 95"/>
                  <a:gd name="T86" fmla="*/ 95 w 748"/>
                  <a:gd name="T87" fmla="*/ 48 h 95"/>
                  <a:gd name="T88" fmla="*/ 115 w 748"/>
                  <a:gd name="T89" fmla="*/ 39 h 95"/>
                  <a:gd name="T90" fmla="*/ 132 w 748"/>
                  <a:gd name="T91" fmla="*/ 31 h 95"/>
                  <a:gd name="T92" fmla="*/ 168 w 748"/>
                  <a:gd name="T93" fmla="*/ 26 h 95"/>
                  <a:gd name="T94" fmla="*/ 134 w 748"/>
                  <a:gd name="T95" fmla="*/ 63 h 95"/>
                  <a:gd name="T96" fmla="*/ 174 w 748"/>
                  <a:gd name="T97" fmla="*/ 29 h 95"/>
                  <a:gd name="T98" fmla="*/ 159 w 748"/>
                  <a:gd name="T99" fmla="*/ 58 h 95"/>
                  <a:gd name="T100" fmla="*/ 194 w 748"/>
                  <a:gd name="T101" fmla="*/ 38 h 95"/>
                  <a:gd name="T102" fmla="*/ 201 w 748"/>
                  <a:gd name="T103" fmla="*/ 43 h 95"/>
                  <a:gd name="T104" fmla="*/ 183 w 748"/>
                  <a:gd name="T105" fmla="*/ 66 h 95"/>
                  <a:gd name="T106" fmla="*/ 222 w 748"/>
                  <a:gd name="T107" fmla="*/ 63 h 95"/>
                  <a:gd name="T108" fmla="*/ 227 w 748"/>
                  <a:gd name="T109" fmla="*/ 66 h 95"/>
                  <a:gd name="T110" fmla="*/ 241 w 748"/>
                  <a:gd name="T111" fmla="*/ 73 h 95"/>
                  <a:gd name="T112" fmla="*/ 363 w 748"/>
                  <a:gd name="T113" fmla="*/ 12 h 95"/>
                  <a:gd name="T114" fmla="*/ 717 w 748"/>
                  <a:gd name="T115" fmla="*/ 62 h 95"/>
                  <a:gd name="T116" fmla="*/ 721 w 748"/>
                  <a:gd name="T117" fmla="*/ 3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48" h="95">
                    <a:moveTo>
                      <a:pt x="559" y="11"/>
                    </a:moveTo>
                    <a:cubicBezTo>
                      <a:pt x="559" y="7"/>
                      <a:pt x="557" y="9"/>
                      <a:pt x="557" y="5"/>
                    </a:cubicBezTo>
                    <a:cubicBezTo>
                      <a:pt x="546" y="13"/>
                      <a:pt x="543" y="8"/>
                      <a:pt x="534" y="8"/>
                    </a:cubicBezTo>
                    <a:cubicBezTo>
                      <a:pt x="537" y="7"/>
                      <a:pt x="541" y="7"/>
                      <a:pt x="539" y="3"/>
                    </a:cubicBezTo>
                    <a:cubicBezTo>
                      <a:pt x="529" y="8"/>
                      <a:pt x="508" y="10"/>
                      <a:pt x="498" y="11"/>
                    </a:cubicBezTo>
                    <a:cubicBezTo>
                      <a:pt x="499" y="11"/>
                      <a:pt x="499" y="9"/>
                      <a:pt x="498" y="8"/>
                    </a:cubicBezTo>
                    <a:cubicBezTo>
                      <a:pt x="491" y="10"/>
                      <a:pt x="491" y="13"/>
                      <a:pt x="485" y="9"/>
                    </a:cubicBezTo>
                    <a:cubicBezTo>
                      <a:pt x="483" y="14"/>
                      <a:pt x="481" y="8"/>
                      <a:pt x="480" y="13"/>
                    </a:cubicBezTo>
                    <a:cubicBezTo>
                      <a:pt x="478" y="10"/>
                      <a:pt x="476" y="12"/>
                      <a:pt x="476" y="9"/>
                    </a:cubicBezTo>
                    <a:cubicBezTo>
                      <a:pt x="473" y="9"/>
                      <a:pt x="470" y="11"/>
                      <a:pt x="467" y="8"/>
                    </a:cubicBezTo>
                    <a:cubicBezTo>
                      <a:pt x="463" y="10"/>
                      <a:pt x="469" y="13"/>
                      <a:pt x="465" y="15"/>
                    </a:cubicBezTo>
                    <a:cubicBezTo>
                      <a:pt x="464" y="14"/>
                      <a:pt x="463" y="13"/>
                      <a:pt x="462" y="13"/>
                    </a:cubicBezTo>
                    <a:cubicBezTo>
                      <a:pt x="463" y="12"/>
                      <a:pt x="464" y="10"/>
                      <a:pt x="462" y="9"/>
                    </a:cubicBezTo>
                    <a:cubicBezTo>
                      <a:pt x="461" y="10"/>
                      <a:pt x="459" y="11"/>
                      <a:pt x="458" y="12"/>
                    </a:cubicBezTo>
                    <a:cubicBezTo>
                      <a:pt x="445" y="2"/>
                      <a:pt x="432" y="14"/>
                      <a:pt x="426" y="14"/>
                    </a:cubicBezTo>
                    <a:cubicBezTo>
                      <a:pt x="422" y="9"/>
                      <a:pt x="428" y="10"/>
                      <a:pt x="427" y="8"/>
                    </a:cubicBezTo>
                    <a:cubicBezTo>
                      <a:pt x="420" y="9"/>
                      <a:pt x="412" y="6"/>
                      <a:pt x="410" y="14"/>
                    </a:cubicBezTo>
                    <a:cubicBezTo>
                      <a:pt x="405" y="6"/>
                      <a:pt x="404" y="18"/>
                      <a:pt x="401" y="13"/>
                    </a:cubicBezTo>
                    <a:cubicBezTo>
                      <a:pt x="400" y="11"/>
                      <a:pt x="406" y="9"/>
                      <a:pt x="402" y="7"/>
                    </a:cubicBezTo>
                    <a:cubicBezTo>
                      <a:pt x="397" y="8"/>
                      <a:pt x="397" y="14"/>
                      <a:pt x="392" y="11"/>
                    </a:cubicBezTo>
                    <a:cubicBezTo>
                      <a:pt x="393" y="10"/>
                      <a:pt x="394" y="9"/>
                      <a:pt x="392" y="7"/>
                    </a:cubicBezTo>
                    <a:cubicBezTo>
                      <a:pt x="386" y="13"/>
                      <a:pt x="381" y="11"/>
                      <a:pt x="375" y="13"/>
                    </a:cubicBezTo>
                    <a:cubicBezTo>
                      <a:pt x="376" y="13"/>
                      <a:pt x="376" y="7"/>
                      <a:pt x="374" y="9"/>
                    </a:cubicBezTo>
                    <a:cubicBezTo>
                      <a:pt x="375" y="12"/>
                      <a:pt x="368" y="13"/>
                      <a:pt x="366" y="13"/>
                    </a:cubicBezTo>
                    <a:cubicBezTo>
                      <a:pt x="370" y="11"/>
                      <a:pt x="369" y="8"/>
                      <a:pt x="370" y="5"/>
                    </a:cubicBezTo>
                    <a:cubicBezTo>
                      <a:pt x="365" y="4"/>
                      <a:pt x="369" y="8"/>
                      <a:pt x="365" y="10"/>
                    </a:cubicBezTo>
                    <a:cubicBezTo>
                      <a:pt x="361" y="4"/>
                      <a:pt x="353" y="5"/>
                      <a:pt x="350" y="11"/>
                    </a:cubicBezTo>
                    <a:cubicBezTo>
                      <a:pt x="346" y="10"/>
                      <a:pt x="340" y="11"/>
                      <a:pt x="338" y="8"/>
                    </a:cubicBezTo>
                    <a:cubicBezTo>
                      <a:pt x="336" y="8"/>
                      <a:pt x="326" y="14"/>
                      <a:pt x="322" y="8"/>
                    </a:cubicBezTo>
                    <a:cubicBezTo>
                      <a:pt x="318" y="9"/>
                      <a:pt x="321" y="12"/>
                      <a:pt x="319" y="14"/>
                    </a:cubicBezTo>
                    <a:cubicBezTo>
                      <a:pt x="317" y="11"/>
                      <a:pt x="315" y="8"/>
                      <a:pt x="315" y="6"/>
                    </a:cubicBezTo>
                    <a:cubicBezTo>
                      <a:pt x="310" y="8"/>
                      <a:pt x="314" y="12"/>
                      <a:pt x="311" y="15"/>
                    </a:cubicBezTo>
                    <a:cubicBezTo>
                      <a:pt x="309" y="12"/>
                      <a:pt x="301" y="15"/>
                      <a:pt x="302" y="11"/>
                    </a:cubicBezTo>
                    <a:cubicBezTo>
                      <a:pt x="304" y="12"/>
                      <a:pt x="311" y="14"/>
                      <a:pt x="310" y="8"/>
                    </a:cubicBezTo>
                    <a:cubicBezTo>
                      <a:pt x="305" y="11"/>
                      <a:pt x="302" y="7"/>
                      <a:pt x="298" y="7"/>
                    </a:cubicBezTo>
                    <a:cubicBezTo>
                      <a:pt x="298" y="11"/>
                      <a:pt x="299" y="8"/>
                      <a:pt x="302" y="9"/>
                    </a:cubicBezTo>
                    <a:cubicBezTo>
                      <a:pt x="298" y="10"/>
                      <a:pt x="297" y="14"/>
                      <a:pt x="295" y="13"/>
                    </a:cubicBezTo>
                    <a:cubicBezTo>
                      <a:pt x="292" y="11"/>
                      <a:pt x="295" y="6"/>
                      <a:pt x="292" y="8"/>
                    </a:cubicBezTo>
                    <a:cubicBezTo>
                      <a:pt x="294" y="10"/>
                      <a:pt x="287" y="15"/>
                      <a:pt x="286" y="13"/>
                    </a:cubicBezTo>
                    <a:cubicBezTo>
                      <a:pt x="284" y="8"/>
                      <a:pt x="293" y="5"/>
                      <a:pt x="289" y="1"/>
                    </a:cubicBezTo>
                    <a:cubicBezTo>
                      <a:pt x="285" y="11"/>
                      <a:pt x="272" y="11"/>
                      <a:pt x="263" y="11"/>
                    </a:cubicBezTo>
                    <a:cubicBezTo>
                      <a:pt x="263" y="8"/>
                      <a:pt x="264" y="2"/>
                      <a:pt x="260" y="4"/>
                    </a:cubicBezTo>
                    <a:cubicBezTo>
                      <a:pt x="258" y="8"/>
                      <a:pt x="261" y="7"/>
                      <a:pt x="260" y="9"/>
                    </a:cubicBezTo>
                    <a:cubicBezTo>
                      <a:pt x="257" y="10"/>
                      <a:pt x="256" y="12"/>
                      <a:pt x="253" y="6"/>
                    </a:cubicBezTo>
                    <a:cubicBezTo>
                      <a:pt x="251" y="7"/>
                      <a:pt x="252" y="9"/>
                      <a:pt x="250" y="10"/>
                    </a:cubicBezTo>
                    <a:cubicBezTo>
                      <a:pt x="245" y="1"/>
                      <a:pt x="245" y="12"/>
                      <a:pt x="243" y="10"/>
                    </a:cubicBezTo>
                    <a:cubicBezTo>
                      <a:pt x="238" y="7"/>
                      <a:pt x="247" y="6"/>
                      <a:pt x="242" y="3"/>
                    </a:cubicBezTo>
                    <a:cubicBezTo>
                      <a:pt x="237" y="7"/>
                      <a:pt x="240" y="10"/>
                      <a:pt x="234" y="11"/>
                    </a:cubicBezTo>
                    <a:cubicBezTo>
                      <a:pt x="234" y="8"/>
                      <a:pt x="232" y="6"/>
                      <a:pt x="230" y="6"/>
                    </a:cubicBezTo>
                    <a:cubicBezTo>
                      <a:pt x="229" y="8"/>
                      <a:pt x="227" y="11"/>
                      <a:pt x="226" y="5"/>
                    </a:cubicBezTo>
                    <a:cubicBezTo>
                      <a:pt x="220" y="7"/>
                      <a:pt x="230" y="10"/>
                      <a:pt x="224" y="12"/>
                    </a:cubicBezTo>
                    <a:cubicBezTo>
                      <a:pt x="223" y="11"/>
                      <a:pt x="222" y="10"/>
                      <a:pt x="220" y="10"/>
                    </a:cubicBezTo>
                    <a:cubicBezTo>
                      <a:pt x="223" y="8"/>
                      <a:pt x="223" y="6"/>
                      <a:pt x="221" y="4"/>
                    </a:cubicBezTo>
                    <a:cubicBezTo>
                      <a:pt x="214" y="5"/>
                      <a:pt x="221" y="17"/>
                      <a:pt x="213" y="12"/>
                    </a:cubicBezTo>
                    <a:cubicBezTo>
                      <a:pt x="219" y="11"/>
                      <a:pt x="214" y="9"/>
                      <a:pt x="216" y="4"/>
                    </a:cubicBezTo>
                    <a:cubicBezTo>
                      <a:pt x="212" y="5"/>
                      <a:pt x="207" y="9"/>
                      <a:pt x="205" y="13"/>
                    </a:cubicBezTo>
                    <a:cubicBezTo>
                      <a:pt x="202" y="10"/>
                      <a:pt x="204" y="7"/>
                      <a:pt x="201" y="5"/>
                    </a:cubicBezTo>
                    <a:cubicBezTo>
                      <a:pt x="194" y="9"/>
                      <a:pt x="192" y="14"/>
                      <a:pt x="188" y="12"/>
                    </a:cubicBezTo>
                    <a:cubicBezTo>
                      <a:pt x="191" y="10"/>
                      <a:pt x="183" y="7"/>
                      <a:pt x="188" y="6"/>
                    </a:cubicBezTo>
                    <a:cubicBezTo>
                      <a:pt x="189" y="7"/>
                      <a:pt x="188" y="8"/>
                      <a:pt x="190" y="10"/>
                    </a:cubicBezTo>
                    <a:cubicBezTo>
                      <a:pt x="197" y="2"/>
                      <a:pt x="183" y="7"/>
                      <a:pt x="179" y="4"/>
                    </a:cubicBezTo>
                    <a:cubicBezTo>
                      <a:pt x="174" y="7"/>
                      <a:pt x="174" y="12"/>
                      <a:pt x="169" y="8"/>
                    </a:cubicBezTo>
                    <a:cubicBezTo>
                      <a:pt x="169" y="4"/>
                      <a:pt x="176" y="9"/>
                      <a:pt x="175" y="2"/>
                    </a:cubicBezTo>
                    <a:cubicBezTo>
                      <a:pt x="167" y="6"/>
                      <a:pt x="150" y="5"/>
                      <a:pt x="152" y="18"/>
                    </a:cubicBezTo>
                    <a:cubicBezTo>
                      <a:pt x="155" y="14"/>
                      <a:pt x="157" y="17"/>
                      <a:pt x="160" y="17"/>
                    </a:cubicBezTo>
                    <a:cubicBezTo>
                      <a:pt x="165" y="15"/>
                      <a:pt x="162" y="12"/>
                      <a:pt x="166" y="9"/>
                    </a:cubicBezTo>
                    <a:cubicBezTo>
                      <a:pt x="170" y="13"/>
                      <a:pt x="167" y="16"/>
                      <a:pt x="164" y="19"/>
                    </a:cubicBezTo>
                    <a:cubicBezTo>
                      <a:pt x="159" y="19"/>
                      <a:pt x="153" y="20"/>
                      <a:pt x="148" y="23"/>
                    </a:cubicBezTo>
                    <a:cubicBezTo>
                      <a:pt x="147" y="22"/>
                      <a:pt x="147" y="22"/>
                      <a:pt x="146" y="21"/>
                    </a:cubicBezTo>
                    <a:cubicBezTo>
                      <a:pt x="156" y="14"/>
                      <a:pt x="144" y="12"/>
                      <a:pt x="152" y="7"/>
                    </a:cubicBezTo>
                    <a:cubicBezTo>
                      <a:pt x="146" y="7"/>
                      <a:pt x="146" y="11"/>
                      <a:pt x="140" y="13"/>
                    </a:cubicBezTo>
                    <a:cubicBezTo>
                      <a:pt x="138" y="17"/>
                      <a:pt x="144" y="15"/>
                      <a:pt x="142" y="18"/>
                    </a:cubicBezTo>
                    <a:cubicBezTo>
                      <a:pt x="136" y="18"/>
                      <a:pt x="138" y="21"/>
                      <a:pt x="133" y="25"/>
                    </a:cubicBezTo>
                    <a:cubicBezTo>
                      <a:pt x="131" y="19"/>
                      <a:pt x="127" y="30"/>
                      <a:pt x="125" y="26"/>
                    </a:cubicBezTo>
                    <a:cubicBezTo>
                      <a:pt x="123" y="22"/>
                      <a:pt x="130" y="20"/>
                      <a:pt x="129" y="16"/>
                    </a:cubicBezTo>
                    <a:cubicBezTo>
                      <a:pt x="139" y="21"/>
                      <a:pt x="139" y="4"/>
                      <a:pt x="149" y="6"/>
                    </a:cubicBezTo>
                    <a:cubicBezTo>
                      <a:pt x="143" y="3"/>
                      <a:pt x="136" y="7"/>
                      <a:pt x="130" y="5"/>
                    </a:cubicBezTo>
                    <a:cubicBezTo>
                      <a:pt x="129" y="8"/>
                      <a:pt x="127" y="12"/>
                      <a:pt x="127" y="16"/>
                    </a:cubicBezTo>
                    <a:cubicBezTo>
                      <a:pt x="125" y="14"/>
                      <a:pt x="123" y="14"/>
                      <a:pt x="121" y="15"/>
                    </a:cubicBezTo>
                    <a:cubicBezTo>
                      <a:pt x="119" y="19"/>
                      <a:pt x="128" y="17"/>
                      <a:pt x="126" y="20"/>
                    </a:cubicBezTo>
                    <a:cubicBezTo>
                      <a:pt x="115" y="20"/>
                      <a:pt x="116" y="24"/>
                      <a:pt x="111" y="27"/>
                    </a:cubicBezTo>
                    <a:cubicBezTo>
                      <a:pt x="111" y="22"/>
                      <a:pt x="111" y="17"/>
                      <a:pt x="114" y="13"/>
                    </a:cubicBezTo>
                    <a:cubicBezTo>
                      <a:pt x="118" y="16"/>
                      <a:pt x="116" y="18"/>
                      <a:pt x="119" y="21"/>
                    </a:cubicBezTo>
                    <a:cubicBezTo>
                      <a:pt x="120" y="15"/>
                      <a:pt x="122" y="9"/>
                      <a:pt x="126" y="4"/>
                    </a:cubicBezTo>
                    <a:cubicBezTo>
                      <a:pt x="124" y="1"/>
                      <a:pt x="109" y="1"/>
                      <a:pt x="114" y="8"/>
                    </a:cubicBezTo>
                    <a:cubicBezTo>
                      <a:pt x="114" y="10"/>
                      <a:pt x="109" y="12"/>
                      <a:pt x="106" y="12"/>
                    </a:cubicBezTo>
                    <a:cubicBezTo>
                      <a:pt x="103" y="10"/>
                      <a:pt x="112" y="9"/>
                      <a:pt x="109" y="6"/>
                    </a:cubicBezTo>
                    <a:cubicBezTo>
                      <a:pt x="104" y="8"/>
                      <a:pt x="106" y="3"/>
                      <a:pt x="107" y="1"/>
                    </a:cubicBezTo>
                    <a:cubicBezTo>
                      <a:pt x="103" y="6"/>
                      <a:pt x="93" y="13"/>
                      <a:pt x="86" y="16"/>
                    </a:cubicBezTo>
                    <a:cubicBezTo>
                      <a:pt x="87" y="14"/>
                      <a:pt x="85" y="13"/>
                      <a:pt x="86" y="12"/>
                    </a:cubicBezTo>
                    <a:cubicBezTo>
                      <a:pt x="90" y="7"/>
                      <a:pt x="103" y="8"/>
                      <a:pt x="99" y="0"/>
                    </a:cubicBezTo>
                    <a:cubicBezTo>
                      <a:pt x="94" y="2"/>
                      <a:pt x="96" y="5"/>
                      <a:pt x="92" y="7"/>
                    </a:cubicBezTo>
                    <a:cubicBezTo>
                      <a:pt x="86" y="7"/>
                      <a:pt x="91" y="4"/>
                      <a:pt x="89" y="1"/>
                    </a:cubicBezTo>
                    <a:cubicBezTo>
                      <a:pt x="80" y="5"/>
                      <a:pt x="88" y="11"/>
                      <a:pt x="82" y="15"/>
                    </a:cubicBezTo>
                    <a:cubicBezTo>
                      <a:pt x="78" y="10"/>
                      <a:pt x="73" y="16"/>
                      <a:pt x="70" y="10"/>
                    </a:cubicBezTo>
                    <a:cubicBezTo>
                      <a:pt x="68" y="13"/>
                      <a:pt x="69" y="17"/>
                      <a:pt x="64" y="20"/>
                    </a:cubicBezTo>
                    <a:cubicBezTo>
                      <a:pt x="57" y="12"/>
                      <a:pt x="58" y="16"/>
                      <a:pt x="51" y="12"/>
                    </a:cubicBezTo>
                    <a:cubicBezTo>
                      <a:pt x="52" y="17"/>
                      <a:pt x="49" y="18"/>
                      <a:pt x="44" y="21"/>
                    </a:cubicBezTo>
                    <a:cubicBezTo>
                      <a:pt x="50" y="29"/>
                      <a:pt x="44" y="36"/>
                      <a:pt x="35" y="43"/>
                    </a:cubicBezTo>
                    <a:cubicBezTo>
                      <a:pt x="29" y="38"/>
                      <a:pt x="22" y="43"/>
                      <a:pt x="18" y="49"/>
                    </a:cubicBezTo>
                    <a:cubicBezTo>
                      <a:pt x="13" y="48"/>
                      <a:pt x="18" y="44"/>
                      <a:pt x="12" y="42"/>
                    </a:cubicBezTo>
                    <a:cubicBezTo>
                      <a:pt x="11" y="46"/>
                      <a:pt x="16" y="67"/>
                      <a:pt x="8" y="58"/>
                    </a:cubicBezTo>
                    <a:cubicBezTo>
                      <a:pt x="7" y="60"/>
                      <a:pt x="0" y="62"/>
                      <a:pt x="5" y="64"/>
                    </a:cubicBezTo>
                    <a:cubicBezTo>
                      <a:pt x="9" y="64"/>
                      <a:pt x="13" y="63"/>
                      <a:pt x="17" y="64"/>
                    </a:cubicBezTo>
                    <a:cubicBezTo>
                      <a:pt x="18" y="60"/>
                      <a:pt x="17" y="56"/>
                      <a:pt x="20" y="52"/>
                    </a:cubicBezTo>
                    <a:cubicBezTo>
                      <a:pt x="22" y="53"/>
                      <a:pt x="24" y="53"/>
                      <a:pt x="25" y="56"/>
                    </a:cubicBezTo>
                    <a:cubicBezTo>
                      <a:pt x="27" y="51"/>
                      <a:pt x="30" y="52"/>
                      <a:pt x="34" y="51"/>
                    </a:cubicBezTo>
                    <a:cubicBezTo>
                      <a:pt x="32" y="48"/>
                      <a:pt x="30" y="49"/>
                      <a:pt x="29" y="47"/>
                    </a:cubicBezTo>
                    <a:cubicBezTo>
                      <a:pt x="35" y="41"/>
                      <a:pt x="36" y="47"/>
                      <a:pt x="40" y="40"/>
                    </a:cubicBezTo>
                    <a:cubicBezTo>
                      <a:pt x="43" y="44"/>
                      <a:pt x="49" y="46"/>
                      <a:pt x="56" y="46"/>
                    </a:cubicBezTo>
                    <a:cubicBezTo>
                      <a:pt x="46" y="53"/>
                      <a:pt x="60" y="57"/>
                      <a:pt x="51" y="64"/>
                    </a:cubicBezTo>
                    <a:cubicBezTo>
                      <a:pt x="57" y="73"/>
                      <a:pt x="65" y="66"/>
                      <a:pt x="71" y="69"/>
                    </a:cubicBezTo>
                    <a:cubicBezTo>
                      <a:pt x="69" y="66"/>
                      <a:pt x="67" y="67"/>
                      <a:pt x="65" y="63"/>
                    </a:cubicBezTo>
                    <a:cubicBezTo>
                      <a:pt x="66" y="61"/>
                      <a:pt x="66" y="59"/>
                      <a:pt x="68" y="58"/>
                    </a:cubicBezTo>
                    <a:cubicBezTo>
                      <a:pt x="70" y="60"/>
                      <a:pt x="69" y="62"/>
                      <a:pt x="71" y="63"/>
                    </a:cubicBezTo>
                    <a:cubicBezTo>
                      <a:pt x="72" y="64"/>
                      <a:pt x="78" y="62"/>
                      <a:pt x="76" y="59"/>
                    </a:cubicBezTo>
                    <a:cubicBezTo>
                      <a:pt x="75" y="59"/>
                      <a:pt x="81" y="47"/>
                      <a:pt x="86" y="46"/>
                    </a:cubicBezTo>
                    <a:cubicBezTo>
                      <a:pt x="84" y="48"/>
                      <a:pt x="83" y="50"/>
                      <a:pt x="83" y="52"/>
                    </a:cubicBezTo>
                    <a:cubicBezTo>
                      <a:pt x="86" y="51"/>
                      <a:pt x="92" y="50"/>
                      <a:pt x="91" y="55"/>
                    </a:cubicBezTo>
                    <a:cubicBezTo>
                      <a:pt x="94" y="52"/>
                      <a:pt x="98" y="50"/>
                      <a:pt x="101" y="51"/>
                    </a:cubicBezTo>
                    <a:cubicBezTo>
                      <a:pt x="101" y="52"/>
                      <a:pt x="102" y="53"/>
                      <a:pt x="101" y="54"/>
                    </a:cubicBezTo>
                    <a:cubicBezTo>
                      <a:pt x="96" y="55"/>
                      <a:pt x="91" y="54"/>
                      <a:pt x="85" y="59"/>
                    </a:cubicBezTo>
                    <a:cubicBezTo>
                      <a:pt x="85" y="58"/>
                      <a:pt x="85" y="53"/>
                      <a:pt x="82" y="55"/>
                    </a:cubicBezTo>
                    <a:cubicBezTo>
                      <a:pt x="85" y="62"/>
                      <a:pt x="73" y="61"/>
                      <a:pt x="75" y="69"/>
                    </a:cubicBezTo>
                    <a:cubicBezTo>
                      <a:pt x="79" y="65"/>
                      <a:pt x="82" y="74"/>
                      <a:pt x="86" y="69"/>
                    </a:cubicBezTo>
                    <a:cubicBezTo>
                      <a:pt x="90" y="67"/>
                      <a:pt x="84" y="64"/>
                      <a:pt x="86" y="62"/>
                    </a:cubicBezTo>
                    <a:cubicBezTo>
                      <a:pt x="88" y="61"/>
                      <a:pt x="89" y="60"/>
                      <a:pt x="90" y="61"/>
                    </a:cubicBezTo>
                    <a:cubicBezTo>
                      <a:pt x="93" y="63"/>
                      <a:pt x="88" y="65"/>
                      <a:pt x="90" y="67"/>
                    </a:cubicBezTo>
                    <a:cubicBezTo>
                      <a:pt x="92" y="66"/>
                      <a:pt x="93" y="70"/>
                      <a:pt x="96" y="65"/>
                    </a:cubicBezTo>
                    <a:cubicBezTo>
                      <a:pt x="94" y="64"/>
                      <a:pt x="93" y="62"/>
                      <a:pt x="91" y="60"/>
                    </a:cubicBezTo>
                    <a:cubicBezTo>
                      <a:pt x="93" y="59"/>
                      <a:pt x="93" y="57"/>
                      <a:pt x="94" y="56"/>
                    </a:cubicBezTo>
                    <a:cubicBezTo>
                      <a:pt x="96" y="62"/>
                      <a:pt x="99" y="56"/>
                      <a:pt x="101" y="60"/>
                    </a:cubicBezTo>
                    <a:cubicBezTo>
                      <a:pt x="98" y="64"/>
                      <a:pt x="97" y="57"/>
                      <a:pt x="94" y="61"/>
                    </a:cubicBezTo>
                    <a:cubicBezTo>
                      <a:pt x="100" y="64"/>
                      <a:pt x="97" y="67"/>
                      <a:pt x="98" y="71"/>
                    </a:cubicBezTo>
                    <a:cubicBezTo>
                      <a:pt x="105" y="68"/>
                      <a:pt x="100" y="63"/>
                      <a:pt x="104" y="59"/>
                    </a:cubicBezTo>
                    <a:cubicBezTo>
                      <a:pt x="107" y="57"/>
                      <a:pt x="109" y="64"/>
                      <a:pt x="112" y="63"/>
                    </a:cubicBezTo>
                    <a:cubicBezTo>
                      <a:pt x="114" y="59"/>
                      <a:pt x="118" y="57"/>
                      <a:pt x="112" y="54"/>
                    </a:cubicBezTo>
                    <a:cubicBezTo>
                      <a:pt x="115" y="51"/>
                      <a:pt x="120" y="47"/>
                      <a:pt x="124" y="49"/>
                    </a:cubicBezTo>
                    <a:cubicBezTo>
                      <a:pt x="117" y="54"/>
                      <a:pt x="118" y="60"/>
                      <a:pt x="114" y="66"/>
                    </a:cubicBezTo>
                    <a:cubicBezTo>
                      <a:pt x="111" y="60"/>
                      <a:pt x="96" y="73"/>
                      <a:pt x="104" y="74"/>
                    </a:cubicBezTo>
                    <a:cubicBezTo>
                      <a:pt x="103" y="70"/>
                      <a:pt x="109" y="75"/>
                      <a:pt x="112" y="69"/>
                    </a:cubicBezTo>
                    <a:cubicBezTo>
                      <a:pt x="115" y="75"/>
                      <a:pt x="123" y="71"/>
                      <a:pt x="131" y="76"/>
                    </a:cubicBezTo>
                    <a:cubicBezTo>
                      <a:pt x="136" y="74"/>
                      <a:pt x="133" y="71"/>
                      <a:pt x="134" y="68"/>
                    </a:cubicBezTo>
                    <a:cubicBezTo>
                      <a:pt x="136" y="69"/>
                      <a:pt x="138" y="65"/>
                      <a:pt x="140" y="69"/>
                    </a:cubicBezTo>
                    <a:cubicBezTo>
                      <a:pt x="143" y="65"/>
                      <a:pt x="143" y="65"/>
                      <a:pt x="147" y="64"/>
                    </a:cubicBezTo>
                    <a:cubicBezTo>
                      <a:pt x="145" y="58"/>
                      <a:pt x="142" y="67"/>
                      <a:pt x="140" y="64"/>
                    </a:cubicBezTo>
                    <a:cubicBezTo>
                      <a:pt x="137" y="61"/>
                      <a:pt x="137" y="59"/>
                      <a:pt x="138" y="57"/>
                    </a:cubicBezTo>
                    <a:cubicBezTo>
                      <a:pt x="142" y="56"/>
                      <a:pt x="145" y="61"/>
                      <a:pt x="150" y="56"/>
                    </a:cubicBezTo>
                    <a:cubicBezTo>
                      <a:pt x="146" y="52"/>
                      <a:pt x="148" y="49"/>
                      <a:pt x="151" y="46"/>
                    </a:cubicBezTo>
                    <a:cubicBezTo>
                      <a:pt x="154" y="49"/>
                      <a:pt x="157" y="43"/>
                      <a:pt x="160" y="44"/>
                    </a:cubicBezTo>
                    <a:cubicBezTo>
                      <a:pt x="161" y="45"/>
                      <a:pt x="160" y="47"/>
                      <a:pt x="160" y="48"/>
                    </a:cubicBezTo>
                    <a:cubicBezTo>
                      <a:pt x="157" y="52"/>
                      <a:pt x="154" y="50"/>
                      <a:pt x="151" y="51"/>
                    </a:cubicBezTo>
                    <a:cubicBezTo>
                      <a:pt x="154" y="59"/>
                      <a:pt x="144" y="65"/>
                      <a:pt x="147" y="73"/>
                    </a:cubicBezTo>
                    <a:cubicBezTo>
                      <a:pt x="143" y="73"/>
                      <a:pt x="140" y="68"/>
                      <a:pt x="136" y="72"/>
                    </a:cubicBezTo>
                    <a:cubicBezTo>
                      <a:pt x="140" y="79"/>
                      <a:pt x="149" y="71"/>
                      <a:pt x="150" y="77"/>
                    </a:cubicBezTo>
                    <a:cubicBezTo>
                      <a:pt x="157" y="75"/>
                      <a:pt x="157" y="70"/>
                      <a:pt x="162" y="64"/>
                    </a:cubicBezTo>
                    <a:cubicBezTo>
                      <a:pt x="163" y="66"/>
                      <a:pt x="165" y="65"/>
                      <a:pt x="166" y="67"/>
                    </a:cubicBezTo>
                    <a:cubicBezTo>
                      <a:pt x="165" y="71"/>
                      <a:pt x="161" y="69"/>
                      <a:pt x="161" y="72"/>
                    </a:cubicBezTo>
                    <a:cubicBezTo>
                      <a:pt x="163" y="76"/>
                      <a:pt x="166" y="72"/>
                      <a:pt x="169" y="75"/>
                    </a:cubicBezTo>
                    <a:cubicBezTo>
                      <a:pt x="175" y="71"/>
                      <a:pt x="166" y="64"/>
                      <a:pt x="167" y="62"/>
                    </a:cubicBezTo>
                    <a:cubicBezTo>
                      <a:pt x="169" y="61"/>
                      <a:pt x="170" y="62"/>
                      <a:pt x="171" y="63"/>
                    </a:cubicBezTo>
                    <a:cubicBezTo>
                      <a:pt x="173" y="68"/>
                      <a:pt x="172" y="72"/>
                      <a:pt x="177" y="76"/>
                    </a:cubicBezTo>
                    <a:cubicBezTo>
                      <a:pt x="180" y="76"/>
                      <a:pt x="182" y="72"/>
                      <a:pt x="184" y="78"/>
                    </a:cubicBezTo>
                    <a:cubicBezTo>
                      <a:pt x="187" y="73"/>
                      <a:pt x="190" y="78"/>
                      <a:pt x="189" y="81"/>
                    </a:cubicBezTo>
                    <a:cubicBezTo>
                      <a:pt x="195" y="71"/>
                      <a:pt x="202" y="78"/>
                      <a:pt x="204" y="70"/>
                    </a:cubicBezTo>
                    <a:cubicBezTo>
                      <a:pt x="202" y="67"/>
                      <a:pt x="200" y="69"/>
                      <a:pt x="198" y="65"/>
                    </a:cubicBezTo>
                    <a:cubicBezTo>
                      <a:pt x="204" y="64"/>
                      <a:pt x="201" y="62"/>
                      <a:pt x="204" y="58"/>
                    </a:cubicBezTo>
                    <a:cubicBezTo>
                      <a:pt x="204" y="64"/>
                      <a:pt x="210" y="59"/>
                      <a:pt x="213" y="61"/>
                    </a:cubicBezTo>
                    <a:cubicBezTo>
                      <a:pt x="213" y="64"/>
                      <a:pt x="208" y="64"/>
                      <a:pt x="205" y="64"/>
                    </a:cubicBezTo>
                    <a:cubicBezTo>
                      <a:pt x="207" y="69"/>
                      <a:pt x="203" y="73"/>
                      <a:pt x="203" y="78"/>
                    </a:cubicBezTo>
                    <a:cubicBezTo>
                      <a:pt x="209" y="73"/>
                      <a:pt x="209" y="80"/>
                      <a:pt x="215" y="79"/>
                    </a:cubicBezTo>
                    <a:cubicBezTo>
                      <a:pt x="216" y="75"/>
                      <a:pt x="211" y="77"/>
                      <a:pt x="213" y="75"/>
                    </a:cubicBezTo>
                    <a:cubicBezTo>
                      <a:pt x="216" y="77"/>
                      <a:pt x="219" y="75"/>
                      <a:pt x="221" y="76"/>
                    </a:cubicBezTo>
                    <a:cubicBezTo>
                      <a:pt x="223" y="77"/>
                      <a:pt x="220" y="78"/>
                      <a:pt x="221" y="80"/>
                    </a:cubicBezTo>
                    <a:cubicBezTo>
                      <a:pt x="225" y="82"/>
                      <a:pt x="228" y="76"/>
                      <a:pt x="229" y="77"/>
                    </a:cubicBezTo>
                    <a:cubicBezTo>
                      <a:pt x="229" y="82"/>
                      <a:pt x="244" y="78"/>
                      <a:pt x="244" y="84"/>
                    </a:cubicBezTo>
                    <a:cubicBezTo>
                      <a:pt x="249" y="80"/>
                      <a:pt x="255" y="79"/>
                      <a:pt x="259" y="82"/>
                    </a:cubicBezTo>
                    <a:cubicBezTo>
                      <a:pt x="263" y="79"/>
                      <a:pt x="269" y="76"/>
                      <a:pt x="268" y="72"/>
                    </a:cubicBezTo>
                    <a:cubicBezTo>
                      <a:pt x="268" y="73"/>
                      <a:pt x="269" y="73"/>
                      <a:pt x="270" y="73"/>
                    </a:cubicBezTo>
                    <a:cubicBezTo>
                      <a:pt x="266" y="77"/>
                      <a:pt x="272" y="82"/>
                      <a:pt x="274" y="83"/>
                    </a:cubicBezTo>
                    <a:cubicBezTo>
                      <a:pt x="274" y="79"/>
                      <a:pt x="284" y="87"/>
                      <a:pt x="284" y="79"/>
                    </a:cubicBezTo>
                    <a:cubicBezTo>
                      <a:pt x="289" y="84"/>
                      <a:pt x="296" y="83"/>
                      <a:pt x="302" y="82"/>
                    </a:cubicBezTo>
                    <a:cubicBezTo>
                      <a:pt x="300" y="78"/>
                      <a:pt x="296" y="79"/>
                      <a:pt x="299" y="75"/>
                    </a:cubicBezTo>
                    <a:cubicBezTo>
                      <a:pt x="298" y="81"/>
                      <a:pt x="304" y="77"/>
                      <a:pt x="306" y="77"/>
                    </a:cubicBezTo>
                    <a:cubicBezTo>
                      <a:pt x="303" y="84"/>
                      <a:pt x="321" y="74"/>
                      <a:pt x="318" y="84"/>
                    </a:cubicBezTo>
                    <a:cubicBezTo>
                      <a:pt x="314" y="77"/>
                      <a:pt x="310" y="84"/>
                      <a:pt x="305" y="83"/>
                    </a:cubicBezTo>
                    <a:cubicBezTo>
                      <a:pt x="305" y="84"/>
                      <a:pt x="306" y="84"/>
                      <a:pt x="305" y="85"/>
                    </a:cubicBezTo>
                    <a:cubicBezTo>
                      <a:pt x="305" y="86"/>
                      <a:pt x="305" y="87"/>
                      <a:pt x="305" y="88"/>
                    </a:cubicBezTo>
                    <a:cubicBezTo>
                      <a:pt x="312" y="84"/>
                      <a:pt x="317" y="85"/>
                      <a:pt x="327" y="86"/>
                    </a:cubicBezTo>
                    <a:cubicBezTo>
                      <a:pt x="337" y="86"/>
                      <a:pt x="354" y="90"/>
                      <a:pt x="362" y="87"/>
                    </a:cubicBezTo>
                    <a:cubicBezTo>
                      <a:pt x="364" y="86"/>
                      <a:pt x="364" y="86"/>
                      <a:pt x="364" y="85"/>
                    </a:cubicBezTo>
                    <a:cubicBezTo>
                      <a:pt x="363" y="84"/>
                      <a:pt x="364" y="84"/>
                      <a:pt x="364" y="85"/>
                    </a:cubicBezTo>
                    <a:cubicBezTo>
                      <a:pt x="364" y="85"/>
                      <a:pt x="365" y="86"/>
                      <a:pt x="365" y="86"/>
                    </a:cubicBezTo>
                    <a:cubicBezTo>
                      <a:pt x="372" y="93"/>
                      <a:pt x="389" y="81"/>
                      <a:pt x="387" y="91"/>
                    </a:cubicBezTo>
                    <a:cubicBezTo>
                      <a:pt x="387" y="87"/>
                      <a:pt x="400" y="85"/>
                      <a:pt x="399" y="90"/>
                    </a:cubicBezTo>
                    <a:cubicBezTo>
                      <a:pt x="413" y="85"/>
                      <a:pt x="426" y="87"/>
                      <a:pt x="439" y="90"/>
                    </a:cubicBezTo>
                    <a:cubicBezTo>
                      <a:pt x="448" y="88"/>
                      <a:pt x="461" y="85"/>
                      <a:pt x="465" y="91"/>
                    </a:cubicBezTo>
                    <a:cubicBezTo>
                      <a:pt x="464" y="90"/>
                      <a:pt x="465" y="89"/>
                      <a:pt x="466" y="87"/>
                    </a:cubicBezTo>
                    <a:cubicBezTo>
                      <a:pt x="481" y="89"/>
                      <a:pt x="505" y="89"/>
                      <a:pt x="524" y="92"/>
                    </a:cubicBezTo>
                    <a:cubicBezTo>
                      <a:pt x="539" y="86"/>
                      <a:pt x="551" y="95"/>
                      <a:pt x="566" y="89"/>
                    </a:cubicBezTo>
                    <a:cubicBezTo>
                      <a:pt x="569" y="91"/>
                      <a:pt x="572" y="89"/>
                      <a:pt x="575" y="93"/>
                    </a:cubicBezTo>
                    <a:cubicBezTo>
                      <a:pt x="588" y="85"/>
                      <a:pt x="600" y="94"/>
                      <a:pt x="614" y="87"/>
                    </a:cubicBezTo>
                    <a:cubicBezTo>
                      <a:pt x="615" y="88"/>
                      <a:pt x="616" y="90"/>
                      <a:pt x="616" y="91"/>
                    </a:cubicBezTo>
                    <a:cubicBezTo>
                      <a:pt x="625" y="89"/>
                      <a:pt x="634" y="85"/>
                      <a:pt x="641" y="86"/>
                    </a:cubicBezTo>
                    <a:cubicBezTo>
                      <a:pt x="643" y="86"/>
                      <a:pt x="646" y="89"/>
                      <a:pt x="648" y="89"/>
                    </a:cubicBezTo>
                    <a:cubicBezTo>
                      <a:pt x="652" y="89"/>
                      <a:pt x="655" y="84"/>
                      <a:pt x="659" y="85"/>
                    </a:cubicBezTo>
                    <a:cubicBezTo>
                      <a:pt x="661" y="85"/>
                      <a:pt x="662" y="88"/>
                      <a:pt x="665" y="87"/>
                    </a:cubicBezTo>
                    <a:cubicBezTo>
                      <a:pt x="669" y="87"/>
                      <a:pt x="669" y="86"/>
                      <a:pt x="675" y="85"/>
                    </a:cubicBezTo>
                    <a:cubicBezTo>
                      <a:pt x="687" y="81"/>
                      <a:pt x="703" y="89"/>
                      <a:pt x="708" y="79"/>
                    </a:cubicBezTo>
                    <a:cubicBezTo>
                      <a:pt x="708" y="81"/>
                      <a:pt x="709" y="82"/>
                      <a:pt x="712" y="83"/>
                    </a:cubicBezTo>
                    <a:cubicBezTo>
                      <a:pt x="715" y="79"/>
                      <a:pt x="717" y="79"/>
                      <a:pt x="721" y="74"/>
                    </a:cubicBezTo>
                    <a:cubicBezTo>
                      <a:pt x="722" y="77"/>
                      <a:pt x="720" y="79"/>
                      <a:pt x="721" y="81"/>
                    </a:cubicBezTo>
                    <a:cubicBezTo>
                      <a:pt x="728" y="77"/>
                      <a:pt x="735" y="72"/>
                      <a:pt x="736" y="64"/>
                    </a:cubicBezTo>
                    <a:cubicBezTo>
                      <a:pt x="742" y="66"/>
                      <a:pt x="744" y="59"/>
                      <a:pt x="748" y="58"/>
                    </a:cubicBezTo>
                    <a:cubicBezTo>
                      <a:pt x="745" y="56"/>
                      <a:pt x="748" y="50"/>
                      <a:pt x="743" y="51"/>
                    </a:cubicBezTo>
                    <a:cubicBezTo>
                      <a:pt x="742" y="55"/>
                      <a:pt x="745" y="56"/>
                      <a:pt x="744" y="58"/>
                    </a:cubicBezTo>
                    <a:cubicBezTo>
                      <a:pt x="740" y="59"/>
                      <a:pt x="732" y="63"/>
                      <a:pt x="732" y="56"/>
                    </a:cubicBezTo>
                    <a:cubicBezTo>
                      <a:pt x="731" y="61"/>
                      <a:pt x="726" y="59"/>
                      <a:pt x="726" y="62"/>
                    </a:cubicBezTo>
                    <a:cubicBezTo>
                      <a:pt x="733" y="58"/>
                      <a:pt x="727" y="71"/>
                      <a:pt x="730" y="69"/>
                    </a:cubicBezTo>
                    <a:cubicBezTo>
                      <a:pt x="732" y="68"/>
                      <a:pt x="729" y="62"/>
                      <a:pt x="732" y="65"/>
                    </a:cubicBezTo>
                    <a:cubicBezTo>
                      <a:pt x="733" y="68"/>
                      <a:pt x="731" y="70"/>
                      <a:pt x="728" y="72"/>
                    </a:cubicBezTo>
                    <a:cubicBezTo>
                      <a:pt x="727" y="66"/>
                      <a:pt x="723" y="75"/>
                      <a:pt x="721" y="72"/>
                    </a:cubicBezTo>
                    <a:cubicBezTo>
                      <a:pt x="721" y="71"/>
                      <a:pt x="720" y="70"/>
                      <a:pt x="719" y="70"/>
                    </a:cubicBezTo>
                    <a:cubicBezTo>
                      <a:pt x="726" y="65"/>
                      <a:pt x="720" y="62"/>
                      <a:pt x="725" y="56"/>
                    </a:cubicBezTo>
                    <a:cubicBezTo>
                      <a:pt x="732" y="58"/>
                      <a:pt x="730" y="47"/>
                      <a:pt x="736" y="53"/>
                    </a:cubicBezTo>
                    <a:cubicBezTo>
                      <a:pt x="737" y="50"/>
                      <a:pt x="746" y="41"/>
                      <a:pt x="739" y="40"/>
                    </a:cubicBezTo>
                    <a:cubicBezTo>
                      <a:pt x="741" y="41"/>
                      <a:pt x="734" y="48"/>
                      <a:pt x="733" y="43"/>
                    </a:cubicBezTo>
                    <a:cubicBezTo>
                      <a:pt x="729" y="46"/>
                      <a:pt x="726" y="58"/>
                      <a:pt x="720" y="51"/>
                    </a:cubicBezTo>
                    <a:cubicBezTo>
                      <a:pt x="722" y="47"/>
                      <a:pt x="723" y="47"/>
                      <a:pt x="727" y="47"/>
                    </a:cubicBezTo>
                    <a:cubicBezTo>
                      <a:pt x="723" y="44"/>
                      <a:pt x="729" y="42"/>
                      <a:pt x="728" y="39"/>
                    </a:cubicBezTo>
                    <a:cubicBezTo>
                      <a:pt x="724" y="39"/>
                      <a:pt x="725" y="30"/>
                      <a:pt x="730" y="27"/>
                    </a:cubicBezTo>
                    <a:cubicBezTo>
                      <a:pt x="731" y="29"/>
                      <a:pt x="732" y="30"/>
                      <a:pt x="733" y="32"/>
                    </a:cubicBezTo>
                    <a:cubicBezTo>
                      <a:pt x="734" y="31"/>
                      <a:pt x="735" y="31"/>
                      <a:pt x="736" y="30"/>
                    </a:cubicBezTo>
                    <a:cubicBezTo>
                      <a:pt x="737" y="29"/>
                      <a:pt x="736" y="27"/>
                      <a:pt x="736" y="26"/>
                    </a:cubicBezTo>
                    <a:cubicBezTo>
                      <a:pt x="735" y="27"/>
                      <a:pt x="733" y="28"/>
                      <a:pt x="732" y="26"/>
                    </a:cubicBezTo>
                    <a:cubicBezTo>
                      <a:pt x="734" y="22"/>
                      <a:pt x="738" y="21"/>
                      <a:pt x="736" y="17"/>
                    </a:cubicBezTo>
                    <a:cubicBezTo>
                      <a:pt x="733" y="19"/>
                      <a:pt x="734" y="21"/>
                      <a:pt x="730" y="23"/>
                    </a:cubicBezTo>
                    <a:cubicBezTo>
                      <a:pt x="724" y="22"/>
                      <a:pt x="725" y="19"/>
                      <a:pt x="724" y="13"/>
                    </a:cubicBezTo>
                    <a:cubicBezTo>
                      <a:pt x="728" y="14"/>
                      <a:pt x="731" y="16"/>
                      <a:pt x="735" y="14"/>
                    </a:cubicBezTo>
                    <a:cubicBezTo>
                      <a:pt x="732" y="10"/>
                      <a:pt x="725" y="13"/>
                      <a:pt x="725" y="7"/>
                    </a:cubicBezTo>
                    <a:cubicBezTo>
                      <a:pt x="723" y="9"/>
                      <a:pt x="723" y="10"/>
                      <a:pt x="723" y="11"/>
                    </a:cubicBezTo>
                    <a:cubicBezTo>
                      <a:pt x="715" y="0"/>
                      <a:pt x="704" y="15"/>
                      <a:pt x="697" y="8"/>
                    </a:cubicBezTo>
                    <a:cubicBezTo>
                      <a:pt x="692" y="9"/>
                      <a:pt x="697" y="17"/>
                      <a:pt x="693" y="15"/>
                    </a:cubicBezTo>
                    <a:cubicBezTo>
                      <a:pt x="696" y="11"/>
                      <a:pt x="689" y="17"/>
                      <a:pt x="689" y="12"/>
                    </a:cubicBezTo>
                    <a:cubicBezTo>
                      <a:pt x="692" y="10"/>
                      <a:pt x="695" y="8"/>
                      <a:pt x="693" y="6"/>
                    </a:cubicBezTo>
                    <a:cubicBezTo>
                      <a:pt x="687" y="9"/>
                      <a:pt x="689" y="7"/>
                      <a:pt x="689" y="10"/>
                    </a:cubicBezTo>
                    <a:cubicBezTo>
                      <a:pt x="684" y="9"/>
                      <a:pt x="676" y="11"/>
                      <a:pt x="674" y="13"/>
                    </a:cubicBezTo>
                    <a:cubicBezTo>
                      <a:pt x="672" y="12"/>
                      <a:pt x="672" y="10"/>
                      <a:pt x="672" y="9"/>
                    </a:cubicBezTo>
                    <a:cubicBezTo>
                      <a:pt x="668" y="10"/>
                      <a:pt x="664" y="10"/>
                      <a:pt x="660" y="10"/>
                    </a:cubicBezTo>
                    <a:cubicBezTo>
                      <a:pt x="661" y="11"/>
                      <a:pt x="658" y="13"/>
                      <a:pt x="658" y="15"/>
                    </a:cubicBezTo>
                    <a:cubicBezTo>
                      <a:pt x="658" y="8"/>
                      <a:pt x="656" y="16"/>
                      <a:pt x="654" y="14"/>
                    </a:cubicBezTo>
                    <a:cubicBezTo>
                      <a:pt x="654" y="13"/>
                      <a:pt x="653" y="13"/>
                      <a:pt x="652" y="12"/>
                    </a:cubicBezTo>
                    <a:cubicBezTo>
                      <a:pt x="654" y="11"/>
                      <a:pt x="655" y="12"/>
                      <a:pt x="657" y="10"/>
                    </a:cubicBezTo>
                    <a:cubicBezTo>
                      <a:pt x="653" y="8"/>
                      <a:pt x="643" y="5"/>
                      <a:pt x="644" y="13"/>
                    </a:cubicBezTo>
                    <a:cubicBezTo>
                      <a:pt x="645" y="12"/>
                      <a:pt x="648" y="11"/>
                      <a:pt x="646" y="13"/>
                    </a:cubicBezTo>
                    <a:cubicBezTo>
                      <a:pt x="642" y="15"/>
                      <a:pt x="644" y="12"/>
                      <a:pt x="642" y="9"/>
                    </a:cubicBezTo>
                    <a:cubicBezTo>
                      <a:pt x="638" y="11"/>
                      <a:pt x="631" y="8"/>
                      <a:pt x="630" y="13"/>
                    </a:cubicBezTo>
                    <a:cubicBezTo>
                      <a:pt x="626" y="9"/>
                      <a:pt x="618" y="13"/>
                      <a:pt x="622" y="8"/>
                    </a:cubicBezTo>
                    <a:cubicBezTo>
                      <a:pt x="621" y="9"/>
                      <a:pt x="620" y="8"/>
                      <a:pt x="620" y="7"/>
                    </a:cubicBezTo>
                    <a:cubicBezTo>
                      <a:pt x="617" y="8"/>
                      <a:pt x="619" y="10"/>
                      <a:pt x="618" y="12"/>
                    </a:cubicBezTo>
                    <a:cubicBezTo>
                      <a:pt x="617" y="10"/>
                      <a:pt x="615" y="12"/>
                      <a:pt x="614" y="11"/>
                    </a:cubicBezTo>
                    <a:cubicBezTo>
                      <a:pt x="616" y="10"/>
                      <a:pt x="618" y="8"/>
                      <a:pt x="616" y="6"/>
                    </a:cubicBezTo>
                    <a:cubicBezTo>
                      <a:pt x="611" y="7"/>
                      <a:pt x="607" y="11"/>
                      <a:pt x="600" y="9"/>
                    </a:cubicBezTo>
                    <a:cubicBezTo>
                      <a:pt x="601" y="9"/>
                      <a:pt x="607" y="9"/>
                      <a:pt x="604" y="6"/>
                    </a:cubicBezTo>
                    <a:cubicBezTo>
                      <a:pt x="601" y="6"/>
                      <a:pt x="595" y="6"/>
                      <a:pt x="594" y="11"/>
                    </a:cubicBezTo>
                    <a:cubicBezTo>
                      <a:pt x="589" y="4"/>
                      <a:pt x="584" y="11"/>
                      <a:pt x="580" y="12"/>
                    </a:cubicBezTo>
                    <a:cubicBezTo>
                      <a:pt x="582" y="11"/>
                      <a:pt x="583" y="9"/>
                      <a:pt x="582" y="7"/>
                    </a:cubicBezTo>
                    <a:cubicBezTo>
                      <a:pt x="578" y="12"/>
                      <a:pt x="581" y="4"/>
                      <a:pt x="578" y="7"/>
                    </a:cubicBezTo>
                    <a:cubicBezTo>
                      <a:pt x="576" y="11"/>
                      <a:pt x="574" y="9"/>
                      <a:pt x="571" y="7"/>
                    </a:cubicBezTo>
                    <a:cubicBezTo>
                      <a:pt x="566" y="14"/>
                      <a:pt x="564" y="5"/>
                      <a:pt x="559" y="11"/>
                    </a:cubicBezTo>
                    <a:close/>
                    <a:moveTo>
                      <a:pt x="231" y="32"/>
                    </a:moveTo>
                    <a:cubicBezTo>
                      <a:pt x="227" y="31"/>
                      <a:pt x="230" y="31"/>
                      <a:pt x="227" y="28"/>
                    </a:cubicBezTo>
                    <a:cubicBezTo>
                      <a:pt x="231" y="24"/>
                      <a:pt x="236" y="30"/>
                      <a:pt x="231" y="32"/>
                    </a:cubicBezTo>
                    <a:close/>
                    <a:moveTo>
                      <a:pt x="231" y="21"/>
                    </a:moveTo>
                    <a:cubicBezTo>
                      <a:pt x="230" y="21"/>
                      <a:pt x="222" y="23"/>
                      <a:pt x="227" y="23"/>
                    </a:cubicBezTo>
                    <a:cubicBezTo>
                      <a:pt x="228" y="25"/>
                      <a:pt x="222" y="25"/>
                      <a:pt x="221" y="22"/>
                    </a:cubicBezTo>
                    <a:cubicBezTo>
                      <a:pt x="224" y="23"/>
                      <a:pt x="228" y="16"/>
                      <a:pt x="231" y="21"/>
                    </a:cubicBezTo>
                    <a:close/>
                    <a:moveTo>
                      <a:pt x="201" y="36"/>
                    </a:moveTo>
                    <a:cubicBezTo>
                      <a:pt x="201" y="32"/>
                      <a:pt x="207" y="22"/>
                      <a:pt x="209" y="30"/>
                    </a:cubicBezTo>
                    <a:cubicBezTo>
                      <a:pt x="203" y="27"/>
                      <a:pt x="206" y="33"/>
                      <a:pt x="201" y="36"/>
                    </a:cubicBezTo>
                    <a:close/>
                    <a:moveTo>
                      <a:pt x="211" y="26"/>
                    </a:moveTo>
                    <a:cubicBezTo>
                      <a:pt x="213" y="25"/>
                      <a:pt x="213" y="26"/>
                      <a:pt x="212" y="27"/>
                    </a:cubicBezTo>
                    <a:cubicBezTo>
                      <a:pt x="217" y="29"/>
                      <a:pt x="212" y="22"/>
                      <a:pt x="217" y="23"/>
                    </a:cubicBezTo>
                    <a:cubicBezTo>
                      <a:pt x="216" y="26"/>
                      <a:pt x="217" y="30"/>
                      <a:pt x="213" y="32"/>
                    </a:cubicBezTo>
                    <a:cubicBezTo>
                      <a:pt x="212" y="30"/>
                      <a:pt x="212" y="28"/>
                      <a:pt x="211" y="26"/>
                    </a:cubicBezTo>
                    <a:close/>
                    <a:moveTo>
                      <a:pt x="217" y="16"/>
                    </a:moveTo>
                    <a:cubicBezTo>
                      <a:pt x="216" y="19"/>
                      <a:pt x="217" y="19"/>
                      <a:pt x="219" y="18"/>
                    </a:cubicBezTo>
                    <a:cubicBezTo>
                      <a:pt x="220" y="19"/>
                      <a:pt x="219" y="20"/>
                      <a:pt x="220" y="21"/>
                    </a:cubicBezTo>
                    <a:cubicBezTo>
                      <a:pt x="219" y="21"/>
                      <a:pt x="219" y="22"/>
                      <a:pt x="218" y="23"/>
                    </a:cubicBezTo>
                    <a:cubicBezTo>
                      <a:pt x="216" y="20"/>
                      <a:pt x="215" y="21"/>
                      <a:pt x="213" y="19"/>
                    </a:cubicBezTo>
                    <a:cubicBezTo>
                      <a:pt x="214" y="18"/>
                      <a:pt x="215" y="17"/>
                      <a:pt x="217" y="16"/>
                    </a:cubicBezTo>
                    <a:close/>
                    <a:moveTo>
                      <a:pt x="196" y="25"/>
                    </a:moveTo>
                    <a:cubicBezTo>
                      <a:pt x="193" y="27"/>
                      <a:pt x="196" y="29"/>
                      <a:pt x="195" y="31"/>
                    </a:cubicBezTo>
                    <a:cubicBezTo>
                      <a:pt x="193" y="27"/>
                      <a:pt x="186" y="16"/>
                      <a:pt x="180" y="21"/>
                    </a:cubicBezTo>
                    <a:cubicBezTo>
                      <a:pt x="177" y="18"/>
                      <a:pt x="187" y="17"/>
                      <a:pt x="184" y="14"/>
                    </a:cubicBezTo>
                    <a:cubicBezTo>
                      <a:pt x="187" y="17"/>
                      <a:pt x="191" y="19"/>
                      <a:pt x="196" y="25"/>
                    </a:cubicBezTo>
                    <a:close/>
                    <a:moveTo>
                      <a:pt x="181" y="31"/>
                    </a:moveTo>
                    <a:cubicBezTo>
                      <a:pt x="181" y="30"/>
                      <a:pt x="180" y="28"/>
                      <a:pt x="179" y="26"/>
                    </a:cubicBezTo>
                    <a:cubicBezTo>
                      <a:pt x="180" y="26"/>
                      <a:pt x="182" y="25"/>
                      <a:pt x="184" y="24"/>
                    </a:cubicBezTo>
                    <a:cubicBezTo>
                      <a:pt x="187" y="27"/>
                      <a:pt x="184" y="29"/>
                      <a:pt x="181" y="31"/>
                    </a:cubicBezTo>
                    <a:close/>
                    <a:moveTo>
                      <a:pt x="184" y="11"/>
                    </a:moveTo>
                    <a:cubicBezTo>
                      <a:pt x="181" y="15"/>
                      <a:pt x="179" y="12"/>
                      <a:pt x="177" y="15"/>
                    </a:cubicBezTo>
                    <a:cubicBezTo>
                      <a:pt x="172" y="11"/>
                      <a:pt x="183" y="10"/>
                      <a:pt x="180" y="7"/>
                    </a:cubicBezTo>
                    <a:cubicBezTo>
                      <a:pt x="184" y="5"/>
                      <a:pt x="181" y="10"/>
                      <a:pt x="184" y="11"/>
                    </a:cubicBezTo>
                    <a:close/>
                    <a:moveTo>
                      <a:pt x="88" y="30"/>
                    </a:moveTo>
                    <a:cubicBezTo>
                      <a:pt x="87" y="25"/>
                      <a:pt x="93" y="22"/>
                      <a:pt x="97" y="18"/>
                    </a:cubicBezTo>
                    <a:cubicBezTo>
                      <a:pt x="96" y="17"/>
                      <a:pt x="95" y="16"/>
                      <a:pt x="95" y="16"/>
                    </a:cubicBezTo>
                    <a:cubicBezTo>
                      <a:pt x="101" y="18"/>
                      <a:pt x="102" y="25"/>
                      <a:pt x="88" y="30"/>
                    </a:cubicBezTo>
                    <a:close/>
                    <a:moveTo>
                      <a:pt x="74" y="17"/>
                    </a:moveTo>
                    <a:cubicBezTo>
                      <a:pt x="79" y="24"/>
                      <a:pt x="80" y="13"/>
                      <a:pt x="85" y="18"/>
                    </a:cubicBezTo>
                    <a:cubicBezTo>
                      <a:pt x="87" y="24"/>
                      <a:pt x="81" y="35"/>
                      <a:pt x="85" y="38"/>
                    </a:cubicBezTo>
                    <a:cubicBezTo>
                      <a:pt x="86" y="42"/>
                      <a:pt x="80" y="37"/>
                      <a:pt x="79" y="39"/>
                    </a:cubicBezTo>
                    <a:cubicBezTo>
                      <a:pt x="78" y="34"/>
                      <a:pt x="81" y="30"/>
                      <a:pt x="82" y="25"/>
                    </a:cubicBezTo>
                    <a:cubicBezTo>
                      <a:pt x="78" y="21"/>
                      <a:pt x="71" y="28"/>
                      <a:pt x="66" y="23"/>
                    </a:cubicBezTo>
                    <a:cubicBezTo>
                      <a:pt x="69" y="21"/>
                      <a:pt x="72" y="19"/>
                      <a:pt x="74" y="17"/>
                    </a:cubicBezTo>
                    <a:close/>
                    <a:moveTo>
                      <a:pt x="48" y="23"/>
                    </a:moveTo>
                    <a:cubicBezTo>
                      <a:pt x="52" y="17"/>
                      <a:pt x="55" y="22"/>
                      <a:pt x="59" y="18"/>
                    </a:cubicBezTo>
                    <a:cubicBezTo>
                      <a:pt x="56" y="23"/>
                      <a:pt x="53" y="27"/>
                      <a:pt x="51" y="32"/>
                    </a:cubicBezTo>
                    <a:cubicBezTo>
                      <a:pt x="50" y="29"/>
                      <a:pt x="50" y="26"/>
                      <a:pt x="48" y="23"/>
                    </a:cubicBezTo>
                    <a:close/>
                    <a:moveTo>
                      <a:pt x="54" y="40"/>
                    </a:moveTo>
                    <a:cubicBezTo>
                      <a:pt x="56" y="40"/>
                      <a:pt x="58" y="40"/>
                      <a:pt x="59" y="40"/>
                    </a:cubicBezTo>
                    <a:cubicBezTo>
                      <a:pt x="57" y="51"/>
                      <a:pt x="48" y="41"/>
                      <a:pt x="46" y="36"/>
                    </a:cubicBezTo>
                    <a:cubicBezTo>
                      <a:pt x="55" y="39"/>
                      <a:pt x="57" y="20"/>
                      <a:pt x="66" y="25"/>
                    </a:cubicBezTo>
                    <a:cubicBezTo>
                      <a:pt x="63" y="28"/>
                      <a:pt x="64" y="34"/>
                      <a:pt x="58" y="33"/>
                    </a:cubicBezTo>
                    <a:cubicBezTo>
                      <a:pt x="61" y="36"/>
                      <a:pt x="64" y="37"/>
                      <a:pt x="68" y="35"/>
                    </a:cubicBezTo>
                    <a:cubicBezTo>
                      <a:pt x="71" y="32"/>
                      <a:pt x="65" y="34"/>
                      <a:pt x="65" y="30"/>
                    </a:cubicBezTo>
                    <a:cubicBezTo>
                      <a:pt x="67" y="31"/>
                      <a:pt x="71" y="28"/>
                      <a:pt x="74" y="28"/>
                    </a:cubicBezTo>
                    <a:cubicBezTo>
                      <a:pt x="78" y="32"/>
                      <a:pt x="68" y="34"/>
                      <a:pt x="71" y="38"/>
                    </a:cubicBezTo>
                    <a:cubicBezTo>
                      <a:pt x="66" y="38"/>
                      <a:pt x="57" y="41"/>
                      <a:pt x="56" y="35"/>
                    </a:cubicBezTo>
                    <a:cubicBezTo>
                      <a:pt x="55" y="37"/>
                      <a:pt x="56" y="39"/>
                      <a:pt x="54" y="40"/>
                    </a:cubicBezTo>
                    <a:close/>
                    <a:moveTo>
                      <a:pt x="61" y="55"/>
                    </a:moveTo>
                    <a:cubicBezTo>
                      <a:pt x="59" y="55"/>
                      <a:pt x="57" y="53"/>
                      <a:pt x="56" y="51"/>
                    </a:cubicBezTo>
                    <a:cubicBezTo>
                      <a:pt x="63" y="47"/>
                      <a:pt x="63" y="47"/>
                      <a:pt x="64" y="41"/>
                    </a:cubicBezTo>
                    <a:cubicBezTo>
                      <a:pt x="68" y="42"/>
                      <a:pt x="66" y="45"/>
                      <a:pt x="70" y="48"/>
                    </a:cubicBezTo>
                    <a:cubicBezTo>
                      <a:pt x="72" y="45"/>
                      <a:pt x="71" y="41"/>
                      <a:pt x="76" y="38"/>
                    </a:cubicBezTo>
                    <a:cubicBezTo>
                      <a:pt x="76" y="40"/>
                      <a:pt x="77" y="42"/>
                      <a:pt x="79" y="44"/>
                    </a:cubicBezTo>
                    <a:cubicBezTo>
                      <a:pt x="73" y="47"/>
                      <a:pt x="76" y="52"/>
                      <a:pt x="67" y="56"/>
                    </a:cubicBezTo>
                    <a:cubicBezTo>
                      <a:pt x="65" y="54"/>
                      <a:pt x="66" y="52"/>
                      <a:pt x="64" y="50"/>
                    </a:cubicBezTo>
                    <a:cubicBezTo>
                      <a:pt x="62" y="52"/>
                      <a:pt x="63" y="54"/>
                      <a:pt x="61" y="55"/>
                    </a:cubicBezTo>
                    <a:close/>
                    <a:moveTo>
                      <a:pt x="60" y="68"/>
                    </a:moveTo>
                    <a:cubicBezTo>
                      <a:pt x="56" y="66"/>
                      <a:pt x="58" y="66"/>
                      <a:pt x="55" y="61"/>
                    </a:cubicBezTo>
                    <a:cubicBezTo>
                      <a:pt x="57" y="60"/>
                      <a:pt x="58" y="59"/>
                      <a:pt x="60" y="57"/>
                    </a:cubicBezTo>
                    <a:cubicBezTo>
                      <a:pt x="60" y="59"/>
                      <a:pt x="61" y="62"/>
                      <a:pt x="63" y="60"/>
                    </a:cubicBezTo>
                    <a:cubicBezTo>
                      <a:pt x="61" y="62"/>
                      <a:pt x="62" y="64"/>
                      <a:pt x="60" y="68"/>
                    </a:cubicBezTo>
                    <a:close/>
                    <a:moveTo>
                      <a:pt x="95" y="48"/>
                    </a:moveTo>
                    <a:cubicBezTo>
                      <a:pt x="92" y="46"/>
                      <a:pt x="96" y="44"/>
                      <a:pt x="96" y="42"/>
                    </a:cubicBezTo>
                    <a:cubicBezTo>
                      <a:pt x="91" y="39"/>
                      <a:pt x="92" y="44"/>
                      <a:pt x="88" y="46"/>
                    </a:cubicBezTo>
                    <a:cubicBezTo>
                      <a:pt x="87" y="45"/>
                      <a:pt x="86" y="43"/>
                      <a:pt x="85" y="42"/>
                    </a:cubicBezTo>
                    <a:cubicBezTo>
                      <a:pt x="96" y="36"/>
                      <a:pt x="95" y="29"/>
                      <a:pt x="107" y="20"/>
                    </a:cubicBezTo>
                    <a:cubicBezTo>
                      <a:pt x="111" y="23"/>
                      <a:pt x="104" y="32"/>
                      <a:pt x="100" y="27"/>
                    </a:cubicBezTo>
                    <a:cubicBezTo>
                      <a:pt x="100" y="32"/>
                      <a:pt x="99" y="35"/>
                      <a:pt x="101" y="40"/>
                    </a:cubicBezTo>
                    <a:cubicBezTo>
                      <a:pt x="95" y="42"/>
                      <a:pt x="100" y="46"/>
                      <a:pt x="95" y="48"/>
                    </a:cubicBezTo>
                    <a:close/>
                    <a:moveTo>
                      <a:pt x="104" y="52"/>
                    </a:moveTo>
                    <a:cubicBezTo>
                      <a:pt x="105" y="51"/>
                      <a:pt x="107" y="49"/>
                      <a:pt x="109" y="48"/>
                    </a:cubicBezTo>
                    <a:cubicBezTo>
                      <a:pt x="111" y="50"/>
                      <a:pt x="111" y="51"/>
                      <a:pt x="112" y="53"/>
                    </a:cubicBezTo>
                    <a:cubicBezTo>
                      <a:pt x="109" y="55"/>
                      <a:pt x="106" y="55"/>
                      <a:pt x="104" y="52"/>
                    </a:cubicBezTo>
                    <a:close/>
                    <a:moveTo>
                      <a:pt x="127" y="45"/>
                    </a:moveTo>
                    <a:cubicBezTo>
                      <a:pt x="124" y="42"/>
                      <a:pt x="126" y="39"/>
                      <a:pt x="127" y="36"/>
                    </a:cubicBezTo>
                    <a:cubicBezTo>
                      <a:pt x="124" y="36"/>
                      <a:pt x="121" y="35"/>
                      <a:pt x="119" y="35"/>
                    </a:cubicBezTo>
                    <a:cubicBezTo>
                      <a:pt x="117" y="37"/>
                      <a:pt x="119" y="40"/>
                      <a:pt x="115" y="39"/>
                    </a:cubicBezTo>
                    <a:cubicBezTo>
                      <a:pt x="114" y="38"/>
                      <a:pt x="118" y="36"/>
                      <a:pt x="117" y="35"/>
                    </a:cubicBezTo>
                    <a:cubicBezTo>
                      <a:pt x="116" y="32"/>
                      <a:pt x="113" y="35"/>
                      <a:pt x="112" y="33"/>
                    </a:cubicBezTo>
                    <a:cubicBezTo>
                      <a:pt x="113" y="35"/>
                      <a:pt x="113" y="50"/>
                      <a:pt x="105" y="44"/>
                    </a:cubicBezTo>
                    <a:cubicBezTo>
                      <a:pt x="108" y="43"/>
                      <a:pt x="106" y="40"/>
                      <a:pt x="109" y="39"/>
                    </a:cubicBezTo>
                    <a:cubicBezTo>
                      <a:pt x="107" y="38"/>
                      <a:pt x="105" y="37"/>
                      <a:pt x="103" y="38"/>
                    </a:cubicBezTo>
                    <a:cubicBezTo>
                      <a:pt x="106" y="25"/>
                      <a:pt x="120" y="33"/>
                      <a:pt x="128" y="31"/>
                    </a:cubicBezTo>
                    <a:cubicBezTo>
                      <a:pt x="132" y="36"/>
                      <a:pt x="133" y="41"/>
                      <a:pt x="127" y="45"/>
                    </a:cubicBezTo>
                    <a:close/>
                    <a:moveTo>
                      <a:pt x="132" y="31"/>
                    </a:moveTo>
                    <a:cubicBezTo>
                      <a:pt x="140" y="27"/>
                      <a:pt x="141" y="24"/>
                      <a:pt x="145" y="22"/>
                    </a:cubicBezTo>
                    <a:cubicBezTo>
                      <a:pt x="146" y="25"/>
                      <a:pt x="143" y="34"/>
                      <a:pt x="139" y="30"/>
                    </a:cubicBezTo>
                    <a:cubicBezTo>
                      <a:pt x="134" y="34"/>
                      <a:pt x="139" y="39"/>
                      <a:pt x="136" y="43"/>
                    </a:cubicBezTo>
                    <a:cubicBezTo>
                      <a:pt x="133" y="39"/>
                      <a:pt x="135" y="35"/>
                      <a:pt x="132" y="31"/>
                    </a:cubicBezTo>
                    <a:close/>
                    <a:moveTo>
                      <a:pt x="155" y="26"/>
                    </a:moveTo>
                    <a:cubicBezTo>
                      <a:pt x="161" y="26"/>
                      <a:pt x="164" y="21"/>
                      <a:pt x="171" y="23"/>
                    </a:cubicBezTo>
                    <a:cubicBezTo>
                      <a:pt x="172" y="26"/>
                      <a:pt x="172" y="33"/>
                      <a:pt x="168" y="33"/>
                    </a:cubicBezTo>
                    <a:cubicBezTo>
                      <a:pt x="164" y="30"/>
                      <a:pt x="170" y="28"/>
                      <a:pt x="168" y="26"/>
                    </a:cubicBezTo>
                    <a:cubicBezTo>
                      <a:pt x="167" y="25"/>
                      <a:pt x="166" y="25"/>
                      <a:pt x="165" y="24"/>
                    </a:cubicBezTo>
                    <a:cubicBezTo>
                      <a:pt x="162" y="28"/>
                      <a:pt x="162" y="31"/>
                      <a:pt x="158" y="35"/>
                    </a:cubicBezTo>
                    <a:cubicBezTo>
                      <a:pt x="154" y="31"/>
                      <a:pt x="159" y="29"/>
                      <a:pt x="155" y="26"/>
                    </a:cubicBezTo>
                    <a:close/>
                    <a:moveTo>
                      <a:pt x="149" y="42"/>
                    </a:moveTo>
                    <a:cubicBezTo>
                      <a:pt x="148" y="39"/>
                      <a:pt x="151" y="38"/>
                      <a:pt x="148" y="35"/>
                    </a:cubicBezTo>
                    <a:cubicBezTo>
                      <a:pt x="150" y="34"/>
                      <a:pt x="152" y="35"/>
                      <a:pt x="154" y="33"/>
                    </a:cubicBezTo>
                    <a:cubicBezTo>
                      <a:pt x="157" y="36"/>
                      <a:pt x="153" y="39"/>
                      <a:pt x="149" y="42"/>
                    </a:cubicBezTo>
                    <a:close/>
                    <a:moveTo>
                      <a:pt x="134" y="63"/>
                    </a:moveTo>
                    <a:cubicBezTo>
                      <a:pt x="137" y="68"/>
                      <a:pt x="128" y="66"/>
                      <a:pt x="130" y="70"/>
                    </a:cubicBezTo>
                    <a:cubicBezTo>
                      <a:pt x="126" y="67"/>
                      <a:pt x="126" y="57"/>
                      <a:pt x="127" y="52"/>
                    </a:cubicBezTo>
                    <a:cubicBezTo>
                      <a:pt x="134" y="49"/>
                      <a:pt x="143" y="49"/>
                      <a:pt x="143" y="40"/>
                    </a:cubicBezTo>
                    <a:cubicBezTo>
                      <a:pt x="149" y="41"/>
                      <a:pt x="144" y="47"/>
                      <a:pt x="145" y="50"/>
                    </a:cubicBezTo>
                    <a:cubicBezTo>
                      <a:pt x="138" y="46"/>
                      <a:pt x="123" y="64"/>
                      <a:pt x="134" y="63"/>
                    </a:cubicBezTo>
                    <a:close/>
                    <a:moveTo>
                      <a:pt x="170" y="42"/>
                    </a:moveTo>
                    <a:cubicBezTo>
                      <a:pt x="168" y="40"/>
                      <a:pt x="164" y="38"/>
                      <a:pt x="160" y="41"/>
                    </a:cubicBezTo>
                    <a:cubicBezTo>
                      <a:pt x="158" y="33"/>
                      <a:pt x="172" y="39"/>
                      <a:pt x="174" y="29"/>
                    </a:cubicBezTo>
                    <a:cubicBezTo>
                      <a:pt x="174" y="33"/>
                      <a:pt x="175" y="37"/>
                      <a:pt x="180" y="32"/>
                    </a:cubicBezTo>
                    <a:cubicBezTo>
                      <a:pt x="186" y="42"/>
                      <a:pt x="170" y="33"/>
                      <a:pt x="170" y="42"/>
                    </a:cubicBezTo>
                    <a:close/>
                    <a:moveTo>
                      <a:pt x="189" y="32"/>
                    </a:moveTo>
                    <a:cubicBezTo>
                      <a:pt x="190" y="35"/>
                      <a:pt x="189" y="39"/>
                      <a:pt x="185" y="39"/>
                    </a:cubicBezTo>
                    <a:cubicBezTo>
                      <a:pt x="184" y="36"/>
                      <a:pt x="186" y="32"/>
                      <a:pt x="189" y="32"/>
                    </a:cubicBezTo>
                    <a:close/>
                    <a:moveTo>
                      <a:pt x="159" y="58"/>
                    </a:moveTo>
                    <a:cubicBezTo>
                      <a:pt x="164" y="58"/>
                      <a:pt x="165" y="48"/>
                      <a:pt x="170" y="54"/>
                    </a:cubicBezTo>
                    <a:cubicBezTo>
                      <a:pt x="165" y="53"/>
                      <a:pt x="164" y="65"/>
                      <a:pt x="159" y="58"/>
                    </a:cubicBezTo>
                    <a:close/>
                    <a:moveTo>
                      <a:pt x="173" y="58"/>
                    </a:moveTo>
                    <a:cubicBezTo>
                      <a:pt x="171" y="55"/>
                      <a:pt x="177" y="53"/>
                      <a:pt x="172" y="49"/>
                    </a:cubicBezTo>
                    <a:cubicBezTo>
                      <a:pt x="174" y="48"/>
                      <a:pt x="175" y="47"/>
                      <a:pt x="174" y="46"/>
                    </a:cubicBezTo>
                    <a:cubicBezTo>
                      <a:pt x="176" y="45"/>
                      <a:pt x="176" y="46"/>
                      <a:pt x="175" y="47"/>
                    </a:cubicBezTo>
                    <a:cubicBezTo>
                      <a:pt x="177" y="49"/>
                      <a:pt x="178" y="49"/>
                      <a:pt x="180" y="48"/>
                    </a:cubicBezTo>
                    <a:cubicBezTo>
                      <a:pt x="181" y="50"/>
                      <a:pt x="179" y="50"/>
                      <a:pt x="179" y="49"/>
                    </a:cubicBezTo>
                    <a:cubicBezTo>
                      <a:pt x="174" y="52"/>
                      <a:pt x="178" y="55"/>
                      <a:pt x="173" y="58"/>
                    </a:cubicBezTo>
                    <a:close/>
                    <a:moveTo>
                      <a:pt x="194" y="38"/>
                    </a:moveTo>
                    <a:cubicBezTo>
                      <a:pt x="197" y="42"/>
                      <a:pt x="189" y="43"/>
                      <a:pt x="196" y="45"/>
                    </a:cubicBezTo>
                    <a:cubicBezTo>
                      <a:pt x="193" y="47"/>
                      <a:pt x="192" y="48"/>
                      <a:pt x="194" y="50"/>
                    </a:cubicBezTo>
                    <a:cubicBezTo>
                      <a:pt x="188" y="49"/>
                      <a:pt x="190" y="41"/>
                      <a:pt x="194" y="38"/>
                    </a:cubicBezTo>
                    <a:close/>
                    <a:moveTo>
                      <a:pt x="182" y="60"/>
                    </a:moveTo>
                    <a:cubicBezTo>
                      <a:pt x="180" y="58"/>
                      <a:pt x="181" y="57"/>
                      <a:pt x="180" y="56"/>
                    </a:cubicBezTo>
                    <a:cubicBezTo>
                      <a:pt x="183" y="54"/>
                      <a:pt x="187" y="53"/>
                      <a:pt x="189" y="56"/>
                    </a:cubicBezTo>
                    <a:cubicBezTo>
                      <a:pt x="187" y="59"/>
                      <a:pt x="185" y="56"/>
                      <a:pt x="182" y="60"/>
                    </a:cubicBezTo>
                    <a:close/>
                    <a:moveTo>
                      <a:pt x="201" y="43"/>
                    </a:moveTo>
                    <a:cubicBezTo>
                      <a:pt x="203" y="39"/>
                      <a:pt x="207" y="38"/>
                      <a:pt x="211" y="35"/>
                    </a:cubicBezTo>
                    <a:cubicBezTo>
                      <a:pt x="214" y="42"/>
                      <a:pt x="205" y="42"/>
                      <a:pt x="201" y="43"/>
                    </a:cubicBezTo>
                    <a:close/>
                    <a:moveTo>
                      <a:pt x="197" y="55"/>
                    </a:moveTo>
                    <a:cubicBezTo>
                      <a:pt x="198" y="57"/>
                      <a:pt x="197" y="58"/>
                      <a:pt x="198" y="60"/>
                    </a:cubicBezTo>
                    <a:cubicBezTo>
                      <a:pt x="196" y="61"/>
                      <a:pt x="194" y="58"/>
                      <a:pt x="192" y="61"/>
                    </a:cubicBezTo>
                    <a:cubicBezTo>
                      <a:pt x="190" y="58"/>
                      <a:pt x="194" y="55"/>
                      <a:pt x="197" y="55"/>
                    </a:cubicBezTo>
                    <a:close/>
                    <a:moveTo>
                      <a:pt x="184" y="72"/>
                    </a:moveTo>
                    <a:cubicBezTo>
                      <a:pt x="182" y="70"/>
                      <a:pt x="181" y="68"/>
                      <a:pt x="183" y="66"/>
                    </a:cubicBezTo>
                    <a:cubicBezTo>
                      <a:pt x="188" y="63"/>
                      <a:pt x="191" y="70"/>
                      <a:pt x="196" y="65"/>
                    </a:cubicBezTo>
                    <a:cubicBezTo>
                      <a:pt x="198" y="73"/>
                      <a:pt x="190" y="69"/>
                      <a:pt x="184" y="72"/>
                    </a:cubicBezTo>
                    <a:close/>
                    <a:moveTo>
                      <a:pt x="214" y="36"/>
                    </a:moveTo>
                    <a:cubicBezTo>
                      <a:pt x="216" y="36"/>
                      <a:pt x="218" y="38"/>
                      <a:pt x="217" y="36"/>
                    </a:cubicBezTo>
                    <a:cubicBezTo>
                      <a:pt x="221" y="40"/>
                      <a:pt x="224" y="38"/>
                      <a:pt x="229" y="37"/>
                    </a:cubicBezTo>
                    <a:cubicBezTo>
                      <a:pt x="231" y="43"/>
                      <a:pt x="214" y="41"/>
                      <a:pt x="214" y="36"/>
                    </a:cubicBezTo>
                    <a:close/>
                    <a:moveTo>
                      <a:pt x="225" y="57"/>
                    </a:moveTo>
                    <a:cubicBezTo>
                      <a:pt x="223" y="59"/>
                      <a:pt x="226" y="61"/>
                      <a:pt x="222" y="63"/>
                    </a:cubicBezTo>
                    <a:cubicBezTo>
                      <a:pt x="220" y="61"/>
                      <a:pt x="217" y="62"/>
                      <a:pt x="215" y="59"/>
                    </a:cubicBezTo>
                    <a:cubicBezTo>
                      <a:pt x="218" y="57"/>
                      <a:pt x="214" y="55"/>
                      <a:pt x="218" y="53"/>
                    </a:cubicBezTo>
                    <a:cubicBezTo>
                      <a:pt x="222" y="56"/>
                      <a:pt x="227" y="55"/>
                      <a:pt x="232" y="59"/>
                    </a:cubicBezTo>
                    <a:cubicBezTo>
                      <a:pt x="228" y="61"/>
                      <a:pt x="229" y="58"/>
                      <a:pt x="225" y="57"/>
                    </a:cubicBezTo>
                    <a:close/>
                    <a:moveTo>
                      <a:pt x="224" y="72"/>
                    </a:moveTo>
                    <a:cubicBezTo>
                      <a:pt x="223" y="67"/>
                      <a:pt x="222" y="72"/>
                      <a:pt x="218" y="73"/>
                    </a:cubicBezTo>
                    <a:cubicBezTo>
                      <a:pt x="219" y="67"/>
                      <a:pt x="224" y="66"/>
                      <a:pt x="228" y="63"/>
                    </a:cubicBezTo>
                    <a:cubicBezTo>
                      <a:pt x="229" y="65"/>
                      <a:pt x="228" y="68"/>
                      <a:pt x="227" y="66"/>
                    </a:cubicBezTo>
                    <a:cubicBezTo>
                      <a:pt x="224" y="68"/>
                      <a:pt x="228" y="70"/>
                      <a:pt x="224" y="72"/>
                    </a:cubicBezTo>
                    <a:close/>
                    <a:moveTo>
                      <a:pt x="241" y="73"/>
                    </a:moveTo>
                    <a:cubicBezTo>
                      <a:pt x="240" y="72"/>
                      <a:pt x="242" y="72"/>
                      <a:pt x="242" y="72"/>
                    </a:cubicBezTo>
                    <a:cubicBezTo>
                      <a:pt x="245" y="71"/>
                      <a:pt x="241" y="68"/>
                      <a:pt x="243" y="66"/>
                    </a:cubicBezTo>
                    <a:cubicBezTo>
                      <a:pt x="241" y="65"/>
                      <a:pt x="241" y="68"/>
                      <a:pt x="242" y="69"/>
                    </a:cubicBezTo>
                    <a:cubicBezTo>
                      <a:pt x="239" y="70"/>
                      <a:pt x="239" y="62"/>
                      <a:pt x="242" y="60"/>
                    </a:cubicBezTo>
                    <a:cubicBezTo>
                      <a:pt x="242" y="65"/>
                      <a:pt x="242" y="65"/>
                      <a:pt x="246" y="71"/>
                    </a:cubicBezTo>
                    <a:cubicBezTo>
                      <a:pt x="244" y="73"/>
                      <a:pt x="243" y="72"/>
                      <a:pt x="241" y="73"/>
                    </a:cubicBezTo>
                    <a:close/>
                    <a:moveTo>
                      <a:pt x="251" y="78"/>
                    </a:moveTo>
                    <a:cubicBezTo>
                      <a:pt x="251" y="73"/>
                      <a:pt x="256" y="72"/>
                      <a:pt x="255" y="68"/>
                    </a:cubicBezTo>
                    <a:cubicBezTo>
                      <a:pt x="257" y="68"/>
                      <a:pt x="258" y="76"/>
                      <a:pt x="257" y="79"/>
                    </a:cubicBezTo>
                    <a:cubicBezTo>
                      <a:pt x="254" y="73"/>
                      <a:pt x="255" y="74"/>
                      <a:pt x="251" y="78"/>
                    </a:cubicBezTo>
                    <a:close/>
                    <a:moveTo>
                      <a:pt x="354" y="12"/>
                    </a:moveTo>
                    <a:cubicBezTo>
                      <a:pt x="355" y="11"/>
                      <a:pt x="356" y="13"/>
                      <a:pt x="357" y="13"/>
                    </a:cubicBezTo>
                    <a:cubicBezTo>
                      <a:pt x="359" y="12"/>
                      <a:pt x="358" y="10"/>
                      <a:pt x="361" y="9"/>
                    </a:cubicBezTo>
                    <a:cubicBezTo>
                      <a:pt x="361" y="10"/>
                      <a:pt x="362" y="11"/>
                      <a:pt x="363" y="12"/>
                    </a:cubicBezTo>
                    <a:cubicBezTo>
                      <a:pt x="360" y="13"/>
                      <a:pt x="357" y="15"/>
                      <a:pt x="354" y="12"/>
                    </a:cubicBezTo>
                    <a:close/>
                    <a:moveTo>
                      <a:pt x="716" y="72"/>
                    </a:moveTo>
                    <a:cubicBezTo>
                      <a:pt x="717" y="79"/>
                      <a:pt x="704" y="74"/>
                      <a:pt x="698" y="77"/>
                    </a:cubicBezTo>
                    <a:cubicBezTo>
                      <a:pt x="697" y="72"/>
                      <a:pt x="708" y="74"/>
                      <a:pt x="704" y="69"/>
                    </a:cubicBezTo>
                    <a:cubicBezTo>
                      <a:pt x="707" y="71"/>
                      <a:pt x="711" y="68"/>
                      <a:pt x="714" y="65"/>
                    </a:cubicBezTo>
                    <a:cubicBezTo>
                      <a:pt x="714" y="71"/>
                      <a:pt x="706" y="74"/>
                      <a:pt x="702" y="75"/>
                    </a:cubicBezTo>
                    <a:cubicBezTo>
                      <a:pt x="706" y="77"/>
                      <a:pt x="711" y="73"/>
                      <a:pt x="716" y="72"/>
                    </a:cubicBezTo>
                    <a:close/>
                    <a:moveTo>
                      <a:pt x="717" y="62"/>
                    </a:moveTo>
                    <a:cubicBezTo>
                      <a:pt x="718" y="66"/>
                      <a:pt x="708" y="63"/>
                      <a:pt x="710" y="59"/>
                    </a:cubicBezTo>
                    <a:cubicBezTo>
                      <a:pt x="717" y="63"/>
                      <a:pt x="711" y="54"/>
                      <a:pt x="716" y="51"/>
                    </a:cubicBezTo>
                    <a:cubicBezTo>
                      <a:pt x="722" y="56"/>
                      <a:pt x="711" y="60"/>
                      <a:pt x="717" y="62"/>
                    </a:cubicBezTo>
                    <a:close/>
                    <a:moveTo>
                      <a:pt x="712" y="39"/>
                    </a:moveTo>
                    <a:cubicBezTo>
                      <a:pt x="714" y="43"/>
                      <a:pt x="714" y="33"/>
                      <a:pt x="717" y="39"/>
                    </a:cubicBezTo>
                    <a:cubicBezTo>
                      <a:pt x="712" y="44"/>
                      <a:pt x="711" y="46"/>
                      <a:pt x="706" y="43"/>
                    </a:cubicBezTo>
                    <a:cubicBezTo>
                      <a:pt x="713" y="44"/>
                      <a:pt x="708" y="28"/>
                      <a:pt x="712" y="39"/>
                    </a:cubicBezTo>
                    <a:close/>
                    <a:moveTo>
                      <a:pt x="721" y="30"/>
                    </a:moveTo>
                    <a:cubicBezTo>
                      <a:pt x="717" y="32"/>
                      <a:pt x="712" y="33"/>
                      <a:pt x="708" y="32"/>
                    </a:cubicBezTo>
                    <a:cubicBezTo>
                      <a:pt x="709" y="28"/>
                      <a:pt x="716" y="17"/>
                      <a:pt x="720" y="10"/>
                    </a:cubicBezTo>
                    <a:cubicBezTo>
                      <a:pt x="722" y="17"/>
                      <a:pt x="720" y="21"/>
                      <a:pt x="721" y="30"/>
                    </a:cubicBezTo>
                    <a:close/>
                    <a:moveTo>
                      <a:pt x="716" y="13"/>
                    </a:moveTo>
                    <a:cubicBezTo>
                      <a:pt x="714" y="14"/>
                      <a:pt x="713" y="15"/>
                      <a:pt x="711" y="17"/>
                    </a:cubicBezTo>
                    <a:cubicBezTo>
                      <a:pt x="709" y="11"/>
                      <a:pt x="706" y="17"/>
                      <a:pt x="704" y="13"/>
                    </a:cubicBezTo>
                    <a:cubicBezTo>
                      <a:pt x="708" y="13"/>
                      <a:pt x="713" y="8"/>
                      <a:pt x="716" y="1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 name="Freeform 548"/>
              <p:cNvSpPr>
                <a:spLocks noEditPoints="1"/>
              </p:cNvSpPr>
              <p:nvPr/>
            </p:nvSpPr>
            <p:spPr bwMode="auto">
              <a:xfrm rot="16200000" flipV="1">
                <a:off x="4438472" y="3627343"/>
                <a:ext cx="363777" cy="45719"/>
              </a:xfrm>
              <a:custGeom>
                <a:avLst/>
                <a:gdLst>
                  <a:gd name="T0" fmla="*/ 480 w 748"/>
                  <a:gd name="T1" fmla="*/ 13 h 95"/>
                  <a:gd name="T2" fmla="*/ 427 w 748"/>
                  <a:gd name="T3" fmla="*/ 8 h 95"/>
                  <a:gd name="T4" fmla="*/ 366 w 748"/>
                  <a:gd name="T5" fmla="*/ 13 h 95"/>
                  <a:gd name="T6" fmla="*/ 311 w 748"/>
                  <a:gd name="T7" fmla="*/ 15 h 95"/>
                  <a:gd name="T8" fmla="*/ 289 w 748"/>
                  <a:gd name="T9" fmla="*/ 1 h 95"/>
                  <a:gd name="T10" fmla="*/ 234 w 748"/>
                  <a:gd name="T11" fmla="*/ 11 h 95"/>
                  <a:gd name="T12" fmla="*/ 205 w 748"/>
                  <a:gd name="T13" fmla="*/ 13 h 95"/>
                  <a:gd name="T14" fmla="*/ 152 w 748"/>
                  <a:gd name="T15" fmla="*/ 18 h 95"/>
                  <a:gd name="T16" fmla="*/ 142 w 748"/>
                  <a:gd name="T17" fmla="*/ 18 h 95"/>
                  <a:gd name="T18" fmla="*/ 126 w 748"/>
                  <a:gd name="T19" fmla="*/ 20 h 95"/>
                  <a:gd name="T20" fmla="*/ 107 w 748"/>
                  <a:gd name="T21" fmla="*/ 1 h 95"/>
                  <a:gd name="T22" fmla="*/ 64 w 748"/>
                  <a:gd name="T23" fmla="*/ 20 h 95"/>
                  <a:gd name="T24" fmla="*/ 17 w 748"/>
                  <a:gd name="T25" fmla="*/ 64 h 95"/>
                  <a:gd name="T26" fmla="*/ 71 w 748"/>
                  <a:gd name="T27" fmla="*/ 69 h 95"/>
                  <a:gd name="T28" fmla="*/ 101 w 748"/>
                  <a:gd name="T29" fmla="*/ 51 h 95"/>
                  <a:gd name="T30" fmla="*/ 90 w 748"/>
                  <a:gd name="T31" fmla="*/ 67 h 95"/>
                  <a:gd name="T32" fmla="*/ 112 w 748"/>
                  <a:gd name="T33" fmla="*/ 63 h 95"/>
                  <a:gd name="T34" fmla="*/ 140 w 748"/>
                  <a:gd name="T35" fmla="*/ 69 h 95"/>
                  <a:gd name="T36" fmla="*/ 151 w 748"/>
                  <a:gd name="T37" fmla="*/ 51 h 95"/>
                  <a:gd name="T38" fmla="*/ 167 w 748"/>
                  <a:gd name="T39" fmla="*/ 62 h 95"/>
                  <a:gd name="T40" fmla="*/ 213 w 748"/>
                  <a:gd name="T41" fmla="*/ 61 h 95"/>
                  <a:gd name="T42" fmla="*/ 244 w 748"/>
                  <a:gd name="T43" fmla="*/ 84 h 95"/>
                  <a:gd name="T44" fmla="*/ 306 w 748"/>
                  <a:gd name="T45" fmla="*/ 77 h 95"/>
                  <a:gd name="T46" fmla="*/ 364 w 748"/>
                  <a:gd name="T47" fmla="*/ 85 h 95"/>
                  <a:gd name="T48" fmla="*/ 566 w 748"/>
                  <a:gd name="T49" fmla="*/ 89 h 95"/>
                  <a:gd name="T50" fmla="*/ 675 w 748"/>
                  <a:gd name="T51" fmla="*/ 85 h 95"/>
                  <a:gd name="T52" fmla="*/ 744 w 748"/>
                  <a:gd name="T53" fmla="*/ 58 h 95"/>
                  <a:gd name="T54" fmla="*/ 725 w 748"/>
                  <a:gd name="T55" fmla="*/ 56 h 95"/>
                  <a:gd name="T56" fmla="*/ 733 w 748"/>
                  <a:gd name="T57" fmla="*/ 32 h 95"/>
                  <a:gd name="T58" fmla="*/ 725 w 748"/>
                  <a:gd name="T59" fmla="*/ 7 h 95"/>
                  <a:gd name="T60" fmla="*/ 672 w 748"/>
                  <a:gd name="T61" fmla="*/ 9 h 95"/>
                  <a:gd name="T62" fmla="*/ 642 w 748"/>
                  <a:gd name="T63" fmla="*/ 9 h 95"/>
                  <a:gd name="T64" fmla="*/ 604 w 748"/>
                  <a:gd name="T65" fmla="*/ 6 h 95"/>
                  <a:gd name="T66" fmla="*/ 227 w 748"/>
                  <a:gd name="T67" fmla="*/ 28 h 95"/>
                  <a:gd name="T68" fmla="*/ 201 w 748"/>
                  <a:gd name="T69" fmla="*/ 36 h 95"/>
                  <a:gd name="T70" fmla="*/ 220 w 748"/>
                  <a:gd name="T71" fmla="*/ 21 h 95"/>
                  <a:gd name="T72" fmla="*/ 196 w 748"/>
                  <a:gd name="T73" fmla="*/ 25 h 95"/>
                  <a:gd name="T74" fmla="*/ 184 w 748"/>
                  <a:gd name="T75" fmla="*/ 11 h 95"/>
                  <a:gd name="T76" fmla="*/ 79 w 748"/>
                  <a:gd name="T77" fmla="*/ 39 h 95"/>
                  <a:gd name="T78" fmla="*/ 54 w 748"/>
                  <a:gd name="T79" fmla="*/ 40 h 95"/>
                  <a:gd name="T80" fmla="*/ 71 w 748"/>
                  <a:gd name="T81" fmla="*/ 38 h 95"/>
                  <a:gd name="T82" fmla="*/ 79 w 748"/>
                  <a:gd name="T83" fmla="*/ 44 h 95"/>
                  <a:gd name="T84" fmla="*/ 60 w 748"/>
                  <a:gd name="T85" fmla="*/ 68 h 95"/>
                  <a:gd name="T86" fmla="*/ 95 w 748"/>
                  <a:gd name="T87" fmla="*/ 48 h 95"/>
                  <a:gd name="T88" fmla="*/ 115 w 748"/>
                  <a:gd name="T89" fmla="*/ 39 h 95"/>
                  <a:gd name="T90" fmla="*/ 132 w 748"/>
                  <a:gd name="T91" fmla="*/ 31 h 95"/>
                  <a:gd name="T92" fmla="*/ 168 w 748"/>
                  <a:gd name="T93" fmla="*/ 26 h 95"/>
                  <a:gd name="T94" fmla="*/ 134 w 748"/>
                  <a:gd name="T95" fmla="*/ 63 h 95"/>
                  <a:gd name="T96" fmla="*/ 174 w 748"/>
                  <a:gd name="T97" fmla="*/ 29 h 95"/>
                  <a:gd name="T98" fmla="*/ 159 w 748"/>
                  <a:gd name="T99" fmla="*/ 58 h 95"/>
                  <a:gd name="T100" fmla="*/ 194 w 748"/>
                  <a:gd name="T101" fmla="*/ 38 h 95"/>
                  <a:gd name="T102" fmla="*/ 201 w 748"/>
                  <a:gd name="T103" fmla="*/ 43 h 95"/>
                  <a:gd name="T104" fmla="*/ 183 w 748"/>
                  <a:gd name="T105" fmla="*/ 66 h 95"/>
                  <a:gd name="T106" fmla="*/ 222 w 748"/>
                  <a:gd name="T107" fmla="*/ 63 h 95"/>
                  <a:gd name="T108" fmla="*/ 227 w 748"/>
                  <a:gd name="T109" fmla="*/ 66 h 95"/>
                  <a:gd name="T110" fmla="*/ 241 w 748"/>
                  <a:gd name="T111" fmla="*/ 73 h 95"/>
                  <a:gd name="T112" fmla="*/ 363 w 748"/>
                  <a:gd name="T113" fmla="*/ 12 h 95"/>
                  <a:gd name="T114" fmla="*/ 717 w 748"/>
                  <a:gd name="T115" fmla="*/ 62 h 95"/>
                  <a:gd name="T116" fmla="*/ 721 w 748"/>
                  <a:gd name="T117" fmla="*/ 3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48" h="95">
                    <a:moveTo>
                      <a:pt x="559" y="11"/>
                    </a:moveTo>
                    <a:cubicBezTo>
                      <a:pt x="559" y="7"/>
                      <a:pt x="557" y="9"/>
                      <a:pt x="557" y="5"/>
                    </a:cubicBezTo>
                    <a:cubicBezTo>
                      <a:pt x="546" y="13"/>
                      <a:pt x="543" y="8"/>
                      <a:pt x="534" y="8"/>
                    </a:cubicBezTo>
                    <a:cubicBezTo>
                      <a:pt x="537" y="7"/>
                      <a:pt x="541" y="7"/>
                      <a:pt x="539" y="3"/>
                    </a:cubicBezTo>
                    <a:cubicBezTo>
                      <a:pt x="529" y="8"/>
                      <a:pt x="508" y="10"/>
                      <a:pt x="498" y="11"/>
                    </a:cubicBezTo>
                    <a:cubicBezTo>
                      <a:pt x="499" y="11"/>
                      <a:pt x="499" y="9"/>
                      <a:pt x="498" y="8"/>
                    </a:cubicBezTo>
                    <a:cubicBezTo>
                      <a:pt x="491" y="10"/>
                      <a:pt x="491" y="13"/>
                      <a:pt x="485" y="9"/>
                    </a:cubicBezTo>
                    <a:cubicBezTo>
                      <a:pt x="483" y="14"/>
                      <a:pt x="481" y="8"/>
                      <a:pt x="480" y="13"/>
                    </a:cubicBezTo>
                    <a:cubicBezTo>
                      <a:pt x="478" y="10"/>
                      <a:pt x="476" y="12"/>
                      <a:pt x="476" y="9"/>
                    </a:cubicBezTo>
                    <a:cubicBezTo>
                      <a:pt x="473" y="9"/>
                      <a:pt x="470" y="11"/>
                      <a:pt x="467" y="8"/>
                    </a:cubicBezTo>
                    <a:cubicBezTo>
                      <a:pt x="463" y="10"/>
                      <a:pt x="469" y="13"/>
                      <a:pt x="465" y="15"/>
                    </a:cubicBezTo>
                    <a:cubicBezTo>
                      <a:pt x="464" y="14"/>
                      <a:pt x="463" y="13"/>
                      <a:pt x="462" y="13"/>
                    </a:cubicBezTo>
                    <a:cubicBezTo>
                      <a:pt x="463" y="12"/>
                      <a:pt x="464" y="10"/>
                      <a:pt x="462" y="9"/>
                    </a:cubicBezTo>
                    <a:cubicBezTo>
                      <a:pt x="461" y="10"/>
                      <a:pt x="459" y="11"/>
                      <a:pt x="458" y="12"/>
                    </a:cubicBezTo>
                    <a:cubicBezTo>
                      <a:pt x="445" y="2"/>
                      <a:pt x="432" y="14"/>
                      <a:pt x="426" y="14"/>
                    </a:cubicBezTo>
                    <a:cubicBezTo>
                      <a:pt x="422" y="9"/>
                      <a:pt x="428" y="10"/>
                      <a:pt x="427" y="8"/>
                    </a:cubicBezTo>
                    <a:cubicBezTo>
                      <a:pt x="420" y="9"/>
                      <a:pt x="412" y="6"/>
                      <a:pt x="410" y="14"/>
                    </a:cubicBezTo>
                    <a:cubicBezTo>
                      <a:pt x="405" y="6"/>
                      <a:pt x="404" y="18"/>
                      <a:pt x="401" y="13"/>
                    </a:cubicBezTo>
                    <a:cubicBezTo>
                      <a:pt x="400" y="11"/>
                      <a:pt x="406" y="9"/>
                      <a:pt x="402" y="7"/>
                    </a:cubicBezTo>
                    <a:cubicBezTo>
                      <a:pt x="397" y="8"/>
                      <a:pt x="397" y="14"/>
                      <a:pt x="392" y="11"/>
                    </a:cubicBezTo>
                    <a:cubicBezTo>
                      <a:pt x="393" y="10"/>
                      <a:pt x="394" y="9"/>
                      <a:pt x="392" y="7"/>
                    </a:cubicBezTo>
                    <a:cubicBezTo>
                      <a:pt x="386" y="13"/>
                      <a:pt x="381" y="11"/>
                      <a:pt x="375" y="13"/>
                    </a:cubicBezTo>
                    <a:cubicBezTo>
                      <a:pt x="376" y="13"/>
                      <a:pt x="376" y="7"/>
                      <a:pt x="374" y="9"/>
                    </a:cubicBezTo>
                    <a:cubicBezTo>
                      <a:pt x="375" y="12"/>
                      <a:pt x="368" y="13"/>
                      <a:pt x="366" y="13"/>
                    </a:cubicBezTo>
                    <a:cubicBezTo>
                      <a:pt x="370" y="11"/>
                      <a:pt x="369" y="8"/>
                      <a:pt x="370" y="5"/>
                    </a:cubicBezTo>
                    <a:cubicBezTo>
                      <a:pt x="365" y="4"/>
                      <a:pt x="369" y="8"/>
                      <a:pt x="365" y="10"/>
                    </a:cubicBezTo>
                    <a:cubicBezTo>
                      <a:pt x="361" y="4"/>
                      <a:pt x="353" y="5"/>
                      <a:pt x="350" y="11"/>
                    </a:cubicBezTo>
                    <a:cubicBezTo>
                      <a:pt x="346" y="10"/>
                      <a:pt x="340" y="11"/>
                      <a:pt x="338" y="8"/>
                    </a:cubicBezTo>
                    <a:cubicBezTo>
                      <a:pt x="336" y="8"/>
                      <a:pt x="326" y="14"/>
                      <a:pt x="322" y="8"/>
                    </a:cubicBezTo>
                    <a:cubicBezTo>
                      <a:pt x="318" y="9"/>
                      <a:pt x="321" y="12"/>
                      <a:pt x="319" y="14"/>
                    </a:cubicBezTo>
                    <a:cubicBezTo>
                      <a:pt x="317" y="11"/>
                      <a:pt x="315" y="8"/>
                      <a:pt x="315" y="6"/>
                    </a:cubicBezTo>
                    <a:cubicBezTo>
                      <a:pt x="310" y="8"/>
                      <a:pt x="314" y="12"/>
                      <a:pt x="311" y="15"/>
                    </a:cubicBezTo>
                    <a:cubicBezTo>
                      <a:pt x="309" y="12"/>
                      <a:pt x="301" y="15"/>
                      <a:pt x="302" y="11"/>
                    </a:cubicBezTo>
                    <a:cubicBezTo>
                      <a:pt x="304" y="12"/>
                      <a:pt x="311" y="14"/>
                      <a:pt x="310" y="8"/>
                    </a:cubicBezTo>
                    <a:cubicBezTo>
                      <a:pt x="305" y="11"/>
                      <a:pt x="302" y="7"/>
                      <a:pt x="298" y="7"/>
                    </a:cubicBezTo>
                    <a:cubicBezTo>
                      <a:pt x="298" y="11"/>
                      <a:pt x="299" y="8"/>
                      <a:pt x="302" y="9"/>
                    </a:cubicBezTo>
                    <a:cubicBezTo>
                      <a:pt x="298" y="10"/>
                      <a:pt x="297" y="14"/>
                      <a:pt x="295" y="13"/>
                    </a:cubicBezTo>
                    <a:cubicBezTo>
                      <a:pt x="292" y="11"/>
                      <a:pt x="295" y="6"/>
                      <a:pt x="292" y="8"/>
                    </a:cubicBezTo>
                    <a:cubicBezTo>
                      <a:pt x="294" y="10"/>
                      <a:pt x="287" y="15"/>
                      <a:pt x="286" y="13"/>
                    </a:cubicBezTo>
                    <a:cubicBezTo>
                      <a:pt x="284" y="8"/>
                      <a:pt x="293" y="5"/>
                      <a:pt x="289" y="1"/>
                    </a:cubicBezTo>
                    <a:cubicBezTo>
                      <a:pt x="285" y="11"/>
                      <a:pt x="272" y="11"/>
                      <a:pt x="263" y="11"/>
                    </a:cubicBezTo>
                    <a:cubicBezTo>
                      <a:pt x="263" y="8"/>
                      <a:pt x="264" y="2"/>
                      <a:pt x="260" y="4"/>
                    </a:cubicBezTo>
                    <a:cubicBezTo>
                      <a:pt x="258" y="8"/>
                      <a:pt x="261" y="7"/>
                      <a:pt x="260" y="9"/>
                    </a:cubicBezTo>
                    <a:cubicBezTo>
                      <a:pt x="257" y="10"/>
                      <a:pt x="256" y="12"/>
                      <a:pt x="253" y="6"/>
                    </a:cubicBezTo>
                    <a:cubicBezTo>
                      <a:pt x="251" y="7"/>
                      <a:pt x="252" y="9"/>
                      <a:pt x="250" y="10"/>
                    </a:cubicBezTo>
                    <a:cubicBezTo>
                      <a:pt x="245" y="1"/>
                      <a:pt x="245" y="12"/>
                      <a:pt x="243" y="10"/>
                    </a:cubicBezTo>
                    <a:cubicBezTo>
                      <a:pt x="238" y="7"/>
                      <a:pt x="247" y="6"/>
                      <a:pt x="242" y="3"/>
                    </a:cubicBezTo>
                    <a:cubicBezTo>
                      <a:pt x="237" y="7"/>
                      <a:pt x="240" y="10"/>
                      <a:pt x="234" y="11"/>
                    </a:cubicBezTo>
                    <a:cubicBezTo>
                      <a:pt x="234" y="8"/>
                      <a:pt x="232" y="6"/>
                      <a:pt x="230" y="6"/>
                    </a:cubicBezTo>
                    <a:cubicBezTo>
                      <a:pt x="229" y="8"/>
                      <a:pt x="227" y="11"/>
                      <a:pt x="226" y="5"/>
                    </a:cubicBezTo>
                    <a:cubicBezTo>
                      <a:pt x="220" y="7"/>
                      <a:pt x="230" y="10"/>
                      <a:pt x="224" y="12"/>
                    </a:cubicBezTo>
                    <a:cubicBezTo>
                      <a:pt x="223" y="11"/>
                      <a:pt x="222" y="10"/>
                      <a:pt x="220" y="10"/>
                    </a:cubicBezTo>
                    <a:cubicBezTo>
                      <a:pt x="223" y="8"/>
                      <a:pt x="223" y="6"/>
                      <a:pt x="221" y="4"/>
                    </a:cubicBezTo>
                    <a:cubicBezTo>
                      <a:pt x="214" y="5"/>
                      <a:pt x="221" y="17"/>
                      <a:pt x="213" y="12"/>
                    </a:cubicBezTo>
                    <a:cubicBezTo>
                      <a:pt x="219" y="11"/>
                      <a:pt x="214" y="9"/>
                      <a:pt x="216" y="4"/>
                    </a:cubicBezTo>
                    <a:cubicBezTo>
                      <a:pt x="212" y="5"/>
                      <a:pt x="207" y="9"/>
                      <a:pt x="205" y="13"/>
                    </a:cubicBezTo>
                    <a:cubicBezTo>
                      <a:pt x="202" y="10"/>
                      <a:pt x="204" y="7"/>
                      <a:pt x="201" y="5"/>
                    </a:cubicBezTo>
                    <a:cubicBezTo>
                      <a:pt x="194" y="9"/>
                      <a:pt x="192" y="14"/>
                      <a:pt x="188" y="12"/>
                    </a:cubicBezTo>
                    <a:cubicBezTo>
                      <a:pt x="191" y="10"/>
                      <a:pt x="183" y="7"/>
                      <a:pt x="188" y="6"/>
                    </a:cubicBezTo>
                    <a:cubicBezTo>
                      <a:pt x="189" y="7"/>
                      <a:pt x="188" y="8"/>
                      <a:pt x="190" y="10"/>
                    </a:cubicBezTo>
                    <a:cubicBezTo>
                      <a:pt x="197" y="2"/>
                      <a:pt x="183" y="7"/>
                      <a:pt x="179" y="4"/>
                    </a:cubicBezTo>
                    <a:cubicBezTo>
                      <a:pt x="174" y="7"/>
                      <a:pt x="174" y="12"/>
                      <a:pt x="169" y="8"/>
                    </a:cubicBezTo>
                    <a:cubicBezTo>
                      <a:pt x="169" y="4"/>
                      <a:pt x="176" y="9"/>
                      <a:pt x="175" y="2"/>
                    </a:cubicBezTo>
                    <a:cubicBezTo>
                      <a:pt x="167" y="6"/>
                      <a:pt x="150" y="5"/>
                      <a:pt x="152" y="18"/>
                    </a:cubicBezTo>
                    <a:cubicBezTo>
                      <a:pt x="155" y="14"/>
                      <a:pt x="157" y="17"/>
                      <a:pt x="160" y="17"/>
                    </a:cubicBezTo>
                    <a:cubicBezTo>
                      <a:pt x="165" y="15"/>
                      <a:pt x="162" y="12"/>
                      <a:pt x="166" y="9"/>
                    </a:cubicBezTo>
                    <a:cubicBezTo>
                      <a:pt x="170" y="13"/>
                      <a:pt x="167" y="16"/>
                      <a:pt x="164" y="19"/>
                    </a:cubicBezTo>
                    <a:cubicBezTo>
                      <a:pt x="159" y="19"/>
                      <a:pt x="153" y="20"/>
                      <a:pt x="148" y="23"/>
                    </a:cubicBezTo>
                    <a:cubicBezTo>
                      <a:pt x="147" y="22"/>
                      <a:pt x="147" y="22"/>
                      <a:pt x="146" y="21"/>
                    </a:cubicBezTo>
                    <a:cubicBezTo>
                      <a:pt x="156" y="14"/>
                      <a:pt x="144" y="12"/>
                      <a:pt x="152" y="7"/>
                    </a:cubicBezTo>
                    <a:cubicBezTo>
                      <a:pt x="146" y="7"/>
                      <a:pt x="146" y="11"/>
                      <a:pt x="140" y="13"/>
                    </a:cubicBezTo>
                    <a:cubicBezTo>
                      <a:pt x="138" y="17"/>
                      <a:pt x="144" y="15"/>
                      <a:pt x="142" y="18"/>
                    </a:cubicBezTo>
                    <a:cubicBezTo>
                      <a:pt x="136" y="18"/>
                      <a:pt x="138" y="21"/>
                      <a:pt x="133" y="25"/>
                    </a:cubicBezTo>
                    <a:cubicBezTo>
                      <a:pt x="131" y="19"/>
                      <a:pt x="127" y="30"/>
                      <a:pt x="125" y="26"/>
                    </a:cubicBezTo>
                    <a:cubicBezTo>
                      <a:pt x="123" y="22"/>
                      <a:pt x="130" y="20"/>
                      <a:pt x="129" y="16"/>
                    </a:cubicBezTo>
                    <a:cubicBezTo>
                      <a:pt x="139" y="21"/>
                      <a:pt x="139" y="4"/>
                      <a:pt x="149" y="6"/>
                    </a:cubicBezTo>
                    <a:cubicBezTo>
                      <a:pt x="143" y="3"/>
                      <a:pt x="136" y="7"/>
                      <a:pt x="130" y="5"/>
                    </a:cubicBezTo>
                    <a:cubicBezTo>
                      <a:pt x="129" y="8"/>
                      <a:pt x="127" y="12"/>
                      <a:pt x="127" y="16"/>
                    </a:cubicBezTo>
                    <a:cubicBezTo>
                      <a:pt x="125" y="14"/>
                      <a:pt x="123" y="14"/>
                      <a:pt x="121" y="15"/>
                    </a:cubicBezTo>
                    <a:cubicBezTo>
                      <a:pt x="119" y="19"/>
                      <a:pt x="128" y="17"/>
                      <a:pt x="126" y="20"/>
                    </a:cubicBezTo>
                    <a:cubicBezTo>
                      <a:pt x="115" y="20"/>
                      <a:pt x="116" y="24"/>
                      <a:pt x="111" y="27"/>
                    </a:cubicBezTo>
                    <a:cubicBezTo>
                      <a:pt x="111" y="22"/>
                      <a:pt x="111" y="17"/>
                      <a:pt x="114" y="13"/>
                    </a:cubicBezTo>
                    <a:cubicBezTo>
                      <a:pt x="118" y="16"/>
                      <a:pt x="116" y="18"/>
                      <a:pt x="119" y="21"/>
                    </a:cubicBezTo>
                    <a:cubicBezTo>
                      <a:pt x="120" y="15"/>
                      <a:pt x="122" y="9"/>
                      <a:pt x="126" y="4"/>
                    </a:cubicBezTo>
                    <a:cubicBezTo>
                      <a:pt x="124" y="1"/>
                      <a:pt x="109" y="1"/>
                      <a:pt x="114" y="8"/>
                    </a:cubicBezTo>
                    <a:cubicBezTo>
                      <a:pt x="114" y="10"/>
                      <a:pt x="109" y="12"/>
                      <a:pt x="106" y="12"/>
                    </a:cubicBezTo>
                    <a:cubicBezTo>
                      <a:pt x="103" y="10"/>
                      <a:pt x="112" y="9"/>
                      <a:pt x="109" y="6"/>
                    </a:cubicBezTo>
                    <a:cubicBezTo>
                      <a:pt x="104" y="8"/>
                      <a:pt x="106" y="3"/>
                      <a:pt x="107" y="1"/>
                    </a:cubicBezTo>
                    <a:cubicBezTo>
                      <a:pt x="103" y="6"/>
                      <a:pt x="93" y="13"/>
                      <a:pt x="86" y="16"/>
                    </a:cubicBezTo>
                    <a:cubicBezTo>
                      <a:pt x="87" y="14"/>
                      <a:pt x="85" y="13"/>
                      <a:pt x="86" y="12"/>
                    </a:cubicBezTo>
                    <a:cubicBezTo>
                      <a:pt x="90" y="7"/>
                      <a:pt x="103" y="8"/>
                      <a:pt x="99" y="0"/>
                    </a:cubicBezTo>
                    <a:cubicBezTo>
                      <a:pt x="94" y="2"/>
                      <a:pt x="96" y="5"/>
                      <a:pt x="92" y="7"/>
                    </a:cubicBezTo>
                    <a:cubicBezTo>
                      <a:pt x="86" y="7"/>
                      <a:pt x="91" y="4"/>
                      <a:pt x="89" y="1"/>
                    </a:cubicBezTo>
                    <a:cubicBezTo>
                      <a:pt x="80" y="5"/>
                      <a:pt x="88" y="11"/>
                      <a:pt x="82" y="15"/>
                    </a:cubicBezTo>
                    <a:cubicBezTo>
                      <a:pt x="78" y="10"/>
                      <a:pt x="73" y="16"/>
                      <a:pt x="70" y="10"/>
                    </a:cubicBezTo>
                    <a:cubicBezTo>
                      <a:pt x="68" y="13"/>
                      <a:pt x="69" y="17"/>
                      <a:pt x="64" y="20"/>
                    </a:cubicBezTo>
                    <a:cubicBezTo>
                      <a:pt x="57" y="12"/>
                      <a:pt x="58" y="16"/>
                      <a:pt x="51" y="12"/>
                    </a:cubicBezTo>
                    <a:cubicBezTo>
                      <a:pt x="52" y="17"/>
                      <a:pt x="49" y="18"/>
                      <a:pt x="44" y="21"/>
                    </a:cubicBezTo>
                    <a:cubicBezTo>
                      <a:pt x="50" y="29"/>
                      <a:pt x="44" y="36"/>
                      <a:pt x="35" y="43"/>
                    </a:cubicBezTo>
                    <a:cubicBezTo>
                      <a:pt x="29" y="38"/>
                      <a:pt x="22" y="43"/>
                      <a:pt x="18" y="49"/>
                    </a:cubicBezTo>
                    <a:cubicBezTo>
                      <a:pt x="13" y="48"/>
                      <a:pt x="18" y="44"/>
                      <a:pt x="12" y="42"/>
                    </a:cubicBezTo>
                    <a:cubicBezTo>
                      <a:pt x="11" y="46"/>
                      <a:pt x="16" y="67"/>
                      <a:pt x="8" y="58"/>
                    </a:cubicBezTo>
                    <a:cubicBezTo>
                      <a:pt x="7" y="60"/>
                      <a:pt x="0" y="62"/>
                      <a:pt x="5" y="64"/>
                    </a:cubicBezTo>
                    <a:cubicBezTo>
                      <a:pt x="9" y="64"/>
                      <a:pt x="13" y="63"/>
                      <a:pt x="17" y="64"/>
                    </a:cubicBezTo>
                    <a:cubicBezTo>
                      <a:pt x="18" y="60"/>
                      <a:pt x="17" y="56"/>
                      <a:pt x="20" y="52"/>
                    </a:cubicBezTo>
                    <a:cubicBezTo>
                      <a:pt x="22" y="53"/>
                      <a:pt x="24" y="53"/>
                      <a:pt x="25" y="56"/>
                    </a:cubicBezTo>
                    <a:cubicBezTo>
                      <a:pt x="27" y="51"/>
                      <a:pt x="30" y="52"/>
                      <a:pt x="34" y="51"/>
                    </a:cubicBezTo>
                    <a:cubicBezTo>
                      <a:pt x="32" y="48"/>
                      <a:pt x="30" y="49"/>
                      <a:pt x="29" y="47"/>
                    </a:cubicBezTo>
                    <a:cubicBezTo>
                      <a:pt x="35" y="41"/>
                      <a:pt x="36" y="47"/>
                      <a:pt x="40" y="40"/>
                    </a:cubicBezTo>
                    <a:cubicBezTo>
                      <a:pt x="43" y="44"/>
                      <a:pt x="49" y="46"/>
                      <a:pt x="56" y="46"/>
                    </a:cubicBezTo>
                    <a:cubicBezTo>
                      <a:pt x="46" y="53"/>
                      <a:pt x="60" y="57"/>
                      <a:pt x="51" y="64"/>
                    </a:cubicBezTo>
                    <a:cubicBezTo>
                      <a:pt x="57" y="73"/>
                      <a:pt x="65" y="66"/>
                      <a:pt x="71" y="69"/>
                    </a:cubicBezTo>
                    <a:cubicBezTo>
                      <a:pt x="69" y="66"/>
                      <a:pt x="67" y="67"/>
                      <a:pt x="65" y="63"/>
                    </a:cubicBezTo>
                    <a:cubicBezTo>
                      <a:pt x="66" y="61"/>
                      <a:pt x="66" y="59"/>
                      <a:pt x="68" y="58"/>
                    </a:cubicBezTo>
                    <a:cubicBezTo>
                      <a:pt x="70" y="60"/>
                      <a:pt x="69" y="62"/>
                      <a:pt x="71" y="63"/>
                    </a:cubicBezTo>
                    <a:cubicBezTo>
                      <a:pt x="72" y="64"/>
                      <a:pt x="78" y="62"/>
                      <a:pt x="76" y="59"/>
                    </a:cubicBezTo>
                    <a:cubicBezTo>
                      <a:pt x="75" y="59"/>
                      <a:pt x="81" y="47"/>
                      <a:pt x="86" y="46"/>
                    </a:cubicBezTo>
                    <a:cubicBezTo>
                      <a:pt x="84" y="48"/>
                      <a:pt x="83" y="50"/>
                      <a:pt x="83" y="52"/>
                    </a:cubicBezTo>
                    <a:cubicBezTo>
                      <a:pt x="86" y="51"/>
                      <a:pt x="92" y="50"/>
                      <a:pt x="91" y="55"/>
                    </a:cubicBezTo>
                    <a:cubicBezTo>
                      <a:pt x="94" y="52"/>
                      <a:pt x="98" y="50"/>
                      <a:pt x="101" y="51"/>
                    </a:cubicBezTo>
                    <a:cubicBezTo>
                      <a:pt x="101" y="52"/>
                      <a:pt x="102" y="53"/>
                      <a:pt x="101" y="54"/>
                    </a:cubicBezTo>
                    <a:cubicBezTo>
                      <a:pt x="96" y="55"/>
                      <a:pt x="91" y="54"/>
                      <a:pt x="85" y="59"/>
                    </a:cubicBezTo>
                    <a:cubicBezTo>
                      <a:pt x="85" y="58"/>
                      <a:pt x="85" y="53"/>
                      <a:pt x="82" y="55"/>
                    </a:cubicBezTo>
                    <a:cubicBezTo>
                      <a:pt x="85" y="62"/>
                      <a:pt x="73" y="61"/>
                      <a:pt x="75" y="69"/>
                    </a:cubicBezTo>
                    <a:cubicBezTo>
                      <a:pt x="79" y="65"/>
                      <a:pt x="82" y="74"/>
                      <a:pt x="86" y="69"/>
                    </a:cubicBezTo>
                    <a:cubicBezTo>
                      <a:pt x="90" y="67"/>
                      <a:pt x="84" y="64"/>
                      <a:pt x="86" y="62"/>
                    </a:cubicBezTo>
                    <a:cubicBezTo>
                      <a:pt x="88" y="61"/>
                      <a:pt x="89" y="60"/>
                      <a:pt x="90" y="61"/>
                    </a:cubicBezTo>
                    <a:cubicBezTo>
                      <a:pt x="93" y="63"/>
                      <a:pt x="88" y="65"/>
                      <a:pt x="90" y="67"/>
                    </a:cubicBezTo>
                    <a:cubicBezTo>
                      <a:pt x="92" y="66"/>
                      <a:pt x="93" y="70"/>
                      <a:pt x="96" y="65"/>
                    </a:cubicBezTo>
                    <a:cubicBezTo>
                      <a:pt x="94" y="64"/>
                      <a:pt x="93" y="62"/>
                      <a:pt x="91" y="60"/>
                    </a:cubicBezTo>
                    <a:cubicBezTo>
                      <a:pt x="93" y="59"/>
                      <a:pt x="93" y="57"/>
                      <a:pt x="94" y="56"/>
                    </a:cubicBezTo>
                    <a:cubicBezTo>
                      <a:pt x="96" y="62"/>
                      <a:pt x="99" y="56"/>
                      <a:pt x="101" y="60"/>
                    </a:cubicBezTo>
                    <a:cubicBezTo>
                      <a:pt x="98" y="64"/>
                      <a:pt x="97" y="57"/>
                      <a:pt x="94" y="61"/>
                    </a:cubicBezTo>
                    <a:cubicBezTo>
                      <a:pt x="100" y="64"/>
                      <a:pt x="97" y="67"/>
                      <a:pt x="98" y="71"/>
                    </a:cubicBezTo>
                    <a:cubicBezTo>
                      <a:pt x="105" y="68"/>
                      <a:pt x="100" y="63"/>
                      <a:pt x="104" y="59"/>
                    </a:cubicBezTo>
                    <a:cubicBezTo>
                      <a:pt x="107" y="57"/>
                      <a:pt x="109" y="64"/>
                      <a:pt x="112" y="63"/>
                    </a:cubicBezTo>
                    <a:cubicBezTo>
                      <a:pt x="114" y="59"/>
                      <a:pt x="118" y="57"/>
                      <a:pt x="112" y="54"/>
                    </a:cubicBezTo>
                    <a:cubicBezTo>
                      <a:pt x="115" y="51"/>
                      <a:pt x="120" y="47"/>
                      <a:pt x="124" y="49"/>
                    </a:cubicBezTo>
                    <a:cubicBezTo>
                      <a:pt x="117" y="54"/>
                      <a:pt x="118" y="60"/>
                      <a:pt x="114" y="66"/>
                    </a:cubicBezTo>
                    <a:cubicBezTo>
                      <a:pt x="111" y="60"/>
                      <a:pt x="96" y="73"/>
                      <a:pt x="104" y="74"/>
                    </a:cubicBezTo>
                    <a:cubicBezTo>
                      <a:pt x="103" y="70"/>
                      <a:pt x="109" y="75"/>
                      <a:pt x="112" y="69"/>
                    </a:cubicBezTo>
                    <a:cubicBezTo>
                      <a:pt x="115" y="75"/>
                      <a:pt x="123" y="71"/>
                      <a:pt x="131" y="76"/>
                    </a:cubicBezTo>
                    <a:cubicBezTo>
                      <a:pt x="136" y="74"/>
                      <a:pt x="133" y="71"/>
                      <a:pt x="134" y="68"/>
                    </a:cubicBezTo>
                    <a:cubicBezTo>
                      <a:pt x="136" y="69"/>
                      <a:pt x="138" y="65"/>
                      <a:pt x="140" y="69"/>
                    </a:cubicBezTo>
                    <a:cubicBezTo>
                      <a:pt x="143" y="65"/>
                      <a:pt x="143" y="65"/>
                      <a:pt x="147" y="64"/>
                    </a:cubicBezTo>
                    <a:cubicBezTo>
                      <a:pt x="145" y="58"/>
                      <a:pt x="142" y="67"/>
                      <a:pt x="140" y="64"/>
                    </a:cubicBezTo>
                    <a:cubicBezTo>
                      <a:pt x="137" y="61"/>
                      <a:pt x="137" y="59"/>
                      <a:pt x="138" y="57"/>
                    </a:cubicBezTo>
                    <a:cubicBezTo>
                      <a:pt x="142" y="56"/>
                      <a:pt x="145" y="61"/>
                      <a:pt x="150" y="56"/>
                    </a:cubicBezTo>
                    <a:cubicBezTo>
                      <a:pt x="146" y="52"/>
                      <a:pt x="148" y="49"/>
                      <a:pt x="151" y="46"/>
                    </a:cubicBezTo>
                    <a:cubicBezTo>
                      <a:pt x="154" y="49"/>
                      <a:pt x="157" y="43"/>
                      <a:pt x="160" y="44"/>
                    </a:cubicBezTo>
                    <a:cubicBezTo>
                      <a:pt x="161" y="45"/>
                      <a:pt x="160" y="47"/>
                      <a:pt x="160" y="48"/>
                    </a:cubicBezTo>
                    <a:cubicBezTo>
                      <a:pt x="157" y="52"/>
                      <a:pt x="154" y="50"/>
                      <a:pt x="151" y="51"/>
                    </a:cubicBezTo>
                    <a:cubicBezTo>
                      <a:pt x="154" y="59"/>
                      <a:pt x="144" y="65"/>
                      <a:pt x="147" y="73"/>
                    </a:cubicBezTo>
                    <a:cubicBezTo>
                      <a:pt x="143" y="73"/>
                      <a:pt x="140" y="68"/>
                      <a:pt x="136" y="72"/>
                    </a:cubicBezTo>
                    <a:cubicBezTo>
                      <a:pt x="140" y="79"/>
                      <a:pt x="149" y="71"/>
                      <a:pt x="150" y="77"/>
                    </a:cubicBezTo>
                    <a:cubicBezTo>
                      <a:pt x="157" y="75"/>
                      <a:pt x="157" y="70"/>
                      <a:pt x="162" y="64"/>
                    </a:cubicBezTo>
                    <a:cubicBezTo>
                      <a:pt x="163" y="66"/>
                      <a:pt x="165" y="65"/>
                      <a:pt x="166" y="67"/>
                    </a:cubicBezTo>
                    <a:cubicBezTo>
                      <a:pt x="165" y="71"/>
                      <a:pt x="161" y="69"/>
                      <a:pt x="161" y="72"/>
                    </a:cubicBezTo>
                    <a:cubicBezTo>
                      <a:pt x="163" y="76"/>
                      <a:pt x="166" y="72"/>
                      <a:pt x="169" y="75"/>
                    </a:cubicBezTo>
                    <a:cubicBezTo>
                      <a:pt x="175" y="71"/>
                      <a:pt x="166" y="64"/>
                      <a:pt x="167" y="62"/>
                    </a:cubicBezTo>
                    <a:cubicBezTo>
                      <a:pt x="169" y="61"/>
                      <a:pt x="170" y="62"/>
                      <a:pt x="171" y="63"/>
                    </a:cubicBezTo>
                    <a:cubicBezTo>
                      <a:pt x="173" y="68"/>
                      <a:pt x="172" y="72"/>
                      <a:pt x="177" y="76"/>
                    </a:cubicBezTo>
                    <a:cubicBezTo>
                      <a:pt x="180" y="76"/>
                      <a:pt x="182" y="72"/>
                      <a:pt x="184" y="78"/>
                    </a:cubicBezTo>
                    <a:cubicBezTo>
                      <a:pt x="187" y="73"/>
                      <a:pt x="190" y="78"/>
                      <a:pt x="189" y="81"/>
                    </a:cubicBezTo>
                    <a:cubicBezTo>
                      <a:pt x="195" y="71"/>
                      <a:pt x="202" y="78"/>
                      <a:pt x="204" y="70"/>
                    </a:cubicBezTo>
                    <a:cubicBezTo>
                      <a:pt x="202" y="67"/>
                      <a:pt x="200" y="69"/>
                      <a:pt x="198" y="65"/>
                    </a:cubicBezTo>
                    <a:cubicBezTo>
                      <a:pt x="204" y="64"/>
                      <a:pt x="201" y="62"/>
                      <a:pt x="204" y="58"/>
                    </a:cubicBezTo>
                    <a:cubicBezTo>
                      <a:pt x="204" y="64"/>
                      <a:pt x="210" y="59"/>
                      <a:pt x="213" y="61"/>
                    </a:cubicBezTo>
                    <a:cubicBezTo>
                      <a:pt x="213" y="64"/>
                      <a:pt x="208" y="64"/>
                      <a:pt x="205" y="64"/>
                    </a:cubicBezTo>
                    <a:cubicBezTo>
                      <a:pt x="207" y="69"/>
                      <a:pt x="203" y="73"/>
                      <a:pt x="203" y="78"/>
                    </a:cubicBezTo>
                    <a:cubicBezTo>
                      <a:pt x="209" y="73"/>
                      <a:pt x="209" y="80"/>
                      <a:pt x="215" y="79"/>
                    </a:cubicBezTo>
                    <a:cubicBezTo>
                      <a:pt x="216" y="75"/>
                      <a:pt x="211" y="77"/>
                      <a:pt x="213" y="75"/>
                    </a:cubicBezTo>
                    <a:cubicBezTo>
                      <a:pt x="216" y="77"/>
                      <a:pt x="219" y="75"/>
                      <a:pt x="221" y="76"/>
                    </a:cubicBezTo>
                    <a:cubicBezTo>
                      <a:pt x="223" y="77"/>
                      <a:pt x="220" y="78"/>
                      <a:pt x="221" y="80"/>
                    </a:cubicBezTo>
                    <a:cubicBezTo>
                      <a:pt x="225" y="82"/>
                      <a:pt x="228" y="76"/>
                      <a:pt x="229" y="77"/>
                    </a:cubicBezTo>
                    <a:cubicBezTo>
                      <a:pt x="229" y="82"/>
                      <a:pt x="244" y="78"/>
                      <a:pt x="244" y="84"/>
                    </a:cubicBezTo>
                    <a:cubicBezTo>
                      <a:pt x="249" y="80"/>
                      <a:pt x="255" y="79"/>
                      <a:pt x="259" y="82"/>
                    </a:cubicBezTo>
                    <a:cubicBezTo>
                      <a:pt x="263" y="79"/>
                      <a:pt x="269" y="76"/>
                      <a:pt x="268" y="72"/>
                    </a:cubicBezTo>
                    <a:cubicBezTo>
                      <a:pt x="268" y="73"/>
                      <a:pt x="269" y="73"/>
                      <a:pt x="270" y="73"/>
                    </a:cubicBezTo>
                    <a:cubicBezTo>
                      <a:pt x="266" y="77"/>
                      <a:pt x="272" y="82"/>
                      <a:pt x="274" y="83"/>
                    </a:cubicBezTo>
                    <a:cubicBezTo>
                      <a:pt x="274" y="79"/>
                      <a:pt x="284" y="87"/>
                      <a:pt x="284" y="79"/>
                    </a:cubicBezTo>
                    <a:cubicBezTo>
                      <a:pt x="289" y="84"/>
                      <a:pt x="296" y="83"/>
                      <a:pt x="302" y="82"/>
                    </a:cubicBezTo>
                    <a:cubicBezTo>
                      <a:pt x="300" y="78"/>
                      <a:pt x="296" y="79"/>
                      <a:pt x="299" y="75"/>
                    </a:cubicBezTo>
                    <a:cubicBezTo>
                      <a:pt x="298" y="81"/>
                      <a:pt x="304" y="77"/>
                      <a:pt x="306" y="77"/>
                    </a:cubicBezTo>
                    <a:cubicBezTo>
                      <a:pt x="303" y="84"/>
                      <a:pt x="321" y="74"/>
                      <a:pt x="318" y="84"/>
                    </a:cubicBezTo>
                    <a:cubicBezTo>
                      <a:pt x="314" y="77"/>
                      <a:pt x="310" y="84"/>
                      <a:pt x="305" y="83"/>
                    </a:cubicBezTo>
                    <a:cubicBezTo>
                      <a:pt x="305" y="84"/>
                      <a:pt x="306" y="84"/>
                      <a:pt x="305" y="85"/>
                    </a:cubicBezTo>
                    <a:cubicBezTo>
                      <a:pt x="305" y="86"/>
                      <a:pt x="305" y="87"/>
                      <a:pt x="305" y="88"/>
                    </a:cubicBezTo>
                    <a:cubicBezTo>
                      <a:pt x="312" y="84"/>
                      <a:pt x="317" y="85"/>
                      <a:pt x="327" y="86"/>
                    </a:cubicBezTo>
                    <a:cubicBezTo>
                      <a:pt x="337" y="86"/>
                      <a:pt x="354" y="90"/>
                      <a:pt x="362" y="87"/>
                    </a:cubicBezTo>
                    <a:cubicBezTo>
                      <a:pt x="364" y="86"/>
                      <a:pt x="364" y="86"/>
                      <a:pt x="364" y="85"/>
                    </a:cubicBezTo>
                    <a:cubicBezTo>
                      <a:pt x="363" y="84"/>
                      <a:pt x="364" y="84"/>
                      <a:pt x="364" y="85"/>
                    </a:cubicBezTo>
                    <a:cubicBezTo>
                      <a:pt x="364" y="85"/>
                      <a:pt x="365" y="86"/>
                      <a:pt x="365" y="86"/>
                    </a:cubicBezTo>
                    <a:cubicBezTo>
                      <a:pt x="372" y="93"/>
                      <a:pt x="389" y="81"/>
                      <a:pt x="387" y="91"/>
                    </a:cubicBezTo>
                    <a:cubicBezTo>
                      <a:pt x="387" y="87"/>
                      <a:pt x="400" y="85"/>
                      <a:pt x="399" y="90"/>
                    </a:cubicBezTo>
                    <a:cubicBezTo>
                      <a:pt x="413" y="85"/>
                      <a:pt x="426" y="87"/>
                      <a:pt x="439" y="90"/>
                    </a:cubicBezTo>
                    <a:cubicBezTo>
                      <a:pt x="448" y="88"/>
                      <a:pt x="461" y="85"/>
                      <a:pt x="465" y="91"/>
                    </a:cubicBezTo>
                    <a:cubicBezTo>
                      <a:pt x="464" y="90"/>
                      <a:pt x="465" y="89"/>
                      <a:pt x="466" y="87"/>
                    </a:cubicBezTo>
                    <a:cubicBezTo>
                      <a:pt x="481" y="89"/>
                      <a:pt x="505" y="89"/>
                      <a:pt x="524" y="92"/>
                    </a:cubicBezTo>
                    <a:cubicBezTo>
                      <a:pt x="539" y="86"/>
                      <a:pt x="551" y="95"/>
                      <a:pt x="566" y="89"/>
                    </a:cubicBezTo>
                    <a:cubicBezTo>
                      <a:pt x="569" y="91"/>
                      <a:pt x="572" y="89"/>
                      <a:pt x="575" y="93"/>
                    </a:cubicBezTo>
                    <a:cubicBezTo>
                      <a:pt x="588" y="85"/>
                      <a:pt x="600" y="94"/>
                      <a:pt x="614" y="87"/>
                    </a:cubicBezTo>
                    <a:cubicBezTo>
                      <a:pt x="615" y="88"/>
                      <a:pt x="616" y="90"/>
                      <a:pt x="616" y="91"/>
                    </a:cubicBezTo>
                    <a:cubicBezTo>
                      <a:pt x="625" y="89"/>
                      <a:pt x="634" y="85"/>
                      <a:pt x="641" y="86"/>
                    </a:cubicBezTo>
                    <a:cubicBezTo>
                      <a:pt x="643" y="86"/>
                      <a:pt x="646" y="89"/>
                      <a:pt x="648" y="89"/>
                    </a:cubicBezTo>
                    <a:cubicBezTo>
                      <a:pt x="652" y="89"/>
                      <a:pt x="655" y="84"/>
                      <a:pt x="659" y="85"/>
                    </a:cubicBezTo>
                    <a:cubicBezTo>
                      <a:pt x="661" y="85"/>
                      <a:pt x="662" y="88"/>
                      <a:pt x="665" y="87"/>
                    </a:cubicBezTo>
                    <a:cubicBezTo>
                      <a:pt x="669" y="87"/>
                      <a:pt x="669" y="86"/>
                      <a:pt x="675" y="85"/>
                    </a:cubicBezTo>
                    <a:cubicBezTo>
                      <a:pt x="687" y="81"/>
                      <a:pt x="703" y="89"/>
                      <a:pt x="708" y="79"/>
                    </a:cubicBezTo>
                    <a:cubicBezTo>
                      <a:pt x="708" y="81"/>
                      <a:pt x="709" y="82"/>
                      <a:pt x="712" y="83"/>
                    </a:cubicBezTo>
                    <a:cubicBezTo>
                      <a:pt x="715" y="79"/>
                      <a:pt x="717" y="79"/>
                      <a:pt x="721" y="74"/>
                    </a:cubicBezTo>
                    <a:cubicBezTo>
                      <a:pt x="722" y="77"/>
                      <a:pt x="720" y="79"/>
                      <a:pt x="721" y="81"/>
                    </a:cubicBezTo>
                    <a:cubicBezTo>
                      <a:pt x="728" y="77"/>
                      <a:pt x="735" y="72"/>
                      <a:pt x="736" y="64"/>
                    </a:cubicBezTo>
                    <a:cubicBezTo>
                      <a:pt x="742" y="66"/>
                      <a:pt x="744" y="59"/>
                      <a:pt x="748" y="58"/>
                    </a:cubicBezTo>
                    <a:cubicBezTo>
                      <a:pt x="745" y="56"/>
                      <a:pt x="748" y="50"/>
                      <a:pt x="743" y="51"/>
                    </a:cubicBezTo>
                    <a:cubicBezTo>
                      <a:pt x="742" y="55"/>
                      <a:pt x="745" y="56"/>
                      <a:pt x="744" y="58"/>
                    </a:cubicBezTo>
                    <a:cubicBezTo>
                      <a:pt x="740" y="59"/>
                      <a:pt x="732" y="63"/>
                      <a:pt x="732" y="56"/>
                    </a:cubicBezTo>
                    <a:cubicBezTo>
                      <a:pt x="731" y="61"/>
                      <a:pt x="726" y="59"/>
                      <a:pt x="726" y="62"/>
                    </a:cubicBezTo>
                    <a:cubicBezTo>
                      <a:pt x="733" y="58"/>
                      <a:pt x="727" y="71"/>
                      <a:pt x="730" y="69"/>
                    </a:cubicBezTo>
                    <a:cubicBezTo>
                      <a:pt x="732" y="68"/>
                      <a:pt x="729" y="62"/>
                      <a:pt x="732" y="65"/>
                    </a:cubicBezTo>
                    <a:cubicBezTo>
                      <a:pt x="733" y="68"/>
                      <a:pt x="731" y="70"/>
                      <a:pt x="728" y="72"/>
                    </a:cubicBezTo>
                    <a:cubicBezTo>
                      <a:pt x="727" y="66"/>
                      <a:pt x="723" y="75"/>
                      <a:pt x="721" y="72"/>
                    </a:cubicBezTo>
                    <a:cubicBezTo>
                      <a:pt x="721" y="71"/>
                      <a:pt x="720" y="70"/>
                      <a:pt x="719" y="70"/>
                    </a:cubicBezTo>
                    <a:cubicBezTo>
                      <a:pt x="726" y="65"/>
                      <a:pt x="720" y="62"/>
                      <a:pt x="725" y="56"/>
                    </a:cubicBezTo>
                    <a:cubicBezTo>
                      <a:pt x="732" y="58"/>
                      <a:pt x="730" y="47"/>
                      <a:pt x="736" y="53"/>
                    </a:cubicBezTo>
                    <a:cubicBezTo>
                      <a:pt x="737" y="50"/>
                      <a:pt x="746" y="41"/>
                      <a:pt x="739" y="40"/>
                    </a:cubicBezTo>
                    <a:cubicBezTo>
                      <a:pt x="741" y="41"/>
                      <a:pt x="734" y="48"/>
                      <a:pt x="733" y="43"/>
                    </a:cubicBezTo>
                    <a:cubicBezTo>
                      <a:pt x="729" y="46"/>
                      <a:pt x="726" y="58"/>
                      <a:pt x="720" y="51"/>
                    </a:cubicBezTo>
                    <a:cubicBezTo>
                      <a:pt x="722" y="47"/>
                      <a:pt x="723" y="47"/>
                      <a:pt x="727" y="47"/>
                    </a:cubicBezTo>
                    <a:cubicBezTo>
                      <a:pt x="723" y="44"/>
                      <a:pt x="729" y="42"/>
                      <a:pt x="728" y="39"/>
                    </a:cubicBezTo>
                    <a:cubicBezTo>
                      <a:pt x="724" y="39"/>
                      <a:pt x="725" y="30"/>
                      <a:pt x="730" y="27"/>
                    </a:cubicBezTo>
                    <a:cubicBezTo>
                      <a:pt x="731" y="29"/>
                      <a:pt x="732" y="30"/>
                      <a:pt x="733" y="32"/>
                    </a:cubicBezTo>
                    <a:cubicBezTo>
                      <a:pt x="734" y="31"/>
                      <a:pt x="735" y="31"/>
                      <a:pt x="736" y="30"/>
                    </a:cubicBezTo>
                    <a:cubicBezTo>
                      <a:pt x="737" y="29"/>
                      <a:pt x="736" y="27"/>
                      <a:pt x="736" y="26"/>
                    </a:cubicBezTo>
                    <a:cubicBezTo>
                      <a:pt x="735" y="27"/>
                      <a:pt x="733" y="28"/>
                      <a:pt x="732" y="26"/>
                    </a:cubicBezTo>
                    <a:cubicBezTo>
                      <a:pt x="734" y="22"/>
                      <a:pt x="738" y="21"/>
                      <a:pt x="736" y="17"/>
                    </a:cubicBezTo>
                    <a:cubicBezTo>
                      <a:pt x="733" y="19"/>
                      <a:pt x="734" y="21"/>
                      <a:pt x="730" y="23"/>
                    </a:cubicBezTo>
                    <a:cubicBezTo>
                      <a:pt x="724" y="22"/>
                      <a:pt x="725" y="19"/>
                      <a:pt x="724" y="13"/>
                    </a:cubicBezTo>
                    <a:cubicBezTo>
                      <a:pt x="728" y="14"/>
                      <a:pt x="731" y="16"/>
                      <a:pt x="735" y="14"/>
                    </a:cubicBezTo>
                    <a:cubicBezTo>
                      <a:pt x="732" y="10"/>
                      <a:pt x="725" y="13"/>
                      <a:pt x="725" y="7"/>
                    </a:cubicBezTo>
                    <a:cubicBezTo>
                      <a:pt x="723" y="9"/>
                      <a:pt x="723" y="10"/>
                      <a:pt x="723" y="11"/>
                    </a:cubicBezTo>
                    <a:cubicBezTo>
                      <a:pt x="715" y="0"/>
                      <a:pt x="704" y="15"/>
                      <a:pt x="697" y="8"/>
                    </a:cubicBezTo>
                    <a:cubicBezTo>
                      <a:pt x="692" y="9"/>
                      <a:pt x="697" y="17"/>
                      <a:pt x="693" y="15"/>
                    </a:cubicBezTo>
                    <a:cubicBezTo>
                      <a:pt x="696" y="11"/>
                      <a:pt x="689" y="17"/>
                      <a:pt x="689" y="12"/>
                    </a:cubicBezTo>
                    <a:cubicBezTo>
                      <a:pt x="692" y="10"/>
                      <a:pt x="695" y="8"/>
                      <a:pt x="693" y="6"/>
                    </a:cubicBezTo>
                    <a:cubicBezTo>
                      <a:pt x="687" y="9"/>
                      <a:pt x="689" y="7"/>
                      <a:pt x="689" y="10"/>
                    </a:cubicBezTo>
                    <a:cubicBezTo>
                      <a:pt x="684" y="9"/>
                      <a:pt x="676" y="11"/>
                      <a:pt x="674" y="13"/>
                    </a:cubicBezTo>
                    <a:cubicBezTo>
                      <a:pt x="672" y="12"/>
                      <a:pt x="672" y="10"/>
                      <a:pt x="672" y="9"/>
                    </a:cubicBezTo>
                    <a:cubicBezTo>
                      <a:pt x="668" y="10"/>
                      <a:pt x="664" y="10"/>
                      <a:pt x="660" y="10"/>
                    </a:cubicBezTo>
                    <a:cubicBezTo>
                      <a:pt x="661" y="11"/>
                      <a:pt x="658" y="13"/>
                      <a:pt x="658" y="15"/>
                    </a:cubicBezTo>
                    <a:cubicBezTo>
                      <a:pt x="658" y="8"/>
                      <a:pt x="656" y="16"/>
                      <a:pt x="654" y="14"/>
                    </a:cubicBezTo>
                    <a:cubicBezTo>
                      <a:pt x="654" y="13"/>
                      <a:pt x="653" y="13"/>
                      <a:pt x="652" y="12"/>
                    </a:cubicBezTo>
                    <a:cubicBezTo>
                      <a:pt x="654" y="11"/>
                      <a:pt x="655" y="12"/>
                      <a:pt x="657" y="10"/>
                    </a:cubicBezTo>
                    <a:cubicBezTo>
                      <a:pt x="653" y="8"/>
                      <a:pt x="643" y="5"/>
                      <a:pt x="644" y="13"/>
                    </a:cubicBezTo>
                    <a:cubicBezTo>
                      <a:pt x="645" y="12"/>
                      <a:pt x="648" y="11"/>
                      <a:pt x="646" y="13"/>
                    </a:cubicBezTo>
                    <a:cubicBezTo>
                      <a:pt x="642" y="15"/>
                      <a:pt x="644" y="12"/>
                      <a:pt x="642" y="9"/>
                    </a:cubicBezTo>
                    <a:cubicBezTo>
                      <a:pt x="638" y="11"/>
                      <a:pt x="631" y="8"/>
                      <a:pt x="630" y="13"/>
                    </a:cubicBezTo>
                    <a:cubicBezTo>
                      <a:pt x="626" y="9"/>
                      <a:pt x="618" y="13"/>
                      <a:pt x="622" y="8"/>
                    </a:cubicBezTo>
                    <a:cubicBezTo>
                      <a:pt x="621" y="9"/>
                      <a:pt x="620" y="8"/>
                      <a:pt x="620" y="7"/>
                    </a:cubicBezTo>
                    <a:cubicBezTo>
                      <a:pt x="617" y="8"/>
                      <a:pt x="619" y="10"/>
                      <a:pt x="618" y="12"/>
                    </a:cubicBezTo>
                    <a:cubicBezTo>
                      <a:pt x="617" y="10"/>
                      <a:pt x="615" y="12"/>
                      <a:pt x="614" y="11"/>
                    </a:cubicBezTo>
                    <a:cubicBezTo>
                      <a:pt x="616" y="10"/>
                      <a:pt x="618" y="8"/>
                      <a:pt x="616" y="6"/>
                    </a:cubicBezTo>
                    <a:cubicBezTo>
                      <a:pt x="611" y="7"/>
                      <a:pt x="607" y="11"/>
                      <a:pt x="600" y="9"/>
                    </a:cubicBezTo>
                    <a:cubicBezTo>
                      <a:pt x="601" y="9"/>
                      <a:pt x="607" y="9"/>
                      <a:pt x="604" y="6"/>
                    </a:cubicBezTo>
                    <a:cubicBezTo>
                      <a:pt x="601" y="6"/>
                      <a:pt x="595" y="6"/>
                      <a:pt x="594" y="11"/>
                    </a:cubicBezTo>
                    <a:cubicBezTo>
                      <a:pt x="589" y="4"/>
                      <a:pt x="584" y="11"/>
                      <a:pt x="580" y="12"/>
                    </a:cubicBezTo>
                    <a:cubicBezTo>
                      <a:pt x="582" y="11"/>
                      <a:pt x="583" y="9"/>
                      <a:pt x="582" y="7"/>
                    </a:cubicBezTo>
                    <a:cubicBezTo>
                      <a:pt x="578" y="12"/>
                      <a:pt x="581" y="4"/>
                      <a:pt x="578" y="7"/>
                    </a:cubicBezTo>
                    <a:cubicBezTo>
                      <a:pt x="576" y="11"/>
                      <a:pt x="574" y="9"/>
                      <a:pt x="571" y="7"/>
                    </a:cubicBezTo>
                    <a:cubicBezTo>
                      <a:pt x="566" y="14"/>
                      <a:pt x="564" y="5"/>
                      <a:pt x="559" y="11"/>
                    </a:cubicBezTo>
                    <a:close/>
                    <a:moveTo>
                      <a:pt x="231" y="32"/>
                    </a:moveTo>
                    <a:cubicBezTo>
                      <a:pt x="227" y="31"/>
                      <a:pt x="230" y="31"/>
                      <a:pt x="227" y="28"/>
                    </a:cubicBezTo>
                    <a:cubicBezTo>
                      <a:pt x="231" y="24"/>
                      <a:pt x="236" y="30"/>
                      <a:pt x="231" y="32"/>
                    </a:cubicBezTo>
                    <a:close/>
                    <a:moveTo>
                      <a:pt x="231" y="21"/>
                    </a:moveTo>
                    <a:cubicBezTo>
                      <a:pt x="230" y="21"/>
                      <a:pt x="222" y="23"/>
                      <a:pt x="227" y="23"/>
                    </a:cubicBezTo>
                    <a:cubicBezTo>
                      <a:pt x="228" y="25"/>
                      <a:pt x="222" y="25"/>
                      <a:pt x="221" y="22"/>
                    </a:cubicBezTo>
                    <a:cubicBezTo>
                      <a:pt x="224" y="23"/>
                      <a:pt x="228" y="16"/>
                      <a:pt x="231" y="21"/>
                    </a:cubicBezTo>
                    <a:close/>
                    <a:moveTo>
                      <a:pt x="201" y="36"/>
                    </a:moveTo>
                    <a:cubicBezTo>
                      <a:pt x="201" y="32"/>
                      <a:pt x="207" y="22"/>
                      <a:pt x="209" y="30"/>
                    </a:cubicBezTo>
                    <a:cubicBezTo>
                      <a:pt x="203" y="27"/>
                      <a:pt x="206" y="33"/>
                      <a:pt x="201" y="36"/>
                    </a:cubicBezTo>
                    <a:close/>
                    <a:moveTo>
                      <a:pt x="211" y="26"/>
                    </a:moveTo>
                    <a:cubicBezTo>
                      <a:pt x="213" y="25"/>
                      <a:pt x="213" y="26"/>
                      <a:pt x="212" y="27"/>
                    </a:cubicBezTo>
                    <a:cubicBezTo>
                      <a:pt x="217" y="29"/>
                      <a:pt x="212" y="22"/>
                      <a:pt x="217" y="23"/>
                    </a:cubicBezTo>
                    <a:cubicBezTo>
                      <a:pt x="216" y="26"/>
                      <a:pt x="217" y="30"/>
                      <a:pt x="213" y="32"/>
                    </a:cubicBezTo>
                    <a:cubicBezTo>
                      <a:pt x="212" y="30"/>
                      <a:pt x="212" y="28"/>
                      <a:pt x="211" y="26"/>
                    </a:cubicBezTo>
                    <a:close/>
                    <a:moveTo>
                      <a:pt x="217" y="16"/>
                    </a:moveTo>
                    <a:cubicBezTo>
                      <a:pt x="216" y="19"/>
                      <a:pt x="217" y="19"/>
                      <a:pt x="219" y="18"/>
                    </a:cubicBezTo>
                    <a:cubicBezTo>
                      <a:pt x="220" y="19"/>
                      <a:pt x="219" y="20"/>
                      <a:pt x="220" y="21"/>
                    </a:cubicBezTo>
                    <a:cubicBezTo>
                      <a:pt x="219" y="21"/>
                      <a:pt x="219" y="22"/>
                      <a:pt x="218" y="23"/>
                    </a:cubicBezTo>
                    <a:cubicBezTo>
                      <a:pt x="216" y="20"/>
                      <a:pt x="215" y="21"/>
                      <a:pt x="213" y="19"/>
                    </a:cubicBezTo>
                    <a:cubicBezTo>
                      <a:pt x="214" y="18"/>
                      <a:pt x="215" y="17"/>
                      <a:pt x="217" y="16"/>
                    </a:cubicBezTo>
                    <a:close/>
                    <a:moveTo>
                      <a:pt x="196" y="25"/>
                    </a:moveTo>
                    <a:cubicBezTo>
                      <a:pt x="193" y="27"/>
                      <a:pt x="196" y="29"/>
                      <a:pt x="195" y="31"/>
                    </a:cubicBezTo>
                    <a:cubicBezTo>
                      <a:pt x="193" y="27"/>
                      <a:pt x="186" y="16"/>
                      <a:pt x="180" y="21"/>
                    </a:cubicBezTo>
                    <a:cubicBezTo>
                      <a:pt x="177" y="18"/>
                      <a:pt x="187" y="17"/>
                      <a:pt x="184" y="14"/>
                    </a:cubicBezTo>
                    <a:cubicBezTo>
                      <a:pt x="187" y="17"/>
                      <a:pt x="191" y="19"/>
                      <a:pt x="196" y="25"/>
                    </a:cubicBezTo>
                    <a:close/>
                    <a:moveTo>
                      <a:pt x="181" y="31"/>
                    </a:moveTo>
                    <a:cubicBezTo>
                      <a:pt x="181" y="30"/>
                      <a:pt x="180" y="28"/>
                      <a:pt x="179" y="26"/>
                    </a:cubicBezTo>
                    <a:cubicBezTo>
                      <a:pt x="180" y="26"/>
                      <a:pt x="182" y="25"/>
                      <a:pt x="184" y="24"/>
                    </a:cubicBezTo>
                    <a:cubicBezTo>
                      <a:pt x="187" y="27"/>
                      <a:pt x="184" y="29"/>
                      <a:pt x="181" y="31"/>
                    </a:cubicBezTo>
                    <a:close/>
                    <a:moveTo>
                      <a:pt x="184" y="11"/>
                    </a:moveTo>
                    <a:cubicBezTo>
                      <a:pt x="181" y="15"/>
                      <a:pt x="179" y="12"/>
                      <a:pt x="177" y="15"/>
                    </a:cubicBezTo>
                    <a:cubicBezTo>
                      <a:pt x="172" y="11"/>
                      <a:pt x="183" y="10"/>
                      <a:pt x="180" y="7"/>
                    </a:cubicBezTo>
                    <a:cubicBezTo>
                      <a:pt x="184" y="5"/>
                      <a:pt x="181" y="10"/>
                      <a:pt x="184" y="11"/>
                    </a:cubicBezTo>
                    <a:close/>
                    <a:moveTo>
                      <a:pt x="88" y="30"/>
                    </a:moveTo>
                    <a:cubicBezTo>
                      <a:pt x="87" y="25"/>
                      <a:pt x="93" y="22"/>
                      <a:pt x="97" y="18"/>
                    </a:cubicBezTo>
                    <a:cubicBezTo>
                      <a:pt x="96" y="17"/>
                      <a:pt x="95" y="16"/>
                      <a:pt x="95" y="16"/>
                    </a:cubicBezTo>
                    <a:cubicBezTo>
                      <a:pt x="101" y="18"/>
                      <a:pt x="102" y="25"/>
                      <a:pt x="88" y="30"/>
                    </a:cubicBezTo>
                    <a:close/>
                    <a:moveTo>
                      <a:pt x="74" y="17"/>
                    </a:moveTo>
                    <a:cubicBezTo>
                      <a:pt x="79" y="24"/>
                      <a:pt x="80" y="13"/>
                      <a:pt x="85" y="18"/>
                    </a:cubicBezTo>
                    <a:cubicBezTo>
                      <a:pt x="87" y="24"/>
                      <a:pt x="81" y="35"/>
                      <a:pt x="85" y="38"/>
                    </a:cubicBezTo>
                    <a:cubicBezTo>
                      <a:pt x="86" y="42"/>
                      <a:pt x="80" y="37"/>
                      <a:pt x="79" y="39"/>
                    </a:cubicBezTo>
                    <a:cubicBezTo>
                      <a:pt x="78" y="34"/>
                      <a:pt x="81" y="30"/>
                      <a:pt x="82" y="25"/>
                    </a:cubicBezTo>
                    <a:cubicBezTo>
                      <a:pt x="78" y="21"/>
                      <a:pt x="71" y="28"/>
                      <a:pt x="66" y="23"/>
                    </a:cubicBezTo>
                    <a:cubicBezTo>
                      <a:pt x="69" y="21"/>
                      <a:pt x="72" y="19"/>
                      <a:pt x="74" y="17"/>
                    </a:cubicBezTo>
                    <a:close/>
                    <a:moveTo>
                      <a:pt x="48" y="23"/>
                    </a:moveTo>
                    <a:cubicBezTo>
                      <a:pt x="52" y="17"/>
                      <a:pt x="55" y="22"/>
                      <a:pt x="59" y="18"/>
                    </a:cubicBezTo>
                    <a:cubicBezTo>
                      <a:pt x="56" y="23"/>
                      <a:pt x="53" y="27"/>
                      <a:pt x="51" y="32"/>
                    </a:cubicBezTo>
                    <a:cubicBezTo>
                      <a:pt x="50" y="29"/>
                      <a:pt x="50" y="26"/>
                      <a:pt x="48" y="23"/>
                    </a:cubicBezTo>
                    <a:close/>
                    <a:moveTo>
                      <a:pt x="54" y="40"/>
                    </a:moveTo>
                    <a:cubicBezTo>
                      <a:pt x="56" y="40"/>
                      <a:pt x="58" y="40"/>
                      <a:pt x="59" y="40"/>
                    </a:cubicBezTo>
                    <a:cubicBezTo>
                      <a:pt x="57" y="51"/>
                      <a:pt x="48" y="41"/>
                      <a:pt x="46" y="36"/>
                    </a:cubicBezTo>
                    <a:cubicBezTo>
                      <a:pt x="55" y="39"/>
                      <a:pt x="57" y="20"/>
                      <a:pt x="66" y="25"/>
                    </a:cubicBezTo>
                    <a:cubicBezTo>
                      <a:pt x="63" y="28"/>
                      <a:pt x="64" y="34"/>
                      <a:pt x="58" y="33"/>
                    </a:cubicBezTo>
                    <a:cubicBezTo>
                      <a:pt x="61" y="36"/>
                      <a:pt x="64" y="37"/>
                      <a:pt x="68" y="35"/>
                    </a:cubicBezTo>
                    <a:cubicBezTo>
                      <a:pt x="71" y="32"/>
                      <a:pt x="65" y="34"/>
                      <a:pt x="65" y="30"/>
                    </a:cubicBezTo>
                    <a:cubicBezTo>
                      <a:pt x="67" y="31"/>
                      <a:pt x="71" y="28"/>
                      <a:pt x="74" y="28"/>
                    </a:cubicBezTo>
                    <a:cubicBezTo>
                      <a:pt x="78" y="32"/>
                      <a:pt x="68" y="34"/>
                      <a:pt x="71" y="38"/>
                    </a:cubicBezTo>
                    <a:cubicBezTo>
                      <a:pt x="66" y="38"/>
                      <a:pt x="57" y="41"/>
                      <a:pt x="56" y="35"/>
                    </a:cubicBezTo>
                    <a:cubicBezTo>
                      <a:pt x="55" y="37"/>
                      <a:pt x="56" y="39"/>
                      <a:pt x="54" y="40"/>
                    </a:cubicBezTo>
                    <a:close/>
                    <a:moveTo>
                      <a:pt x="61" y="55"/>
                    </a:moveTo>
                    <a:cubicBezTo>
                      <a:pt x="59" y="55"/>
                      <a:pt x="57" y="53"/>
                      <a:pt x="56" y="51"/>
                    </a:cubicBezTo>
                    <a:cubicBezTo>
                      <a:pt x="63" y="47"/>
                      <a:pt x="63" y="47"/>
                      <a:pt x="64" y="41"/>
                    </a:cubicBezTo>
                    <a:cubicBezTo>
                      <a:pt x="68" y="42"/>
                      <a:pt x="66" y="45"/>
                      <a:pt x="70" y="48"/>
                    </a:cubicBezTo>
                    <a:cubicBezTo>
                      <a:pt x="72" y="45"/>
                      <a:pt x="71" y="41"/>
                      <a:pt x="76" y="38"/>
                    </a:cubicBezTo>
                    <a:cubicBezTo>
                      <a:pt x="76" y="40"/>
                      <a:pt x="77" y="42"/>
                      <a:pt x="79" y="44"/>
                    </a:cubicBezTo>
                    <a:cubicBezTo>
                      <a:pt x="73" y="47"/>
                      <a:pt x="76" y="52"/>
                      <a:pt x="67" y="56"/>
                    </a:cubicBezTo>
                    <a:cubicBezTo>
                      <a:pt x="65" y="54"/>
                      <a:pt x="66" y="52"/>
                      <a:pt x="64" y="50"/>
                    </a:cubicBezTo>
                    <a:cubicBezTo>
                      <a:pt x="62" y="52"/>
                      <a:pt x="63" y="54"/>
                      <a:pt x="61" y="55"/>
                    </a:cubicBezTo>
                    <a:close/>
                    <a:moveTo>
                      <a:pt x="60" y="68"/>
                    </a:moveTo>
                    <a:cubicBezTo>
                      <a:pt x="56" y="66"/>
                      <a:pt x="58" y="66"/>
                      <a:pt x="55" y="61"/>
                    </a:cubicBezTo>
                    <a:cubicBezTo>
                      <a:pt x="57" y="60"/>
                      <a:pt x="58" y="59"/>
                      <a:pt x="60" y="57"/>
                    </a:cubicBezTo>
                    <a:cubicBezTo>
                      <a:pt x="60" y="59"/>
                      <a:pt x="61" y="62"/>
                      <a:pt x="63" y="60"/>
                    </a:cubicBezTo>
                    <a:cubicBezTo>
                      <a:pt x="61" y="62"/>
                      <a:pt x="62" y="64"/>
                      <a:pt x="60" y="68"/>
                    </a:cubicBezTo>
                    <a:close/>
                    <a:moveTo>
                      <a:pt x="95" y="48"/>
                    </a:moveTo>
                    <a:cubicBezTo>
                      <a:pt x="92" y="46"/>
                      <a:pt x="96" y="44"/>
                      <a:pt x="96" y="42"/>
                    </a:cubicBezTo>
                    <a:cubicBezTo>
                      <a:pt x="91" y="39"/>
                      <a:pt x="92" y="44"/>
                      <a:pt x="88" y="46"/>
                    </a:cubicBezTo>
                    <a:cubicBezTo>
                      <a:pt x="87" y="45"/>
                      <a:pt x="86" y="43"/>
                      <a:pt x="85" y="42"/>
                    </a:cubicBezTo>
                    <a:cubicBezTo>
                      <a:pt x="96" y="36"/>
                      <a:pt x="95" y="29"/>
                      <a:pt x="107" y="20"/>
                    </a:cubicBezTo>
                    <a:cubicBezTo>
                      <a:pt x="111" y="23"/>
                      <a:pt x="104" y="32"/>
                      <a:pt x="100" y="27"/>
                    </a:cubicBezTo>
                    <a:cubicBezTo>
                      <a:pt x="100" y="32"/>
                      <a:pt x="99" y="35"/>
                      <a:pt x="101" y="40"/>
                    </a:cubicBezTo>
                    <a:cubicBezTo>
                      <a:pt x="95" y="42"/>
                      <a:pt x="100" y="46"/>
                      <a:pt x="95" y="48"/>
                    </a:cubicBezTo>
                    <a:close/>
                    <a:moveTo>
                      <a:pt x="104" y="52"/>
                    </a:moveTo>
                    <a:cubicBezTo>
                      <a:pt x="105" y="51"/>
                      <a:pt x="107" y="49"/>
                      <a:pt x="109" y="48"/>
                    </a:cubicBezTo>
                    <a:cubicBezTo>
                      <a:pt x="111" y="50"/>
                      <a:pt x="111" y="51"/>
                      <a:pt x="112" y="53"/>
                    </a:cubicBezTo>
                    <a:cubicBezTo>
                      <a:pt x="109" y="55"/>
                      <a:pt x="106" y="55"/>
                      <a:pt x="104" y="52"/>
                    </a:cubicBezTo>
                    <a:close/>
                    <a:moveTo>
                      <a:pt x="127" y="45"/>
                    </a:moveTo>
                    <a:cubicBezTo>
                      <a:pt x="124" y="42"/>
                      <a:pt x="126" y="39"/>
                      <a:pt x="127" y="36"/>
                    </a:cubicBezTo>
                    <a:cubicBezTo>
                      <a:pt x="124" y="36"/>
                      <a:pt x="121" y="35"/>
                      <a:pt x="119" y="35"/>
                    </a:cubicBezTo>
                    <a:cubicBezTo>
                      <a:pt x="117" y="37"/>
                      <a:pt x="119" y="40"/>
                      <a:pt x="115" y="39"/>
                    </a:cubicBezTo>
                    <a:cubicBezTo>
                      <a:pt x="114" y="38"/>
                      <a:pt x="118" y="36"/>
                      <a:pt x="117" y="35"/>
                    </a:cubicBezTo>
                    <a:cubicBezTo>
                      <a:pt x="116" y="32"/>
                      <a:pt x="113" y="35"/>
                      <a:pt x="112" y="33"/>
                    </a:cubicBezTo>
                    <a:cubicBezTo>
                      <a:pt x="113" y="35"/>
                      <a:pt x="113" y="50"/>
                      <a:pt x="105" y="44"/>
                    </a:cubicBezTo>
                    <a:cubicBezTo>
                      <a:pt x="108" y="43"/>
                      <a:pt x="106" y="40"/>
                      <a:pt x="109" y="39"/>
                    </a:cubicBezTo>
                    <a:cubicBezTo>
                      <a:pt x="107" y="38"/>
                      <a:pt x="105" y="37"/>
                      <a:pt x="103" y="38"/>
                    </a:cubicBezTo>
                    <a:cubicBezTo>
                      <a:pt x="106" y="25"/>
                      <a:pt x="120" y="33"/>
                      <a:pt x="128" y="31"/>
                    </a:cubicBezTo>
                    <a:cubicBezTo>
                      <a:pt x="132" y="36"/>
                      <a:pt x="133" y="41"/>
                      <a:pt x="127" y="45"/>
                    </a:cubicBezTo>
                    <a:close/>
                    <a:moveTo>
                      <a:pt x="132" y="31"/>
                    </a:moveTo>
                    <a:cubicBezTo>
                      <a:pt x="140" y="27"/>
                      <a:pt x="141" y="24"/>
                      <a:pt x="145" y="22"/>
                    </a:cubicBezTo>
                    <a:cubicBezTo>
                      <a:pt x="146" y="25"/>
                      <a:pt x="143" y="34"/>
                      <a:pt x="139" y="30"/>
                    </a:cubicBezTo>
                    <a:cubicBezTo>
                      <a:pt x="134" y="34"/>
                      <a:pt x="139" y="39"/>
                      <a:pt x="136" y="43"/>
                    </a:cubicBezTo>
                    <a:cubicBezTo>
                      <a:pt x="133" y="39"/>
                      <a:pt x="135" y="35"/>
                      <a:pt x="132" y="31"/>
                    </a:cubicBezTo>
                    <a:close/>
                    <a:moveTo>
                      <a:pt x="155" y="26"/>
                    </a:moveTo>
                    <a:cubicBezTo>
                      <a:pt x="161" y="26"/>
                      <a:pt x="164" y="21"/>
                      <a:pt x="171" y="23"/>
                    </a:cubicBezTo>
                    <a:cubicBezTo>
                      <a:pt x="172" y="26"/>
                      <a:pt x="172" y="33"/>
                      <a:pt x="168" y="33"/>
                    </a:cubicBezTo>
                    <a:cubicBezTo>
                      <a:pt x="164" y="30"/>
                      <a:pt x="170" y="28"/>
                      <a:pt x="168" y="26"/>
                    </a:cubicBezTo>
                    <a:cubicBezTo>
                      <a:pt x="167" y="25"/>
                      <a:pt x="166" y="25"/>
                      <a:pt x="165" y="24"/>
                    </a:cubicBezTo>
                    <a:cubicBezTo>
                      <a:pt x="162" y="28"/>
                      <a:pt x="162" y="31"/>
                      <a:pt x="158" y="35"/>
                    </a:cubicBezTo>
                    <a:cubicBezTo>
                      <a:pt x="154" y="31"/>
                      <a:pt x="159" y="29"/>
                      <a:pt x="155" y="26"/>
                    </a:cubicBezTo>
                    <a:close/>
                    <a:moveTo>
                      <a:pt x="149" y="42"/>
                    </a:moveTo>
                    <a:cubicBezTo>
                      <a:pt x="148" y="39"/>
                      <a:pt x="151" y="38"/>
                      <a:pt x="148" y="35"/>
                    </a:cubicBezTo>
                    <a:cubicBezTo>
                      <a:pt x="150" y="34"/>
                      <a:pt x="152" y="35"/>
                      <a:pt x="154" y="33"/>
                    </a:cubicBezTo>
                    <a:cubicBezTo>
                      <a:pt x="157" y="36"/>
                      <a:pt x="153" y="39"/>
                      <a:pt x="149" y="42"/>
                    </a:cubicBezTo>
                    <a:close/>
                    <a:moveTo>
                      <a:pt x="134" y="63"/>
                    </a:moveTo>
                    <a:cubicBezTo>
                      <a:pt x="137" y="68"/>
                      <a:pt x="128" y="66"/>
                      <a:pt x="130" y="70"/>
                    </a:cubicBezTo>
                    <a:cubicBezTo>
                      <a:pt x="126" y="67"/>
                      <a:pt x="126" y="57"/>
                      <a:pt x="127" y="52"/>
                    </a:cubicBezTo>
                    <a:cubicBezTo>
                      <a:pt x="134" y="49"/>
                      <a:pt x="143" y="49"/>
                      <a:pt x="143" y="40"/>
                    </a:cubicBezTo>
                    <a:cubicBezTo>
                      <a:pt x="149" y="41"/>
                      <a:pt x="144" y="47"/>
                      <a:pt x="145" y="50"/>
                    </a:cubicBezTo>
                    <a:cubicBezTo>
                      <a:pt x="138" y="46"/>
                      <a:pt x="123" y="64"/>
                      <a:pt x="134" y="63"/>
                    </a:cubicBezTo>
                    <a:close/>
                    <a:moveTo>
                      <a:pt x="170" y="42"/>
                    </a:moveTo>
                    <a:cubicBezTo>
                      <a:pt x="168" y="40"/>
                      <a:pt x="164" y="38"/>
                      <a:pt x="160" y="41"/>
                    </a:cubicBezTo>
                    <a:cubicBezTo>
                      <a:pt x="158" y="33"/>
                      <a:pt x="172" y="39"/>
                      <a:pt x="174" y="29"/>
                    </a:cubicBezTo>
                    <a:cubicBezTo>
                      <a:pt x="174" y="33"/>
                      <a:pt x="175" y="37"/>
                      <a:pt x="180" y="32"/>
                    </a:cubicBezTo>
                    <a:cubicBezTo>
                      <a:pt x="186" y="42"/>
                      <a:pt x="170" y="33"/>
                      <a:pt x="170" y="42"/>
                    </a:cubicBezTo>
                    <a:close/>
                    <a:moveTo>
                      <a:pt x="189" y="32"/>
                    </a:moveTo>
                    <a:cubicBezTo>
                      <a:pt x="190" y="35"/>
                      <a:pt x="189" y="39"/>
                      <a:pt x="185" y="39"/>
                    </a:cubicBezTo>
                    <a:cubicBezTo>
                      <a:pt x="184" y="36"/>
                      <a:pt x="186" y="32"/>
                      <a:pt x="189" y="32"/>
                    </a:cubicBezTo>
                    <a:close/>
                    <a:moveTo>
                      <a:pt x="159" y="58"/>
                    </a:moveTo>
                    <a:cubicBezTo>
                      <a:pt x="164" y="58"/>
                      <a:pt x="165" y="48"/>
                      <a:pt x="170" y="54"/>
                    </a:cubicBezTo>
                    <a:cubicBezTo>
                      <a:pt x="165" y="53"/>
                      <a:pt x="164" y="65"/>
                      <a:pt x="159" y="58"/>
                    </a:cubicBezTo>
                    <a:close/>
                    <a:moveTo>
                      <a:pt x="173" y="58"/>
                    </a:moveTo>
                    <a:cubicBezTo>
                      <a:pt x="171" y="55"/>
                      <a:pt x="177" y="53"/>
                      <a:pt x="172" y="49"/>
                    </a:cubicBezTo>
                    <a:cubicBezTo>
                      <a:pt x="174" y="48"/>
                      <a:pt x="175" y="47"/>
                      <a:pt x="174" y="46"/>
                    </a:cubicBezTo>
                    <a:cubicBezTo>
                      <a:pt x="176" y="45"/>
                      <a:pt x="176" y="46"/>
                      <a:pt x="175" y="47"/>
                    </a:cubicBezTo>
                    <a:cubicBezTo>
                      <a:pt x="177" y="49"/>
                      <a:pt x="178" y="49"/>
                      <a:pt x="180" y="48"/>
                    </a:cubicBezTo>
                    <a:cubicBezTo>
                      <a:pt x="181" y="50"/>
                      <a:pt x="179" y="50"/>
                      <a:pt x="179" y="49"/>
                    </a:cubicBezTo>
                    <a:cubicBezTo>
                      <a:pt x="174" y="52"/>
                      <a:pt x="178" y="55"/>
                      <a:pt x="173" y="58"/>
                    </a:cubicBezTo>
                    <a:close/>
                    <a:moveTo>
                      <a:pt x="194" y="38"/>
                    </a:moveTo>
                    <a:cubicBezTo>
                      <a:pt x="197" y="42"/>
                      <a:pt x="189" y="43"/>
                      <a:pt x="196" y="45"/>
                    </a:cubicBezTo>
                    <a:cubicBezTo>
                      <a:pt x="193" y="47"/>
                      <a:pt x="192" y="48"/>
                      <a:pt x="194" y="50"/>
                    </a:cubicBezTo>
                    <a:cubicBezTo>
                      <a:pt x="188" y="49"/>
                      <a:pt x="190" y="41"/>
                      <a:pt x="194" y="38"/>
                    </a:cubicBezTo>
                    <a:close/>
                    <a:moveTo>
                      <a:pt x="182" y="60"/>
                    </a:moveTo>
                    <a:cubicBezTo>
                      <a:pt x="180" y="58"/>
                      <a:pt x="181" y="57"/>
                      <a:pt x="180" y="56"/>
                    </a:cubicBezTo>
                    <a:cubicBezTo>
                      <a:pt x="183" y="54"/>
                      <a:pt x="187" y="53"/>
                      <a:pt x="189" y="56"/>
                    </a:cubicBezTo>
                    <a:cubicBezTo>
                      <a:pt x="187" y="59"/>
                      <a:pt x="185" y="56"/>
                      <a:pt x="182" y="60"/>
                    </a:cubicBezTo>
                    <a:close/>
                    <a:moveTo>
                      <a:pt x="201" y="43"/>
                    </a:moveTo>
                    <a:cubicBezTo>
                      <a:pt x="203" y="39"/>
                      <a:pt x="207" y="38"/>
                      <a:pt x="211" y="35"/>
                    </a:cubicBezTo>
                    <a:cubicBezTo>
                      <a:pt x="214" y="42"/>
                      <a:pt x="205" y="42"/>
                      <a:pt x="201" y="43"/>
                    </a:cubicBezTo>
                    <a:close/>
                    <a:moveTo>
                      <a:pt x="197" y="55"/>
                    </a:moveTo>
                    <a:cubicBezTo>
                      <a:pt x="198" y="57"/>
                      <a:pt x="197" y="58"/>
                      <a:pt x="198" y="60"/>
                    </a:cubicBezTo>
                    <a:cubicBezTo>
                      <a:pt x="196" y="61"/>
                      <a:pt x="194" y="58"/>
                      <a:pt x="192" y="61"/>
                    </a:cubicBezTo>
                    <a:cubicBezTo>
                      <a:pt x="190" y="58"/>
                      <a:pt x="194" y="55"/>
                      <a:pt x="197" y="55"/>
                    </a:cubicBezTo>
                    <a:close/>
                    <a:moveTo>
                      <a:pt x="184" y="72"/>
                    </a:moveTo>
                    <a:cubicBezTo>
                      <a:pt x="182" y="70"/>
                      <a:pt x="181" y="68"/>
                      <a:pt x="183" y="66"/>
                    </a:cubicBezTo>
                    <a:cubicBezTo>
                      <a:pt x="188" y="63"/>
                      <a:pt x="191" y="70"/>
                      <a:pt x="196" y="65"/>
                    </a:cubicBezTo>
                    <a:cubicBezTo>
                      <a:pt x="198" y="73"/>
                      <a:pt x="190" y="69"/>
                      <a:pt x="184" y="72"/>
                    </a:cubicBezTo>
                    <a:close/>
                    <a:moveTo>
                      <a:pt x="214" y="36"/>
                    </a:moveTo>
                    <a:cubicBezTo>
                      <a:pt x="216" y="36"/>
                      <a:pt x="218" y="38"/>
                      <a:pt x="217" y="36"/>
                    </a:cubicBezTo>
                    <a:cubicBezTo>
                      <a:pt x="221" y="40"/>
                      <a:pt x="224" y="38"/>
                      <a:pt x="229" y="37"/>
                    </a:cubicBezTo>
                    <a:cubicBezTo>
                      <a:pt x="231" y="43"/>
                      <a:pt x="214" y="41"/>
                      <a:pt x="214" y="36"/>
                    </a:cubicBezTo>
                    <a:close/>
                    <a:moveTo>
                      <a:pt x="225" y="57"/>
                    </a:moveTo>
                    <a:cubicBezTo>
                      <a:pt x="223" y="59"/>
                      <a:pt x="226" y="61"/>
                      <a:pt x="222" y="63"/>
                    </a:cubicBezTo>
                    <a:cubicBezTo>
                      <a:pt x="220" y="61"/>
                      <a:pt x="217" y="62"/>
                      <a:pt x="215" y="59"/>
                    </a:cubicBezTo>
                    <a:cubicBezTo>
                      <a:pt x="218" y="57"/>
                      <a:pt x="214" y="55"/>
                      <a:pt x="218" y="53"/>
                    </a:cubicBezTo>
                    <a:cubicBezTo>
                      <a:pt x="222" y="56"/>
                      <a:pt x="227" y="55"/>
                      <a:pt x="232" y="59"/>
                    </a:cubicBezTo>
                    <a:cubicBezTo>
                      <a:pt x="228" y="61"/>
                      <a:pt x="229" y="58"/>
                      <a:pt x="225" y="57"/>
                    </a:cubicBezTo>
                    <a:close/>
                    <a:moveTo>
                      <a:pt x="224" y="72"/>
                    </a:moveTo>
                    <a:cubicBezTo>
                      <a:pt x="223" y="67"/>
                      <a:pt x="222" y="72"/>
                      <a:pt x="218" y="73"/>
                    </a:cubicBezTo>
                    <a:cubicBezTo>
                      <a:pt x="219" y="67"/>
                      <a:pt x="224" y="66"/>
                      <a:pt x="228" y="63"/>
                    </a:cubicBezTo>
                    <a:cubicBezTo>
                      <a:pt x="229" y="65"/>
                      <a:pt x="228" y="68"/>
                      <a:pt x="227" y="66"/>
                    </a:cubicBezTo>
                    <a:cubicBezTo>
                      <a:pt x="224" y="68"/>
                      <a:pt x="228" y="70"/>
                      <a:pt x="224" y="72"/>
                    </a:cubicBezTo>
                    <a:close/>
                    <a:moveTo>
                      <a:pt x="241" y="73"/>
                    </a:moveTo>
                    <a:cubicBezTo>
                      <a:pt x="240" y="72"/>
                      <a:pt x="242" y="72"/>
                      <a:pt x="242" y="72"/>
                    </a:cubicBezTo>
                    <a:cubicBezTo>
                      <a:pt x="245" y="71"/>
                      <a:pt x="241" y="68"/>
                      <a:pt x="243" y="66"/>
                    </a:cubicBezTo>
                    <a:cubicBezTo>
                      <a:pt x="241" y="65"/>
                      <a:pt x="241" y="68"/>
                      <a:pt x="242" y="69"/>
                    </a:cubicBezTo>
                    <a:cubicBezTo>
                      <a:pt x="239" y="70"/>
                      <a:pt x="239" y="62"/>
                      <a:pt x="242" y="60"/>
                    </a:cubicBezTo>
                    <a:cubicBezTo>
                      <a:pt x="242" y="65"/>
                      <a:pt x="242" y="65"/>
                      <a:pt x="246" y="71"/>
                    </a:cubicBezTo>
                    <a:cubicBezTo>
                      <a:pt x="244" y="73"/>
                      <a:pt x="243" y="72"/>
                      <a:pt x="241" y="73"/>
                    </a:cubicBezTo>
                    <a:close/>
                    <a:moveTo>
                      <a:pt x="251" y="78"/>
                    </a:moveTo>
                    <a:cubicBezTo>
                      <a:pt x="251" y="73"/>
                      <a:pt x="256" y="72"/>
                      <a:pt x="255" y="68"/>
                    </a:cubicBezTo>
                    <a:cubicBezTo>
                      <a:pt x="257" y="68"/>
                      <a:pt x="258" y="76"/>
                      <a:pt x="257" y="79"/>
                    </a:cubicBezTo>
                    <a:cubicBezTo>
                      <a:pt x="254" y="73"/>
                      <a:pt x="255" y="74"/>
                      <a:pt x="251" y="78"/>
                    </a:cubicBezTo>
                    <a:close/>
                    <a:moveTo>
                      <a:pt x="354" y="12"/>
                    </a:moveTo>
                    <a:cubicBezTo>
                      <a:pt x="355" y="11"/>
                      <a:pt x="356" y="13"/>
                      <a:pt x="357" y="13"/>
                    </a:cubicBezTo>
                    <a:cubicBezTo>
                      <a:pt x="359" y="12"/>
                      <a:pt x="358" y="10"/>
                      <a:pt x="361" y="9"/>
                    </a:cubicBezTo>
                    <a:cubicBezTo>
                      <a:pt x="361" y="10"/>
                      <a:pt x="362" y="11"/>
                      <a:pt x="363" y="12"/>
                    </a:cubicBezTo>
                    <a:cubicBezTo>
                      <a:pt x="360" y="13"/>
                      <a:pt x="357" y="15"/>
                      <a:pt x="354" y="12"/>
                    </a:cubicBezTo>
                    <a:close/>
                    <a:moveTo>
                      <a:pt x="716" y="72"/>
                    </a:moveTo>
                    <a:cubicBezTo>
                      <a:pt x="717" y="79"/>
                      <a:pt x="704" y="74"/>
                      <a:pt x="698" y="77"/>
                    </a:cubicBezTo>
                    <a:cubicBezTo>
                      <a:pt x="697" y="72"/>
                      <a:pt x="708" y="74"/>
                      <a:pt x="704" y="69"/>
                    </a:cubicBezTo>
                    <a:cubicBezTo>
                      <a:pt x="707" y="71"/>
                      <a:pt x="711" y="68"/>
                      <a:pt x="714" y="65"/>
                    </a:cubicBezTo>
                    <a:cubicBezTo>
                      <a:pt x="714" y="71"/>
                      <a:pt x="706" y="74"/>
                      <a:pt x="702" y="75"/>
                    </a:cubicBezTo>
                    <a:cubicBezTo>
                      <a:pt x="706" y="77"/>
                      <a:pt x="711" y="73"/>
                      <a:pt x="716" y="72"/>
                    </a:cubicBezTo>
                    <a:close/>
                    <a:moveTo>
                      <a:pt x="717" y="62"/>
                    </a:moveTo>
                    <a:cubicBezTo>
                      <a:pt x="718" y="66"/>
                      <a:pt x="708" y="63"/>
                      <a:pt x="710" y="59"/>
                    </a:cubicBezTo>
                    <a:cubicBezTo>
                      <a:pt x="717" y="63"/>
                      <a:pt x="711" y="54"/>
                      <a:pt x="716" y="51"/>
                    </a:cubicBezTo>
                    <a:cubicBezTo>
                      <a:pt x="722" y="56"/>
                      <a:pt x="711" y="60"/>
                      <a:pt x="717" y="62"/>
                    </a:cubicBezTo>
                    <a:close/>
                    <a:moveTo>
                      <a:pt x="712" y="39"/>
                    </a:moveTo>
                    <a:cubicBezTo>
                      <a:pt x="714" y="43"/>
                      <a:pt x="714" y="33"/>
                      <a:pt x="717" y="39"/>
                    </a:cubicBezTo>
                    <a:cubicBezTo>
                      <a:pt x="712" y="44"/>
                      <a:pt x="711" y="46"/>
                      <a:pt x="706" y="43"/>
                    </a:cubicBezTo>
                    <a:cubicBezTo>
                      <a:pt x="713" y="44"/>
                      <a:pt x="708" y="28"/>
                      <a:pt x="712" y="39"/>
                    </a:cubicBezTo>
                    <a:close/>
                    <a:moveTo>
                      <a:pt x="721" y="30"/>
                    </a:moveTo>
                    <a:cubicBezTo>
                      <a:pt x="717" y="32"/>
                      <a:pt x="712" y="33"/>
                      <a:pt x="708" y="32"/>
                    </a:cubicBezTo>
                    <a:cubicBezTo>
                      <a:pt x="709" y="28"/>
                      <a:pt x="716" y="17"/>
                      <a:pt x="720" y="10"/>
                    </a:cubicBezTo>
                    <a:cubicBezTo>
                      <a:pt x="722" y="17"/>
                      <a:pt x="720" y="21"/>
                      <a:pt x="721" y="30"/>
                    </a:cubicBezTo>
                    <a:close/>
                    <a:moveTo>
                      <a:pt x="716" y="13"/>
                    </a:moveTo>
                    <a:cubicBezTo>
                      <a:pt x="714" y="14"/>
                      <a:pt x="713" y="15"/>
                      <a:pt x="711" y="17"/>
                    </a:cubicBezTo>
                    <a:cubicBezTo>
                      <a:pt x="709" y="11"/>
                      <a:pt x="706" y="17"/>
                      <a:pt x="704" y="13"/>
                    </a:cubicBezTo>
                    <a:cubicBezTo>
                      <a:pt x="708" y="13"/>
                      <a:pt x="713" y="8"/>
                      <a:pt x="716" y="13"/>
                    </a:cubicBezTo>
                    <a:close/>
                  </a:path>
                </a:pathLst>
              </a:custGeom>
              <a:solidFill>
                <a:srgbClr val="5F7797"/>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 name="Freeform 548"/>
              <p:cNvSpPr>
                <a:spLocks noEditPoints="1"/>
              </p:cNvSpPr>
              <p:nvPr/>
            </p:nvSpPr>
            <p:spPr bwMode="auto">
              <a:xfrm rot="16200000" flipV="1">
                <a:off x="4438472" y="4044771"/>
                <a:ext cx="363777" cy="45719"/>
              </a:xfrm>
              <a:custGeom>
                <a:avLst/>
                <a:gdLst>
                  <a:gd name="T0" fmla="*/ 480 w 748"/>
                  <a:gd name="T1" fmla="*/ 13 h 95"/>
                  <a:gd name="T2" fmla="*/ 427 w 748"/>
                  <a:gd name="T3" fmla="*/ 8 h 95"/>
                  <a:gd name="T4" fmla="*/ 366 w 748"/>
                  <a:gd name="T5" fmla="*/ 13 h 95"/>
                  <a:gd name="T6" fmla="*/ 311 w 748"/>
                  <a:gd name="T7" fmla="*/ 15 h 95"/>
                  <a:gd name="T8" fmla="*/ 289 w 748"/>
                  <a:gd name="T9" fmla="*/ 1 h 95"/>
                  <a:gd name="T10" fmla="*/ 234 w 748"/>
                  <a:gd name="T11" fmla="*/ 11 h 95"/>
                  <a:gd name="T12" fmla="*/ 205 w 748"/>
                  <a:gd name="T13" fmla="*/ 13 h 95"/>
                  <a:gd name="T14" fmla="*/ 152 w 748"/>
                  <a:gd name="T15" fmla="*/ 18 h 95"/>
                  <a:gd name="T16" fmla="*/ 142 w 748"/>
                  <a:gd name="T17" fmla="*/ 18 h 95"/>
                  <a:gd name="T18" fmla="*/ 126 w 748"/>
                  <a:gd name="T19" fmla="*/ 20 h 95"/>
                  <a:gd name="T20" fmla="*/ 107 w 748"/>
                  <a:gd name="T21" fmla="*/ 1 h 95"/>
                  <a:gd name="T22" fmla="*/ 64 w 748"/>
                  <a:gd name="T23" fmla="*/ 20 h 95"/>
                  <a:gd name="T24" fmla="*/ 17 w 748"/>
                  <a:gd name="T25" fmla="*/ 64 h 95"/>
                  <a:gd name="T26" fmla="*/ 71 w 748"/>
                  <a:gd name="T27" fmla="*/ 69 h 95"/>
                  <a:gd name="T28" fmla="*/ 101 w 748"/>
                  <a:gd name="T29" fmla="*/ 51 h 95"/>
                  <a:gd name="T30" fmla="*/ 90 w 748"/>
                  <a:gd name="T31" fmla="*/ 67 h 95"/>
                  <a:gd name="T32" fmla="*/ 112 w 748"/>
                  <a:gd name="T33" fmla="*/ 63 h 95"/>
                  <a:gd name="T34" fmla="*/ 140 w 748"/>
                  <a:gd name="T35" fmla="*/ 69 h 95"/>
                  <a:gd name="T36" fmla="*/ 151 w 748"/>
                  <a:gd name="T37" fmla="*/ 51 h 95"/>
                  <a:gd name="T38" fmla="*/ 167 w 748"/>
                  <a:gd name="T39" fmla="*/ 62 h 95"/>
                  <a:gd name="T40" fmla="*/ 213 w 748"/>
                  <a:gd name="T41" fmla="*/ 61 h 95"/>
                  <a:gd name="T42" fmla="*/ 244 w 748"/>
                  <a:gd name="T43" fmla="*/ 84 h 95"/>
                  <a:gd name="T44" fmla="*/ 306 w 748"/>
                  <a:gd name="T45" fmla="*/ 77 h 95"/>
                  <a:gd name="T46" fmla="*/ 364 w 748"/>
                  <a:gd name="T47" fmla="*/ 85 h 95"/>
                  <a:gd name="T48" fmla="*/ 566 w 748"/>
                  <a:gd name="T49" fmla="*/ 89 h 95"/>
                  <a:gd name="T50" fmla="*/ 675 w 748"/>
                  <a:gd name="T51" fmla="*/ 85 h 95"/>
                  <a:gd name="T52" fmla="*/ 744 w 748"/>
                  <a:gd name="T53" fmla="*/ 58 h 95"/>
                  <a:gd name="T54" fmla="*/ 725 w 748"/>
                  <a:gd name="T55" fmla="*/ 56 h 95"/>
                  <a:gd name="T56" fmla="*/ 733 w 748"/>
                  <a:gd name="T57" fmla="*/ 32 h 95"/>
                  <a:gd name="T58" fmla="*/ 725 w 748"/>
                  <a:gd name="T59" fmla="*/ 7 h 95"/>
                  <a:gd name="T60" fmla="*/ 672 w 748"/>
                  <a:gd name="T61" fmla="*/ 9 h 95"/>
                  <a:gd name="T62" fmla="*/ 642 w 748"/>
                  <a:gd name="T63" fmla="*/ 9 h 95"/>
                  <a:gd name="T64" fmla="*/ 604 w 748"/>
                  <a:gd name="T65" fmla="*/ 6 h 95"/>
                  <a:gd name="T66" fmla="*/ 227 w 748"/>
                  <a:gd name="T67" fmla="*/ 28 h 95"/>
                  <a:gd name="T68" fmla="*/ 201 w 748"/>
                  <a:gd name="T69" fmla="*/ 36 h 95"/>
                  <a:gd name="T70" fmla="*/ 220 w 748"/>
                  <a:gd name="T71" fmla="*/ 21 h 95"/>
                  <a:gd name="T72" fmla="*/ 196 w 748"/>
                  <a:gd name="T73" fmla="*/ 25 h 95"/>
                  <a:gd name="T74" fmla="*/ 184 w 748"/>
                  <a:gd name="T75" fmla="*/ 11 h 95"/>
                  <a:gd name="T76" fmla="*/ 79 w 748"/>
                  <a:gd name="T77" fmla="*/ 39 h 95"/>
                  <a:gd name="T78" fmla="*/ 54 w 748"/>
                  <a:gd name="T79" fmla="*/ 40 h 95"/>
                  <a:gd name="T80" fmla="*/ 71 w 748"/>
                  <a:gd name="T81" fmla="*/ 38 h 95"/>
                  <a:gd name="T82" fmla="*/ 79 w 748"/>
                  <a:gd name="T83" fmla="*/ 44 h 95"/>
                  <a:gd name="T84" fmla="*/ 60 w 748"/>
                  <a:gd name="T85" fmla="*/ 68 h 95"/>
                  <a:gd name="T86" fmla="*/ 95 w 748"/>
                  <a:gd name="T87" fmla="*/ 48 h 95"/>
                  <a:gd name="T88" fmla="*/ 115 w 748"/>
                  <a:gd name="T89" fmla="*/ 39 h 95"/>
                  <a:gd name="T90" fmla="*/ 132 w 748"/>
                  <a:gd name="T91" fmla="*/ 31 h 95"/>
                  <a:gd name="T92" fmla="*/ 168 w 748"/>
                  <a:gd name="T93" fmla="*/ 26 h 95"/>
                  <a:gd name="T94" fmla="*/ 134 w 748"/>
                  <a:gd name="T95" fmla="*/ 63 h 95"/>
                  <a:gd name="T96" fmla="*/ 174 w 748"/>
                  <a:gd name="T97" fmla="*/ 29 h 95"/>
                  <a:gd name="T98" fmla="*/ 159 w 748"/>
                  <a:gd name="T99" fmla="*/ 58 h 95"/>
                  <a:gd name="T100" fmla="*/ 194 w 748"/>
                  <a:gd name="T101" fmla="*/ 38 h 95"/>
                  <a:gd name="T102" fmla="*/ 201 w 748"/>
                  <a:gd name="T103" fmla="*/ 43 h 95"/>
                  <a:gd name="T104" fmla="*/ 183 w 748"/>
                  <a:gd name="T105" fmla="*/ 66 h 95"/>
                  <a:gd name="T106" fmla="*/ 222 w 748"/>
                  <a:gd name="T107" fmla="*/ 63 h 95"/>
                  <a:gd name="T108" fmla="*/ 227 w 748"/>
                  <a:gd name="T109" fmla="*/ 66 h 95"/>
                  <a:gd name="T110" fmla="*/ 241 w 748"/>
                  <a:gd name="T111" fmla="*/ 73 h 95"/>
                  <a:gd name="T112" fmla="*/ 363 w 748"/>
                  <a:gd name="T113" fmla="*/ 12 h 95"/>
                  <a:gd name="T114" fmla="*/ 717 w 748"/>
                  <a:gd name="T115" fmla="*/ 62 h 95"/>
                  <a:gd name="T116" fmla="*/ 721 w 748"/>
                  <a:gd name="T117" fmla="*/ 3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48" h="95">
                    <a:moveTo>
                      <a:pt x="559" y="11"/>
                    </a:moveTo>
                    <a:cubicBezTo>
                      <a:pt x="559" y="7"/>
                      <a:pt x="557" y="9"/>
                      <a:pt x="557" y="5"/>
                    </a:cubicBezTo>
                    <a:cubicBezTo>
                      <a:pt x="546" y="13"/>
                      <a:pt x="543" y="8"/>
                      <a:pt x="534" y="8"/>
                    </a:cubicBezTo>
                    <a:cubicBezTo>
                      <a:pt x="537" y="7"/>
                      <a:pt x="541" y="7"/>
                      <a:pt x="539" y="3"/>
                    </a:cubicBezTo>
                    <a:cubicBezTo>
                      <a:pt x="529" y="8"/>
                      <a:pt x="508" y="10"/>
                      <a:pt x="498" y="11"/>
                    </a:cubicBezTo>
                    <a:cubicBezTo>
                      <a:pt x="499" y="11"/>
                      <a:pt x="499" y="9"/>
                      <a:pt x="498" y="8"/>
                    </a:cubicBezTo>
                    <a:cubicBezTo>
                      <a:pt x="491" y="10"/>
                      <a:pt x="491" y="13"/>
                      <a:pt x="485" y="9"/>
                    </a:cubicBezTo>
                    <a:cubicBezTo>
                      <a:pt x="483" y="14"/>
                      <a:pt x="481" y="8"/>
                      <a:pt x="480" y="13"/>
                    </a:cubicBezTo>
                    <a:cubicBezTo>
                      <a:pt x="478" y="10"/>
                      <a:pt x="476" y="12"/>
                      <a:pt x="476" y="9"/>
                    </a:cubicBezTo>
                    <a:cubicBezTo>
                      <a:pt x="473" y="9"/>
                      <a:pt x="470" y="11"/>
                      <a:pt x="467" y="8"/>
                    </a:cubicBezTo>
                    <a:cubicBezTo>
                      <a:pt x="463" y="10"/>
                      <a:pt x="469" y="13"/>
                      <a:pt x="465" y="15"/>
                    </a:cubicBezTo>
                    <a:cubicBezTo>
                      <a:pt x="464" y="14"/>
                      <a:pt x="463" y="13"/>
                      <a:pt x="462" y="13"/>
                    </a:cubicBezTo>
                    <a:cubicBezTo>
                      <a:pt x="463" y="12"/>
                      <a:pt x="464" y="10"/>
                      <a:pt x="462" y="9"/>
                    </a:cubicBezTo>
                    <a:cubicBezTo>
                      <a:pt x="461" y="10"/>
                      <a:pt x="459" y="11"/>
                      <a:pt x="458" y="12"/>
                    </a:cubicBezTo>
                    <a:cubicBezTo>
                      <a:pt x="445" y="2"/>
                      <a:pt x="432" y="14"/>
                      <a:pt x="426" y="14"/>
                    </a:cubicBezTo>
                    <a:cubicBezTo>
                      <a:pt x="422" y="9"/>
                      <a:pt x="428" y="10"/>
                      <a:pt x="427" y="8"/>
                    </a:cubicBezTo>
                    <a:cubicBezTo>
                      <a:pt x="420" y="9"/>
                      <a:pt x="412" y="6"/>
                      <a:pt x="410" y="14"/>
                    </a:cubicBezTo>
                    <a:cubicBezTo>
                      <a:pt x="405" y="6"/>
                      <a:pt x="404" y="18"/>
                      <a:pt x="401" y="13"/>
                    </a:cubicBezTo>
                    <a:cubicBezTo>
                      <a:pt x="400" y="11"/>
                      <a:pt x="406" y="9"/>
                      <a:pt x="402" y="7"/>
                    </a:cubicBezTo>
                    <a:cubicBezTo>
                      <a:pt x="397" y="8"/>
                      <a:pt x="397" y="14"/>
                      <a:pt x="392" y="11"/>
                    </a:cubicBezTo>
                    <a:cubicBezTo>
                      <a:pt x="393" y="10"/>
                      <a:pt x="394" y="9"/>
                      <a:pt x="392" y="7"/>
                    </a:cubicBezTo>
                    <a:cubicBezTo>
                      <a:pt x="386" y="13"/>
                      <a:pt x="381" y="11"/>
                      <a:pt x="375" y="13"/>
                    </a:cubicBezTo>
                    <a:cubicBezTo>
                      <a:pt x="376" y="13"/>
                      <a:pt x="376" y="7"/>
                      <a:pt x="374" y="9"/>
                    </a:cubicBezTo>
                    <a:cubicBezTo>
                      <a:pt x="375" y="12"/>
                      <a:pt x="368" y="13"/>
                      <a:pt x="366" y="13"/>
                    </a:cubicBezTo>
                    <a:cubicBezTo>
                      <a:pt x="370" y="11"/>
                      <a:pt x="369" y="8"/>
                      <a:pt x="370" y="5"/>
                    </a:cubicBezTo>
                    <a:cubicBezTo>
                      <a:pt x="365" y="4"/>
                      <a:pt x="369" y="8"/>
                      <a:pt x="365" y="10"/>
                    </a:cubicBezTo>
                    <a:cubicBezTo>
                      <a:pt x="361" y="4"/>
                      <a:pt x="353" y="5"/>
                      <a:pt x="350" y="11"/>
                    </a:cubicBezTo>
                    <a:cubicBezTo>
                      <a:pt x="346" y="10"/>
                      <a:pt x="340" y="11"/>
                      <a:pt x="338" y="8"/>
                    </a:cubicBezTo>
                    <a:cubicBezTo>
                      <a:pt x="336" y="8"/>
                      <a:pt x="326" y="14"/>
                      <a:pt x="322" y="8"/>
                    </a:cubicBezTo>
                    <a:cubicBezTo>
                      <a:pt x="318" y="9"/>
                      <a:pt x="321" y="12"/>
                      <a:pt x="319" y="14"/>
                    </a:cubicBezTo>
                    <a:cubicBezTo>
                      <a:pt x="317" y="11"/>
                      <a:pt x="315" y="8"/>
                      <a:pt x="315" y="6"/>
                    </a:cubicBezTo>
                    <a:cubicBezTo>
                      <a:pt x="310" y="8"/>
                      <a:pt x="314" y="12"/>
                      <a:pt x="311" y="15"/>
                    </a:cubicBezTo>
                    <a:cubicBezTo>
                      <a:pt x="309" y="12"/>
                      <a:pt x="301" y="15"/>
                      <a:pt x="302" y="11"/>
                    </a:cubicBezTo>
                    <a:cubicBezTo>
                      <a:pt x="304" y="12"/>
                      <a:pt x="311" y="14"/>
                      <a:pt x="310" y="8"/>
                    </a:cubicBezTo>
                    <a:cubicBezTo>
                      <a:pt x="305" y="11"/>
                      <a:pt x="302" y="7"/>
                      <a:pt x="298" y="7"/>
                    </a:cubicBezTo>
                    <a:cubicBezTo>
                      <a:pt x="298" y="11"/>
                      <a:pt x="299" y="8"/>
                      <a:pt x="302" y="9"/>
                    </a:cubicBezTo>
                    <a:cubicBezTo>
                      <a:pt x="298" y="10"/>
                      <a:pt x="297" y="14"/>
                      <a:pt x="295" y="13"/>
                    </a:cubicBezTo>
                    <a:cubicBezTo>
                      <a:pt x="292" y="11"/>
                      <a:pt x="295" y="6"/>
                      <a:pt x="292" y="8"/>
                    </a:cubicBezTo>
                    <a:cubicBezTo>
                      <a:pt x="294" y="10"/>
                      <a:pt x="287" y="15"/>
                      <a:pt x="286" y="13"/>
                    </a:cubicBezTo>
                    <a:cubicBezTo>
                      <a:pt x="284" y="8"/>
                      <a:pt x="293" y="5"/>
                      <a:pt x="289" y="1"/>
                    </a:cubicBezTo>
                    <a:cubicBezTo>
                      <a:pt x="285" y="11"/>
                      <a:pt x="272" y="11"/>
                      <a:pt x="263" y="11"/>
                    </a:cubicBezTo>
                    <a:cubicBezTo>
                      <a:pt x="263" y="8"/>
                      <a:pt x="264" y="2"/>
                      <a:pt x="260" y="4"/>
                    </a:cubicBezTo>
                    <a:cubicBezTo>
                      <a:pt x="258" y="8"/>
                      <a:pt x="261" y="7"/>
                      <a:pt x="260" y="9"/>
                    </a:cubicBezTo>
                    <a:cubicBezTo>
                      <a:pt x="257" y="10"/>
                      <a:pt x="256" y="12"/>
                      <a:pt x="253" y="6"/>
                    </a:cubicBezTo>
                    <a:cubicBezTo>
                      <a:pt x="251" y="7"/>
                      <a:pt x="252" y="9"/>
                      <a:pt x="250" y="10"/>
                    </a:cubicBezTo>
                    <a:cubicBezTo>
                      <a:pt x="245" y="1"/>
                      <a:pt x="245" y="12"/>
                      <a:pt x="243" y="10"/>
                    </a:cubicBezTo>
                    <a:cubicBezTo>
                      <a:pt x="238" y="7"/>
                      <a:pt x="247" y="6"/>
                      <a:pt x="242" y="3"/>
                    </a:cubicBezTo>
                    <a:cubicBezTo>
                      <a:pt x="237" y="7"/>
                      <a:pt x="240" y="10"/>
                      <a:pt x="234" y="11"/>
                    </a:cubicBezTo>
                    <a:cubicBezTo>
                      <a:pt x="234" y="8"/>
                      <a:pt x="232" y="6"/>
                      <a:pt x="230" y="6"/>
                    </a:cubicBezTo>
                    <a:cubicBezTo>
                      <a:pt x="229" y="8"/>
                      <a:pt x="227" y="11"/>
                      <a:pt x="226" y="5"/>
                    </a:cubicBezTo>
                    <a:cubicBezTo>
                      <a:pt x="220" y="7"/>
                      <a:pt x="230" y="10"/>
                      <a:pt x="224" y="12"/>
                    </a:cubicBezTo>
                    <a:cubicBezTo>
                      <a:pt x="223" y="11"/>
                      <a:pt x="222" y="10"/>
                      <a:pt x="220" y="10"/>
                    </a:cubicBezTo>
                    <a:cubicBezTo>
                      <a:pt x="223" y="8"/>
                      <a:pt x="223" y="6"/>
                      <a:pt x="221" y="4"/>
                    </a:cubicBezTo>
                    <a:cubicBezTo>
                      <a:pt x="214" y="5"/>
                      <a:pt x="221" y="17"/>
                      <a:pt x="213" y="12"/>
                    </a:cubicBezTo>
                    <a:cubicBezTo>
                      <a:pt x="219" y="11"/>
                      <a:pt x="214" y="9"/>
                      <a:pt x="216" y="4"/>
                    </a:cubicBezTo>
                    <a:cubicBezTo>
                      <a:pt x="212" y="5"/>
                      <a:pt x="207" y="9"/>
                      <a:pt x="205" y="13"/>
                    </a:cubicBezTo>
                    <a:cubicBezTo>
                      <a:pt x="202" y="10"/>
                      <a:pt x="204" y="7"/>
                      <a:pt x="201" y="5"/>
                    </a:cubicBezTo>
                    <a:cubicBezTo>
                      <a:pt x="194" y="9"/>
                      <a:pt x="192" y="14"/>
                      <a:pt x="188" y="12"/>
                    </a:cubicBezTo>
                    <a:cubicBezTo>
                      <a:pt x="191" y="10"/>
                      <a:pt x="183" y="7"/>
                      <a:pt x="188" y="6"/>
                    </a:cubicBezTo>
                    <a:cubicBezTo>
                      <a:pt x="189" y="7"/>
                      <a:pt x="188" y="8"/>
                      <a:pt x="190" y="10"/>
                    </a:cubicBezTo>
                    <a:cubicBezTo>
                      <a:pt x="197" y="2"/>
                      <a:pt x="183" y="7"/>
                      <a:pt x="179" y="4"/>
                    </a:cubicBezTo>
                    <a:cubicBezTo>
                      <a:pt x="174" y="7"/>
                      <a:pt x="174" y="12"/>
                      <a:pt x="169" y="8"/>
                    </a:cubicBezTo>
                    <a:cubicBezTo>
                      <a:pt x="169" y="4"/>
                      <a:pt x="176" y="9"/>
                      <a:pt x="175" y="2"/>
                    </a:cubicBezTo>
                    <a:cubicBezTo>
                      <a:pt x="167" y="6"/>
                      <a:pt x="150" y="5"/>
                      <a:pt x="152" y="18"/>
                    </a:cubicBezTo>
                    <a:cubicBezTo>
                      <a:pt x="155" y="14"/>
                      <a:pt x="157" y="17"/>
                      <a:pt x="160" y="17"/>
                    </a:cubicBezTo>
                    <a:cubicBezTo>
                      <a:pt x="165" y="15"/>
                      <a:pt x="162" y="12"/>
                      <a:pt x="166" y="9"/>
                    </a:cubicBezTo>
                    <a:cubicBezTo>
                      <a:pt x="170" y="13"/>
                      <a:pt x="167" y="16"/>
                      <a:pt x="164" y="19"/>
                    </a:cubicBezTo>
                    <a:cubicBezTo>
                      <a:pt x="159" y="19"/>
                      <a:pt x="153" y="20"/>
                      <a:pt x="148" y="23"/>
                    </a:cubicBezTo>
                    <a:cubicBezTo>
                      <a:pt x="147" y="22"/>
                      <a:pt x="147" y="22"/>
                      <a:pt x="146" y="21"/>
                    </a:cubicBezTo>
                    <a:cubicBezTo>
                      <a:pt x="156" y="14"/>
                      <a:pt x="144" y="12"/>
                      <a:pt x="152" y="7"/>
                    </a:cubicBezTo>
                    <a:cubicBezTo>
                      <a:pt x="146" y="7"/>
                      <a:pt x="146" y="11"/>
                      <a:pt x="140" y="13"/>
                    </a:cubicBezTo>
                    <a:cubicBezTo>
                      <a:pt x="138" y="17"/>
                      <a:pt x="144" y="15"/>
                      <a:pt x="142" y="18"/>
                    </a:cubicBezTo>
                    <a:cubicBezTo>
                      <a:pt x="136" y="18"/>
                      <a:pt x="138" y="21"/>
                      <a:pt x="133" y="25"/>
                    </a:cubicBezTo>
                    <a:cubicBezTo>
                      <a:pt x="131" y="19"/>
                      <a:pt x="127" y="30"/>
                      <a:pt x="125" y="26"/>
                    </a:cubicBezTo>
                    <a:cubicBezTo>
                      <a:pt x="123" y="22"/>
                      <a:pt x="130" y="20"/>
                      <a:pt x="129" y="16"/>
                    </a:cubicBezTo>
                    <a:cubicBezTo>
                      <a:pt x="139" y="21"/>
                      <a:pt x="139" y="4"/>
                      <a:pt x="149" y="6"/>
                    </a:cubicBezTo>
                    <a:cubicBezTo>
                      <a:pt x="143" y="3"/>
                      <a:pt x="136" y="7"/>
                      <a:pt x="130" y="5"/>
                    </a:cubicBezTo>
                    <a:cubicBezTo>
                      <a:pt x="129" y="8"/>
                      <a:pt x="127" y="12"/>
                      <a:pt x="127" y="16"/>
                    </a:cubicBezTo>
                    <a:cubicBezTo>
                      <a:pt x="125" y="14"/>
                      <a:pt x="123" y="14"/>
                      <a:pt x="121" y="15"/>
                    </a:cubicBezTo>
                    <a:cubicBezTo>
                      <a:pt x="119" y="19"/>
                      <a:pt x="128" y="17"/>
                      <a:pt x="126" y="20"/>
                    </a:cubicBezTo>
                    <a:cubicBezTo>
                      <a:pt x="115" y="20"/>
                      <a:pt x="116" y="24"/>
                      <a:pt x="111" y="27"/>
                    </a:cubicBezTo>
                    <a:cubicBezTo>
                      <a:pt x="111" y="22"/>
                      <a:pt x="111" y="17"/>
                      <a:pt x="114" y="13"/>
                    </a:cubicBezTo>
                    <a:cubicBezTo>
                      <a:pt x="118" y="16"/>
                      <a:pt x="116" y="18"/>
                      <a:pt x="119" y="21"/>
                    </a:cubicBezTo>
                    <a:cubicBezTo>
                      <a:pt x="120" y="15"/>
                      <a:pt x="122" y="9"/>
                      <a:pt x="126" y="4"/>
                    </a:cubicBezTo>
                    <a:cubicBezTo>
                      <a:pt x="124" y="1"/>
                      <a:pt x="109" y="1"/>
                      <a:pt x="114" y="8"/>
                    </a:cubicBezTo>
                    <a:cubicBezTo>
                      <a:pt x="114" y="10"/>
                      <a:pt x="109" y="12"/>
                      <a:pt x="106" y="12"/>
                    </a:cubicBezTo>
                    <a:cubicBezTo>
                      <a:pt x="103" y="10"/>
                      <a:pt x="112" y="9"/>
                      <a:pt x="109" y="6"/>
                    </a:cubicBezTo>
                    <a:cubicBezTo>
                      <a:pt x="104" y="8"/>
                      <a:pt x="106" y="3"/>
                      <a:pt x="107" y="1"/>
                    </a:cubicBezTo>
                    <a:cubicBezTo>
                      <a:pt x="103" y="6"/>
                      <a:pt x="93" y="13"/>
                      <a:pt x="86" y="16"/>
                    </a:cubicBezTo>
                    <a:cubicBezTo>
                      <a:pt x="87" y="14"/>
                      <a:pt x="85" y="13"/>
                      <a:pt x="86" y="12"/>
                    </a:cubicBezTo>
                    <a:cubicBezTo>
                      <a:pt x="90" y="7"/>
                      <a:pt x="103" y="8"/>
                      <a:pt x="99" y="0"/>
                    </a:cubicBezTo>
                    <a:cubicBezTo>
                      <a:pt x="94" y="2"/>
                      <a:pt x="96" y="5"/>
                      <a:pt x="92" y="7"/>
                    </a:cubicBezTo>
                    <a:cubicBezTo>
                      <a:pt x="86" y="7"/>
                      <a:pt x="91" y="4"/>
                      <a:pt x="89" y="1"/>
                    </a:cubicBezTo>
                    <a:cubicBezTo>
                      <a:pt x="80" y="5"/>
                      <a:pt x="88" y="11"/>
                      <a:pt x="82" y="15"/>
                    </a:cubicBezTo>
                    <a:cubicBezTo>
                      <a:pt x="78" y="10"/>
                      <a:pt x="73" y="16"/>
                      <a:pt x="70" y="10"/>
                    </a:cubicBezTo>
                    <a:cubicBezTo>
                      <a:pt x="68" y="13"/>
                      <a:pt x="69" y="17"/>
                      <a:pt x="64" y="20"/>
                    </a:cubicBezTo>
                    <a:cubicBezTo>
                      <a:pt x="57" y="12"/>
                      <a:pt x="58" y="16"/>
                      <a:pt x="51" y="12"/>
                    </a:cubicBezTo>
                    <a:cubicBezTo>
                      <a:pt x="52" y="17"/>
                      <a:pt x="49" y="18"/>
                      <a:pt x="44" y="21"/>
                    </a:cubicBezTo>
                    <a:cubicBezTo>
                      <a:pt x="50" y="29"/>
                      <a:pt x="44" y="36"/>
                      <a:pt x="35" y="43"/>
                    </a:cubicBezTo>
                    <a:cubicBezTo>
                      <a:pt x="29" y="38"/>
                      <a:pt x="22" y="43"/>
                      <a:pt x="18" y="49"/>
                    </a:cubicBezTo>
                    <a:cubicBezTo>
                      <a:pt x="13" y="48"/>
                      <a:pt x="18" y="44"/>
                      <a:pt x="12" y="42"/>
                    </a:cubicBezTo>
                    <a:cubicBezTo>
                      <a:pt x="11" y="46"/>
                      <a:pt x="16" y="67"/>
                      <a:pt x="8" y="58"/>
                    </a:cubicBezTo>
                    <a:cubicBezTo>
                      <a:pt x="7" y="60"/>
                      <a:pt x="0" y="62"/>
                      <a:pt x="5" y="64"/>
                    </a:cubicBezTo>
                    <a:cubicBezTo>
                      <a:pt x="9" y="64"/>
                      <a:pt x="13" y="63"/>
                      <a:pt x="17" y="64"/>
                    </a:cubicBezTo>
                    <a:cubicBezTo>
                      <a:pt x="18" y="60"/>
                      <a:pt x="17" y="56"/>
                      <a:pt x="20" y="52"/>
                    </a:cubicBezTo>
                    <a:cubicBezTo>
                      <a:pt x="22" y="53"/>
                      <a:pt x="24" y="53"/>
                      <a:pt x="25" y="56"/>
                    </a:cubicBezTo>
                    <a:cubicBezTo>
                      <a:pt x="27" y="51"/>
                      <a:pt x="30" y="52"/>
                      <a:pt x="34" y="51"/>
                    </a:cubicBezTo>
                    <a:cubicBezTo>
                      <a:pt x="32" y="48"/>
                      <a:pt x="30" y="49"/>
                      <a:pt x="29" y="47"/>
                    </a:cubicBezTo>
                    <a:cubicBezTo>
                      <a:pt x="35" y="41"/>
                      <a:pt x="36" y="47"/>
                      <a:pt x="40" y="40"/>
                    </a:cubicBezTo>
                    <a:cubicBezTo>
                      <a:pt x="43" y="44"/>
                      <a:pt x="49" y="46"/>
                      <a:pt x="56" y="46"/>
                    </a:cubicBezTo>
                    <a:cubicBezTo>
                      <a:pt x="46" y="53"/>
                      <a:pt x="60" y="57"/>
                      <a:pt x="51" y="64"/>
                    </a:cubicBezTo>
                    <a:cubicBezTo>
                      <a:pt x="57" y="73"/>
                      <a:pt x="65" y="66"/>
                      <a:pt x="71" y="69"/>
                    </a:cubicBezTo>
                    <a:cubicBezTo>
                      <a:pt x="69" y="66"/>
                      <a:pt x="67" y="67"/>
                      <a:pt x="65" y="63"/>
                    </a:cubicBezTo>
                    <a:cubicBezTo>
                      <a:pt x="66" y="61"/>
                      <a:pt x="66" y="59"/>
                      <a:pt x="68" y="58"/>
                    </a:cubicBezTo>
                    <a:cubicBezTo>
                      <a:pt x="70" y="60"/>
                      <a:pt x="69" y="62"/>
                      <a:pt x="71" y="63"/>
                    </a:cubicBezTo>
                    <a:cubicBezTo>
                      <a:pt x="72" y="64"/>
                      <a:pt x="78" y="62"/>
                      <a:pt x="76" y="59"/>
                    </a:cubicBezTo>
                    <a:cubicBezTo>
                      <a:pt x="75" y="59"/>
                      <a:pt x="81" y="47"/>
                      <a:pt x="86" y="46"/>
                    </a:cubicBezTo>
                    <a:cubicBezTo>
                      <a:pt x="84" y="48"/>
                      <a:pt x="83" y="50"/>
                      <a:pt x="83" y="52"/>
                    </a:cubicBezTo>
                    <a:cubicBezTo>
                      <a:pt x="86" y="51"/>
                      <a:pt x="92" y="50"/>
                      <a:pt x="91" y="55"/>
                    </a:cubicBezTo>
                    <a:cubicBezTo>
                      <a:pt x="94" y="52"/>
                      <a:pt x="98" y="50"/>
                      <a:pt x="101" y="51"/>
                    </a:cubicBezTo>
                    <a:cubicBezTo>
                      <a:pt x="101" y="52"/>
                      <a:pt x="102" y="53"/>
                      <a:pt x="101" y="54"/>
                    </a:cubicBezTo>
                    <a:cubicBezTo>
                      <a:pt x="96" y="55"/>
                      <a:pt x="91" y="54"/>
                      <a:pt x="85" y="59"/>
                    </a:cubicBezTo>
                    <a:cubicBezTo>
                      <a:pt x="85" y="58"/>
                      <a:pt x="85" y="53"/>
                      <a:pt x="82" y="55"/>
                    </a:cubicBezTo>
                    <a:cubicBezTo>
                      <a:pt x="85" y="62"/>
                      <a:pt x="73" y="61"/>
                      <a:pt x="75" y="69"/>
                    </a:cubicBezTo>
                    <a:cubicBezTo>
                      <a:pt x="79" y="65"/>
                      <a:pt x="82" y="74"/>
                      <a:pt x="86" y="69"/>
                    </a:cubicBezTo>
                    <a:cubicBezTo>
                      <a:pt x="90" y="67"/>
                      <a:pt x="84" y="64"/>
                      <a:pt x="86" y="62"/>
                    </a:cubicBezTo>
                    <a:cubicBezTo>
                      <a:pt x="88" y="61"/>
                      <a:pt x="89" y="60"/>
                      <a:pt x="90" y="61"/>
                    </a:cubicBezTo>
                    <a:cubicBezTo>
                      <a:pt x="93" y="63"/>
                      <a:pt x="88" y="65"/>
                      <a:pt x="90" y="67"/>
                    </a:cubicBezTo>
                    <a:cubicBezTo>
                      <a:pt x="92" y="66"/>
                      <a:pt x="93" y="70"/>
                      <a:pt x="96" y="65"/>
                    </a:cubicBezTo>
                    <a:cubicBezTo>
                      <a:pt x="94" y="64"/>
                      <a:pt x="93" y="62"/>
                      <a:pt x="91" y="60"/>
                    </a:cubicBezTo>
                    <a:cubicBezTo>
                      <a:pt x="93" y="59"/>
                      <a:pt x="93" y="57"/>
                      <a:pt x="94" y="56"/>
                    </a:cubicBezTo>
                    <a:cubicBezTo>
                      <a:pt x="96" y="62"/>
                      <a:pt x="99" y="56"/>
                      <a:pt x="101" y="60"/>
                    </a:cubicBezTo>
                    <a:cubicBezTo>
                      <a:pt x="98" y="64"/>
                      <a:pt x="97" y="57"/>
                      <a:pt x="94" y="61"/>
                    </a:cubicBezTo>
                    <a:cubicBezTo>
                      <a:pt x="100" y="64"/>
                      <a:pt x="97" y="67"/>
                      <a:pt x="98" y="71"/>
                    </a:cubicBezTo>
                    <a:cubicBezTo>
                      <a:pt x="105" y="68"/>
                      <a:pt x="100" y="63"/>
                      <a:pt x="104" y="59"/>
                    </a:cubicBezTo>
                    <a:cubicBezTo>
                      <a:pt x="107" y="57"/>
                      <a:pt x="109" y="64"/>
                      <a:pt x="112" y="63"/>
                    </a:cubicBezTo>
                    <a:cubicBezTo>
                      <a:pt x="114" y="59"/>
                      <a:pt x="118" y="57"/>
                      <a:pt x="112" y="54"/>
                    </a:cubicBezTo>
                    <a:cubicBezTo>
                      <a:pt x="115" y="51"/>
                      <a:pt x="120" y="47"/>
                      <a:pt x="124" y="49"/>
                    </a:cubicBezTo>
                    <a:cubicBezTo>
                      <a:pt x="117" y="54"/>
                      <a:pt x="118" y="60"/>
                      <a:pt x="114" y="66"/>
                    </a:cubicBezTo>
                    <a:cubicBezTo>
                      <a:pt x="111" y="60"/>
                      <a:pt x="96" y="73"/>
                      <a:pt x="104" y="74"/>
                    </a:cubicBezTo>
                    <a:cubicBezTo>
                      <a:pt x="103" y="70"/>
                      <a:pt x="109" y="75"/>
                      <a:pt x="112" y="69"/>
                    </a:cubicBezTo>
                    <a:cubicBezTo>
                      <a:pt x="115" y="75"/>
                      <a:pt x="123" y="71"/>
                      <a:pt x="131" y="76"/>
                    </a:cubicBezTo>
                    <a:cubicBezTo>
                      <a:pt x="136" y="74"/>
                      <a:pt x="133" y="71"/>
                      <a:pt x="134" y="68"/>
                    </a:cubicBezTo>
                    <a:cubicBezTo>
                      <a:pt x="136" y="69"/>
                      <a:pt x="138" y="65"/>
                      <a:pt x="140" y="69"/>
                    </a:cubicBezTo>
                    <a:cubicBezTo>
                      <a:pt x="143" y="65"/>
                      <a:pt x="143" y="65"/>
                      <a:pt x="147" y="64"/>
                    </a:cubicBezTo>
                    <a:cubicBezTo>
                      <a:pt x="145" y="58"/>
                      <a:pt x="142" y="67"/>
                      <a:pt x="140" y="64"/>
                    </a:cubicBezTo>
                    <a:cubicBezTo>
                      <a:pt x="137" y="61"/>
                      <a:pt x="137" y="59"/>
                      <a:pt x="138" y="57"/>
                    </a:cubicBezTo>
                    <a:cubicBezTo>
                      <a:pt x="142" y="56"/>
                      <a:pt x="145" y="61"/>
                      <a:pt x="150" y="56"/>
                    </a:cubicBezTo>
                    <a:cubicBezTo>
                      <a:pt x="146" y="52"/>
                      <a:pt x="148" y="49"/>
                      <a:pt x="151" y="46"/>
                    </a:cubicBezTo>
                    <a:cubicBezTo>
                      <a:pt x="154" y="49"/>
                      <a:pt x="157" y="43"/>
                      <a:pt x="160" y="44"/>
                    </a:cubicBezTo>
                    <a:cubicBezTo>
                      <a:pt x="161" y="45"/>
                      <a:pt x="160" y="47"/>
                      <a:pt x="160" y="48"/>
                    </a:cubicBezTo>
                    <a:cubicBezTo>
                      <a:pt x="157" y="52"/>
                      <a:pt x="154" y="50"/>
                      <a:pt x="151" y="51"/>
                    </a:cubicBezTo>
                    <a:cubicBezTo>
                      <a:pt x="154" y="59"/>
                      <a:pt x="144" y="65"/>
                      <a:pt x="147" y="73"/>
                    </a:cubicBezTo>
                    <a:cubicBezTo>
                      <a:pt x="143" y="73"/>
                      <a:pt x="140" y="68"/>
                      <a:pt x="136" y="72"/>
                    </a:cubicBezTo>
                    <a:cubicBezTo>
                      <a:pt x="140" y="79"/>
                      <a:pt x="149" y="71"/>
                      <a:pt x="150" y="77"/>
                    </a:cubicBezTo>
                    <a:cubicBezTo>
                      <a:pt x="157" y="75"/>
                      <a:pt x="157" y="70"/>
                      <a:pt x="162" y="64"/>
                    </a:cubicBezTo>
                    <a:cubicBezTo>
                      <a:pt x="163" y="66"/>
                      <a:pt x="165" y="65"/>
                      <a:pt x="166" y="67"/>
                    </a:cubicBezTo>
                    <a:cubicBezTo>
                      <a:pt x="165" y="71"/>
                      <a:pt x="161" y="69"/>
                      <a:pt x="161" y="72"/>
                    </a:cubicBezTo>
                    <a:cubicBezTo>
                      <a:pt x="163" y="76"/>
                      <a:pt x="166" y="72"/>
                      <a:pt x="169" y="75"/>
                    </a:cubicBezTo>
                    <a:cubicBezTo>
                      <a:pt x="175" y="71"/>
                      <a:pt x="166" y="64"/>
                      <a:pt x="167" y="62"/>
                    </a:cubicBezTo>
                    <a:cubicBezTo>
                      <a:pt x="169" y="61"/>
                      <a:pt x="170" y="62"/>
                      <a:pt x="171" y="63"/>
                    </a:cubicBezTo>
                    <a:cubicBezTo>
                      <a:pt x="173" y="68"/>
                      <a:pt x="172" y="72"/>
                      <a:pt x="177" y="76"/>
                    </a:cubicBezTo>
                    <a:cubicBezTo>
                      <a:pt x="180" y="76"/>
                      <a:pt x="182" y="72"/>
                      <a:pt x="184" y="78"/>
                    </a:cubicBezTo>
                    <a:cubicBezTo>
                      <a:pt x="187" y="73"/>
                      <a:pt x="190" y="78"/>
                      <a:pt x="189" y="81"/>
                    </a:cubicBezTo>
                    <a:cubicBezTo>
                      <a:pt x="195" y="71"/>
                      <a:pt x="202" y="78"/>
                      <a:pt x="204" y="70"/>
                    </a:cubicBezTo>
                    <a:cubicBezTo>
                      <a:pt x="202" y="67"/>
                      <a:pt x="200" y="69"/>
                      <a:pt x="198" y="65"/>
                    </a:cubicBezTo>
                    <a:cubicBezTo>
                      <a:pt x="204" y="64"/>
                      <a:pt x="201" y="62"/>
                      <a:pt x="204" y="58"/>
                    </a:cubicBezTo>
                    <a:cubicBezTo>
                      <a:pt x="204" y="64"/>
                      <a:pt x="210" y="59"/>
                      <a:pt x="213" y="61"/>
                    </a:cubicBezTo>
                    <a:cubicBezTo>
                      <a:pt x="213" y="64"/>
                      <a:pt x="208" y="64"/>
                      <a:pt x="205" y="64"/>
                    </a:cubicBezTo>
                    <a:cubicBezTo>
                      <a:pt x="207" y="69"/>
                      <a:pt x="203" y="73"/>
                      <a:pt x="203" y="78"/>
                    </a:cubicBezTo>
                    <a:cubicBezTo>
                      <a:pt x="209" y="73"/>
                      <a:pt x="209" y="80"/>
                      <a:pt x="215" y="79"/>
                    </a:cubicBezTo>
                    <a:cubicBezTo>
                      <a:pt x="216" y="75"/>
                      <a:pt x="211" y="77"/>
                      <a:pt x="213" y="75"/>
                    </a:cubicBezTo>
                    <a:cubicBezTo>
                      <a:pt x="216" y="77"/>
                      <a:pt x="219" y="75"/>
                      <a:pt x="221" y="76"/>
                    </a:cubicBezTo>
                    <a:cubicBezTo>
                      <a:pt x="223" y="77"/>
                      <a:pt x="220" y="78"/>
                      <a:pt x="221" y="80"/>
                    </a:cubicBezTo>
                    <a:cubicBezTo>
                      <a:pt x="225" y="82"/>
                      <a:pt x="228" y="76"/>
                      <a:pt x="229" y="77"/>
                    </a:cubicBezTo>
                    <a:cubicBezTo>
                      <a:pt x="229" y="82"/>
                      <a:pt x="244" y="78"/>
                      <a:pt x="244" y="84"/>
                    </a:cubicBezTo>
                    <a:cubicBezTo>
                      <a:pt x="249" y="80"/>
                      <a:pt x="255" y="79"/>
                      <a:pt x="259" y="82"/>
                    </a:cubicBezTo>
                    <a:cubicBezTo>
                      <a:pt x="263" y="79"/>
                      <a:pt x="269" y="76"/>
                      <a:pt x="268" y="72"/>
                    </a:cubicBezTo>
                    <a:cubicBezTo>
                      <a:pt x="268" y="73"/>
                      <a:pt x="269" y="73"/>
                      <a:pt x="270" y="73"/>
                    </a:cubicBezTo>
                    <a:cubicBezTo>
                      <a:pt x="266" y="77"/>
                      <a:pt x="272" y="82"/>
                      <a:pt x="274" y="83"/>
                    </a:cubicBezTo>
                    <a:cubicBezTo>
                      <a:pt x="274" y="79"/>
                      <a:pt x="284" y="87"/>
                      <a:pt x="284" y="79"/>
                    </a:cubicBezTo>
                    <a:cubicBezTo>
                      <a:pt x="289" y="84"/>
                      <a:pt x="296" y="83"/>
                      <a:pt x="302" y="82"/>
                    </a:cubicBezTo>
                    <a:cubicBezTo>
                      <a:pt x="300" y="78"/>
                      <a:pt x="296" y="79"/>
                      <a:pt x="299" y="75"/>
                    </a:cubicBezTo>
                    <a:cubicBezTo>
                      <a:pt x="298" y="81"/>
                      <a:pt x="304" y="77"/>
                      <a:pt x="306" y="77"/>
                    </a:cubicBezTo>
                    <a:cubicBezTo>
                      <a:pt x="303" y="84"/>
                      <a:pt x="321" y="74"/>
                      <a:pt x="318" y="84"/>
                    </a:cubicBezTo>
                    <a:cubicBezTo>
                      <a:pt x="314" y="77"/>
                      <a:pt x="310" y="84"/>
                      <a:pt x="305" y="83"/>
                    </a:cubicBezTo>
                    <a:cubicBezTo>
                      <a:pt x="305" y="84"/>
                      <a:pt x="306" y="84"/>
                      <a:pt x="305" y="85"/>
                    </a:cubicBezTo>
                    <a:cubicBezTo>
                      <a:pt x="305" y="86"/>
                      <a:pt x="305" y="87"/>
                      <a:pt x="305" y="88"/>
                    </a:cubicBezTo>
                    <a:cubicBezTo>
                      <a:pt x="312" y="84"/>
                      <a:pt x="317" y="85"/>
                      <a:pt x="327" y="86"/>
                    </a:cubicBezTo>
                    <a:cubicBezTo>
                      <a:pt x="337" y="86"/>
                      <a:pt x="354" y="90"/>
                      <a:pt x="362" y="87"/>
                    </a:cubicBezTo>
                    <a:cubicBezTo>
                      <a:pt x="364" y="86"/>
                      <a:pt x="364" y="86"/>
                      <a:pt x="364" y="85"/>
                    </a:cubicBezTo>
                    <a:cubicBezTo>
                      <a:pt x="363" y="84"/>
                      <a:pt x="364" y="84"/>
                      <a:pt x="364" y="85"/>
                    </a:cubicBezTo>
                    <a:cubicBezTo>
                      <a:pt x="364" y="85"/>
                      <a:pt x="365" y="86"/>
                      <a:pt x="365" y="86"/>
                    </a:cubicBezTo>
                    <a:cubicBezTo>
                      <a:pt x="372" y="93"/>
                      <a:pt x="389" y="81"/>
                      <a:pt x="387" y="91"/>
                    </a:cubicBezTo>
                    <a:cubicBezTo>
                      <a:pt x="387" y="87"/>
                      <a:pt x="400" y="85"/>
                      <a:pt x="399" y="90"/>
                    </a:cubicBezTo>
                    <a:cubicBezTo>
                      <a:pt x="413" y="85"/>
                      <a:pt x="426" y="87"/>
                      <a:pt x="439" y="90"/>
                    </a:cubicBezTo>
                    <a:cubicBezTo>
                      <a:pt x="448" y="88"/>
                      <a:pt x="461" y="85"/>
                      <a:pt x="465" y="91"/>
                    </a:cubicBezTo>
                    <a:cubicBezTo>
                      <a:pt x="464" y="90"/>
                      <a:pt x="465" y="89"/>
                      <a:pt x="466" y="87"/>
                    </a:cubicBezTo>
                    <a:cubicBezTo>
                      <a:pt x="481" y="89"/>
                      <a:pt x="505" y="89"/>
                      <a:pt x="524" y="92"/>
                    </a:cubicBezTo>
                    <a:cubicBezTo>
                      <a:pt x="539" y="86"/>
                      <a:pt x="551" y="95"/>
                      <a:pt x="566" y="89"/>
                    </a:cubicBezTo>
                    <a:cubicBezTo>
                      <a:pt x="569" y="91"/>
                      <a:pt x="572" y="89"/>
                      <a:pt x="575" y="93"/>
                    </a:cubicBezTo>
                    <a:cubicBezTo>
                      <a:pt x="588" y="85"/>
                      <a:pt x="600" y="94"/>
                      <a:pt x="614" y="87"/>
                    </a:cubicBezTo>
                    <a:cubicBezTo>
                      <a:pt x="615" y="88"/>
                      <a:pt x="616" y="90"/>
                      <a:pt x="616" y="91"/>
                    </a:cubicBezTo>
                    <a:cubicBezTo>
                      <a:pt x="625" y="89"/>
                      <a:pt x="634" y="85"/>
                      <a:pt x="641" y="86"/>
                    </a:cubicBezTo>
                    <a:cubicBezTo>
                      <a:pt x="643" y="86"/>
                      <a:pt x="646" y="89"/>
                      <a:pt x="648" y="89"/>
                    </a:cubicBezTo>
                    <a:cubicBezTo>
                      <a:pt x="652" y="89"/>
                      <a:pt x="655" y="84"/>
                      <a:pt x="659" y="85"/>
                    </a:cubicBezTo>
                    <a:cubicBezTo>
                      <a:pt x="661" y="85"/>
                      <a:pt x="662" y="88"/>
                      <a:pt x="665" y="87"/>
                    </a:cubicBezTo>
                    <a:cubicBezTo>
                      <a:pt x="669" y="87"/>
                      <a:pt x="669" y="86"/>
                      <a:pt x="675" y="85"/>
                    </a:cubicBezTo>
                    <a:cubicBezTo>
                      <a:pt x="687" y="81"/>
                      <a:pt x="703" y="89"/>
                      <a:pt x="708" y="79"/>
                    </a:cubicBezTo>
                    <a:cubicBezTo>
                      <a:pt x="708" y="81"/>
                      <a:pt x="709" y="82"/>
                      <a:pt x="712" y="83"/>
                    </a:cubicBezTo>
                    <a:cubicBezTo>
                      <a:pt x="715" y="79"/>
                      <a:pt x="717" y="79"/>
                      <a:pt x="721" y="74"/>
                    </a:cubicBezTo>
                    <a:cubicBezTo>
                      <a:pt x="722" y="77"/>
                      <a:pt x="720" y="79"/>
                      <a:pt x="721" y="81"/>
                    </a:cubicBezTo>
                    <a:cubicBezTo>
                      <a:pt x="728" y="77"/>
                      <a:pt x="735" y="72"/>
                      <a:pt x="736" y="64"/>
                    </a:cubicBezTo>
                    <a:cubicBezTo>
                      <a:pt x="742" y="66"/>
                      <a:pt x="744" y="59"/>
                      <a:pt x="748" y="58"/>
                    </a:cubicBezTo>
                    <a:cubicBezTo>
                      <a:pt x="745" y="56"/>
                      <a:pt x="748" y="50"/>
                      <a:pt x="743" y="51"/>
                    </a:cubicBezTo>
                    <a:cubicBezTo>
                      <a:pt x="742" y="55"/>
                      <a:pt x="745" y="56"/>
                      <a:pt x="744" y="58"/>
                    </a:cubicBezTo>
                    <a:cubicBezTo>
                      <a:pt x="740" y="59"/>
                      <a:pt x="732" y="63"/>
                      <a:pt x="732" y="56"/>
                    </a:cubicBezTo>
                    <a:cubicBezTo>
                      <a:pt x="731" y="61"/>
                      <a:pt x="726" y="59"/>
                      <a:pt x="726" y="62"/>
                    </a:cubicBezTo>
                    <a:cubicBezTo>
                      <a:pt x="733" y="58"/>
                      <a:pt x="727" y="71"/>
                      <a:pt x="730" y="69"/>
                    </a:cubicBezTo>
                    <a:cubicBezTo>
                      <a:pt x="732" y="68"/>
                      <a:pt x="729" y="62"/>
                      <a:pt x="732" y="65"/>
                    </a:cubicBezTo>
                    <a:cubicBezTo>
                      <a:pt x="733" y="68"/>
                      <a:pt x="731" y="70"/>
                      <a:pt x="728" y="72"/>
                    </a:cubicBezTo>
                    <a:cubicBezTo>
                      <a:pt x="727" y="66"/>
                      <a:pt x="723" y="75"/>
                      <a:pt x="721" y="72"/>
                    </a:cubicBezTo>
                    <a:cubicBezTo>
                      <a:pt x="721" y="71"/>
                      <a:pt x="720" y="70"/>
                      <a:pt x="719" y="70"/>
                    </a:cubicBezTo>
                    <a:cubicBezTo>
                      <a:pt x="726" y="65"/>
                      <a:pt x="720" y="62"/>
                      <a:pt x="725" y="56"/>
                    </a:cubicBezTo>
                    <a:cubicBezTo>
                      <a:pt x="732" y="58"/>
                      <a:pt x="730" y="47"/>
                      <a:pt x="736" y="53"/>
                    </a:cubicBezTo>
                    <a:cubicBezTo>
                      <a:pt x="737" y="50"/>
                      <a:pt x="746" y="41"/>
                      <a:pt x="739" y="40"/>
                    </a:cubicBezTo>
                    <a:cubicBezTo>
                      <a:pt x="741" y="41"/>
                      <a:pt x="734" y="48"/>
                      <a:pt x="733" y="43"/>
                    </a:cubicBezTo>
                    <a:cubicBezTo>
                      <a:pt x="729" y="46"/>
                      <a:pt x="726" y="58"/>
                      <a:pt x="720" y="51"/>
                    </a:cubicBezTo>
                    <a:cubicBezTo>
                      <a:pt x="722" y="47"/>
                      <a:pt x="723" y="47"/>
                      <a:pt x="727" y="47"/>
                    </a:cubicBezTo>
                    <a:cubicBezTo>
                      <a:pt x="723" y="44"/>
                      <a:pt x="729" y="42"/>
                      <a:pt x="728" y="39"/>
                    </a:cubicBezTo>
                    <a:cubicBezTo>
                      <a:pt x="724" y="39"/>
                      <a:pt x="725" y="30"/>
                      <a:pt x="730" y="27"/>
                    </a:cubicBezTo>
                    <a:cubicBezTo>
                      <a:pt x="731" y="29"/>
                      <a:pt x="732" y="30"/>
                      <a:pt x="733" y="32"/>
                    </a:cubicBezTo>
                    <a:cubicBezTo>
                      <a:pt x="734" y="31"/>
                      <a:pt x="735" y="31"/>
                      <a:pt x="736" y="30"/>
                    </a:cubicBezTo>
                    <a:cubicBezTo>
                      <a:pt x="737" y="29"/>
                      <a:pt x="736" y="27"/>
                      <a:pt x="736" y="26"/>
                    </a:cubicBezTo>
                    <a:cubicBezTo>
                      <a:pt x="735" y="27"/>
                      <a:pt x="733" y="28"/>
                      <a:pt x="732" y="26"/>
                    </a:cubicBezTo>
                    <a:cubicBezTo>
                      <a:pt x="734" y="22"/>
                      <a:pt x="738" y="21"/>
                      <a:pt x="736" y="17"/>
                    </a:cubicBezTo>
                    <a:cubicBezTo>
                      <a:pt x="733" y="19"/>
                      <a:pt x="734" y="21"/>
                      <a:pt x="730" y="23"/>
                    </a:cubicBezTo>
                    <a:cubicBezTo>
                      <a:pt x="724" y="22"/>
                      <a:pt x="725" y="19"/>
                      <a:pt x="724" y="13"/>
                    </a:cubicBezTo>
                    <a:cubicBezTo>
                      <a:pt x="728" y="14"/>
                      <a:pt x="731" y="16"/>
                      <a:pt x="735" y="14"/>
                    </a:cubicBezTo>
                    <a:cubicBezTo>
                      <a:pt x="732" y="10"/>
                      <a:pt x="725" y="13"/>
                      <a:pt x="725" y="7"/>
                    </a:cubicBezTo>
                    <a:cubicBezTo>
                      <a:pt x="723" y="9"/>
                      <a:pt x="723" y="10"/>
                      <a:pt x="723" y="11"/>
                    </a:cubicBezTo>
                    <a:cubicBezTo>
                      <a:pt x="715" y="0"/>
                      <a:pt x="704" y="15"/>
                      <a:pt x="697" y="8"/>
                    </a:cubicBezTo>
                    <a:cubicBezTo>
                      <a:pt x="692" y="9"/>
                      <a:pt x="697" y="17"/>
                      <a:pt x="693" y="15"/>
                    </a:cubicBezTo>
                    <a:cubicBezTo>
                      <a:pt x="696" y="11"/>
                      <a:pt x="689" y="17"/>
                      <a:pt x="689" y="12"/>
                    </a:cubicBezTo>
                    <a:cubicBezTo>
                      <a:pt x="692" y="10"/>
                      <a:pt x="695" y="8"/>
                      <a:pt x="693" y="6"/>
                    </a:cubicBezTo>
                    <a:cubicBezTo>
                      <a:pt x="687" y="9"/>
                      <a:pt x="689" y="7"/>
                      <a:pt x="689" y="10"/>
                    </a:cubicBezTo>
                    <a:cubicBezTo>
                      <a:pt x="684" y="9"/>
                      <a:pt x="676" y="11"/>
                      <a:pt x="674" y="13"/>
                    </a:cubicBezTo>
                    <a:cubicBezTo>
                      <a:pt x="672" y="12"/>
                      <a:pt x="672" y="10"/>
                      <a:pt x="672" y="9"/>
                    </a:cubicBezTo>
                    <a:cubicBezTo>
                      <a:pt x="668" y="10"/>
                      <a:pt x="664" y="10"/>
                      <a:pt x="660" y="10"/>
                    </a:cubicBezTo>
                    <a:cubicBezTo>
                      <a:pt x="661" y="11"/>
                      <a:pt x="658" y="13"/>
                      <a:pt x="658" y="15"/>
                    </a:cubicBezTo>
                    <a:cubicBezTo>
                      <a:pt x="658" y="8"/>
                      <a:pt x="656" y="16"/>
                      <a:pt x="654" y="14"/>
                    </a:cubicBezTo>
                    <a:cubicBezTo>
                      <a:pt x="654" y="13"/>
                      <a:pt x="653" y="13"/>
                      <a:pt x="652" y="12"/>
                    </a:cubicBezTo>
                    <a:cubicBezTo>
                      <a:pt x="654" y="11"/>
                      <a:pt x="655" y="12"/>
                      <a:pt x="657" y="10"/>
                    </a:cubicBezTo>
                    <a:cubicBezTo>
                      <a:pt x="653" y="8"/>
                      <a:pt x="643" y="5"/>
                      <a:pt x="644" y="13"/>
                    </a:cubicBezTo>
                    <a:cubicBezTo>
                      <a:pt x="645" y="12"/>
                      <a:pt x="648" y="11"/>
                      <a:pt x="646" y="13"/>
                    </a:cubicBezTo>
                    <a:cubicBezTo>
                      <a:pt x="642" y="15"/>
                      <a:pt x="644" y="12"/>
                      <a:pt x="642" y="9"/>
                    </a:cubicBezTo>
                    <a:cubicBezTo>
                      <a:pt x="638" y="11"/>
                      <a:pt x="631" y="8"/>
                      <a:pt x="630" y="13"/>
                    </a:cubicBezTo>
                    <a:cubicBezTo>
                      <a:pt x="626" y="9"/>
                      <a:pt x="618" y="13"/>
                      <a:pt x="622" y="8"/>
                    </a:cubicBezTo>
                    <a:cubicBezTo>
                      <a:pt x="621" y="9"/>
                      <a:pt x="620" y="8"/>
                      <a:pt x="620" y="7"/>
                    </a:cubicBezTo>
                    <a:cubicBezTo>
                      <a:pt x="617" y="8"/>
                      <a:pt x="619" y="10"/>
                      <a:pt x="618" y="12"/>
                    </a:cubicBezTo>
                    <a:cubicBezTo>
                      <a:pt x="617" y="10"/>
                      <a:pt x="615" y="12"/>
                      <a:pt x="614" y="11"/>
                    </a:cubicBezTo>
                    <a:cubicBezTo>
                      <a:pt x="616" y="10"/>
                      <a:pt x="618" y="8"/>
                      <a:pt x="616" y="6"/>
                    </a:cubicBezTo>
                    <a:cubicBezTo>
                      <a:pt x="611" y="7"/>
                      <a:pt x="607" y="11"/>
                      <a:pt x="600" y="9"/>
                    </a:cubicBezTo>
                    <a:cubicBezTo>
                      <a:pt x="601" y="9"/>
                      <a:pt x="607" y="9"/>
                      <a:pt x="604" y="6"/>
                    </a:cubicBezTo>
                    <a:cubicBezTo>
                      <a:pt x="601" y="6"/>
                      <a:pt x="595" y="6"/>
                      <a:pt x="594" y="11"/>
                    </a:cubicBezTo>
                    <a:cubicBezTo>
                      <a:pt x="589" y="4"/>
                      <a:pt x="584" y="11"/>
                      <a:pt x="580" y="12"/>
                    </a:cubicBezTo>
                    <a:cubicBezTo>
                      <a:pt x="582" y="11"/>
                      <a:pt x="583" y="9"/>
                      <a:pt x="582" y="7"/>
                    </a:cubicBezTo>
                    <a:cubicBezTo>
                      <a:pt x="578" y="12"/>
                      <a:pt x="581" y="4"/>
                      <a:pt x="578" y="7"/>
                    </a:cubicBezTo>
                    <a:cubicBezTo>
                      <a:pt x="576" y="11"/>
                      <a:pt x="574" y="9"/>
                      <a:pt x="571" y="7"/>
                    </a:cubicBezTo>
                    <a:cubicBezTo>
                      <a:pt x="566" y="14"/>
                      <a:pt x="564" y="5"/>
                      <a:pt x="559" y="11"/>
                    </a:cubicBezTo>
                    <a:close/>
                    <a:moveTo>
                      <a:pt x="231" y="32"/>
                    </a:moveTo>
                    <a:cubicBezTo>
                      <a:pt x="227" y="31"/>
                      <a:pt x="230" y="31"/>
                      <a:pt x="227" y="28"/>
                    </a:cubicBezTo>
                    <a:cubicBezTo>
                      <a:pt x="231" y="24"/>
                      <a:pt x="236" y="30"/>
                      <a:pt x="231" y="32"/>
                    </a:cubicBezTo>
                    <a:close/>
                    <a:moveTo>
                      <a:pt x="231" y="21"/>
                    </a:moveTo>
                    <a:cubicBezTo>
                      <a:pt x="230" y="21"/>
                      <a:pt x="222" y="23"/>
                      <a:pt x="227" y="23"/>
                    </a:cubicBezTo>
                    <a:cubicBezTo>
                      <a:pt x="228" y="25"/>
                      <a:pt x="222" y="25"/>
                      <a:pt x="221" y="22"/>
                    </a:cubicBezTo>
                    <a:cubicBezTo>
                      <a:pt x="224" y="23"/>
                      <a:pt x="228" y="16"/>
                      <a:pt x="231" y="21"/>
                    </a:cubicBezTo>
                    <a:close/>
                    <a:moveTo>
                      <a:pt x="201" y="36"/>
                    </a:moveTo>
                    <a:cubicBezTo>
                      <a:pt x="201" y="32"/>
                      <a:pt x="207" y="22"/>
                      <a:pt x="209" y="30"/>
                    </a:cubicBezTo>
                    <a:cubicBezTo>
                      <a:pt x="203" y="27"/>
                      <a:pt x="206" y="33"/>
                      <a:pt x="201" y="36"/>
                    </a:cubicBezTo>
                    <a:close/>
                    <a:moveTo>
                      <a:pt x="211" y="26"/>
                    </a:moveTo>
                    <a:cubicBezTo>
                      <a:pt x="213" y="25"/>
                      <a:pt x="213" y="26"/>
                      <a:pt x="212" y="27"/>
                    </a:cubicBezTo>
                    <a:cubicBezTo>
                      <a:pt x="217" y="29"/>
                      <a:pt x="212" y="22"/>
                      <a:pt x="217" y="23"/>
                    </a:cubicBezTo>
                    <a:cubicBezTo>
                      <a:pt x="216" y="26"/>
                      <a:pt x="217" y="30"/>
                      <a:pt x="213" y="32"/>
                    </a:cubicBezTo>
                    <a:cubicBezTo>
                      <a:pt x="212" y="30"/>
                      <a:pt x="212" y="28"/>
                      <a:pt x="211" y="26"/>
                    </a:cubicBezTo>
                    <a:close/>
                    <a:moveTo>
                      <a:pt x="217" y="16"/>
                    </a:moveTo>
                    <a:cubicBezTo>
                      <a:pt x="216" y="19"/>
                      <a:pt x="217" y="19"/>
                      <a:pt x="219" y="18"/>
                    </a:cubicBezTo>
                    <a:cubicBezTo>
                      <a:pt x="220" y="19"/>
                      <a:pt x="219" y="20"/>
                      <a:pt x="220" y="21"/>
                    </a:cubicBezTo>
                    <a:cubicBezTo>
                      <a:pt x="219" y="21"/>
                      <a:pt x="219" y="22"/>
                      <a:pt x="218" y="23"/>
                    </a:cubicBezTo>
                    <a:cubicBezTo>
                      <a:pt x="216" y="20"/>
                      <a:pt x="215" y="21"/>
                      <a:pt x="213" y="19"/>
                    </a:cubicBezTo>
                    <a:cubicBezTo>
                      <a:pt x="214" y="18"/>
                      <a:pt x="215" y="17"/>
                      <a:pt x="217" y="16"/>
                    </a:cubicBezTo>
                    <a:close/>
                    <a:moveTo>
                      <a:pt x="196" y="25"/>
                    </a:moveTo>
                    <a:cubicBezTo>
                      <a:pt x="193" y="27"/>
                      <a:pt x="196" y="29"/>
                      <a:pt x="195" y="31"/>
                    </a:cubicBezTo>
                    <a:cubicBezTo>
                      <a:pt x="193" y="27"/>
                      <a:pt x="186" y="16"/>
                      <a:pt x="180" y="21"/>
                    </a:cubicBezTo>
                    <a:cubicBezTo>
                      <a:pt x="177" y="18"/>
                      <a:pt x="187" y="17"/>
                      <a:pt x="184" y="14"/>
                    </a:cubicBezTo>
                    <a:cubicBezTo>
                      <a:pt x="187" y="17"/>
                      <a:pt x="191" y="19"/>
                      <a:pt x="196" y="25"/>
                    </a:cubicBezTo>
                    <a:close/>
                    <a:moveTo>
                      <a:pt x="181" y="31"/>
                    </a:moveTo>
                    <a:cubicBezTo>
                      <a:pt x="181" y="30"/>
                      <a:pt x="180" y="28"/>
                      <a:pt x="179" y="26"/>
                    </a:cubicBezTo>
                    <a:cubicBezTo>
                      <a:pt x="180" y="26"/>
                      <a:pt x="182" y="25"/>
                      <a:pt x="184" y="24"/>
                    </a:cubicBezTo>
                    <a:cubicBezTo>
                      <a:pt x="187" y="27"/>
                      <a:pt x="184" y="29"/>
                      <a:pt x="181" y="31"/>
                    </a:cubicBezTo>
                    <a:close/>
                    <a:moveTo>
                      <a:pt x="184" y="11"/>
                    </a:moveTo>
                    <a:cubicBezTo>
                      <a:pt x="181" y="15"/>
                      <a:pt x="179" y="12"/>
                      <a:pt x="177" y="15"/>
                    </a:cubicBezTo>
                    <a:cubicBezTo>
                      <a:pt x="172" y="11"/>
                      <a:pt x="183" y="10"/>
                      <a:pt x="180" y="7"/>
                    </a:cubicBezTo>
                    <a:cubicBezTo>
                      <a:pt x="184" y="5"/>
                      <a:pt x="181" y="10"/>
                      <a:pt x="184" y="11"/>
                    </a:cubicBezTo>
                    <a:close/>
                    <a:moveTo>
                      <a:pt x="88" y="30"/>
                    </a:moveTo>
                    <a:cubicBezTo>
                      <a:pt x="87" y="25"/>
                      <a:pt x="93" y="22"/>
                      <a:pt x="97" y="18"/>
                    </a:cubicBezTo>
                    <a:cubicBezTo>
                      <a:pt x="96" y="17"/>
                      <a:pt x="95" y="16"/>
                      <a:pt x="95" y="16"/>
                    </a:cubicBezTo>
                    <a:cubicBezTo>
                      <a:pt x="101" y="18"/>
                      <a:pt x="102" y="25"/>
                      <a:pt x="88" y="30"/>
                    </a:cubicBezTo>
                    <a:close/>
                    <a:moveTo>
                      <a:pt x="74" y="17"/>
                    </a:moveTo>
                    <a:cubicBezTo>
                      <a:pt x="79" y="24"/>
                      <a:pt x="80" y="13"/>
                      <a:pt x="85" y="18"/>
                    </a:cubicBezTo>
                    <a:cubicBezTo>
                      <a:pt x="87" y="24"/>
                      <a:pt x="81" y="35"/>
                      <a:pt x="85" y="38"/>
                    </a:cubicBezTo>
                    <a:cubicBezTo>
                      <a:pt x="86" y="42"/>
                      <a:pt x="80" y="37"/>
                      <a:pt x="79" y="39"/>
                    </a:cubicBezTo>
                    <a:cubicBezTo>
                      <a:pt x="78" y="34"/>
                      <a:pt x="81" y="30"/>
                      <a:pt x="82" y="25"/>
                    </a:cubicBezTo>
                    <a:cubicBezTo>
                      <a:pt x="78" y="21"/>
                      <a:pt x="71" y="28"/>
                      <a:pt x="66" y="23"/>
                    </a:cubicBezTo>
                    <a:cubicBezTo>
                      <a:pt x="69" y="21"/>
                      <a:pt x="72" y="19"/>
                      <a:pt x="74" y="17"/>
                    </a:cubicBezTo>
                    <a:close/>
                    <a:moveTo>
                      <a:pt x="48" y="23"/>
                    </a:moveTo>
                    <a:cubicBezTo>
                      <a:pt x="52" y="17"/>
                      <a:pt x="55" y="22"/>
                      <a:pt x="59" y="18"/>
                    </a:cubicBezTo>
                    <a:cubicBezTo>
                      <a:pt x="56" y="23"/>
                      <a:pt x="53" y="27"/>
                      <a:pt x="51" y="32"/>
                    </a:cubicBezTo>
                    <a:cubicBezTo>
                      <a:pt x="50" y="29"/>
                      <a:pt x="50" y="26"/>
                      <a:pt x="48" y="23"/>
                    </a:cubicBezTo>
                    <a:close/>
                    <a:moveTo>
                      <a:pt x="54" y="40"/>
                    </a:moveTo>
                    <a:cubicBezTo>
                      <a:pt x="56" y="40"/>
                      <a:pt x="58" y="40"/>
                      <a:pt x="59" y="40"/>
                    </a:cubicBezTo>
                    <a:cubicBezTo>
                      <a:pt x="57" y="51"/>
                      <a:pt x="48" y="41"/>
                      <a:pt x="46" y="36"/>
                    </a:cubicBezTo>
                    <a:cubicBezTo>
                      <a:pt x="55" y="39"/>
                      <a:pt x="57" y="20"/>
                      <a:pt x="66" y="25"/>
                    </a:cubicBezTo>
                    <a:cubicBezTo>
                      <a:pt x="63" y="28"/>
                      <a:pt x="64" y="34"/>
                      <a:pt x="58" y="33"/>
                    </a:cubicBezTo>
                    <a:cubicBezTo>
                      <a:pt x="61" y="36"/>
                      <a:pt x="64" y="37"/>
                      <a:pt x="68" y="35"/>
                    </a:cubicBezTo>
                    <a:cubicBezTo>
                      <a:pt x="71" y="32"/>
                      <a:pt x="65" y="34"/>
                      <a:pt x="65" y="30"/>
                    </a:cubicBezTo>
                    <a:cubicBezTo>
                      <a:pt x="67" y="31"/>
                      <a:pt x="71" y="28"/>
                      <a:pt x="74" y="28"/>
                    </a:cubicBezTo>
                    <a:cubicBezTo>
                      <a:pt x="78" y="32"/>
                      <a:pt x="68" y="34"/>
                      <a:pt x="71" y="38"/>
                    </a:cubicBezTo>
                    <a:cubicBezTo>
                      <a:pt x="66" y="38"/>
                      <a:pt x="57" y="41"/>
                      <a:pt x="56" y="35"/>
                    </a:cubicBezTo>
                    <a:cubicBezTo>
                      <a:pt x="55" y="37"/>
                      <a:pt x="56" y="39"/>
                      <a:pt x="54" y="40"/>
                    </a:cubicBezTo>
                    <a:close/>
                    <a:moveTo>
                      <a:pt x="61" y="55"/>
                    </a:moveTo>
                    <a:cubicBezTo>
                      <a:pt x="59" y="55"/>
                      <a:pt x="57" y="53"/>
                      <a:pt x="56" y="51"/>
                    </a:cubicBezTo>
                    <a:cubicBezTo>
                      <a:pt x="63" y="47"/>
                      <a:pt x="63" y="47"/>
                      <a:pt x="64" y="41"/>
                    </a:cubicBezTo>
                    <a:cubicBezTo>
                      <a:pt x="68" y="42"/>
                      <a:pt x="66" y="45"/>
                      <a:pt x="70" y="48"/>
                    </a:cubicBezTo>
                    <a:cubicBezTo>
                      <a:pt x="72" y="45"/>
                      <a:pt x="71" y="41"/>
                      <a:pt x="76" y="38"/>
                    </a:cubicBezTo>
                    <a:cubicBezTo>
                      <a:pt x="76" y="40"/>
                      <a:pt x="77" y="42"/>
                      <a:pt x="79" y="44"/>
                    </a:cubicBezTo>
                    <a:cubicBezTo>
                      <a:pt x="73" y="47"/>
                      <a:pt x="76" y="52"/>
                      <a:pt x="67" y="56"/>
                    </a:cubicBezTo>
                    <a:cubicBezTo>
                      <a:pt x="65" y="54"/>
                      <a:pt x="66" y="52"/>
                      <a:pt x="64" y="50"/>
                    </a:cubicBezTo>
                    <a:cubicBezTo>
                      <a:pt x="62" y="52"/>
                      <a:pt x="63" y="54"/>
                      <a:pt x="61" y="55"/>
                    </a:cubicBezTo>
                    <a:close/>
                    <a:moveTo>
                      <a:pt x="60" y="68"/>
                    </a:moveTo>
                    <a:cubicBezTo>
                      <a:pt x="56" y="66"/>
                      <a:pt x="58" y="66"/>
                      <a:pt x="55" y="61"/>
                    </a:cubicBezTo>
                    <a:cubicBezTo>
                      <a:pt x="57" y="60"/>
                      <a:pt x="58" y="59"/>
                      <a:pt x="60" y="57"/>
                    </a:cubicBezTo>
                    <a:cubicBezTo>
                      <a:pt x="60" y="59"/>
                      <a:pt x="61" y="62"/>
                      <a:pt x="63" y="60"/>
                    </a:cubicBezTo>
                    <a:cubicBezTo>
                      <a:pt x="61" y="62"/>
                      <a:pt x="62" y="64"/>
                      <a:pt x="60" y="68"/>
                    </a:cubicBezTo>
                    <a:close/>
                    <a:moveTo>
                      <a:pt x="95" y="48"/>
                    </a:moveTo>
                    <a:cubicBezTo>
                      <a:pt x="92" y="46"/>
                      <a:pt x="96" y="44"/>
                      <a:pt x="96" y="42"/>
                    </a:cubicBezTo>
                    <a:cubicBezTo>
                      <a:pt x="91" y="39"/>
                      <a:pt x="92" y="44"/>
                      <a:pt x="88" y="46"/>
                    </a:cubicBezTo>
                    <a:cubicBezTo>
                      <a:pt x="87" y="45"/>
                      <a:pt x="86" y="43"/>
                      <a:pt x="85" y="42"/>
                    </a:cubicBezTo>
                    <a:cubicBezTo>
                      <a:pt x="96" y="36"/>
                      <a:pt x="95" y="29"/>
                      <a:pt x="107" y="20"/>
                    </a:cubicBezTo>
                    <a:cubicBezTo>
                      <a:pt x="111" y="23"/>
                      <a:pt x="104" y="32"/>
                      <a:pt x="100" y="27"/>
                    </a:cubicBezTo>
                    <a:cubicBezTo>
                      <a:pt x="100" y="32"/>
                      <a:pt x="99" y="35"/>
                      <a:pt x="101" y="40"/>
                    </a:cubicBezTo>
                    <a:cubicBezTo>
                      <a:pt x="95" y="42"/>
                      <a:pt x="100" y="46"/>
                      <a:pt x="95" y="48"/>
                    </a:cubicBezTo>
                    <a:close/>
                    <a:moveTo>
                      <a:pt x="104" y="52"/>
                    </a:moveTo>
                    <a:cubicBezTo>
                      <a:pt x="105" y="51"/>
                      <a:pt x="107" y="49"/>
                      <a:pt x="109" y="48"/>
                    </a:cubicBezTo>
                    <a:cubicBezTo>
                      <a:pt x="111" y="50"/>
                      <a:pt x="111" y="51"/>
                      <a:pt x="112" y="53"/>
                    </a:cubicBezTo>
                    <a:cubicBezTo>
                      <a:pt x="109" y="55"/>
                      <a:pt x="106" y="55"/>
                      <a:pt x="104" y="52"/>
                    </a:cubicBezTo>
                    <a:close/>
                    <a:moveTo>
                      <a:pt x="127" y="45"/>
                    </a:moveTo>
                    <a:cubicBezTo>
                      <a:pt x="124" y="42"/>
                      <a:pt x="126" y="39"/>
                      <a:pt x="127" y="36"/>
                    </a:cubicBezTo>
                    <a:cubicBezTo>
                      <a:pt x="124" y="36"/>
                      <a:pt x="121" y="35"/>
                      <a:pt x="119" y="35"/>
                    </a:cubicBezTo>
                    <a:cubicBezTo>
                      <a:pt x="117" y="37"/>
                      <a:pt x="119" y="40"/>
                      <a:pt x="115" y="39"/>
                    </a:cubicBezTo>
                    <a:cubicBezTo>
                      <a:pt x="114" y="38"/>
                      <a:pt x="118" y="36"/>
                      <a:pt x="117" y="35"/>
                    </a:cubicBezTo>
                    <a:cubicBezTo>
                      <a:pt x="116" y="32"/>
                      <a:pt x="113" y="35"/>
                      <a:pt x="112" y="33"/>
                    </a:cubicBezTo>
                    <a:cubicBezTo>
                      <a:pt x="113" y="35"/>
                      <a:pt x="113" y="50"/>
                      <a:pt x="105" y="44"/>
                    </a:cubicBezTo>
                    <a:cubicBezTo>
                      <a:pt x="108" y="43"/>
                      <a:pt x="106" y="40"/>
                      <a:pt x="109" y="39"/>
                    </a:cubicBezTo>
                    <a:cubicBezTo>
                      <a:pt x="107" y="38"/>
                      <a:pt x="105" y="37"/>
                      <a:pt x="103" y="38"/>
                    </a:cubicBezTo>
                    <a:cubicBezTo>
                      <a:pt x="106" y="25"/>
                      <a:pt x="120" y="33"/>
                      <a:pt x="128" y="31"/>
                    </a:cubicBezTo>
                    <a:cubicBezTo>
                      <a:pt x="132" y="36"/>
                      <a:pt x="133" y="41"/>
                      <a:pt x="127" y="45"/>
                    </a:cubicBezTo>
                    <a:close/>
                    <a:moveTo>
                      <a:pt x="132" y="31"/>
                    </a:moveTo>
                    <a:cubicBezTo>
                      <a:pt x="140" y="27"/>
                      <a:pt x="141" y="24"/>
                      <a:pt x="145" y="22"/>
                    </a:cubicBezTo>
                    <a:cubicBezTo>
                      <a:pt x="146" y="25"/>
                      <a:pt x="143" y="34"/>
                      <a:pt x="139" y="30"/>
                    </a:cubicBezTo>
                    <a:cubicBezTo>
                      <a:pt x="134" y="34"/>
                      <a:pt x="139" y="39"/>
                      <a:pt x="136" y="43"/>
                    </a:cubicBezTo>
                    <a:cubicBezTo>
                      <a:pt x="133" y="39"/>
                      <a:pt x="135" y="35"/>
                      <a:pt x="132" y="31"/>
                    </a:cubicBezTo>
                    <a:close/>
                    <a:moveTo>
                      <a:pt x="155" y="26"/>
                    </a:moveTo>
                    <a:cubicBezTo>
                      <a:pt x="161" y="26"/>
                      <a:pt x="164" y="21"/>
                      <a:pt x="171" y="23"/>
                    </a:cubicBezTo>
                    <a:cubicBezTo>
                      <a:pt x="172" y="26"/>
                      <a:pt x="172" y="33"/>
                      <a:pt x="168" y="33"/>
                    </a:cubicBezTo>
                    <a:cubicBezTo>
                      <a:pt x="164" y="30"/>
                      <a:pt x="170" y="28"/>
                      <a:pt x="168" y="26"/>
                    </a:cubicBezTo>
                    <a:cubicBezTo>
                      <a:pt x="167" y="25"/>
                      <a:pt x="166" y="25"/>
                      <a:pt x="165" y="24"/>
                    </a:cubicBezTo>
                    <a:cubicBezTo>
                      <a:pt x="162" y="28"/>
                      <a:pt x="162" y="31"/>
                      <a:pt x="158" y="35"/>
                    </a:cubicBezTo>
                    <a:cubicBezTo>
                      <a:pt x="154" y="31"/>
                      <a:pt x="159" y="29"/>
                      <a:pt x="155" y="26"/>
                    </a:cubicBezTo>
                    <a:close/>
                    <a:moveTo>
                      <a:pt x="149" y="42"/>
                    </a:moveTo>
                    <a:cubicBezTo>
                      <a:pt x="148" y="39"/>
                      <a:pt x="151" y="38"/>
                      <a:pt x="148" y="35"/>
                    </a:cubicBezTo>
                    <a:cubicBezTo>
                      <a:pt x="150" y="34"/>
                      <a:pt x="152" y="35"/>
                      <a:pt x="154" y="33"/>
                    </a:cubicBezTo>
                    <a:cubicBezTo>
                      <a:pt x="157" y="36"/>
                      <a:pt x="153" y="39"/>
                      <a:pt x="149" y="42"/>
                    </a:cubicBezTo>
                    <a:close/>
                    <a:moveTo>
                      <a:pt x="134" y="63"/>
                    </a:moveTo>
                    <a:cubicBezTo>
                      <a:pt x="137" y="68"/>
                      <a:pt x="128" y="66"/>
                      <a:pt x="130" y="70"/>
                    </a:cubicBezTo>
                    <a:cubicBezTo>
                      <a:pt x="126" y="67"/>
                      <a:pt x="126" y="57"/>
                      <a:pt x="127" y="52"/>
                    </a:cubicBezTo>
                    <a:cubicBezTo>
                      <a:pt x="134" y="49"/>
                      <a:pt x="143" y="49"/>
                      <a:pt x="143" y="40"/>
                    </a:cubicBezTo>
                    <a:cubicBezTo>
                      <a:pt x="149" y="41"/>
                      <a:pt x="144" y="47"/>
                      <a:pt x="145" y="50"/>
                    </a:cubicBezTo>
                    <a:cubicBezTo>
                      <a:pt x="138" y="46"/>
                      <a:pt x="123" y="64"/>
                      <a:pt x="134" y="63"/>
                    </a:cubicBezTo>
                    <a:close/>
                    <a:moveTo>
                      <a:pt x="170" y="42"/>
                    </a:moveTo>
                    <a:cubicBezTo>
                      <a:pt x="168" y="40"/>
                      <a:pt x="164" y="38"/>
                      <a:pt x="160" y="41"/>
                    </a:cubicBezTo>
                    <a:cubicBezTo>
                      <a:pt x="158" y="33"/>
                      <a:pt x="172" y="39"/>
                      <a:pt x="174" y="29"/>
                    </a:cubicBezTo>
                    <a:cubicBezTo>
                      <a:pt x="174" y="33"/>
                      <a:pt x="175" y="37"/>
                      <a:pt x="180" y="32"/>
                    </a:cubicBezTo>
                    <a:cubicBezTo>
                      <a:pt x="186" y="42"/>
                      <a:pt x="170" y="33"/>
                      <a:pt x="170" y="42"/>
                    </a:cubicBezTo>
                    <a:close/>
                    <a:moveTo>
                      <a:pt x="189" y="32"/>
                    </a:moveTo>
                    <a:cubicBezTo>
                      <a:pt x="190" y="35"/>
                      <a:pt x="189" y="39"/>
                      <a:pt x="185" y="39"/>
                    </a:cubicBezTo>
                    <a:cubicBezTo>
                      <a:pt x="184" y="36"/>
                      <a:pt x="186" y="32"/>
                      <a:pt x="189" y="32"/>
                    </a:cubicBezTo>
                    <a:close/>
                    <a:moveTo>
                      <a:pt x="159" y="58"/>
                    </a:moveTo>
                    <a:cubicBezTo>
                      <a:pt x="164" y="58"/>
                      <a:pt x="165" y="48"/>
                      <a:pt x="170" y="54"/>
                    </a:cubicBezTo>
                    <a:cubicBezTo>
                      <a:pt x="165" y="53"/>
                      <a:pt x="164" y="65"/>
                      <a:pt x="159" y="58"/>
                    </a:cubicBezTo>
                    <a:close/>
                    <a:moveTo>
                      <a:pt x="173" y="58"/>
                    </a:moveTo>
                    <a:cubicBezTo>
                      <a:pt x="171" y="55"/>
                      <a:pt x="177" y="53"/>
                      <a:pt x="172" y="49"/>
                    </a:cubicBezTo>
                    <a:cubicBezTo>
                      <a:pt x="174" y="48"/>
                      <a:pt x="175" y="47"/>
                      <a:pt x="174" y="46"/>
                    </a:cubicBezTo>
                    <a:cubicBezTo>
                      <a:pt x="176" y="45"/>
                      <a:pt x="176" y="46"/>
                      <a:pt x="175" y="47"/>
                    </a:cubicBezTo>
                    <a:cubicBezTo>
                      <a:pt x="177" y="49"/>
                      <a:pt x="178" y="49"/>
                      <a:pt x="180" y="48"/>
                    </a:cubicBezTo>
                    <a:cubicBezTo>
                      <a:pt x="181" y="50"/>
                      <a:pt x="179" y="50"/>
                      <a:pt x="179" y="49"/>
                    </a:cubicBezTo>
                    <a:cubicBezTo>
                      <a:pt x="174" y="52"/>
                      <a:pt x="178" y="55"/>
                      <a:pt x="173" y="58"/>
                    </a:cubicBezTo>
                    <a:close/>
                    <a:moveTo>
                      <a:pt x="194" y="38"/>
                    </a:moveTo>
                    <a:cubicBezTo>
                      <a:pt x="197" y="42"/>
                      <a:pt x="189" y="43"/>
                      <a:pt x="196" y="45"/>
                    </a:cubicBezTo>
                    <a:cubicBezTo>
                      <a:pt x="193" y="47"/>
                      <a:pt x="192" y="48"/>
                      <a:pt x="194" y="50"/>
                    </a:cubicBezTo>
                    <a:cubicBezTo>
                      <a:pt x="188" y="49"/>
                      <a:pt x="190" y="41"/>
                      <a:pt x="194" y="38"/>
                    </a:cubicBezTo>
                    <a:close/>
                    <a:moveTo>
                      <a:pt x="182" y="60"/>
                    </a:moveTo>
                    <a:cubicBezTo>
                      <a:pt x="180" y="58"/>
                      <a:pt x="181" y="57"/>
                      <a:pt x="180" y="56"/>
                    </a:cubicBezTo>
                    <a:cubicBezTo>
                      <a:pt x="183" y="54"/>
                      <a:pt x="187" y="53"/>
                      <a:pt x="189" y="56"/>
                    </a:cubicBezTo>
                    <a:cubicBezTo>
                      <a:pt x="187" y="59"/>
                      <a:pt x="185" y="56"/>
                      <a:pt x="182" y="60"/>
                    </a:cubicBezTo>
                    <a:close/>
                    <a:moveTo>
                      <a:pt x="201" y="43"/>
                    </a:moveTo>
                    <a:cubicBezTo>
                      <a:pt x="203" y="39"/>
                      <a:pt x="207" y="38"/>
                      <a:pt x="211" y="35"/>
                    </a:cubicBezTo>
                    <a:cubicBezTo>
                      <a:pt x="214" y="42"/>
                      <a:pt x="205" y="42"/>
                      <a:pt x="201" y="43"/>
                    </a:cubicBezTo>
                    <a:close/>
                    <a:moveTo>
                      <a:pt x="197" y="55"/>
                    </a:moveTo>
                    <a:cubicBezTo>
                      <a:pt x="198" y="57"/>
                      <a:pt x="197" y="58"/>
                      <a:pt x="198" y="60"/>
                    </a:cubicBezTo>
                    <a:cubicBezTo>
                      <a:pt x="196" y="61"/>
                      <a:pt x="194" y="58"/>
                      <a:pt x="192" y="61"/>
                    </a:cubicBezTo>
                    <a:cubicBezTo>
                      <a:pt x="190" y="58"/>
                      <a:pt x="194" y="55"/>
                      <a:pt x="197" y="55"/>
                    </a:cubicBezTo>
                    <a:close/>
                    <a:moveTo>
                      <a:pt x="184" y="72"/>
                    </a:moveTo>
                    <a:cubicBezTo>
                      <a:pt x="182" y="70"/>
                      <a:pt x="181" y="68"/>
                      <a:pt x="183" y="66"/>
                    </a:cubicBezTo>
                    <a:cubicBezTo>
                      <a:pt x="188" y="63"/>
                      <a:pt x="191" y="70"/>
                      <a:pt x="196" y="65"/>
                    </a:cubicBezTo>
                    <a:cubicBezTo>
                      <a:pt x="198" y="73"/>
                      <a:pt x="190" y="69"/>
                      <a:pt x="184" y="72"/>
                    </a:cubicBezTo>
                    <a:close/>
                    <a:moveTo>
                      <a:pt x="214" y="36"/>
                    </a:moveTo>
                    <a:cubicBezTo>
                      <a:pt x="216" y="36"/>
                      <a:pt x="218" y="38"/>
                      <a:pt x="217" y="36"/>
                    </a:cubicBezTo>
                    <a:cubicBezTo>
                      <a:pt x="221" y="40"/>
                      <a:pt x="224" y="38"/>
                      <a:pt x="229" y="37"/>
                    </a:cubicBezTo>
                    <a:cubicBezTo>
                      <a:pt x="231" y="43"/>
                      <a:pt x="214" y="41"/>
                      <a:pt x="214" y="36"/>
                    </a:cubicBezTo>
                    <a:close/>
                    <a:moveTo>
                      <a:pt x="225" y="57"/>
                    </a:moveTo>
                    <a:cubicBezTo>
                      <a:pt x="223" y="59"/>
                      <a:pt x="226" y="61"/>
                      <a:pt x="222" y="63"/>
                    </a:cubicBezTo>
                    <a:cubicBezTo>
                      <a:pt x="220" y="61"/>
                      <a:pt x="217" y="62"/>
                      <a:pt x="215" y="59"/>
                    </a:cubicBezTo>
                    <a:cubicBezTo>
                      <a:pt x="218" y="57"/>
                      <a:pt x="214" y="55"/>
                      <a:pt x="218" y="53"/>
                    </a:cubicBezTo>
                    <a:cubicBezTo>
                      <a:pt x="222" y="56"/>
                      <a:pt x="227" y="55"/>
                      <a:pt x="232" y="59"/>
                    </a:cubicBezTo>
                    <a:cubicBezTo>
                      <a:pt x="228" y="61"/>
                      <a:pt x="229" y="58"/>
                      <a:pt x="225" y="57"/>
                    </a:cubicBezTo>
                    <a:close/>
                    <a:moveTo>
                      <a:pt x="224" y="72"/>
                    </a:moveTo>
                    <a:cubicBezTo>
                      <a:pt x="223" y="67"/>
                      <a:pt x="222" y="72"/>
                      <a:pt x="218" y="73"/>
                    </a:cubicBezTo>
                    <a:cubicBezTo>
                      <a:pt x="219" y="67"/>
                      <a:pt x="224" y="66"/>
                      <a:pt x="228" y="63"/>
                    </a:cubicBezTo>
                    <a:cubicBezTo>
                      <a:pt x="229" y="65"/>
                      <a:pt x="228" y="68"/>
                      <a:pt x="227" y="66"/>
                    </a:cubicBezTo>
                    <a:cubicBezTo>
                      <a:pt x="224" y="68"/>
                      <a:pt x="228" y="70"/>
                      <a:pt x="224" y="72"/>
                    </a:cubicBezTo>
                    <a:close/>
                    <a:moveTo>
                      <a:pt x="241" y="73"/>
                    </a:moveTo>
                    <a:cubicBezTo>
                      <a:pt x="240" y="72"/>
                      <a:pt x="242" y="72"/>
                      <a:pt x="242" y="72"/>
                    </a:cubicBezTo>
                    <a:cubicBezTo>
                      <a:pt x="245" y="71"/>
                      <a:pt x="241" y="68"/>
                      <a:pt x="243" y="66"/>
                    </a:cubicBezTo>
                    <a:cubicBezTo>
                      <a:pt x="241" y="65"/>
                      <a:pt x="241" y="68"/>
                      <a:pt x="242" y="69"/>
                    </a:cubicBezTo>
                    <a:cubicBezTo>
                      <a:pt x="239" y="70"/>
                      <a:pt x="239" y="62"/>
                      <a:pt x="242" y="60"/>
                    </a:cubicBezTo>
                    <a:cubicBezTo>
                      <a:pt x="242" y="65"/>
                      <a:pt x="242" y="65"/>
                      <a:pt x="246" y="71"/>
                    </a:cubicBezTo>
                    <a:cubicBezTo>
                      <a:pt x="244" y="73"/>
                      <a:pt x="243" y="72"/>
                      <a:pt x="241" y="73"/>
                    </a:cubicBezTo>
                    <a:close/>
                    <a:moveTo>
                      <a:pt x="251" y="78"/>
                    </a:moveTo>
                    <a:cubicBezTo>
                      <a:pt x="251" y="73"/>
                      <a:pt x="256" y="72"/>
                      <a:pt x="255" y="68"/>
                    </a:cubicBezTo>
                    <a:cubicBezTo>
                      <a:pt x="257" y="68"/>
                      <a:pt x="258" y="76"/>
                      <a:pt x="257" y="79"/>
                    </a:cubicBezTo>
                    <a:cubicBezTo>
                      <a:pt x="254" y="73"/>
                      <a:pt x="255" y="74"/>
                      <a:pt x="251" y="78"/>
                    </a:cubicBezTo>
                    <a:close/>
                    <a:moveTo>
                      <a:pt x="354" y="12"/>
                    </a:moveTo>
                    <a:cubicBezTo>
                      <a:pt x="355" y="11"/>
                      <a:pt x="356" y="13"/>
                      <a:pt x="357" y="13"/>
                    </a:cubicBezTo>
                    <a:cubicBezTo>
                      <a:pt x="359" y="12"/>
                      <a:pt x="358" y="10"/>
                      <a:pt x="361" y="9"/>
                    </a:cubicBezTo>
                    <a:cubicBezTo>
                      <a:pt x="361" y="10"/>
                      <a:pt x="362" y="11"/>
                      <a:pt x="363" y="12"/>
                    </a:cubicBezTo>
                    <a:cubicBezTo>
                      <a:pt x="360" y="13"/>
                      <a:pt x="357" y="15"/>
                      <a:pt x="354" y="12"/>
                    </a:cubicBezTo>
                    <a:close/>
                    <a:moveTo>
                      <a:pt x="716" y="72"/>
                    </a:moveTo>
                    <a:cubicBezTo>
                      <a:pt x="717" y="79"/>
                      <a:pt x="704" y="74"/>
                      <a:pt x="698" y="77"/>
                    </a:cubicBezTo>
                    <a:cubicBezTo>
                      <a:pt x="697" y="72"/>
                      <a:pt x="708" y="74"/>
                      <a:pt x="704" y="69"/>
                    </a:cubicBezTo>
                    <a:cubicBezTo>
                      <a:pt x="707" y="71"/>
                      <a:pt x="711" y="68"/>
                      <a:pt x="714" y="65"/>
                    </a:cubicBezTo>
                    <a:cubicBezTo>
                      <a:pt x="714" y="71"/>
                      <a:pt x="706" y="74"/>
                      <a:pt x="702" y="75"/>
                    </a:cubicBezTo>
                    <a:cubicBezTo>
                      <a:pt x="706" y="77"/>
                      <a:pt x="711" y="73"/>
                      <a:pt x="716" y="72"/>
                    </a:cubicBezTo>
                    <a:close/>
                    <a:moveTo>
                      <a:pt x="717" y="62"/>
                    </a:moveTo>
                    <a:cubicBezTo>
                      <a:pt x="718" y="66"/>
                      <a:pt x="708" y="63"/>
                      <a:pt x="710" y="59"/>
                    </a:cubicBezTo>
                    <a:cubicBezTo>
                      <a:pt x="717" y="63"/>
                      <a:pt x="711" y="54"/>
                      <a:pt x="716" y="51"/>
                    </a:cubicBezTo>
                    <a:cubicBezTo>
                      <a:pt x="722" y="56"/>
                      <a:pt x="711" y="60"/>
                      <a:pt x="717" y="62"/>
                    </a:cubicBezTo>
                    <a:close/>
                    <a:moveTo>
                      <a:pt x="712" y="39"/>
                    </a:moveTo>
                    <a:cubicBezTo>
                      <a:pt x="714" y="43"/>
                      <a:pt x="714" y="33"/>
                      <a:pt x="717" y="39"/>
                    </a:cubicBezTo>
                    <a:cubicBezTo>
                      <a:pt x="712" y="44"/>
                      <a:pt x="711" y="46"/>
                      <a:pt x="706" y="43"/>
                    </a:cubicBezTo>
                    <a:cubicBezTo>
                      <a:pt x="713" y="44"/>
                      <a:pt x="708" y="28"/>
                      <a:pt x="712" y="39"/>
                    </a:cubicBezTo>
                    <a:close/>
                    <a:moveTo>
                      <a:pt x="721" y="30"/>
                    </a:moveTo>
                    <a:cubicBezTo>
                      <a:pt x="717" y="32"/>
                      <a:pt x="712" y="33"/>
                      <a:pt x="708" y="32"/>
                    </a:cubicBezTo>
                    <a:cubicBezTo>
                      <a:pt x="709" y="28"/>
                      <a:pt x="716" y="17"/>
                      <a:pt x="720" y="10"/>
                    </a:cubicBezTo>
                    <a:cubicBezTo>
                      <a:pt x="722" y="17"/>
                      <a:pt x="720" y="21"/>
                      <a:pt x="721" y="30"/>
                    </a:cubicBezTo>
                    <a:close/>
                    <a:moveTo>
                      <a:pt x="716" y="13"/>
                    </a:moveTo>
                    <a:cubicBezTo>
                      <a:pt x="714" y="14"/>
                      <a:pt x="713" y="15"/>
                      <a:pt x="711" y="17"/>
                    </a:cubicBezTo>
                    <a:cubicBezTo>
                      <a:pt x="709" y="11"/>
                      <a:pt x="706" y="17"/>
                      <a:pt x="704" y="13"/>
                    </a:cubicBezTo>
                    <a:cubicBezTo>
                      <a:pt x="708" y="13"/>
                      <a:pt x="713" y="8"/>
                      <a:pt x="716" y="13"/>
                    </a:cubicBezTo>
                    <a:close/>
                  </a:path>
                </a:pathLst>
              </a:custGeom>
              <a:solidFill>
                <a:srgbClr val="FDBE00"/>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2" name="Freeform 548"/>
              <p:cNvSpPr>
                <a:spLocks noEditPoints="1"/>
              </p:cNvSpPr>
              <p:nvPr/>
            </p:nvSpPr>
            <p:spPr bwMode="auto">
              <a:xfrm rot="16200000" flipV="1">
                <a:off x="4438472" y="4462199"/>
                <a:ext cx="363777" cy="45719"/>
              </a:xfrm>
              <a:custGeom>
                <a:avLst/>
                <a:gdLst>
                  <a:gd name="T0" fmla="*/ 480 w 748"/>
                  <a:gd name="T1" fmla="*/ 13 h 95"/>
                  <a:gd name="T2" fmla="*/ 427 w 748"/>
                  <a:gd name="T3" fmla="*/ 8 h 95"/>
                  <a:gd name="T4" fmla="*/ 366 w 748"/>
                  <a:gd name="T5" fmla="*/ 13 h 95"/>
                  <a:gd name="T6" fmla="*/ 311 w 748"/>
                  <a:gd name="T7" fmla="*/ 15 h 95"/>
                  <a:gd name="T8" fmla="*/ 289 w 748"/>
                  <a:gd name="T9" fmla="*/ 1 h 95"/>
                  <a:gd name="T10" fmla="*/ 234 w 748"/>
                  <a:gd name="T11" fmla="*/ 11 h 95"/>
                  <a:gd name="T12" fmla="*/ 205 w 748"/>
                  <a:gd name="T13" fmla="*/ 13 h 95"/>
                  <a:gd name="T14" fmla="*/ 152 w 748"/>
                  <a:gd name="T15" fmla="*/ 18 h 95"/>
                  <a:gd name="T16" fmla="*/ 142 w 748"/>
                  <a:gd name="T17" fmla="*/ 18 h 95"/>
                  <a:gd name="T18" fmla="*/ 126 w 748"/>
                  <a:gd name="T19" fmla="*/ 20 h 95"/>
                  <a:gd name="T20" fmla="*/ 107 w 748"/>
                  <a:gd name="T21" fmla="*/ 1 h 95"/>
                  <a:gd name="T22" fmla="*/ 64 w 748"/>
                  <a:gd name="T23" fmla="*/ 20 h 95"/>
                  <a:gd name="T24" fmla="*/ 17 w 748"/>
                  <a:gd name="T25" fmla="*/ 64 h 95"/>
                  <a:gd name="T26" fmla="*/ 71 w 748"/>
                  <a:gd name="T27" fmla="*/ 69 h 95"/>
                  <a:gd name="T28" fmla="*/ 101 w 748"/>
                  <a:gd name="T29" fmla="*/ 51 h 95"/>
                  <a:gd name="T30" fmla="*/ 90 w 748"/>
                  <a:gd name="T31" fmla="*/ 67 h 95"/>
                  <a:gd name="T32" fmla="*/ 112 w 748"/>
                  <a:gd name="T33" fmla="*/ 63 h 95"/>
                  <a:gd name="T34" fmla="*/ 140 w 748"/>
                  <a:gd name="T35" fmla="*/ 69 h 95"/>
                  <a:gd name="T36" fmla="*/ 151 w 748"/>
                  <a:gd name="T37" fmla="*/ 51 h 95"/>
                  <a:gd name="T38" fmla="*/ 167 w 748"/>
                  <a:gd name="T39" fmla="*/ 62 h 95"/>
                  <a:gd name="T40" fmla="*/ 213 w 748"/>
                  <a:gd name="T41" fmla="*/ 61 h 95"/>
                  <a:gd name="T42" fmla="*/ 244 w 748"/>
                  <a:gd name="T43" fmla="*/ 84 h 95"/>
                  <a:gd name="T44" fmla="*/ 306 w 748"/>
                  <a:gd name="T45" fmla="*/ 77 h 95"/>
                  <a:gd name="T46" fmla="*/ 364 w 748"/>
                  <a:gd name="T47" fmla="*/ 85 h 95"/>
                  <a:gd name="T48" fmla="*/ 566 w 748"/>
                  <a:gd name="T49" fmla="*/ 89 h 95"/>
                  <a:gd name="T50" fmla="*/ 675 w 748"/>
                  <a:gd name="T51" fmla="*/ 85 h 95"/>
                  <a:gd name="T52" fmla="*/ 744 w 748"/>
                  <a:gd name="T53" fmla="*/ 58 h 95"/>
                  <a:gd name="T54" fmla="*/ 725 w 748"/>
                  <a:gd name="T55" fmla="*/ 56 h 95"/>
                  <a:gd name="T56" fmla="*/ 733 w 748"/>
                  <a:gd name="T57" fmla="*/ 32 h 95"/>
                  <a:gd name="T58" fmla="*/ 725 w 748"/>
                  <a:gd name="T59" fmla="*/ 7 h 95"/>
                  <a:gd name="T60" fmla="*/ 672 w 748"/>
                  <a:gd name="T61" fmla="*/ 9 h 95"/>
                  <a:gd name="T62" fmla="*/ 642 w 748"/>
                  <a:gd name="T63" fmla="*/ 9 h 95"/>
                  <a:gd name="T64" fmla="*/ 604 w 748"/>
                  <a:gd name="T65" fmla="*/ 6 h 95"/>
                  <a:gd name="T66" fmla="*/ 227 w 748"/>
                  <a:gd name="T67" fmla="*/ 28 h 95"/>
                  <a:gd name="T68" fmla="*/ 201 w 748"/>
                  <a:gd name="T69" fmla="*/ 36 h 95"/>
                  <a:gd name="T70" fmla="*/ 220 w 748"/>
                  <a:gd name="T71" fmla="*/ 21 h 95"/>
                  <a:gd name="T72" fmla="*/ 196 w 748"/>
                  <a:gd name="T73" fmla="*/ 25 h 95"/>
                  <a:gd name="T74" fmla="*/ 184 w 748"/>
                  <a:gd name="T75" fmla="*/ 11 h 95"/>
                  <a:gd name="T76" fmla="*/ 79 w 748"/>
                  <a:gd name="T77" fmla="*/ 39 h 95"/>
                  <a:gd name="T78" fmla="*/ 54 w 748"/>
                  <a:gd name="T79" fmla="*/ 40 h 95"/>
                  <a:gd name="T80" fmla="*/ 71 w 748"/>
                  <a:gd name="T81" fmla="*/ 38 h 95"/>
                  <a:gd name="T82" fmla="*/ 79 w 748"/>
                  <a:gd name="T83" fmla="*/ 44 h 95"/>
                  <a:gd name="T84" fmla="*/ 60 w 748"/>
                  <a:gd name="T85" fmla="*/ 68 h 95"/>
                  <a:gd name="T86" fmla="*/ 95 w 748"/>
                  <a:gd name="T87" fmla="*/ 48 h 95"/>
                  <a:gd name="T88" fmla="*/ 115 w 748"/>
                  <a:gd name="T89" fmla="*/ 39 h 95"/>
                  <a:gd name="T90" fmla="*/ 132 w 748"/>
                  <a:gd name="T91" fmla="*/ 31 h 95"/>
                  <a:gd name="T92" fmla="*/ 168 w 748"/>
                  <a:gd name="T93" fmla="*/ 26 h 95"/>
                  <a:gd name="T94" fmla="*/ 134 w 748"/>
                  <a:gd name="T95" fmla="*/ 63 h 95"/>
                  <a:gd name="T96" fmla="*/ 174 w 748"/>
                  <a:gd name="T97" fmla="*/ 29 h 95"/>
                  <a:gd name="T98" fmla="*/ 159 w 748"/>
                  <a:gd name="T99" fmla="*/ 58 h 95"/>
                  <a:gd name="T100" fmla="*/ 194 w 748"/>
                  <a:gd name="T101" fmla="*/ 38 h 95"/>
                  <a:gd name="T102" fmla="*/ 201 w 748"/>
                  <a:gd name="T103" fmla="*/ 43 h 95"/>
                  <a:gd name="T104" fmla="*/ 183 w 748"/>
                  <a:gd name="T105" fmla="*/ 66 h 95"/>
                  <a:gd name="T106" fmla="*/ 222 w 748"/>
                  <a:gd name="T107" fmla="*/ 63 h 95"/>
                  <a:gd name="T108" fmla="*/ 227 w 748"/>
                  <a:gd name="T109" fmla="*/ 66 h 95"/>
                  <a:gd name="T110" fmla="*/ 241 w 748"/>
                  <a:gd name="T111" fmla="*/ 73 h 95"/>
                  <a:gd name="T112" fmla="*/ 363 w 748"/>
                  <a:gd name="T113" fmla="*/ 12 h 95"/>
                  <a:gd name="T114" fmla="*/ 717 w 748"/>
                  <a:gd name="T115" fmla="*/ 62 h 95"/>
                  <a:gd name="T116" fmla="*/ 721 w 748"/>
                  <a:gd name="T117" fmla="*/ 3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48" h="95">
                    <a:moveTo>
                      <a:pt x="559" y="11"/>
                    </a:moveTo>
                    <a:cubicBezTo>
                      <a:pt x="559" y="7"/>
                      <a:pt x="557" y="9"/>
                      <a:pt x="557" y="5"/>
                    </a:cubicBezTo>
                    <a:cubicBezTo>
                      <a:pt x="546" y="13"/>
                      <a:pt x="543" y="8"/>
                      <a:pt x="534" y="8"/>
                    </a:cubicBezTo>
                    <a:cubicBezTo>
                      <a:pt x="537" y="7"/>
                      <a:pt x="541" y="7"/>
                      <a:pt x="539" y="3"/>
                    </a:cubicBezTo>
                    <a:cubicBezTo>
                      <a:pt x="529" y="8"/>
                      <a:pt x="508" y="10"/>
                      <a:pt x="498" y="11"/>
                    </a:cubicBezTo>
                    <a:cubicBezTo>
                      <a:pt x="499" y="11"/>
                      <a:pt x="499" y="9"/>
                      <a:pt x="498" y="8"/>
                    </a:cubicBezTo>
                    <a:cubicBezTo>
                      <a:pt x="491" y="10"/>
                      <a:pt x="491" y="13"/>
                      <a:pt x="485" y="9"/>
                    </a:cubicBezTo>
                    <a:cubicBezTo>
                      <a:pt x="483" y="14"/>
                      <a:pt x="481" y="8"/>
                      <a:pt x="480" y="13"/>
                    </a:cubicBezTo>
                    <a:cubicBezTo>
                      <a:pt x="478" y="10"/>
                      <a:pt x="476" y="12"/>
                      <a:pt x="476" y="9"/>
                    </a:cubicBezTo>
                    <a:cubicBezTo>
                      <a:pt x="473" y="9"/>
                      <a:pt x="470" y="11"/>
                      <a:pt x="467" y="8"/>
                    </a:cubicBezTo>
                    <a:cubicBezTo>
                      <a:pt x="463" y="10"/>
                      <a:pt x="469" y="13"/>
                      <a:pt x="465" y="15"/>
                    </a:cubicBezTo>
                    <a:cubicBezTo>
                      <a:pt x="464" y="14"/>
                      <a:pt x="463" y="13"/>
                      <a:pt x="462" y="13"/>
                    </a:cubicBezTo>
                    <a:cubicBezTo>
                      <a:pt x="463" y="12"/>
                      <a:pt x="464" y="10"/>
                      <a:pt x="462" y="9"/>
                    </a:cubicBezTo>
                    <a:cubicBezTo>
                      <a:pt x="461" y="10"/>
                      <a:pt x="459" y="11"/>
                      <a:pt x="458" y="12"/>
                    </a:cubicBezTo>
                    <a:cubicBezTo>
                      <a:pt x="445" y="2"/>
                      <a:pt x="432" y="14"/>
                      <a:pt x="426" y="14"/>
                    </a:cubicBezTo>
                    <a:cubicBezTo>
                      <a:pt x="422" y="9"/>
                      <a:pt x="428" y="10"/>
                      <a:pt x="427" y="8"/>
                    </a:cubicBezTo>
                    <a:cubicBezTo>
                      <a:pt x="420" y="9"/>
                      <a:pt x="412" y="6"/>
                      <a:pt x="410" y="14"/>
                    </a:cubicBezTo>
                    <a:cubicBezTo>
                      <a:pt x="405" y="6"/>
                      <a:pt x="404" y="18"/>
                      <a:pt x="401" y="13"/>
                    </a:cubicBezTo>
                    <a:cubicBezTo>
                      <a:pt x="400" y="11"/>
                      <a:pt x="406" y="9"/>
                      <a:pt x="402" y="7"/>
                    </a:cubicBezTo>
                    <a:cubicBezTo>
                      <a:pt x="397" y="8"/>
                      <a:pt x="397" y="14"/>
                      <a:pt x="392" y="11"/>
                    </a:cubicBezTo>
                    <a:cubicBezTo>
                      <a:pt x="393" y="10"/>
                      <a:pt x="394" y="9"/>
                      <a:pt x="392" y="7"/>
                    </a:cubicBezTo>
                    <a:cubicBezTo>
                      <a:pt x="386" y="13"/>
                      <a:pt x="381" y="11"/>
                      <a:pt x="375" y="13"/>
                    </a:cubicBezTo>
                    <a:cubicBezTo>
                      <a:pt x="376" y="13"/>
                      <a:pt x="376" y="7"/>
                      <a:pt x="374" y="9"/>
                    </a:cubicBezTo>
                    <a:cubicBezTo>
                      <a:pt x="375" y="12"/>
                      <a:pt x="368" y="13"/>
                      <a:pt x="366" y="13"/>
                    </a:cubicBezTo>
                    <a:cubicBezTo>
                      <a:pt x="370" y="11"/>
                      <a:pt x="369" y="8"/>
                      <a:pt x="370" y="5"/>
                    </a:cubicBezTo>
                    <a:cubicBezTo>
                      <a:pt x="365" y="4"/>
                      <a:pt x="369" y="8"/>
                      <a:pt x="365" y="10"/>
                    </a:cubicBezTo>
                    <a:cubicBezTo>
                      <a:pt x="361" y="4"/>
                      <a:pt x="353" y="5"/>
                      <a:pt x="350" y="11"/>
                    </a:cubicBezTo>
                    <a:cubicBezTo>
                      <a:pt x="346" y="10"/>
                      <a:pt x="340" y="11"/>
                      <a:pt x="338" y="8"/>
                    </a:cubicBezTo>
                    <a:cubicBezTo>
                      <a:pt x="336" y="8"/>
                      <a:pt x="326" y="14"/>
                      <a:pt x="322" y="8"/>
                    </a:cubicBezTo>
                    <a:cubicBezTo>
                      <a:pt x="318" y="9"/>
                      <a:pt x="321" y="12"/>
                      <a:pt x="319" y="14"/>
                    </a:cubicBezTo>
                    <a:cubicBezTo>
                      <a:pt x="317" y="11"/>
                      <a:pt x="315" y="8"/>
                      <a:pt x="315" y="6"/>
                    </a:cubicBezTo>
                    <a:cubicBezTo>
                      <a:pt x="310" y="8"/>
                      <a:pt x="314" y="12"/>
                      <a:pt x="311" y="15"/>
                    </a:cubicBezTo>
                    <a:cubicBezTo>
                      <a:pt x="309" y="12"/>
                      <a:pt x="301" y="15"/>
                      <a:pt x="302" y="11"/>
                    </a:cubicBezTo>
                    <a:cubicBezTo>
                      <a:pt x="304" y="12"/>
                      <a:pt x="311" y="14"/>
                      <a:pt x="310" y="8"/>
                    </a:cubicBezTo>
                    <a:cubicBezTo>
                      <a:pt x="305" y="11"/>
                      <a:pt x="302" y="7"/>
                      <a:pt x="298" y="7"/>
                    </a:cubicBezTo>
                    <a:cubicBezTo>
                      <a:pt x="298" y="11"/>
                      <a:pt x="299" y="8"/>
                      <a:pt x="302" y="9"/>
                    </a:cubicBezTo>
                    <a:cubicBezTo>
                      <a:pt x="298" y="10"/>
                      <a:pt x="297" y="14"/>
                      <a:pt x="295" y="13"/>
                    </a:cubicBezTo>
                    <a:cubicBezTo>
                      <a:pt x="292" y="11"/>
                      <a:pt x="295" y="6"/>
                      <a:pt x="292" y="8"/>
                    </a:cubicBezTo>
                    <a:cubicBezTo>
                      <a:pt x="294" y="10"/>
                      <a:pt x="287" y="15"/>
                      <a:pt x="286" y="13"/>
                    </a:cubicBezTo>
                    <a:cubicBezTo>
                      <a:pt x="284" y="8"/>
                      <a:pt x="293" y="5"/>
                      <a:pt x="289" y="1"/>
                    </a:cubicBezTo>
                    <a:cubicBezTo>
                      <a:pt x="285" y="11"/>
                      <a:pt x="272" y="11"/>
                      <a:pt x="263" y="11"/>
                    </a:cubicBezTo>
                    <a:cubicBezTo>
                      <a:pt x="263" y="8"/>
                      <a:pt x="264" y="2"/>
                      <a:pt x="260" y="4"/>
                    </a:cubicBezTo>
                    <a:cubicBezTo>
                      <a:pt x="258" y="8"/>
                      <a:pt x="261" y="7"/>
                      <a:pt x="260" y="9"/>
                    </a:cubicBezTo>
                    <a:cubicBezTo>
                      <a:pt x="257" y="10"/>
                      <a:pt x="256" y="12"/>
                      <a:pt x="253" y="6"/>
                    </a:cubicBezTo>
                    <a:cubicBezTo>
                      <a:pt x="251" y="7"/>
                      <a:pt x="252" y="9"/>
                      <a:pt x="250" y="10"/>
                    </a:cubicBezTo>
                    <a:cubicBezTo>
                      <a:pt x="245" y="1"/>
                      <a:pt x="245" y="12"/>
                      <a:pt x="243" y="10"/>
                    </a:cubicBezTo>
                    <a:cubicBezTo>
                      <a:pt x="238" y="7"/>
                      <a:pt x="247" y="6"/>
                      <a:pt x="242" y="3"/>
                    </a:cubicBezTo>
                    <a:cubicBezTo>
                      <a:pt x="237" y="7"/>
                      <a:pt x="240" y="10"/>
                      <a:pt x="234" y="11"/>
                    </a:cubicBezTo>
                    <a:cubicBezTo>
                      <a:pt x="234" y="8"/>
                      <a:pt x="232" y="6"/>
                      <a:pt x="230" y="6"/>
                    </a:cubicBezTo>
                    <a:cubicBezTo>
                      <a:pt x="229" y="8"/>
                      <a:pt x="227" y="11"/>
                      <a:pt x="226" y="5"/>
                    </a:cubicBezTo>
                    <a:cubicBezTo>
                      <a:pt x="220" y="7"/>
                      <a:pt x="230" y="10"/>
                      <a:pt x="224" y="12"/>
                    </a:cubicBezTo>
                    <a:cubicBezTo>
                      <a:pt x="223" y="11"/>
                      <a:pt x="222" y="10"/>
                      <a:pt x="220" y="10"/>
                    </a:cubicBezTo>
                    <a:cubicBezTo>
                      <a:pt x="223" y="8"/>
                      <a:pt x="223" y="6"/>
                      <a:pt x="221" y="4"/>
                    </a:cubicBezTo>
                    <a:cubicBezTo>
                      <a:pt x="214" y="5"/>
                      <a:pt x="221" y="17"/>
                      <a:pt x="213" y="12"/>
                    </a:cubicBezTo>
                    <a:cubicBezTo>
                      <a:pt x="219" y="11"/>
                      <a:pt x="214" y="9"/>
                      <a:pt x="216" y="4"/>
                    </a:cubicBezTo>
                    <a:cubicBezTo>
                      <a:pt x="212" y="5"/>
                      <a:pt x="207" y="9"/>
                      <a:pt x="205" y="13"/>
                    </a:cubicBezTo>
                    <a:cubicBezTo>
                      <a:pt x="202" y="10"/>
                      <a:pt x="204" y="7"/>
                      <a:pt x="201" y="5"/>
                    </a:cubicBezTo>
                    <a:cubicBezTo>
                      <a:pt x="194" y="9"/>
                      <a:pt x="192" y="14"/>
                      <a:pt x="188" y="12"/>
                    </a:cubicBezTo>
                    <a:cubicBezTo>
                      <a:pt x="191" y="10"/>
                      <a:pt x="183" y="7"/>
                      <a:pt x="188" y="6"/>
                    </a:cubicBezTo>
                    <a:cubicBezTo>
                      <a:pt x="189" y="7"/>
                      <a:pt x="188" y="8"/>
                      <a:pt x="190" y="10"/>
                    </a:cubicBezTo>
                    <a:cubicBezTo>
                      <a:pt x="197" y="2"/>
                      <a:pt x="183" y="7"/>
                      <a:pt x="179" y="4"/>
                    </a:cubicBezTo>
                    <a:cubicBezTo>
                      <a:pt x="174" y="7"/>
                      <a:pt x="174" y="12"/>
                      <a:pt x="169" y="8"/>
                    </a:cubicBezTo>
                    <a:cubicBezTo>
                      <a:pt x="169" y="4"/>
                      <a:pt x="176" y="9"/>
                      <a:pt x="175" y="2"/>
                    </a:cubicBezTo>
                    <a:cubicBezTo>
                      <a:pt x="167" y="6"/>
                      <a:pt x="150" y="5"/>
                      <a:pt x="152" y="18"/>
                    </a:cubicBezTo>
                    <a:cubicBezTo>
                      <a:pt x="155" y="14"/>
                      <a:pt x="157" y="17"/>
                      <a:pt x="160" y="17"/>
                    </a:cubicBezTo>
                    <a:cubicBezTo>
                      <a:pt x="165" y="15"/>
                      <a:pt x="162" y="12"/>
                      <a:pt x="166" y="9"/>
                    </a:cubicBezTo>
                    <a:cubicBezTo>
                      <a:pt x="170" y="13"/>
                      <a:pt x="167" y="16"/>
                      <a:pt x="164" y="19"/>
                    </a:cubicBezTo>
                    <a:cubicBezTo>
                      <a:pt x="159" y="19"/>
                      <a:pt x="153" y="20"/>
                      <a:pt x="148" y="23"/>
                    </a:cubicBezTo>
                    <a:cubicBezTo>
                      <a:pt x="147" y="22"/>
                      <a:pt x="147" y="22"/>
                      <a:pt x="146" y="21"/>
                    </a:cubicBezTo>
                    <a:cubicBezTo>
                      <a:pt x="156" y="14"/>
                      <a:pt x="144" y="12"/>
                      <a:pt x="152" y="7"/>
                    </a:cubicBezTo>
                    <a:cubicBezTo>
                      <a:pt x="146" y="7"/>
                      <a:pt x="146" y="11"/>
                      <a:pt x="140" y="13"/>
                    </a:cubicBezTo>
                    <a:cubicBezTo>
                      <a:pt x="138" y="17"/>
                      <a:pt x="144" y="15"/>
                      <a:pt x="142" y="18"/>
                    </a:cubicBezTo>
                    <a:cubicBezTo>
                      <a:pt x="136" y="18"/>
                      <a:pt x="138" y="21"/>
                      <a:pt x="133" y="25"/>
                    </a:cubicBezTo>
                    <a:cubicBezTo>
                      <a:pt x="131" y="19"/>
                      <a:pt x="127" y="30"/>
                      <a:pt x="125" y="26"/>
                    </a:cubicBezTo>
                    <a:cubicBezTo>
                      <a:pt x="123" y="22"/>
                      <a:pt x="130" y="20"/>
                      <a:pt x="129" y="16"/>
                    </a:cubicBezTo>
                    <a:cubicBezTo>
                      <a:pt x="139" y="21"/>
                      <a:pt x="139" y="4"/>
                      <a:pt x="149" y="6"/>
                    </a:cubicBezTo>
                    <a:cubicBezTo>
                      <a:pt x="143" y="3"/>
                      <a:pt x="136" y="7"/>
                      <a:pt x="130" y="5"/>
                    </a:cubicBezTo>
                    <a:cubicBezTo>
                      <a:pt x="129" y="8"/>
                      <a:pt x="127" y="12"/>
                      <a:pt x="127" y="16"/>
                    </a:cubicBezTo>
                    <a:cubicBezTo>
                      <a:pt x="125" y="14"/>
                      <a:pt x="123" y="14"/>
                      <a:pt x="121" y="15"/>
                    </a:cubicBezTo>
                    <a:cubicBezTo>
                      <a:pt x="119" y="19"/>
                      <a:pt x="128" y="17"/>
                      <a:pt x="126" y="20"/>
                    </a:cubicBezTo>
                    <a:cubicBezTo>
                      <a:pt x="115" y="20"/>
                      <a:pt x="116" y="24"/>
                      <a:pt x="111" y="27"/>
                    </a:cubicBezTo>
                    <a:cubicBezTo>
                      <a:pt x="111" y="22"/>
                      <a:pt x="111" y="17"/>
                      <a:pt x="114" y="13"/>
                    </a:cubicBezTo>
                    <a:cubicBezTo>
                      <a:pt x="118" y="16"/>
                      <a:pt x="116" y="18"/>
                      <a:pt x="119" y="21"/>
                    </a:cubicBezTo>
                    <a:cubicBezTo>
                      <a:pt x="120" y="15"/>
                      <a:pt x="122" y="9"/>
                      <a:pt x="126" y="4"/>
                    </a:cubicBezTo>
                    <a:cubicBezTo>
                      <a:pt x="124" y="1"/>
                      <a:pt x="109" y="1"/>
                      <a:pt x="114" y="8"/>
                    </a:cubicBezTo>
                    <a:cubicBezTo>
                      <a:pt x="114" y="10"/>
                      <a:pt x="109" y="12"/>
                      <a:pt x="106" y="12"/>
                    </a:cubicBezTo>
                    <a:cubicBezTo>
                      <a:pt x="103" y="10"/>
                      <a:pt x="112" y="9"/>
                      <a:pt x="109" y="6"/>
                    </a:cubicBezTo>
                    <a:cubicBezTo>
                      <a:pt x="104" y="8"/>
                      <a:pt x="106" y="3"/>
                      <a:pt x="107" y="1"/>
                    </a:cubicBezTo>
                    <a:cubicBezTo>
                      <a:pt x="103" y="6"/>
                      <a:pt x="93" y="13"/>
                      <a:pt x="86" y="16"/>
                    </a:cubicBezTo>
                    <a:cubicBezTo>
                      <a:pt x="87" y="14"/>
                      <a:pt x="85" y="13"/>
                      <a:pt x="86" y="12"/>
                    </a:cubicBezTo>
                    <a:cubicBezTo>
                      <a:pt x="90" y="7"/>
                      <a:pt x="103" y="8"/>
                      <a:pt x="99" y="0"/>
                    </a:cubicBezTo>
                    <a:cubicBezTo>
                      <a:pt x="94" y="2"/>
                      <a:pt x="96" y="5"/>
                      <a:pt x="92" y="7"/>
                    </a:cubicBezTo>
                    <a:cubicBezTo>
                      <a:pt x="86" y="7"/>
                      <a:pt x="91" y="4"/>
                      <a:pt x="89" y="1"/>
                    </a:cubicBezTo>
                    <a:cubicBezTo>
                      <a:pt x="80" y="5"/>
                      <a:pt x="88" y="11"/>
                      <a:pt x="82" y="15"/>
                    </a:cubicBezTo>
                    <a:cubicBezTo>
                      <a:pt x="78" y="10"/>
                      <a:pt x="73" y="16"/>
                      <a:pt x="70" y="10"/>
                    </a:cubicBezTo>
                    <a:cubicBezTo>
                      <a:pt x="68" y="13"/>
                      <a:pt x="69" y="17"/>
                      <a:pt x="64" y="20"/>
                    </a:cubicBezTo>
                    <a:cubicBezTo>
                      <a:pt x="57" y="12"/>
                      <a:pt x="58" y="16"/>
                      <a:pt x="51" y="12"/>
                    </a:cubicBezTo>
                    <a:cubicBezTo>
                      <a:pt x="52" y="17"/>
                      <a:pt x="49" y="18"/>
                      <a:pt x="44" y="21"/>
                    </a:cubicBezTo>
                    <a:cubicBezTo>
                      <a:pt x="50" y="29"/>
                      <a:pt x="44" y="36"/>
                      <a:pt x="35" y="43"/>
                    </a:cubicBezTo>
                    <a:cubicBezTo>
                      <a:pt x="29" y="38"/>
                      <a:pt x="22" y="43"/>
                      <a:pt x="18" y="49"/>
                    </a:cubicBezTo>
                    <a:cubicBezTo>
                      <a:pt x="13" y="48"/>
                      <a:pt x="18" y="44"/>
                      <a:pt x="12" y="42"/>
                    </a:cubicBezTo>
                    <a:cubicBezTo>
                      <a:pt x="11" y="46"/>
                      <a:pt x="16" y="67"/>
                      <a:pt x="8" y="58"/>
                    </a:cubicBezTo>
                    <a:cubicBezTo>
                      <a:pt x="7" y="60"/>
                      <a:pt x="0" y="62"/>
                      <a:pt x="5" y="64"/>
                    </a:cubicBezTo>
                    <a:cubicBezTo>
                      <a:pt x="9" y="64"/>
                      <a:pt x="13" y="63"/>
                      <a:pt x="17" y="64"/>
                    </a:cubicBezTo>
                    <a:cubicBezTo>
                      <a:pt x="18" y="60"/>
                      <a:pt x="17" y="56"/>
                      <a:pt x="20" y="52"/>
                    </a:cubicBezTo>
                    <a:cubicBezTo>
                      <a:pt x="22" y="53"/>
                      <a:pt x="24" y="53"/>
                      <a:pt x="25" y="56"/>
                    </a:cubicBezTo>
                    <a:cubicBezTo>
                      <a:pt x="27" y="51"/>
                      <a:pt x="30" y="52"/>
                      <a:pt x="34" y="51"/>
                    </a:cubicBezTo>
                    <a:cubicBezTo>
                      <a:pt x="32" y="48"/>
                      <a:pt x="30" y="49"/>
                      <a:pt x="29" y="47"/>
                    </a:cubicBezTo>
                    <a:cubicBezTo>
                      <a:pt x="35" y="41"/>
                      <a:pt x="36" y="47"/>
                      <a:pt x="40" y="40"/>
                    </a:cubicBezTo>
                    <a:cubicBezTo>
                      <a:pt x="43" y="44"/>
                      <a:pt x="49" y="46"/>
                      <a:pt x="56" y="46"/>
                    </a:cubicBezTo>
                    <a:cubicBezTo>
                      <a:pt x="46" y="53"/>
                      <a:pt x="60" y="57"/>
                      <a:pt x="51" y="64"/>
                    </a:cubicBezTo>
                    <a:cubicBezTo>
                      <a:pt x="57" y="73"/>
                      <a:pt x="65" y="66"/>
                      <a:pt x="71" y="69"/>
                    </a:cubicBezTo>
                    <a:cubicBezTo>
                      <a:pt x="69" y="66"/>
                      <a:pt x="67" y="67"/>
                      <a:pt x="65" y="63"/>
                    </a:cubicBezTo>
                    <a:cubicBezTo>
                      <a:pt x="66" y="61"/>
                      <a:pt x="66" y="59"/>
                      <a:pt x="68" y="58"/>
                    </a:cubicBezTo>
                    <a:cubicBezTo>
                      <a:pt x="70" y="60"/>
                      <a:pt x="69" y="62"/>
                      <a:pt x="71" y="63"/>
                    </a:cubicBezTo>
                    <a:cubicBezTo>
                      <a:pt x="72" y="64"/>
                      <a:pt x="78" y="62"/>
                      <a:pt x="76" y="59"/>
                    </a:cubicBezTo>
                    <a:cubicBezTo>
                      <a:pt x="75" y="59"/>
                      <a:pt x="81" y="47"/>
                      <a:pt x="86" y="46"/>
                    </a:cubicBezTo>
                    <a:cubicBezTo>
                      <a:pt x="84" y="48"/>
                      <a:pt x="83" y="50"/>
                      <a:pt x="83" y="52"/>
                    </a:cubicBezTo>
                    <a:cubicBezTo>
                      <a:pt x="86" y="51"/>
                      <a:pt x="92" y="50"/>
                      <a:pt x="91" y="55"/>
                    </a:cubicBezTo>
                    <a:cubicBezTo>
                      <a:pt x="94" y="52"/>
                      <a:pt x="98" y="50"/>
                      <a:pt x="101" y="51"/>
                    </a:cubicBezTo>
                    <a:cubicBezTo>
                      <a:pt x="101" y="52"/>
                      <a:pt x="102" y="53"/>
                      <a:pt x="101" y="54"/>
                    </a:cubicBezTo>
                    <a:cubicBezTo>
                      <a:pt x="96" y="55"/>
                      <a:pt x="91" y="54"/>
                      <a:pt x="85" y="59"/>
                    </a:cubicBezTo>
                    <a:cubicBezTo>
                      <a:pt x="85" y="58"/>
                      <a:pt x="85" y="53"/>
                      <a:pt x="82" y="55"/>
                    </a:cubicBezTo>
                    <a:cubicBezTo>
                      <a:pt x="85" y="62"/>
                      <a:pt x="73" y="61"/>
                      <a:pt x="75" y="69"/>
                    </a:cubicBezTo>
                    <a:cubicBezTo>
                      <a:pt x="79" y="65"/>
                      <a:pt x="82" y="74"/>
                      <a:pt x="86" y="69"/>
                    </a:cubicBezTo>
                    <a:cubicBezTo>
                      <a:pt x="90" y="67"/>
                      <a:pt x="84" y="64"/>
                      <a:pt x="86" y="62"/>
                    </a:cubicBezTo>
                    <a:cubicBezTo>
                      <a:pt x="88" y="61"/>
                      <a:pt x="89" y="60"/>
                      <a:pt x="90" y="61"/>
                    </a:cubicBezTo>
                    <a:cubicBezTo>
                      <a:pt x="93" y="63"/>
                      <a:pt x="88" y="65"/>
                      <a:pt x="90" y="67"/>
                    </a:cubicBezTo>
                    <a:cubicBezTo>
                      <a:pt x="92" y="66"/>
                      <a:pt x="93" y="70"/>
                      <a:pt x="96" y="65"/>
                    </a:cubicBezTo>
                    <a:cubicBezTo>
                      <a:pt x="94" y="64"/>
                      <a:pt x="93" y="62"/>
                      <a:pt x="91" y="60"/>
                    </a:cubicBezTo>
                    <a:cubicBezTo>
                      <a:pt x="93" y="59"/>
                      <a:pt x="93" y="57"/>
                      <a:pt x="94" y="56"/>
                    </a:cubicBezTo>
                    <a:cubicBezTo>
                      <a:pt x="96" y="62"/>
                      <a:pt x="99" y="56"/>
                      <a:pt x="101" y="60"/>
                    </a:cubicBezTo>
                    <a:cubicBezTo>
                      <a:pt x="98" y="64"/>
                      <a:pt x="97" y="57"/>
                      <a:pt x="94" y="61"/>
                    </a:cubicBezTo>
                    <a:cubicBezTo>
                      <a:pt x="100" y="64"/>
                      <a:pt x="97" y="67"/>
                      <a:pt x="98" y="71"/>
                    </a:cubicBezTo>
                    <a:cubicBezTo>
                      <a:pt x="105" y="68"/>
                      <a:pt x="100" y="63"/>
                      <a:pt x="104" y="59"/>
                    </a:cubicBezTo>
                    <a:cubicBezTo>
                      <a:pt x="107" y="57"/>
                      <a:pt x="109" y="64"/>
                      <a:pt x="112" y="63"/>
                    </a:cubicBezTo>
                    <a:cubicBezTo>
                      <a:pt x="114" y="59"/>
                      <a:pt x="118" y="57"/>
                      <a:pt x="112" y="54"/>
                    </a:cubicBezTo>
                    <a:cubicBezTo>
                      <a:pt x="115" y="51"/>
                      <a:pt x="120" y="47"/>
                      <a:pt x="124" y="49"/>
                    </a:cubicBezTo>
                    <a:cubicBezTo>
                      <a:pt x="117" y="54"/>
                      <a:pt x="118" y="60"/>
                      <a:pt x="114" y="66"/>
                    </a:cubicBezTo>
                    <a:cubicBezTo>
                      <a:pt x="111" y="60"/>
                      <a:pt x="96" y="73"/>
                      <a:pt x="104" y="74"/>
                    </a:cubicBezTo>
                    <a:cubicBezTo>
                      <a:pt x="103" y="70"/>
                      <a:pt x="109" y="75"/>
                      <a:pt x="112" y="69"/>
                    </a:cubicBezTo>
                    <a:cubicBezTo>
                      <a:pt x="115" y="75"/>
                      <a:pt x="123" y="71"/>
                      <a:pt x="131" y="76"/>
                    </a:cubicBezTo>
                    <a:cubicBezTo>
                      <a:pt x="136" y="74"/>
                      <a:pt x="133" y="71"/>
                      <a:pt x="134" y="68"/>
                    </a:cubicBezTo>
                    <a:cubicBezTo>
                      <a:pt x="136" y="69"/>
                      <a:pt x="138" y="65"/>
                      <a:pt x="140" y="69"/>
                    </a:cubicBezTo>
                    <a:cubicBezTo>
                      <a:pt x="143" y="65"/>
                      <a:pt x="143" y="65"/>
                      <a:pt x="147" y="64"/>
                    </a:cubicBezTo>
                    <a:cubicBezTo>
                      <a:pt x="145" y="58"/>
                      <a:pt x="142" y="67"/>
                      <a:pt x="140" y="64"/>
                    </a:cubicBezTo>
                    <a:cubicBezTo>
                      <a:pt x="137" y="61"/>
                      <a:pt x="137" y="59"/>
                      <a:pt x="138" y="57"/>
                    </a:cubicBezTo>
                    <a:cubicBezTo>
                      <a:pt x="142" y="56"/>
                      <a:pt x="145" y="61"/>
                      <a:pt x="150" y="56"/>
                    </a:cubicBezTo>
                    <a:cubicBezTo>
                      <a:pt x="146" y="52"/>
                      <a:pt x="148" y="49"/>
                      <a:pt x="151" y="46"/>
                    </a:cubicBezTo>
                    <a:cubicBezTo>
                      <a:pt x="154" y="49"/>
                      <a:pt x="157" y="43"/>
                      <a:pt x="160" y="44"/>
                    </a:cubicBezTo>
                    <a:cubicBezTo>
                      <a:pt x="161" y="45"/>
                      <a:pt x="160" y="47"/>
                      <a:pt x="160" y="48"/>
                    </a:cubicBezTo>
                    <a:cubicBezTo>
                      <a:pt x="157" y="52"/>
                      <a:pt x="154" y="50"/>
                      <a:pt x="151" y="51"/>
                    </a:cubicBezTo>
                    <a:cubicBezTo>
                      <a:pt x="154" y="59"/>
                      <a:pt x="144" y="65"/>
                      <a:pt x="147" y="73"/>
                    </a:cubicBezTo>
                    <a:cubicBezTo>
                      <a:pt x="143" y="73"/>
                      <a:pt x="140" y="68"/>
                      <a:pt x="136" y="72"/>
                    </a:cubicBezTo>
                    <a:cubicBezTo>
                      <a:pt x="140" y="79"/>
                      <a:pt x="149" y="71"/>
                      <a:pt x="150" y="77"/>
                    </a:cubicBezTo>
                    <a:cubicBezTo>
                      <a:pt x="157" y="75"/>
                      <a:pt x="157" y="70"/>
                      <a:pt x="162" y="64"/>
                    </a:cubicBezTo>
                    <a:cubicBezTo>
                      <a:pt x="163" y="66"/>
                      <a:pt x="165" y="65"/>
                      <a:pt x="166" y="67"/>
                    </a:cubicBezTo>
                    <a:cubicBezTo>
                      <a:pt x="165" y="71"/>
                      <a:pt x="161" y="69"/>
                      <a:pt x="161" y="72"/>
                    </a:cubicBezTo>
                    <a:cubicBezTo>
                      <a:pt x="163" y="76"/>
                      <a:pt x="166" y="72"/>
                      <a:pt x="169" y="75"/>
                    </a:cubicBezTo>
                    <a:cubicBezTo>
                      <a:pt x="175" y="71"/>
                      <a:pt x="166" y="64"/>
                      <a:pt x="167" y="62"/>
                    </a:cubicBezTo>
                    <a:cubicBezTo>
                      <a:pt x="169" y="61"/>
                      <a:pt x="170" y="62"/>
                      <a:pt x="171" y="63"/>
                    </a:cubicBezTo>
                    <a:cubicBezTo>
                      <a:pt x="173" y="68"/>
                      <a:pt x="172" y="72"/>
                      <a:pt x="177" y="76"/>
                    </a:cubicBezTo>
                    <a:cubicBezTo>
                      <a:pt x="180" y="76"/>
                      <a:pt x="182" y="72"/>
                      <a:pt x="184" y="78"/>
                    </a:cubicBezTo>
                    <a:cubicBezTo>
                      <a:pt x="187" y="73"/>
                      <a:pt x="190" y="78"/>
                      <a:pt x="189" y="81"/>
                    </a:cubicBezTo>
                    <a:cubicBezTo>
                      <a:pt x="195" y="71"/>
                      <a:pt x="202" y="78"/>
                      <a:pt x="204" y="70"/>
                    </a:cubicBezTo>
                    <a:cubicBezTo>
                      <a:pt x="202" y="67"/>
                      <a:pt x="200" y="69"/>
                      <a:pt x="198" y="65"/>
                    </a:cubicBezTo>
                    <a:cubicBezTo>
                      <a:pt x="204" y="64"/>
                      <a:pt x="201" y="62"/>
                      <a:pt x="204" y="58"/>
                    </a:cubicBezTo>
                    <a:cubicBezTo>
                      <a:pt x="204" y="64"/>
                      <a:pt x="210" y="59"/>
                      <a:pt x="213" y="61"/>
                    </a:cubicBezTo>
                    <a:cubicBezTo>
                      <a:pt x="213" y="64"/>
                      <a:pt x="208" y="64"/>
                      <a:pt x="205" y="64"/>
                    </a:cubicBezTo>
                    <a:cubicBezTo>
                      <a:pt x="207" y="69"/>
                      <a:pt x="203" y="73"/>
                      <a:pt x="203" y="78"/>
                    </a:cubicBezTo>
                    <a:cubicBezTo>
                      <a:pt x="209" y="73"/>
                      <a:pt x="209" y="80"/>
                      <a:pt x="215" y="79"/>
                    </a:cubicBezTo>
                    <a:cubicBezTo>
                      <a:pt x="216" y="75"/>
                      <a:pt x="211" y="77"/>
                      <a:pt x="213" y="75"/>
                    </a:cubicBezTo>
                    <a:cubicBezTo>
                      <a:pt x="216" y="77"/>
                      <a:pt x="219" y="75"/>
                      <a:pt x="221" y="76"/>
                    </a:cubicBezTo>
                    <a:cubicBezTo>
                      <a:pt x="223" y="77"/>
                      <a:pt x="220" y="78"/>
                      <a:pt x="221" y="80"/>
                    </a:cubicBezTo>
                    <a:cubicBezTo>
                      <a:pt x="225" y="82"/>
                      <a:pt x="228" y="76"/>
                      <a:pt x="229" y="77"/>
                    </a:cubicBezTo>
                    <a:cubicBezTo>
                      <a:pt x="229" y="82"/>
                      <a:pt x="244" y="78"/>
                      <a:pt x="244" y="84"/>
                    </a:cubicBezTo>
                    <a:cubicBezTo>
                      <a:pt x="249" y="80"/>
                      <a:pt x="255" y="79"/>
                      <a:pt x="259" y="82"/>
                    </a:cubicBezTo>
                    <a:cubicBezTo>
                      <a:pt x="263" y="79"/>
                      <a:pt x="269" y="76"/>
                      <a:pt x="268" y="72"/>
                    </a:cubicBezTo>
                    <a:cubicBezTo>
                      <a:pt x="268" y="73"/>
                      <a:pt x="269" y="73"/>
                      <a:pt x="270" y="73"/>
                    </a:cubicBezTo>
                    <a:cubicBezTo>
                      <a:pt x="266" y="77"/>
                      <a:pt x="272" y="82"/>
                      <a:pt x="274" y="83"/>
                    </a:cubicBezTo>
                    <a:cubicBezTo>
                      <a:pt x="274" y="79"/>
                      <a:pt x="284" y="87"/>
                      <a:pt x="284" y="79"/>
                    </a:cubicBezTo>
                    <a:cubicBezTo>
                      <a:pt x="289" y="84"/>
                      <a:pt x="296" y="83"/>
                      <a:pt x="302" y="82"/>
                    </a:cubicBezTo>
                    <a:cubicBezTo>
                      <a:pt x="300" y="78"/>
                      <a:pt x="296" y="79"/>
                      <a:pt x="299" y="75"/>
                    </a:cubicBezTo>
                    <a:cubicBezTo>
                      <a:pt x="298" y="81"/>
                      <a:pt x="304" y="77"/>
                      <a:pt x="306" y="77"/>
                    </a:cubicBezTo>
                    <a:cubicBezTo>
                      <a:pt x="303" y="84"/>
                      <a:pt x="321" y="74"/>
                      <a:pt x="318" y="84"/>
                    </a:cubicBezTo>
                    <a:cubicBezTo>
                      <a:pt x="314" y="77"/>
                      <a:pt x="310" y="84"/>
                      <a:pt x="305" y="83"/>
                    </a:cubicBezTo>
                    <a:cubicBezTo>
                      <a:pt x="305" y="84"/>
                      <a:pt x="306" y="84"/>
                      <a:pt x="305" y="85"/>
                    </a:cubicBezTo>
                    <a:cubicBezTo>
                      <a:pt x="305" y="86"/>
                      <a:pt x="305" y="87"/>
                      <a:pt x="305" y="88"/>
                    </a:cubicBezTo>
                    <a:cubicBezTo>
                      <a:pt x="312" y="84"/>
                      <a:pt x="317" y="85"/>
                      <a:pt x="327" y="86"/>
                    </a:cubicBezTo>
                    <a:cubicBezTo>
                      <a:pt x="337" y="86"/>
                      <a:pt x="354" y="90"/>
                      <a:pt x="362" y="87"/>
                    </a:cubicBezTo>
                    <a:cubicBezTo>
                      <a:pt x="364" y="86"/>
                      <a:pt x="364" y="86"/>
                      <a:pt x="364" y="85"/>
                    </a:cubicBezTo>
                    <a:cubicBezTo>
                      <a:pt x="363" y="84"/>
                      <a:pt x="364" y="84"/>
                      <a:pt x="364" y="85"/>
                    </a:cubicBezTo>
                    <a:cubicBezTo>
                      <a:pt x="364" y="85"/>
                      <a:pt x="365" y="86"/>
                      <a:pt x="365" y="86"/>
                    </a:cubicBezTo>
                    <a:cubicBezTo>
                      <a:pt x="372" y="93"/>
                      <a:pt x="389" y="81"/>
                      <a:pt x="387" y="91"/>
                    </a:cubicBezTo>
                    <a:cubicBezTo>
                      <a:pt x="387" y="87"/>
                      <a:pt x="400" y="85"/>
                      <a:pt x="399" y="90"/>
                    </a:cubicBezTo>
                    <a:cubicBezTo>
                      <a:pt x="413" y="85"/>
                      <a:pt x="426" y="87"/>
                      <a:pt x="439" y="90"/>
                    </a:cubicBezTo>
                    <a:cubicBezTo>
                      <a:pt x="448" y="88"/>
                      <a:pt x="461" y="85"/>
                      <a:pt x="465" y="91"/>
                    </a:cubicBezTo>
                    <a:cubicBezTo>
                      <a:pt x="464" y="90"/>
                      <a:pt x="465" y="89"/>
                      <a:pt x="466" y="87"/>
                    </a:cubicBezTo>
                    <a:cubicBezTo>
                      <a:pt x="481" y="89"/>
                      <a:pt x="505" y="89"/>
                      <a:pt x="524" y="92"/>
                    </a:cubicBezTo>
                    <a:cubicBezTo>
                      <a:pt x="539" y="86"/>
                      <a:pt x="551" y="95"/>
                      <a:pt x="566" y="89"/>
                    </a:cubicBezTo>
                    <a:cubicBezTo>
                      <a:pt x="569" y="91"/>
                      <a:pt x="572" y="89"/>
                      <a:pt x="575" y="93"/>
                    </a:cubicBezTo>
                    <a:cubicBezTo>
                      <a:pt x="588" y="85"/>
                      <a:pt x="600" y="94"/>
                      <a:pt x="614" y="87"/>
                    </a:cubicBezTo>
                    <a:cubicBezTo>
                      <a:pt x="615" y="88"/>
                      <a:pt x="616" y="90"/>
                      <a:pt x="616" y="91"/>
                    </a:cubicBezTo>
                    <a:cubicBezTo>
                      <a:pt x="625" y="89"/>
                      <a:pt x="634" y="85"/>
                      <a:pt x="641" y="86"/>
                    </a:cubicBezTo>
                    <a:cubicBezTo>
                      <a:pt x="643" y="86"/>
                      <a:pt x="646" y="89"/>
                      <a:pt x="648" y="89"/>
                    </a:cubicBezTo>
                    <a:cubicBezTo>
                      <a:pt x="652" y="89"/>
                      <a:pt x="655" y="84"/>
                      <a:pt x="659" y="85"/>
                    </a:cubicBezTo>
                    <a:cubicBezTo>
                      <a:pt x="661" y="85"/>
                      <a:pt x="662" y="88"/>
                      <a:pt x="665" y="87"/>
                    </a:cubicBezTo>
                    <a:cubicBezTo>
                      <a:pt x="669" y="87"/>
                      <a:pt x="669" y="86"/>
                      <a:pt x="675" y="85"/>
                    </a:cubicBezTo>
                    <a:cubicBezTo>
                      <a:pt x="687" y="81"/>
                      <a:pt x="703" y="89"/>
                      <a:pt x="708" y="79"/>
                    </a:cubicBezTo>
                    <a:cubicBezTo>
                      <a:pt x="708" y="81"/>
                      <a:pt x="709" y="82"/>
                      <a:pt x="712" y="83"/>
                    </a:cubicBezTo>
                    <a:cubicBezTo>
                      <a:pt x="715" y="79"/>
                      <a:pt x="717" y="79"/>
                      <a:pt x="721" y="74"/>
                    </a:cubicBezTo>
                    <a:cubicBezTo>
                      <a:pt x="722" y="77"/>
                      <a:pt x="720" y="79"/>
                      <a:pt x="721" y="81"/>
                    </a:cubicBezTo>
                    <a:cubicBezTo>
                      <a:pt x="728" y="77"/>
                      <a:pt x="735" y="72"/>
                      <a:pt x="736" y="64"/>
                    </a:cubicBezTo>
                    <a:cubicBezTo>
                      <a:pt x="742" y="66"/>
                      <a:pt x="744" y="59"/>
                      <a:pt x="748" y="58"/>
                    </a:cubicBezTo>
                    <a:cubicBezTo>
                      <a:pt x="745" y="56"/>
                      <a:pt x="748" y="50"/>
                      <a:pt x="743" y="51"/>
                    </a:cubicBezTo>
                    <a:cubicBezTo>
                      <a:pt x="742" y="55"/>
                      <a:pt x="745" y="56"/>
                      <a:pt x="744" y="58"/>
                    </a:cubicBezTo>
                    <a:cubicBezTo>
                      <a:pt x="740" y="59"/>
                      <a:pt x="732" y="63"/>
                      <a:pt x="732" y="56"/>
                    </a:cubicBezTo>
                    <a:cubicBezTo>
                      <a:pt x="731" y="61"/>
                      <a:pt x="726" y="59"/>
                      <a:pt x="726" y="62"/>
                    </a:cubicBezTo>
                    <a:cubicBezTo>
                      <a:pt x="733" y="58"/>
                      <a:pt x="727" y="71"/>
                      <a:pt x="730" y="69"/>
                    </a:cubicBezTo>
                    <a:cubicBezTo>
                      <a:pt x="732" y="68"/>
                      <a:pt x="729" y="62"/>
                      <a:pt x="732" y="65"/>
                    </a:cubicBezTo>
                    <a:cubicBezTo>
                      <a:pt x="733" y="68"/>
                      <a:pt x="731" y="70"/>
                      <a:pt x="728" y="72"/>
                    </a:cubicBezTo>
                    <a:cubicBezTo>
                      <a:pt x="727" y="66"/>
                      <a:pt x="723" y="75"/>
                      <a:pt x="721" y="72"/>
                    </a:cubicBezTo>
                    <a:cubicBezTo>
                      <a:pt x="721" y="71"/>
                      <a:pt x="720" y="70"/>
                      <a:pt x="719" y="70"/>
                    </a:cubicBezTo>
                    <a:cubicBezTo>
                      <a:pt x="726" y="65"/>
                      <a:pt x="720" y="62"/>
                      <a:pt x="725" y="56"/>
                    </a:cubicBezTo>
                    <a:cubicBezTo>
                      <a:pt x="732" y="58"/>
                      <a:pt x="730" y="47"/>
                      <a:pt x="736" y="53"/>
                    </a:cubicBezTo>
                    <a:cubicBezTo>
                      <a:pt x="737" y="50"/>
                      <a:pt x="746" y="41"/>
                      <a:pt x="739" y="40"/>
                    </a:cubicBezTo>
                    <a:cubicBezTo>
                      <a:pt x="741" y="41"/>
                      <a:pt x="734" y="48"/>
                      <a:pt x="733" y="43"/>
                    </a:cubicBezTo>
                    <a:cubicBezTo>
                      <a:pt x="729" y="46"/>
                      <a:pt x="726" y="58"/>
                      <a:pt x="720" y="51"/>
                    </a:cubicBezTo>
                    <a:cubicBezTo>
                      <a:pt x="722" y="47"/>
                      <a:pt x="723" y="47"/>
                      <a:pt x="727" y="47"/>
                    </a:cubicBezTo>
                    <a:cubicBezTo>
                      <a:pt x="723" y="44"/>
                      <a:pt x="729" y="42"/>
                      <a:pt x="728" y="39"/>
                    </a:cubicBezTo>
                    <a:cubicBezTo>
                      <a:pt x="724" y="39"/>
                      <a:pt x="725" y="30"/>
                      <a:pt x="730" y="27"/>
                    </a:cubicBezTo>
                    <a:cubicBezTo>
                      <a:pt x="731" y="29"/>
                      <a:pt x="732" y="30"/>
                      <a:pt x="733" y="32"/>
                    </a:cubicBezTo>
                    <a:cubicBezTo>
                      <a:pt x="734" y="31"/>
                      <a:pt x="735" y="31"/>
                      <a:pt x="736" y="30"/>
                    </a:cubicBezTo>
                    <a:cubicBezTo>
                      <a:pt x="737" y="29"/>
                      <a:pt x="736" y="27"/>
                      <a:pt x="736" y="26"/>
                    </a:cubicBezTo>
                    <a:cubicBezTo>
                      <a:pt x="735" y="27"/>
                      <a:pt x="733" y="28"/>
                      <a:pt x="732" y="26"/>
                    </a:cubicBezTo>
                    <a:cubicBezTo>
                      <a:pt x="734" y="22"/>
                      <a:pt x="738" y="21"/>
                      <a:pt x="736" y="17"/>
                    </a:cubicBezTo>
                    <a:cubicBezTo>
                      <a:pt x="733" y="19"/>
                      <a:pt x="734" y="21"/>
                      <a:pt x="730" y="23"/>
                    </a:cubicBezTo>
                    <a:cubicBezTo>
                      <a:pt x="724" y="22"/>
                      <a:pt x="725" y="19"/>
                      <a:pt x="724" y="13"/>
                    </a:cubicBezTo>
                    <a:cubicBezTo>
                      <a:pt x="728" y="14"/>
                      <a:pt x="731" y="16"/>
                      <a:pt x="735" y="14"/>
                    </a:cubicBezTo>
                    <a:cubicBezTo>
                      <a:pt x="732" y="10"/>
                      <a:pt x="725" y="13"/>
                      <a:pt x="725" y="7"/>
                    </a:cubicBezTo>
                    <a:cubicBezTo>
                      <a:pt x="723" y="9"/>
                      <a:pt x="723" y="10"/>
                      <a:pt x="723" y="11"/>
                    </a:cubicBezTo>
                    <a:cubicBezTo>
                      <a:pt x="715" y="0"/>
                      <a:pt x="704" y="15"/>
                      <a:pt x="697" y="8"/>
                    </a:cubicBezTo>
                    <a:cubicBezTo>
                      <a:pt x="692" y="9"/>
                      <a:pt x="697" y="17"/>
                      <a:pt x="693" y="15"/>
                    </a:cubicBezTo>
                    <a:cubicBezTo>
                      <a:pt x="696" y="11"/>
                      <a:pt x="689" y="17"/>
                      <a:pt x="689" y="12"/>
                    </a:cubicBezTo>
                    <a:cubicBezTo>
                      <a:pt x="692" y="10"/>
                      <a:pt x="695" y="8"/>
                      <a:pt x="693" y="6"/>
                    </a:cubicBezTo>
                    <a:cubicBezTo>
                      <a:pt x="687" y="9"/>
                      <a:pt x="689" y="7"/>
                      <a:pt x="689" y="10"/>
                    </a:cubicBezTo>
                    <a:cubicBezTo>
                      <a:pt x="684" y="9"/>
                      <a:pt x="676" y="11"/>
                      <a:pt x="674" y="13"/>
                    </a:cubicBezTo>
                    <a:cubicBezTo>
                      <a:pt x="672" y="12"/>
                      <a:pt x="672" y="10"/>
                      <a:pt x="672" y="9"/>
                    </a:cubicBezTo>
                    <a:cubicBezTo>
                      <a:pt x="668" y="10"/>
                      <a:pt x="664" y="10"/>
                      <a:pt x="660" y="10"/>
                    </a:cubicBezTo>
                    <a:cubicBezTo>
                      <a:pt x="661" y="11"/>
                      <a:pt x="658" y="13"/>
                      <a:pt x="658" y="15"/>
                    </a:cubicBezTo>
                    <a:cubicBezTo>
                      <a:pt x="658" y="8"/>
                      <a:pt x="656" y="16"/>
                      <a:pt x="654" y="14"/>
                    </a:cubicBezTo>
                    <a:cubicBezTo>
                      <a:pt x="654" y="13"/>
                      <a:pt x="653" y="13"/>
                      <a:pt x="652" y="12"/>
                    </a:cubicBezTo>
                    <a:cubicBezTo>
                      <a:pt x="654" y="11"/>
                      <a:pt x="655" y="12"/>
                      <a:pt x="657" y="10"/>
                    </a:cubicBezTo>
                    <a:cubicBezTo>
                      <a:pt x="653" y="8"/>
                      <a:pt x="643" y="5"/>
                      <a:pt x="644" y="13"/>
                    </a:cubicBezTo>
                    <a:cubicBezTo>
                      <a:pt x="645" y="12"/>
                      <a:pt x="648" y="11"/>
                      <a:pt x="646" y="13"/>
                    </a:cubicBezTo>
                    <a:cubicBezTo>
                      <a:pt x="642" y="15"/>
                      <a:pt x="644" y="12"/>
                      <a:pt x="642" y="9"/>
                    </a:cubicBezTo>
                    <a:cubicBezTo>
                      <a:pt x="638" y="11"/>
                      <a:pt x="631" y="8"/>
                      <a:pt x="630" y="13"/>
                    </a:cubicBezTo>
                    <a:cubicBezTo>
                      <a:pt x="626" y="9"/>
                      <a:pt x="618" y="13"/>
                      <a:pt x="622" y="8"/>
                    </a:cubicBezTo>
                    <a:cubicBezTo>
                      <a:pt x="621" y="9"/>
                      <a:pt x="620" y="8"/>
                      <a:pt x="620" y="7"/>
                    </a:cubicBezTo>
                    <a:cubicBezTo>
                      <a:pt x="617" y="8"/>
                      <a:pt x="619" y="10"/>
                      <a:pt x="618" y="12"/>
                    </a:cubicBezTo>
                    <a:cubicBezTo>
                      <a:pt x="617" y="10"/>
                      <a:pt x="615" y="12"/>
                      <a:pt x="614" y="11"/>
                    </a:cubicBezTo>
                    <a:cubicBezTo>
                      <a:pt x="616" y="10"/>
                      <a:pt x="618" y="8"/>
                      <a:pt x="616" y="6"/>
                    </a:cubicBezTo>
                    <a:cubicBezTo>
                      <a:pt x="611" y="7"/>
                      <a:pt x="607" y="11"/>
                      <a:pt x="600" y="9"/>
                    </a:cubicBezTo>
                    <a:cubicBezTo>
                      <a:pt x="601" y="9"/>
                      <a:pt x="607" y="9"/>
                      <a:pt x="604" y="6"/>
                    </a:cubicBezTo>
                    <a:cubicBezTo>
                      <a:pt x="601" y="6"/>
                      <a:pt x="595" y="6"/>
                      <a:pt x="594" y="11"/>
                    </a:cubicBezTo>
                    <a:cubicBezTo>
                      <a:pt x="589" y="4"/>
                      <a:pt x="584" y="11"/>
                      <a:pt x="580" y="12"/>
                    </a:cubicBezTo>
                    <a:cubicBezTo>
                      <a:pt x="582" y="11"/>
                      <a:pt x="583" y="9"/>
                      <a:pt x="582" y="7"/>
                    </a:cubicBezTo>
                    <a:cubicBezTo>
                      <a:pt x="578" y="12"/>
                      <a:pt x="581" y="4"/>
                      <a:pt x="578" y="7"/>
                    </a:cubicBezTo>
                    <a:cubicBezTo>
                      <a:pt x="576" y="11"/>
                      <a:pt x="574" y="9"/>
                      <a:pt x="571" y="7"/>
                    </a:cubicBezTo>
                    <a:cubicBezTo>
                      <a:pt x="566" y="14"/>
                      <a:pt x="564" y="5"/>
                      <a:pt x="559" y="11"/>
                    </a:cubicBezTo>
                    <a:close/>
                    <a:moveTo>
                      <a:pt x="231" y="32"/>
                    </a:moveTo>
                    <a:cubicBezTo>
                      <a:pt x="227" y="31"/>
                      <a:pt x="230" y="31"/>
                      <a:pt x="227" y="28"/>
                    </a:cubicBezTo>
                    <a:cubicBezTo>
                      <a:pt x="231" y="24"/>
                      <a:pt x="236" y="30"/>
                      <a:pt x="231" y="32"/>
                    </a:cubicBezTo>
                    <a:close/>
                    <a:moveTo>
                      <a:pt x="231" y="21"/>
                    </a:moveTo>
                    <a:cubicBezTo>
                      <a:pt x="230" y="21"/>
                      <a:pt x="222" y="23"/>
                      <a:pt x="227" y="23"/>
                    </a:cubicBezTo>
                    <a:cubicBezTo>
                      <a:pt x="228" y="25"/>
                      <a:pt x="222" y="25"/>
                      <a:pt x="221" y="22"/>
                    </a:cubicBezTo>
                    <a:cubicBezTo>
                      <a:pt x="224" y="23"/>
                      <a:pt x="228" y="16"/>
                      <a:pt x="231" y="21"/>
                    </a:cubicBezTo>
                    <a:close/>
                    <a:moveTo>
                      <a:pt x="201" y="36"/>
                    </a:moveTo>
                    <a:cubicBezTo>
                      <a:pt x="201" y="32"/>
                      <a:pt x="207" y="22"/>
                      <a:pt x="209" y="30"/>
                    </a:cubicBezTo>
                    <a:cubicBezTo>
                      <a:pt x="203" y="27"/>
                      <a:pt x="206" y="33"/>
                      <a:pt x="201" y="36"/>
                    </a:cubicBezTo>
                    <a:close/>
                    <a:moveTo>
                      <a:pt x="211" y="26"/>
                    </a:moveTo>
                    <a:cubicBezTo>
                      <a:pt x="213" y="25"/>
                      <a:pt x="213" y="26"/>
                      <a:pt x="212" y="27"/>
                    </a:cubicBezTo>
                    <a:cubicBezTo>
                      <a:pt x="217" y="29"/>
                      <a:pt x="212" y="22"/>
                      <a:pt x="217" y="23"/>
                    </a:cubicBezTo>
                    <a:cubicBezTo>
                      <a:pt x="216" y="26"/>
                      <a:pt x="217" y="30"/>
                      <a:pt x="213" y="32"/>
                    </a:cubicBezTo>
                    <a:cubicBezTo>
                      <a:pt x="212" y="30"/>
                      <a:pt x="212" y="28"/>
                      <a:pt x="211" y="26"/>
                    </a:cubicBezTo>
                    <a:close/>
                    <a:moveTo>
                      <a:pt x="217" y="16"/>
                    </a:moveTo>
                    <a:cubicBezTo>
                      <a:pt x="216" y="19"/>
                      <a:pt x="217" y="19"/>
                      <a:pt x="219" y="18"/>
                    </a:cubicBezTo>
                    <a:cubicBezTo>
                      <a:pt x="220" y="19"/>
                      <a:pt x="219" y="20"/>
                      <a:pt x="220" y="21"/>
                    </a:cubicBezTo>
                    <a:cubicBezTo>
                      <a:pt x="219" y="21"/>
                      <a:pt x="219" y="22"/>
                      <a:pt x="218" y="23"/>
                    </a:cubicBezTo>
                    <a:cubicBezTo>
                      <a:pt x="216" y="20"/>
                      <a:pt x="215" y="21"/>
                      <a:pt x="213" y="19"/>
                    </a:cubicBezTo>
                    <a:cubicBezTo>
                      <a:pt x="214" y="18"/>
                      <a:pt x="215" y="17"/>
                      <a:pt x="217" y="16"/>
                    </a:cubicBezTo>
                    <a:close/>
                    <a:moveTo>
                      <a:pt x="196" y="25"/>
                    </a:moveTo>
                    <a:cubicBezTo>
                      <a:pt x="193" y="27"/>
                      <a:pt x="196" y="29"/>
                      <a:pt x="195" y="31"/>
                    </a:cubicBezTo>
                    <a:cubicBezTo>
                      <a:pt x="193" y="27"/>
                      <a:pt x="186" y="16"/>
                      <a:pt x="180" y="21"/>
                    </a:cubicBezTo>
                    <a:cubicBezTo>
                      <a:pt x="177" y="18"/>
                      <a:pt x="187" y="17"/>
                      <a:pt x="184" y="14"/>
                    </a:cubicBezTo>
                    <a:cubicBezTo>
                      <a:pt x="187" y="17"/>
                      <a:pt x="191" y="19"/>
                      <a:pt x="196" y="25"/>
                    </a:cubicBezTo>
                    <a:close/>
                    <a:moveTo>
                      <a:pt x="181" y="31"/>
                    </a:moveTo>
                    <a:cubicBezTo>
                      <a:pt x="181" y="30"/>
                      <a:pt x="180" y="28"/>
                      <a:pt x="179" y="26"/>
                    </a:cubicBezTo>
                    <a:cubicBezTo>
                      <a:pt x="180" y="26"/>
                      <a:pt x="182" y="25"/>
                      <a:pt x="184" y="24"/>
                    </a:cubicBezTo>
                    <a:cubicBezTo>
                      <a:pt x="187" y="27"/>
                      <a:pt x="184" y="29"/>
                      <a:pt x="181" y="31"/>
                    </a:cubicBezTo>
                    <a:close/>
                    <a:moveTo>
                      <a:pt x="184" y="11"/>
                    </a:moveTo>
                    <a:cubicBezTo>
                      <a:pt x="181" y="15"/>
                      <a:pt x="179" y="12"/>
                      <a:pt x="177" y="15"/>
                    </a:cubicBezTo>
                    <a:cubicBezTo>
                      <a:pt x="172" y="11"/>
                      <a:pt x="183" y="10"/>
                      <a:pt x="180" y="7"/>
                    </a:cubicBezTo>
                    <a:cubicBezTo>
                      <a:pt x="184" y="5"/>
                      <a:pt x="181" y="10"/>
                      <a:pt x="184" y="11"/>
                    </a:cubicBezTo>
                    <a:close/>
                    <a:moveTo>
                      <a:pt x="88" y="30"/>
                    </a:moveTo>
                    <a:cubicBezTo>
                      <a:pt x="87" y="25"/>
                      <a:pt x="93" y="22"/>
                      <a:pt x="97" y="18"/>
                    </a:cubicBezTo>
                    <a:cubicBezTo>
                      <a:pt x="96" y="17"/>
                      <a:pt x="95" y="16"/>
                      <a:pt x="95" y="16"/>
                    </a:cubicBezTo>
                    <a:cubicBezTo>
                      <a:pt x="101" y="18"/>
                      <a:pt x="102" y="25"/>
                      <a:pt x="88" y="30"/>
                    </a:cubicBezTo>
                    <a:close/>
                    <a:moveTo>
                      <a:pt x="74" y="17"/>
                    </a:moveTo>
                    <a:cubicBezTo>
                      <a:pt x="79" y="24"/>
                      <a:pt x="80" y="13"/>
                      <a:pt x="85" y="18"/>
                    </a:cubicBezTo>
                    <a:cubicBezTo>
                      <a:pt x="87" y="24"/>
                      <a:pt x="81" y="35"/>
                      <a:pt x="85" y="38"/>
                    </a:cubicBezTo>
                    <a:cubicBezTo>
                      <a:pt x="86" y="42"/>
                      <a:pt x="80" y="37"/>
                      <a:pt x="79" y="39"/>
                    </a:cubicBezTo>
                    <a:cubicBezTo>
                      <a:pt x="78" y="34"/>
                      <a:pt x="81" y="30"/>
                      <a:pt x="82" y="25"/>
                    </a:cubicBezTo>
                    <a:cubicBezTo>
                      <a:pt x="78" y="21"/>
                      <a:pt x="71" y="28"/>
                      <a:pt x="66" y="23"/>
                    </a:cubicBezTo>
                    <a:cubicBezTo>
                      <a:pt x="69" y="21"/>
                      <a:pt x="72" y="19"/>
                      <a:pt x="74" y="17"/>
                    </a:cubicBezTo>
                    <a:close/>
                    <a:moveTo>
                      <a:pt x="48" y="23"/>
                    </a:moveTo>
                    <a:cubicBezTo>
                      <a:pt x="52" y="17"/>
                      <a:pt x="55" y="22"/>
                      <a:pt x="59" y="18"/>
                    </a:cubicBezTo>
                    <a:cubicBezTo>
                      <a:pt x="56" y="23"/>
                      <a:pt x="53" y="27"/>
                      <a:pt x="51" y="32"/>
                    </a:cubicBezTo>
                    <a:cubicBezTo>
                      <a:pt x="50" y="29"/>
                      <a:pt x="50" y="26"/>
                      <a:pt x="48" y="23"/>
                    </a:cubicBezTo>
                    <a:close/>
                    <a:moveTo>
                      <a:pt x="54" y="40"/>
                    </a:moveTo>
                    <a:cubicBezTo>
                      <a:pt x="56" y="40"/>
                      <a:pt x="58" y="40"/>
                      <a:pt x="59" y="40"/>
                    </a:cubicBezTo>
                    <a:cubicBezTo>
                      <a:pt x="57" y="51"/>
                      <a:pt x="48" y="41"/>
                      <a:pt x="46" y="36"/>
                    </a:cubicBezTo>
                    <a:cubicBezTo>
                      <a:pt x="55" y="39"/>
                      <a:pt x="57" y="20"/>
                      <a:pt x="66" y="25"/>
                    </a:cubicBezTo>
                    <a:cubicBezTo>
                      <a:pt x="63" y="28"/>
                      <a:pt x="64" y="34"/>
                      <a:pt x="58" y="33"/>
                    </a:cubicBezTo>
                    <a:cubicBezTo>
                      <a:pt x="61" y="36"/>
                      <a:pt x="64" y="37"/>
                      <a:pt x="68" y="35"/>
                    </a:cubicBezTo>
                    <a:cubicBezTo>
                      <a:pt x="71" y="32"/>
                      <a:pt x="65" y="34"/>
                      <a:pt x="65" y="30"/>
                    </a:cubicBezTo>
                    <a:cubicBezTo>
                      <a:pt x="67" y="31"/>
                      <a:pt x="71" y="28"/>
                      <a:pt x="74" y="28"/>
                    </a:cubicBezTo>
                    <a:cubicBezTo>
                      <a:pt x="78" y="32"/>
                      <a:pt x="68" y="34"/>
                      <a:pt x="71" y="38"/>
                    </a:cubicBezTo>
                    <a:cubicBezTo>
                      <a:pt x="66" y="38"/>
                      <a:pt x="57" y="41"/>
                      <a:pt x="56" y="35"/>
                    </a:cubicBezTo>
                    <a:cubicBezTo>
                      <a:pt x="55" y="37"/>
                      <a:pt x="56" y="39"/>
                      <a:pt x="54" y="40"/>
                    </a:cubicBezTo>
                    <a:close/>
                    <a:moveTo>
                      <a:pt x="61" y="55"/>
                    </a:moveTo>
                    <a:cubicBezTo>
                      <a:pt x="59" y="55"/>
                      <a:pt x="57" y="53"/>
                      <a:pt x="56" y="51"/>
                    </a:cubicBezTo>
                    <a:cubicBezTo>
                      <a:pt x="63" y="47"/>
                      <a:pt x="63" y="47"/>
                      <a:pt x="64" y="41"/>
                    </a:cubicBezTo>
                    <a:cubicBezTo>
                      <a:pt x="68" y="42"/>
                      <a:pt x="66" y="45"/>
                      <a:pt x="70" y="48"/>
                    </a:cubicBezTo>
                    <a:cubicBezTo>
                      <a:pt x="72" y="45"/>
                      <a:pt x="71" y="41"/>
                      <a:pt x="76" y="38"/>
                    </a:cubicBezTo>
                    <a:cubicBezTo>
                      <a:pt x="76" y="40"/>
                      <a:pt x="77" y="42"/>
                      <a:pt x="79" y="44"/>
                    </a:cubicBezTo>
                    <a:cubicBezTo>
                      <a:pt x="73" y="47"/>
                      <a:pt x="76" y="52"/>
                      <a:pt x="67" y="56"/>
                    </a:cubicBezTo>
                    <a:cubicBezTo>
                      <a:pt x="65" y="54"/>
                      <a:pt x="66" y="52"/>
                      <a:pt x="64" y="50"/>
                    </a:cubicBezTo>
                    <a:cubicBezTo>
                      <a:pt x="62" y="52"/>
                      <a:pt x="63" y="54"/>
                      <a:pt x="61" y="55"/>
                    </a:cubicBezTo>
                    <a:close/>
                    <a:moveTo>
                      <a:pt x="60" y="68"/>
                    </a:moveTo>
                    <a:cubicBezTo>
                      <a:pt x="56" y="66"/>
                      <a:pt x="58" y="66"/>
                      <a:pt x="55" y="61"/>
                    </a:cubicBezTo>
                    <a:cubicBezTo>
                      <a:pt x="57" y="60"/>
                      <a:pt x="58" y="59"/>
                      <a:pt x="60" y="57"/>
                    </a:cubicBezTo>
                    <a:cubicBezTo>
                      <a:pt x="60" y="59"/>
                      <a:pt x="61" y="62"/>
                      <a:pt x="63" y="60"/>
                    </a:cubicBezTo>
                    <a:cubicBezTo>
                      <a:pt x="61" y="62"/>
                      <a:pt x="62" y="64"/>
                      <a:pt x="60" y="68"/>
                    </a:cubicBezTo>
                    <a:close/>
                    <a:moveTo>
                      <a:pt x="95" y="48"/>
                    </a:moveTo>
                    <a:cubicBezTo>
                      <a:pt x="92" y="46"/>
                      <a:pt x="96" y="44"/>
                      <a:pt x="96" y="42"/>
                    </a:cubicBezTo>
                    <a:cubicBezTo>
                      <a:pt x="91" y="39"/>
                      <a:pt x="92" y="44"/>
                      <a:pt x="88" y="46"/>
                    </a:cubicBezTo>
                    <a:cubicBezTo>
                      <a:pt x="87" y="45"/>
                      <a:pt x="86" y="43"/>
                      <a:pt x="85" y="42"/>
                    </a:cubicBezTo>
                    <a:cubicBezTo>
                      <a:pt x="96" y="36"/>
                      <a:pt x="95" y="29"/>
                      <a:pt x="107" y="20"/>
                    </a:cubicBezTo>
                    <a:cubicBezTo>
                      <a:pt x="111" y="23"/>
                      <a:pt x="104" y="32"/>
                      <a:pt x="100" y="27"/>
                    </a:cubicBezTo>
                    <a:cubicBezTo>
                      <a:pt x="100" y="32"/>
                      <a:pt x="99" y="35"/>
                      <a:pt x="101" y="40"/>
                    </a:cubicBezTo>
                    <a:cubicBezTo>
                      <a:pt x="95" y="42"/>
                      <a:pt x="100" y="46"/>
                      <a:pt x="95" y="48"/>
                    </a:cubicBezTo>
                    <a:close/>
                    <a:moveTo>
                      <a:pt x="104" y="52"/>
                    </a:moveTo>
                    <a:cubicBezTo>
                      <a:pt x="105" y="51"/>
                      <a:pt x="107" y="49"/>
                      <a:pt x="109" y="48"/>
                    </a:cubicBezTo>
                    <a:cubicBezTo>
                      <a:pt x="111" y="50"/>
                      <a:pt x="111" y="51"/>
                      <a:pt x="112" y="53"/>
                    </a:cubicBezTo>
                    <a:cubicBezTo>
                      <a:pt x="109" y="55"/>
                      <a:pt x="106" y="55"/>
                      <a:pt x="104" y="52"/>
                    </a:cubicBezTo>
                    <a:close/>
                    <a:moveTo>
                      <a:pt x="127" y="45"/>
                    </a:moveTo>
                    <a:cubicBezTo>
                      <a:pt x="124" y="42"/>
                      <a:pt x="126" y="39"/>
                      <a:pt x="127" y="36"/>
                    </a:cubicBezTo>
                    <a:cubicBezTo>
                      <a:pt x="124" y="36"/>
                      <a:pt x="121" y="35"/>
                      <a:pt x="119" y="35"/>
                    </a:cubicBezTo>
                    <a:cubicBezTo>
                      <a:pt x="117" y="37"/>
                      <a:pt x="119" y="40"/>
                      <a:pt x="115" y="39"/>
                    </a:cubicBezTo>
                    <a:cubicBezTo>
                      <a:pt x="114" y="38"/>
                      <a:pt x="118" y="36"/>
                      <a:pt x="117" y="35"/>
                    </a:cubicBezTo>
                    <a:cubicBezTo>
                      <a:pt x="116" y="32"/>
                      <a:pt x="113" y="35"/>
                      <a:pt x="112" y="33"/>
                    </a:cubicBezTo>
                    <a:cubicBezTo>
                      <a:pt x="113" y="35"/>
                      <a:pt x="113" y="50"/>
                      <a:pt x="105" y="44"/>
                    </a:cubicBezTo>
                    <a:cubicBezTo>
                      <a:pt x="108" y="43"/>
                      <a:pt x="106" y="40"/>
                      <a:pt x="109" y="39"/>
                    </a:cubicBezTo>
                    <a:cubicBezTo>
                      <a:pt x="107" y="38"/>
                      <a:pt x="105" y="37"/>
                      <a:pt x="103" y="38"/>
                    </a:cubicBezTo>
                    <a:cubicBezTo>
                      <a:pt x="106" y="25"/>
                      <a:pt x="120" y="33"/>
                      <a:pt x="128" y="31"/>
                    </a:cubicBezTo>
                    <a:cubicBezTo>
                      <a:pt x="132" y="36"/>
                      <a:pt x="133" y="41"/>
                      <a:pt x="127" y="45"/>
                    </a:cubicBezTo>
                    <a:close/>
                    <a:moveTo>
                      <a:pt x="132" y="31"/>
                    </a:moveTo>
                    <a:cubicBezTo>
                      <a:pt x="140" y="27"/>
                      <a:pt x="141" y="24"/>
                      <a:pt x="145" y="22"/>
                    </a:cubicBezTo>
                    <a:cubicBezTo>
                      <a:pt x="146" y="25"/>
                      <a:pt x="143" y="34"/>
                      <a:pt x="139" y="30"/>
                    </a:cubicBezTo>
                    <a:cubicBezTo>
                      <a:pt x="134" y="34"/>
                      <a:pt x="139" y="39"/>
                      <a:pt x="136" y="43"/>
                    </a:cubicBezTo>
                    <a:cubicBezTo>
                      <a:pt x="133" y="39"/>
                      <a:pt x="135" y="35"/>
                      <a:pt x="132" y="31"/>
                    </a:cubicBezTo>
                    <a:close/>
                    <a:moveTo>
                      <a:pt x="155" y="26"/>
                    </a:moveTo>
                    <a:cubicBezTo>
                      <a:pt x="161" y="26"/>
                      <a:pt x="164" y="21"/>
                      <a:pt x="171" y="23"/>
                    </a:cubicBezTo>
                    <a:cubicBezTo>
                      <a:pt x="172" y="26"/>
                      <a:pt x="172" y="33"/>
                      <a:pt x="168" y="33"/>
                    </a:cubicBezTo>
                    <a:cubicBezTo>
                      <a:pt x="164" y="30"/>
                      <a:pt x="170" y="28"/>
                      <a:pt x="168" y="26"/>
                    </a:cubicBezTo>
                    <a:cubicBezTo>
                      <a:pt x="167" y="25"/>
                      <a:pt x="166" y="25"/>
                      <a:pt x="165" y="24"/>
                    </a:cubicBezTo>
                    <a:cubicBezTo>
                      <a:pt x="162" y="28"/>
                      <a:pt x="162" y="31"/>
                      <a:pt x="158" y="35"/>
                    </a:cubicBezTo>
                    <a:cubicBezTo>
                      <a:pt x="154" y="31"/>
                      <a:pt x="159" y="29"/>
                      <a:pt x="155" y="26"/>
                    </a:cubicBezTo>
                    <a:close/>
                    <a:moveTo>
                      <a:pt x="149" y="42"/>
                    </a:moveTo>
                    <a:cubicBezTo>
                      <a:pt x="148" y="39"/>
                      <a:pt x="151" y="38"/>
                      <a:pt x="148" y="35"/>
                    </a:cubicBezTo>
                    <a:cubicBezTo>
                      <a:pt x="150" y="34"/>
                      <a:pt x="152" y="35"/>
                      <a:pt x="154" y="33"/>
                    </a:cubicBezTo>
                    <a:cubicBezTo>
                      <a:pt x="157" y="36"/>
                      <a:pt x="153" y="39"/>
                      <a:pt x="149" y="42"/>
                    </a:cubicBezTo>
                    <a:close/>
                    <a:moveTo>
                      <a:pt x="134" y="63"/>
                    </a:moveTo>
                    <a:cubicBezTo>
                      <a:pt x="137" y="68"/>
                      <a:pt x="128" y="66"/>
                      <a:pt x="130" y="70"/>
                    </a:cubicBezTo>
                    <a:cubicBezTo>
                      <a:pt x="126" y="67"/>
                      <a:pt x="126" y="57"/>
                      <a:pt x="127" y="52"/>
                    </a:cubicBezTo>
                    <a:cubicBezTo>
                      <a:pt x="134" y="49"/>
                      <a:pt x="143" y="49"/>
                      <a:pt x="143" y="40"/>
                    </a:cubicBezTo>
                    <a:cubicBezTo>
                      <a:pt x="149" y="41"/>
                      <a:pt x="144" y="47"/>
                      <a:pt x="145" y="50"/>
                    </a:cubicBezTo>
                    <a:cubicBezTo>
                      <a:pt x="138" y="46"/>
                      <a:pt x="123" y="64"/>
                      <a:pt x="134" y="63"/>
                    </a:cubicBezTo>
                    <a:close/>
                    <a:moveTo>
                      <a:pt x="170" y="42"/>
                    </a:moveTo>
                    <a:cubicBezTo>
                      <a:pt x="168" y="40"/>
                      <a:pt x="164" y="38"/>
                      <a:pt x="160" y="41"/>
                    </a:cubicBezTo>
                    <a:cubicBezTo>
                      <a:pt x="158" y="33"/>
                      <a:pt x="172" y="39"/>
                      <a:pt x="174" y="29"/>
                    </a:cubicBezTo>
                    <a:cubicBezTo>
                      <a:pt x="174" y="33"/>
                      <a:pt x="175" y="37"/>
                      <a:pt x="180" y="32"/>
                    </a:cubicBezTo>
                    <a:cubicBezTo>
                      <a:pt x="186" y="42"/>
                      <a:pt x="170" y="33"/>
                      <a:pt x="170" y="42"/>
                    </a:cubicBezTo>
                    <a:close/>
                    <a:moveTo>
                      <a:pt x="189" y="32"/>
                    </a:moveTo>
                    <a:cubicBezTo>
                      <a:pt x="190" y="35"/>
                      <a:pt x="189" y="39"/>
                      <a:pt x="185" y="39"/>
                    </a:cubicBezTo>
                    <a:cubicBezTo>
                      <a:pt x="184" y="36"/>
                      <a:pt x="186" y="32"/>
                      <a:pt x="189" y="32"/>
                    </a:cubicBezTo>
                    <a:close/>
                    <a:moveTo>
                      <a:pt x="159" y="58"/>
                    </a:moveTo>
                    <a:cubicBezTo>
                      <a:pt x="164" y="58"/>
                      <a:pt x="165" y="48"/>
                      <a:pt x="170" y="54"/>
                    </a:cubicBezTo>
                    <a:cubicBezTo>
                      <a:pt x="165" y="53"/>
                      <a:pt x="164" y="65"/>
                      <a:pt x="159" y="58"/>
                    </a:cubicBezTo>
                    <a:close/>
                    <a:moveTo>
                      <a:pt x="173" y="58"/>
                    </a:moveTo>
                    <a:cubicBezTo>
                      <a:pt x="171" y="55"/>
                      <a:pt x="177" y="53"/>
                      <a:pt x="172" y="49"/>
                    </a:cubicBezTo>
                    <a:cubicBezTo>
                      <a:pt x="174" y="48"/>
                      <a:pt x="175" y="47"/>
                      <a:pt x="174" y="46"/>
                    </a:cubicBezTo>
                    <a:cubicBezTo>
                      <a:pt x="176" y="45"/>
                      <a:pt x="176" y="46"/>
                      <a:pt x="175" y="47"/>
                    </a:cubicBezTo>
                    <a:cubicBezTo>
                      <a:pt x="177" y="49"/>
                      <a:pt x="178" y="49"/>
                      <a:pt x="180" y="48"/>
                    </a:cubicBezTo>
                    <a:cubicBezTo>
                      <a:pt x="181" y="50"/>
                      <a:pt x="179" y="50"/>
                      <a:pt x="179" y="49"/>
                    </a:cubicBezTo>
                    <a:cubicBezTo>
                      <a:pt x="174" y="52"/>
                      <a:pt x="178" y="55"/>
                      <a:pt x="173" y="58"/>
                    </a:cubicBezTo>
                    <a:close/>
                    <a:moveTo>
                      <a:pt x="194" y="38"/>
                    </a:moveTo>
                    <a:cubicBezTo>
                      <a:pt x="197" y="42"/>
                      <a:pt x="189" y="43"/>
                      <a:pt x="196" y="45"/>
                    </a:cubicBezTo>
                    <a:cubicBezTo>
                      <a:pt x="193" y="47"/>
                      <a:pt x="192" y="48"/>
                      <a:pt x="194" y="50"/>
                    </a:cubicBezTo>
                    <a:cubicBezTo>
                      <a:pt x="188" y="49"/>
                      <a:pt x="190" y="41"/>
                      <a:pt x="194" y="38"/>
                    </a:cubicBezTo>
                    <a:close/>
                    <a:moveTo>
                      <a:pt x="182" y="60"/>
                    </a:moveTo>
                    <a:cubicBezTo>
                      <a:pt x="180" y="58"/>
                      <a:pt x="181" y="57"/>
                      <a:pt x="180" y="56"/>
                    </a:cubicBezTo>
                    <a:cubicBezTo>
                      <a:pt x="183" y="54"/>
                      <a:pt x="187" y="53"/>
                      <a:pt x="189" y="56"/>
                    </a:cubicBezTo>
                    <a:cubicBezTo>
                      <a:pt x="187" y="59"/>
                      <a:pt x="185" y="56"/>
                      <a:pt x="182" y="60"/>
                    </a:cubicBezTo>
                    <a:close/>
                    <a:moveTo>
                      <a:pt x="201" y="43"/>
                    </a:moveTo>
                    <a:cubicBezTo>
                      <a:pt x="203" y="39"/>
                      <a:pt x="207" y="38"/>
                      <a:pt x="211" y="35"/>
                    </a:cubicBezTo>
                    <a:cubicBezTo>
                      <a:pt x="214" y="42"/>
                      <a:pt x="205" y="42"/>
                      <a:pt x="201" y="43"/>
                    </a:cubicBezTo>
                    <a:close/>
                    <a:moveTo>
                      <a:pt x="197" y="55"/>
                    </a:moveTo>
                    <a:cubicBezTo>
                      <a:pt x="198" y="57"/>
                      <a:pt x="197" y="58"/>
                      <a:pt x="198" y="60"/>
                    </a:cubicBezTo>
                    <a:cubicBezTo>
                      <a:pt x="196" y="61"/>
                      <a:pt x="194" y="58"/>
                      <a:pt x="192" y="61"/>
                    </a:cubicBezTo>
                    <a:cubicBezTo>
                      <a:pt x="190" y="58"/>
                      <a:pt x="194" y="55"/>
                      <a:pt x="197" y="55"/>
                    </a:cubicBezTo>
                    <a:close/>
                    <a:moveTo>
                      <a:pt x="184" y="72"/>
                    </a:moveTo>
                    <a:cubicBezTo>
                      <a:pt x="182" y="70"/>
                      <a:pt x="181" y="68"/>
                      <a:pt x="183" y="66"/>
                    </a:cubicBezTo>
                    <a:cubicBezTo>
                      <a:pt x="188" y="63"/>
                      <a:pt x="191" y="70"/>
                      <a:pt x="196" y="65"/>
                    </a:cubicBezTo>
                    <a:cubicBezTo>
                      <a:pt x="198" y="73"/>
                      <a:pt x="190" y="69"/>
                      <a:pt x="184" y="72"/>
                    </a:cubicBezTo>
                    <a:close/>
                    <a:moveTo>
                      <a:pt x="214" y="36"/>
                    </a:moveTo>
                    <a:cubicBezTo>
                      <a:pt x="216" y="36"/>
                      <a:pt x="218" y="38"/>
                      <a:pt x="217" y="36"/>
                    </a:cubicBezTo>
                    <a:cubicBezTo>
                      <a:pt x="221" y="40"/>
                      <a:pt x="224" y="38"/>
                      <a:pt x="229" y="37"/>
                    </a:cubicBezTo>
                    <a:cubicBezTo>
                      <a:pt x="231" y="43"/>
                      <a:pt x="214" y="41"/>
                      <a:pt x="214" y="36"/>
                    </a:cubicBezTo>
                    <a:close/>
                    <a:moveTo>
                      <a:pt x="225" y="57"/>
                    </a:moveTo>
                    <a:cubicBezTo>
                      <a:pt x="223" y="59"/>
                      <a:pt x="226" y="61"/>
                      <a:pt x="222" y="63"/>
                    </a:cubicBezTo>
                    <a:cubicBezTo>
                      <a:pt x="220" y="61"/>
                      <a:pt x="217" y="62"/>
                      <a:pt x="215" y="59"/>
                    </a:cubicBezTo>
                    <a:cubicBezTo>
                      <a:pt x="218" y="57"/>
                      <a:pt x="214" y="55"/>
                      <a:pt x="218" y="53"/>
                    </a:cubicBezTo>
                    <a:cubicBezTo>
                      <a:pt x="222" y="56"/>
                      <a:pt x="227" y="55"/>
                      <a:pt x="232" y="59"/>
                    </a:cubicBezTo>
                    <a:cubicBezTo>
                      <a:pt x="228" y="61"/>
                      <a:pt x="229" y="58"/>
                      <a:pt x="225" y="57"/>
                    </a:cubicBezTo>
                    <a:close/>
                    <a:moveTo>
                      <a:pt x="224" y="72"/>
                    </a:moveTo>
                    <a:cubicBezTo>
                      <a:pt x="223" y="67"/>
                      <a:pt x="222" y="72"/>
                      <a:pt x="218" y="73"/>
                    </a:cubicBezTo>
                    <a:cubicBezTo>
                      <a:pt x="219" y="67"/>
                      <a:pt x="224" y="66"/>
                      <a:pt x="228" y="63"/>
                    </a:cubicBezTo>
                    <a:cubicBezTo>
                      <a:pt x="229" y="65"/>
                      <a:pt x="228" y="68"/>
                      <a:pt x="227" y="66"/>
                    </a:cubicBezTo>
                    <a:cubicBezTo>
                      <a:pt x="224" y="68"/>
                      <a:pt x="228" y="70"/>
                      <a:pt x="224" y="72"/>
                    </a:cubicBezTo>
                    <a:close/>
                    <a:moveTo>
                      <a:pt x="241" y="73"/>
                    </a:moveTo>
                    <a:cubicBezTo>
                      <a:pt x="240" y="72"/>
                      <a:pt x="242" y="72"/>
                      <a:pt x="242" y="72"/>
                    </a:cubicBezTo>
                    <a:cubicBezTo>
                      <a:pt x="245" y="71"/>
                      <a:pt x="241" y="68"/>
                      <a:pt x="243" y="66"/>
                    </a:cubicBezTo>
                    <a:cubicBezTo>
                      <a:pt x="241" y="65"/>
                      <a:pt x="241" y="68"/>
                      <a:pt x="242" y="69"/>
                    </a:cubicBezTo>
                    <a:cubicBezTo>
                      <a:pt x="239" y="70"/>
                      <a:pt x="239" y="62"/>
                      <a:pt x="242" y="60"/>
                    </a:cubicBezTo>
                    <a:cubicBezTo>
                      <a:pt x="242" y="65"/>
                      <a:pt x="242" y="65"/>
                      <a:pt x="246" y="71"/>
                    </a:cubicBezTo>
                    <a:cubicBezTo>
                      <a:pt x="244" y="73"/>
                      <a:pt x="243" y="72"/>
                      <a:pt x="241" y="73"/>
                    </a:cubicBezTo>
                    <a:close/>
                    <a:moveTo>
                      <a:pt x="251" y="78"/>
                    </a:moveTo>
                    <a:cubicBezTo>
                      <a:pt x="251" y="73"/>
                      <a:pt x="256" y="72"/>
                      <a:pt x="255" y="68"/>
                    </a:cubicBezTo>
                    <a:cubicBezTo>
                      <a:pt x="257" y="68"/>
                      <a:pt x="258" y="76"/>
                      <a:pt x="257" y="79"/>
                    </a:cubicBezTo>
                    <a:cubicBezTo>
                      <a:pt x="254" y="73"/>
                      <a:pt x="255" y="74"/>
                      <a:pt x="251" y="78"/>
                    </a:cubicBezTo>
                    <a:close/>
                    <a:moveTo>
                      <a:pt x="354" y="12"/>
                    </a:moveTo>
                    <a:cubicBezTo>
                      <a:pt x="355" y="11"/>
                      <a:pt x="356" y="13"/>
                      <a:pt x="357" y="13"/>
                    </a:cubicBezTo>
                    <a:cubicBezTo>
                      <a:pt x="359" y="12"/>
                      <a:pt x="358" y="10"/>
                      <a:pt x="361" y="9"/>
                    </a:cubicBezTo>
                    <a:cubicBezTo>
                      <a:pt x="361" y="10"/>
                      <a:pt x="362" y="11"/>
                      <a:pt x="363" y="12"/>
                    </a:cubicBezTo>
                    <a:cubicBezTo>
                      <a:pt x="360" y="13"/>
                      <a:pt x="357" y="15"/>
                      <a:pt x="354" y="12"/>
                    </a:cubicBezTo>
                    <a:close/>
                    <a:moveTo>
                      <a:pt x="716" y="72"/>
                    </a:moveTo>
                    <a:cubicBezTo>
                      <a:pt x="717" y="79"/>
                      <a:pt x="704" y="74"/>
                      <a:pt x="698" y="77"/>
                    </a:cubicBezTo>
                    <a:cubicBezTo>
                      <a:pt x="697" y="72"/>
                      <a:pt x="708" y="74"/>
                      <a:pt x="704" y="69"/>
                    </a:cubicBezTo>
                    <a:cubicBezTo>
                      <a:pt x="707" y="71"/>
                      <a:pt x="711" y="68"/>
                      <a:pt x="714" y="65"/>
                    </a:cubicBezTo>
                    <a:cubicBezTo>
                      <a:pt x="714" y="71"/>
                      <a:pt x="706" y="74"/>
                      <a:pt x="702" y="75"/>
                    </a:cubicBezTo>
                    <a:cubicBezTo>
                      <a:pt x="706" y="77"/>
                      <a:pt x="711" y="73"/>
                      <a:pt x="716" y="72"/>
                    </a:cubicBezTo>
                    <a:close/>
                    <a:moveTo>
                      <a:pt x="717" y="62"/>
                    </a:moveTo>
                    <a:cubicBezTo>
                      <a:pt x="718" y="66"/>
                      <a:pt x="708" y="63"/>
                      <a:pt x="710" y="59"/>
                    </a:cubicBezTo>
                    <a:cubicBezTo>
                      <a:pt x="717" y="63"/>
                      <a:pt x="711" y="54"/>
                      <a:pt x="716" y="51"/>
                    </a:cubicBezTo>
                    <a:cubicBezTo>
                      <a:pt x="722" y="56"/>
                      <a:pt x="711" y="60"/>
                      <a:pt x="717" y="62"/>
                    </a:cubicBezTo>
                    <a:close/>
                    <a:moveTo>
                      <a:pt x="712" y="39"/>
                    </a:moveTo>
                    <a:cubicBezTo>
                      <a:pt x="714" y="43"/>
                      <a:pt x="714" y="33"/>
                      <a:pt x="717" y="39"/>
                    </a:cubicBezTo>
                    <a:cubicBezTo>
                      <a:pt x="712" y="44"/>
                      <a:pt x="711" y="46"/>
                      <a:pt x="706" y="43"/>
                    </a:cubicBezTo>
                    <a:cubicBezTo>
                      <a:pt x="713" y="44"/>
                      <a:pt x="708" y="28"/>
                      <a:pt x="712" y="39"/>
                    </a:cubicBezTo>
                    <a:close/>
                    <a:moveTo>
                      <a:pt x="721" y="30"/>
                    </a:moveTo>
                    <a:cubicBezTo>
                      <a:pt x="717" y="32"/>
                      <a:pt x="712" y="33"/>
                      <a:pt x="708" y="32"/>
                    </a:cubicBezTo>
                    <a:cubicBezTo>
                      <a:pt x="709" y="28"/>
                      <a:pt x="716" y="17"/>
                      <a:pt x="720" y="10"/>
                    </a:cubicBezTo>
                    <a:cubicBezTo>
                      <a:pt x="722" y="17"/>
                      <a:pt x="720" y="21"/>
                      <a:pt x="721" y="30"/>
                    </a:cubicBezTo>
                    <a:close/>
                    <a:moveTo>
                      <a:pt x="716" y="13"/>
                    </a:moveTo>
                    <a:cubicBezTo>
                      <a:pt x="714" y="14"/>
                      <a:pt x="713" y="15"/>
                      <a:pt x="711" y="17"/>
                    </a:cubicBezTo>
                    <a:cubicBezTo>
                      <a:pt x="709" y="11"/>
                      <a:pt x="706" y="17"/>
                      <a:pt x="704" y="13"/>
                    </a:cubicBezTo>
                    <a:cubicBezTo>
                      <a:pt x="708" y="13"/>
                      <a:pt x="713" y="8"/>
                      <a:pt x="716" y="1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3" name="Freeform 548"/>
              <p:cNvSpPr>
                <a:spLocks noEditPoints="1"/>
              </p:cNvSpPr>
              <p:nvPr/>
            </p:nvSpPr>
            <p:spPr bwMode="auto">
              <a:xfrm rot="16200000" flipV="1">
                <a:off x="4438472" y="4879627"/>
                <a:ext cx="363777" cy="45719"/>
              </a:xfrm>
              <a:custGeom>
                <a:avLst/>
                <a:gdLst>
                  <a:gd name="T0" fmla="*/ 480 w 748"/>
                  <a:gd name="T1" fmla="*/ 13 h 95"/>
                  <a:gd name="T2" fmla="*/ 427 w 748"/>
                  <a:gd name="T3" fmla="*/ 8 h 95"/>
                  <a:gd name="T4" fmla="*/ 366 w 748"/>
                  <a:gd name="T5" fmla="*/ 13 h 95"/>
                  <a:gd name="T6" fmla="*/ 311 w 748"/>
                  <a:gd name="T7" fmla="*/ 15 h 95"/>
                  <a:gd name="T8" fmla="*/ 289 w 748"/>
                  <a:gd name="T9" fmla="*/ 1 h 95"/>
                  <a:gd name="T10" fmla="*/ 234 w 748"/>
                  <a:gd name="T11" fmla="*/ 11 h 95"/>
                  <a:gd name="T12" fmla="*/ 205 w 748"/>
                  <a:gd name="T13" fmla="*/ 13 h 95"/>
                  <a:gd name="T14" fmla="*/ 152 w 748"/>
                  <a:gd name="T15" fmla="*/ 18 h 95"/>
                  <a:gd name="T16" fmla="*/ 142 w 748"/>
                  <a:gd name="T17" fmla="*/ 18 h 95"/>
                  <a:gd name="T18" fmla="*/ 126 w 748"/>
                  <a:gd name="T19" fmla="*/ 20 h 95"/>
                  <a:gd name="T20" fmla="*/ 107 w 748"/>
                  <a:gd name="T21" fmla="*/ 1 h 95"/>
                  <a:gd name="T22" fmla="*/ 64 w 748"/>
                  <a:gd name="T23" fmla="*/ 20 h 95"/>
                  <a:gd name="T24" fmla="*/ 17 w 748"/>
                  <a:gd name="T25" fmla="*/ 64 h 95"/>
                  <a:gd name="T26" fmla="*/ 71 w 748"/>
                  <a:gd name="T27" fmla="*/ 69 h 95"/>
                  <a:gd name="T28" fmla="*/ 101 w 748"/>
                  <a:gd name="T29" fmla="*/ 51 h 95"/>
                  <a:gd name="T30" fmla="*/ 90 w 748"/>
                  <a:gd name="T31" fmla="*/ 67 h 95"/>
                  <a:gd name="T32" fmla="*/ 112 w 748"/>
                  <a:gd name="T33" fmla="*/ 63 h 95"/>
                  <a:gd name="T34" fmla="*/ 140 w 748"/>
                  <a:gd name="T35" fmla="*/ 69 h 95"/>
                  <a:gd name="T36" fmla="*/ 151 w 748"/>
                  <a:gd name="T37" fmla="*/ 51 h 95"/>
                  <a:gd name="T38" fmla="*/ 167 w 748"/>
                  <a:gd name="T39" fmla="*/ 62 h 95"/>
                  <a:gd name="T40" fmla="*/ 213 w 748"/>
                  <a:gd name="T41" fmla="*/ 61 h 95"/>
                  <a:gd name="T42" fmla="*/ 244 w 748"/>
                  <a:gd name="T43" fmla="*/ 84 h 95"/>
                  <a:gd name="T44" fmla="*/ 306 w 748"/>
                  <a:gd name="T45" fmla="*/ 77 h 95"/>
                  <a:gd name="T46" fmla="*/ 364 w 748"/>
                  <a:gd name="T47" fmla="*/ 85 h 95"/>
                  <a:gd name="T48" fmla="*/ 566 w 748"/>
                  <a:gd name="T49" fmla="*/ 89 h 95"/>
                  <a:gd name="T50" fmla="*/ 675 w 748"/>
                  <a:gd name="T51" fmla="*/ 85 h 95"/>
                  <a:gd name="T52" fmla="*/ 744 w 748"/>
                  <a:gd name="T53" fmla="*/ 58 h 95"/>
                  <a:gd name="T54" fmla="*/ 725 w 748"/>
                  <a:gd name="T55" fmla="*/ 56 h 95"/>
                  <a:gd name="T56" fmla="*/ 733 w 748"/>
                  <a:gd name="T57" fmla="*/ 32 h 95"/>
                  <a:gd name="T58" fmla="*/ 725 w 748"/>
                  <a:gd name="T59" fmla="*/ 7 h 95"/>
                  <a:gd name="T60" fmla="*/ 672 w 748"/>
                  <a:gd name="T61" fmla="*/ 9 h 95"/>
                  <a:gd name="T62" fmla="*/ 642 w 748"/>
                  <a:gd name="T63" fmla="*/ 9 h 95"/>
                  <a:gd name="T64" fmla="*/ 604 w 748"/>
                  <a:gd name="T65" fmla="*/ 6 h 95"/>
                  <a:gd name="T66" fmla="*/ 227 w 748"/>
                  <a:gd name="T67" fmla="*/ 28 h 95"/>
                  <a:gd name="T68" fmla="*/ 201 w 748"/>
                  <a:gd name="T69" fmla="*/ 36 h 95"/>
                  <a:gd name="T70" fmla="*/ 220 w 748"/>
                  <a:gd name="T71" fmla="*/ 21 h 95"/>
                  <a:gd name="T72" fmla="*/ 196 w 748"/>
                  <a:gd name="T73" fmla="*/ 25 h 95"/>
                  <a:gd name="T74" fmla="*/ 184 w 748"/>
                  <a:gd name="T75" fmla="*/ 11 h 95"/>
                  <a:gd name="T76" fmla="*/ 79 w 748"/>
                  <a:gd name="T77" fmla="*/ 39 h 95"/>
                  <a:gd name="T78" fmla="*/ 54 w 748"/>
                  <a:gd name="T79" fmla="*/ 40 h 95"/>
                  <a:gd name="T80" fmla="*/ 71 w 748"/>
                  <a:gd name="T81" fmla="*/ 38 h 95"/>
                  <a:gd name="T82" fmla="*/ 79 w 748"/>
                  <a:gd name="T83" fmla="*/ 44 h 95"/>
                  <a:gd name="T84" fmla="*/ 60 w 748"/>
                  <a:gd name="T85" fmla="*/ 68 h 95"/>
                  <a:gd name="T86" fmla="*/ 95 w 748"/>
                  <a:gd name="T87" fmla="*/ 48 h 95"/>
                  <a:gd name="T88" fmla="*/ 115 w 748"/>
                  <a:gd name="T89" fmla="*/ 39 h 95"/>
                  <a:gd name="T90" fmla="*/ 132 w 748"/>
                  <a:gd name="T91" fmla="*/ 31 h 95"/>
                  <a:gd name="T92" fmla="*/ 168 w 748"/>
                  <a:gd name="T93" fmla="*/ 26 h 95"/>
                  <a:gd name="T94" fmla="*/ 134 w 748"/>
                  <a:gd name="T95" fmla="*/ 63 h 95"/>
                  <a:gd name="T96" fmla="*/ 174 w 748"/>
                  <a:gd name="T97" fmla="*/ 29 h 95"/>
                  <a:gd name="T98" fmla="*/ 159 w 748"/>
                  <a:gd name="T99" fmla="*/ 58 h 95"/>
                  <a:gd name="T100" fmla="*/ 194 w 748"/>
                  <a:gd name="T101" fmla="*/ 38 h 95"/>
                  <a:gd name="T102" fmla="*/ 201 w 748"/>
                  <a:gd name="T103" fmla="*/ 43 h 95"/>
                  <a:gd name="T104" fmla="*/ 183 w 748"/>
                  <a:gd name="T105" fmla="*/ 66 h 95"/>
                  <a:gd name="T106" fmla="*/ 222 w 748"/>
                  <a:gd name="T107" fmla="*/ 63 h 95"/>
                  <a:gd name="T108" fmla="*/ 227 w 748"/>
                  <a:gd name="T109" fmla="*/ 66 h 95"/>
                  <a:gd name="T110" fmla="*/ 241 w 748"/>
                  <a:gd name="T111" fmla="*/ 73 h 95"/>
                  <a:gd name="T112" fmla="*/ 363 w 748"/>
                  <a:gd name="T113" fmla="*/ 12 h 95"/>
                  <a:gd name="T114" fmla="*/ 717 w 748"/>
                  <a:gd name="T115" fmla="*/ 62 h 95"/>
                  <a:gd name="T116" fmla="*/ 721 w 748"/>
                  <a:gd name="T117" fmla="*/ 3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48" h="95">
                    <a:moveTo>
                      <a:pt x="559" y="11"/>
                    </a:moveTo>
                    <a:cubicBezTo>
                      <a:pt x="559" y="7"/>
                      <a:pt x="557" y="9"/>
                      <a:pt x="557" y="5"/>
                    </a:cubicBezTo>
                    <a:cubicBezTo>
                      <a:pt x="546" y="13"/>
                      <a:pt x="543" y="8"/>
                      <a:pt x="534" y="8"/>
                    </a:cubicBezTo>
                    <a:cubicBezTo>
                      <a:pt x="537" y="7"/>
                      <a:pt x="541" y="7"/>
                      <a:pt x="539" y="3"/>
                    </a:cubicBezTo>
                    <a:cubicBezTo>
                      <a:pt x="529" y="8"/>
                      <a:pt x="508" y="10"/>
                      <a:pt x="498" y="11"/>
                    </a:cubicBezTo>
                    <a:cubicBezTo>
                      <a:pt x="499" y="11"/>
                      <a:pt x="499" y="9"/>
                      <a:pt x="498" y="8"/>
                    </a:cubicBezTo>
                    <a:cubicBezTo>
                      <a:pt x="491" y="10"/>
                      <a:pt x="491" y="13"/>
                      <a:pt x="485" y="9"/>
                    </a:cubicBezTo>
                    <a:cubicBezTo>
                      <a:pt x="483" y="14"/>
                      <a:pt x="481" y="8"/>
                      <a:pt x="480" y="13"/>
                    </a:cubicBezTo>
                    <a:cubicBezTo>
                      <a:pt x="478" y="10"/>
                      <a:pt x="476" y="12"/>
                      <a:pt x="476" y="9"/>
                    </a:cubicBezTo>
                    <a:cubicBezTo>
                      <a:pt x="473" y="9"/>
                      <a:pt x="470" y="11"/>
                      <a:pt x="467" y="8"/>
                    </a:cubicBezTo>
                    <a:cubicBezTo>
                      <a:pt x="463" y="10"/>
                      <a:pt x="469" y="13"/>
                      <a:pt x="465" y="15"/>
                    </a:cubicBezTo>
                    <a:cubicBezTo>
                      <a:pt x="464" y="14"/>
                      <a:pt x="463" y="13"/>
                      <a:pt x="462" y="13"/>
                    </a:cubicBezTo>
                    <a:cubicBezTo>
                      <a:pt x="463" y="12"/>
                      <a:pt x="464" y="10"/>
                      <a:pt x="462" y="9"/>
                    </a:cubicBezTo>
                    <a:cubicBezTo>
                      <a:pt x="461" y="10"/>
                      <a:pt x="459" y="11"/>
                      <a:pt x="458" y="12"/>
                    </a:cubicBezTo>
                    <a:cubicBezTo>
                      <a:pt x="445" y="2"/>
                      <a:pt x="432" y="14"/>
                      <a:pt x="426" y="14"/>
                    </a:cubicBezTo>
                    <a:cubicBezTo>
                      <a:pt x="422" y="9"/>
                      <a:pt x="428" y="10"/>
                      <a:pt x="427" y="8"/>
                    </a:cubicBezTo>
                    <a:cubicBezTo>
                      <a:pt x="420" y="9"/>
                      <a:pt x="412" y="6"/>
                      <a:pt x="410" y="14"/>
                    </a:cubicBezTo>
                    <a:cubicBezTo>
                      <a:pt x="405" y="6"/>
                      <a:pt x="404" y="18"/>
                      <a:pt x="401" y="13"/>
                    </a:cubicBezTo>
                    <a:cubicBezTo>
                      <a:pt x="400" y="11"/>
                      <a:pt x="406" y="9"/>
                      <a:pt x="402" y="7"/>
                    </a:cubicBezTo>
                    <a:cubicBezTo>
                      <a:pt x="397" y="8"/>
                      <a:pt x="397" y="14"/>
                      <a:pt x="392" y="11"/>
                    </a:cubicBezTo>
                    <a:cubicBezTo>
                      <a:pt x="393" y="10"/>
                      <a:pt x="394" y="9"/>
                      <a:pt x="392" y="7"/>
                    </a:cubicBezTo>
                    <a:cubicBezTo>
                      <a:pt x="386" y="13"/>
                      <a:pt x="381" y="11"/>
                      <a:pt x="375" y="13"/>
                    </a:cubicBezTo>
                    <a:cubicBezTo>
                      <a:pt x="376" y="13"/>
                      <a:pt x="376" y="7"/>
                      <a:pt x="374" y="9"/>
                    </a:cubicBezTo>
                    <a:cubicBezTo>
                      <a:pt x="375" y="12"/>
                      <a:pt x="368" y="13"/>
                      <a:pt x="366" y="13"/>
                    </a:cubicBezTo>
                    <a:cubicBezTo>
                      <a:pt x="370" y="11"/>
                      <a:pt x="369" y="8"/>
                      <a:pt x="370" y="5"/>
                    </a:cubicBezTo>
                    <a:cubicBezTo>
                      <a:pt x="365" y="4"/>
                      <a:pt x="369" y="8"/>
                      <a:pt x="365" y="10"/>
                    </a:cubicBezTo>
                    <a:cubicBezTo>
                      <a:pt x="361" y="4"/>
                      <a:pt x="353" y="5"/>
                      <a:pt x="350" y="11"/>
                    </a:cubicBezTo>
                    <a:cubicBezTo>
                      <a:pt x="346" y="10"/>
                      <a:pt x="340" y="11"/>
                      <a:pt x="338" y="8"/>
                    </a:cubicBezTo>
                    <a:cubicBezTo>
                      <a:pt x="336" y="8"/>
                      <a:pt x="326" y="14"/>
                      <a:pt x="322" y="8"/>
                    </a:cubicBezTo>
                    <a:cubicBezTo>
                      <a:pt x="318" y="9"/>
                      <a:pt x="321" y="12"/>
                      <a:pt x="319" y="14"/>
                    </a:cubicBezTo>
                    <a:cubicBezTo>
                      <a:pt x="317" y="11"/>
                      <a:pt x="315" y="8"/>
                      <a:pt x="315" y="6"/>
                    </a:cubicBezTo>
                    <a:cubicBezTo>
                      <a:pt x="310" y="8"/>
                      <a:pt x="314" y="12"/>
                      <a:pt x="311" y="15"/>
                    </a:cubicBezTo>
                    <a:cubicBezTo>
                      <a:pt x="309" y="12"/>
                      <a:pt x="301" y="15"/>
                      <a:pt x="302" y="11"/>
                    </a:cubicBezTo>
                    <a:cubicBezTo>
                      <a:pt x="304" y="12"/>
                      <a:pt x="311" y="14"/>
                      <a:pt x="310" y="8"/>
                    </a:cubicBezTo>
                    <a:cubicBezTo>
                      <a:pt x="305" y="11"/>
                      <a:pt x="302" y="7"/>
                      <a:pt x="298" y="7"/>
                    </a:cubicBezTo>
                    <a:cubicBezTo>
                      <a:pt x="298" y="11"/>
                      <a:pt x="299" y="8"/>
                      <a:pt x="302" y="9"/>
                    </a:cubicBezTo>
                    <a:cubicBezTo>
                      <a:pt x="298" y="10"/>
                      <a:pt x="297" y="14"/>
                      <a:pt x="295" y="13"/>
                    </a:cubicBezTo>
                    <a:cubicBezTo>
                      <a:pt x="292" y="11"/>
                      <a:pt x="295" y="6"/>
                      <a:pt x="292" y="8"/>
                    </a:cubicBezTo>
                    <a:cubicBezTo>
                      <a:pt x="294" y="10"/>
                      <a:pt x="287" y="15"/>
                      <a:pt x="286" y="13"/>
                    </a:cubicBezTo>
                    <a:cubicBezTo>
                      <a:pt x="284" y="8"/>
                      <a:pt x="293" y="5"/>
                      <a:pt x="289" y="1"/>
                    </a:cubicBezTo>
                    <a:cubicBezTo>
                      <a:pt x="285" y="11"/>
                      <a:pt x="272" y="11"/>
                      <a:pt x="263" y="11"/>
                    </a:cubicBezTo>
                    <a:cubicBezTo>
                      <a:pt x="263" y="8"/>
                      <a:pt x="264" y="2"/>
                      <a:pt x="260" y="4"/>
                    </a:cubicBezTo>
                    <a:cubicBezTo>
                      <a:pt x="258" y="8"/>
                      <a:pt x="261" y="7"/>
                      <a:pt x="260" y="9"/>
                    </a:cubicBezTo>
                    <a:cubicBezTo>
                      <a:pt x="257" y="10"/>
                      <a:pt x="256" y="12"/>
                      <a:pt x="253" y="6"/>
                    </a:cubicBezTo>
                    <a:cubicBezTo>
                      <a:pt x="251" y="7"/>
                      <a:pt x="252" y="9"/>
                      <a:pt x="250" y="10"/>
                    </a:cubicBezTo>
                    <a:cubicBezTo>
                      <a:pt x="245" y="1"/>
                      <a:pt x="245" y="12"/>
                      <a:pt x="243" y="10"/>
                    </a:cubicBezTo>
                    <a:cubicBezTo>
                      <a:pt x="238" y="7"/>
                      <a:pt x="247" y="6"/>
                      <a:pt x="242" y="3"/>
                    </a:cubicBezTo>
                    <a:cubicBezTo>
                      <a:pt x="237" y="7"/>
                      <a:pt x="240" y="10"/>
                      <a:pt x="234" y="11"/>
                    </a:cubicBezTo>
                    <a:cubicBezTo>
                      <a:pt x="234" y="8"/>
                      <a:pt x="232" y="6"/>
                      <a:pt x="230" y="6"/>
                    </a:cubicBezTo>
                    <a:cubicBezTo>
                      <a:pt x="229" y="8"/>
                      <a:pt x="227" y="11"/>
                      <a:pt x="226" y="5"/>
                    </a:cubicBezTo>
                    <a:cubicBezTo>
                      <a:pt x="220" y="7"/>
                      <a:pt x="230" y="10"/>
                      <a:pt x="224" y="12"/>
                    </a:cubicBezTo>
                    <a:cubicBezTo>
                      <a:pt x="223" y="11"/>
                      <a:pt x="222" y="10"/>
                      <a:pt x="220" y="10"/>
                    </a:cubicBezTo>
                    <a:cubicBezTo>
                      <a:pt x="223" y="8"/>
                      <a:pt x="223" y="6"/>
                      <a:pt x="221" y="4"/>
                    </a:cubicBezTo>
                    <a:cubicBezTo>
                      <a:pt x="214" y="5"/>
                      <a:pt x="221" y="17"/>
                      <a:pt x="213" y="12"/>
                    </a:cubicBezTo>
                    <a:cubicBezTo>
                      <a:pt x="219" y="11"/>
                      <a:pt x="214" y="9"/>
                      <a:pt x="216" y="4"/>
                    </a:cubicBezTo>
                    <a:cubicBezTo>
                      <a:pt x="212" y="5"/>
                      <a:pt x="207" y="9"/>
                      <a:pt x="205" y="13"/>
                    </a:cubicBezTo>
                    <a:cubicBezTo>
                      <a:pt x="202" y="10"/>
                      <a:pt x="204" y="7"/>
                      <a:pt x="201" y="5"/>
                    </a:cubicBezTo>
                    <a:cubicBezTo>
                      <a:pt x="194" y="9"/>
                      <a:pt x="192" y="14"/>
                      <a:pt x="188" y="12"/>
                    </a:cubicBezTo>
                    <a:cubicBezTo>
                      <a:pt x="191" y="10"/>
                      <a:pt x="183" y="7"/>
                      <a:pt x="188" y="6"/>
                    </a:cubicBezTo>
                    <a:cubicBezTo>
                      <a:pt x="189" y="7"/>
                      <a:pt x="188" y="8"/>
                      <a:pt x="190" y="10"/>
                    </a:cubicBezTo>
                    <a:cubicBezTo>
                      <a:pt x="197" y="2"/>
                      <a:pt x="183" y="7"/>
                      <a:pt x="179" y="4"/>
                    </a:cubicBezTo>
                    <a:cubicBezTo>
                      <a:pt x="174" y="7"/>
                      <a:pt x="174" y="12"/>
                      <a:pt x="169" y="8"/>
                    </a:cubicBezTo>
                    <a:cubicBezTo>
                      <a:pt x="169" y="4"/>
                      <a:pt x="176" y="9"/>
                      <a:pt x="175" y="2"/>
                    </a:cubicBezTo>
                    <a:cubicBezTo>
                      <a:pt x="167" y="6"/>
                      <a:pt x="150" y="5"/>
                      <a:pt x="152" y="18"/>
                    </a:cubicBezTo>
                    <a:cubicBezTo>
                      <a:pt x="155" y="14"/>
                      <a:pt x="157" y="17"/>
                      <a:pt x="160" y="17"/>
                    </a:cubicBezTo>
                    <a:cubicBezTo>
                      <a:pt x="165" y="15"/>
                      <a:pt x="162" y="12"/>
                      <a:pt x="166" y="9"/>
                    </a:cubicBezTo>
                    <a:cubicBezTo>
                      <a:pt x="170" y="13"/>
                      <a:pt x="167" y="16"/>
                      <a:pt x="164" y="19"/>
                    </a:cubicBezTo>
                    <a:cubicBezTo>
                      <a:pt x="159" y="19"/>
                      <a:pt x="153" y="20"/>
                      <a:pt x="148" y="23"/>
                    </a:cubicBezTo>
                    <a:cubicBezTo>
                      <a:pt x="147" y="22"/>
                      <a:pt x="147" y="22"/>
                      <a:pt x="146" y="21"/>
                    </a:cubicBezTo>
                    <a:cubicBezTo>
                      <a:pt x="156" y="14"/>
                      <a:pt x="144" y="12"/>
                      <a:pt x="152" y="7"/>
                    </a:cubicBezTo>
                    <a:cubicBezTo>
                      <a:pt x="146" y="7"/>
                      <a:pt x="146" y="11"/>
                      <a:pt x="140" y="13"/>
                    </a:cubicBezTo>
                    <a:cubicBezTo>
                      <a:pt x="138" y="17"/>
                      <a:pt x="144" y="15"/>
                      <a:pt x="142" y="18"/>
                    </a:cubicBezTo>
                    <a:cubicBezTo>
                      <a:pt x="136" y="18"/>
                      <a:pt x="138" y="21"/>
                      <a:pt x="133" y="25"/>
                    </a:cubicBezTo>
                    <a:cubicBezTo>
                      <a:pt x="131" y="19"/>
                      <a:pt x="127" y="30"/>
                      <a:pt x="125" y="26"/>
                    </a:cubicBezTo>
                    <a:cubicBezTo>
                      <a:pt x="123" y="22"/>
                      <a:pt x="130" y="20"/>
                      <a:pt x="129" y="16"/>
                    </a:cubicBezTo>
                    <a:cubicBezTo>
                      <a:pt x="139" y="21"/>
                      <a:pt x="139" y="4"/>
                      <a:pt x="149" y="6"/>
                    </a:cubicBezTo>
                    <a:cubicBezTo>
                      <a:pt x="143" y="3"/>
                      <a:pt x="136" y="7"/>
                      <a:pt x="130" y="5"/>
                    </a:cubicBezTo>
                    <a:cubicBezTo>
                      <a:pt x="129" y="8"/>
                      <a:pt x="127" y="12"/>
                      <a:pt x="127" y="16"/>
                    </a:cubicBezTo>
                    <a:cubicBezTo>
                      <a:pt x="125" y="14"/>
                      <a:pt x="123" y="14"/>
                      <a:pt x="121" y="15"/>
                    </a:cubicBezTo>
                    <a:cubicBezTo>
                      <a:pt x="119" y="19"/>
                      <a:pt x="128" y="17"/>
                      <a:pt x="126" y="20"/>
                    </a:cubicBezTo>
                    <a:cubicBezTo>
                      <a:pt x="115" y="20"/>
                      <a:pt x="116" y="24"/>
                      <a:pt x="111" y="27"/>
                    </a:cubicBezTo>
                    <a:cubicBezTo>
                      <a:pt x="111" y="22"/>
                      <a:pt x="111" y="17"/>
                      <a:pt x="114" y="13"/>
                    </a:cubicBezTo>
                    <a:cubicBezTo>
                      <a:pt x="118" y="16"/>
                      <a:pt x="116" y="18"/>
                      <a:pt x="119" y="21"/>
                    </a:cubicBezTo>
                    <a:cubicBezTo>
                      <a:pt x="120" y="15"/>
                      <a:pt x="122" y="9"/>
                      <a:pt x="126" y="4"/>
                    </a:cubicBezTo>
                    <a:cubicBezTo>
                      <a:pt x="124" y="1"/>
                      <a:pt x="109" y="1"/>
                      <a:pt x="114" y="8"/>
                    </a:cubicBezTo>
                    <a:cubicBezTo>
                      <a:pt x="114" y="10"/>
                      <a:pt x="109" y="12"/>
                      <a:pt x="106" y="12"/>
                    </a:cubicBezTo>
                    <a:cubicBezTo>
                      <a:pt x="103" y="10"/>
                      <a:pt x="112" y="9"/>
                      <a:pt x="109" y="6"/>
                    </a:cubicBezTo>
                    <a:cubicBezTo>
                      <a:pt x="104" y="8"/>
                      <a:pt x="106" y="3"/>
                      <a:pt x="107" y="1"/>
                    </a:cubicBezTo>
                    <a:cubicBezTo>
                      <a:pt x="103" y="6"/>
                      <a:pt x="93" y="13"/>
                      <a:pt x="86" y="16"/>
                    </a:cubicBezTo>
                    <a:cubicBezTo>
                      <a:pt x="87" y="14"/>
                      <a:pt x="85" y="13"/>
                      <a:pt x="86" y="12"/>
                    </a:cubicBezTo>
                    <a:cubicBezTo>
                      <a:pt x="90" y="7"/>
                      <a:pt x="103" y="8"/>
                      <a:pt x="99" y="0"/>
                    </a:cubicBezTo>
                    <a:cubicBezTo>
                      <a:pt x="94" y="2"/>
                      <a:pt x="96" y="5"/>
                      <a:pt x="92" y="7"/>
                    </a:cubicBezTo>
                    <a:cubicBezTo>
                      <a:pt x="86" y="7"/>
                      <a:pt x="91" y="4"/>
                      <a:pt x="89" y="1"/>
                    </a:cubicBezTo>
                    <a:cubicBezTo>
                      <a:pt x="80" y="5"/>
                      <a:pt x="88" y="11"/>
                      <a:pt x="82" y="15"/>
                    </a:cubicBezTo>
                    <a:cubicBezTo>
                      <a:pt x="78" y="10"/>
                      <a:pt x="73" y="16"/>
                      <a:pt x="70" y="10"/>
                    </a:cubicBezTo>
                    <a:cubicBezTo>
                      <a:pt x="68" y="13"/>
                      <a:pt x="69" y="17"/>
                      <a:pt x="64" y="20"/>
                    </a:cubicBezTo>
                    <a:cubicBezTo>
                      <a:pt x="57" y="12"/>
                      <a:pt x="58" y="16"/>
                      <a:pt x="51" y="12"/>
                    </a:cubicBezTo>
                    <a:cubicBezTo>
                      <a:pt x="52" y="17"/>
                      <a:pt x="49" y="18"/>
                      <a:pt x="44" y="21"/>
                    </a:cubicBezTo>
                    <a:cubicBezTo>
                      <a:pt x="50" y="29"/>
                      <a:pt x="44" y="36"/>
                      <a:pt x="35" y="43"/>
                    </a:cubicBezTo>
                    <a:cubicBezTo>
                      <a:pt x="29" y="38"/>
                      <a:pt x="22" y="43"/>
                      <a:pt x="18" y="49"/>
                    </a:cubicBezTo>
                    <a:cubicBezTo>
                      <a:pt x="13" y="48"/>
                      <a:pt x="18" y="44"/>
                      <a:pt x="12" y="42"/>
                    </a:cubicBezTo>
                    <a:cubicBezTo>
                      <a:pt x="11" y="46"/>
                      <a:pt x="16" y="67"/>
                      <a:pt x="8" y="58"/>
                    </a:cubicBezTo>
                    <a:cubicBezTo>
                      <a:pt x="7" y="60"/>
                      <a:pt x="0" y="62"/>
                      <a:pt x="5" y="64"/>
                    </a:cubicBezTo>
                    <a:cubicBezTo>
                      <a:pt x="9" y="64"/>
                      <a:pt x="13" y="63"/>
                      <a:pt x="17" y="64"/>
                    </a:cubicBezTo>
                    <a:cubicBezTo>
                      <a:pt x="18" y="60"/>
                      <a:pt x="17" y="56"/>
                      <a:pt x="20" y="52"/>
                    </a:cubicBezTo>
                    <a:cubicBezTo>
                      <a:pt x="22" y="53"/>
                      <a:pt x="24" y="53"/>
                      <a:pt x="25" y="56"/>
                    </a:cubicBezTo>
                    <a:cubicBezTo>
                      <a:pt x="27" y="51"/>
                      <a:pt x="30" y="52"/>
                      <a:pt x="34" y="51"/>
                    </a:cubicBezTo>
                    <a:cubicBezTo>
                      <a:pt x="32" y="48"/>
                      <a:pt x="30" y="49"/>
                      <a:pt x="29" y="47"/>
                    </a:cubicBezTo>
                    <a:cubicBezTo>
                      <a:pt x="35" y="41"/>
                      <a:pt x="36" y="47"/>
                      <a:pt x="40" y="40"/>
                    </a:cubicBezTo>
                    <a:cubicBezTo>
                      <a:pt x="43" y="44"/>
                      <a:pt x="49" y="46"/>
                      <a:pt x="56" y="46"/>
                    </a:cubicBezTo>
                    <a:cubicBezTo>
                      <a:pt x="46" y="53"/>
                      <a:pt x="60" y="57"/>
                      <a:pt x="51" y="64"/>
                    </a:cubicBezTo>
                    <a:cubicBezTo>
                      <a:pt x="57" y="73"/>
                      <a:pt x="65" y="66"/>
                      <a:pt x="71" y="69"/>
                    </a:cubicBezTo>
                    <a:cubicBezTo>
                      <a:pt x="69" y="66"/>
                      <a:pt x="67" y="67"/>
                      <a:pt x="65" y="63"/>
                    </a:cubicBezTo>
                    <a:cubicBezTo>
                      <a:pt x="66" y="61"/>
                      <a:pt x="66" y="59"/>
                      <a:pt x="68" y="58"/>
                    </a:cubicBezTo>
                    <a:cubicBezTo>
                      <a:pt x="70" y="60"/>
                      <a:pt x="69" y="62"/>
                      <a:pt x="71" y="63"/>
                    </a:cubicBezTo>
                    <a:cubicBezTo>
                      <a:pt x="72" y="64"/>
                      <a:pt x="78" y="62"/>
                      <a:pt x="76" y="59"/>
                    </a:cubicBezTo>
                    <a:cubicBezTo>
                      <a:pt x="75" y="59"/>
                      <a:pt x="81" y="47"/>
                      <a:pt x="86" y="46"/>
                    </a:cubicBezTo>
                    <a:cubicBezTo>
                      <a:pt x="84" y="48"/>
                      <a:pt x="83" y="50"/>
                      <a:pt x="83" y="52"/>
                    </a:cubicBezTo>
                    <a:cubicBezTo>
                      <a:pt x="86" y="51"/>
                      <a:pt x="92" y="50"/>
                      <a:pt x="91" y="55"/>
                    </a:cubicBezTo>
                    <a:cubicBezTo>
                      <a:pt x="94" y="52"/>
                      <a:pt x="98" y="50"/>
                      <a:pt x="101" y="51"/>
                    </a:cubicBezTo>
                    <a:cubicBezTo>
                      <a:pt x="101" y="52"/>
                      <a:pt x="102" y="53"/>
                      <a:pt x="101" y="54"/>
                    </a:cubicBezTo>
                    <a:cubicBezTo>
                      <a:pt x="96" y="55"/>
                      <a:pt x="91" y="54"/>
                      <a:pt x="85" y="59"/>
                    </a:cubicBezTo>
                    <a:cubicBezTo>
                      <a:pt x="85" y="58"/>
                      <a:pt x="85" y="53"/>
                      <a:pt x="82" y="55"/>
                    </a:cubicBezTo>
                    <a:cubicBezTo>
                      <a:pt x="85" y="62"/>
                      <a:pt x="73" y="61"/>
                      <a:pt x="75" y="69"/>
                    </a:cubicBezTo>
                    <a:cubicBezTo>
                      <a:pt x="79" y="65"/>
                      <a:pt x="82" y="74"/>
                      <a:pt x="86" y="69"/>
                    </a:cubicBezTo>
                    <a:cubicBezTo>
                      <a:pt x="90" y="67"/>
                      <a:pt x="84" y="64"/>
                      <a:pt x="86" y="62"/>
                    </a:cubicBezTo>
                    <a:cubicBezTo>
                      <a:pt x="88" y="61"/>
                      <a:pt x="89" y="60"/>
                      <a:pt x="90" y="61"/>
                    </a:cubicBezTo>
                    <a:cubicBezTo>
                      <a:pt x="93" y="63"/>
                      <a:pt x="88" y="65"/>
                      <a:pt x="90" y="67"/>
                    </a:cubicBezTo>
                    <a:cubicBezTo>
                      <a:pt x="92" y="66"/>
                      <a:pt x="93" y="70"/>
                      <a:pt x="96" y="65"/>
                    </a:cubicBezTo>
                    <a:cubicBezTo>
                      <a:pt x="94" y="64"/>
                      <a:pt x="93" y="62"/>
                      <a:pt x="91" y="60"/>
                    </a:cubicBezTo>
                    <a:cubicBezTo>
                      <a:pt x="93" y="59"/>
                      <a:pt x="93" y="57"/>
                      <a:pt x="94" y="56"/>
                    </a:cubicBezTo>
                    <a:cubicBezTo>
                      <a:pt x="96" y="62"/>
                      <a:pt x="99" y="56"/>
                      <a:pt x="101" y="60"/>
                    </a:cubicBezTo>
                    <a:cubicBezTo>
                      <a:pt x="98" y="64"/>
                      <a:pt x="97" y="57"/>
                      <a:pt x="94" y="61"/>
                    </a:cubicBezTo>
                    <a:cubicBezTo>
                      <a:pt x="100" y="64"/>
                      <a:pt x="97" y="67"/>
                      <a:pt x="98" y="71"/>
                    </a:cubicBezTo>
                    <a:cubicBezTo>
                      <a:pt x="105" y="68"/>
                      <a:pt x="100" y="63"/>
                      <a:pt x="104" y="59"/>
                    </a:cubicBezTo>
                    <a:cubicBezTo>
                      <a:pt x="107" y="57"/>
                      <a:pt x="109" y="64"/>
                      <a:pt x="112" y="63"/>
                    </a:cubicBezTo>
                    <a:cubicBezTo>
                      <a:pt x="114" y="59"/>
                      <a:pt x="118" y="57"/>
                      <a:pt x="112" y="54"/>
                    </a:cubicBezTo>
                    <a:cubicBezTo>
                      <a:pt x="115" y="51"/>
                      <a:pt x="120" y="47"/>
                      <a:pt x="124" y="49"/>
                    </a:cubicBezTo>
                    <a:cubicBezTo>
                      <a:pt x="117" y="54"/>
                      <a:pt x="118" y="60"/>
                      <a:pt x="114" y="66"/>
                    </a:cubicBezTo>
                    <a:cubicBezTo>
                      <a:pt x="111" y="60"/>
                      <a:pt x="96" y="73"/>
                      <a:pt x="104" y="74"/>
                    </a:cubicBezTo>
                    <a:cubicBezTo>
                      <a:pt x="103" y="70"/>
                      <a:pt x="109" y="75"/>
                      <a:pt x="112" y="69"/>
                    </a:cubicBezTo>
                    <a:cubicBezTo>
                      <a:pt x="115" y="75"/>
                      <a:pt x="123" y="71"/>
                      <a:pt x="131" y="76"/>
                    </a:cubicBezTo>
                    <a:cubicBezTo>
                      <a:pt x="136" y="74"/>
                      <a:pt x="133" y="71"/>
                      <a:pt x="134" y="68"/>
                    </a:cubicBezTo>
                    <a:cubicBezTo>
                      <a:pt x="136" y="69"/>
                      <a:pt x="138" y="65"/>
                      <a:pt x="140" y="69"/>
                    </a:cubicBezTo>
                    <a:cubicBezTo>
                      <a:pt x="143" y="65"/>
                      <a:pt x="143" y="65"/>
                      <a:pt x="147" y="64"/>
                    </a:cubicBezTo>
                    <a:cubicBezTo>
                      <a:pt x="145" y="58"/>
                      <a:pt x="142" y="67"/>
                      <a:pt x="140" y="64"/>
                    </a:cubicBezTo>
                    <a:cubicBezTo>
                      <a:pt x="137" y="61"/>
                      <a:pt x="137" y="59"/>
                      <a:pt x="138" y="57"/>
                    </a:cubicBezTo>
                    <a:cubicBezTo>
                      <a:pt x="142" y="56"/>
                      <a:pt x="145" y="61"/>
                      <a:pt x="150" y="56"/>
                    </a:cubicBezTo>
                    <a:cubicBezTo>
                      <a:pt x="146" y="52"/>
                      <a:pt x="148" y="49"/>
                      <a:pt x="151" y="46"/>
                    </a:cubicBezTo>
                    <a:cubicBezTo>
                      <a:pt x="154" y="49"/>
                      <a:pt x="157" y="43"/>
                      <a:pt x="160" y="44"/>
                    </a:cubicBezTo>
                    <a:cubicBezTo>
                      <a:pt x="161" y="45"/>
                      <a:pt x="160" y="47"/>
                      <a:pt x="160" y="48"/>
                    </a:cubicBezTo>
                    <a:cubicBezTo>
                      <a:pt x="157" y="52"/>
                      <a:pt x="154" y="50"/>
                      <a:pt x="151" y="51"/>
                    </a:cubicBezTo>
                    <a:cubicBezTo>
                      <a:pt x="154" y="59"/>
                      <a:pt x="144" y="65"/>
                      <a:pt x="147" y="73"/>
                    </a:cubicBezTo>
                    <a:cubicBezTo>
                      <a:pt x="143" y="73"/>
                      <a:pt x="140" y="68"/>
                      <a:pt x="136" y="72"/>
                    </a:cubicBezTo>
                    <a:cubicBezTo>
                      <a:pt x="140" y="79"/>
                      <a:pt x="149" y="71"/>
                      <a:pt x="150" y="77"/>
                    </a:cubicBezTo>
                    <a:cubicBezTo>
                      <a:pt x="157" y="75"/>
                      <a:pt x="157" y="70"/>
                      <a:pt x="162" y="64"/>
                    </a:cubicBezTo>
                    <a:cubicBezTo>
                      <a:pt x="163" y="66"/>
                      <a:pt x="165" y="65"/>
                      <a:pt x="166" y="67"/>
                    </a:cubicBezTo>
                    <a:cubicBezTo>
                      <a:pt x="165" y="71"/>
                      <a:pt x="161" y="69"/>
                      <a:pt x="161" y="72"/>
                    </a:cubicBezTo>
                    <a:cubicBezTo>
                      <a:pt x="163" y="76"/>
                      <a:pt x="166" y="72"/>
                      <a:pt x="169" y="75"/>
                    </a:cubicBezTo>
                    <a:cubicBezTo>
                      <a:pt x="175" y="71"/>
                      <a:pt x="166" y="64"/>
                      <a:pt x="167" y="62"/>
                    </a:cubicBezTo>
                    <a:cubicBezTo>
                      <a:pt x="169" y="61"/>
                      <a:pt x="170" y="62"/>
                      <a:pt x="171" y="63"/>
                    </a:cubicBezTo>
                    <a:cubicBezTo>
                      <a:pt x="173" y="68"/>
                      <a:pt x="172" y="72"/>
                      <a:pt x="177" y="76"/>
                    </a:cubicBezTo>
                    <a:cubicBezTo>
                      <a:pt x="180" y="76"/>
                      <a:pt x="182" y="72"/>
                      <a:pt x="184" y="78"/>
                    </a:cubicBezTo>
                    <a:cubicBezTo>
                      <a:pt x="187" y="73"/>
                      <a:pt x="190" y="78"/>
                      <a:pt x="189" y="81"/>
                    </a:cubicBezTo>
                    <a:cubicBezTo>
                      <a:pt x="195" y="71"/>
                      <a:pt x="202" y="78"/>
                      <a:pt x="204" y="70"/>
                    </a:cubicBezTo>
                    <a:cubicBezTo>
                      <a:pt x="202" y="67"/>
                      <a:pt x="200" y="69"/>
                      <a:pt x="198" y="65"/>
                    </a:cubicBezTo>
                    <a:cubicBezTo>
                      <a:pt x="204" y="64"/>
                      <a:pt x="201" y="62"/>
                      <a:pt x="204" y="58"/>
                    </a:cubicBezTo>
                    <a:cubicBezTo>
                      <a:pt x="204" y="64"/>
                      <a:pt x="210" y="59"/>
                      <a:pt x="213" y="61"/>
                    </a:cubicBezTo>
                    <a:cubicBezTo>
                      <a:pt x="213" y="64"/>
                      <a:pt x="208" y="64"/>
                      <a:pt x="205" y="64"/>
                    </a:cubicBezTo>
                    <a:cubicBezTo>
                      <a:pt x="207" y="69"/>
                      <a:pt x="203" y="73"/>
                      <a:pt x="203" y="78"/>
                    </a:cubicBezTo>
                    <a:cubicBezTo>
                      <a:pt x="209" y="73"/>
                      <a:pt x="209" y="80"/>
                      <a:pt x="215" y="79"/>
                    </a:cubicBezTo>
                    <a:cubicBezTo>
                      <a:pt x="216" y="75"/>
                      <a:pt x="211" y="77"/>
                      <a:pt x="213" y="75"/>
                    </a:cubicBezTo>
                    <a:cubicBezTo>
                      <a:pt x="216" y="77"/>
                      <a:pt x="219" y="75"/>
                      <a:pt x="221" y="76"/>
                    </a:cubicBezTo>
                    <a:cubicBezTo>
                      <a:pt x="223" y="77"/>
                      <a:pt x="220" y="78"/>
                      <a:pt x="221" y="80"/>
                    </a:cubicBezTo>
                    <a:cubicBezTo>
                      <a:pt x="225" y="82"/>
                      <a:pt x="228" y="76"/>
                      <a:pt x="229" y="77"/>
                    </a:cubicBezTo>
                    <a:cubicBezTo>
                      <a:pt x="229" y="82"/>
                      <a:pt x="244" y="78"/>
                      <a:pt x="244" y="84"/>
                    </a:cubicBezTo>
                    <a:cubicBezTo>
                      <a:pt x="249" y="80"/>
                      <a:pt x="255" y="79"/>
                      <a:pt x="259" y="82"/>
                    </a:cubicBezTo>
                    <a:cubicBezTo>
                      <a:pt x="263" y="79"/>
                      <a:pt x="269" y="76"/>
                      <a:pt x="268" y="72"/>
                    </a:cubicBezTo>
                    <a:cubicBezTo>
                      <a:pt x="268" y="73"/>
                      <a:pt x="269" y="73"/>
                      <a:pt x="270" y="73"/>
                    </a:cubicBezTo>
                    <a:cubicBezTo>
                      <a:pt x="266" y="77"/>
                      <a:pt x="272" y="82"/>
                      <a:pt x="274" y="83"/>
                    </a:cubicBezTo>
                    <a:cubicBezTo>
                      <a:pt x="274" y="79"/>
                      <a:pt x="284" y="87"/>
                      <a:pt x="284" y="79"/>
                    </a:cubicBezTo>
                    <a:cubicBezTo>
                      <a:pt x="289" y="84"/>
                      <a:pt x="296" y="83"/>
                      <a:pt x="302" y="82"/>
                    </a:cubicBezTo>
                    <a:cubicBezTo>
                      <a:pt x="300" y="78"/>
                      <a:pt x="296" y="79"/>
                      <a:pt x="299" y="75"/>
                    </a:cubicBezTo>
                    <a:cubicBezTo>
                      <a:pt x="298" y="81"/>
                      <a:pt x="304" y="77"/>
                      <a:pt x="306" y="77"/>
                    </a:cubicBezTo>
                    <a:cubicBezTo>
                      <a:pt x="303" y="84"/>
                      <a:pt x="321" y="74"/>
                      <a:pt x="318" y="84"/>
                    </a:cubicBezTo>
                    <a:cubicBezTo>
                      <a:pt x="314" y="77"/>
                      <a:pt x="310" y="84"/>
                      <a:pt x="305" y="83"/>
                    </a:cubicBezTo>
                    <a:cubicBezTo>
                      <a:pt x="305" y="84"/>
                      <a:pt x="306" y="84"/>
                      <a:pt x="305" y="85"/>
                    </a:cubicBezTo>
                    <a:cubicBezTo>
                      <a:pt x="305" y="86"/>
                      <a:pt x="305" y="87"/>
                      <a:pt x="305" y="88"/>
                    </a:cubicBezTo>
                    <a:cubicBezTo>
                      <a:pt x="312" y="84"/>
                      <a:pt x="317" y="85"/>
                      <a:pt x="327" y="86"/>
                    </a:cubicBezTo>
                    <a:cubicBezTo>
                      <a:pt x="337" y="86"/>
                      <a:pt x="354" y="90"/>
                      <a:pt x="362" y="87"/>
                    </a:cubicBezTo>
                    <a:cubicBezTo>
                      <a:pt x="364" y="86"/>
                      <a:pt x="364" y="86"/>
                      <a:pt x="364" y="85"/>
                    </a:cubicBezTo>
                    <a:cubicBezTo>
                      <a:pt x="363" y="84"/>
                      <a:pt x="364" y="84"/>
                      <a:pt x="364" y="85"/>
                    </a:cubicBezTo>
                    <a:cubicBezTo>
                      <a:pt x="364" y="85"/>
                      <a:pt x="365" y="86"/>
                      <a:pt x="365" y="86"/>
                    </a:cubicBezTo>
                    <a:cubicBezTo>
                      <a:pt x="372" y="93"/>
                      <a:pt x="389" y="81"/>
                      <a:pt x="387" y="91"/>
                    </a:cubicBezTo>
                    <a:cubicBezTo>
                      <a:pt x="387" y="87"/>
                      <a:pt x="400" y="85"/>
                      <a:pt x="399" y="90"/>
                    </a:cubicBezTo>
                    <a:cubicBezTo>
                      <a:pt x="413" y="85"/>
                      <a:pt x="426" y="87"/>
                      <a:pt x="439" y="90"/>
                    </a:cubicBezTo>
                    <a:cubicBezTo>
                      <a:pt x="448" y="88"/>
                      <a:pt x="461" y="85"/>
                      <a:pt x="465" y="91"/>
                    </a:cubicBezTo>
                    <a:cubicBezTo>
                      <a:pt x="464" y="90"/>
                      <a:pt x="465" y="89"/>
                      <a:pt x="466" y="87"/>
                    </a:cubicBezTo>
                    <a:cubicBezTo>
                      <a:pt x="481" y="89"/>
                      <a:pt x="505" y="89"/>
                      <a:pt x="524" y="92"/>
                    </a:cubicBezTo>
                    <a:cubicBezTo>
                      <a:pt x="539" y="86"/>
                      <a:pt x="551" y="95"/>
                      <a:pt x="566" y="89"/>
                    </a:cubicBezTo>
                    <a:cubicBezTo>
                      <a:pt x="569" y="91"/>
                      <a:pt x="572" y="89"/>
                      <a:pt x="575" y="93"/>
                    </a:cubicBezTo>
                    <a:cubicBezTo>
                      <a:pt x="588" y="85"/>
                      <a:pt x="600" y="94"/>
                      <a:pt x="614" y="87"/>
                    </a:cubicBezTo>
                    <a:cubicBezTo>
                      <a:pt x="615" y="88"/>
                      <a:pt x="616" y="90"/>
                      <a:pt x="616" y="91"/>
                    </a:cubicBezTo>
                    <a:cubicBezTo>
                      <a:pt x="625" y="89"/>
                      <a:pt x="634" y="85"/>
                      <a:pt x="641" y="86"/>
                    </a:cubicBezTo>
                    <a:cubicBezTo>
                      <a:pt x="643" y="86"/>
                      <a:pt x="646" y="89"/>
                      <a:pt x="648" y="89"/>
                    </a:cubicBezTo>
                    <a:cubicBezTo>
                      <a:pt x="652" y="89"/>
                      <a:pt x="655" y="84"/>
                      <a:pt x="659" y="85"/>
                    </a:cubicBezTo>
                    <a:cubicBezTo>
                      <a:pt x="661" y="85"/>
                      <a:pt x="662" y="88"/>
                      <a:pt x="665" y="87"/>
                    </a:cubicBezTo>
                    <a:cubicBezTo>
                      <a:pt x="669" y="87"/>
                      <a:pt x="669" y="86"/>
                      <a:pt x="675" y="85"/>
                    </a:cubicBezTo>
                    <a:cubicBezTo>
                      <a:pt x="687" y="81"/>
                      <a:pt x="703" y="89"/>
                      <a:pt x="708" y="79"/>
                    </a:cubicBezTo>
                    <a:cubicBezTo>
                      <a:pt x="708" y="81"/>
                      <a:pt x="709" y="82"/>
                      <a:pt x="712" y="83"/>
                    </a:cubicBezTo>
                    <a:cubicBezTo>
                      <a:pt x="715" y="79"/>
                      <a:pt x="717" y="79"/>
                      <a:pt x="721" y="74"/>
                    </a:cubicBezTo>
                    <a:cubicBezTo>
                      <a:pt x="722" y="77"/>
                      <a:pt x="720" y="79"/>
                      <a:pt x="721" y="81"/>
                    </a:cubicBezTo>
                    <a:cubicBezTo>
                      <a:pt x="728" y="77"/>
                      <a:pt x="735" y="72"/>
                      <a:pt x="736" y="64"/>
                    </a:cubicBezTo>
                    <a:cubicBezTo>
                      <a:pt x="742" y="66"/>
                      <a:pt x="744" y="59"/>
                      <a:pt x="748" y="58"/>
                    </a:cubicBezTo>
                    <a:cubicBezTo>
                      <a:pt x="745" y="56"/>
                      <a:pt x="748" y="50"/>
                      <a:pt x="743" y="51"/>
                    </a:cubicBezTo>
                    <a:cubicBezTo>
                      <a:pt x="742" y="55"/>
                      <a:pt x="745" y="56"/>
                      <a:pt x="744" y="58"/>
                    </a:cubicBezTo>
                    <a:cubicBezTo>
                      <a:pt x="740" y="59"/>
                      <a:pt x="732" y="63"/>
                      <a:pt x="732" y="56"/>
                    </a:cubicBezTo>
                    <a:cubicBezTo>
                      <a:pt x="731" y="61"/>
                      <a:pt x="726" y="59"/>
                      <a:pt x="726" y="62"/>
                    </a:cubicBezTo>
                    <a:cubicBezTo>
                      <a:pt x="733" y="58"/>
                      <a:pt x="727" y="71"/>
                      <a:pt x="730" y="69"/>
                    </a:cubicBezTo>
                    <a:cubicBezTo>
                      <a:pt x="732" y="68"/>
                      <a:pt x="729" y="62"/>
                      <a:pt x="732" y="65"/>
                    </a:cubicBezTo>
                    <a:cubicBezTo>
                      <a:pt x="733" y="68"/>
                      <a:pt x="731" y="70"/>
                      <a:pt x="728" y="72"/>
                    </a:cubicBezTo>
                    <a:cubicBezTo>
                      <a:pt x="727" y="66"/>
                      <a:pt x="723" y="75"/>
                      <a:pt x="721" y="72"/>
                    </a:cubicBezTo>
                    <a:cubicBezTo>
                      <a:pt x="721" y="71"/>
                      <a:pt x="720" y="70"/>
                      <a:pt x="719" y="70"/>
                    </a:cubicBezTo>
                    <a:cubicBezTo>
                      <a:pt x="726" y="65"/>
                      <a:pt x="720" y="62"/>
                      <a:pt x="725" y="56"/>
                    </a:cubicBezTo>
                    <a:cubicBezTo>
                      <a:pt x="732" y="58"/>
                      <a:pt x="730" y="47"/>
                      <a:pt x="736" y="53"/>
                    </a:cubicBezTo>
                    <a:cubicBezTo>
                      <a:pt x="737" y="50"/>
                      <a:pt x="746" y="41"/>
                      <a:pt x="739" y="40"/>
                    </a:cubicBezTo>
                    <a:cubicBezTo>
                      <a:pt x="741" y="41"/>
                      <a:pt x="734" y="48"/>
                      <a:pt x="733" y="43"/>
                    </a:cubicBezTo>
                    <a:cubicBezTo>
                      <a:pt x="729" y="46"/>
                      <a:pt x="726" y="58"/>
                      <a:pt x="720" y="51"/>
                    </a:cubicBezTo>
                    <a:cubicBezTo>
                      <a:pt x="722" y="47"/>
                      <a:pt x="723" y="47"/>
                      <a:pt x="727" y="47"/>
                    </a:cubicBezTo>
                    <a:cubicBezTo>
                      <a:pt x="723" y="44"/>
                      <a:pt x="729" y="42"/>
                      <a:pt x="728" y="39"/>
                    </a:cubicBezTo>
                    <a:cubicBezTo>
                      <a:pt x="724" y="39"/>
                      <a:pt x="725" y="30"/>
                      <a:pt x="730" y="27"/>
                    </a:cubicBezTo>
                    <a:cubicBezTo>
                      <a:pt x="731" y="29"/>
                      <a:pt x="732" y="30"/>
                      <a:pt x="733" y="32"/>
                    </a:cubicBezTo>
                    <a:cubicBezTo>
                      <a:pt x="734" y="31"/>
                      <a:pt x="735" y="31"/>
                      <a:pt x="736" y="30"/>
                    </a:cubicBezTo>
                    <a:cubicBezTo>
                      <a:pt x="737" y="29"/>
                      <a:pt x="736" y="27"/>
                      <a:pt x="736" y="26"/>
                    </a:cubicBezTo>
                    <a:cubicBezTo>
                      <a:pt x="735" y="27"/>
                      <a:pt x="733" y="28"/>
                      <a:pt x="732" y="26"/>
                    </a:cubicBezTo>
                    <a:cubicBezTo>
                      <a:pt x="734" y="22"/>
                      <a:pt x="738" y="21"/>
                      <a:pt x="736" y="17"/>
                    </a:cubicBezTo>
                    <a:cubicBezTo>
                      <a:pt x="733" y="19"/>
                      <a:pt x="734" y="21"/>
                      <a:pt x="730" y="23"/>
                    </a:cubicBezTo>
                    <a:cubicBezTo>
                      <a:pt x="724" y="22"/>
                      <a:pt x="725" y="19"/>
                      <a:pt x="724" y="13"/>
                    </a:cubicBezTo>
                    <a:cubicBezTo>
                      <a:pt x="728" y="14"/>
                      <a:pt x="731" y="16"/>
                      <a:pt x="735" y="14"/>
                    </a:cubicBezTo>
                    <a:cubicBezTo>
                      <a:pt x="732" y="10"/>
                      <a:pt x="725" y="13"/>
                      <a:pt x="725" y="7"/>
                    </a:cubicBezTo>
                    <a:cubicBezTo>
                      <a:pt x="723" y="9"/>
                      <a:pt x="723" y="10"/>
                      <a:pt x="723" y="11"/>
                    </a:cubicBezTo>
                    <a:cubicBezTo>
                      <a:pt x="715" y="0"/>
                      <a:pt x="704" y="15"/>
                      <a:pt x="697" y="8"/>
                    </a:cubicBezTo>
                    <a:cubicBezTo>
                      <a:pt x="692" y="9"/>
                      <a:pt x="697" y="17"/>
                      <a:pt x="693" y="15"/>
                    </a:cubicBezTo>
                    <a:cubicBezTo>
                      <a:pt x="696" y="11"/>
                      <a:pt x="689" y="17"/>
                      <a:pt x="689" y="12"/>
                    </a:cubicBezTo>
                    <a:cubicBezTo>
                      <a:pt x="692" y="10"/>
                      <a:pt x="695" y="8"/>
                      <a:pt x="693" y="6"/>
                    </a:cubicBezTo>
                    <a:cubicBezTo>
                      <a:pt x="687" y="9"/>
                      <a:pt x="689" y="7"/>
                      <a:pt x="689" y="10"/>
                    </a:cubicBezTo>
                    <a:cubicBezTo>
                      <a:pt x="684" y="9"/>
                      <a:pt x="676" y="11"/>
                      <a:pt x="674" y="13"/>
                    </a:cubicBezTo>
                    <a:cubicBezTo>
                      <a:pt x="672" y="12"/>
                      <a:pt x="672" y="10"/>
                      <a:pt x="672" y="9"/>
                    </a:cubicBezTo>
                    <a:cubicBezTo>
                      <a:pt x="668" y="10"/>
                      <a:pt x="664" y="10"/>
                      <a:pt x="660" y="10"/>
                    </a:cubicBezTo>
                    <a:cubicBezTo>
                      <a:pt x="661" y="11"/>
                      <a:pt x="658" y="13"/>
                      <a:pt x="658" y="15"/>
                    </a:cubicBezTo>
                    <a:cubicBezTo>
                      <a:pt x="658" y="8"/>
                      <a:pt x="656" y="16"/>
                      <a:pt x="654" y="14"/>
                    </a:cubicBezTo>
                    <a:cubicBezTo>
                      <a:pt x="654" y="13"/>
                      <a:pt x="653" y="13"/>
                      <a:pt x="652" y="12"/>
                    </a:cubicBezTo>
                    <a:cubicBezTo>
                      <a:pt x="654" y="11"/>
                      <a:pt x="655" y="12"/>
                      <a:pt x="657" y="10"/>
                    </a:cubicBezTo>
                    <a:cubicBezTo>
                      <a:pt x="653" y="8"/>
                      <a:pt x="643" y="5"/>
                      <a:pt x="644" y="13"/>
                    </a:cubicBezTo>
                    <a:cubicBezTo>
                      <a:pt x="645" y="12"/>
                      <a:pt x="648" y="11"/>
                      <a:pt x="646" y="13"/>
                    </a:cubicBezTo>
                    <a:cubicBezTo>
                      <a:pt x="642" y="15"/>
                      <a:pt x="644" y="12"/>
                      <a:pt x="642" y="9"/>
                    </a:cubicBezTo>
                    <a:cubicBezTo>
                      <a:pt x="638" y="11"/>
                      <a:pt x="631" y="8"/>
                      <a:pt x="630" y="13"/>
                    </a:cubicBezTo>
                    <a:cubicBezTo>
                      <a:pt x="626" y="9"/>
                      <a:pt x="618" y="13"/>
                      <a:pt x="622" y="8"/>
                    </a:cubicBezTo>
                    <a:cubicBezTo>
                      <a:pt x="621" y="9"/>
                      <a:pt x="620" y="8"/>
                      <a:pt x="620" y="7"/>
                    </a:cubicBezTo>
                    <a:cubicBezTo>
                      <a:pt x="617" y="8"/>
                      <a:pt x="619" y="10"/>
                      <a:pt x="618" y="12"/>
                    </a:cubicBezTo>
                    <a:cubicBezTo>
                      <a:pt x="617" y="10"/>
                      <a:pt x="615" y="12"/>
                      <a:pt x="614" y="11"/>
                    </a:cubicBezTo>
                    <a:cubicBezTo>
                      <a:pt x="616" y="10"/>
                      <a:pt x="618" y="8"/>
                      <a:pt x="616" y="6"/>
                    </a:cubicBezTo>
                    <a:cubicBezTo>
                      <a:pt x="611" y="7"/>
                      <a:pt x="607" y="11"/>
                      <a:pt x="600" y="9"/>
                    </a:cubicBezTo>
                    <a:cubicBezTo>
                      <a:pt x="601" y="9"/>
                      <a:pt x="607" y="9"/>
                      <a:pt x="604" y="6"/>
                    </a:cubicBezTo>
                    <a:cubicBezTo>
                      <a:pt x="601" y="6"/>
                      <a:pt x="595" y="6"/>
                      <a:pt x="594" y="11"/>
                    </a:cubicBezTo>
                    <a:cubicBezTo>
                      <a:pt x="589" y="4"/>
                      <a:pt x="584" y="11"/>
                      <a:pt x="580" y="12"/>
                    </a:cubicBezTo>
                    <a:cubicBezTo>
                      <a:pt x="582" y="11"/>
                      <a:pt x="583" y="9"/>
                      <a:pt x="582" y="7"/>
                    </a:cubicBezTo>
                    <a:cubicBezTo>
                      <a:pt x="578" y="12"/>
                      <a:pt x="581" y="4"/>
                      <a:pt x="578" y="7"/>
                    </a:cubicBezTo>
                    <a:cubicBezTo>
                      <a:pt x="576" y="11"/>
                      <a:pt x="574" y="9"/>
                      <a:pt x="571" y="7"/>
                    </a:cubicBezTo>
                    <a:cubicBezTo>
                      <a:pt x="566" y="14"/>
                      <a:pt x="564" y="5"/>
                      <a:pt x="559" y="11"/>
                    </a:cubicBezTo>
                    <a:close/>
                    <a:moveTo>
                      <a:pt x="231" y="32"/>
                    </a:moveTo>
                    <a:cubicBezTo>
                      <a:pt x="227" y="31"/>
                      <a:pt x="230" y="31"/>
                      <a:pt x="227" y="28"/>
                    </a:cubicBezTo>
                    <a:cubicBezTo>
                      <a:pt x="231" y="24"/>
                      <a:pt x="236" y="30"/>
                      <a:pt x="231" y="32"/>
                    </a:cubicBezTo>
                    <a:close/>
                    <a:moveTo>
                      <a:pt x="231" y="21"/>
                    </a:moveTo>
                    <a:cubicBezTo>
                      <a:pt x="230" y="21"/>
                      <a:pt x="222" y="23"/>
                      <a:pt x="227" y="23"/>
                    </a:cubicBezTo>
                    <a:cubicBezTo>
                      <a:pt x="228" y="25"/>
                      <a:pt x="222" y="25"/>
                      <a:pt x="221" y="22"/>
                    </a:cubicBezTo>
                    <a:cubicBezTo>
                      <a:pt x="224" y="23"/>
                      <a:pt x="228" y="16"/>
                      <a:pt x="231" y="21"/>
                    </a:cubicBezTo>
                    <a:close/>
                    <a:moveTo>
                      <a:pt x="201" y="36"/>
                    </a:moveTo>
                    <a:cubicBezTo>
                      <a:pt x="201" y="32"/>
                      <a:pt x="207" y="22"/>
                      <a:pt x="209" y="30"/>
                    </a:cubicBezTo>
                    <a:cubicBezTo>
                      <a:pt x="203" y="27"/>
                      <a:pt x="206" y="33"/>
                      <a:pt x="201" y="36"/>
                    </a:cubicBezTo>
                    <a:close/>
                    <a:moveTo>
                      <a:pt x="211" y="26"/>
                    </a:moveTo>
                    <a:cubicBezTo>
                      <a:pt x="213" y="25"/>
                      <a:pt x="213" y="26"/>
                      <a:pt x="212" y="27"/>
                    </a:cubicBezTo>
                    <a:cubicBezTo>
                      <a:pt x="217" y="29"/>
                      <a:pt x="212" y="22"/>
                      <a:pt x="217" y="23"/>
                    </a:cubicBezTo>
                    <a:cubicBezTo>
                      <a:pt x="216" y="26"/>
                      <a:pt x="217" y="30"/>
                      <a:pt x="213" y="32"/>
                    </a:cubicBezTo>
                    <a:cubicBezTo>
                      <a:pt x="212" y="30"/>
                      <a:pt x="212" y="28"/>
                      <a:pt x="211" y="26"/>
                    </a:cubicBezTo>
                    <a:close/>
                    <a:moveTo>
                      <a:pt x="217" y="16"/>
                    </a:moveTo>
                    <a:cubicBezTo>
                      <a:pt x="216" y="19"/>
                      <a:pt x="217" y="19"/>
                      <a:pt x="219" y="18"/>
                    </a:cubicBezTo>
                    <a:cubicBezTo>
                      <a:pt x="220" y="19"/>
                      <a:pt x="219" y="20"/>
                      <a:pt x="220" y="21"/>
                    </a:cubicBezTo>
                    <a:cubicBezTo>
                      <a:pt x="219" y="21"/>
                      <a:pt x="219" y="22"/>
                      <a:pt x="218" y="23"/>
                    </a:cubicBezTo>
                    <a:cubicBezTo>
                      <a:pt x="216" y="20"/>
                      <a:pt x="215" y="21"/>
                      <a:pt x="213" y="19"/>
                    </a:cubicBezTo>
                    <a:cubicBezTo>
                      <a:pt x="214" y="18"/>
                      <a:pt x="215" y="17"/>
                      <a:pt x="217" y="16"/>
                    </a:cubicBezTo>
                    <a:close/>
                    <a:moveTo>
                      <a:pt x="196" y="25"/>
                    </a:moveTo>
                    <a:cubicBezTo>
                      <a:pt x="193" y="27"/>
                      <a:pt x="196" y="29"/>
                      <a:pt x="195" y="31"/>
                    </a:cubicBezTo>
                    <a:cubicBezTo>
                      <a:pt x="193" y="27"/>
                      <a:pt x="186" y="16"/>
                      <a:pt x="180" y="21"/>
                    </a:cubicBezTo>
                    <a:cubicBezTo>
                      <a:pt x="177" y="18"/>
                      <a:pt x="187" y="17"/>
                      <a:pt x="184" y="14"/>
                    </a:cubicBezTo>
                    <a:cubicBezTo>
                      <a:pt x="187" y="17"/>
                      <a:pt x="191" y="19"/>
                      <a:pt x="196" y="25"/>
                    </a:cubicBezTo>
                    <a:close/>
                    <a:moveTo>
                      <a:pt x="181" y="31"/>
                    </a:moveTo>
                    <a:cubicBezTo>
                      <a:pt x="181" y="30"/>
                      <a:pt x="180" y="28"/>
                      <a:pt x="179" y="26"/>
                    </a:cubicBezTo>
                    <a:cubicBezTo>
                      <a:pt x="180" y="26"/>
                      <a:pt x="182" y="25"/>
                      <a:pt x="184" y="24"/>
                    </a:cubicBezTo>
                    <a:cubicBezTo>
                      <a:pt x="187" y="27"/>
                      <a:pt x="184" y="29"/>
                      <a:pt x="181" y="31"/>
                    </a:cubicBezTo>
                    <a:close/>
                    <a:moveTo>
                      <a:pt x="184" y="11"/>
                    </a:moveTo>
                    <a:cubicBezTo>
                      <a:pt x="181" y="15"/>
                      <a:pt x="179" y="12"/>
                      <a:pt x="177" y="15"/>
                    </a:cubicBezTo>
                    <a:cubicBezTo>
                      <a:pt x="172" y="11"/>
                      <a:pt x="183" y="10"/>
                      <a:pt x="180" y="7"/>
                    </a:cubicBezTo>
                    <a:cubicBezTo>
                      <a:pt x="184" y="5"/>
                      <a:pt x="181" y="10"/>
                      <a:pt x="184" y="11"/>
                    </a:cubicBezTo>
                    <a:close/>
                    <a:moveTo>
                      <a:pt x="88" y="30"/>
                    </a:moveTo>
                    <a:cubicBezTo>
                      <a:pt x="87" y="25"/>
                      <a:pt x="93" y="22"/>
                      <a:pt x="97" y="18"/>
                    </a:cubicBezTo>
                    <a:cubicBezTo>
                      <a:pt x="96" y="17"/>
                      <a:pt x="95" y="16"/>
                      <a:pt x="95" y="16"/>
                    </a:cubicBezTo>
                    <a:cubicBezTo>
                      <a:pt x="101" y="18"/>
                      <a:pt x="102" y="25"/>
                      <a:pt x="88" y="30"/>
                    </a:cubicBezTo>
                    <a:close/>
                    <a:moveTo>
                      <a:pt x="74" y="17"/>
                    </a:moveTo>
                    <a:cubicBezTo>
                      <a:pt x="79" y="24"/>
                      <a:pt x="80" y="13"/>
                      <a:pt x="85" y="18"/>
                    </a:cubicBezTo>
                    <a:cubicBezTo>
                      <a:pt x="87" y="24"/>
                      <a:pt x="81" y="35"/>
                      <a:pt x="85" y="38"/>
                    </a:cubicBezTo>
                    <a:cubicBezTo>
                      <a:pt x="86" y="42"/>
                      <a:pt x="80" y="37"/>
                      <a:pt x="79" y="39"/>
                    </a:cubicBezTo>
                    <a:cubicBezTo>
                      <a:pt x="78" y="34"/>
                      <a:pt x="81" y="30"/>
                      <a:pt x="82" y="25"/>
                    </a:cubicBezTo>
                    <a:cubicBezTo>
                      <a:pt x="78" y="21"/>
                      <a:pt x="71" y="28"/>
                      <a:pt x="66" y="23"/>
                    </a:cubicBezTo>
                    <a:cubicBezTo>
                      <a:pt x="69" y="21"/>
                      <a:pt x="72" y="19"/>
                      <a:pt x="74" y="17"/>
                    </a:cubicBezTo>
                    <a:close/>
                    <a:moveTo>
                      <a:pt x="48" y="23"/>
                    </a:moveTo>
                    <a:cubicBezTo>
                      <a:pt x="52" y="17"/>
                      <a:pt x="55" y="22"/>
                      <a:pt x="59" y="18"/>
                    </a:cubicBezTo>
                    <a:cubicBezTo>
                      <a:pt x="56" y="23"/>
                      <a:pt x="53" y="27"/>
                      <a:pt x="51" y="32"/>
                    </a:cubicBezTo>
                    <a:cubicBezTo>
                      <a:pt x="50" y="29"/>
                      <a:pt x="50" y="26"/>
                      <a:pt x="48" y="23"/>
                    </a:cubicBezTo>
                    <a:close/>
                    <a:moveTo>
                      <a:pt x="54" y="40"/>
                    </a:moveTo>
                    <a:cubicBezTo>
                      <a:pt x="56" y="40"/>
                      <a:pt x="58" y="40"/>
                      <a:pt x="59" y="40"/>
                    </a:cubicBezTo>
                    <a:cubicBezTo>
                      <a:pt x="57" y="51"/>
                      <a:pt x="48" y="41"/>
                      <a:pt x="46" y="36"/>
                    </a:cubicBezTo>
                    <a:cubicBezTo>
                      <a:pt x="55" y="39"/>
                      <a:pt x="57" y="20"/>
                      <a:pt x="66" y="25"/>
                    </a:cubicBezTo>
                    <a:cubicBezTo>
                      <a:pt x="63" y="28"/>
                      <a:pt x="64" y="34"/>
                      <a:pt x="58" y="33"/>
                    </a:cubicBezTo>
                    <a:cubicBezTo>
                      <a:pt x="61" y="36"/>
                      <a:pt x="64" y="37"/>
                      <a:pt x="68" y="35"/>
                    </a:cubicBezTo>
                    <a:cubicBezTo>
                      <a:pt x="71" y="32"/>
                      <a:pt x="65" y="34"/>
                      <a:pt x="65" y="30"/>
                    </a:cubicBezTo>
                    <a:cubicBezTo>
                      <a:pt x="67" y="31"/>
                      <a:pt x="71" y="28"/>
                      <a:pt x="74" y="28"/>
                    </a:cubicBezTo>
                    <a:cubicBezTo>
                      <a:pt x="78" y="32"/>
                      <a:pt x="68" y="34"/>
                      <a:pt x="71" y="38"/>
                    </a:cubicBezTo>
                    <a:cubicBezTo>
                      <a:pt x="66" y="38"/>
                      <a:pt x="57" y="41"/>
                      <a:pt x="56" y="35"/>
                    </a:cubicBezTo>
                    <a:cubicBezTo>
                      <a:pt x="55" y="37"/>
                      <a:pt x="56" y="39"/>
                      <a:pt x="54" y="40"/>
                    </a:cubicBezTo>
                    <a:close/>
                    <a:moveTo>
                      <a:pt x="61" y="55"/>
                    </a:moveTo>
                    <a:cubicBezTo>
                      <a:pt x="59" y="55"/>
                      <a:pt x="57" y="53"/>
                      <a:pt x="56" y="51"/>
                    </a:cubicBezTo>
                    <a:cubicBezTo>
                      <a:pt x="63" y="47"/>
                      <a:pt x="63" y="47"/>
                      <a:pt x="64" y="41"/>
                    </a:cubicBezTo>
                    <a:cubicBezTo>
                      <a:pt x="68" y="42"/>
                      <a:pt x="66" y="45"/>
                      <a:pt x="70" y="48"/>
                    </a:cubicBezTo>
                    <a:cubicBezTo>
                      <a:pt x="72" y="45"/>
                      <a:pt x="71" y="41"/>
                      <a:pt x="76" y="38"/>
                    </a:cubicBezTo>
                    <a:cubicBezTo>
                      <a:pt x="76" y="40"/>
                      <a:pt x="77" y="42"/>
                      <a:pt x="79" y="44"/>
                    </a:cubicBezTo>
                    <a:cubicBezTo>
                      <a:pt x="73" y="47"/>
                      <a:pt x="76" y="52"/>
                      <a:pt x="67" y="56"/>
                    </a:cubicBezTo>
                    <a:cubicBezTo>
                      <a:pt x="65" y="54"/>
                      <a:pt x="66" y="52"/>
                      <a:pt x="64" y="50"/>
                    </a:cubicBezTo>
                    <a:cubicBezTo>
                      <a:pt x="62" y="52"/>
                      <a:pt x="63" y="54"/>
                      <a:pt x="61" y="55"/>
                    </a:cubicBezTo>
                    <a:close/>
                    <a:moveTo>
                      <a:pt x="60" y="68"/>
                    </a:moveTo>
                    <a:cubicBezTo>
                      <a:pt x="56" y="66"/>
                      <a:pt x="58" y="66"/>
                      <a:pt x="55" y="61"/>
                    </a:cubicBezTo>
                    <a:cubicBezTo>
                      <a:pt x="57" y="60"/>
                      <a:pt x="58" y="59"/>
                      <a:pt x="60" y="57"/>
                    </a:cubicBezTo>
                    <a:cubicBezTo>
                      <a:pt x="60" y="59"/>
                      <a:pt x="61" y="62"/>
                      <a:pt x="63" y="60"/>
                    </a:cubicBezTo>
                    <a:cubicBezTo>
                      <a:pt x="61" y="62"/>
                      <a:pt x="62" y="64"/>
                      <a:pt x="60" y="68"/>
                    </a:cubicBezTo>
                    <a:close/>
                    <a:moveTo>
                      <a:pt x="95" y="48"/>
                    </a:moveTo>
                    <a:cubicBezTo>
                      <a:pt x="92" y="46"/>
                      <a:pt x="96" y="44"/>
                      <a:pt x="96" y="42"/>
                    </a:cubicBezTo>
                    <a:cubicBezTo>
                      <a:pt x="91" y="39"/>
                      <a:pt x="92" y="44"/>
                      <a:pt x="88" y="46"/>
                    </a:cubicBezTo>
                    <a:cubicBezTo>
                      <a:pt x="87" y="45"/>
                      <a:pt x="86" y="43"/>
                      <a:pt x="85" y="42"/>
                    </a:cubicBezTo>
                    <a:cubicBezTo>
                      <a:pt x="96" y="36"/>
                      <a:pt x="95" y="29"/>
                      <a:pt x="107" y="20"/>
                    </a:cubicBezTo>
                    <a:cubicBezTo>
                      <a:pt x="111" y="23"/>
                      <a:pt x="104" y="32"/>
                      <a:pt x="100" y="27"/>
                    </a:cubicBezTo>
                    <a:cubicBezTo>
                      <a:pt x="100" y="32"/>
                      <a:pt x="99" y="35"/>
                      <a:pt x="101" y="40"/>
                    </a:cubicBezTo>
                    <a:cubicBezTo>
                      <a:pt x="95" y="42"/>
                      <a:pt x="100" y="46"/>
                      <a:pt x="95" y="48"/>
                    </a:cubicBezTo>
                    <a:close/>
                    <a:moveTo>
                      <a:pt x="104" y="52"/>
                    </a:moveTo>
                    <a:cubicBezTo>
                      <a:pt x="105" y="51"/>
                      <a:pt x="107" y="49"/>
                      <a:pt x="109" y="48"/>
                    </a:cubicBezTo>
                    <a:cubicBezTo>
                      <a:pt x="111" y="50"/>
                      <a:pt x="111" y="51"/>
                      <a:pt x="112" y="53"/>
                    </a:cubicBezTo>
                    <a:cubicBezTo>
                      <a:pt x="109" y="55"/>
                      <a:pt x="106" y="55"/>
                      <a:pt x="104" y="52"/>
                    </a:cubicBezTo>
                    <a:close/>
                    <a:moveTo>
                      <a:pt x="127" y="45"/>
                    </a:moveTo>
                    <a:cubicBezTo>
                      <a:pt x="124" y="42"/>
                      <a:pt x="126" y="39"/>
                      <a:pt x="127" y="36"/>
                    </a:cubicBezTo>
                    <a:cubicBezTo>
                      <a:pt x="124" y="36"/>
                      <a:pt x="121" y="35"/>
                      <a:pt x="119" y="35"/>
                    </a:cubicBezTo>
                    <a:cubicBezTo>
                      <a:pt x="117" y="37"/>
                      <a:pt x="119" y="40"/>
                      <a:pt x="115" y="39"/>
                    </a:cubicBezTo>
                    <a:cubicBezTo>
                      <a:pt x="114" y="38"/>
                      <a:pt x="118" y="36"/>
                      <a:pt x="117" y="35"/>
                    </a:cubicBezTo>
                    <a:cubicBezTo>
                      <a:pt x="116" y="32"/>
                      <a:pt x="113" y="35"/>
                      <a:pt x="112" y="33"/>
                    </a:cubicBezTo>
                    <a:cubicBezTo>
                      <a:pt x="113" y="35"/>
                      <a:pt x="113" y="50"/>
                      <a:pt x="105" y="44"/>
                    </a:cubicBezTo>
                    <a:cubicBezTo>
                      <a:pt x="108" y="43"/>
                      <a:pt x="106" y="40"/>
                      <a:pt x="109" y="39"/>
                    </a:cubicBezTo>
                    <a:cubicBezTo>
                      <a:pt x="107" y="38"/>
                      <a:pt x="105" y="37"/>
                      <a:pt x="103" y="38"/>
                    </a:cubicBezTo>
                    <a:cubicBezTo>
                      <a:pt x="106" y="25"/>
                      <a:pt x="120" y="33"/>
                      <a:pt x="128" y="31"/>
                    </a:cubicBezTo>
                    <a:cubicBezTo>
                      <a:pt x="132" y="36"/>
                      <a:pt x="133" y="41"/>
                      <a:pt x="127" y="45"/>
                    </a:cubicBezTo>
                    <a:close/>
                    <a:moveTo>
                      <a:pt x="132" y="31"/>
                    </a:moveTo>
                    <a:cubicBezTo>
                      <a:pt x="140" y="27"/>
                      <a:pt x="141" y="24"/>
                      <a:pt x="145" y="22"/>
                    </a:cubicBezTo>
                    <a:cubicBezTo>
                      <a:pt x="146" y="25"/>
                      <a:pt x="143" y="34"/>
                      <a:pt x="139" y="30"/>
                    </a:cubicBezTo>
                    <a:cubicBezTo>
                      <a:pt x="134" y="34"/>
                      <a:pt x="139" y="39"/>
                      <a:pt x="136" y="43"/>
                    </a:cubicBezTo>
                    <a:cubicBezTo>
                      <a:pt x="133" y="39"/>
                      <a:pt x="135" y="35"/>
                      <a:pt x="132" y="31"/>
                    </a:cubicBezTo>
                    <a:close/>
                    <a:moveTo>
                      <a:pt x="155" y="26"/>
                    </a:moveTo>
                    <a:cubicBezTo>
                      <a:pt x="161" y="26"/>
                      <a:pt x="164" y="21"/>
                      <a:pt x="171" y="23"/>
                    </a:cubicBezTo>
                    <a:cubicBezTo>
                      <a:pt x="172" y="26"/>
                      <a:pt x="172" y="33"/>
                      <a:pt x="168" y="33"/>
                    </a:cubicBezTo>
                    <a:cubicBezTo>
                      <a:pt x="164" y="30"/>
                      <a:pt x="170" y="28"/>
                      <a:pt x="168" y="26"/>
                    </a:cubicBezTo>
                    <a:cubicBezTo>
                      <a:pt x="167" y="25"/>
                      <a:pt x="166" y="25"/>
                      <a:pt x="165" y="24"/>
                    </a:cubicBezTo>
                    <a:cubicBezTo>
                      <a:pt x="162" y="28"/>
                      <a:pt x="162" y="31"/>
                      <a:pt x="158" y="35"/>
                    </a:cubicBezTo>
                    <a:cubicBezTo>
                      <a:pt x="154" y="31"/>
                      <a:pt x="159" y="29"/>
                      <a:pt x="155" y="26"/>
                    </a:cubicBezTo>
                    <a:close/>
                    <a:moveTo>
                      <a:pt x="149" y="42"/>
                    </a:moveTo>
                    <a:cubicBezTo>
                      <a:pt x="148" y="39"/>
                      <a:pt x="151" y="38"/>
                      <a:pt x="148" y="35"/>
                    </a:cubicBezTo>
                    <a:cubicBezTo>
                      <a:pt x="150" y="34"/>
                      <a:pt x="152" y="35"/>
                      <a:pt x="154" y="33"/>
                    </a:cubicBezTo>
                    <a:cubicBezTo>
                      <a:pt x="157" y="36"/>
                      <a:pt x="153" y="39"/>
                      <a:pt x="149" y="42"/>
                    </a:cubicBezTo>
                    <a:close/>
                    <a:moveTo>
                      <a:pt x="134" y="63"/>
                    </a:moveTo>
                    <a:cubicBezTo>
                      <a:pt x="137" y="68"/>
                      <a:pt x="128" y="66"/>
                      <a:pt x="130" y="70"/>
                    </a:cubicBezTo>
                    <a:cubicBezTo>
                      <a:pt x="126" y="67"/>
                      <a:pt x="126" y="57"/>
                      <a:pt x="127" y="52"/>
                    </a:cubicBezTo>
                    <a:cubicBezTo>
                      <a:pt x="134" y="49"/>
                      <a:pt x="143" y="49"/>
                      <a:pt x="143" y="40"/>
                    </a:cubicBezTo>
                    <a:cubicBezTo>
                      <a:pt x="149" y="41"/>
                      <a:pt x="144" y="47"/>
                      <a:pt x="145" y="50"/>
                    </a:cubicBezTo>
                    <a:cubicBezTo>
                      <a:pt x="138" y="46"/>
                      <a:pt x="123" y="64"/>
                      <a:pt x="134" y="63"/>
                    </a:cubicBezTo>
                    <a:close/>
                    <a:moveTo>
                      <a:pt x="170" y="42"/>
                    </a:moveTo>
                    <a:cubicBezTo>
                      <a:pt x="168" y="40"/>
                      <a:pt x="164" y="38"/>
                      <a:pt x="160" y="41"/>
                    </a:cubicBezTo>
                    <a:cubicBezTo>
                      <a:pt x="158" y="33"/>
                      <a:pt x="172" y="39"/>
                      <a:pt x="174" y="29"/>
                    </a:cubicBezTo>
                    <a:cubicBezTo>
                      <a:pt x="174" y="33"/>
                      <a:pt x="175" y="37"/>
                      <a:pt x="180" y="32"/>
                    </a:cubicBezTo>
                    <a:cubicBezTo>
                      <a:pt x="186" y="42"/>
                      <a:pt x="170" y="33"/>
                      <a:pt x="170" y="42"/>
                    </a:cubicBezTo>
                    <a:close/>
                    <a:moveTo>
                      <a:pt x="189" y="32"/>
                    </a:moveTo>
                    <a:cubicBezTo>
                      <a:pt x="190" y="35"/>
                      <a:pt x="189" y="39"/>
                      <a:pt x="185" y="39"/>
                    </a:cubicBezTo>
                    <a:cubicBezTo>
                      <a:pt x="184" y="36"/>
                      <a:pt x="186" y="32"/>
                      <a:pt x="189" y="32"/>
                    </a:cubicBezTo>
                    <a:close/>
                    <a:moveTo>
                      <a:pt x="159" y="58"/>
                    </a:moveTo>
                    <a:cubicBezTo>
                      <a:pt x="164" y="58"/>
                      <a:pt x="165" y="48"/>
                      <a:pt x="170" y="54"/>
                    </a:cubicBezTo>
                    <a:cubicBezTo>
                      <a:pt x="165" y="53"/>
                      <a:pt x="164" y="65"/>
                      <a:pt x="159" y="58"/>
                    </a:cubicBezTo>
                    <a:close/>
                    <a:moveTo>
                      <a:pt x="173" y="58"/>
                    </a:moveTo>
                    <a:cubicBezTo>
                      <a:pt x="171" y="55"/>
                      <a:pt x="177" y="53"/>
                      <a:pt x="172" y="49"/>
                    </a:cubicBezTo>
                    <a:cubicBezTo>
                      <a:pt x="174" y="48"/>
                      <a:pt x="175" y="47"/>
                      <a:pt x="174" y="46"/>
                    </a:cubicBezTo>
                    <a:cubicBezTo>
                      <a:pt x="176" y="45"/>
                      <a:pt x="176" y="46"/>
                      <a:pt x="175" y="47"/>
                    </a:cubicBezTo>
                    <a:cubicBezTo>
                      <a:pt x="177" y="49"/>
                      <a:pt x="178" y="49"/>
                      <a:pt x="180" y="48"/>
                    </a:cubicBezTo>
                    <a:cubicBezTo>
                      <a:pt x="181" y="50"/>
                      <a:pt x="179" y="50"/>
                      <a:pt x="179" y="49"/>
                    </a:cubicBezTo>
                    <a:cubicBezTo>
                      <a:pt x="174" y="52"/>
                      <a:pt x="178" y="55"/>
                      <a:pt x="173" y="58"/>
                    </a:cubicBezTo>
                    <a:close/>
                    <a:moveTo>
                      <a:pt x="194" y="38"/>
                    </a:moveTo>
                    <a:cubicBezTo>
                      <a:pt x="197" y="42"/>
                      <a:pt x="189" y="43"/>
                      <a:pt x="196" y="45"/>
                    </a:cubicBezTo>
                    <a:cubicBezTo>
                      <a:pt x="193" y="47"/>
                      <a:pt x="192" y="48"/>
                      <a:pt x="194" y="50"/>
                    </a:cubicBezTo>
                    <a:cubicBezTo>
                      <a:pt x="188" y="49"/>
                      <a:pt x="190" y="41"/>
                      <a:pt x="194" y="38"/>
                    </a:cubicBezTo>
                    <a:close/>
                    <a:moveTo>
                      <a:pt x="182" y="60"/>
                    </a:moveTo>
                    <a:cubicBezTo>
                      <a:pt x="180" y="58"/>
                      <a:pt x="181" y="57"/>
                      <a:pt x="180" y="56"/>
                    </a:cubicBezTo>
                    <a:cubicBezTo>
                      <a:pt x="183" y="54"/>
                      <a:pt x="187" y="53"/>
                      <a:pt x="189" y="56"/>
                    </a:cubicBezTo>
                    <a:cubicBezTo>
                      <a:pt x="187" y="59"/>
                      <a:pt x="185" y="56"/>
                      <a:pt x="182" y="60"/>
                    </a:cubicBezTo>
                    <a:close/>
                    <a:moveTo>
                      <a:pt x="201" y="43"/>
                    </a:moveTo>
                    <a:cubicBezTo>
                      <a:pt x="203" y="39"/>
                      <a:pt x="207" y="38"/>
                      <a:pt x="211" y="35"/>
                    </a:cubicBezTo>
                    <a:cubicBezTo>
                      <a:pt x="214" y="42"/>
                      <a:pt x="205" y="42"/>
                      <a:pt x="201" y="43"/>
                    </a:cubicBezTo>
                    <a:close/>
                    <a:moveTo>
                      <a:pt x="197" y="55"/>
                    </a:moveTo>
                    <a:cubicBezTo>
                      <a:pt x="198" y="57"/>
                      <a:pt x="197" y="58"/>
                      <a:pt x="198" y="60"/>
                    </a:cubicBezTo>
                    <a:cubicBezTo>
                      <a:pt x="196" y="61"/>
                      <a:pt x="194" y="58"/>
                      <a:pt x="192" y="61"/>
                    </a:cubicBezTo>
                    <a:cubicBezTo>
                      <a:pt x="190" y="58"/>
                      <a:pt x="194" y="55"/>
                      <a:pt x="197" y="55"/>
                    </a:cubicBezTo>
                    <a:close/>
                    <a:moveTo>
                      <a:pt x="184" y="72"/>
                    </a:moveTo>
                    <a:cubicBezTo>
                      <a:pt x="182" y="70"/>
                      <a:pt x="181" y="68"/>
                      <a:pt x="183" y="66"/>
                    </a:cubicBezTo>
                    <a:cubicBezTo>
                      <a:pt x="188" y="63"/>
                      <a:pt x="191" y="70"/>
                      <a:pt x="196" y="65"/>
                    </a:cubicBezTo>
                    <a:cubicBezTo>
                      <a:pt x="198" y="73"/>
                      <a:pt x="190" y="69"/>
                      <a:pt x="184" y="72"/>
                    </a:cubicBezTo>
                    <a:close/>
                    <a:moveTo>
                      <a:pt x="214" y="36"/>
                    </a:moveTo>
                    <a:cubicBezTo>
                      <a:pt x="216" y="36"/>
                      <a:pt x="218" y="38"/>
                      <a:pt x="217" y="36"/>
                    </a:cubicBezTo>
                    <a:cubicBezTo>
                      <a:pt x="221" y="40"/>
                      <a:pt x="224" y="38"/>
                      <a:pt x="229" y="37"/>
                    </a:cubicBezTo>
                    <a:cubicBezTo>
                      <a:pt x="231" y="43"/>
                      <a:pt x="214" y="41"/>
                      <a:pt x="214" y="36"/>
                    </a:cubicBezTo>
                    <a:close/>
                    <a:moveTo>
                      <a:pt x="225" y="57"/>
                    </a:moveTo>
                    <a:cubicBezTo>
                      <a:pt x="223" y="59"/>
                      <a:pt x="226" y="61"/>
                      <a:pt x="222" y="63"/>
                    </a:cubicBezTo>
                    <a:cubicBezTo>
                      <a:pt x="220" y="61"/>
                      <a:pt x="217" y="62"/>
                      <a:pt x="215" y="59"/>
                    </a:cubicBezTo>
                    <a:cubicBezTo>
                      <a:pt x="218" y="57"/>
                      <a:pt x="214" y="55"/>
                      <a:pt x="218" y="53"/>
                    </a:cubicBezTo>
                    <a:cubicBezTo>
                      <a:pt x="222" y="56"/>
                      <a:pt x="227" y="55"/>
                      <a:pt x="232" y="59"/>
                    </a:cubicBezTo>
                    <a:cubicBezTo>
                      <a:pt x="228" y="61"/>
                      <a:pt x="229" y="58"/>
                      <a:pt x="225" y="57"/>
                    </a:cubicBezTo>
                    <a:close/>
                    <a:moveTo>
                      <a:pt x="224" y="72"/>
                    </a:moveTo>
                    <a:cubicBezTo>
                      <a:pt x="223" y="67"/>
                      <a:pt x="222" y="72"/>
                      <a:pt x="218" y="73"/>
                    </a:cubicBezTo>
                    <a:cubicBezTo>
                      <a:pt x="219" y="67"/>
                      <a:pt x="224" y="66"/>
                      <a:pt x="228" y="63"/>
                    </a:cubicBezTo>
                    <a:cubicBezTo>
                      <a:pt x="229" y="65"/>
                      <a:pt x="228" y="68"/>
                      <a:pt x="227" y="66"/>
                    </a:cubicBezTo>
                    <a:cubicBezTo>
                      <a:pt x="224" y="68"/>
                      <a:pt x="228" y="70"/>
                      <a:pt x="224" y="72"/>
                    </a:cubicBezTo>
                    <a:close/>
                    <a:moveTo>
                      <a:pt x="241" y="73"/>
                    </a:moveTo>
                    <a:cubicBezTo>
                      <a:pt x="240" y="72"/>
                      <a:pt x="242" y="72"/>
                      <a:pt x="242" y="72"/>
                    </a:cubicBezTo>
                    <a:cubicBezTo>
                      <a:pt x="245" y="71"/>
                      <a:pt x="241" y="68"/>
                      <a:pt x="243" y="66"/>
                    </a:cubicBezTo>
                    <a:cubicBezTo>
                      <a:pt x="241" y="65"/>
                      <a:pt x="241" y="68"/>
                      <a:pt x="242" y="69"/>
                    </a:cubicBezTo>
                    <a:cubicBezTo>
                      <a:pt x="239" y="70"/>
                      <a:pt x="239" y="62"/>
                      <a:pt x="242" y="60"/>
                    </a:cubicBezTo>
                    <a:cubicBezTo>
                      <a:pt x="242" y="65"/>
                      <a:pt x="242" y="65"/>
                      <a:pt x="246" y="71"/>
                    </a:cubicBezTo>
                    <a:cubicBezTo>
                      <a:pt x="244" y="73"/>
                      <a:pt x="243" y="72"/>
                      <a:pt x="241" y="73"/>
                    </a:cubicBezTo>
                    <a:close/>
                    <a:moveTo>
                      <a:pt x="251" y="78"/>
                    </a:moveTo>
                    <a:cubicBezTo>
                      <a:pt x="251" y="73"/>
                      <a:pt x="256" y="72"/>
                      <a:pt x="255" y="68"/>
                    </a:cubicBezTo>
                    <a:cubicBezTo>
                      <a:pt x="257" y="68"/>
                      <a:pt x="258" y="76"/>
                      <a:pt x="257" y="79"/>
                    </a:cubicBezTo>
                    <a:cubicBezTo>
                      <a:pt x="254" y="73"/>
                      <a:pt x="255" y="74"/>
                      <a:pt x="251" y="78"/>
                    </a:cubicBezTo>
                    <a:close/>
                    <a:moveTo>
                      <a:pt x="354" y="12"/>
                    </a:moveTo>
                    <a:cubicBezTo>
                      <a:pt x="355" y="11"/>
                      <a:pt x="356" y="13"/>
                      <a:pt x="357" y="13"/>
                    </a:cubicBezTo>
                    <a:cubicBezTo>
                      <a:pt x="359" y="12"/>
                      <a:pt x="358" y="10"/>
                      <a:pt x="361" y="9"/>
                    </a:cubicBezTo>
                    <a:cubicBezTo>
                      <a:pt x="361" y="10"/>
                      <a:pt x="362" y="11"/>
                      <a:pt x="363" y="12"/>
                    </a:cubicBezTo>
                    <a:cubicBezTo>
                      <a:pt x="360" y="13"/>
                      <a:pt x="357" y="15"/>
                      <a:pt x="354" y="12"/>
                    </a:cubicBezTo>
                    <a:close/>
                    <a:moveTo>
                      <a:pt x="716" y="72"/>
                    </a:moveTo>
                    <a:cubicBezTo>
                      <a:pt x="717" y="79"/>
                      <a:pt x="704" y="74"/>
                      <a:pt x="698" y="77"/>
                    </a:cubicBezTo>
                    <a:cubicBezTo>
                      <a:pt x="697" y="72"/>
                      <a:pt x="708" y="74"/>
                      <a:pt x="704" y="69"/>
                    </a:cubicBezTo>
                    <a:cubicBezTo>
                      <a:pt x="707" y="71"/>
                      <a:pt x="711" y="68"/>
                      <a:pt x="714" y="65"/>
                    </a:cubicBezTo>
                    <a:cubicBezTo>
                      <a:pt x="714" y="71"/>
                      <a:pt x="706" y="74"/>
                      <a:pt x="702" y="75"/>
                    </a:cubicBezTo>
                    <a:cubicBezTo>
                      <a:pt x="706" y="77"/>
                      <a:pt x="711" y="73"/>
                      <a:pt x="716" y="72"/>
                    </a:cubicBezTo>
                    <a:close/>
                    <a:moveTo>
                      <a:pt x="717" y="62"/>
                    </a:moveTo>
                    <a:cubicBezTo>
                      <a:pt x="718" y="66"/>
                      <a:pt x="708" y="63"/>
                      <a:pt x="710" y="59"/>
                    </a:cubicBezTo>
                    <a:cubicBezTo>
                      <a:pt x="717" y="63"/>
                      <a:pt x="711" y="54"/>
                      <a:pt x="716" y="51"/>
                    </a:cubicBezTo>
                    <a:cubicBezTo>
                      <a:pt x="722" y="56"/>
                      <a:pt x="711" y="60"/>
                      <a:pt x="717" y="62"/>
                    </a:cubicBezTo>
                    <a:close/>
                    <a:moveTo>
                      <a:pt x="712" y="39"/>
                    </a:moveTo>
                    <a:cubicBezTo>
                      <a:pt x="714" y="43"/>
                      <a:pt x="714" y="33"/>
                      <a:pt x="717" y="39"/>
                    </a:cubicBezTo>
                    <a:cubicBezTo>
                      <a:pt x="712" y="44"/>
                      <a:pt x="711" y="46"/>
                      <a:pt x="706" y="43"/>
                    </a:cubicBezTo>
                    <a:cubicBezTo>
                      <a:pt x="713" y="44"/>
                      <a:pt x="708" y="28"/>
                      <a:pt x="712" y="39"/>
                    </a:cubicBezTo>
                    <a:close/>
                    <a:moveTo>
                      <a:pt x="721" y="30"/>
                    </a:moveTo>
                    <a:cubicBezTo>
                      <a:pt x="717" y="32"/>
                      <a:pt x="712" y="33"/>
                      <a:pt x="708" y="32"/>
                    </a:cubicBezTo>
                    <a:cubicBezTo>
                      <a:pt x="709" y="28"/>
                      <a:pt x="716" y="17"/>
                      <a:pt x="720" y="10"/>
                    </a:cubicBezTo>
                    <a:cubicBezTo>
                      <a:pt x="722" y="17"/>
                      <a:pt x="720" y="21"/>
                      <a:pt x="721" y="30"/>
                    </a:cubicBezTo>
                    <a:close/>
                    <a:moveTo>
                      <a:pt x="716" y="13"/>
                    </a:moveTo>
                    <a:cubicBezTo>
                      <a:pt x="714" y="14"/>
                      <a:pt x="713" y="15"/>
                      <a:pt x="711" y="17"/>
                    </a:cubicBezTo>
                    <a:cubicBezTo>
                      <a:pt x="709" y="11"/>
                      <a:pt x="706" y="17"/>
                      <a:pt x="704" y="13"/>
                    </a:cubicBezTo>
                    <a:cubicBezTo>
                      <a:pt x="708" y="13"/>
                      <a:pt x="713" y="8"/>
                      <a:pt x="716" y="13"/>
                    </a:cubicBezTo>
                    <a:close/>
                  </a:path>
                </a:pathLst>
              </a:custGeom>
              <a:solidFill>
                <a:srgbClr val="5F7797"/>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 name="Freeform 548"/>
              <p:cNvSpPr>
                <a:spLocks noEditPoints="1"/>
              </p:cNvSpPr>
              <p:nvPr/>
            </p:nvSpPr>
            <p:spPr bwMode="auto">
              <a:xfrm rot="16200000" flipV="1">
                <a:off x="4438472" y="5297055"/>
                <a:ext cx="363777" cy="45719"/>
              </a:xfrm>
              <a:custGeom>
                <a:avLst/>
                <a:gdLst>
                  <a:gd name="T0" fmla="*/ 480 w 748"/>
                  <a:gd name="T1" fmla="*/ 13 h 95"/>
                  <a:gd name="T2" fmla="*/ 427 w 748"/>
                  <a:gd name="T3" fmla="*/ 8 h 95"/>
                  <a:gd name="T4" fmla="*/ 366 w 748"/>
                  <a:gd name="T5" fmla="*/ 13 h 95"/>
                  <a:gd name="T6" fmla="*/ 311 w 748"/>
                  <a:gd name="T7" fmla="*/ 15 h 95"/>
                  <a:gd name="T8" fmla="*/ 289 w 748"/>
                  <a:gd name="T9" fmla="*/ 1 h 95"/>
                  <a:gd name="T10" fmla="*/ 234 w 748"/>
                  <a:gd name="T11" fmla="*/ 11 h 95"/>
                  <a:gd name="T12" fmla="*/ 205 w 748"/>
                  <a:gd name="T13" fmla="*/ 13 h 95"/>
                  <a:gd name="T14" fmla="*/ 152 w 748"/>
                  <a:gd name="T15" fmla="*/ 18 h 95"/>
                  <a:gd name="T16" fmla="*/ 142 w 748"/>
                  <a:gd name="T17" fmla="*/ 18 h 95"/>
                  <a:gd name="T18" fmla="*/ 126 w 748"/>
                  <a:gd name="T19" fmla="*/ 20 h 95"/>
                  <a:gd name="T20" fmla="*/ 107 w 748"/>
                  <a:gd name="T21" fmla="*/ 1 h 95"/>
                  <a:gd name="T22" fmla="*/ 64 w 748"/>
                  <a:gd name="T23" fmla="*/ 20 h 95"/>
                  <a:gd name="T24" fmla="*/ 17 w 748"/>
                  <a:gd name="T25" fmla="*/ 64 h 95"/>
                  <a:gd name="T26" fmla="*/ 71 w 748"/>
                  <a:gd name="T27" fmla="*/ 69 h 95"/>
                  <a:gd name="T28" fmla="*/ 101 w 748"/>
                  <a:gd name="T29" fmla="*/ 51 h 95"/>
                  <a:gd name="T30" fmla="*/ 90 w 748"/>
                  <a:gd name="T31" fmla="*/ 67 h 95"/>
                  <a:gd name="T32" fmla="*/ 112 w 748"/>
                  <a:gd name="T33" fmla="*/ 63 h 95"/>
                  <a:gd name="T34" fmla="*/ 140 w 748"/>
                  <a:gd name="T35" fmla="*/ 69 h 95"/>
                  <a:gd name="T36" fmla="*/ 151 w 748"/>
                  <a:gd name="T37" fmla="*/ 51 h 95"/>
                  <a:gd name="T38" fmla="*/ 167 w 748"/>
                  <a:gd name="T39" fmla="*/ 62 h 95"/>
                  <a:gd name="T40" fmla="*/ 213 w 748"/>
                  <a:gd name="T41" fmla="*/ 61 h 95"/>
                  <a:gd name="T42" fmla="*/ 244 w 748"/>
                  <a:gd name="T43" fmla="*/ 84 h 95"/>
                  <a:gd name="T44" fmla="*/ 306 w 748"/>
                  <a:gd name="T45" fmla="*/ 77 h 95"/>
                  <a:gd name="T46" fmla="*/ 364 w 748"/>
                  <a:gd name="T47" fmla="*/ 85 h 95"/>
                  <a:gd name="T48" fmla="*/ 566 w 748"/>
                  <a:gd name="T49" fmla="*/ 89 h 95"/>
                  <a:gd name="T50" fmla="*/ 675 w 748"/>
                  <a:gd name="T51" fmla="*/ 85 h 95"/>
                  <a:gd name="T52" fmla="*/ 744 w 748"/>
                  <a:gd name="T53" fmla="*/ 58 h 95"/>
                  <a:gd name="T54" fmla="*/ 725 w 748"/>
                  <a:gd name="T55" fmla="*/ 56 h 95"/>
                  <a:gd name="T56" fmla="*/ 733 w 748"/>
                  <a:gd name="T57" fmla="*/ 32 h 95"/>
                  <a:gd name="T58" fmla="*/ 725 w 748"/>
                  <a:gd name="T59" fmla="*/ 7 h 95"/>
                  <a:gd name="T60" fmla="*/ 672 w 748"/>
                  <a:gd name="T61" fmla="*/ 9 h 95"/>
                  <a:gd name="T62" fmla="*/ 642 w 748"/>
                  <a:gd name="T63" fmla="*/ 9 h 95"/>
                  <a:gd name="T64" fmla="*/ 604 w 748"/>
                  <a:gd name="T65" fmla="*/ 6 h 95"/>
                  <a:gd name="T66" fmla="*/ 227 w 748"/>
                  <a:gd name="T67" fmla="*/ 28 h 95"/>
                  <a:gd name="T68" fmla="*/ 201 w 748"/>
                  <a:gd name="T69" fmla="*/ 36 h 95"/>
                  <a:gd name="T70" fmla="*/ 220 w 748"/>
                  <a:gd name="T71" fmla="*/ 21 h 95"/>
                  <a:gd name="T72" fmla="*/ 196 w 748"/>
                  <a:gd name="T73" fmla="*/ 25 h 95"/>
                  <a:gd name="T74" fmla="*/ 184 w 748"/>
                  <a:gd name="T75" fmla="*/ 11 h 95"/>
                  <a:gd name="T76" fmla="*/ 79 w 748"/>
                  <a:gd name="T77" fmla="*/ 39 h 95"/>
                  <a:gd name="T78" fmla="*/ 54 w 748"/>
                  <a:gd name="T79" fmla="*/ 40 h 95"/>
                  <a:gd name="T80" fmla="*/ 71 w 748"/>
                  <a:gd name="T81" fmla="*/ 38 h 95"/>
                  <a:gd name="T82" fmla="*/ 79 w 748"/>
                  <a:gd name="T83" fmla="*/ 44 h 95"/>
                  <a:gd name="T84" fmla="*/ 60 w 748"/>
                  <a:gd name="T85" fmla="*/ 68 h 95"/>
                  <a:gd name="T86" fmla="*/ 95 w 748"/>
                  <a:gd name="T87" fmla="*/ 48 h 95"/>
                  <a:gd name="T88" fmla="*/ 115 w 748"/>
                  <a:gd name="T89" fmla="*/ 39 h 95"/>
                  <a:gd name="T90" fmla="*/ 132 w 748"/>
                  <a:gd name="T91" fmla="*/ 31 h 95"/>
                  <a:gd name="T92" fmla="*/ 168 w 748"/>
                  <a:gd name="T93" fmla="*/ 26 h 95"/>
                  <a:gd name="T94" fmla="*/ 134 w 748"/>
                  <a:gd name="T95" fmla="*/ 63 h 95"/>
                  <a:gd name="T96" fmla="*/ 174 w 748"/>
                  <a:gd name="T97" fmla="*/ 29 h 95"/>
                  <a:gd name="T98" fmla="*/ 159 w 748"/>
                  <a:gd name="T99" fmla="*/ 58 h 95"/>
                  <a:gd name="T100" fmla="*/ 194 w 748"/>
                  <a:gd name="T101" fmla="*/ 38 h 95"/>
                  <a:gd name="T102" fmla="*/ 201 w 748"/>
                  <a:gd name="T103" fmla="*/ 43 h 95"/>
                  <a:gd name="T104" fmla="*/ 183 w 748"/>
                  <a:gd name="T105" fmla="*/ 66 h 95"/>
                  <a:gd name="T106" fmla="*/ 222 w 748"/>
                  <a:gd name="T107" fmla="*/ 63 h 95"/>
                  <a:gd name="T108" fmla="*/ 227 w 748"/>
                  <a:gd name="T109" fmla="*/ 66 h 95"/>
                  <a:gd name="T110" fmla="*/ 241 w 748"/>
                  <a:gd name="T111" fmla="*/ 73 h 95"/>
                  <a:gd name="T112" fmla="*/ 363 w 748"/>
                  <a:gd name="T113" fmla="*/ 12 h 95"/>
                  <a:gd name="T114" fmla="*/ 717 w 748"/>
                  <a:gd name="T115" fmla="*/ 62 h 95"/>
                  <a:gd name="T116" fmla="*/ 721 w 748"/>
                  <a:gd name="T117" fmla="*/ 3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48" h="95">
                    <a:moveTo>
                      <a:pt x="559" y="11"/>
                    </a:moveTo>
                    <a:cubicBezTo>
                      <a:pt x="559" y="7"/>
                      <a:pt x="557" y="9"/>
                      <a:pt x="557" y="5"/>
                    </a:cubicBezTo>
                    <a:cubicBezTo>
                      <a:pt x="546" y="13"/>
                      <a:pt x="543" y="8"/>
                      <a:pt x="534" y="8"/>
                    </a:cubicBezTo>
                    <a:cubicBezTo>
                      <a:pt x="537" y="7"/>
                      <a:pt x="541" y="7"/>
                      <a:pt x="539" y="3"/>
                    </a:cubicBezTo>
                    <a:cubicBezTo>
                      <a:pt x="529" y="8"/>
                      <a:pt x="508" y="10"/>
                      <a:pt x="498" y="11"/>
                    </a:cubicBezTo>
                    <a:cubicBezTo>
                      <a:pt x="499" y="11"/>
                      <a:pt x="499" y="9"/>
                      <a:pt x="498" y="8"/>
                    </a:cubicBezTo>
                    <a:cubicBezTo>
                      <a:pt x="491" y="10"/>
                      <a:pt x="491" y="13"/>
                      <a:pt x="485" y="9"/>
                    </a:cubicBezTo>
                    <a:cubicBezTo>
                      <a:pt x="483" y="14"/>
                      <a:pt x="481" y="8"/>
                      <a:pt x="480" y="13"/>
                    </a:cubicBezTo>
                    <a:cubicBezTo>
                      <a:pt x="478" y="10"/>
                      <a:pt x="476" y="12"/>
                      <a:pt x="476" y="9"/>
                    </a:cubicBezTo>
                    <a:cubicBezTo>
                      <a:pt x="473" y="9"/>
                      <a:pt x="470" y="11"/>
                      <a:pt x="467" y="8"/>
                    </a:cubicBezTo>
                    <a:cubicBezTo>
                      <a:pt x="463" y="10"/>
                      <a:pt x="469" y="13"/>
                      <a:pt x="465" y="15"/>
                    </a:cubicBezTo>
                    <a:cubicBezTo>
                      <a:pt x="464" y="14"/>
                      <a:pt x="463" y="13"/>
                      <a:pt x="462" y="13"/>
                    </a:cubicBezTo>
                    <a:cubicBezTo>
                      <a:pt x="463" y="12"/>
                      <a:pt x="464" y="10"/>
                      <a:pt x="462" y="9"/>
                    </a:cubicBezTo>
                    <a:cubicBezTo>
                      <a:pt x="461" y="10"/>
                      <a:pt x="459" y="11"/>
                      <a:pt x="458" y="12"/>
                    </a:cubicBezTo>
                    <a:cubicBezTo>
                      <a:pt x="445" y="2"/>
                      <a:pt x="432" y="14"/>
                      <a:pt x="426" y="14"/>
                    </a:cubicBezTo>
                    <a:cubicBezTo>
                      <a:pt x="422" y="9"/>
                      <a:pt x="428" y="10"/>
                      <a:pt x="427" y="8"/>
                    </a:cubicBezTo>
                    <a:cubicBezTo>
                      <a:pt x="420" y="9"/>
                      <a:pt x="412" y="6"/>
                      <a:pt x="410" y="14"/>
                    </a:cubicBezTo>
                    <a:cubicBezTo>
                      <a:pt x="405" y="6"/>
                      <a:pt x="404" y="18"/>
                      <a:pt x="401" y="13"/>
                    </a:cubicBezTo>
                    <a:cubicBezTo>
                      <a:pt x="400" y="11"/>
                      <a:pt x="406" y="9"/>
                      <a:pt x="402" y="7"/>
                    </a:cubicBezTo>
                    <a:cubicBezTo>
                      <a:pt x="397" y="8"/>
                      <a:pt x="397" y="14"/>
                      <a:pt x="392" y="11"/>
                    </a:cubicBezTo>
                    <a:cubicBezTo>
                      <a:pt x="393" y="10"/>
                      <a:pt x="394" y="9"/>
                      <a:pt x="392" y="7"/>
                    </a:cubicBezTo>
                    <a:cubicBezTo>
                      <a:pt x="386" y="13"/>
                      <a:pt x="381" y="11"/>
                      <a:pt x="375" y="13"/>
                    </a:cubicBezTo>
                    <a:cubicBezTo>
                      <a:pt x="376" y="13"/>
                      <a:pt x="376" y="7"/>
                      <a:pt x="374" y="9"/>
                    </a:cubicBezTo>
                    <a:cubicBezTo>
                      <a:pt x="375" y="12"/>
                      <a:pt x="368" y="13"/>
                      <a:pt x="366" y="13"/>
                    </a:cubicBezTo>
                    <a:cubicBezTo>
                      <a:pt x="370" y="11"/>
                      <a:pt x="369" y="8"/>
                      <a:pt x="370" y="5"/>
                    </a:cubicBezTo>
                    <a:cubicBezTo>
                      <a:pt x="365" y="4"/>
                      <a:pt x="369" y="8"/>
                      <a:pt x="365" y="10"/>
                    </a:cubicBezTo>
                    <a:cubicBezTo>
                      <a:pt x="361" y="4"/>
                      <a:pt x="353" y="5"/>
                      <a:pt x="350" y="11"/>
                    </a:cubicBezTo>
                    <a:cubicBezTo>
                      <a:pt x="346" y="10"/>
                      <a:pt x="340" y="11"/>
                      <a:pt x="338" y="8"/>
                    </a:cubicBezTo>
                    <a:cubicBezTo>
                      <a:pt x="336" y="8"/>
                      <a:pt x="326" y="14"/>
                      <a:pt x="322" y="8"/>
                    </a:cubicBezTo>
                    <a:cubicBezTo>
                      <a:pt x="318" y="9"/>
                      <a:pt x="321" y="12"/>
                      <a:pt x="319" y="14"/>
                    </a:cubicBezTo>
                    <a:cubicBezTo>
                      <a:pt x="317" y="11"/>
                      <a:pt x="315" y="8"/>
                      <a:pt x="315" y="6"/>
                    </a:cubicBezTo>
                    <a:cubicBezTo>
                      <a:pt x="310" y="8"/>
                      <a:pt x="314" y="12"/>
                      <a:pt x="311" y="15"/>
                    </a:cubicBezTo>
                    <a:cubicBezTo>
                      <a:pt x="309" y="12"/>
                      <a:pt x="301" y="15"/>
                      <a:pt x="302" y="11"/>
                    </a:cubicBezTo>
                    <a:cubicBezTo>
                      <a:pt x="304" y="12"/>
                      <a:pt x="311" y="14"/>
                      <a:pt x="310" y="8"/>
                    </a:cubicBezTo>
                    <a:cubicBezTo>
                      <a:pt x="305" y="11"/>
                      <a:pt x="302" y="7"/>
                      <a:pt x="298" y="7"/>
                    </a:cubicBezTo>
                    <a:cubicBezTo>
                      <a:pt x="298" y="11"/>
                      <a:pt x="299" y="8"/>
                      <a:pt x="302" y="9"/>
                    </a:cubicBezTo>
                    <a:cubicBezTo>
                      <a:pt x="298" y="10"/>
                      <a:pt x="297" y="14"/>
                      <a:pt x="295" y="13"/>
                    </a:cubicBezTo>
                    <a:cubicBezTo>
                      <a:pt x="292" y="11"/>
                      <a:pt x="295" y="6"/>
                      <a:pt x="292" y="8"/>
                    </a:cubicBezTo>
                    <a:cubicBezTo>
                      <a:pt x="294" y="10"/>
                      <a:pt x="287" y="15"/>
                      <a:pt x="286" y="13"/>
                    </a:cubicBezTo>
                    <a:cubicBezTo>
                      <a:pt x="284" y="8"/>
                      <a:pt x="293" y="5"/>
                      <a:pt x="289" y="1"/>
                    </a:cubicBezTo>
                    <a:cubicBezTo>
                      <a:pt x="285" y="11"/>
                      <a:pt x="272" y="11"/>
                      <a:pt x="263" y="11"/>
                    </a:cubicBezTo>
                    <a:cubicBezTo>
                      <a:pt x="263" y="8"/>
                      <a:pt x="264" y="2"/>
                      <a:pt x="260" y="4"/>
                    </a:cubicBezTo>
                    <a:cubicBezTo>
                      <a:pt x="258" y="8"/>
                      <a:pt x="261" y="7"/>
                      <a:pt x="260" y="9"/>
                    </a:cubicBezTo>
                    <a:cubicBezTo>
                      <a:pt x="257" y="10"/>
                      <a:pt x="256" y="12"/>
                      <a:pt x="253" y="6"/>
                    </a:cubicBezTo>
                    <a:cubicBezTo>
                      <a:pt x="251" y="7"/>
                      <a:pt x="252" y="9"/>
                      <a:pt x="250" y="10"/>
                    </a:cubicBezTo>
                    <a:cubicBezTo>
                      <a:pt x="245" y="1"/>
                      <a:pt x="245" y="12"/>
                      <a:pt x="243" y="10"/>
                    </a:cubicBezTo>
                    <a:cubicBezTo>
                      <a:pt x="238" y="7"/>
                      <a:pt x="247" y="6"/>
                      <a:pt x="242" y="3"/>
                    </a:cubicBezTo>
                    <a:cubicBezTo>
                      <a:pt x="237" y="7"/>
                      <a:pt x="240" y="10"/>
                      <a:pt x="234" y="11"/>
                    </a:cubicBezTo>
                    <a:cubicBezTo>
                      <a:pt x="234" y="8"/>
                      <a:pt x="232" y="6"/>
                      <a:pt x="230" y="6"/>
                    </a:cubicBezTo>
                    <a:cubicBezTo>
                      <a:pt x="229" y="8"/>
                      <a:pt x="227" y="11"/>
                      <a:pt x="226" y="5"/>
                    </a:cubicBezTo>
                    <a:cubicBezTo>
                      <a:pt x="220" y="7"/>
                      <a:pt x="230" y="10"/>
                      <a:pt x="224" y="12"/>
                    </a:cubicBezTo>
                    <a:cubicBezTo>
                      <a:pt x="223" y="11"/>
                      <a:pt x="222" y="10"/>
                      <a:pt x="220" y="10"/>
                    </a:cubicBezTo>
                    <a:cubicBezTo>
                      <a:pt x="223" y="8"/>
                      <a:pt x="223" y="6"/>
                      <a:pt x="221" y="4"/>
                    </a:cubicBezTo>
                    <a:cubicBezTo>
                      <a:pt x="214" y="5"/>
                      <a:pt x="221" y="17"/>
                      <a:pt x="213" y="12"/>
                    </a:cubicBezTo>
                    <a:cubicBezTo>
                      <a:pt x="219" y="11"/>
                      <a:pt x="214" y="9"/>
                      <a:pt x="216" y="4"/>
                    </a:cubicBezTo>
                    <a:cubicBezTo>
                      <a:pt x="212" y="5"/>
                      <a:pt x="207" y="9"/>
                      <a:pt x="205" y="13"/>
                    </a:cubicBezTo>
                    <a:cubicBezTo>
                      <a:pt x="202" y="10"/>
                      <a:pt x="204" y="7"/>
                      <a:pt x="201" y="5"/>
                    </a:cubicBezTo>
                    <a:cubicBezTo>
                      <a:pt x="194" y="9"/>
                      <a:pt x="192" y="14"/>
                      <a:pt x="188" y="12"/>
                    </a:cubicBezTo>
                    <a:cubicBezTo>
                      <a:pt x="191" y="10"/>
                      <a:pt x="183" y="7"/>
                      <a:pt x="188" y="6"/>
                    </a:cubicBezTo>
                    <a:cubicBezTo>
                      <a:pt x="189" y="7"/>
                      <a:pt x="188" y="8"/>
                      <a:pt x="190" y="10"/>
                    </a:cubicBezTo>
                    <a:cubicBezTo>
                      <a:pt x="197" y="2"/>
                      <a:pt x="183" y="7"/>
                      <a:pt x="179" y="4"/>
                    </a:cubicBezTo>
                    <a:cubicBezTo>
                      <a:pt x="174" y="7"/>
                      <a:pt x="174" y="12"/>
                      <a:pt x="169" y="8"/>
                    </a:cubicBezTo>
                    <a:cubicBezTo>
                      <a:pt x="169" y="4"/>
                      <a:pt x="176" y="9"/>
                      <a:pt x="175" y="2"/>
                    </a:cubicBezTo>
                    <a:cubicBezTo>
                      <a:pt x="167" y="6"/>
                      <a:pt x="150" y="5"/>
                      <a:pt x="152" y="18"/>
                    </a:cubicBezTo>
                    <a:cubicBezTo>
                      <a:pt x="155" y="14"/>
                      <a:pt x="157" y="17"/>
                      <a:pt x="160" y="17"/>
                    </a:cubicBezTo>
                    <a:cubicBezTo>
                      <a:pt x="165" y="15"/>
                      <a:pt x="162" y="12"/>
                      <a:pt x="166" y="9"/>
                    </a:cubicBezTo>
                    <a:cubicBezTo>
                      <a:pt x="170" y="13"/>
                      <a:pt x="167" y="16"/>
                      <a:pt x="164" y="19"/>
                    </a:cubicBezTo>
                    <a:cubicBezTo>
                      <a:pt x="159" y="19"/>
                      <a:pt x="153" y="20"/>
                      <a:pt x="148" y="23"/>
                    </a:cubicBezTo>
                    <a:cubicBezTo>
                      <a:pt x="147" y="22"/>
                      <a:pt x="147" y="22"/>
                      <a:pt x="146" y="21"/>
                    </a:cubicBezTo>
                    <a:cubicBezTo>
                      <a:pt x="156" y="14"/>
                      <a:pt x="144" y="12"/>
                      <a:pt x="152" y="7"/>
                    </a:cubicBezTo>
                    <a:cubicBezTo>
                      <a:pt x="146" y="7"/>
                      <a:pt x="146" y="11"/>
                      <a:pt x="140" y="13"/>
                    </a:cubicBezTo>
                    <a:cubicBezTo>
                      <a:pt x="138" y="17"/>
                      <a:pt x="144" y="15"/>
                      <a:pt x="142" y="18"/>
                    </a:cubicBezTo>
                    <a:cubicBezTo>
                      <a:pt x="136" y="18"/>
                      <a:pt x="138" y="21"/>
                      <a:pt x="133" y="25"/>
                    </a:cubicBezTo>
                    <a:cubicBezTo>
                      <a:pt x="131" y="19"/>
                      <a:pt x="127" y="30"/>
                      <a:pt x="125" y="26"/>
                    </a:cubicBezTo>
                    <a:cubicBezTo>
                      <a:pt x="123" y="22"/>
                      <a:pt x="130" y="20"/>
                      <a:pt x="129" y="16"/>
                    </a:cubicBezTo>
                    <a:cubicBezTo>
                      <a:pt x="139" y="21"/>
                      <a:pt x="139" y="4"/>
                      <a:pt x="149" y="6"/>
                    </a:cubicBezTo>
                    <a:cubicBezTo>
                      <a:pt x="143" y="3"/>
                      <a:pt x="136" y="7"/>
                      <a:pt x="130" y="5"/>
                    </a:cubicBezTo>
                    <a:cubicBezTo>
                      <a:pt x="129" y="8"/>
                      <a:pt x="127" y="12"/>
                      <a:pt x="127" y="16"/>
                    </a:cubicBezTo>
                    <a:cubicBezTo>
                      <a:pt x="125" y="14"/>
                      <a:pt x="123" y="14"/>
                      <a:pt x="121" y="15"/>
                    </a:cubicBezTo>
                    <a:cubicBezTo>
                      <a:pt x="119" y="19"/>
                      <a:pt x="128" y="17"/>
                      <a:pt x="126" y="20"/>
                    </a:cubicBezTo>
                    <a:cubicBezTo>
                      <a:pt x="115" y="20"/>
                      <a:pt x="116" y="24"/>
                      <a:pt x="111" y="27"/>
                    </a:cubicBezTo>
                    <a:cubicBezTo>
                      <a:pt x="111" y="22"/>
                      <a:pt x="111" y="17"/>
                      <a:pt x="114" y="13"/>
                    </a:cubicBezTo>
                    <a:cubicBezTo>
                      <a:pt x="118" y="16"/>
                      <a:pt x="116" y="18"/>
                      <a:pt x="119" y="21"/>
                    </a:cubicBezTo>
                    <a:cubicBezTo>
                      <a:pt x="120" y="15"/>
                      <a:pt x="122" y="9"/>
                      <a:pt x="126" y="4"/>
                    </a:cubicBezTo>
                    <a:cubicBezTo>
                      <a:pt x="124" y="1"/>
                      <a:pt x="109" y="1"/>
                      <a:pt x="114" y="8"/>
                    </a:cubicBezTo>
                    <a:cubicBezTo>
                      <a:pt x="114" y="10"/>
                      <a:pt x="109" y="12"/>
                      <a:pt x="106" y="12"/>
                    </a:cubicBezTo>
                    <a:cubicBezTo>
                      <a:pt x="103" y="10"/>
                      <a:pt x="112" y="9"/>
                      <a:pt x="109" y="6"/>
                    </a:cubicBezTo>
                    <a:cubicBezTo>
                      <a:pt x="104" y="8"/>
                      <a:pt x="106" y="3"/>
                      <a:pt x="107" y="1"/>
                    </a:cubicBezTo>
                    <a:cubicBezTo>
                      <a:pt x="103" y="6"/>
                      <a:pt x="93" y="13"/>
                      <a:pt x="86" y="16"/>
                    </a:cubicBezTo>
                    <a:cubicBezTo>
                      <a:pt x="87" y="14"/>
                      <a:pt x="85" y="13"/>
                      <a:pt x="86" y="12"/>
                    </a:cubicBezTo>
                    <a:cubicBezTo>
                      <a:pt x="90" y="7"/>
                      <a:pt x="103" y="8"/>
                      <a:pt x="99" y="0"/>
                    </a:cubicBezTo>
                    <a:cubicBezTo>
                      <a:pt x="94" y="2"/>
                      <a:pt x="96" y="5"/>
                      <a:pt x="92" y="7"/>
                    </a:cubicBezTo>
                    <a:cubicBezTo>
                      <a:pt x="86" y="7"/>
                      <a:pt x="91" y="4"/>
                      <a:pt x="89" y="1"/>
                    </a:cubicBezTo>
                    <a:cubicBezTo>
                      <a:pt x="80" y="5"/>
                      <a:pt x="88" y="11"/>
                      <a:pt x="82" y="15"/>
                    </a:cubicBezTo>
                    <a:cubicBezTo>
                      <a:pt x="78" y="10"/>
                      <a:pt x="73" y="16"/>
                      <a:pt x="70" y="10"/>
                    </a:cubicBezTo>
                    <a:cubicBezTo>
                      <a:pt x="68" y="13"/>
                      <a:pt x="69" y="17"/>
                      <a:pt x="64" y="20"/>
                    </a:cubicBezTo>
                    <a:cubicBezTo>
                      <a:pt x="57" y="12"/>
                      <a:pt x="58" y="16"/>
                      <a:pt x="51" y="12"/>
                    </a:cubicBezTo>
                    <a:cubicBezTo>
                      <a:pt x="52" y="17"/>
                      <a:pt x="49" y="18"/>
                      <a:pt x="44" y="21"/>
                    </a:cubicBezTo>
                    <a:cubicBezTo>
                      <a:pt x="50" y="29"/>
                      <a:pt x="44" y="36"/>
                      <a:pt x="35" y="43"/>
                    </a:cubicBezTo>
                    <a:cubicBezTo>
                      <a:pt x="29" y="38"/>
                      <a:pt x="22" y="43"/>
                      <a:pt x="18" y="49"/>
                    </a:cubicBezTo>
                    <a:cubicBezTo>
                      <a:pt x="13" y="48"/>
                      <a:pt x="18" y="44"/>
                      <a:pt x="12" y="42"/>
                    </a:cubicBezTo>
                    <a:cubicBezTo>
                      <a:pt x="11" y="46"/>
                      <a:pt x="16" y="67"/>
                      <a:pt x="8" y="58"/>
                    </a:cubicBezTo>
                    <a:cubicBezTo>
                      <a:pt x="7" y="60"/>
                      <a:pt x="0" y="62"/>
                      <a:pt x="5" y="64"/>
                    </a:cubicBezTo>
                    <a:cubicBezTo>
                      <a:pt x="9" y="64"/>
                      <a:pt x="13" y="63"/>
                      <a:pt x="17" y="64"/>
                    </a:cubicBezTo>
                    <a:cubicBezTo>
                      <a:pt x="18" y="60"/>
                      <a:pt x="17" y="56"/>
                      <a:pt x="20" y="52"/>
                    </a:cubicBezTo>
                    <a:cubicBezTo>
                      <a:pt x="22" y="53"/>
                      <a:pt x="24" y="53"/>
                      <a:pt x="25" y="56"/>
                    </a:cubicBezTo>
                    <a:cubicBezTo>
                      <a:pt x="27" y="51"/>
                      <a:pt x="30" y="52"/>
                      <a:pt x="34" y="51"/>
                    </a:cubicBezTo>
                    <a:cubicBezTo>
                      <a:pt x="32" y="48"/>
                      <a:pt x="30" y="49"/>
                      <a:pt x="29" y="47"/>
                    </a:cubicBezTo>
                    <a:cubicBezTo>
                      <a:pt x="35" y="41"/>
                      <a:pt x="36" y="47"/>
                      <a:pt x="40" y="40"/>
                    </a:cubicBezTo>
                    <a:cubicBezTo>
                      <a:pt x="43" y="44"/>
                      <a:pt x="49" y="46"/>
                      <a:pt x="56" y="46"/>
                    </a:cubicBezTo>
                    <a:cubicBezTo>
                      <a:pt x="46" y="53"/>
                      <a:pt x="60" y="57"/>
                      <a:pt x="51" y="64"/>
                    </a:cubicBezTo>
                    <a:cubicBezTo>
                      <a:pt x="57" y="73"/>
                      <a:pt x="65" y="66"/>
                      <a:pt x="71" y="69"/>
                    </a:cubicBezTo>
                    <a:cubicBezTo>
                      <a:pt x="69" y="66"/>
                      <a:pt x="67" y="67"/>
                      <a:pt x="65" y="63"/>
                    </a:cubicBezTo>
                    <a:cubicBezTo>
                      <a:pt x="66" y="61"/>
                      <a:pt x="66" y="59"/>
                      <a:pt x="68" y="58"/>
                    </a:cubicBezTo>
                    <a:cubicBezTo>
                      <a:pt x="70" y="60"/>
                      <a:pt x="69" y="62"/>
                      <a:pt x="71" y="63"/>
                    </a:cubicBezTo>
                    <a:cubicBezTo>
                      <a:pt x="72" y="64"/>
                      <a:pt x="78" y="62"/>
                      <a:pt x="76" y="59"/>
                    </a:cubicBezTo>
                    <a:cubicBezTo>
                      <a:pt x="75" y="59"/>
                      <a:pt x="81" y="47"/>
                      <a:pt x="86" y="46"/>
                    </a:cubicBezTo>
                    <a:cubicBezTo>
                      <a:pt x="84" y="48"/>
                      <a:pt x="83" y="50"/>
                      <a:pt x="83" y="52"/>
                    </a:cubicBezTo>
                    <a:cubicBezTo>
                      <a:pt x="86" y="51"/>
                      <a:pt x="92" y="50"/>
                      <a:pt x="91" y="55"/>
                    </a:cubicBezTo>
                    <a:cubicBezTo>
                      <a:pt x="94" y="52"/>
                      <a:pt x="98" y="50"/>
                      <a:pt x="101" y="51"/>
                    </a:cubicBezTo>
                    <a:cubicBezTo>
                      <a:pt x="101" y="52"/>
                      <a:pt x="102" y="53"/>
                      <a:pt x="101" y="54"/>
                    </a:cubicBezTo>
                    <a:cubicBezTo>
                      <a:pt x="96" y="55"/>
                      <a:pt x="91" y="54"/>
                      <a:pt x="85" y="59"/>
                    </a:cubicBezTo>
                    <a:cubicBezTo>
                      <a:pt x="85" y="58"/>
                      <a:pt x="85" y="53"/>
                      <a:pt x="82" y="55"/>
                    </a:cubicBezTo>
                    <a:cubicBezTo>
                      <a:pt x="85" y="62"/>
                      <a:pt x="73" y="61"/>
                      <a:pt x="75" y="69"/>
                    </a:cubicBezTo>
                    <a:cubicBezTo>
                      <a:pt x="79" y="65"/>
                      <a:pt x="82" y="74"/>
                      <a:pt x="86" y="69"/>
                    </a:cubicBezTo>
                    <a:cubicBezTo>
                      <a:pt x="90" y="67"/>
                      <a:pt x="84" y="64"/>
                      <a:pt x="86" y="62"/>
                    </a:cubicBezTo>
                    <a:cubicBezTo>
                      <a:pt x="88" y="61"/>
                      <a:pt x="89" y="60"/>
                      <a:pt x="90" y="61"/>
                    </a:cubicBezTo>
                    <a:cubicBezTo>
                      <a:pt x="93" y="63"/>
                      <a:pt x="88" y="65"/>
                      <a:pt x="90" y="67"/>
                    </a:cubicBezTo>
                    <a:cubicBezTo>
                      <a:pt x="92" y="66"/>
                      <a:pt x="93" y="70"/>
                      <a:pt x="96" y="65"/>
                    </a:cubicBezTo>
                    <a:cubicBezTo>
                      <a:pt x="94" y="64"/>
                      <a:pt x="93" y="62"/>
                      <a:pt x="91" y="60"/>
                    </a:cubicBezTo>
                    <a:cubicBezTo>
                      <a:pt x="93" y="59"/>
                      <a:pt x="93" y="57"/>
                      <a:pt x="94" y="56"/>
                    </a:cubicBezTo>
                    <a:cubicBezTo>
                      <a:pt x="96" y="62"/>
                      <a:pt x="99" y="56"/>
                      <a:pt x="101" y="60"/>
                    </a:cubicBezTo>
                    <a:cubicBezTo>
                      <a:pt x="98" y="64"/>
                      <a:pt x="97" y="57"/>
                      <a:pt x="94" y="61"/>
                    </a:cubicBezTo>
                    <a:cubicBezTo>
                      <a:pt x="100" y="64"/>
                      <a:pt x="97" y="67"/>
                      <a:pt x="98" y="71"/>
                    </a:cubicBezTo>
                    <a:cubicBezTo>
                      <a:pt x="105" y="68"/>
                      <a:pt x="100" y="63"/>
                      <a:pt x="104" y="59"/>
                    </a:cubicBezTo>
                    <a:cubicBezTo>
                      <a:pt x="107" y="57"/>
                      <a:pt x="109" y="64"/>
                      <a:pt x="112" y="63"/>
                    </a:cubicBezTo>
                    <a:cubicBezTo>
                      <a:pt x="114" y="59"/>
                      <a:pt x="118" y="57"/>
                      <a:pt x="112" y="54"/>
                    </a:cubicBezTo>
                    <a:cubicBezTo>
                      <a:pt x="115" y="51"/>
                      <a:pt x="120" y="47"/>
                      <a:pt x="124" y="49"/>
                    </a:cubicBezTo>
                    <a:cubicBezTo>
                      <a:pt x="117" y="54"/>
                      <a:pt x="118" y="60"/>
                      <a:pt x="114" y="66"/>
                    </a:cubicBezTo>
                    <a:cubicBezTo>
                      <a:pt x="111" y="60"/>
                      <a:pt x="96" y="73"/>
                      <a:pt x="104" y="74"/>
                    </a:cubicBezTo>
                    <a:cubicBezTo>
                      <a:pt x="103" y="70"/>
                      <a:pt x="109" y="75"/>
                      <a:pt x="112" y="69"/>
                    </a:cubicBezTo>
                    <a:cubicBezTo>
                      <a:pt x="115" y="75"/>
                      <a:pt x="123" y="71"/>
                      <a:pt x="131" y="76"/>
                    </a:cubicBezTo>
                    <a:cubicBezTo>
                      <a:pt x="136" y="74"/>
                      <a:pt x="133" y="71"/>
                      <a:pt x="134" y="68"/>
                    </a:cubicBezTo>
                    <a:cubicBezTo>
                      <a:pt x="136" y="69"/>
                      <a:pt x="138" y="65"/>
                      <a:pt x="140" y="69"/>
                    </a:cubicBezTo>
                    <a:cubicBezTo>
                      <a:pt x="143" y="65"/>
                      <a:pt x="143" y="65"/>
                      <a:pt x="147" y="64"/>
                    </a:cubicBezTo>
                    <a:cubicBezTo>
                      <a:pt x="145" y="58"/>
                      <a:pt x="142" y="67"/>
                      <a:pt x="140" y="64"/>
                    </a:cubicBezTo>
                    <a:cubicBezTo>
                      <a:pt x="137" y="61"/>
                      <a:pt x="137" y="59"/>
                      <a:pt x="138" y="57"/>
                    </a:cubicBezTo>
                    <a:cubicBezTo>
                      <a:pt x="142" y="56"/>
                      <a:pt x="145" y="61"/>
                      <a:pt x="150" y="56"/>
                    </a:cubicBezTo>
                    <a:cubicBezTo>
                      <a:pt x="146" y="52"/>
                      <a:pt x="148" y="49"/>
                      <a:pt x="151" y="46"/>
                    </a:cubicBezTo>
                    <a:cubicBezTo>
                      <a:pt x="154" y="49"/>
                      <a:pt x="157" y="43"/>
                      <a:pt x="160" y="44"/>
                    </a:cubicBezTo>
                    <a:cubicBezTo>
                      <a:pt x="161" y="45"/>
                      <a:pt x="160" y="47"/>
                      <a:pt x="160" y="48"/>
                    </a:cubicBezTo>
                    <a:cubicBezTo>
                      <a:pt x="157" y="52"/>
                      <a:pt x="154" y="50"/>
                      <a:pt x="151" y="51"/>
                    </a:cubicBezTo>
                    <a:cubicBezTo>
                      <a:pt x="154" y="59"/>
                      <a:pt x="144" y="65"/>
                      <a:pt x="147" y="73"/>
                    </a:cubicBezTo>
                    <a:cubicBezTo>
                      <a:pt x="143" y="73"/>
                      <a:pt x="140" y="68"/>
                      <a:pt x="136" y="72"/>
                    </a:cubicBezTo>
                    <a:cubicBezTo>
                      <a:pt x="140" y="79"/>
                      <a:pt x="149" y="71"/>
                      <a:pt x="150" y="77"/>
                    </a:cubicBezTo>
                    <a:cubicBezTo>
                      <a:pt x="157" y="75"/>
                      <a:pt x="157" y="70"/>
                      <a:pt x="162" y="64"/>
                    </a:cubicBezTo>
                    <a:cubicBezTo>
                      <a:pt x="163" y="66"/>
                      <a:pt x="165" y="65"/>
                      <a:pt x="166" y="67"/>
                    </a:cubicBezTo>
                    <a:cubicBezTo>
                      <a:pt x="165" y="71"/>
                      <a:pt x="161" y="69"/>
                      <a:pt x="161" y="72"/>
                    </a:cubicBezTo>
                    <a:cubicBezTo>
                      <a:pt x="163" y="76"/>
                      <a:pt x="166" y="72"/>
                      <a:pt x="169" y="75"/>
                    </a:cubicBezTo>
                    <a:cubicBezTo>
                      <a:pt x="175" y="71"/>
                      <a:pt x="166" y="64"/>
                      <a:pt x="167" y="62"/>
                    </a:cubicBezTo>
                    <a:cubicBezTo>
                      <a:pt x="169" y="61"/>
                      <a:pt x="170" y="62"/>
                      <a:pt x="171" y="63"/>
                    </a:cubicBezTo>
                    <a:cubicBezTo>
                      <a:pt x="173" y="68"/>
                      <a:pt x="172" y="72"/>
                      <a:pt x="177" y="76"/>
                    </a:cubicBezTo>
                    <a:cubicBezTo>
                      <a:pt x="180" y="76"/>
                      <a:pt x="182" y="72"/>
                      <a:pt x="184" y="78"/>
                    </a:cubicBezTo>
                    <a:cubicBezTo>
                      <a:pt x="187" y="73"/>
                      <a:pt x="190" y="78"/>
                      <a:pt x="189" y="81"/>
                    </a:cubicBezTo>
                    <a:cubicBezTo>
                      <a:pt x="195" y="71"/>
                      <a:pt x="202" y="78"/>
                      <a:pt x="204" y="70"/>
                    </a:cubicBezTo>
                    <a:cubicBezTo>
                      <a:pt x="202" y="67"/>
                      <a:pt x="200" y="69"/>
                      <a:pt x="198" y="65"/>
                    </a:cubicBezTo>
                    <a:cubicBezTo>
                      <a:pt x="204" y="64"/>
                      <a:pt x="201" y="62"/>
                      <a:pt x="204" y="58"/>
                    </a:cubicBezTo>
                    <a:cubicBezTo>
                      <a:pt x="204" y="64"/>
                      <a:pt x="210" y="59"/>
                      <a:pt x="213" y="61"/>
                    </a:cubicBezTo>
                    <a:cubicBezTo>
                      <a:pt x="213" y="64"/>
                      <a:pt x="208" y="64"/>
                      <a:pt x="205" y="64"/>
                    </a:cubicBezTo>
                    <a:cubicBezTo>
                      <a:pt x="207" y="69"/>
                      <a:pt x="203" y="73"/>
                      <a:pt x="203" y="78"/>
                    </a:cubicBezTo>
                    <a:cubicBezTo>
                      <a:pt x="209" y="73"/>
                      <a:pt x="209" y="80"/>
                      <a:pt x="215" y="79"/>
                    </a:cubicBezTo>
                    <a:cubicBezTo>
                      <a:pt x="216" y="75"/>
                      <a:pt x="211" y="77"/>
                      <a:pt x="213" y="75"/>
                    </a:cubicBezTo>
                    <a:cubicBezTo>
                      <a:pt x="216" y="77"/>
                      <a:pt x="219" y="75"/>
                      <a:pt x="221" y="76"/>
                    </a:cubicBezTo>
                    <a:cubicBezTo>
                      <a:pt x="223" y="77"/>
                      <a:pt x="220" y="78"/>
                      <a:pt x="221" y="80"/>
                    </a:cubicBezTo>
                    <a:cubicBezTo>
                      <a:pt x="225" y="82"/>
                      <a:pt x="228" y="76"/>
                      <a:pt x="229" y="77"/>
                    </a:cubicBezTo>
                    <a:cubicBezTo>
                      <a:pt x="229" y="82"/>
                      <a:pt x="244" y="78"/>
                      <a:pt x="244" y="84"/>
                    </a:cubicBezTo>
                    <a:cubicBezTo>
                      <a:pt x="249" y="80"/>
                      <a:pt x="255" y="79"/>
                      <a:pt x="259" y="82"/>
                    </a:cubicBezTo>
                    <a:cubicBezTo>
                      <a:pt x="263" y="79"/>
                      <a:pt x="269" y="76"/>
                      <a:pt x="268" y="72"/>
                    </a:cubicBezTo>
                    <a:cubicBezTo>
                      <a:pt x="268" y="73"/>
                      <a:pt x="269" y="73"/>
                      <a:pt x="270" y="73"/>
                    </a:cubicBezTo>
                    <a:cubicBezTo>
                      <a:pt x="266" y="77"/>
                      <a:pt x="272" y="82"/>
                      <a:pt x="274" y="83"/>
                    </a:cubicBezTo>
                    <a:cubicBezTo>
                      <a:pt x="274" y="79"/>
                      <a:pt x="284" y="87"/>
                      <a:pt x="284" y="79"/>
                    </a:cubicBezTo>
                    <a:cubicBezTo>
                      <a:pt x="289" y="84"/>
                      <a:pt x="296" y="83"/>
                      <a:pt x="302" y="82"/>
                    </a:cubicBezTo>
                    <a:cubicBezTo>
                      <a:pt x="300" y="78"/>
                      <a:pt x="296" y="79"/>
                      <a:pt x="299" y="75"/>
                    </a:cubicBezTo>
                    <a:cubicBezTo>
                      <a:pt x="298" y="81"/>
                      <a:pt x="304" y="77"/>
                      <a:pt x="306" y="77"/>
                    </a:cubicBezTo>
                    <a:cubicBezTo>
                      <a:pt x="303" y="84"/>
                      <a:pt x="321" y="74"/>
                      <a:pt x="318" y="84"/>
                    </a:cubicBezTo>
                    <a:cubicBezTo>
                      <a:pt x="314" y="77"/>
                      <a:pt x="310" y="84"/>
                      <a:pt x="305" y="83"/>
                    </a:cubicBezTo>
                    <a:cubicBezTo>
                      <a:pt x="305" y="84"/>
                      <a:pt x="306" y="84"/>
                      <a:pt x="305" y="85"/>
                    </a:cubicBezTo>
                    <a:cubicBezTo>
                      <a:pt x="305" y="86"/>
                      <a:pt x="305" y="87"/>
                      <a:pt x="305" y="88"/>
                    </a:cubicBezTo>
                    <a:cubicBezTo>
                      <a:pt x="312" y="84"/>
                      <a:pt x="317" y="85"/>
                      <a:pt x="327" y="86"/>
                    </a:cubicBezTo>
                    <a:cubicBezTo>
                      <a:pt x="337" y="86"/>
                      <a:pt x="354" y="90"/>
                      <a:pt x="362" y="87"/>
                    </a:cubicBezTo>
                    <a:cubicBezTo>
                      <a:pt x="364" y="86"/>
                      <a:pt x="364" y="86"/>
                      <a:pt x="364" y="85"/>
                    </a:cubicBezTo>
                    <a:cubicBezTo>
                      <a:pt x="363" y="84"/>
                      <a:pt x="364" y="84"/>
                      <a:pt x="364" y="85"/>
                    </a:cubicBezTo>
                    <a:cubicBezTo>
                      <a:pt x="364" y="85"/>
                      <a:pt x="365" y="86"/>
                      <a:pt x="365" y="86"/>
                    </a:cubicBezTo>
                    <a:cubicBezTo>
                      <a:pt x="372" y="93"/>
                      <a:pt x="389" y="81"/>
                      <a:pt x="387" y="91"/>
                    </a:cubicBezTo>
                    <a:cubicBezTo>
                      <a:pt x="387" y="87"/>
                      <a:pt x="400" y="85"/>
                      <a:pt x="399" y="90"/>
                    </a:cubicBezTo>
                    <a:cubicBezTo>
                      <a:pt x="413" y="85"/>
                      <a:pt x="426" y="87"/>
                      <a:pt x="439" y="90"/>
                    </a:cubicBezTo>
                    <a:cubicBezTo>
                      <a:pt x="448" y="88"/>
                      <a:pt x="461" y="85"/>
                      <a:pt x="465" y="91"/>
                    </a:cubicBezTo>
                    <a:cubicBezTo>
                      <a:pt x="464" y="90"/>
                      <a:pt x="465" y="89"/>
                      <a:pt x="466" y="87"/>
                    </a:cubicBezTo>
                    <a:cubicBezTo>
                      <a:pt x="481" y="89"/>
                      <a:pt x="505" y="89"/>
                      <a:pt x="524" y="92"/>
                    </a:cubicBezTo>
                    <a:cubicBezTo>
                      <a:pt x="539" y="86"/>
                      <a:pt x="551" y="95"/>
                      <a:pt x="566" y="89"/>
                    </a:cubicBezTo>
                    <a:cubicBezTo>
                      <a:pt x="569" y="91"/>
                      <a:pt x="572" y="89"/>
                      <a:pt x="575" y="93"/>
                    </a:cubicBezTo>
                    <a:cubicBezTo>
                      <a:pt x="588" y="85"/>
                      <a:pt x="600" y="94"/>
                      <a:pt x="614" y="87"/>
                    </a:cubicBezTo>
                    <a:cubicBezTo>
                      <a:pt x="615" y="88"/>
                      <a:pt x="616" y="90"/>
                      <a:pt x="616" y="91"/>
                    </a:cubicBezTo>
                    <a:cubicBezTo>
                      <a:pt x="625" y="89"/>
                      <a:pt x="634" y="85"/>
                      <a:pt x="641" y="86"/>
                    </a:cubicBezTo>
                    <a:cubicBezTo>
                      <a:pt x="643" y="86"/>
                      <a:pt x="646" y="89"/>
                      <a:pt x="648" y="89"/>
                    </a:cubicBezTo>
                    <a:cubicBezTo>
                      <a:pt x="652" y="89"/>
                      <a:pt x="655" y="84"/>
                      <a:pt x="659" y="85"/>
                    </a:cubicBezTo>
                    <a:cubicBezTo>
                      <a:pt x="661" y="85"/>
                      <a:pt x="662" y="88"/>
                      <a:pt x="665" y="87"/>
                    </a:cubicBezTo>
                    <a:cubicBezTo>
                      <a:pt x="669" y="87"/>
                      <a:pt x="669" y="86"/>
                      <a:pt x="675" y="85"/>
                    </a:cubicBezTo>
                    <a:cubicBezTo>
                      <a:pt x="687" y="81"/>
                      <a:pt x="703" y="89"/>
                      <a:pt x="708" y="79"/>
                    </a:cubicBezTo>
                    <a:cubicBezTo>
                      <a:pt x="708" y="81"/>
                      <a:pt x="709" y="82"/>
                      <a:pt x="712" y="83"/>
                    </a:cubicBezTo>
                    <a:cubicBezTo>
                      <a:pt x="715" y="79"/>
                      <a:pt x="717" y="79"/>
                      <a:pt x="721" y="74"/>
                    </a:cubicBezTo>
                    <a:cubicBezTo>
                      <a:pt x="722" y="77"/>
                      <a:pt x="720" y="79"/>
                      <a:pt x="721" y="81"/>
                    </a:cubicBezTo>
                    <a:cubicBezTo>
                      <a:pt x="728" y="77"/>
                      <a:pt x="735" y="72"/>
                      <a:pt x="736" y="64"/>
                    </a:cubicBezTo>
                    <a:cubicBezTo>
                      <a:pt x="742" y="66"/>
                      <a:pt x="744" y="59"/>
                      <a:pt x="748" y="58"/>
                    </a:cubicBezTo>
                    <a:cubicBezTo>
                      <a:pt x="745" y="56"/>
                      <a:pt x="748" y="50"/>
                      <a:pt x="743" y="51"/>
                    </a:cubicBezTo>
                    <a:cubicBezTo>
                      <a:pt x="742" y="55"/>
                      <a:pt x="745" y="56"/>
                      <a:pt x="744" y="58"/>
                    </a:cubicBezTo>
                    <a:cubicBezTo>
                      <a:pt x="740" y="59"/>
                      <a:pt x="732" y="63"/>
                      <a:pt x="732" y="56"/>
                    </a:cubicBezTo>
                    <a:cubicBezTo>
                      <a:pt x="731" y="61"/>
                      <a:pt x="726" y="59"/>
                      <a:pt x="726" y="62"/>
                    </a:cubicBezTo>
                    <a:cubicBezTo>
                      <a:pt x="733" y="58"/>
                      <a:pt x="727" y="71"/>
                      <a:pt x="730" y="69"/>
                    </a:cubicBezTo>
                    <a:cubicBezTo>
                      <a:pt x="732" y="68"/>
                      <a:pt x="729" y="62"/>
                      <a:pt x="732" y="65"/>
                    </a:cubicBezTo>
                    <a:cubicBezTo>
                      <a:pt x="733" y="68"/>
                      <a:pt x="731" y="70"/>
                      <a:pt x="728" y="72"/>
                    </a:cubicBezTo>
                    <a:cubicBezTo>
                      <a:pt x="727" y="66"/>
                      <a:pt x="723" y="75"/>
                      <a:pt x="721" y="72"/>
                    </a:cubicBezTo>
                    <a:cubicBezTo>
                      <a:pt x="721" y="71"/>
                      <a:pt x="720" y="70"/>
                      <a:pt x="719" y="70"/>
                    </a:cubicBezTo>
                    <a:cubicBezTo>
                      <a:pt x="726" y="65"/>
                      <a:pt x="720" y="62"/>
                      <a:pt x="725" y="56"/>
                    </a:cubicBezTo>
                    <a:cubicBezTo>
                      <a:pt x="732" y="58"/>
                      <a:pt x="730" y="47"/>
                      <a:pt x="736" y="53"/>
                    </a:cubicBezTo>
                    <a:cubicBezTo>
                      <a:pt x="737" y="50"/>
                      <a:pt x="746" y="41"/>
                      <a:pt x="739" y="40"/>
                    </a:cubicBezTo>
                    <a:cubicBezTo>
                      <a:pt x="741" y="41"/>
                      <a:pt x="734" y="48"/>
                      <a:pt x="733" y="43"/>
                    </a:cubicBezTo>
                    <a:cubicBezTo>
                      <a:pt x="729" y="46"/>
                      <a:pt x="726" y="58"/>
                      <a:pt x="720" y="51"/>
                    </a:cubicBezTo>
                    <a:cubicBezTo>
                      <a:pt x="722" y="47"/>
                      <a:pt x="723" y="47"/>
                      <a:pt x="727" y="47"/>
                    </a:cubicBezTo>
                    <a:cubicBezTo>
                      <a:pt x="723" y="44"/>
                      <a:pt x="729" y="42"/>
                      <a:pt x="728" y="39"/>
                    </a:cubicBezTo>
                    <a:cubicBezTo>
                      <a:pt x="724" y="39"/>
                      <a:pt x="725" y="30"/>
                      <a:pt x="730" y="27"/>
                    </a:cubicBezTo>
                    <a:cubicBezTo>
                      <a:pt x="731" y="29"/>
                      <a:pt x="732" y="30"/>
                      <a:pt x="733" y="32"/>
                    </a:cubicBezTo>
                    <a:cubicBezTo>
                      <a:pt x="734" y="31"/>
                      <a:pt x="735" y="31"/>
                      <a:pt x="736" y="30"/>
                    </a:cubicBezTo>
                    <a:cubicBezTo>
                      <a:pt x="737" y="29"/>
                      <a:pt x="736" y="27"/>
                      <a:pt x="736" y="26"/>
                    </a:cubicBezTo>
                    <a:cubicBezTo>
                      <a:pt x="735" y="27"/>
                      <a:pt x="733" y="28"/>
                      <a:pt x="732" y="26"/>
                    </a:cubicBezTo>
                    <a:cubicBezTo>
                      <a:pt x="734" y="22"/>
                      <a:pt x="738" y="21"/>
                      <a:pt x="736" y="17"/>
                    </a:cubicBezTo>
                    <a:cubicBezTo>
                      <a:pt x="733" y="19"/>
                      <a:pt x="734" y="21"/>
                      <a:pt x="730" y="23"/>
                    </a:cubicBezTo>
                    <a:cubicBezTo>
                      <a:pt x="724" y="22"/>
                      <a:pt x="725" y="19"/>
                      <a:pt x="724" y="13"/>
                    </a:cubicBezTo>
                    <a:cubicBezTo>
                      <a:pt x="728" y="14"/>
                      <a:pt x="731" y="16"/>
                      <a:pt x="735" y="14"/>
                    </a:cubicBezTo>
                    <a:cubicBezTo>
                      <a:pt x="732" y="10"/>
                      <a:pt x="725" y="13"/>
                      <a:pt x="725" y="7"/>
                    </a:cubicBezTo>
                    <a:cubicBezTo>
                      <a:pt x="723" y="9"/>
                      <a:pt x="723" y="10"/>
                      <a:pt x="723" y="11"/>
                    </a:cubicBezTo>
                    <a:cubicBezTo>
                      <a:pt x="715" y="0"/>
                      <a:pt x="704" y="15"/>
                      <a:pt x="697" y="8"/>
                    </a:cubicBezTo>
                    <a:cubicBezTo>
                      <a:pt x="692" y="9"/>
                      <a:pt x="697" y="17"/>
                      <a:pt x="693" y="15"/>
                    </a:cubicBezTo>
                    <a:cubicBezTo>
                      <a:pt x="696" y="11"/>
                      <a:pt x="689" y="17"/>
                      <a:pt x="689" y="12"/>
                    </a:cubicBezTo>
                    <a:cubicBezTo>
                      <a:pt x="692" y="10"/>
                      <a:pt x="695" y="8"/>
                      <a:pt x="693" y="6"/>
                    </a:cubicBezTo>
                    <a:cubicBezTo>
                      <a:pt x="687" y="9"/>
                      <a:pt x="689" y="7"/>
                      <a:pt x="689" y="10"/>
                    </a:cubicBezTo>
                    <a:cubicBezTo>
                      <a:pt x="684" y="9"/>
                      <a:pt x="676" y="11"/>
                      <a:pt x="674" y="13"/>
                    </a:cubicBezTo>
                    <a:cubicBezTo>
                      <a:pt x="672" y="12"/>
                      <a:pt x="672" y="10"/>
                      <a:pt x="672" y="9"/>
                    </a:cubicBezTo>
                    <a:cubicBezTo>
                      <a:pt x="668" y="10"/>
                      <a:pt x="664" y="10"/>
                      <a:pt x="660" y="10"/>
                    </a:cubicBezTo>
                    <a:cubicBezTo>
                      <a:pt x="661" y="11"/>
                      <a:pt x="658" y="13"/>
                      <a:pt x="658" y="15"/>
                    </a:cubicBezTo>
                    <a:cubicBezTo>
                      <a:pt x="658" y="8"/>
                      <a:pt x="656" y="16"/>
                      <a:pt x="654" y="14"/>
                    </a:cubicBezTo>
                    <a:cubicBezTo>
                      <a:pt x="654" y="13"/>
                      <a:pt x="653" y="13"/>
                      <a:pt x="652" y="12"/>
                    </a:cubicBezTo>
                    <a:cubicBezTo>
                      <a:pt x="654" y="11"/>
                      <a:pt x="655" y="12"/>
                      <a:pt x="657" y="10"/>
                    </a:cubicBezTo>
                    <a:cubicBezTo>
                      <a:pt x="653" y="8"/>
                      <a:pt x="643" y="5"/>
                      <a:pt x="644" y="13"/>
                    </a:cubicBezTo>
                    <a:cubicBezTo>
                      <a:pt x="645" y="12"/>
                      <a:pt x="648" y="11"/>
                      <a:pt x="646" y="13"/>
                    </a:cubicBezTo>
                    <a:cubicBezTo>
                      <a:pt x="642" y="15"/>
                      <a:pt x="644" y="12"/>
                      <a:pt x="642" y="9"/>
                    </a:cubicBezTo>
                    <a:cubicBezTo>
                      <a:pt x="638" y="11"/>
                      <a:pt x="631" y="8"/>
                      <a:pt x="630" y="13"/>
                    </a:cubicBezTo>
                    <a:cubicBezTo>
                      <a:pt x="626" y="9"/>
                      <a:pt x="618" y="13"/>
                      <a:pt x="622" y="8"/>
                    </a:cubicBezTo>
                    <a:cubicBezTo>
                      <a:pt x="621" y="9"/>
                      <a:pt x="620" y="8"/>
                      <a:pt x="620" y="7"/>
                    </a:cubicBezTo>
                    <a:cubicBezTo>
                      <a:pt x="617" y="8"/>
                      <a:pt x="619" y="10"/>
                      <a:pt x="618" y="12"/>
                    </a:cubicBezTo>
                    <a:cubicBezTo>
                      <a:pt x="617" y="10"/>
                      <a:pt x="615" y="12"/>
                      <a:pt x="614" y="11"/>
                    </a:cubicBezTo>
                    <a:cubicBezTo>
                      <a:pt x="616" y="10"/>
                      <a:pt x="618" y="8"/>
                      <a:pt x="616" y="6"/>
                    </a:cubicBezTo>
                    <a:cubicBezTo>
                      <a:pt x="611" y="7"/>
                      <a:pt x="607" y="11"/>
                      <a:pt x="600" y="9"/>
                    </a:cubicBezTo>
                    <a:cubicBezTo>
                      <a:pt x="601" y="9"/>
                      <a:pt x="607" y="9"/>
                      <a:pt x="604" y="6"/>
                    </a:cubicBezTo>
                    <a:cubicBezTo>
                      <a:pt x="601" y="6"/>
                      <a:pt x="595" y="6"/>
                      <a:pt x="594" y="11"/>
                    </a:cubicBezTo>
                    <a:cubicBezTo>
                      <a:pt x="589" y="4"/>
                      <a:pt x="584" y="11"/>
                      <a:pt x="580" y="12"/>
                    </a:cubicBezTo>
                    <a:cubicBezTo>
                      <a:pt x="582" y="11"/>
                      <a:pt x="583" y="9"/>
                      <a:pt x="582" y="7"/>
                    </a:cubicBezTo>
                    <a:cubicBezTo>
                      <a:pt x="578" y="12"/>
                      <a:pt x="581" y="4"/>
                      <a:pt x="578" y="7"/>
                    </a:cubicBezTo>
                    <a:cubicBezTo>
                      <a:pt x="576" y="11"/>
                      <a:pt x="574" y="9"/>
                      <a:pt x="571" y="7"/>
                    </a:cubicBezTo>
                    <a:cubicBezTo>
                      <a:pt x="566" y="14"/>
                      <a:pt x="564" y="5"/>
                      <a:pt x="559" y="11"/>
                    </a:cubicBezTo>
                    <a:close/>
                    <a:moveTo>
                      <a:pt x="231" y="32"/>
                    </a:moveTo>
                    <a:cubicBezTo>
                      <a:pt x="227" y="31"/>
                      <a:pt x="230" y="31"/>
                      <a:pt x="227" y="28"/>
                    </a:cubicBezTo>
                    <a:cubicBezTo>
                      <a:pt x="231" y="24"/>
                      <a:pt x="236" y="30"/>
                      <a:pt x="231" y="32"/>
                    </a:cubicBezTo>
                    <a:close/>
                    <a:moveTo>
                      <a:pt x="231" y="21"/>
                    </a:moveTo>
                    <a:cubicBezTo>
                      <a:pt x="230" y="21"/>
                      <a:pt x="222" y="23"/>
                      <a:pt x="227" y="23"/>
                    </a:cubicBezTo>
                    <a:cubicBezTo>
                      <a:pt x="228" y="25"/>
                      <a:pt x="222" y="25"/>
                      <a:pt x="221" y="22"/>
                    </a:cubicBezTo>
                    <a:cubicBezTo>
                      <a:pt x="224" y="23"/>
                      <a:pt x="228" y="16"/>
                      <a:pt x="231" y="21"/>
                    </a:cubicBezTo>
                    <a:close/>
                    <a:moveTo>
                      <a:pt x="201" y="36"/>
                    </a:moveTo>
                    <a:cubicBezTo>
                      <a:pt x="201" y="32"/>
                      <a:pt x="207" y="22"/>
                      <a:pt x="209" y="30"/>
                    </a:cubicBezTo>
                    <a:cubicBezTo>
                      <a:pt x="203" y="27"/>
                      <a:pt x="206" y="33"/>
                      <a:pt x="201" y="36"/>
                    </a:cubicBezTo>
                    <a:close/>
                    <a:moveTo>
                      <a:pt x="211" y="26"/>
                    </a:moveTo>
                    <a:cubicBezTo>
                      <a:pt x="213" y="25"/>
                      <a:pt x="213" y="26"/>
                      <a:pt x="212" y="27"/>
                    </a:cubicBezTo>
                    <a:cubicBezTo>
                      <a:pt x="217" y="29"/>
                      <a:pt x="212" y="22"/>
                      <a:pt x="217" y="23"/>
                    </a:cubicBezTo>
                    <a:cubicBezTo>
                      <a:pt x="216" y="26"/>
                      <a:pt x="217" y="30"/>
                      <a:pt x="213" y="32"/>
                    </a:cubicBezTo>
                    <a:cubicBezTo>
                      <a:pt x="212" y="30"/>
                      <a:pt x="212" y="28"/>
                      <a:pt x="211" y="26"/>
                    </a:cubicBezTo>
                    <a:close/>
                    <a:moveTo>
                      <a:pt x="217" y="16"/>
                    </a:moveTo>
                    <a:cubicBezTo>
                      <a:pt x="216" y="19"/>
                      <a:pt x="217" y="19"/>
                      <a:pt x="219" y="18"/>
                    </a:cubicBezTo>
                    <a:cubicBezTo>
                      <a:pt x="220" y="19"/>
                      <a:pt x="219" y="20"/>
                      <a:pt x="220" y="21"/>
                    </a:cubicBezTo>
                    <a:cubicBezTo>
                      <a:pt x="219" y="21"/>
                      <a:pt x="219" y="22"/>
                      <a:pt x="218" y="23"/>
                    </a:cubicBezTo>
                    <a:cubicBezTo>
                      <a:pt x="216" y="20"/>
                      <a:pt x="215" y="21"/>
                      <a:pt x="213" y="19"/>
                    </a:cubicBezTo>
                    <a:cubicBezTo>
                      <a:pt x="214" y="18"/>
                      <a:pt x="215" y="17"/>
                      <a:pt x="217" y="16"/>
                    </a:cubicBezTo>
                    <a:close/>
                    <a:moveTo>
                      <a:pt x="196" y="25"/>
                    </a:moveTo>
                    <a:cubicBezTo>
                      <a:pt x="193" y="27"/>
                      <a:pt x="196" y="29"/>
                      <a:pt x="195" y="31"/>
                    </a:cubicBezTo>
                    <a:cubicBezTo>
                      <a:pt x="193" y="27"/>
                      <a:pt x="186" y="16"/>
                      <a:pt x="180" y="21"/>
                    </a:cubicBezTo>
                    <a:cubicBezTo>
                      <a:pt x="177" y="18"/>
                      <a:pt x="187" y="17"/>
                      <a:pt x="184" y="14"/>
                    </a:cubicBezTo>
                    <a:cubicBezTo>
                      <a:pt x="187" y="17"/>
                      <a:pt x="191" y="19"/>
                      <a:pt x="196" y="25"/>
                    </a:cubicBezTo>
                    <a:close/>
                    <a:moveTo>
                      <a:pt x="181" y="31"/>
                    </a:moveTo>
                    <a:cubicBezTo>
                      <a:pt x="181" y="30"/>
                      <a:pt x="180" y="28"/>
                      <a:pt x="179" y="26"/>
                    </a:cubicBezTo>
                    <a:cubicBezTo>
                      <a:pt x="180" y="26"/>
                      <a:pt x="182" y="25"/>
                      <a:pt x="184" y="24"/>
                    </a:cubicBezTo>
                    <a:cubicBezTo>
                      <a:pt x="187" y="27"/>
                      <a:pt x="184" y="29"/>
                      <a:pt x="181" y="31"/>
                    </a:cubicBezTo>
                    <a:close/>
                    <a:moveTo>
                      <a:pt x="184" y="11"/>
                    </a:moveTo>
                    <a:cubicBezTo>
                      <a:pt x="181" y="15"/>
                      <a:pt x="179" y="12"/>
                      <a:pt x="177" y="15"/>
                    </a:cubicBezTo>
                    <a:cubicBezTo>
                      <a:pt x="172" y="11"/>
                      <a:pt x="183" y="10"/>
                      <a:pt x="180" y="7"/>
                    </a:cubicBezTo>
                    <a:cubicBezTo>
                      <a:pt x="184" y="5"/>
                      <a:pt x="181" y="10"/>
                      <a:pt x="184" y="11"/>
                    </a:cubicBezTo>
                    <a:close/>
                    <a:moveTo>
                      <a:pt x="88" y="30"/>
                    </a:moveTo>
                    <a:cubicBezTo>
                      <a:pt x="87" y="25"/>
                      <a:pt x="93" y="22"/>
                      <a:pt x="97" y="18"/>
                    </a:cubicBezTo>
                    <a:cubicBezTo>
                      <a:pt x="96" y="17"/>
                      <a:pt x="95" y="16"/>
                      <a:pt x="95" y="16"/>
                    </a:cubicBezTo>
                    <a:cubicBezTo>
                      <a:pt x="101" y="18"/>
                      <a:pt x="102" y="25"/>
                      <a:pt x="88" y="30"/>
                    </a:cubicBezTo>
                    <a:close/>
                    <a:moveTo>
                      <a:pt x="74" y="17"/>
                    </a:moveTo>
                    <a:cubicBezTo>
                      <a:pt x="79" y="24"/>
                      <a:pt x="80" y="13"/>
                      <a:pt x="85" y="18"/>
                    </a:cubicBezTo>
                    <a:cubicBezTo>
                      <a:pt x="87" y="24"/>
                      <a:pt x="81" y="35"/>
                      <a:pt x="85" y="38"/>
                    </a:cubicBezTo>
                    <a:cubicBezTo>
                      <a:pt x="86" y="42"/>
                      <a:pt x="80" y="37"/>
                      <a:pt x="79" y="39"/>
                    </a:cubicBezTo>
                    <a:cubicBezTo>
                      <a:pt x="78" y="34"/>
                      <a:pt x="81" y="30"/>
                      <a:pt x="82" y="25"/>
                    </a:cubicBezTo>
                    <a:cubicBezTo>
                      <a:pt x="78" y="21"/>
                      <a:pt x="71" y="28"/>
                      <a:pt x="66" y="23"/>
                    </a:cubicBezTo>
                    <a:cubicBezTo>
                      <a:pt x="69" y="21"/>
                      <a:pt x="72" y="19"/>
                      <a:pt x="74" y="17"/>
                    </a:cubicBezTo>
                    <a:close/>
                    <a:moveTo>
                      <a:pt x="48" y="23"/>
                    </a:moveTo>
                    <a:cubicBezTo>
                      <a:pt x="52" y="17"/>
                      <a:pt x="55" y="22"/>
                      <a:pt x="59" y="18"/>
                    </a:cubicBezTo>
                    <a:cubicBezTo>
                      <a:pt x="56" y="23"/>
                      <a:pt x="53" y="27"/>
                      <a:pt x="51" y="32"/>
                    </a:cubicBezTo>
                    <a:cubicBezTo>
                      <a:pt x="50" y="29"/>
                      <a:pt x="50" y="26"/>
                      <a:pt x="48" y="23"/>
                    </a:cubicBezTo>
                    <a:close/>
                    <a:moveTo>
                      <a:pt x="54" y="40"/>
                    </a:moveTo>
                    <a:cubicBezTo>
                      <a:pt x="56" y="40"/>
                      <a:pt x="58" y="40"/>
                      <a:pt x="59" y="40"/>
                    </a:cubicBezTo>
                    <a:cubicBezTo>
                      <a:pt x="57" y="51"/>
                      <a:pt x="48" y="41"/>
                      <a:pt x="46" y="36"/>
                    </a:cubicBezTo>
                    <a:cubicBezTo>
                      <a:pt x="55" y="39"/>
                      <a:pt x="57" y="20"/>
                      <a:pt x="66" y="25"/>
                    </a:cubicBezTo>
                    <a:cubicBezTo>
                      <a:pt x="63" y="28"/>
                      <a:pt x="64" y="34"/>
                      <a:pt x="58" y="33"/>
                    </a:cubicBezTo>
                    <a:cubicBezTo>
                      <a:pt x="61" y="36"/>
                      <a:pt x="64" y="37"/>
                      <a:pt x="68" y="35"/>
                    </a:cubicBezTo>
                    <a:cubicBezTo>
                      <a:pt x="71" y="32"/>
                      <a:pt x="65" y="34"/>
                      <a:pt x="65" y="30"/>
                    </a:cubicBezTo>
                    <a:cubicBezTo>
                      <a:pt x="67" y="31"/>
                      <a:pt x="71" y="28"/>
                      <a:pt x="74" y="28"/>
                    </a:cubicBezTo>
                    <a:cubicBezTo>
                      <a:pt x="78" y="32"/>
                      <a:pt x="68" y="34"/>
                      <a:pt x="71" y="38"/>
                    </a:cubicBezTo>
                    <a:cubicBezTo>
                      <a:pt x="66" y="38"/>
                      <a:pt x="57" y="41"/>
                      <a:pt x="56" y="35"/>
                    </a:cubicBezTo>
                    <a:cubicBezTo>
                      <a:pt x="55" y="37"/>
                      <a:pt x="56" y="39"/>
                      <a:pt x="54" y="40"/>
                    </a:cubicBezTo>
                    <a:close/>
                    <a:moveTo>
                      <a:pt x="61" y="55"/>
                    </a:moveTo>
                    <a:cubicBezTo>
                      <a:pt x="59" y="55"/>
                      <a:pt x="57" y="53"/>
                      <a:pt x="56" y="51"/>
                    </a:cubicBezTo>
                    <a:cubicBezTo>
                      <a:pt x="63" y="47"/>
                      <a:pt x="63" y="47"/>
                      <a:pt x="64" y="41"/>
                    </a:cubicBezTo>
                    <a:cubicBezTo>
                      <a:pt x="68" y="42"/>
                      <a:pt x="66" y="45"/>
                      <a:pt x="70" y="48"/>
                    </a:cubicBezTo>
                    <a:cubicBezTo>
                      <a:pt x="72" y="45"/>
                      <a:pt x="71" y="41"/>
                      <a:pt x="76" y="38"/>
                    </a:cubicBezTo>
                    <a:cubicBezTo>
                      <a:pt x="76" y="40"/>
                      <a:pt x="77" y="42"/>
                      <a:pt x="79" y="44"/>
                    </a:cubicBezTo>
                    <a:cubicBezTo>
                      <a:pt x="73" y="47"/>
                      <a:pt x="76" y="52"/>
                      <a:pt x="67" y="56"/>
                    </a:cubicBezTo>
                    <a:cubicBezTo>
                      <a:pt x="65" y="54"/>
                      <a:pt x="66" y="52"/>
                      <a:pt x="64" y="50"/>
                    </a:cubicBezTo>
                    <a:cubicBezTo>
                      <a:pt x="62" y="52"/>
                      <a:pt x="63" y="54"/>
                      <a:pt x="61" y="55"/>
                    </a:cubicBezTo>
                    <a:close/>
                    <a:moveTo>
                      <a:pt x="60" y="68"/>
                    </a:moveTo>
                    <a:cubicBezTo>
                      <a:pt x="56" y="66"/>
                      <a:pt x="58" y="66"/>
                      <a:pt x="55" y="61"/>
                    </a:cubicBezTo>
                    <a:cubicBezTo>
                      <a:pt x="57" y="60"/>
                      <a:pt x="58" y="59"/>
                      <a:pt x="60" y="57"/>
                    </a:cubicBezTo>
                    <a:cubicBezTo>
                      <a:pt x="60" y="59"/>
                      <a:pt x="61" y="62"/>
                      <a:pt x="63" y="60"/>
                    </a:cubicBezTo>
                    <a:cubicBezTo>
                      <a:pt x="61" y="62"/>
                      <a:pt x="62" y="64"/>
                      <a:pt x="60" y="68"/>
                    </a:cubicBezTo>
                    <a:close/>
                    <a:moveTo>
                      <a:pt x="95" y="48"/>
                    </a:moveTo>
                    <a:cubicBezTo>
                      <a:pt x="92" y="46"/>
                      <a:pt x="96" y="44"/>
                      <a:pt x="96" y="42"/>
                    </a:cubicBezTo>
                    <a:cubicBezTo>
                      <a:pt x="91" y="39"/>
                      <a:pt x="92" y="44"/>
                      <a:pt x="88" y="46"/>
                    </a:cubicBezTo>
                    <a:cubicBezTo>
                      <a:pt x="87" y="45"/>
                      <a:pt x="86" y="43"/>
                      <a:pt x="85" y="42"/>
                    </a:cubicBezTo>
                    <a:cubicBezTo>
                      <a:pt x="96" y="36"/>
                      <a:pt x="95" y="29"/>
                      <a:pt x="107" y="20"/>
                    </a:cubicBezTo>
                    <a:cubicBezTo>
                      <a:pt x="111" y="23"/>
                      <a:pt x="104" y="32"/>
                      <a:pt x="100" y="27"/>
                    </a:cubicBezTo>
                    <a:cubicBezTo>
                      <a:pt x="100" y="32"/>
                      <a:pt x="99" y="35"/>
                      <a:pt x="101" y="40"/>
                    </a:cubicBezTo>
                    <a:cubicBezTo>
                      <a:pt x="95" y="42"/>
                      <a:pt x="100" y="46"/>
                      <a:pt x="95" y="48"/>
                    </a:cubicBezTo>
                    <a:close/>
                    <a:moveTo>
                      <a:pt x="104" y="52"/>
                    </a:moveTo>
                    <a:cubicBezTo>
                      <a:pt x="105" y="51"/>
                      <a:pt x="107" y="49"/>
                      <a:pt x="109" y="48"/>
                    </a:cubicBezTo>
                    <a:cubicBezTo>
                      <a:pt x="111" y="50"/>
                      <a:pt x="111" y="51"/>
                      <a:pt x="112" y="53"/>
                    </a:cubicBezTo>
                    <a:cubicBezTo>
                      <a:pt x="109" y="55"/>
                      <a:pt x="106" y="55"/>
                      <a:pt x="104" y="52"/>
                    </a:cubicBezTo>
                    <a:close/>
                    <a:moveTo>
                      <a:pt x="127" y="45"/>
                    </a:moveTo>
                    <a:cubicBezTo>
                      <a:pt x="124" y="42"/>
                      <a:pt x="126" y="39"/>
                      <a:pt x="127" y="36"/>
                    </a:cubicBezTo>
                    <a:cubicBezTo>
                      <a:pt x="124" y="36"/>
                      <a:pt x="121" y="35"/>
                      <a:pt x="119" y="35"/>
                    </a:cubicBezTo>
                    <a:cubicBezTo>
                      <a:pt x="117" y="37"/>
                      <a:pt x="119" y="40"/>
                      <a:pt x="115" y="39"/>
                    </a:cubicBezTo>
                    <a:cubicBezTo>
                      <a:pt x="114" y="38"/>
                      <a:pt x="118" y="36"/>
                      <a:pt x="117" y="35"/>
                    </a:cubicBezTo>
                    <a:cubicBezTo>
                      <a:pt x="116" y="32"/>
                      <a:pt x="113" y="35"/>
                      <a:pt x="112" y="33"/>
                    </a:cubicBezTo>
                    <a:cubicBezTo>
                      <a:pt x="113" y="35"/>
                      <a:pt x="113" y="50"/>
                      <a:pt x="105" y="44"/>
                    </a:cubicBezTo>
                    <a:cubicBezTo>
                      <a:pt x="108" y="43"/>
                      <a:pt x="106" y="40"/>
                      <a:pt x="109" y="39"/>
                    </a:cubicBezTo>
                    <a:cubicBezTo>
                      <a:pt x="107" y="38"/>
                      <a:pt x="105" y="37"/>
                      <a:pt x="103" y="38"/>
                    </a:cubicBezTo>
                    <a:cubicBezTo>
                      <a:pt x="106" y="25"/>
                      <a:pt x="120" y="33"/>
                      <a:pt x="128" y="31"/>
                    </a:cubicBezTo>
                    <a:cubicBezTo>
                      <a:pt x="132" y="36"/>
                      <a:pt x="133" y="41"/>
                      <a:pt x="127" y="45"/>
                    </a:cubicBezTo>
                    <a:close/>
                    <a:moveTo>
                      <a:pt x="132" y="31"/>
                    </a:moveTo>
                    <a:cubicBezTo>
                      <a:pt x="140" y="27"/>
                      <a:pt x="141" y="24"/>
                      <a:pt x="145" y="22"/>
                    </a:cubicBezTo>
                    <a:cubicBezTo>
                      <a:pt x="146" y="25"/>
                      <a:pt x="143" y="34"/>
                      <a:pt x="139" y="30"/>
                    </a:cubicBezTo>
                    <a:cubicBezTo>
                      <a:pt x="134" y="34"/>
                      <a:pt x="139" y="39"/>
                      <a:pt x="136" y="43"/>
                    </a:cubicBezTo>
                    <a:cubicBezTo>
                      <a:pt x="133" y="39"/>
                      <a:pt x="135" y="35"/>
                      <a:pt x="132" y="31"/>
                    </a:cubicBezTo>
                    <a:close/>
                    <a:moveTo>
                      <a:pt x="155" y="26"/>
                    </a:moveTo>
                    <a:cubicBezTo>
                      <a:pt x="161" y="26"/>
                      <a:pt x="164" y="21"/>
                      <a:pt x="171" y="23"/>
                    </a:cubicBezTo>
                    <a:cubicBezTo>
                      <a:pt x="172" y="26"/>
                      <a:pt x="172" y="33"/>
                      <a:pt x="168" y="33"/>
                    </a:cubicBezTo>
                    <a:cubicBezTo>
                      <a:pt x="164" y="30"/>
                      <a:pt x="170" y="28"/>
                      <a:pt x="168" y="26"/>
                    </a:cubicBezTo>
                    <a:cubicBezTo>
                      <a:pt x="167" y="25"/>
                      <a:pt x="166" y="25"/>
                      <a:pt x="165" y="24"/>
                    </a:cubicBezTo>
                    <a:cubicBezTo>
                      <a:pt x="162" y="28"/>
                      <a:pt x="162" y="31"/>
                      <a:pt x="158" y="35"/>
                    </a:cubicBezTo>
                    <a:cubicBezTo>
                      <a:pt x="154" y="31"/>
                      <a:pt x="159" y="29"/>
                      <a:pt x="155" y="26"/>
                    </a:cubicBezTo>
                    <a:close/>
                    <a:moveTo>
                      <a:pt x="149" y="42"/>
                    </a:moveTo>
                    <a:cubicBezTo>
                      <a:pt x="148" y="39"/>
                      <a:pt x="151" y="38"/>
                      <a:pt x="148" y="35"/>
                    </a:cubicBezTo>
                    <a:cubicBezTo>
                      <a:pt x="150" y="34"/>
                      <a:pt x="152" y="35"/>
                      <a:pt x="154" y="33"/>
                    </a:cubicBezTo>
                    <a:cubicBezTo>
                      <a:pt x="157" y="36"/>
                      <a:pt x="153" y="39"/>
                      <a:pt x="149" y="42"/>
                    </a:cubicBezTo>
                    <a:close/>
                    <a:moveTo>
                      <a:pt x="134" y="63"/>
                    </a:moveTo>
                    <a:cubicBezTo>
                      <a:pt x="137" y="68"/>
                      <a:pt x="128" y="66"/>
                      <a:pt x="130" y="70"/>
                    </a:cubicBezTo>
                    <a:cubicBezTo>
                      <a:pt x="126" y="67"/>
                      <a:pt x="126" y="57"/>
                      <a:pt x="127" y="52"/>
                    </a:cubicBezTo>
                    <a:cubicBezTo>
                      <a:pt x="134" y="49"/>
                      <a:pt x="143" y="49"/>
                      <a:pt x="143" y="40"/>
                    </a:cubicBezTo>
                    <a:cubicBezTo>
                      <a:pt x="149" y="41"/>
                      <a:pt x="144" y="47"/>
                      <a:pt x="145" y="50"/>
                    </a:cubicBezTo>
                    <a:cubicBezTo>
                      <a:pt x="138" y="46"/>
                      <a:pt x="123" y="64"/>
                      <a:pt x="134" y="63"/>
                    </a:cubicBezTo>
                    <a:close/>
                    <a:moveTo>
                      <a:pt x="170" y="42"/>
                    </a:moveTo>
                    <a:cubicBezTo>
                      <a:pt x="168" y="40"/>
                      <a:pt x="164" y="38"/>
                      <a:pt x="160" y="41"/>
                    </a:cubicBezTo>
                    <a:cubicBezTo>
                      <a:pt x="158" y="33"/>
                      <a:pt x="172" y="39"/>
                      <a:pt x="174" y="29"/>
                    </a:cubicBezTo>
                    <a:cubicBezTo>
                      <a:pt x="174" y="33"/>
                      <a:pt x="175" y="37"/>
                      <a:pt x="180" y="32"/>
                    </a:cubicBezTo>
                    <a:cubicBezTo>
                      <a:pt x="186" y="42"/>
                      <a:pt x="170" y="33"/>
                      <a:pt x="170" y="42"/>
                    </a:cubicBezTo>
                    <a:close/>
                    <a:moveTo>
                      <a:pt x="189" y="32"/>
                    </a:moveTo>
                    <a:cubicBezTo>
                      <a:pt x="190" y="35"/>
                      <a:pt x="189" y="39"/>
                      <a:pt x="185" y="39"/>
                    </a:cubicBezTo>
                    <a:cubicBezTo>
                      <a:pt x="184" y="36"/>
                      <a:pt x="186" y="32"/>
                      <a:pt x="189" y="32"/>
                    </a:cubicBezTo>
                    <a:close/>
                    <a:moveTo>
                      <a:pt x="159" y="58"/>
                    </a:moveTo>
                    <a:cubicBezTo>
                      <a:pt x="164" y="58"/>
                      <a:pt x="165" y="48"/>
                      <a:pt x="170" y="54"/>
                    </a:cubicBezTo>
                    <a:cubicBezTo>
                      <a:pt x="165" y="53"/>
                      <a:pt x="164" y="65"/>
                      <a:pt x="159" y="58"/>
                    </a:cubicBezTo>
                    <a:close/>
                    <a:moveTo>
                      <a:pt x="173" y="58"/>
                    </a:moveTo>
                    <a:cubicBezTo>
                      <a:pt x="171" y="55"/>
                      <a:pt x="177" y="53"/>
                      <a:pt x="172" y="49"/>
                    </a:cubicBezTo>
                    <a:cubicBezTo>
                      <a:pt x="174" y="48"/>
                      <a:pt x="175" y="47"/>
                      <a:pt x="174" y="46"/>
                    </a:cubicBezTo>
                    <a:cubicBezTo>
                      <a:pt x="176" y="45"/>
                      <a:pt x="176" y="46"/>
                      <a:pt x="175" y="47"/>
                    </a:cubicBezTo>
                    <a:cubicBezTo>
                      <a:pt x="177" y="49"/>
                      <a:pt x="178" y="49"/>
                      <a:pt x="180" y="48"/>
                    </a:cubicBezTo>
                    <a:cubicBezTo>
                      <a:pt x="181" y="50"/>
                      <a:pt x="179" y="50"/>
                      <a:pt x="179" y="49"/>
                    </a:cubicBezTo>
                    <a:cubicBezTo>
                      <a:pt x="174" y="52"/>
                      <a:pt x="178" y="55"/>
                      <a:pt x="173" y="58"/>
                    </a:cubicBezTo>
                    <a:close/>
                    <a:moveTo>
                      <a:pt x="194" y="38"/>
                    </a:moveTo>
                    <a:cubicBezTo>
                      <a:pt x="197" y="42"/>
                      <a:pt x="189" y="43"/>
                      <a:pt x="196" y="45"/>
                    </a:cubicBezTo>
                    <a:cubicBezTo>
                      <a:pt x="193" y="47"/>
                      <a:pt x="192" y="48"/>
                      <a:pt x="194" y="50"/>
                    </a:cubicBezTo>
                    <a:cubicBezTo>
                      <a:pt x="188" y="49"/>
                      <a:pt x="190" y="41"/>
                      <a:pt x="194" y="38"/>
                    </a:cubicBezTo>
                    <a:close/>
                    <a:moveTo>
                      <a:pt x="182" y="60"/>
                    </a:moveTo>
                    <a:cubicBezTo>
                      <a:pt x="180" y="58"/>
                      <a:pt x="181" y="57"/>
                      <a:pt x="180" y="56"/>
                    </a:cubicBezTo>
                    <a:cubicBezTo>
                      <a:pt x="183" y="54"/>
                      <a:pt x="187" y="53"/>
                      <a:pt x="189" y="56"/>
                    </a:cubicBezTo>
                    <a:cubicBezTo>
                      <a:pt x="187" y="59"/>
                      <a:pt x="185" y="56"/>
                      <a:pt x="182" y="60"/>
                    </a:cubicBezTo>
                    <a:close/>
                    <a:moveTo>
                      <a:pt x="201" y="43"/>
                    </a:moveTo>
                    <a:cubicBezTo>
                      <a:pt x="203" y="39"/>
                      <a:pt x="207" y="38"/>
                      <a:pt x="211" y="35"/>
                    </a:cubicBezTo>
                    <a:cubicBezTo>
                      <a:pt x="214" y="42"/>
                      <a:pt x="205" y="42"/>
                      <a:pt x="201" y="43"/>
                    </a:cubicBezTo>
                    <a:close/>
                    <a:moveTo>
                      <a:pt x="197" y="55"/>
                    </a:moveTo>
                    <a:cubicBezTo>
                      <a:pt x="198" y="57"/>
                      <a:pt x="197" y="58"/>
                      <a:pt x="198" y="60"/>
                    </a:cubicBezTo>
                    <a:cubicBezTo>
                      <a:pt x="196" y="61"/>
                      <a:pt x="194" y="58"/>
                      <a:pt x="192" y="61"/>
                    </a:cubicBezTo>
                    <a:cubicBezTo>
                      <a:pt x="190" y="58"/>
                      <a:pt x="194" y="55"/>
                      <a:pt x="197" y="55"/>
                    </a:cubicBezTo>
                    <a:close/>
                    <a:moveTo>
                      <a:pt x="184" y="72"/>
                    </a:moveTo>
                    <a:cubicBezTo>
                      <a:pt x="182" y="70"/>
                      <a:pt x="181" y="68"/>
                      <a:pt x="183" y="66"/>
                    </a:cubicBezTo>
                    <a:cubicBezTo>
                      <a:pt x="188" y="63"/>
                      <a:pt x="191" y="70"/>
                      <a:pt x="196" y="65"/>
                    </a:cubicBezTo>
                    <a:cubicBezTo>
                      <a:pt x="198" y="73"/>
                      <a:pt x="190" y="69"/>
                      <a:pt x="184" y="72"/>
                    </a:cubicBezTo>
                    <a:close/>
                    <a:moveTo>
                      <a:pt x="214" y="36"/>
                    </a:moveTo>
                    <a:cubicBezTo>
                      <a:pt x="216" y="36"/>
                      <a:pt x="218" y="38"/>
                      <a:pt x="217" y="36"/>
                    </a:cubicBezTo>
                    <a:cubicBezTo>
                      <a:pt x="221" y="40"/>
                      <a:pt x="224" y="38"/>
                      <a:pt x="229" y="37"/>
                    </a:cubicBezTo>
                    <a:cubicBezTo>
                      <a:pt x="231" y="43"/>
                      <a:pt x="214" y="41"/>
                      <a:pt x="214" y="36"/>
                    </a:cubicBezTo>
                    <a:close/>
                    <a:moveTo>
                      <a:pt x="225" y="57"/>
                    </a:moveTo>
                    <a:cubicBezTo>
                      <a:pt x="223" y="59"/>
                      <a:pt x="226" y="61"/>
                      <a:pt x="222" y="63"/>
                    </a:cubicBezTo>
                    <a:cubicBezTo>
                      <a:pt x="220" y="61"/>
                      <a:pt x="217" y="62"/>
                      <a:pt x="215" y="59"/>
                    </a:cubicBezTo>
                    <a:cubicBezTo>
                      <a:pt x="218" y="57"/>
                      <a:pt x="214" y="55"/>
                      <a:pt x="218" y="53"/>
                    </a:cubicBezTo>
                    <a:cubicBezTo>
                      <a:pt x="222" y="56"/>
                      <a:pt x="227" y="55"/>
                      <a:pt x="232" y="59"/>
                    </a:cubicBezTo>
                    <a:cubicBezTo>
                      <a:pt x="228" y="61"/>
                      <a:pt x="229" y="58"/>
                      <a:pt x="225" y="57"/>
                    </a:cubicBezTo>
                    <a:close/>
                    <a:moveTo>
                      <a:pt x="224" y="72"/>
                    </a:moveTo>
                    <a:cubicBezTo>
                      <a:pt x="223" y="67"/>
                      <a:pt x="222" y="72"/>
                      <a:pt x="218" y="73"/>
                    </a:cubicBezTo>
                    <a:cubicBezTo>
                      <a:pt x="219" y="67"/>
                      <a:pt x="224" y="66"/>
                      <a:pt x="228" y="63"/>
                    </a:cubicBezTo>
                    <a:cubicBezTo>
                      <a:pt x="229" y="65"/>
                      <a:pt x="228" y="68"/>
                      <a:pt x="227" y="66"/>
                    </a:cubicBezTo>
                    <a:cubicBezTo>
                      <a:pt x="224" y="68"/>
                      <a:pt x="228" y="70"/>
                      <a:pt x="224" y="72"/>
                    </a:cubicBezTo>
                    <a:close/>
                    <a:moveTo>
                      <a:pt x="241" y="73"/>
                    </a:moveTo>
                    <a:cubicBezTo>
                      <a:pt x="240" y="72"/>
                      <a:pt x="242" y="72"/>
                      <a:pt x="242" y="72"/>
                    </a:cubicBezTo>
                    <a:cubicBezTo>
                      <a:pt x="245" y="71"/>
                      <a:pt x="241" y="68"/>
                      <a:pt x="243" y="66"/>
                    </a:cubicBezTo>
                    <a:cubicBezTo>
                      <a:pt x="241" y="65"/>
                      <a:pt x="241" y="68"/>
                      <a:pt x="242" y="69"/>
                    </a:cubicBezTo>
                    <a:cubicBezTo>
                      <a:pt x="239" y="70"/>
                      <a:pt x="239" y="62"/>
                      <a:pt x="242" y="60"/>
                    </a:cubicBezTo>
                    <a:cubicBezTo>
                      <a:pt x="242" y="65"/>
                      <a:pt x="242" y="65"/>
                      <a:pt x="246" y="71"/>
                    </a:cubicBezTo>
                    <a:cubicBezTo>
                      <a:pt x="244" y="73"/>
                      <a:pt x="243" y="72"/>
                      <a:pt x="241" y="73"/>
                    </a:cubicBezTo>
                    <a:close/>
                    <a:moveTo>
                      <a:pt x="251" y="78"/>
                    </a:moveTo>
                    <a:cubicBezTo>
                      <a:pt x="251" y="73"/>
                      <a:pt x="256" y="72"/>
                      <a:pt x="255" y="68"/>
                    </a:cubicBezTo>
                    <a:cubicBezTo>
                      <a:pt x="257" y="68"/>
                      <a:pt x="258" y="76"/>
                      <a:pt x="257" y="79"/>
                    </a:cubicBezTo>
                    <a:cubicBezTo>
                      <a:pt x="254" y="73"/>
                      <a:pt x="255" y="74"/>
                      <a:pt x="251" y="78"/>
                    </a:cubicBezTo>
                    <a:close/>
                    <a:moveTo>
                      <a:pt x="354" y="12"/>
                    </a:moveTo>
                    <a:cubicBezTo>
                      <a:pt x="355" y="11"/>
                      <a:pt x="356" y="13"/>
                      <a:pt x="357" y="13"/>
                    </a:cubicBezTo>
                    <a:cubicBezTo>
                      <a:pt x="359" y="12"/>
                      <a:pt x="358" y="10"/>
                      <a:pt x="361" y="9"/>
                    </a:cubicBezTo>
                    <a:cubicBezTo>
                      <a:pt x="361" y="10"/>
                      <a:pt x="362" y="11"/>
                      <a:pt x="363" y="12"/>
                    </a:cubicBezTo>
                    <a:cubicBezTo>
                      <a:pt x="360" y="13"/>
                      <a:pt x="357" y="15"/>
                      <a:pt x="354" y="12"/>
                    </a:cubicBezTo>
                    <a:close/>
                    <a:moveTo>
                      <a:pt x="716" y="72"/>
                    </a:moveTo>
                    <a:cubicBezTo>
                      <a:pt x="717" y="79"/>
                      <a:pt x="704" y="74"/>
                      <a:pt x="698" y="77"/>
                    </a:cubicBezTo>
                    <a:cubicBezTo>
                      <a:pt x="697" y="72"/>
                      <a:pt x="708" y="74"/>
                      <a:pt x="704" y="69"/>
                    </a:cubicBezTo>
                    <a:cubicBezTo>
                      <a:pt x="707" y="71"/>
                      <a:pt x="711" y="68"/>
                      <a:pt x="714" y="65"/>
                    </a:cubicBezTo>
                    <a:cubicBezTo>
                      <a:pt x="714" y="71"/>
                      <a:pt x="706" y="74"/>
                      <a:pt x="702" y="75"/>
                    </a:cubicBezTo>
                    <a:cubicBezTo>
                      <a:pt x="706" y="77"/>
                      <a:pt x="711" y="73"/>
                      <a:pt x="716" y="72"/>
                    </a:cubicBezTo>
                    <a:close/>
                    <a:moveTo>
                      <a:pt x="717" y="62"/>
                    </a:moveTo>
                    <a:cubicBezTo>
                      <a:pt x="718" y="66"/>
                      <a:pt x="708" y="63"/>
                      <a:pt x="710" y="59"/>
                    </a:cubicBezTo>
                    <a:cubicBezTo>
                      <a:pt x="717" y="63"/>
                      <a:pt x="711" y="54"/>
                      <a:pt x="716" y="51"/>
                    </a:cubicBezTo>
                    <a:cubicBezTo>
                      <a:pt x="722" y="56"/>
                      <a:pt x="711" y="60"/>
                      <a:pt x="717" y="62"/>
                    </a:cubicBezTo>
                    <a:close/>
                    <a:moveTo>
                      <a:pt x="712" y="39"/>
                    </a:moveTo>
                    <a:cubicBezTo>
                      <a:pt x="714" y="43"/>
                      <a:pt x="714" y="33"/>
                      <a:pt x="717" y="39"/>
                    </a:cubicBezTo>
                    <a:cubicBezTo>
                      <a:pt x="712" y="44"/>
                      <a:pt x="711" y="46"/>
                      <a:pt x="706" y="43"/>
                    </a:cubicBezTo>
                    <a:cubicBezTo>
                      <a:pt x="713" y="44"/>
                      <a:pt x="708" y="28"/>
                      <a:pt x="712" y="39"/>
                    </a:cubicBezTo>
                    <a:close/>
                    <a:moveTo>
                      <a:pt x="721" y="30"/>
                    </a:moveTo>
                    <a:cubicBezTo>
                      <a:pt x="717" y="32"/>
                      <a:pt x="712" y="33"/>
                      <a:pt x="708" y="32"/>
                    </a:cubicBezTo>
                    <a:cubicBezTo>
                      <a:pt x="709" y="28"/>
                      <a:pt x="716" y="17"/>
                      <a:pt x="720" y="10"/>
                    </a:cubicBezTo>
                    <a:cubicBezTo>
                      <a:pt x="722" y="17"/>
                      <a:pt x="720" y="21"/>
                      <a:pt x="721" y="30"/>
                    </a:cubicBezTo>
                    <a:close/>
                    <a:moveTo>
                      <a:pt x="716" y="13"/>
                    </a:moveTo>
                    <a:cubicBezTo>
                      <a:pt x="714" y="14"/>
                      <a:pt x="713" y="15"/>
                      <a:pt x="711" y="17"/>
                    </a:cubicBezTo>
                    <a:cubicBezTo>
                      <a:pt x="709" y="11"/>
                      <a:pt x="706" y="17"/>
                      <a:pt x="704" y="13"/>
                    </a:cubicBezTo>
                    <a:cubicBezTo>
                      <a:pt x="708" y="13"/>
                      <a:pt x="713" y="8"/>
                      <a:pt x="716" y="13"/>
                    </a:cubicBezTo>
                    <a:close/>
                  </a:path>
                </a:pathLst>
              </a:custGeom>
              <a:solidFill>
                <a:srgbClr val="FDBE00"/>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 name="Freeform 548"/>
              <p:cNvSpPr>
                <a:spLocks noEditPoints="1"/>
              </p:cNvSpPr>
              <p:nvPr/>
            </p:nvSpPr>
            <p:spPr bwMode="auto">
              <a:xfrm rot="16200000" flipV="1">
                <a:off x="4438472" y="5714481"/>
                <a:ext cx="363777" cy="45719"/>
              </a:xfrm>
              <a:custGeom>
                <a:avLst/>
                <a:gdLst>
                  <a:gd name="T0" fmla="*/ 480 w 748"/>
                  <a:gd name="T1" fmla="*/ 13 h 95"/>
                  <a:gd name="T2" fmla="*/ 427 w 748"/>
                  <a:gd name="T3" fmla="*/ 8 h 95"/>
                  <a:gd name="T4" fmla="*/ 366 w 748"/>
                  <a:gd name="T5" fmla="*/ 13 h 95"/>
                  <a:gd name="T6" fmla="*/ 311 w 748"/>
                  <a:gd name="T7" fmla="*/ 15 h 95"/>
                  <a:gd name="T8" fmla="*/ 289 w 748"/>
                  <a:gd name="T9" fmla="*/ 1 h 95"/>
                  <a:gd name="T10" fmla="*/ 234 w 748"/>
                  <a:gd name="T11" fmla="*/ 11 h 95"/>
                  <a:gd name="T12" fmla="*/ 205 w 748"/>
                  <a:gd name="T13" fmla="*/ 13 h 95"/>
                  <a:gd name="T14" fmla="*/ 152 w 748"/>
                  <a:gd name="T15" fmla="*/ 18 h 95"/>
                  <a:gd name="T16" fmla="*/ 142 w 748"/>
                  <a:gd name="T17" fmla="*/ 18 h 95"/>
                  <a:gd name="T18" fmla="*/ 126 w 748"/>
                  <a:gd name="T19" fmla="*/ 20 h 95"/>
                  <a:gd name="T20" fmla="*/ 107 w 748"/>
                  <a:gd name="T21" fmla="*/ 1 h 95"/>
                  <a:gd name="T22" fmla="*/ 64 w 748"/>
                  <a:gd name="T23" fmla="*/ 20 h 95"/>
                  <a:gd name="T24" fmla="*/ 17 w 748"/>
                  <a:gd name="T25" fmla="*/ 64 h 95"/>
                  <a:gd name="T26" fmla="*/ 71 w 748"/>
                  <a:gd name="T27" fmla="*/ 69 h 95"/>
                  <a:gd name="T28" fmla="*/ 101 w 748"/>
                  <a:gd name="T29" fmla="*/ 51 h 95"/>
                  <a:gd name="T30" fmla="*/ 90 w 748"/>
                  <a:gd name="T31" fmla="*/ 67 h 95"/>
                  <a:gd name="T32" fmla="*/ 112 w 748"/>
                  <a:gd name="T33" fmla="*/ 63 h 95"/>
                  <a:gd name="T34" fmla="*/ 140 w 748"/>
                  <a:gd name="T35" fmla="*/ 69 h 95"/>
                  <a:gd name="T36" fmla="*/ 151 w 748"/>
                  <a:gd name="T37" fmla="*/ 51 h 95"/>
                  <a:gd name="T38" fmla="*/ 167 w 748"/>
                  <a:gd name="T39" fmla="*/ 62 h 95"/>
                  <a:gd name="T40" fmla="*/ 213 w 748"/>
                  <a:gd name="T41" fmla="*/ 61 h 95"/>
                  <a:gd name="T42" fmla="*/ 244 w 748"/>
                  <a:gd name="T43" fmla="*/ 84 h 95"/>
                  <a:gd name="T44" fmla="*/ 306 w 748"/>
                  <a:gd name="T45" fmla="*/ 77 h 95"/>
                  <a:gd name="T46" fmla="*/ 364 w 748"/>
                  <a:gd name="T47" fmla="*/ 85 h 95"/>
                  <a:gd name="T48" fmla="*/ 566 w 748"/>
                  <a:gd name="T49" fmla="*/ 89 h 95"/>
                  <a:gd name="T50" fmla="*/ 675 w 748"/>
                  <a:gd name="T51" fmla="*/ 85 h 95"/>
                  <a:gd name="T52" fmla="*/ 744 w 748"/>
                  <a:gd name="T53" fmla="*/ 58 h 95"/>
                  <a:gd name="T54" fmla="*/ 725 w 748"/>
                  <a:gd name="T55" fmla="*/ 56 h 95"/>
                  <a:gd name="T56" fmla="*/ 733 w 748"/>
                  <a:gd name="T57" fmla="*/ 32 h 95"/>
                  <a:gd name="T58" fmla="*/ 725 w 748"/>
                  <a:gd name="T59" fmla="*/ 7 h 95"/>
                  <a:gd name="T60" fmla="*/ 672 w 748"/>
                  <a:gd name="T61" fmla="*/ 9 h 95"/>
                  <a:gd name="T62" fmla="*/ 642 w 748"/>
                  <a:gd name="T63" fmla="*/ 9 h 95"/>
                  <a:gd name="T64" fmla="*/ 604 w 748"/>
                  <a:gd name="T65" fmla="*/ 6 h 95"/>
                  <a:gd name="T66" fmla="*/ 227 w 748"/>
                  <a:gd name="T67" fmla="*/ 28 h 95"/>
                  <a:gd name="T68" fmla="*/ 201 w 748"/>
                  <a:gd name="T69" fmla="*/ 36 h 95"/>
                  <a:gd name="T70" fmla="*/ 220 w 748"/>
                  <a:gd name="T71" fmla="*/ 21 h 95"/>
                  <a:gd name="T72" fmla="*/ 196 w 748"/>
                  <a:gd name="T73" fmla="*/ 25 h 95"/>
                  <a:gd name="T74" fmla="*/ 184 w 748"/>
                  <a:gd name="T75" fmla="*/ 11 h 95"/>
                  <a:gd name="T76" fmla="*/ 79 w 748"/>
                  <a:gd name="T77" fmla="*/ 39 h 95"/>
                  <a:gd name="T78" fmla="*/ 54 w 748"/>
                  <a:gd name="T79" fmla="*/ 40 h 95"/>
                  <a:gd name="T80" fmla="*/ 71 w 748"/>
                  <a:gd name="T81" fmla="*/ 38 h 95"/>
                  <a:gd name="T82" fmla="*/ 79 w 748"/>
                  <a:gd name="T83" fmla="*/ 44 h 95"/>
                  <a:gd name="T84" fmla="*/ 60 w 748"/>
                  <a:gd name="T85" fmla="*/ 68 h 95"/>
                  <a:gd name="T86" fmla="*/ 95 w 748"/>
                  <a:gd name="T87" fmla="*/ 48 h 95"/>
                  <a:gd name="T88" fmla="*/ 115 w 748"/>
                  <a:gd name="T89" fmla="*/ 39 h 95"/>
                  <a:gd name="T90" fmla="*/ 132 w 748"/>
                  <a:gd name="T91" fmla="*/ 31 h 95"/>
                  <a:gd name="T92" fmla="*/ 168 w 748"/>
                  <a:gd name="T93" fmla="*/ 26 h 95"/>
                  <a:gd name="T94" fmla="*/ 134 w 748"/>
                  <a:gd name="T95" fmla="*/ 63 h 95"/>
                  <a:gd name="T96" fmla="*/ 174 w 748"/>
                  <a:gd name="T97" fmla="*/ 29 h 95"/>
                  <a:gd name="T98" fmla="*/ 159 w 748"/>
                  <a:gd name="T99" fmla="*/ 58 h 95"/>
                  <a:gd name="T100" fmla="*/ 194 w 748"/>
                  <a:gd name="T101" fmla="*/ 38 h 95"/>
                  <a:gd name="T102" fmla="*/ 201 w 748"/>
                  <a:gd name="T103" fmla="*/ 43 h 95"/>
                  <a:gd name="T104" fmla="*/ 183 w 748"/>
                  <a:gd name="T105" fmla="*/ 66 h 95"/>
                  <a:gd name="T106" fmla="*/ 222 w 748"/>
                  <a:gd name="T107" fmla="*/ 63 h 95"/>
                  <a:gd name="T108" fmla="*/ 227 w 748"/>
                  <a:gd name="T109" fmla="*/ 66 h 95"/>
                  <a:gd name="T110" fmla="*/ 241 w 748"/>
                  <a:gd name="T111" fmla="*/ 73 h 95"/>
                  <a:gd name="T112" fmla="*/ 363 w 748"/>
                  <a:gd name="T113" fmla="*/ 12 h 95"/>
                  <a:gd name="T114" fmla="*/ 717 w 748"/>
                  <a:gd name="T115" fmla="*/ 62 h 95"/>
                  <a:gd name="T116" fmla="*/ 721 w 748"/>
                  <a:gd name="T117" fmla="*/ 3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48" h="95">
                    <a:moveTo>
                      <a:pt x="559" y="11"/>
                    </a:moveTo>
                    <a:cubicBezTo>
                      <a:pt x="559" y="7"/>
                      <a:pt x="557" y="9"/>
                      <a:pt x="557" y="5"/>
                    </a:cubicBezTo>
                    <a:cubicBezTo>
                      <a:pt x="546" y="13"/>
                      <a:pt x="543" y="8"/>
                      <a:pt x="534" y="8"/>
                    </a:cubicBezTo>
                    <a:cubicBezTo>
                      <a:pt x="537" y="7"/>
                      <a:pt x="541" y="7"/>
                      <a:pt x="539" y="3"/>
                    </a:cubicBezTo>
                    <a:cubicBezTo>
                      <a:pt x="529" y="8"/>
                      <a:pt x="508" y="10"/>
                      <a:pt x="498" y="11"/>
                    </a:cubicBezTo>
                    <a:cubicBezTo>
                      <a:pt x="499" y="11"/>
                      <a:pt x="499" y="9"/>
                      <a:pt x="498" y="8"/>
                    </a:cubicBezTo>
                    <a:cubicBezTo>
                      <a:pt x="491" y="10"/>
                      <a:pt x="491" y="13"/>
                      <a:pt x="485" y="9"/>
                    </a:cubicBezTo>
                    <a:cubicBezTo>
                      <a:pt x="483" y="14"/>
                      <a:pt x="481" y="8"/>
                      <a:pt x="480" y="13"/>
                    </a:cubicBezTo>
                    <a:cubicBezTo>
                      <a:pt x="478" y="10"/>
                      <a:pt x="476" y="12"/>
                      <a:pt x="476" y="9"/>
                    </a:cubicBezTo>
                    <a:cubicBezTo>
                      <a:pt x="473" y="9"/>
                      <a:pt x="470" y="11"/>
                      <a:pt x="467" y="8"/>
                    </a:cubicBezTo>
                    <a:cubicBezTo>
                      <a:pt x="463" y="10"/>
                      <a:pt x="469" y="13"/>
                      <a:pt x="465" y="15"/>
                    </a:cubicBezTo>
                    <a:cubicBezTo>
                      <a:pt x="464" y="14"/>
                      <a:pt x="463" y="13"/>
                      <a:pt x="462" y="13"/>
                    </a:cubicBezTo>
                    <a:cubicBezTo>
                      <a:pt x="463" y="12"/>
                      <a:pt x="464" y="10"/>
                      <a:pt x="462" y="9"/>
                    </a:cubicBezTo>
                    <a:cubicBezTo>
                      <a:pt x="461" y="10"/>
                      <a:pt x="459" y="11"/>
                      <a:pt x="458" y="12"/>
                    </a:cubicBezTo>
                    <a:cubicBezTo>
                      <a:pt x="445" y="2"/>
                      <a:pt x="432" y="14"/>
                      <a:pt x="426" y="14"/>
                    </a:cubicBezTo>
                    <a:cubicBezTo>
                      <a:pt x="422" y="9"/>
                      <a:pt x="428" y="10"/>
                      <a:pt x="427" y="8"/>
                    </a:cubicBezTo>
                    <a:cubicBezTo>
                      <a:pt x="420" y="9"/>
                      <a:pt x="412" y="6"/>
                      <a:pt x="410" y="14"/>
                    </a:cubicBezTo>
                    <a:cubicBezTo>
                      <a:pt x="405" y="6"/>
                      <a:pt x="404" y="18"/>
                      <a:pt x="401" y="13"/>
                    </a:cubicBezTo>
                    <a:cubicBezTo>
                      <a:pt x="400" y="11"/>
                      <a:pt x="406" y="9"/>
                      <a:pt x="402" y="7"/>
                    </a:cubicBezTo>
                    <a:cubicBezTo>
                      <a:pt x="397" y="8"/>
                      <a:pt x="397" y="14"/>
                      <a:pt x="392" y="11"/>
                    </a:cubicBezTo>
                    <a:cubicBezTo>
                      <a:pt x="393" y="10"/>
                      <a:pt x="394" y="9"/>
                      <a:pt x="392" y="7"/>
                    </a:cubicBezTo>
                    <a:cubicBezTo>
                      <a:pt x="386" y="13"/>
                      <a:pt x="381" y="11"/>
                      <a:pt x="375" y="13"/>
                    </a:cubicBezTo>
                    <a:cubicBezTo>
                      <a:pt x="376" y="13"/>
                      <a:pt x="376" y="7"/>
                      <a:pt x="374" y="9"/>
                    </a:cubicBezTo>
                    <a:cubicBezTo>
                      <a:pt x="375" y="12"/>
                      <a:pt x="368" y="13"/>
                      <a:pt x="366" y="13"/>
                    </a:cubicBezTo>
                    <a:cubicBezTo>
                      <a:pt x="370" y="11"/>
                      <a:pt x="369" y="8"/>
                      <a:pt x="370" y="5"/>
                    </a:cubicBezTo>
                    <a:cubicBezTo>
                      <a:pt x="365" y="4"/>
                      <a:pt x="369" y="8"/>
                      <a:pt x="365" y="10"/>
                    </a:cubicBezTo>
                    <a:cubicBezTo>
                      <a:pt x="361" y="4"/>
                      <a:pt x="353" y="5"/>
                      <a:pt x="350" y="11"/>
                    </a:cubicBezTo>
                    <a:cubicBezTo>
                      <a:pt x="346" y="10"/>
                      <a:pt x="340" y="11"/>
                      <a:pt x="338" y="8"/>
                    </a:cubicBezTo>
                    <a:cubicBezTo>
                      <a:pt x="336" y="8"/>
                      <a:pt x="326" y="14"/>
                      <a:pt x="322" y="8"/>
                    </a:cubicBezTo>
                    <a:cubicBezTo>
                      <a:pt x="318" y="9"/>
                      <a:pt x="321" y="12"/>
                      <a:pt x="319" y="14"/>
                    </a:cubicBezTo>
                    <a:cubicBezTo>
                      <a:pt x="317" y="11"/>
                      <a:pt x="315" y="8"/>
                      <a:pt x="315" y="6"/>
                    </a:cubicBezTo>
                    <a:cubicBezTo>
                      <a:pt x="310" y="8"/>
                      <a:pt x="314" y="12"/>
                      <a:pt x="311" y="15"/>
                    </a:cubicBezTo>
                    <a:cubicBezTo>
                      <a:pt x="309" y="12"/>
                      <a:pt x="301" y="15"/>
                      <a:pt x="302" y="11"/>
                    </a:cubicBezTo>
                    <a:cubicBezTo>
                      <a:pt x="304" y="12"/>
                      <a:pt x="311" y="14"/>
                      <a:pt x="310" y="8"/>
                    </a:cubicBezTo>
                    <a:cubicBezTo>
                      <a:pt x="305" y="11"/>
                      <a:pt x="302" y="7"/>
                      <a:pt x="298" y="7"/>
                    </a:cubicBezTo>
                    <a:cubicBezTo>
                      <a:pt x="298" y="11"/>
                      <a:pt x="299" y="8"/>
                      <a:pt x="302" y="9"/>
                    </a:cubicBezTo>
                    <a:cubicBezTo>
                      <a:pt x="298" y="10"/>
                      <a:pt x="297" y="14"/>
                      <a:pt x="295" y="13"/>
                    </a:cubicBezTo>
                    <a:cubicBezTo>
                      <a:pt x="292" y="11"/>
                      <a:pt x="295" y="6"/>
                      <a:pt x="292" y="8"/>
                    </a:cubicBezTo>
                    <a:cubicBezTo>
                      <a:pt x="294" y="10"/>
                      <a:pt x="287" y="15"/>
                      <a:pt x="286" y="13"/>
                    </a:cubicBezTo>
                    <a:cubicBezTo>
                      <a:pt x="284" y="8"/>
                      <a:pt x="293" y="5"/>
                      <a:pt x="289" y="1"/>
                    </a:cubicBezTo>
                    <a:cubicBezTo>
                      <a:pt x="285" y="11"/>
                      <a:pt x="272" y="11"/>
                      <a:pt x="263" y="11"/>
                    </a:cubicBezTo>
                    <a:cubicBezTo>
                      <a:pt x="263" y="8"/>
                      <a:pt x="264" y="2"/>
                      <a:pt x="260" y="4"/>
                    </a:cubicBezTo>
                    <a:cubicBezTo>
                      <a:pt x="258" y="8"/>
                      <a:pt x="261" y="7"/>
                      <a:pt x="260" y="9"/>
                    </a:cubicBezTo>
                    <a:cubicBezTo>
                      <a:pt x="257" y="10"/>
                      <a:pt x="256" y="12"/>
                      <a:pt x="253" y="6"/>
                    </a:cubicBezTo>
                    <a:cubicBezTo>
                      <a:pt x="251" y="7"/>
                      <a:pt x="252" y="9"/>
                      <a:pt x="250" y="10"/>
                    </a:cubicBezTo>
                    <a:cubicBezTo>
                      <a:pt x="245" y="1"/>
                      <a:pt x="245" y="12"/>
                      <a:pt x="243" y="10"/>
                    </a:cubicBezTo>
                    <a:cubicBezTo>
                      <a:pt x="238" y="7"/>
                      <a:pt x="247" y="6"/>
                      <a:pt x="242" y="3"/>
                    </a:cubicBezTo>
                    <a:cubicBezTo>
                      <a:pt x="237" y="7"/>
                      <a:pt x="240" y="10"/>
                      <a:pt x="234" y="11"/>
                    </a:cubicBezTo>
                    <a:cubicBezTo>
                      <a:pt x="234" y="8"/>
                      <a:pt x="232" y="6"/>
                      <a:pt x="230" y="6"/>
                    </a:cubicBezTo>
                    <a:cubicBezTo>
                      <a:pt x="229" y="8"/>
                      <a:pt x="227" y="11"/>
                      <a:pt x="226" y="5"/>
                    </a:cubicBezTo>
                    <a:cubicBezTo>
                      <a:pt x="220" y="7"/>
                      <a:pt x="230" y="10"/>
                      <a:pt x="224" y="12"/>
                    </a:cubicBezTo>
                    <a:cubicBezTo>
                      <a:pt x="223" y="11"/>
                      <a:pt x="222" y="10"/>
                      <a:pt x="220" y="10"/>
                    </a:cubicBezTo>
                    <a:cubicBezTo>
                      <a:pt x="223" y="8"/>
                      <a:pt x="223" y="6"/>
                      <a:pt x="221" y="4"/>
                    </a:cubicBezTo>
                    <a:cubicBezTo>
                      <a:pt x="214" y="5"/>
                      <a:pt x="221" y="17"/>
                      <a:pt x="213" y="12"/>
                    </a:cubicBezTo>
                    <a:cubicBezTo>
                      <a:pt x="219" y="11"/>
                      <a:pt x="214" y="9"/>
                      <a:pt x="216" y="4"/>
                    </a:cubicBezTo>
                    <a:cubicBezTo>
                      <a:pt x="212" y="5"/>
                      <a:pt x="207" y="9"/>
                      <a:pt x="205" y="13"/>
                    </a:cubicBezTo>
                    <a:cubicBezTo>
                      <a:pt x="202" y="10"/>
                      <a:pt x="204" y="7"/>
                      <a:pt x="201" y="5"/>
                    </a:cubicBezTo>
                    <a:cubicBezTo>
                      <a:pt x="194" y="9"/>
                      <a:pt x="192" y="14"/>
                      <a:pt x="188" y="12"/>
                    </a:cubicBezTo>
                    <a:cubicBezTo>
                      <a:pt x="191" y="10"/>
                      <a:pt x="183" y="7"/>
                      <a:pt x="188" y="6"/>
                    </a:cubicBezTo>
                    <a:cubicBezTo>
                      <a:pt x="189" y="7"/>
                      <a:pt x="188" y="8"/>
                      <a:pt x="190" y="10"/>
                    </a:cubicBezTo>
                    <a:cubicBezTo>
                      <a:pt x="197" y="2"/>
                      <a:pt x="183" y="7"/>
                      <a:pt x="179" y="4"/>
                    </a:cubicBezTo>
                    <a:cubicBezTo>
                      <a:pt x="174" y="7"/>
                      <a:pt x="174" y="12"/>
                      <a:pt x="169" y="8"/>
                    </a:cubicBezTo>
                    <a:cubicBezTo>
                      <a:pt x="169" y="4"/>
                      <a:pt x="176" y="9"/>
                      <a:pt x="175" y="2"/>
                    </a:cubicBezTo>
                    <a:cubicBezTo>
                      <a:pt x="167" y="6"/>
                      <a:pt x="150" y="5"/>
                      <a:pt x="152" y="18"/>
                    </a:cubicBezTo>
                    <a:cubicBezTo>
                      <a:pt x="155" y="14"/>
                      <a:pt x="157" y="17"/>
                      <a:pt x="160" y="17"/>
                    </a:cubicBezTo>
                    <a:cubicBezTo>
                      <a:pt x="165" y="15"/>
                      <a:pt x="162" y="12"/>
                      <a:pt x="166" y="9"/>
                    </a:cubicBezTo>
                    <a:cubicBezTo>
                      <a:pt x="170" y="13"/>
                      <a:pt x="167" y="16"/>
                      <a:pt x="164" y="19"/>
                    </a:cubicBezTo>
                    <a:cubicBezTo>
                      <a:pt x="159" y="19"/>
                      <a:pt x="153" y="20"/>
                      <a:pt x="148" y="23"/>
                    </a:cubicBezTo>
                    <a:cubicBezTo>
                      <a:pt x="147" y="22"/>
                      <a:pt x="147" y="22"/>
                      <a:pt x="146" y="21"/>
                    </a:cubicBezTo>
                    <a:cubicBezTo>
                      <a:pt x="156" y="14"/>
                      <a:pt x="144" y="12"/>
                      <a:pt x="152" y="7"/>
                    </a:cubicBezTo>
                    <a:cubicBezTo>
                      <a:pt x="146" y="7"/>
                      <a:pt x="146" y="11"/>
                      <a:pt x="140" y="13"/>
                    </a:cubicBezTo>
                    <a:cubicBezTo>
                      <a:pt x="138" y="17"/>
                      <a:pt x="144" y="15"/>
                      <a:pt x="142" y="18"/>
                    </a:cubicBezTo>
                    <a:cubicBezTo>
                      <a:pt x="136" y="18"/>
                      <a:pt x="138" y="21"/>
                      <a:pt x="133" y="25"/>
                    </a:cubicBezTo>
                    <a:cubicBezTo>
                      <a:pt x="131" y="19"/>
                      <a:pt x="127" y="30"/>
                      <a:pt x="125" y="26"/>
                    </a:cubicBezTo>
                    <a:cubicBezTo>
                      <a:pt x="123" y="22"/>
                      <a:pt x="130" y="20"/>
                      <a:pt x="129" y="16"/>
                    </a:cubicBezTo>
                    <a:cubicBezTo>
                      <a:pt x="139" y="21"/>
                      <a:pt x="139" y="4"/>
                      <a:pt x="149" y="6"/>
                    </a:cubicBezTo>
                    <a:cubicBezTo>
                      <a:pt x="143" y="3"/>
                      <a:pt x="136" y="7"/>
                      <a:pt x="130" y="5"/>
                    </a:cubicBezTo>
                    <a:cubicBezTo>
                      <a:pt x="129" y="8"/>
                      <a:pt x="127" y="12"/>
                      <a:pt x="127" y="16"/>
                    </a:cubicBezTo>
                    <a:cubicBezTo>
                      <a:pt x="125" y="14"/>
                      <a:pt x="123" y="14"/>
                      <a:pt x="121" y="15"/>
                    </a:cubicBezTo>
                    <a:cubicBezTo>
                      <a:pt x="119" y="19"/>
                      <a:pt x="128" y="17"/>
                      <a:pt x="126" y="20"/>
                    </a:cubicBezTo>
                    <a:cubicBezTo>
                      <a:pt x="115" y="20"/>
                      <a:pt x="116" y="24"/>
                      <a:pt x="111" y="27"/>
                    </a:cubicBezTo>
                    <a:cubicBezTo>
                      <a:pt x="111" y="22"/>
                      <a:pt x="111" y="17"/>
                      <a:pt x="114" y="13"/>
                    </a:cubicBezTo>
                    <a:cubicBezTo>
                      <a:pt x="118" y="16"/>
                      <a:pt x="116" y="18"/>
                      <a:pt x="119" y="21"/>
                    </a:cubicBezTo>
                    <a:cubicBezTo>
                      <a:pt x="120" y="15"/>
                      <a:pt x="122" y="9"/>
                      <a:pt x="126" y="4"/>
                    </a:cubicBezTo>
                    <a:cubicBezTo>
                      <a:pt x="124" y="1"/>
                      <a:pt x="109" y="1"/>
                      <a:pt x="114" y="8"/>
                    </a:cubicBezTo>
                    <a:cubicBezTo>
                      <a:pt x="114" y="10"/>
                      <a:pt x="109" y="12"/>
                      <a:pt x="106" y="12"/>
                    </a:cubicBezTo>
                    <a:cubicBezTo>
                      <a:pt x="103" y="10"/>
                      <a:pt x="112" y="9"/>
                      <a:pt x="109" y="6"/>
                    </a:cubicBezTo>
                    <a:cubicBezTo>
                      <a:pt x="104" y="8"/>
                      <a:pt x="106" y="3"/>
                      <a:pt x="107" y="1"/>
                    </a:cubicBezTo>
                    <a:cubicBezTo>
                      <a:pt x="103" y="6"/>
                      <a:pt x="93" y="13"/>
                      <a:pt x="86" y="16"/>
                    </a:cubicBezTo>
                    <a:cubicBezTo>
                      <a:pt x="87" y="14"/>
                      <a:pt x="85" y="13"/>
                      <a:pt x="86" y="12"/>
                    </a:cubicBezTo>
                    <a:cubicBezTo>
                      <a:pt x="90" y="7"/>
                      <a:pt x="103" y="8"/>
                      <a:pt x="99" y="0"/>
                    </a:cubicBezTo>
                    <a:cubicBezTo>
                      <a:pt x="94" y="2"/>
                      <a:pt x="96" y="5"/>
                      <a:pt x="92" y="7"/>
                    </a:cubicBezTo>
                    <a:cubicBezTo>
                      <a:pt x="86" y="7"/>
                      <a:pt x="91" y="4"/>
                      <a:pt x="89" y="1"/>
                    </a:cubicBezTo>
                    <a:cubicBezTo>
                      <a:pt x="80" y="5"/>
                      <a:pt x="88" y="11"/>
                      <a:pt x="82" y="15"/>
                    </a:cubicBezTo>
                    <a:cubicBezTo>
                      <a:pt x="78" y="10"/>
                      <a:pt x="73" y="16"/>
                      <a:pt x="70" y="10"/>
                    </a:cubicBezTo>
                    <a:cubicBezTo>
                      <a:pt x="68" y="13"/>
                      <a:pt x="69" y="17"/>
                      <a:pt x="64" y="20"/>
                    </a:cubicBezTo>
                    <a:cubicBezTo>
                      <a:pt x="57" y="12"/>
                      <a:pt x="58" y="16"/>
                      <a:pt x="51" y="12"/>
                    </a:cubicBezTo>
                    <a:cubicBezTo>
                      <a:pt x="52" y="17"/>
                      <a:pt x="49" y="18"/>
                      <a:pt x="44" y="21"/>
                    </a:cubicBezTo>
                    <a:cubicBezTo>
                      <a:pt x="50" y="29"/>
                      <a:pt x="44" y="36"/>
                      <a:pt x="35" y="43"/>
                    </a:cubicBezTo>
                    <a:cubicBezTo>
                      <a:pt x="29" y="38"/>
                      <a:pt x="22" y="43"/>
                      <a:pt x="18" y="49"/>
                    </a:cubicBezTo>
                    <a:cubicBezTo>
                      <a:pt x="13" y="48"/>
                      <a:pt x="18" y="44"/>
                      <a:pt x="12" y="42"/>
                    </a:cubicBezTo>
                    <a:cubicBezTo>
                      <a:pt x="11" y="46"/>
                      <a:pt x="16" y="67"/>
                      <a:pt x="8" y="58"/>
                    </a:cubicBezTo>
                    <a:cubicBezTo>
                      <a:pt x="7" y="60"/>
                      <a:pt x="0" y="62"/>
                      <a:pt x="5" y="64"/>
                    </a:cubicBezTo>
                    <a:cubicBezTo>
                      <a:pt x="9" y="64"/>
                      <a:pt x="13" y="63"/>
                      <a:pt x="17" y="64"/>
                    </a:cubicBezTo>
                    <a:cubicBezTo>
                      <a:pt x="18" y="60"/>
                      <a:pt x="17" y="56"/>
                      <a:pt x="20" y="52"/>
                    </a:cubicBezTo>
                    <a:cubicBezTo>
                      <a:pt x="22" y="53"/>
                      <a:pt x="24" y="53"/>
                      <a:pt x="25" y="56"/>
                    </a:cubicBezTo>
                    <a:cubicBezTo>
                      <a:pt x="27" y="51"/>
                      <a:pt x="30" y="52"/>
                      <a:pt x="34" y="51"/>
                    </a:cubicBezTo>
                    <a:cubicBezTo>
                      <a:pt x="32" y="48"/>
                      <a:pt x="30" y="49"/>
                      <a:pt x="29" y="47"/>
                    </a:cubicBezTo>
                    <a:cubicBezTo>
                      <a:pt x="35" y="41"/>
                      <a:pt x="36" y="47"/>
                      <a:pt x="40" y="40"/>
                    </a:cubicBezTo>
                    <a:cubicBezTo>
                      <a:pt x="43" y="44"/>
                      <a:pt x="49" y="46"/>
                      <a:pt x="56" y="46"/>
                    </a:cubicBezTo>
                    <a:cubicBezTo>
                      <a:pt x="46" y="53"/>
                      <a:pt x="60" y="57"/>
                      <a:pt x="51" y="64"/>
                    </a:cubicBezTo>
                    <a:cubicBezTo>
                      <a:pt x="57" y="73"/>
                      <a:pt x="65" y="66"/>
                      <a:pt x="71" y="69"/>
                    </a:cubicBezTo>
                    <a:cubicBezTo>
                      <a:pt x="69" y="66"/>
                      <a:pt x="67" y="67"/>
                      <a:pt x="65" y="63"/>
                    </a:cubicBezTo>
                    <a:cubicBezTo>
                      <a:pt x="66" y="61"/>
                      <a:pt x="66" y="59"/>
                      <a:pt x="68" y="58"/>
                    </a:cubicBezTo>
                    <a:cubicBezTo>
                      <a:pt x="70" y="60"/>
                      <a:pt x="69" y="62"/>
                      <a:pt x="71" y="63"/>
                    </a:cubicBezTo>
                    <a:cubicBezTo>
                      <a:pt x="72" y="64"/>
                      <a:pt x="78" y="62"/>
                      <a:pt x="76" y="59"/>
                    </a:cubicBezTo>
                    <a:cubicBezTo>
                      <a:pt x="75" y="59"/>
                      <a:pt x="81" y="47"/>
                      <a:pt x="86" y="46"/>
                    </a:cubicBezTo>
                    <a:cubicBezTo>
                      <a:pt x="84" y="48"/>
                      <a:pt x="83" y="50"/>
                      <a:pt x="83" y="52"/>
                    </a:cubicBezTo>
                    <a:cubicBezTo>
                      <a:pt x="86" y="51"/>
                      <a:pt x="92" y="50"/>
                      <a:pt x="91" y="55"/>
                    </a:cubicBezTo>
                    <a:cubicBezTo>
                      <a:pt x="94" y="52"/>
                      <a:pt x="98" y="50"/>
                      <a:pt x="101" y="51"/>
                    </a:cubicBezTo>
                    <a:cubicBezTo>
                      <a:pt x="101" y="52"/>
                      <a:pt x="102" y="53"/>
                      <a:pt x="101" y="54"/>
                    </a:cubicBezTo>
                    <a:cubicBezTo>
                      <a:pt x="96" y="55"/>
                      <a:pt x="91" y="54"/>
                      <a:pt x="85" y="59"/>
                    </a:cubicBezTo>
                    <a:cubicBezTo>
                      <a:pt x="85" y="58"/>
                      <a:pt x="85" y="53"/>
                      <a:pt x="82" y="55"/>
                    </a:cubicBezTo>
                    <a:cubicBezTo>
                      <a:pt x="85" y="62"/>
                      <a:pt x="73" y="61"/>
                      <a:pt x="75" y="69"/>
                    </a:cubicBezTo>
                    <a:cubicBezTo>
                      <a:pt x="79" y="65"/>
                      <a:pt x="82" y="74"/>
                      <a:pt x="86" y="69"/>
                    </a:cubicBezTo>
                    <a:cubicBezTo>
                      <a:pt x="90" y="67"/>
                      <a:pt x="84" y="64"/>
                      <a:pt x="86" y="62"/>
                    </a:cubicBezTo>
                    <a:cubicBezTo>
                      <a:pt x="88" y="61"/>
                      <a:pt x="89" y="60"/>
                      <a:pt x="90" y="61"/>
                    </a:cubicBezTo>
                    <a:cubicBezTo>
                      <a:pt x="93" y="63"/>
                      <a:pt x="88" y="65"/>
                      <a:pt x="90" y="67"/>
                    </a:cubicBezTo>
                    <a:cubicBezTo>
                      <a:pt x="92" y="66"/>
                      <a:pt x="93" y="70"/>
                      <a:pt x="96" y="65"/>
                    </a:cubicBezTo>
                    <a:cubicBezTo>
                      <a:pt x="94" y="64"/>
                      <a:pt x="93" y="62"/>
                      <a:pt x="91" y="60"/>
                    </a:cubicBezTo>
                    <a:cubicBezTo>
                      <a:pt x="93" y="59"/>
                      <a:pt x="93" y="57"/>
                      <a:pt x="94" y="56"/>
                    </a:cubicBezTo>
                    <a:cubicBezTo>
                      <a:pt x="96" y="62"/>
                      <a:pt x="99" y="56"/>
                      <a:pt x="101" y="60"/>
                    </a:cubicBezTo>
                    <a:cubicBezTo>
                      <a:pt x="98" y="64"/>
                      <a:pt x="97" y="57"/>
                      <a:pt x="94" y="61"/>
                    </a:cubicBezTo>
                    <a:cubicBezTo>
                      <a:pt x="100" y="64"/>
                      <a:pt x="97" y="67"/>
                      <a:pt x="98" y="71"/>
                    </a:cubicBezTo>
                    <a:cubicBezTo>
                      <a:pt x="105" y="68"/>
                      <a:pt x="100" y="63"/>
                      <a:pt x="104" y="59"/>
                    </a:cubicBezTo>
                    <a:cubicBezTo>
                      <a:pt x="107" y="57"/>
                      <a:pt x="109" y="64"/>
                      <a:pt x="112" y="63"/>
                    </a:cubicBezTo>
                    <a:cubicBezTo>
                      <a:pt x="114" y="59"/>
                      <a:pt x="118" y="57"/>
                      <a:pt x="112" y="54"/>
                    </a:cubicBezTo>
                    <a:cubicBezTo>
                      <a:pt x="115" y="51"/>
                      <a:pt x="120" y="47"/>
                      <a:pt x="124" y="49"/>
                    </a:cubicBezTo>
                    <a:cubicBezTo>
                      <a:pt x="117" y="54"/>
                      <a:pt x="118" y="60"/>
                      <a:pt x="114" y="66"/>
                    </a:cubicBezTo>
                    <a:cubicBezTo>
                      <a:pt x="111" y="60"/>
                      <a:pt x="96" y="73"/>
                      <a:pt x="104" y="74"/>
                    </a:cubicBezTo>
                    <a:cubicBezTo>
                      <a:pt x="103" y="70"/>
                      <a:pt x="109" y="75"/>
                      <a:pt x="112" y="69"/>
                    </a:cubicBezTo>
                    <a:cubicBezTo>
                      <a:pt x="115" y="75"/>
                      <a:pt x="123" y="71"/>
                      <a:pt x="131" y="76"/>
                    </a:cubicBezTo>
                    <a:cubicBezTo>
                      <a:pt x="136" y="74"/>
                      <a:pt x="133" y="71"/>
                      <a:pt x="134" y="68"/>
                    </a:cubicBezTo>
                    <a:cubicBezTo>
                      <a:pt x="136" y="69"/>
                      <a:pt x="138" y="65"/>
                      <a:pt x="140" y="69"/>
                    </a:cubicBezTo>
                    <a:cubicBezTo>
                      <a:pt x="143" y="65"/>
                      <a:pt x="143" y="65"/>
                      <a:pt x="147" y="64"/>
                    </a:cubicBezTo>
                    <a:cubicBezTo>
                      <a:pt x="145" y="58"/>
                      <a:pt x="142" y="67"/>
                      <a:pt x="140" y="64"/>
                    </a:cubicBezTo>
                    <a:cubicBezTo>
                      <a:pt x="137" y="61"/>
                      <a:pt x="137" y="59"/>
                      <a:pt x="138" y="57"/>
                    </a:cubicBezTo>
                    <a:cubicBezTo>
                      <a:pt x="142" y="56"/>
                      <a:pt x="145" y="61"/>
                      <a:pt x="150" y="56"/>
                    </a:cubicBezTo>
                    <a:cubicBezTo>
                      <a:pt x="146" y="52"/>
                      <a:pt x="148" y="49"/>
                      <a:pt x="151" y="46"/>
                    </a:cubicBezTo>
                    <a:cubicBezTo>
                      <a:pt x="154" y="49"/>
                      <a:pt x="157" y="43"/>
                      <a:pt x="160" y="44"/>
                    </a:cubicBezTo>
                    <a:cubicBezTo>
                      <a:pt x="161" y="45"/>
                      <a:pt x="160" y="47"/>
                      <a:pt x="160" y="48"/>
                    </a:cubicBezTo>
                    <a:cubicBezTo>
                      <a:pt x="157" y="52"/>
                      <a:pt x="154" y="50"/>
                      <a:pt x="151" y="51"/>
                    </a:cubicBezTo>
                    <a:cubicBezTo>
                      <a:pt x="154" y="59"/>
                      <a:pt x="144" y="65"/>
                      <a:pt x="147" y="73"/>
                    </a:cubicBezTo>
                    <a:cubicBezTo>
                      <a:pt x="143" y="73"/>
                      <a:pt x="140" y="68"/>
                      <a:pt x="136" y="72"/>
                    </a:cubicBezTo>
                    <a:cubicBezTo>
                      <a:pt x="140" y="79"/>
                      <a:pt x="149" y="71"/>
                      <a:pt x="150" y="77"/>
                    </a:cubicBezTo>
                    <a:cubicBezTo>
                      <a:pt x="157" y="75"/>
                      <a:pt x="157" y="70"/>
                      <a:pt x="162" y="64"/>
                    </a:cubicBezTo>
                    <a:cubicBezTo>
                      <a:pt x="163" y="66"/>
                      <a:pt x="165" y="65"/>
                      <a:pt x="166" y="67"/>
                    </a:cubicBezTo>
                    <a:cubicBezTo>
                      <a:pt x="165" y="71"/>
                      <a:pt x="161" y="69"/>
                      <a:pt x="161" y="72"/>
                    </a:cubicBezTo>
                    <a:cubicBezTo>
                      <a:pt x="163" y="76"/>
                      <a:pt x="166" y="72"/>
                      <a:pt x="169" y="75"/>
                    </a:cubicBezTo>
                    <a:cubicBezTo>
                      <a:pt x="175" y="71"/>
                      <a:pt x="166" y="64"/>
                      <a:pt x="167" y="62"/>
                    </a:cubicBezTo>
                    <a:cubicBezTo>
                      <a:pt x="169" y="61"/>
                      <a:pt x="170" y="62"/>
                      <a:pt x="171" y="63"/>
                    </a:cubicBezTo>
                    <a:cubicBezTo>
                      <a:pt x="173" y="68"/>
                      <a:pt x="172" y="72"/>
                      <a:pt x="177" y="76"/>
                    </a:cubicBezTo>
                    <a:cubicBezTo>
                      <a:pt x="180" y="76"/>
                      <a:pt x="182" y="72"/>
                      <a:pt x="184" y="78"/>
                    </a:cubicBezTo>
                    <a:cubicBezTo>
                      <a:pt x="187" y="73"/>
                      <a:pt x="190" y="78"/>
                      <a:pt x="189" y="81"/>
                    </a:cubicBezTo>
                    <a:cubicBezTo>
                      <a:pt x="195" y="71"/>
                      <a:pt x="202" y="78"/>
                      <a:pt x="204" y="70"/>
                    </a:cubicBezTo>
                    <a:cubicBezTo>
                      <a:pt x="202" y="67"/>
                      <a:pt x="200" y="69"/>
                      <a:pt x="198" y="65"/>
                    </a:cubicBezTo>
                    <a:cubicBezTo>
                      <a:pt x="204" y="64"/>
                      <a:pt x="201" y="62"/>
                      <a:pt x="204" y="58"/>
                    </a:cubicBezTo>
                    <a:cubicBezTo>
                      <a:pt x="204" y="64"/>
                      <a:pt x="210" y="59"/>
                      <a:pt x="213" y="61"/>
                    </a:cubicBezTo>
                    <a:cubicBezTo>
                      <a:pt x="213" y="64"/>
                      <a:pt x="208" y="64"/>
                      <a:pt x="205" y="64"/>
                    </a:cubicBezTo>
                    <a:cubicBezTo>
                      <a:pt x="207" y="69"/>
                      <a:pt x="203" y="73"/>
                      <a:pt x="203" y="78"/>
                    </a:cubicBezTo>
                    <a:cubicBezTo>
                      <a:pt x="209" y="73"/>
                      <a:pt x="209" y="80"/>
                      <a:pt x="215" y="79"/>
                    </a:cubicBezTo>
                    <a:cubicBezTo>
                      <a:pt x="216" y="75"/>
                      <a:pt x="211" y="77"/>
                      <a:pt x="213" y="75"/>
                    </a:cubicBezTo>
                    <a:cubicBezTo>
                      <a:pt x="216" y="77"/>
                      <a:pt x="219" y="75"/>
                      <a:pt x="221" y="76"/>
                    </a:cubicBezTo>
                    <a:cubicBezTo>
                      <a:pt x="223" y="77"/>
                      <a:pt x="220" y="78"/>
                      <a:pt x="221" y="80"/>
                    </a:cubicBezTo>
                    <a:cubicBezTo>
                      <a:pt x="225" y="82"/>
                      <a:pt x="228" y="76"/>
                      <a:pt x="229" y="77"/>
                    </a:cubicBezTo>
                    <a:cubicBezTo>
                      <a:pt x="229" y="82"/>
                      <a:pt x="244" y="78"/>
                      <a:pt x="244" y="84"/>
                    </a:cubicBezTo>
                    <a:cubicBezTo>
                      <a:pt x="249" y="80"/>
                      <a:pt x="255" y="79"/>
                      <a:pt x="259" y="82"/>
                    </a:cubicBezTo>
                    <a:cubicBezTo>
                      <a:pt x="263" y="79"/>
                      <a:pt x="269" y="76"/>
                      <a:pt x="268" y="72"/>
                    </a:cubicBezTo>
                    <a:cubicBezTo>
                      <a:pt x="268" y="73"/>
                      <a:pt x="269" y="73"/>
                      <a:pt x="270" y="73"/>
                    </a:cubicBezTo>
                    <a:cubicBezTo>
                      <a:pt x="266" y="77"/>
                      <a:pt x="272" y="82"/>
                      <a:pt x="274" y="83"/>
                    </a:cubicBezTo>
                    <a:cubicBezTo>
                      <a:pt x="274" y="79"/>
                      <a:pt x="284" y="87"/>
                      <a:pt x="284" y="79"/>
                    </a:cubicBezTo>
                    <a:cubicBezTo>
                      <a:pt x="289" y="84"/>
                      <a:pt x="296" y="83"/>
                      <a:pt x="302" y="82"/>
                    </a:cubicBezTo>
                    <a:cubicBezTo>
                      <a:pt x="300" y="78"/>
                      <a:pt x="296" y="79"/>
                      <a:pt x="299" y="75"/>
                    </a:cubicBezTo>
                    <a:cubicBezTo>
                      <a:pt x="298" y="81"/>
                      <a:pt x="304" y="77"/>
                      <a:pt x="306" y="77"/>
                    </a:cubicBezTo>
                    <a:cubicBezTo>
                      <a:pt x="303" y="84"/>
                      <a:pt x="321" y="74"/>
                      <a:pt x="318" y="84"/>
                    </a:cubicBezTo>
                    <a:cubicBezTo>
                      <a:pt x="314" y="77"/>
                      <a:pt x="310" y="84"/>
                      <a:pt x="305" y="83"/>
                    </a:cubicBezTo>
                    <a:cubicBezTo>
                      <a:pt x="305" y="84"/>
                      <a:pt x="306" y="84"/>
                      <a:pt x="305" y="85"/>
                    </a:cubicBezTo>
                    <a:cubicBezTo>
                      <a:pt x="305" y="86"/>
                      <a:pt x="305" y="87"/>
                      <a:pt x="305" y="88"/>
                    </a:cubicBezTo>
                    <a:cubicBezTo>
                      <a:pt x="312" y="84"/>
                      <a:pt x="317" y="85"/>
                      <a:pt x="327" y="86"/>
                    </a:cubicBezTo>
                    <a:cubicBezTo>
                      <a:pt x="337" y="86"/>
                      <a:pt x="354" y="90"/>
                      <a:pt x="362" y="87"/>
                    </a:cubicBezTo>
                    <a:cubicBezTo>
                      <a:pt x="364" y="86"/>
                      <a:pt x="364" y="86"/>
                      <a:pt x="364" y="85"/>
                    </a:cubicBezTo>
                    <a:cubicBezTo>
                      <a:pt x="363" y="84"/>
                      <a:pt x="364" y="84"/>
                      <a:pt x="364" y="85"/>
                    </a:cubicBezTo>
                    <a:cubicBezTo>
                      <a:pt x="364" y="85"/>
                      <a:pt x="365" y="86"/>
                      <a:pt x="365" y="86"/>
                    </a:cubicBezTo>
                    <a:cubicBezTo>
                      <a:pt x="372" y="93"/>
                      <a:pt x="389" y="81"/>
                      <a:pt x="387" y="91"/>
                    </a:cubicBezTo>
                    <a:cubicBezTo>
                      <a:pt x="387" y="87"/>
                      <a:pt x="400" y="85"/>
                      <a:pt x="399" y="90"/>
                    </a:cubicBezTo>
                    <a:cubicBezTo>
                      <a:pt x="413" y="85"/>
                      <a:pt x="426" y="87"/>
                      <a:pt x="439" y="90"/>
                    </a:cubicBezTo>
                    <a:cubicBezTo>
                      <a:pt x="448" y="88"/>
                      <a:pt x="461" y="85"/>
                      <a:pt x="465" y="91"/>
                    </a:cubicBezTo>
                    <a:cubicBezTo>
                      <a:pt x="464" y="90"/>
                      <a:pt x="465" y="89"/>
                      <a:pt x="466" y="87"/>
                    </a:cubicBezTo>
                    <a:cubicBezTo>
                      <a:pt x="481" y="89"/>
                      <a:pt x="505" y="89"/>
                      <a:pt x="524" y="92"/>
                    </a:cubicBezTo>
                    <a:cubicBezTo>
                      <a:pt x="539" y="86"/>
                      <a:pt x="551" y="95"/>
                      <a:pt x="566" y="89"/>
                    </a:cubicBezTo>
                    <a:cubicBezTo>
                      <a:pt x="569" y="91"/>
                      <a:pt x="572" y="89"/>
                      <a:pt x="575" y="93"/>
                    </a:cubicBezTo>
                    <a:cubicBezTo>
                      <a:pt x="588" y="85"/>
                      <a:pt x="600" y="94"/>
                      <a:pt x="614" y="87"/>
                    </a:cubicBezTo>
                    <a:cubicBezTo>
                      <a:pt x="615" y="88"/>
                      <a:pt x="616" y="90"/>
                      <a:pt x="616" y="91"/>
                    </a:cubicBezTo>
                    <a:cubicBezTo>
                      <a:pt x="625" y="89"/>
                      <a:pt x="634" y="85"/>
                      <a:pt x="641" y="86"/>
                    </a:cubicBezTo>
                    <a:cubicBezTo>
                      <a:pt x="643" y="86"/>
                      <a:pt x="646" y="89"/>
                      <a:pt x="648" y="89"/>
                    </a:cubicBezTo>
                    <a:cubicBezTo>
                      <a:pt x="652" y="89"/>
                      <a:pt x="655" y="84"/>
                      <a:pt x="659" y="85"/>
                    </a:cubicBezTo>
                    <a:cubicBezTo>
                      <a:pt x="661" y="85"/>
                      <a:pt x="662" y="88"/>
                      <a:pt x="665" y="87"/>
                    </a:cubicBezTo>
                    <a:cubicBezTo>
                      <a:pt x="669" y="87"/>
                      <a:pt x="669" y="86"/>
                      <a:pt x="675" y="85"/>
                    </a:cubicBezTo>
                    <a:cubicBezTo>
                      <a:pt x="687" y="81"/>
                      <a:pt x="703" y="89"/>
                      <a:pt x="708" y="79"/>
                    </a:cubicBezTo>
                    <a:cubicBezTo>
                      <a:pt x="708" y="81"/>
                      <a:pt x="709" y="82"/>
                      <a:pt x="712" y="83"/>
                    </a:cubicBezTo>
                    <a:cubicBezTo>
                      <a:pt x="715" y="79"/>
                      <a:pt x="717" y="79"/>
                      <a:pt x="721" y="74"/>
                    </a:cubicBezTo>
                    <a:cubicBezTo>
                      <a:pt x="722" y="77"/>
                      <a:pt x="720" y="79"/>
                      <a:pt x="721" y="81"/>
                    </a:cubicBezTo>
                    <a:cubicBezTo>
                      <a:pt x="728" y="77"/>
                      <a:pt x="735" y="72"/>
                      <a:pt x="736" y="64"/>
                    </a:cubicBezTo>
                    <a:cubicBezTo>
                      <a:pt x="742" y="66"/>
                      <a:pt x="744" y="59"/>
                      <a:pt x="748" y="58"/>
                    </a:cubicBezTo>
                    <a:cubicBezTo>
                      <a:pt x="745" y="56"/>
                      <a:pt x="748" y="50"/>
                      <a:pt x="743" y="51"/>
                    </a:cubicBezTo>
                    <a:cubicBezTo>
                      <a:pt x="742" y="55"/>
                      <a:pt x="745" y="56"/>
                      <a:pt x="744" y="58"/>
                    </a:cubicBezTo>
                    <a:cubicBezTo>
                      <a:pt x="740" y="59"/>
                      <a:pt x="732" y="63"/>
                      <a:pt x="732" y="56"/>
                    </a:cubicBezTo>
                    <a:cubicBezTo>
                      <a:pt x="731" y="61"/>
                      <a:pt x="726" y="59"/>
                      <a:pt x="726" y="62"/>
                    </a:cubicBezTo>
                    <a:cubicBezTo>
                      <a:pt x="733" y="58"/>
                      <a:pt x="727" y="71"/>
                      <a:pt x="730" y="69"/>
                    </a:cubicBezTo>
                    <a:cubicBezTo>
                      <a:pt x="732" y="68"/>
                      <a:pt x="729" y="62"/>
                      <a:pt x="732" y="65"/>
                    </a:cubicBezTo>
                    <a:cubicBezTo>
                      <a:pt x="733" y="68"/>
                      <a:pt x="731" y="70"/>
                      <a:pt x="728" y="72"/>
                    </a:cubicBezTo>
                    <a:cubicBezTo>
                      <a:pt x="727" y="66"/>
                      <a:pt x="723" y="75"/>
                      <a:pt x="721" y="72"/>
                    </a:cubicBezTo>
                    <a:cubicBezTo>
                      <a:pt x="721" y="71"/>
                      <a:pt x="720" y="70"/>
                      <a:pt x="719" y="70"/>
                    </a:cubicBezTo>
                    <a:cubicBezTo>
                      <a:pt x="726" y="65"/>
                      <a:pt x="720" y="62"/>
                      <a:pt x="725" y="56"/>
                    </a:cubicBezTo>
                    <a:cubicBezTo>
                      <a:pt x="732" y="58"/>
                      <a:pt x="730" y="47"/>
                      <a:pt x="736" y="53"/>
                    </a:cubicBezTo>
                    <a:cubicBezTo>
                      <a:pt x="737" y="50"/>
                      <a:pt x="746" y="41"/>
                      <a:pt x="739" y="40"/>
                    </a:cubicBezTo>
                    <a:cubicBezTo>
                      <a:pt x="741" y="41"/>
                      <a:pt x="734" y="48"/>
                      <a:pt x="733" y="43"/>
                    </a:cubicBezTo>
                    <a:cubicBezTo>
                      <a:pt x="729" y="46"/>
                      <a:pt x="726" y="58"/>
                      <a:pt x="720" y="51"/>
                    </a:cubicBezTo>
                    <a:cubicBezTo>
                      <a:pt x="722" y="47"/>
                      <a:pt x="723" y="47"/>
                      <a:pt x="727" y="47"/>
                    </a:cubicBezTo>
                    <a:cubicBezTo>
                      <a:pt x="723" y="44"/>
                      <a:pt x="729" y="42"/>
                      <a:pt x="728" y="39"/>
                    </a:cubicBezTo>
                    <a:cubicBezTo>
                      <a:pt x="724" y="39"/>
                      <a:pt x="725" y="30"/>
                      <a:pt x="730" y="27"/>
                    </a:cubicBezTo>
                    <a:cubicBezTo>
                      <a:pt x="731" y="29"/>
                      <a:pt x="732" y="30"/>
                      <a:pt x="733" y="32"/>
                    </a:cubicBezTo>
                    <a:cubicBezTo>
                      <a:pt x="734" y="31"/>
                      <a:pt x="735" y="31"/>
                      <a:pt x="736" y="30"/>
                    </a:cubicBezTo>
                    <a:cubicBezTo>
                      <a:pt x="737" y="29"/>
                      <a:pt x="736" y="27"/>
                      <a:pt x="736" y="26"/>
                    </a:cubicBezTo>
                    <a:cubicBezTo>
                      <a:pt x="735" y="27"/>
                      <a:pt x="733" y="28"/>
                      <a:pt x="732" y="26"/>
                    </a:cubicBezTo>
                    <a:cubicBezTo>
                      <a:pt x="734" y="22"/>
                      <a:pt x="738" y="21"/>
                      <a:pt x="736" y="17"/>
                    </a:cubicBezTo>
                    <a:cubicBezTo>
                      <a:pt x="733" y="19"/>
                      <a:pt x="734" y="21"/>
                      <a:pt x="730" y="23"/>
                    </a:cubicBezTo>
                    <a:cubicBezTo>
                      <a:pt x="724" y="22"/>
                      <a:pt x="725" y="19"/>
                      <a:pt x="724" y="13"/>
                    </a:cubicBezTo>
                    <a:cubicBezTo>
                      <a:pt x="728" y="14"/>
                      <a:pt x="731" y="16"/>
                      <a:pt x="735" y="14"/>
                    </a:cubicBezTo>
                    <a:cubicBezTo>
                      <a:pt x="732" y="10"/>
                      <a:pt x="725" y="13"/>
                      <a:pt x="725" y="7"/>
                    </a:cubicBezTo>
                    <a:cubicBezTo>
                      <a:pt x="723" y="9"/>
                      <a:pt x="723" y="10"/>
                      <a:pt x="723" y="11"/>
                    </a:cubicBezTo>
                    <a:cubicBezTo>
                      <a:pt x="715" y="0"/>
                      <a:pt x="704" y="15"/>
                      <a:pt x="697" y="8"/>
                    </a:cubicBezTo>
                    <a:cubicBezTo>
                      <a:pt x="692" y="9"/>
                      <a:pt x="697" y="17"/>
                      <a:pt x="693" y="15"/>
                    </a:cubicBezTo>
                    <a:cubicBezTo>
                      <a:pt x="696" y="11"/>
                      <a:pt x="689" y="17"/>
                      <a:pt x="689" y="12"/>
                    </a:cubicBezTo>
                    <a:cubicBezTo>
                      <a:pt x="692" y="10"/>
                      <a:pt x="695" y="8"/>
                      <a:pt x="693" y="6"/>
                    </a:cubicBezTo>
                    <a:cubicBezTo>
                      <a:pt x="687" y="9"/>
                      <a:pt x="689" y="7"/>
                      <a:pt x="689" y="10"/>
                    </a:cubicBezTo>
                    <a:cubicBezTo>
                      <a:pt x="684" y="9"/>
                      <a:pt x="676" y="11"/>
                      <a:pt x="674" y="13"/>
                    </a:cubicBezTo>
                    <a:cubicBezTo>
                      <a:pt x="672" y="12"/>
                      <a:pt x="672" y="10"/>
                      <a:pt x="672" y="9"/>
                    </a:cubicBezTo>
                    <a:cubicBezTo>
                      <a:pt x="668" y="10"/>
                      <a:pt x="664" y="10"/>
                      <a:pt x="660" y="10"/>
                    </a:cubicBezTo>
                    <a:cubicBezTo>
                      <a:pt x="661" y="11"/>
                      <a:pt x="658" y="13"/>
                      <a:pt x="658" y="15"/>
                    </a:cubicBezTo>
                    <a:cubicBezTo>
                      <a:pt x="658" y="8"/>
                      <a:pt x="656" y="16"/>
                      <a:pt x="654" y="14"/>
                    </a:cubicBezTo>
                    <a:cubicBezTo>
                      <a:pt x="654" y="13"/>
                      <a:pt x="653" y="13"/>
                      <a:pt x="652" y="12"/>
                    </a:cubicBezTo>
                    <a:cubicBezTo>
                      <a:pt x="654" y="11"/>
                      <a:pt x="655" y="12"/>
                      <a:pt x="657" y="10"/>
                    </a:cubicBezTo>
                    <a:cubicBezTo>
                      <a:pt x="653" y="8"/>
                      <a:pt x="643" y="5"/>
                      <a:pt x="644" y="13"/>
                    </a:cubicBezTo>
                    <a:cubicBezTo>
                      <a:pt x="645" y="12"/>
                      <a:pt x="648" y="11"/>
                      <a:pt x="646" y="13"/>
                    </a:cubicBezTo>
                    <a:cubicBezTo>
                      <a:pt x="642" y="15"/>
                      <a:pt x="644" y="12"/>
                      <a:pt x="642" y="9"/>
                    </a:cubicBezTo>
                    <a:cubicBezTo>
                      <a:pt x="638" y="11"/>
                      <a:pt x="631" y="8"/>
                      <a:pt x="630" y="13"/>
                    </a:cubicBezTo>
                    <a:cubicBezTo>
                      <a:pt x="626" y="9"/>
                      <a:pt x="618" y="13"/>
                      <a:pt x="622" y="8"/>
                    </a:cubicBezTo>
                    <a:cubicBezTo>
                      <a:pt x="621" y="9"/>
                      <a:pt x="620" y="8"/>
                      <a:pt x="620" y="7"/>
                    </a:cubicBezTo>
                    <a:cubicBezTo>
                      <a:pt x="617" y="8"/>
                      <a:pt x="619" y="10"/>
                      <a:pt x="618" y="12"/>
                    </a:cubicBezTo>
                    <a:cubicBezTo>
                      <a:pt x="617" y="10"/>
                      <a:pt x="615" y="12"/>
                      <a:pt x="614" y="11"/>
                    </a:cubicBezTo>
                    <a:cubicBezTo>
                      <a:pt x="616" y="10"/>
                      <a:pt x="618" y="8"/>
                      <a:pt x="616" y="6"/>
                    </a:cubicBezTo>
                    <a:cubicBezTo>
                      <a:pt x="611" y="7"/>
                      <a:pt x="607" y="11"/>
                      <a:pt x="600" y="9"/>
                    </a:cubicBezTo>
                    <a:cubicBezTo>
                      <a:pt x="601" y="9"/>
                      <a:pt x="607" y="9"/>
                      <a:pt x="604" y="6"/>
                    </a:cubicBezTo>
                    <a:cubicBezTo>
                      <a:pt x="601" y="6"/>
                      <a:pt x="595" y="6"/>
                      <a:pt x="594" y="11"/>
                    </a:cubicBezTo>
                    <a:cubicBezTo>
                      <a:pt x="589" y="4"/>
                      <a:pt x="584" y="11"/>
                      <a:pt x="580" y="12"/>
                    </a:cubicBezTo>
                    <a:cubicBezTo>
                      <a:pt x="582" y="11"/>
                      <a:pt x="583" y="9"/>
                      <a:pt x="582" y="7"/>
                    </a:cubicBezTo>
                    <a:cubicBezTo>
                      <a:pt x="578" y="12"/>
                      <a:pt x="581" y="4"/>
                      <a:pt x="578" y="7"/>
                    </a:cubicBezTo>
                    <a:cubicBezTo>
                      <a:pt x="576" y="11"/>
                      <a:pt x="574" y="9"/>
                      <a:pt x="571" y="7"/>
                    </a:cubicBezTo>
                    <a:cubicBezTo>
                      <a:pt x="566" y="14"/>
                      <a:pt x="564" y="5"/>
                      <a:pt x="559" y="11"/>
                    </a:cubicBezTo>
                    <a:close/>
                    <a:moveTo>
                      <a:pt x="231" y="32"/>
                    </a:moveTo>
                    <a:cubicBezTo>
                      <a:pt x="227" y="31"/>
                      <a:pt x="230" y="31"/>
                      <a:pt x="227" y="28"/>
                    </a:cubicBezTo>
                    <a:cubicBezTo>
                      <a:pt x="231" y="24"/>
                      <a:pt x="236" y="30"/>
                      <a:pt x="231" y="32"/>
                    </a:cubicBezTo>
                    <a:close/>
                    <a:moveTo>
                      <a:pt x="231" y="21"/>
                    </a:moveTo>
                    <a:cubicBezTo>
                      <a:pt x="230" y="21"/>
                      <a:pt x="222" y="23"/>
                      <a:pt x="227" y="23"/>
                    </a:cubicBezTo>
                    <a:cubicBezTo>
                      <a:pt x="228" y="25"/>
                      <a:pt x="222" y="25"/>
                      <a:pt x="221" y="22"/>
                    </a:cubicBezTo>
                    <a:cubicBezTo>
                      <a:pt x="224" y="23"/>
                      <a:pt x="228" y="16"/>
                      <a:pt x="231" y="21"/>
                    </a:cubicBezTo>
                    <a:close/>
                    <a:moveTo>
                      <a:pt x="201" y="36"/>
                    </a:moveTo>
                    <a:cubicBezTo>
                      <a:pt x="201" y="32"/>
                      <a:pt x="207" y="22"/>
                      <a:pt x="209" y="30"/>
                    </a:cubicBezTo>
                    <a:cubicBezTo>
                      <a:pt x="203" y="27"/>
                      <a:pt x="206" y="33"/>
                      <a:pt x="201" y="36"/>
                    </a:cubicBezTo>
                    <a:close/>
                    <a:moveTo>
                      <a:pt x="211" y="26"/>
                    </a:moveTo>
                    <a:cubicBezTo>
                      <a:pt x="213" y="25"/>
                      <a:pt x="213" y="26"/>
                      <a:pt x="212" y="27"/>
                    </a:cubicBezTo>
                    <a:cubicBezTo>
                      <a:pt x="217" y="29"/>
                      <a:pt x="212" y="22"/>
                      <a:pt x="217" y="23"/>
                    </a:cubicBezTo>
                    <a:cubicBezTo>
                      <a:pt x="216" y="26"/>
                      <a:pt x="217" y="30"/>
                      <a:pt x="213" y="32"/>
                    </a:cubicBezTo>
                    <a:cubicBezTo>
                      <a:pt x="212" y="30"/>
                      <a:pt x="212" y="28"/>
                      <a:pt x="211" y="26"/>
                    </a:cubicBezTo>
                    <a:close/>
                    <a:moveTo>
                      <a:pt x="217" y="16"/>
                    </a:moveTo>
                    <a:cubicBezTo>
                      <a:pt x="216" y="19"/>
                      <a:pt x="217" y="19"/>
                      <a:pt x="219" y="18"/>
                    </a:cubicBezTo>
                    <a:cubicBezTo>
                      <a:pt x="220" y="19"/>
                      <a:pt x="219" y="20"/>
                      <a:pt x="220" y="21"/>
                    </a:cubicBezTo>
                    <a:cubicBezTo>
                      <a:pt x="219" y="21"/>
                      <a:pt x="219" y="22"/>
                      <a:pt x="218" y="23"/>
                    </a:cubicBezTo>
                    <a:cubicBezTo>
                      <a:pt x="216" y="20"/>
                      <a:pt x="215" y="21"/>
                      <a:pt x="213" y="19"/>
                    </a:cubicBezTo>
                    <a:cubicBezTo>
                      <a:pt x="214" y="18"/>
                      <a:pt x="215" y="17"/>
                      <a:pt x="217" y="16"/>
                    </a:cubicBezTo>
                    <a:close/>
                    <a:moveTo>
                      <a:pt x="196" y="25"/>
                    </a:moveTo>
                    <a:cubicBezTo>
                      <a:pt x="193" y="27"/>
                      <a:pt x="196" y="29"/>
                      <a:pt x="195" y="31"/>
                    </a:cubicBezTo>
                    <a:cubicBezTo>
                      <a:pt x="193" y="27"/>
                      <a:pt x="186" y="16"/>
                      <a:pt x="180" y="21"/>
                    </a:cubicBezTo>
                    <a:cubicBezTo>
                      <a:pt x="177" y="18"/>
                      <a:pt x="187" y="17"/>
                      <a:pt x="184" y="14"/>
                    </a:cubicBezTo>
                    <a:cubicBezTo>
                      <a:pt x="187" y="17"/>
                      <a:pt x="191" y="19"/>
                      <a:pt x="196" y="25"/>
                    </a:cubicBezTo>
                    <a:close/>
                    <a:moveTo>
                      <a:pt x="181" y="31"/>
                    </a:moveTo>
                    <a:cubicBezTo>
                      <a:pt x="181" y="30"/>
                      <a:pt x="180" y="28"/>
                      <a:pt x="179" y="26"/>
                    </a:cubicBezTo>
                    <a:cubicBezTo>
                      <a:pt x="180" y="26"/>
                      <a:pt x="182" y="25"/>
                      <a:pt x="184" y="24"/>
                    </a:cubicBezTo>
                    <a:cubicBezTo>
                      <a:pt x="187" y="27"/>
                      <a:pt x="184" y="29"/>
                      <a:pt x="181" y="31"/>
                    </a:cubicBezTo>
                    <a:close/>
                    <a:moveTo>
                      <a:pt x="184" y="11"/>
                    </a:moveTo>
                    <a:cubicBezTo>
                      <a:pt x="181" y="15"/>
                      <a:pt x="179" y="12"/>
                      <a:pt x="177" y="15"/>
                    </a:cubicBezTo>
                    <a:cubicBezTo>
                      <a:pt x="172" y="11"/>
                      <a:pt x="183" y="10"/>
                      <a:pt x="180" y="7"/>
                    </a:cubicBezTo>
                    <a:cubicBezTo>
                      <a:pt x="184" y="5"/>
                      <a:pt x="181" y="10"/>
                      <a:pt x="184" y="11"/>
                    </a:cubicBezTo>
                    <a:close/>
                    <a:moveTo>
                      <a:pt x="88" y="30"/>
                    </a:moveTo>
                    <a:cubicBezTo>
                      <a:pt x="87" y="25"/>
                      <a:pt x="93" y="22"/>
                      <a:pt x="97" y="18"/>
                    </a:cubicBezTo>
                    <a:cubicBezTo>
                      <a:pt x="96" y="17"/>
                      <a:pt x="95" y="16"/>
                      <a:pt x="95" y="16"/>
                    </a:cubicBezTo>
                    <a:cubicBezTo>
                      <a:pt x="101" y="18"/>
                      <a:pt x="102" y="25"/>
                      <a:pt x="88" y="30"/>
                    </a:cubicBezTo>
                    <a:close/>
                    <a:moveTo>
                      <a:pt x="74" y="17"/>
                    </a:moveTo>
                    <a:cubicBezTo>
                      <a:pt x="79" y="24"/>
                      <a:pt x="80" y="13"/>
                      <a:pt x="85" y="18"/>
                    </a:cubicBezTo>
                    <a:cubicBezTo>
                      <a:pt x="87" y="24"/>
                      <a:pt x="81" y="35"/>
                      <a:pt x="85" y="38"/>
                    </a:cubicBezTo>
                    <a:cubicBezTo>
                      <a:pt x="86" y="42"/>
                      <a:pt x="80" y="37"/>
                      <a:pt x="79" y="39"/>
                    </a:cubicBezTo>
                    <a:cubicBezTo>
                      <a:pt x="78" y="34"/>
                      <a:pt x="81" y="30"/>
                      <a:pt x="82" y="25"/>
                    </a:cubicBezTo>
                    <a:cubicBezTo>
                      <a:pt x="78" y="21"/>
                      <a:pt x="71" y="28"/>
                      <a:pt x="66" y="23"/>
                    </a:cubicBezTo>
                    <a:cubicBezTo>
                      <a:pt x="69" y="21"/>
                      <a:pt x="72" y="19"/>
                      <a:pt x="74" y="17"/>
                    </a:cubicBezTo>
                    <a:close/>
                    <a:moveTo>
                      <a:pt x="48" y="23"/>
                    </a:moveTo>
                    <a:cubicBezTo>
                      <a:pt x="52" y="17"/>
                      <a:pt x="55" y="22"/>
                      <a:pt x="59" y="18"/>
                    </a:cubicBezTo>
                    <a:cubicBezTo>
                      <a:pt x="56" y="23"/>
                      <a:pt x="53" y="27"/>
                      <a:pt x="51" y="32"/>
                    </a:cubicBezTo>
                    <a:cubicBezTo>
                      <a:pt x="50" y="29"/>
                      <a:pt x="50" y="26"/>
                      <a:pt x="48" y="23"/>
                    </a:cubicBezTo>
                    <a:close/>
                    <a:moveTo>
                      <a:pt x="54" y="40"/>
                    </a:moveTo>
                    <a:cubicBezTo>
                      <a:pt x="56" y="40"/>
                      <a:pt x="58" y="40"/>
                      <a:pt x="59" y="40"/>
                    </a:cubicBezTo>
                    <a:cubicBezTo>
                      <a:pt x="57" y="51"/>
                      <a:pt x="48" y="41"/>
                      <a:pt x="46" y="36"/>
                    </a:cubicBezTo>
                    <a:cubicBezTo>
                      <a:pt x="55" y="39"/>
                      <a:pt x="57" y="20"/>
                      <a:pt x="66" y="25"/>
                    </a:cubicBezTo>
                    <a:cubicBezTo>
                      <a:pt x="63" y="28"/>
                      <a:pt x="64" y="34"/>
                      <a:pt x="58" y="33"/>
                    </a:cubicBezTo>
                    <a:cubicBezTo>
                      <a:pt x="61" y="36"/>
                      <a:pt x="64" y="37"/>
                      <a:pt x="68" y="35"/>
                    </a:cubicBezTo>
                    <a:cubicBezTo>
                      <a:pt x="71" y="32"/>
                      <a:pt x="65" y="34"/>
                      <a:pt x="65" y="30"/>
                    </a:cubicBezTo>
                    <a:cubicBezTo>
                      <a:pt x="67" y="31"/>
                      <a:pt x="71" y="28"/>
                      <a:pt x="74" y="28"/>
                    </a:cubicBezTo>
                    <a:cubicBezTo>
                      <a:pt x="78" y="32"/>
                      <a:pt x="68" y="34"/>
                      <a:pt x="71" y="38"/>
                    </a:cubicBezTo>
                    <a:cubicBezTo>
                      <a:pt x="66" y="38"/>
                      <a:pt x="57" y="41"/>
                      <a:pt x="56" y="35"/>
                    </a:cubicBezTo>
                    <a:cubicBezTo>
                      <a:pt x="55" y="37"/>
                      <a:pt x="56" y="39"/>
                      <a:pt x="54" y="40"/>
                    </a:cubicBezTo>
                    <a:close/>
                    <a:moveTo>
                      <a:pt x="61" y="55"/>
                    </a:moveTo>
                    <a:cubicBezTo>
                      <a:pt x="59" y="55"/>
                      <a:pt x="57" y="53"/>
                      <a:pt x="56" y="51"/>
                    </a:cubicBezTo>
                    <a:cubicBezTo>
                      <a:pt x="63" y="47"/>
                      <a:pt x="63" y="47"/>
                      <a:pt x="64" y="41"/>
                    </a:cubicBezTo>
                    <a:cubicBezTo>
                      <a:pt x="68" y="42"/>
                      <a:pt x="66" y="45"/>
                      <a:pt x="70" y="48"/>
                    </a:cubicBezTo>
                    <a:cubicBezTo>
                      <a:pt x="72" y="45"/>
                      <a:pt x="71" y="41"/>
                      <a:pt x="76" y="38"/>
                    </a:cubicBezTo>
                    <a:cubicBezTo>
                      <a:pt x="76" y="40"/>
                      <a:pt x="77" y="42"/>
                      <a:pt x="79" y="44"/>
                    </a:cubicBezTo>
                    <a:cubicBezTo>
                      <a:pt x="73" y="47"/>
                      <a:pt x="76" y="52"/>
                      <a:pt x="67" y="56"/>
                    </a:cubicBezTo>
                    <a:cubicBezTo>
                      <a:pt x="65" y="54"/>
                      <a:pt x="66" y="52"/>
                      <a:pt x="64" y="50"/>
                    </a:cubicBezTo>
                    <a:cubicBezTo>
                      <a:pt x="62" y="52"/>
                      <a:pt x="63" y="54"/>
                      <a:pt x="61" y="55"/>
                    </a:cubicBezTo>
                    <a:close/>
                    <a:moveTo>
                      <a:pt x="60" y="68"/>
                    </a:moveTo>
                    <a:cubicBezTo>
                      <a:pt x="56" y="66"/>
                      <a:pt x="58" y="66"/>
                      <a:pt x="55" y="61"/>
                    </a:cubicBezTo>
                    <a:cubicBezTo>
                      <a:pt x="57" y="60"/>
                      <a:pt x="58" y="59"/>
                      <a:pt x="60" y="57"/>
                    </a:cubicBezTo>
                    <a:cubicBezTo>
                      <a:pt x="60" y="59"/>
                      <a:pt x="61" y="62"/>
                      <a:pt x="63" y="60"/>
                    </a:cubicBezTo>
                    <a:cubicBezTo>
                      <a:pt x="61" y="62"/>
                      <a:pt x="62" y="64"/>
                      <a:pt x="60" y="68"/>
                    </a:cubicBezTo>
                    <a:close/>
                    <a:moveTo>
                      <a:pt x="95" y="48"/>
                    </a:moveTo>
                    <a:cubicBezTo>
                      <a:pt x="92" y="46"/>
                      <a:pt x="96" y="44"/>
                      <a:pt x="96" y="42"/>
                    </a:cubicBezTo>
                    <a:cubicBezTo>
                      <a:pt x="91" y="39"/>
                      <a:pt x="92" y="44"/>
                      <a:pt x="88" y="46"/>
                    </a:cubicBezTo>
                    <a:cubicBezTo>
                      <a:pt x="87" y="45"/>
                      <a:pt x="86" y="43"/>
                      <a:pt x="85" y="42"/>
                    </a:cubicBezTo>
                    <a:cubicBezTo>
                      <a:pt x="96" y="36"/>
                      <a:pt x="95" y="29"/>
                      <a:pt x="107" y="20"/>
                    </a:cubicBezTo>
                    <a:cubicBezTo>
                      <a:pt x="111" y="23"/>
                      <a:pt x="104" y="32"/>
                      <a:pt x="100" y="27"/>
                    </a:cubicBezTo>
                    <a:cubicBezTo>
                      <a:pt x="100" y="32"/>
                      <a:pt x="99" y="35"/>
                      <a:pt x="101" y="40"/>
                    </a:cubicBezTo>
                    <a:cubicBezTo>
                      <a:pt x="95" y="42"/>
                      <a:pt x="100" y="46"/>
                      <a:pt x="95" y="48"/>
                    </a:cubicBezTo>
                    <a:close/>
                    <a:moveTo>
                      <a:pt x="104" y="52"/>
                    </a:moveTo>
                    <a:cubicBezTo>
                      <a:pt x="105" y="51"/>
                      <a:pt x="107" y="49"/>
                      <a:pt x="109" y="48"/>
                    </a:cubicBezTo>
                    <a:cubicBezTo>
                      <a:pt x="111" y="50"/>
                      <a:pt x="111" y="51"/>
                      <a:pt x="112" y="53"/>
                    </a:cubicBezTo>
                    <a:cubicBezTo>
                      <a:pt x="109" y="55"/>
                      <a:pt x="106" y="55"/>
                      <a:pt x="104" y="52"/>
                    </a:cubicBezTo>
                    <a:close/>
                    <a:moveTo>
                      <a:pt x="127" y="45"/>
                    </a:moveTo>
                    <a:cubicBezTo>
                      <a:pt x="124" y="42"/>
                      <a:pt x="126" y="39"/>
                      <a:pt x="127" y="36"/>
                    </a:cubicBezTo>
                    <a:cubicBezTo>
                      <a:pt x="124" y="36"/>
                      <a:pt x="121" y="35"/>
                      <a:pt x="119" y="35"/>
                    </a:cubicBezTo>
                    <a:cubicBezTo>
                      <a:pt x="117" y="37"/>
                      <a:pt x="119" y="40"/>
                      <a:pt x="115" y="39"/>
                    </a:cubicBezTo>
                    <a:cubicBezTo>
                      <a:pt x="114" y="38"/>
                      <a:pt x="118" y="36"/>
                      <a:pt x="117" y="35"/>
                    </a:cubicBezTo>
                    <a:cubicBezTo>
                      <a:pt x="116" y="32"/>
                      <a:pt x="113" y="35"/>
                      <a:pt x="112" y="33"/>
                    </a:cubicBezTo>
                    <a:cubicBezTo>
                      <a:pt x="113" y="35"/>
                      <a:pt x="113" y="50"/>
                      <a:pt x="105" y="44"/>
                    </a:cubicBezTo>
                    <a:cubicBezTo>
                      <a:pt x="108" y="43"/>
                      <a:pt x="106" y="40"/>
                      <a:pt x="109" y="39"/>
                    </a:cubicBezTo>
                    <a:cubicBezTo>
                      <a:pt x="107" y="38"/>
                      <a:pt x="105" y="37"/>
                      <a:pt x="103" y="38"/>
                    </a:cubicBezTo>
                    <a:cubicBezTo>
                      <a:pt x="106" y="25"/>
                      <a:pt x="120" y="33"/>
                      <a:pt x="128" y="31"/>
                    </a:cubicBezTo>
                    <a:cubicBezTo>
                      <a:pt x="132" y="36"/>
                      <a:pt x="133" y="41"/>
                      <a:pt x="127" y="45"/>
                    </a:cubicBezTo>
                    <a:close/>
                    <a:moveTo>
                      <a:pt x="132" y="31"/>
                    </a:moveTo>
                    <a:cubicBezTo>
                      <a:pt x="140" y="27"/>
                      <a:pt x="141" y="24"/>
                      <a:pt x="145" y="22"/>
                    </a:cubicBezTo>
                    <a:cubicBezTo>
                      <a:pt x="146" y="25"/>
                      <a:pt x="143" y="34"/>
                      <a:pt x="139" y="30"/>
                    </a:cubicBezTo>
                    <a:cubicBezTo>
                      <a:pt x="134" y="34"/>
                      <a:pt x="139" y="39"/>
                      <a:pt x="136" y="43"/>
                    </a:cubicBezTo>
                    <a:cubicBezTo>
                      <a:pt x="133" y="39"/>
                      <a:pt x="135" y="35"/>
                      <a:pt x="132" y="31"/>
                    </a:cubicBezTo>
                    <a:close/>
                    <a:moveTo>
                      <a:pt x="155" y="26"/>
                    </a:moveTo>
                    <a:cubicBezTo>
                      <a:pt x="161" y="26"/>
                      <a:pt x="164" y="21"/>
                      <a:pt x="171" y="23"/>
                    </a:cubicBezTo>
                    <a:cubicBezTo>
                      <a:pt x="172" y="26"/>
                      <a:pt x="172" y="33"/>
                      <a:pt x="168" y="33"/>
                    </a:cubicBezTo>
                    <a:cubicBezTo>
                      <a:pt x="164" y="30"/>
                      <a:pt x="170" y="28"/>
                      <a:pt x="168" y="26"/>
                    </a:cubicBezTo>
                    <a:cubicBezTo>
                      <a:pt x="167" y="25"/>
                      <a:pt x="166" y="25"/>
                      <a:pt x="165" y="24"/>
                    </a:cubicBezTo>
                    <a:cubicBezTo>
                      <a:pt x="162" y="28"/>
                      <a:pt x="162" y="31"/>
                      <a:pt x="158" y="35"/>
                    </a:cubicBezTo>
                    <a:cubicBezTo>
                      <a:pt x="154" y="31"/>
                      <a:pt x="159" y="29"/>
                      <a:pt x="155" y="26"/>
                    </a:cubicBezTo>
                    <a:close/>
                    <a:moveTo>
                      <a:pt x="149" y="42"/>
                    </a:moveTo>
                    <a:cubicBezTo>
                      <a:pt x="148" y="39"/>
                      <a:pt x="151" y="38"/>
                      <a:pt x="148" y="35"/>
                    </a:cubicBezTo>
                    <a:cubicBezTo>
                      <a:pt x="150" y="34"/>
                      <a:pt x="152" y="35"/>
                      <a:pt x="154" y="33"/>
                    </a:cubicBezTo>
                    <a:cubicBezTo>
                      <a:pt x="157" y="36"/>
                      <a:pt x="153" y="39"/>
                      <a:pt x="149" y="42"/>
                    </a:cubicBezTo>
                    <a:close/>
                    <a:moveTo>
                      <a:pt x="134" y="63"/>
                    </a:moveTo>
                    <a:cubicBezTo>
                      <a:pt x="137" y="68"/>
                      <a:pt x="128" y="66"/>
                      <a:pt x="130" y="70"/>
                    </a:cubicBezTo>
                    <a:cubicBezTo>
                      <a:pt x="126" y="67"/>
                      <a:pt x="126" y="57"/>
                      <a:pt x="127" y="52"/>
                    </a:cubicBezTo>
                    <a:cubicBezTo>
                      <a:pt x="134" y="49"/>
                      <a:pt x="143" y="49"/>
                      <a:pt x="143" y="40"/>
                    </a:cubicBezTo>
                    <a:cubicBezTo>
                      <a:pt x="149" y="41"/>
                      <a:pt x="144" y="47"/>
                      <a:pt x="145" y="50"/>
                    </a:cubicBezTo>
                    <a:cubicBezTo>
                      <a:pt x="138" y="46"/>
                      <a:pt x="123" y="64"/>
                      <a:pt x="134" y="63"/>
                    </a:cubicBezTo>
                    <a:close/>
                    <a:moveTo>
                      <a:pt x="170" y="42"/>
                    </a:moveTo>
                    <a:cubicBezTo>
                      <a:pt x="168" y="40"/>
                      <a:pt x="164" y="38"/>
                      <a:pt x="160" y="41"/>
                    </a:cubicBezTo>
                    <a:cubicBezTo>
                      <a:pt x="158" y="33"/>
                      <a:pt x="172" y="39"/>
                      <a:pt x="174" y="29"/>
                    </a:cubicBezTo>
                    <a:cubicBezTo>
                      <a:pt x="174" y="33"/>
                      <a:pt x="175" y="37"/>
                      <a:pt x="180" y="32"/>
                    </a:cubicBezTo>
                    <a:cubicBezTo>
                      <a:pt x="186" y="42"/>
                      <a:pt x="170" y="33"/>
                      <a:pt x="170" y="42"/>
                    </a:cubicBezTo>
                    <a:close/>
                    <a:moveTo>
                      <a:pt x="189" y="32"/>
                    </a:moveTo>
                    <a:cubicBezTo>
                      <a:pt x="190" y="35"/>
                      <a:pt x="189" y="39"/>
                      <a:pt x="185" y="39"/>
                    </a:cubicBezTo>
                    <a:cubicBezTo>
                      <a:pt x="184" y="36"/>
                      <a:pt x="186" y="32"/>
                      <a:pt x="189" y="32"/>
                    </a:cubicBezTo>
                    <a:close/>
                    <a:moveTo>
                      <a:pt x="159" y="58"/>
                    </a:moveTo>
                    <a:cubicBezTo>
                      <a:pt x="164" y="58"/>
                      <a:pt x="165" y="48"/>
                      <a:pt x="170" y="54"/>
                    </a:cubicBezTo>
                    <a:cubicBezTo>
                      <a:pt x="165" y="53"/>
                      <a:pt x="164" y="65"/>
                      <a:pt x="159" y="58"/>
                    </a:cubicBezTo>
                    <a:close/>
                    <a:moveTo>
                      <a:pt x="173" y="58"/>
                    </a:moveTo>
                    <a:cubicBezTo>
                      <a:pt x="171" y="55"/>
                      <a:pt x="177" y="53"/>
                      <a:pt x="172" y="49"/>
                    </a:cubicBezTo>
                    <a:cubicBezTo>
                      <a:pt x="174" y="48"/>
                      <a:pt x="175" y="47"/>
                      <a:pt x="174" y="46"/>
                    </a:cubicBezTo>
                    <a:cubicBezTo>
                      <a:pt x="176" y="45"/>
                      <a:pt x="176" y="46"/>
                      <a:pt x="175" y="47"/>
                    </a:cubicBezTo>
                    <a:cubicBezTo>
                      <a:pt x="177" y="49"/>
                      <a:pt x="178" y="49"/>
                      <a:pt x="180" y="48"/>
                    </a:cubicBezTo>
                    <a:cubicBezTo>
                      <a:pt x="181" y="50"/>
                      <a:pt x="179" y="50"/>
                      <a:pt x="179" y="49"/>
                    </a:cubicBezTo>
                    <a:cubicBezTo>
                      <a:pt x="174" y="52"/>
                      <a:pt x="178" y="55"/>
                      <a:pt x="173" y="58"/>
                    </a:cubicBezTo>
                    <a:close/>
                    <a:moveTo>
                      <a:pt x="194" y="38"/>
                    </a:moveTo>
                    <a:cubicBezTo>
                      <a:pt x="197" y="42"/>
                      <a:pt x="189" y="43"/>
                      <a:pt x="196" y="45"/>
                    </a:cubicBezTo>
                    <a:cubicBezTo>
                      <a:pt x="193" y="47"/>
                      <a:pt x="192" y="48"/>
                      <a:pt x="194" y="50"/>
                    </a:cubicBezTo>
                    <a:cubicBezTo>
                      <a:pt x="188" y="49"/>
                      <a:pt x="190" y="41"/>
                      <a:pt x="194" y="38"/>
                    </a:cubicBezTo>
                    <a:close/>
                    <a:moveTo>
                      <a:pt x="182" y="60"/>
                    </a:moveTo>
                    <a:cubicBezTo>
                      <a:pt x="180" y="58"/>
                      <a:pt x="181" y="57"/>
                      <a:pt x="180" y="56"/>
                    </a:cubicBezTo>
                    <a:cubicBezTo>
                      <a:pt x="183" y="54"/>
                      <a:pt x="187" y="53"/>
                      <a:pt x="189" y="56"/>
                    </a:cubicBezTo>
                    <a:cubicBezTo>
                      <a:pt x="187" y="59"/>
                      <a:pt x="185" y="56"/>
                      <a:pt x="182" y="60"/>
                    </a:cubicBezTo>
                    <a:close/>
                    <a:moveTo>
                      <a:pt x="201" y="43"/>
                    </a:moveTo>
                    <a:cubicBezTo>
                      <a:pt x="203" y="39"/>
                      <a:pt x="207" y="38"/>
                      <a:pt x="211" y="35"/>
                    </a:cubicBezTo>
                    <a:cubicBezTo>
                      <a:pt x="214" y="42"/>
                      <a:pt x="205" y="42"/>
                      <a:pt x="201" y="43"/>
                    </a:cubicBezTo>
                    <a:close/>
                    <a:moveTo>
                      <a:pt x="197" y="55"/>
                    </a:moveTo>
                    <a:cubicBezTo>
                      <a:pt x="198" y="57"/>
                      <a:pt x="197" y="58"/>
                      <a:pt x="198" y="60"/>
                    </a:cubicBezTo>
                    <a:cubicBezTo>
                      <a:pt x="196" y="61"/>
                      <a:pt x="194" y="58"/>
                      <a:pt x="192" y="61"/>
                    </a:cubicBezTo>
                    <a:cubicBezTo>
                      <a:pt x="190" y="58"/>
                      <a:pt x="194" y="55"/>
                      <a:pt x="197" y="55"/>
                    </a:cubicBezTo>
                    <a:close/>
                    <a:moveTo>
                      <a:pt x="184" y="72"/>
                    </a:moveTo>
                    <a:cubicBezTo>
                      <a:pt x="182" y="70"/>
                      <a:pt x="181" y="68"/>
                      <a:pt x="183" y="66"/>
                    </a:cubicBezTo>
                    <a:cubicBezTo>
                      <a:pt x="188" y="63"/>
                      <a:pt x="191" y="70"/>
                      <a:pt x="196" y="65"/>
                    </a:cubicBezTo>
                    <a:cubicBezTo>
                      <a:pt x="198" y="73"/>
                      <a:pt x="190" y="69"/>
                      <a:pt x="184" y="72"/>
                    </a:cubicBezTo>
                    <a:close/>
                    <a:moveTo>
                      <a:pt x="214" y="36"/>
                    </a:moveTo>
                    <a:cubicBezTo>
                      <a:pt x="216" y="36"/>
                      <a:pt x="218" y="38"/>
                      <a:pt x="217" y="36"/>
                    </a:cubicBezTo>
                    <a:cubicBezTo>
                      <a:pt x="221" y="40"/>
                      <a:pt x="224" y="38"/>
                      <a:pt x="229" y="37"/>
                    </a:cubicBezTo>
                    <a:cubicBezTo>
                      <a:pt x="231" y="43"/>
                      <a:pt x="214" y="41"/>
                      <a:pt x="214" y="36"/>
                    </a:cubicBezTo>
                    <a:close/>
                    <a:moveTo>
                      <a:pt x="225" y="57"/>
                    </a:moveTo>
                    <a:cubicBezTo>
                      <a:pt x="223" y="59"/>
                      <a:pt x="226" y="61"/>
                      <a:pt x="222" y="63"/>
                    </a:cubicBezTo>
                    <a:cubicBezTo>
                      <a:pt x="220" y="61"/>
                      <a:pt x="217" y="62"/>
                      <a:pt x="215" y="59"/>
                    </a:cubicBezTo>
                    <a:cubicBezTo>
                      <a:pt x="218" y="57"/>
                      <a:pt x="214" y="55"/>
                      <a:pt x="218" y="53"/>
                    </a:cubicBezTo>
                    <a:cubicBezTo>
                      <a:pt x="222" y="56"/>
                      <a:pt x="227" y="55"/>
                      <a:pt x="232" y="59"/>
                    </a:cubicBezTo>
                    <a:cubicBezTo>
                      <a:pt x="228" y="61"/>
                      <a:pt x="229" y="58"/>
                      <a:pt x="225" y="57"/>
                    </a:cubicBezTo>
                    <a:close/>
                    <a:moveTo>
                      <a:pt x="224" y="72"/>
                    </a:moveTo>
                    <a:cubicBezTo>
                      <a:pt x="223" y="67"/>
                      <a:pt x="222" y="72"/>
                      <a:pt x="218" y="73"/>
                    </a:cubicBezTo>
                    <a:cubicBezTo>
                      <a:pt x="219" y="67"/>
                      <a:pt x="224" y="66"/>
                      <a:pt x="228" y="63"/>
                    </a:cubicBezTo>
                    <a:cubicBezTo>
                      <a:pt x="229" y="65"/>
                      <a:pt x="228" y="68"/>
                      <a:pt x="227" y="66"/>
                    </a:cubicBezTo>
                    <a:cubicBezTo>
                      <a:pt x="224" y="68"/>
                      <a:pt x="228" y="70"/>
                      <a:pt x="224" y="72"/>
                    </a:cubicBezTo>
                    <a:close/>
                    <a:moveTo>
                      <a:pt x="241" y="73"/>
                    </a:moveTo>
                    <a:cubicBezTo>
                      <a:pt x="240" y="72"/>
                      <a:pt x="242" y="72"/>
                      <a:pt x="242" y="72"/>
                    </a:cubicBezTo>
                    <a:cubicBezTo>
                      <a:pt x="245" y="71"/>
                      <a:pt x="241" y="68"/>
                      <a:pt x="243" y="66"/>
                    </a:cubicBezTo>
                    <a:cubicBezTo>
                      <a:pt x="241" y="65"/>
                      <a:pt x="241" y="68"/>
                      <a:pt x="242" y="69"/>
                    </a:cubicBezTo>
                    <a:cubicBezTo>
                      <a:pt x="239" y="70"/>
                      <a:pt x="239" y="62"/>
                      <a:pt x="242" y="60"/>
                    </a:cubicBezTo>
                    <a:cubicBezTo>
                      <a:pt x="242" y="65"/>
                      <a:pt x="242" y="65"/>
                      <a:pt x="246" y="71"/>
                    </a:cubicBezTo>
                    <a:cubicBezTo>
                      <a:pt x="244" y="73"/>
                      <a:pt x="243" y="72"/>
                      <a:pt x="241" y="73"/>
                    </a:cubicBezTo>
                    <a:close/>
                    <a:moveTo>
                      <a:pt x="251" y="78"/>
                    </a:moveTo>
                    <a:cubicBezTo>
                      <a:pt x="251" y="73"/>
                      <a:pt x="256" y="72"/>
                      <a:pt x="255" y="68"/>
                    </a:cubicBezTo>
                    <a:cubicBezTo>
                      <a:pt x="257" y="68"/>
                      <a:pt x="258" y="76"/>
                      <a:pt x="257" y="79"/>
                    </a:cubicBezTo>
                    <a:cubicBezTo>
                      <a:pt x="254" y="73"/>
                      <a:pt x="255" y="74"/>
                      <a:pt x="251" y="78"/>
                    </a:cubicBezTo>
                    <a:close/>
                    <a:moveTo>
                      <a:pt x="354" y="12"/>
                    </a:moveTo>
                    <a:cubicBezTo>
                      <a:pt x="355" y="11"/>
                      <a:pt x="356" y="13"/>
                      <a:pt x="357" y="13"/>
                    </a:cubicBezTo>
                    <a:cubicBezTo>
                      <a:pt x="359" y="12"/>
                      <a:pt x="358" y="10"/>
                      <a:pt x="361" y="9"/>
                    </a:cubicBezTo>
                    <a:cubicBezTo>
                      <a:pt x="361" y="10"/>
                      <a:pt x="362" y="11"/>
                      <a:pt x="363" y="12"/>
                    </a:cubicBezTo>
                    <a:cubicBezTo>
                      <a:pt x="360" y="13"/>
                      <a:pt x="357" y="15"/>
                      <a:pt x="354" y="12"/>
                    </a:cubicBezTo>
                    <a:close/>
                    <a:moveTo>
                      <a:pt x="716" y="72"/>
                    </a:moveTo>
                    <a:cubicBezTo>
                      <a:pt x="717" y="79"/>
                      <a:pt x="704" y="74"/>
                      <a:pt x="698" y="77"/>
                    </a:cubicBezTo>
                    <a:cubicBezTo>
                      <a:pt x="697" y="72"/>
                      <a:pt x="708" y="74"/>
                      <a:pt x="704" y="69"/>
                    </a:cubicBezTo>
                    <a:cubicBezTo>
                      <a:pt x="707" y="71"/>
                      <a:pt x="711" y="68"/>
                      <a:pt x="714" y="65"/>
                    </a:cubicBezTo>
                    <a:cubicBezTo>
                      <a:pt x="714" y="71"/>
                      <a:pt x="706" y="74"/>
                      <a:pt x="702" y="75"/>
                    </a:cubicBezTo>
                    <a:cubicBezTo>
                      <a:pt x="706" y="77"/>
                      <a:pt x="711" y="73"/>
                      <a:pt x="716" y="72"/>
                    </a:cubicBezTo>
                    <a:close/>
                    <a:moveTo>
                      <a:pt x="717" y="62"/>
                    </a:moveTo>
                    <a:cubicBezTo>
                      <a:pt x="718" y="66"/>
                      <a:pt x="708" y="63"/>
                      <a:pt x="710" y="59"/>
                    </a:cubicBezTo>
                    <a:cubicBezTo>
                      <a:pt x="717" y="63"/>
                      <a:pt x="711" y="54"/>
                      <a:pt x="716" y="51"/>
                    </a:cubicBezTo>
                    <a:cubicBezTo>
                      <a:pt x="722" y="56"/>
                      <a:pt x="711" y="60"/>
                      <a:pt x="717" y="62"/>
                    </a:cubicBezTo>
                    <a:close/>
                    <a:moveTo>
                      <a:pt x="712" y="39"/>
                    </a:moveTo>
                    <a:cubicBezTo>
                      <a:pt x="714" y="43"/>
                      <a:pt x="714" y="33"/>
                      <a:pt x="717" y="39"/>
                    </a:cubicBezTo>
                    <a:cubicBezTo>
                      <a:pt x="712" y="44"/>
                      <a:pt x="711" y="46"/>
                      <a:pt x="706" y="43"/>
                    </a:cubicBezTo>
                    <a:cubicBezTo>
                      <a:pt x="713" y="44"/>
                      <a:pt x="708" y="28"/>
                      <a:pt x="712" y="39"/>
                    </a:cubicBezTo>
                    <a:close/>
                    <a:moveTo>
                      <a:pt x="721" y="30"/>
                    </a:moveTo>
                    <a:cubicBezTo>
                      <a:pt x="717" y="32"/>
                      <a:pt x="712" y="33"/>
                      <a:pt x="708" y="32"/>
                    </a:cubicBezTo>
                    <a:cubicBezTo>
                      <a:pt x="709" y="28"/>
                      <a:pt x="716" y="17"/>
                      <a:pt x="720" y="10"/>
                    </a:cubicBezTo>
                    <a:cubicBezTo>
                      <a:pt x="722" y="17"/>
                      <a:pt x="720" y="21"/>
                      <a:pt x="721" y="30"/>
                    </a:cubicBezTo>
                    <a:close/>
                    <a:moveTo>
                      <a:pt x="716" y="13"/>
                    </a:moveTo>
                    <a:cubicBezTo>
                      <a:pt x="714" y="14"/>
                      <a:pt x="713" y="15"/>
                      <a:pt x="711" y="17"/>
                    </a:cubicBezTo>
                    <a:cubicBezTo>
                      <a:pt x="709" y="11"/>
                      <a:pt x="706" y="17"/>
                      <a:pt x="704" y="13"/>
                    </a:cubicBezTo>
                    <a:cubicBezTo>
                      <a:pt x="708" y="13"/>
                      <a:pt x="713" y="8"/>
                      <a:pt x="716" y="1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7" name="组合 6"/>
            <p:cNvGrpSpPr/>
            <p:nvPr/>
          </p:nvGrpSpPr>
          <p:grpSpPr>
            <a:xfrm rot="5400000" flipH="1">
              <a:off x="6080008" y="-476162"/>
              <a:ext cx="52206" cy="7097759"/>
              <a:chOff x="4597501" y="2216030"/>
              <a:chExt cx="45719" cy="3703199"/>
            </a:xfrm>
            <a:solidFill>
              <a:srgbClr val="F26F61"/>
            </a:solidFill>
          </p:grpSpPr>
          <p:sp>
            <p:nvSpPr>
              <p:cNvPr id="8" name="Freeform 548"/>
              <p:cNvSpPr>
                <a:spLocks noEditPoints="1"/>
              </p:cNvSpPr>
              <p:nvPr/>
            </p:nvSpPr>
            <p:spPr bwMode="auto">
              <a:xfrm rot="16200000" flipV="1">
                <a:off x="4438472" y="2375059"/>
                <a:ext cx="363777" cy="45719"/>
              </a:xfrm>
              <a:custGeom>
                <a:avLst/>
                <a:gdLst>
                  <a:gd name="T0" fmla="*/ 480 w 748"/>
                  <a:gd name="T1" fmla="*/ 13 h 95"/>
                  <a:gd name="T2" fmla="*/ 427 w 748"/>
                  <a:gd name="T3" fmla="*/ 8 h 95"/>
                  <a:gd name="T4" fmla="*/ 366 w 748"/>
                  <a:gd name="T5" fmla="*/ 13 h 95"/>
                  <a:gd name="T6" fmla="*/ 311 w 748"/>
                  <a:gd name="T7" fmla="*/ 15 h 95"/>
                  <a:gd name="T8" fmla="*/ 289 w 748"/>
                  <a:gd name="T9" fmla="*/ 1 h 95"/>
                  <a:gd name="T10" fmla="*/ 234 w 748"/>
                  <a:gd name="T11" fmla="*/ 11 h 95"/>
                  <a:gd name="T12" fmla="*/ 205 w 748"/>
                  <a:gd name="T13" fmla="*/ 13 h 95"/>
                  <a:gd name="T14" fmla="*/ 152 w 748"/>
                  <a:gd name="T15" fmla="*/ 18 h 95"/>
                  <a:gd name="T16" fmla="*/ 142 w 748"/>
                  <a:gd name="T17" fmla="*/ 18 h 95"/>
                  <a:gd name="T18" fmla="*/ 126 w 748"/>
                  <a:gd name="T19" fmla="*/ 20 h 95"/>
                  <a:gd name="T20" fmla="*/ 107 w 748"/>
                  <a:gd name="T21" fmla="*/ 1 h 95"/>
                  <a:gd name="T22" fmla="*/ 64 w 748"/>
                  <a:gd name="T23" fmla="*/ 20 h 95"/>
                  <a:gd name="T24" fmla="*/ 17 w 748"/>
                  <a:gd name="T25" fmla="*/ 64 h 95"/>
                  <a:gd name="T26" fmla="*/ 71 w 748"/>
                  <a:gd name="T27" fmla="*/ 69 h 95"/>
                  <a:gd name="T28" fmla="*/ 101 w 748"/>
                  <a:gd name="T29" fmla="*/ 51 h 95"/>
                  <a:gd name="T30" fmla="*/ 90 w 748"/>
                  <a:gd name="T31" fmla="*/ 67 h 95"/>
                  <a:gd name="T32" fmla="*/ 112 w 748"/>
                  <a:gd name="T33" fmla="*/ 63 h 95"/>
                  <a:gd name="T34" fmla="*/ 140 w 748"/>
                  <a:gd name="T35" fmla="*/ 69 h 95"/>
                  <a:gd name="T36" fmla="*/ 151 w 748"/>
                  <a:gd name="T37" fmla="*/ 51 h 95"/>
                  <a:gd name="T38" fmla="*/ 167 w 748"/>
                  <a:gd name="T39" fmla="*/ 62 h 95"/>
                  <a:gd name="T40" fmla="*/ 213 w 748"/>
                  <a:gd name="T41" fmla="*/ 61 h 95"/>
                  <a:gd name="T42" fmla="*/ 244 w 748"/>
                  <a:gd name="T43" fmla="*/ 84 h 95"/>
                  <a:gd name="T44" fmla="*/ 306 w 748"/>
                  <a:gd name="T45" fmla="*/ 77 h 95"/>
                  <a:gd name="T46" fmla="*/ 364 w 748"/>
                  <a:gd name="T47" fmla="*/ 85 h 95"/>
                  <a:gd name="T48" fmla="*/ 566 w 748"/>
                  <a:gd name="T49" fmla="*/ 89 h 95"/>
                  <a:gd name="T50" fmla="*/ 675 w 748"/>
                  <a:gd name="T51" fmla="*/ 85 h 95"/>
                  <a:gd name="T52" fmla="*/ 744 w 748"/>
                  <a:gd name="T53" fmla="*/ 58 h 95"/>
                  <a:gd name="T54" fmla="*/ 725 w 748"/>
                  <a:gd name="T55" fmla="*/ 56 h 95"/>
                  <a:gd name="T56" fmla="*/ 733 w 748"/>
                  <a:gd name="T57" fmla="*/ 32 h 95"/>
                  <a:gd name="T58" fmla="*/ 725 w 748"/>
                  <a:gd name="T59" fmla="*/ 7 h 95"/>
                  <a:gd name="T60" fmla="*/ 672 w 748"/>
                  <a:gd name="T61" fmla="*/ 9 h 95"/>
                  <a:gd name="T62" fmla="*/ 642 w 748"/>
                  <a:gd name="T63" fmla="*/ 9 h 95"/>
                  <a:gd name="T64" fmla="*/ 604 w 748"/>
                  <a:gd name="T65" fmla="*/ 6 h 95"/>
                  <a:gd name="T66" fmla="*/ 227 w 748"/>
                  <a:gd name="T67" fmla="*/ 28 h 95"/>
                  <a:gd name="T68" fmla="*/ 201 w 748"/>
                  <a:gd name="T69" fmla="*/ 36 h 95"/>
                  <a:gd name="T70" fmla="*/ 220 w 748"/>
                  <a:gd name="T71" fmla="*/ 21 h 95"/>
                  <a:gd name="T72" fmla="*/ 196 w 748"/>
                  <a:gd name="T73" fmla="*/ 25 h 95"/>
                  <a:gd name="T74" fmla="*/ 184 w 748"/>
                  <a:gd name="T75" fmla="*/ 11 h 95"/>
                  <a:gd name="T76" fmla="*/ 79 w 748"/>
                  <a:gd name="T77" fmla="*/ 39 h 95"/>
                  <a:gd name="T78" fmla="*/ 54 w 748"/>
                  <a:gd name="T79" fmla="*/ 40 h 95"/>
                  <a:gd name="T80" fmla="*/ 71 w 748"/>
                  <a:gd name="T81" fmla="*/ 38 h 95"/>
                  <a:gd name="T82" fmla="*/ 79 w 748"/>
                  <a:gd name="T83" fmla="*/ 44 h 95"/>
                  <a:gd name="T84" fmla="*/ 60 w 748"/>
                  <a:gd name="T85" fmla="*/ 68 h 95"/>
                  <a:gd name="T86" fmla="*/ 95 w 748"/>
                  <a:gd name="T87" fmla="*/ 48 h 95"/>
                  <a:gd name="T88" fmla="*/ 115 w 748"/>
                  <a:gd name="T89" fmla="*/ 39 h 95"/>
                  <a:gd name="T90" fmla="*/ 132 w 748"/>
                  <a:gd name="T91" fmla="*/ 31 h 95"/>
                  <a:gd name="T92" fmla="*/ 168 w 748"/>
                  <a:gd name="T93" fmla="*/ 26 h 95"/>
                  <a:gd name="T94" fmla="*/ 134 w 748"/>
                  <a:gd name="T95" fmla="*/ 63 h 95"/>
                  <a:gd name="T96" fmla="*/ 174 w 748"/>
                  <a:gd name="T97" fmla="*/ 29 h 95"/>
                  <a:gd name="T98" fmla="*/ 159 w 748"/>
                  <a:gd name="T99" fmla="*/ 58 h 95"/>
                  <a:gd name="T100" fmla="*/ 194 w 748"/>
                  <a:gd name="T101" fmla="*/ 38 h 95"/>
                  <a:gd name="T102" fmla="*/ 201 w 748"/>
                  <a:gd name="T103" fmla="*/ 43 h 95"/>
                  <a:gd name="T104" fmla="*/ 183 w 748"/>
                  <a:gd name="T105" fmla="*/ 66 h 95"/>
                  <a:gd name="T106" fmla="*/ 222 w 748"/>
                  <a:gd name="T107" fmla="*/ 63 h 95"/>
                  <a:gd name="T108" fmla="*/ 227 w 748"/>
                  <a:gd name="T109" fmla="*/ 66 h 95"/>
                  <a:gd name="T110" fmla="*/ 241 w 748"/>
                  <a:gd name="T111" fmla="*/ 73 h 95"/>
                  <a:gd name="T112" fmla="*/ 363 w 748"/>
                  <a:gd name="T113" fmla="*/ 12 h 95"/>
                  <a:gd name="T114" fmla="*/ 717 w 748"/>
                  <a:gd name="T115" fmla="*/ 62 h 95"/>
                  <a:gd name="T116" fmla="*/ 721 w 748"/>
                  <a:gd name="T117" fmla="*/ 3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48" h="95">
                    <a:moveTo>
                      <a:pt x="559" y="11"/>
                    </a:moveTo>
                    <a:cubicBezTo>
                      <a:pt x="559" y="7"/>
                      <a:pt x="557" y="9"/>
                      <a:pt x="557" y="5"/>
                    </a:cubicBezTo>
                    <a:cubicBezTo>
                      <a:pt x="546" y="13"/>
                      <a:pt x="543" y="8"/>
                      <a:pt x="534" y="8"/>
                    </a:cubicBezTo>
                    <a:cubicBezTo>
                      <a:pt x="537" y="7"/>
                      <a:pt x="541" y="7"/>
                      <a:pt x="539" y="3"/>
                    </a:cubicBezTo>
                    <a:cubicBezTo>
                      <a:pt x="529" y="8"/>
                      <a:pt x="508" y="10"/>
                      <a:pt x="498" y="11"/>
                    </a:cubicBezTo>
                    <a:cubicBezTo>
                      <a:pt x="499" y="11"/>
                      <a:pt x="499" y="9"/>
                      <a:pt x="498" y="8"/>
                    </a:cubicBezTo>
                    <a:cubicBezTo>
                      <a:pt x="491" y="10"/>
                      <a:pt x="491" y="13"/>
                      <a:pt x="485" y="9"/>
                    </a:cubicBezTo>
                    <a:cubicBezTo>
                      <a:pt x="483" y="14"/>
                      <a:pt x="481" y="8"/>
                      <a:pt x="480" y="13"/>
                    </a:cubicBezTo>
                    <a:cubicBezTo>
                      <a:pt x="478" y="10"/>
                      <a:pt x="476" y="12"/>
                      <a:pt x="476" y="9"/>
                    </a:cubicBezTo>
                    <a:cubicBezTo>
                      <a:pt x="473" y="9"/>
                      <a:pt x="470" y="11"/>
                      <a:pt x="467" y="8"/>
                    </a:cubicBezTo>
                    <a:cubicBezTo>
                      <a:pt x="463" y="10"/>
                      <a:pt x="469" y="13"/>
                      <a:pt x="465" y="15"/>
                    </a:cubicBezTo>
                    <a:cubicBezTo>
                      <a:pt x="464" y="14"/>
                      <a:pt x="463" y="13"/>
                      <a:pt x="462" y="13"/>
                    </a:cubicBezTo>
                    <a:cubicBezTo>
                      <a:pt x="463" y="12"/>
                      <a:pt x="464" y="10"/>
                      <a:pt x="462" y="9"/>
                    </a:cubicBezTo>
                    <a:cubicBezTo>
                      <a:pt x="461" y="10"/>
                      <a:pt x="459" y="11"/>
                      <a:pt x="458" y="12"/>
                    </a:cubicBezTo>
                    <a:cubicBezTo>
                      <a:pt x="445" y="2"/>
                      <a:pt x="432" y="14"/>
                      <a:pt x="426" y="14"/>
                    </a:cubicBezTo>
                    <a:cubicBezTo>
                      <a:pt x="422" y="9"/>
                      <a:pt x="428" y="10"/>
                      <a:pt x="427" y="8"/>
                    </a:cubicBezTo>
                    <a:cubicBezTo>
                      <a:pt x="420" y="9"/>
                      <a:pt x="412" y="6"/>
                      <a:pt x="410" y="14"/>
                    </a:cubicBezTo>
                    <a:cubicBezTo>
                      <a:pt x="405" y="6"/>
                      <a:pt x="404" y="18"/>
                      <a:pt x="401" y="13"/>
                    </a:cubicBezTo>
                    <a:cubicBezTo>
                      <a:pt x="400" y="11"/>
                      <a:pt x="406" y="9"/>
                      <a:pt x="402" y="7"/>
                    </a:cubicBezTo>
                    <a:cubicBezTo>
                      <a:pt x="397" y="8"/>
                      <a:pt x="397" y="14"/>
                      <a:pt x="392" y="11"/>
                    </a:cubicBezTo>
                    <a:cubicBezTo>
                      <a:pt x="393" y="10"/>
                      <a:pt x="394" y="9"/>
                      <a:pt x="392" y="7"/>
                    </a:cubicBezTo>
                    <a:cubicBezTo>
                      <a:pt x="386" y="13"/>
                      <a:pt x="381" y="11"/>
                      <a:pt x="375" y="13"/>
                    </a:cubicBezTo>
                    <a:cubicBezTo>
                      <a:pt x="376" y="13"/>
                      <a:pt x="376" y="7"/>
                      <a:pt x="374" y="9"/>
                    </a:cubicBezTo>
                    <a:cubicBezTo>
                      <a:pt x="375" y="12"/>
                      <a:pt x="368" y="13"/>
                      <a:pt x="366" y="13"/>
                    </a:cubicBezTo>
                    <a:cubicBezTo>
                      <a:pt x="370" y="11"/>
                      <a:pt x="369" y="8"/>
                      <a:pt x="370" y="5"/>
                    </a:cubicBezTo>
                    <a:cubicBezTo>
                      <a:pt x="365" y="4"/>
                      <a:pt x="369" y="8"/>
                      <a:pt x="365" y="10"/>
                    </a:cubicBezTo>
                    <a:cubicBezTo>
                      <a:pt x="361" y="4"/>
                      <a:pt x="353" y="5"/>
                      <a:pt x="350" y="11"/>
                    </a:cubicBezTo>
                    <a:cubicBezTo>
                      <a:pt x="346" y="10"/>
                      <a:pt x="340" y="11"/>
                      <a:pt x="338" y="8"/>
                    </a:cubicBezTo>
                    <a:cubicBezTo>
                      <a:pt x="336" y="8"/>
                      <a:pt x="326" y="14"/>
                      <a:pt x="322" y="8"/>
                    </a:cubicBezTo>
                    <a:cubicBezTo>
                      <a:pt x="318" y="9"/>
                      <a:pt x="321" y="12"/>
                      <a:pt x="319" y="14"/>
                    </a:cubicBezTo>
                    <a:cubicBezTo>
                      <a:pt x="317" y="11"/>
                      <a:pt x="315" y="8"/>
                      <a:pt x="315" y="6"/>
                    </a:cubicBezTo>
                    <a:cubicBezTo>
                      <a:pt x="310" y="8"/>
                      <a:pt x="314" y="12"/>
                      <a:pt x="311" y="15"/>
                    </a:cubicBezTo>
                    <a:cubicBezTo>
                      <a:pt x="309" y="12"/>
                      <a:pt x="301" y="15"/>
                      <a:pt x="302" y="11"/>
                    </a:cubicBezTo>
                    <a:cubicBezTo>
                      <a:pt x="304" y="12"/>
                      <a:pt x="311" y="14"/>
                      <a:pt x="310" y="8"/>
                    </a:cubicBezTo>
                    <a:cubicBezTo>
                      <a:pt x="305" y="11"/>
                      <a:pt x="302" y="7"/>
                      <a:pt x="298" y="7"/>
                    </a:cubicBezTo>
                    <a:cubicBezTo>
                      <a:pt x="298" y="11"/>
                      <a:pt x="299" y="8"/>
                      <a:pt x="302" y="9"/>
                    </a:cubicBezTo>
                    <a:cubicBezTo>
                      <a:pt x="298" y="10"/>
                      <a:pt x="297" y="14"/>
                      <a:pt x="295" y="13"/>
                    </a:cubicBezTo>
                    <a:cubicBezTo>
                      <a:pt x="292" y="11"/>
                      <a:pt x="295" y="6"/>
                      <a:pt x="292" y="8"/>
                    </a:cubicBezTo>
                    <a:cubicBezTo>
                      <a:pt x="294" y="10"/>
                      <a:pt x="287" y="15"/>
                      <a:pt x="286" y="13"/>
                    </a:cubicBezTo>
                    <a:cubicBezTo>
                      <a:pt x="284" y="8"/>
                      <a:pt x="293" y="5"/>
                      <a:pt x="289" y="1"/>
                    </a:cubicBezTo>
                    <a:cubicBezTo>
                      <a:pt x="285" y="11"/>
                      <a:pt x="272" y="11"/>
                      <a:pt x="263" y="11"/>
                    </a:cubicBezTo>
                    <a:cubicBezTo>
                      <a:pt x="263" y="8"/>
                      <a:pt x="264" y="2"/>
                      <a:pt x="260" y="4"/>
                    </a:cubicBezTo>
                    <a:cubicBezTo>
                      <a:pt x="258" y="8"/>
                      <a:pt x="261" y="7"/>
                      <a:pt x="260" y="9"/>
                    </a:cubicBezTo>
                    <a:cubicBezTo>
                      <a:pt x="257" y="10"/>
                      <a:pt x="256" y="12"/>
                      <a:pt x="253" y="6"/>
                    </a:cubicBezTo>
                    <a:cubicBezTo>
                      <a:pt x="251" y="7"/>
                      <a:pt x="252" y="9"/>
                      <a:pt x="250" y="10"/>
                    </a:cubicBezTo>
                    <a:cubicBezTo>
                      <a:pt x="245" y="1"/>
                      <a:pt x="245" y="12"/>
                      <a:pt x="243" y="10"/>
                    </a:cubicBezTo>
                    <a:cubicBezTo>
                      <a:pt x="238" y="7"/>
                      <a:pt x="247" y="6"/>
                      <a:pt x="242" y="3"/>
                    </a:cubicBezTo>
                    <a:cubicBezTo>
                      <a:pt x="237" y="7"/>
                      <a:pt x="240" y="10"/>
                      <a:pt x="234" y="11"/>
                    </a:cubicBezTo>
                    <a:cubicBezTo>
                      <a:pt x="234" y="8"/>
                      <a:pt x="232" y="6"/>
                      <a:pt x="230" y="6"/>
                    </a:cubicBezTo>
                    <a:cubicBezTo>
                      <a:pt x="229" y="8"/>
                      <a:pt x="227" y="11"/>
                      <a:pt x="226" y="5"/>
                    </a:cubicBezTo>
                    <a:cubicBezTo>
                      <a:pt x="220" y="7"/>
                      <a:pt x="230" y="10"/>
                      <a:pt x="224" y="12"/>
                    </a:cubicBezTo>
                    <a:cubicBezTo>
                      <a:pt x="223" y="11"/>
                      <a:pt x="222" y="10"/>
                      <a:pt x="220" y="10"/>
                    </a:cubicBezTo>
                    <a:cubicBezTo>
                      <a:pt x="223" y="8"/>
                      <a:pt x="223" y="6"/>
                      <a:pt x="221" y="4"/>
                    </a:cubicBezTo>
                    <a:cubicBezTo>
                      <a:pt x="214" y="5"/>
                      <a:pt x="221" y="17"/>
                      <a:pt x="213" y="12"/>
                    </a:cubicBezTo>
                    <a:cubicBezTo>
                      <a:pt x="219" y="11"/>
                      <a:pt x="214" y="9"/>
                      <a:pt x="216" y="4"/>
                    </a:cubicBezTo>
                    <a:cubicBezTo>
                      <a:pt x="212" y="5"/>
                      <a:pt x="207" y="9"/>
                      <a:pt x="205" y="13"/>
                    </a:cubicBezTo>
                    <a:cubicBezTo>
                      <a:pt x="202" y="10"/>
                      <a:pt x="204" y="7"/>
                      <a:pt x="201" y="5"/>
                    </a:cubicBezTo>
                    <a:cubicBezTo>
                      <a:pt x="194" y="9"/>
                      <a:pt x="192" y="14"/>
                      <a:pt x="188" y="12"/>
                    </a:cubicBezTo>
                    <a:cubicBezTo>
                      <a:pt x="191" y="10"/>
                      <a:pt x="183" y="7"/>
                      <a:pt x="188" y="6"/>
                    </a:cubicBezTo>
                    <a:cubicBezTo>
                      <a:pt x="189" y="7"/>
                      <a:pt x="188" y="8"/>
                      <a:pt x="190" y="10"/>
                    </a:cubicBezTo>
                    <a:cubicBezTo>
                      <a:pt x="197" y="2"/>
                      <a:pt x="183" y="7"/>
                      <a:pt x="179" y="4"/>
                    </a:cubicBezTo>
                    <a:cubicBezTo>
                      <a:pt x="174" y="7"/>
                      <a:pt x="174" y="12"/>
                      <a:pt x="169" y="8"/>
                    </a:cubicBezTo>
                    <a:cubicBezTo>
                      <a:pt x="169" y="4"/>
                      <a:pt x="176" y="9"/>
                      <a:pt x="175" y="2"/>
                    </a:cubicBezTo>
                    <a:cubicBezTo>
                      <a:pt x="167" y="6"/>
                      <a:pt x="150" y="5"/>
                      <a:pt x="152" y="18"/>
                    </a:cubicBezTo>
                    <a:cubicBezTo>
                      <a:pt x="155" y="14"/>
                      <a:pt x="157" y="17"/>
                      <a:pt x="160" y="17"/>
                    </a:cubicBezTo>
                    <a:cubicBezTo>
                      <a:pt x="165" y="15"/>
                      <a:pt x="162" y="12"/>
                      <a:pt x="166" y="9"/>
                    </a:cubicBezTo>
                    <a:cubicBezTo>
                      <a:pt x="170" y="13"/>
                      <a:pt x="167" y="16"/>
                      <a:pt x="164" y="19"/>
                    </a:cubicBezTo>
                    <a:cubicBezTo>
                      <a:pt x="159" y="19"/>
                      <a:pt x="153" y="20"/>
                      <a:pt x="148" y="23"/>
                    </a:cubicBezTo>
                    <a:cubicBezTo>
                      <a:pt x="147" y="22"/>
                      <a:pt x="147" y="22"/>
                      <a:pt x="146" y="21"/>
                    </a:cubicBezTo>
                    <a:cubicBezTo>
                      <a:pt x="156" y="14"/>
                      <a:pt x="144" y="12"/>
                      <a:pt x="152" y="7"/>
                    </a:cubicBezTo>
                    <a:cubicBezTo>
                      <a:pt x="146" y="7"/>
                      <a:pt x="146" y="11"/>
                      <a:pt x="140" y="13"/>
                    </a:cubicBezTo>
                    <a:cubicBezTo>
                      <a:pt x="138" y="17"/>
                      <a:pt x="144" y="15"/>
                      <a:pt x="142" y="18"/>
                    </a:cubicBezTo>
                    <a:cubicBezTo>
                      <a:pt x="136" y="18"/>
                      <a:pt x="138" y="21"/>
                      <a:pt x="133" y="25"/>
                    </a:cubicBezTo>
                    <a:cubicBezTo>
                      <a:pt x="131" y="19"/>
                      <a:pt x="127" y="30"/>
                      <a:pt x="125" y="26"/>
                    </a:cubicBezTo>
                    <a:cubicBezTo>
                      <a:pt x="123" y="22"/>
                      <a:pt x="130" y="20"/>
                      <a:pt x="129" y="16"/>
                    </a:cubicBezTo>
                    <a:cubicBezTo>
                      <a:pt x="139" y="21"/>
                      <a:pt x="139" y="4"/>
                      <a:pt x="149" y="6"/>
                    </a:cubicBezTo>
                    <a:cubicBezTo>
                      <a:pt x="143" y="3"/>
                      <a:pt x="136" y="7"/>
                      <a:pt x="130" y="5"/>
                    </a:cubicBezTo>
                    <a:cubicBezTo>
                      <a:pt x="129" y="8"/>
                      <a:pt x="127" y="12"/>
                      <a:pt x="127" y="16"/>
                    </a:cubicBezTo>
                    <a:cubicBezTo>
                      <a:pt x="125" y="14"/>
                      <a:pt x="123" y="14"/>
                      <a:pt x="121" y="15"/>
                    </a:cubicBezTo>
                    <a:cubicBezTo>
                      <a:pt x="119" y="19"/>
                      <a:pt x="128" y="17"/>
                      <a:pt x="126" y="20"/>
                    </a:cubicBezTo>
                    <a:cubicBezTo>
                      <a:pt x="115" y="20"/>
                      <a:pt x="116" y="24"/>
                      <a:pt x="111" y="27"/>
                    </a:cubicBezTo>
                    <a:cubicBezTo>
                      <a:pt x="111" y="22"/>
                      <a:pt x="111" y="17"/>
                      <a:pt x="114" y="13"/>
                    </a:cubicBezTo>
                    <a:cubicBezTo>
                      <a:pt x="118" y="16"/>
                      <a:pt x="116" y="18"/>
                      <a:pt x="119" y="21"/>
                    </a:cubicBezTo>
                    <a:cubicBezTo>
                      <a:pt x="120" y="15"/>
                      <a:pt x="122" y="9"/>
                      <a:pt x="126" y="4"/>
                    </a:cubicBezTo>
                    <a:cubicBezTo>
                      <a:pt x="124" y="1"/>
                      <a:pt x="109" y="1"/>
                      <a:pt x="114" y="8"/>
                    </a:cubicBezTo>
                    <a:cubicBezTo>
                      <a:pt x="114" y="10"/>
                      <a:pt x="109" y="12"/>
                      <a:pt x="106" y="12"/>
                    </a:cubicBezTo>
                    <a:cubicBezTo>
                      <a:pt x="103" y="10"/>
                      <a:pt x="112" y="9"/>
                      <a:pt x="109" y="6"/>
                    </a:cubicBezTo>
                    <a:cubicBezTo>
                      <a:pt x="104" y="8"/>
                      <a:pt x="106" y="3"/>
                      <a:pt x="107" y="1"/>
                    </a:cubicBezTo>
                    <a:cubicBezTo>
                      <a:pt x="103" y="6"/>
                      <a:pt x="93" y="13"/>
                      <a:pt x="86" y="16"/>
                    </a:cubicBezTo>
                    <a:cubicBezTo>
                      <a:pt x="87" y="14"/>
                      <a:pt x="85" y="13"/>
                      <a:pt x="86" y="12"/>
                    </a:cubicBezTo>
                    <a:cubicBezTo>
                      <a:pt x="90" y="7"/>
                      <a:pt x="103" y="8"/>
                      <a:pt x="99" y="0"/>
                    </a:cubicBezTo>
                    <a:cubicBezTo>
                      <a:pt x="94" y="2"/>
                      <a:pt x="96" y="5"/>
                      <a:pt x="92" y="7"/>
                    </a:cubicBezTo>
                    <a:cubicBezTo>
                      <a:pt x="86" y="7"/>
                      <a:pt x="91" y="4"/>
                      <a:pt x="89" y="1"/>
                    </a:cubicBezTo>
                    <a:cubicBezTo>
                      <a:pt x="80" y="5"/>
                      <a:pt x="88" y="11"/>
                      <a:pt x="82" y="15"/>
                    </a:cubicBezTo>
                    <a:cubicBezTo>
                      <a:pt x="78" y="10"/>
                      <a:pt x="73" y="16"/>
                      <a:pt x="70" y="10"/>
                    </a:cubicBezTo>
                    <a:cubicBezTo>
                      <a:pt x="68" y="13"/>
                      <a:pt x="69" y="17"/>
                      <a:pt x="64" y="20"/>
                    </a:cubicBezTo>
                    <a:cubicBezTo>
                      <a:pt x="57" y="12"/>
                      <a:pt x="58" y="16"/>
                      <a:pt x="51" y="12"/>
                    </a:cubicBezTo>
                    <a:cubicBezTo>
                      <a:pt x="52" y="17"/>
                      <a:pt x="49" y="18"/>
                      <a:pt x="44" y="21"/>
                    </a:cubicBezTo>
                    <a:cubicBezTo>
                      <a:pt x="50" y="29"/>
                      <a:pt x="44" y="36"/>
                      <a:pt x="35" y="43"/>
                    </a:cubicBezTo>
                    <a:cubicBezTo>
                      <a:pt x="29" y="38"/>
                      <a:pt x="22" y="43"/>
                      <a:pt x="18" y="49"/>
                    </a:cubicBezTo>
                    <a:cubicBezTo>
                      <a:pt x="13" y="48"/>
                      <a:pt x="18" y="44"/>
                      <a:pt x="12" y="42"/>
                    </a:cubicBezTo>
                    <a:cubicBezTo>
                      <a:pt x="11" y="46"/>
                      <a:pt x="16" y="67"/>
                      <a:pt x="8" y="58"/>
                    </a:cubicBezTo>
                    <a:cubicBezTo>
                      <a:pt x="7" y="60"/>
                      <a:pt x="0" y="62"/>
                      <a:pt x="5" y="64"/>
                    </a:cubicBezTo>
                    <a:cubicBezTo>
                      <a:pt x="9" y="64"/>
                      <a:pt x="13" y="63"/>
                      <a:pt x="17" y="64"/>
                    </a:cubicBezTo>
                    <a:cubicBezTo>
                      <a:pt x="18" y="60"/>
                      <a:pt x="17" y="56"/>
                      <a:pt x="20" y="52"/>
                    </a:cubicBezTo>
                    <a:cubicBezTo>
                      <a:pt x="22" y="53"/>
                      <a:pt x="24" y="53"/>
                      <a:pt x="25" y="56"/>
                    </a:cubicBezTo>
                    <a:cubicBezTo>
                      <a:pt x="27" y="51"/>
                      <a:pt x="30" y="52"/>
                      <a:pt x="34" y="51"/>
                    </a:cubicBezTo>
                    <a:cubicBezTo>
                      <a:pt x="32" y="48"/>
                      <a:pt x="30" y="49"/>
                      <a:pt x="29" y="47"/>
                    </a:cubicBezTo>
                    <a:cubicBezTo>
                      <a:pt x="35" y="41"/>
                      <a:pt x="36" y="47"/>
                      <a:pt x="40" y="40"/>
                    </a:cubicBezTo>
                    <a:cubicBezTo>
                      <a:pt x="43" y="44"/>
                      <a:pt x="49" y="46"/>
                      <a:pt x="56" y="46"/>
                    </a:cubicBezTo>
                    <a:cubicBezTo>
                      <a:pt x="46" y="53"/>
                      <a:pt x="60" y="57"/>
                      <a:pt x="51" y="64"/>
                    </a:cubicBezTo>
                    <a:cubicBezTo>
                      <a:pt x="57" y="73"/>
                      <a:pt x="65" y="66"/>
                      <a:pt x="71" y="69"/>
                    </a:cubicBezTo>
                    <a:cubicBezTo>
                      <a:pt x="69" y="66"/>
                      <a:pt x="67" y="67"/>
                      <a:pt x="65" y="63"/>
                    </a:cubicBezTo>
                    <a:cubicBezTo>
                      <a:pt x="66" y="61"/>
                      <a:pt x="66" y="59"/>
                      <a:pt x="68" y="58"/>
                    </a:cubicBezTo>
                    <a:cubicBezTo>
                      <a:pt x="70" y="60"/>
                      <a:pt x="69" y="62"/>
                      <a:pt x="71" y="63"/>
                    </a:cubicBezTo>
                    <a:cubicBezTo>
                      <a:pt x="72" y="64"/>
                      <a:pt x="78" y="62"/>
                      <a:pt x="76" y="59"/>
                    </a:cubicBezTo>
                    <a:cubicBezTo>
                      <a:pt x="75" y="59"/>
                      <a:pt x="81" y="47"/>
                      <a:pt x="86" y="46"/>
                    </a:cubicBezTo>
                    <a:cubicBezTo>
                      <a:pt x="84" y="48"/>
                      <a:pt x="83" y="50"/>
                      <a:pt x="83" y="52"/>
                    </a:cubicBezTo>
                    <a:cubicBezTo>
                      <a:pt x="86" y="51"/>
                      <a:pt x="92" y="50"/>
                      <a:pt x="91" y="55"/>
                    </a:cubicBezTo>
                    <a:cubicBezTo>
                      <a:pt x="94" y="52"/>
                      <a:pt x="98" y="50"/>
                      <a:pt x="101" y="51"/>
                    </a:cubicBezTo>
                    <a:cubicBezTo>
                      <a:pt x="101" y="52"/>
                      <a:pt x="102" y="53"/>
                      <a:pt x="101" y="54"/>
                    </a:cubicBezTo>
                    <a:cubicBezTo>
                      <a:pt x="96" y="55"/>
                      <a:pt x="91" y="54"/>
                      <a:pt x="85" y="59"/>
                    </a:cubicBezTo>
                    <a:cubicBezTo>
                      <a:pt x="85" y="58"/>
                      <a:pt x="85" y="53"/>
                      <a:pt x="82" y="55"/>
                    </a:cubicBezTo>
                    <a:cubicBezTo>
                      <a:pt x="85" y="62"/>
                      <a:pt x="73" y="61"/>
                      <a:pt x="75" y="69"/>
                    </a:cubicBezTo>
                    <a:cubicBezTo>
                      <a:pt x="79" y="65"/>
                      <a:pt x="82" y="74"/>
                      <a:pt x="86" y="69"/>
                    </a:cubicBezTo>
                    <a:cubicBezTo>
                      <a:pt x="90" y="67"/>
                      <a:pt x="84" y="64"/>
                      <a:pt x="86" y="62"/>
                    </a:cubicBezTo>
                    <a:cubicBezTo>
                      <a:pt x="88" y="61"/>
                      <a:pt x="89" y="60"/>
                      <a:pt x="90" y="61"/>
                    </a:cubicBezTo>
                    <a:cubicBezTo>
                      <a:pt x="93" y="63"/>
                      <a:pt x="88" y="65"/>
                      <a:pt x="90" y="67"/>
                    </a:cubicBezTo>
                    <a:cubicBezTo>
                      <a:pt x="92" y="66"/>
                      <a:pt x="93" y="70"/>
                      <a:pt x="96" y="65"/>
                    </a:cubicBezTo>
                    <a:cubicBezTo>
                      <a:pt x="94" y="64"/>
                      <a:pt x="93" y="62"/>
                      <a:pt x="91" y="60"/>
                    </a:cubicBezTo>
                    <a:cubicBezTo>
                      <a:pt x="93" y="59"/>
                      <a:pt x="93" y="57"/>
                      <a:pt x="94" y="56"/>
                    </a:cubicBezTo>
                    <a:cubicBezTo>
                      <a:pt x="96" y="62"/>
                      <a:pt x="99" y="56"/>
                      <a:pt x="101" y="60"/>
                    </a:cubicBezTo>
                    <a:cubicBezTo>
                      <a:pt x="98" y="64"/>
                      <a:pt x="97" y="57"/>
                      <a:pt x="94" y="61"/>
                    </a:cubicBezTo>
                    <a:cubicBezTo>
                      <a:pt x="100" y="64"/>
                      <a:pt x="97" y="67"/>
                      <a:pt x="98" y="71"/>
                    </a:cubicBezTo>
                    <a:cubicBezTo>
                      <a:pt x="105" y="68"/>
                      <a:pt x="100" y="63"/>
                      <a:pt x="104" y="59"/>
                    </a:cubicBezTo>
                    <a:cubicBezTo>
                      <a:pt x="107" y="57"/>
                      <a:pt x="109" y="64"/>
                      <a:pt x="112" y="63"/>
                    </a:cubicBezTo>
                    <a:cubicBezTo>
                      <a:pt x="114" y="59"/>
                      <a:pt x="118" y="57"/>
                      <a:pt x="112" y="54"/>
                    </a:cubicBezTo>
                    <a:cubicBezTo>
                      <a:pt x="115" y="51"/>
                      <a:pt x="120" y="47"/>
                      <a:pt x="124" y="49"/>
                    </a:cubicBezTo>
                    <a:cubicBezTo>
                      <a:pt x="117" y="54"/>
                      <a:pt x="118" y="60"/>
                      <a:pt x="114" y="66"/>
                    </a:cubicBezTo>
                    <a:cubicBezTo>
                      <a:pt x="111" y="60"/>
                      <a:pt x="96" y="73"/>
                      <a:pt x="104" y="74"/>
                    </a:cubicBezTo>
                    <a:cubicBezTo>
                      <a:pt x="103" y="70"/>
                      <a:pt x="109" y="75"/>
                      <a:pt x="112" y="69"/>
                    </a:cubicBezTo>
                    <a:cubicBezTo>
                      <a:pt x="115" y="75"/>
                      <a:pt x="123" y="71"/>
                      <a:pt x="131" y="76"/>
                    </a:cubicBezTo>
                    <a:cubicBezTo>
                      <a:pt x="136" y="74"/>
                      <a:pt x="133" y="71"/>
                      <a:pt x="134" y="68"/>
                    </a:cubicBezTo>
                    <a:cubicBezTo>
                      <a:pt x="136" y="69"/>
                      <a:pt x="138" y="65"/>
                      <a:pt x="140" y="69"/>
                    </a:cubicBezTo>
                    <a:cubicBezTo>
                      <a:pt x="143" y="65"/>
                      <a:pt x="143" y="65"/>
                      <a:pt x="147" y="64"/>
                    </a:cubicBezTo>
                    <a:cubicBezTo>
                      <a:pt x="145" y="58"/>
                      <a:pt x="142" y="67"/>
                      <a:pt x="140" y="64"/>
                    </a:cubicBezTo>
                    <a:cubicBezTo>
                      <a:pt x="137" y="61"/>
                      <a:pt x="137" y="59"/>
                      <a:pt x="138" y="57"/>
                    </a:cubicBezTo>
                    <a:cubicBezTo>
                      <a:pt x="142" y="56"/>
                      <a:pt x="145" y="61"/>
                      <a:pt x="150" y="56"/>
                    </a:cubicBezTo>
                    <a:cubicBezTo>
                      <a:pt x="146" y="52"/>
                      <a:pt x="148" y="49"/>
                      <a:pt x="151" y="46"/>
                    </a:cubicBezTo>
                    <a:cubicBezTo>
                      <a:pt x="154" y="49"/>
                      <a:pt x="157" y="43"/>
                      <a:pt x="160" y="44"/>
                    </a:cubicBezTo>
                    <a:cubicBezTo>
                      <a:pt x="161" y="45"/>
                      <a:pt x="160" y="47"/>
                      <a:pt x="160" y="48"/>
                    </a:cubicBezTo>
                    <a:cubicBezTo>
                      <a:pt x="157" y="52"/>
                      <a:pt x="154" y="50"/>
                      <a:pt x="151" y="51"/>
                    </a:cubicBezTo>
                    <a:cubicBezTo>
                      <a:pt x="154" y="59"/>
                      <a:pt x="144" y="65"/>
                      <a:pt x="147" y="73"/>
                    </a:cubicBezTo>
                    <a:cubicBezTo>
                      <a:pt x="143" y="73"/>
                      <a:pt x="140" y="68"/>
                      <a:pt x="136" y="72"/>
                    </a:cubicBezTo>
                    <a:cubicBezTo>
                      <a:pt x="140" y="79"/>
                      <a:pt x="149" y="71"/>
                      <a:pt x="150" y="77"/>
                    </a:cubicBezTo>
                    <a:cubicBezTo>
                      <a:pt x="157" y="75"/>
                      <a:pt x="157" y="70"/>
                      <a:pt x="162" y="64"/>
                    </a:cubicBezTo>
                    <a:cubicBezTo>
                      <a:pt x="163" y="66"/>
                      <a:pt x="165" y="65"/>
                      <a:pt x="166" y="67"/>
                    </a:cubicBezTo>
                    <a:cubicBezTo>
                      <a:pt x="165" y="71"/>
                      <a:pt x="161" y="69"/>
                      <a:pt x="161" y="72"/>
                    </a:cubicBezTo>
                    <a:cubicBezTo>
                      <a:pt x="163" y="76"/>
                      <a:pt x="166" y="72"/>
                      <a:pt x="169" y="75"/>
                    </a:cubicBezTo>
                    <a:cubicBezTo>
                      <a:pt x="175" y="71"/>
                      <a:pt x="166" y="64"/>
                      <a:pt x="167" y="62"/>
                    </a:cubicBezTo>
                    <a:cubicBezTo>
                      <a:pt x="169" y="61"/>
                      <a:pt x="170" y="62"/>
                      <a:pt x="171" y="63"/>
                    </a:cubicBezTo>
                    <a:cubicBezTo>
                      <a:pt x="173" y="68"/>
                      <a:pt x="172" y="72"/>
                      <a:pt x="177" y="76"/>
                    </a:cubicBezTo>
                    <a:cubicBezTo>
                      <a:pt x="180" y="76"/>
                      <a:pt x="182" y="72"/>
                      <a:pt x="184" y="78"/>
                    </a:cubicBezTo>
                    <a:cubicBezTo>
                      <a:pt x="187" y="73"/>
                      <a:pt x="190" y="78"/>
                      <a:pt x="189" y="81"/>
                    </a:cubicBezTo>
                    <a:cubicBezTo>
                      <a:pt x="195" y="71"/>
                      <a:pt x="202" y="78"/>
                      <a:pt x="204" y="70"/>
                    </a:cubicBezTo>
                    <a:cubicBezTo>
                      <a:pt x="202" y="67"/>
                      <a:pt x="200" y="69"/>
                      <a:pt x="198" y="65"/>
                    </a:cubicBezTo>
                    <a:cubicBezTo>
                      <a:pt x="204" y="64"/>
                      <a:pt x="201" y="62"/>
                      <a:pt x="204" y="58"/>
                    </a:cubicBezTo>
                    <a:cubicBezTo>
                      <a:pt x="204" y="64"/>
                      <a:pt x="210" y="59"/>
                      <a:pt x="213" y="61"/>
                    </a:cubicBezTo>
                    <a:cubicBezTo>
                      <a:pt x="213" y="64"/>
                      <a:pt x="208" y="64"/>
                      <a:pt x="205" y="64"/>
                    </a:cubicBezTo>
                    <a:cubicBezTo>
                      <a:pt x="207" y="69"/>
                      <a:pt x="203" y="73"/>
                      <a:pt x="203" y="78"/>
                    </a:cubicBezTo>
                    <a:cubicBezTo>
                      <a:pt x="209" y="73"/>
                      <a:pt x="209" y="80"/>
                      <a:pt x="215" y="79"/>
                    </a:cubicBezTo>
                    <a:cubicBezTo>
                      <a:pt x="216" y="75"/>
                      <a:pt x="211" y="77"/>
                      <a:pt x="213" y="75"/>
                    </a:cubicBezTo>
                    <a:cubicBezTo>
                      <a:pt x="216" y="77"/>
                      <a:pt x="219" y="75"/>
                      <a:pt x="221" y="76"/>
                    </a:cubicBezTo>
                    <a:cubicBezTo>
                      <a:pt x="223" y="77"/>
                      <a:pt x="220" y="78"/>
                      <a:pt x="221" y="80"/>
                    </a:cubicBezTo>
                    <a:cubicBezTo>
                      <a:pt x="225" y="82"/>
                      <a:pt x="228" y="76"/>
                      <a:pt x="229" y="77"/>
                    </a:cubicBezTo>
                    <a:cubicBezTo>
                      <a:pt x="229" y="82"/>
                      <a:pt x="244" y="78"/>
                      <a:pt x="244" y="84"/>
                    </a:cubicBezTo>
                    <a:cubicBezTo>
                      <a:pt x="249" y="80"/>
                      <a:pt x="255" y="79"/>
                      <a:pt x="259" y="82"/>
                    </a:cubicBezTo>
                    <a:cubicBezTo>
                      <a:pt x="263" y="79"/>
                      <a:pt x="269" y="76"/>
                      <a:pt x="268" y="72"/>
                    </a:cubicBezTo>
                    <a:cubicBezTo>
                      <a:pt x="268" y="73"/>
                      <a:pt x="269" y="73"/>
                      <a:pt x="270" y="73"/>
                    </a:cubicBezTo>
                    <a:cubicBezTo>
                      <a:pt x="266" y="77"/>
                      <a:pt x="272" y="82"/>
                      <a:pt x="274" y="83"/>
                    </a:cubicBezTo>
                    <a:cubicBezTo>
                      <a:pt x="274" y="79"/>
                      <a:pt x="284" y="87"/>
                      <a:pt x="284" y="79"/>
                    </a:cubicBezTo>
                    <a:cubicBezTo>
                      <a:pt x="289" y="84"/>
                      <a:pt x="296" y="83"/>
                      <a:pt x="302" y="82"/>
                    </a:cubicBezTo>
                    <a:cubicBezTo>
                      <a:pt x="300" y="78"/>
                      <a:pt x="296" y="79"/>
                      <a:pt x="299" y="75"/>
                    </a:cubicBezTo>
                    <a:cubicBezTo>
                      <a:pt x="298" y="81"/>
                      <a:pt x="304" y="77"/>
                      <a:pt x="306" y="77"/>
                    </a:cubicBezTo>
                    <a:cubicBezTo>
                      <a:pt x="303" y="84"/>
                      <a:pt x="321" y="74"/>
                      <a:pt x="318" y="84"/>
                    </a:cubicBezTo>
                    <a:cubicBezTo>
                      <a:pt x="314" y="77"/>
                      <a:pt x="310" y="84"/>
                      <a:pt x="305" y="83"/>
                    </a:cubicBezTo>
                    <a:cubicBezTo>
                      <a:pt x="305" y="84"/>
                      <a:pt x="306" y="84"/>
                      <a:pt x="305" y="85"/>
                    </a:cubicBezTo>
                    <a:cubicBezTo>
                      <a:pt x="305" y="86"/>
                      <a:pt x="305" y="87"/>
                      <a:pt x="305" y="88"/>
                    </a:cubicBezTo>
                    <a:cubicBezTo>
                      <a:pt x="312" y="84"/>
                      <a:pt x="317" y="85"/>
                      <a:pt x="327" y="86"/>
                    </a:cubicBezTo>
                    <a:cubicBezTo>
                      <a:pt x="337" y="86"/>
                      <a:pt x="354" y="90"/>
                      <a:pt x="362" y="87"/>
                    </a:cubicBezTo>
                    <a:cubicBezTo>
                      <a:pt x="364" y="86"/>
                      <a:pt x="364" y="86"/>
                      <a:pt x="364" y="85"/>
                    </a:cubicBezTo>
                    <a:cubicBezTo>
                      <a:pt x="363" y="84"/>
                      <a:pt x="364" y="84"/>
                      <a:pt x="364" y="85"/>
                    </a:cubicBezTo>
                    <a:cubicBezTo>
                      <a:pt x="364" y="85"/>
                      <a:pt x="365" y="86"/>
                      <a:pt x="365" y="86"/>
                    </a:cubicBezTo>
                    <a:cubicBezTo>
                      <a:pt x="372" y="93"/>
                      <a:pt x="389" y="81"/>
                      <a:pt x="387" y="91"/>
                    </a:cubicBezTo>
                    <a:cubicBezTo>
                      <a:pt x="387" y="87"/>
                      <a:pt x="400" y="85"/>
                      <a:pt x="399" y="90"/>
                    </a:cubicBezTo>
                    <a:cubicBezTo>
                      <a:pt x="413" y="85"/>
                      <a:pt x="426" y="87"/>
                      <a:pt x="439" y="90"/>
                    </a:cubicBezTo>
                    <a:cubicBezTo>
                      <a:pt x="448" y="88"/>
                      <a:pt x="461" y="85"/>
                      <a:pt x="465" y="91"/>
                    </a:cubicBezTo>
                    <a:cubicBezTo>
                      <a:pt x="464" y="90"/>
                      <a:pt x="465" y="89"/>
                      <a:pt x="466" y="87"/>
                    </a:cubicBezTo>
                    <a:cubicBezTo>
                      <a:pt x="481" y="89"/>
                      <a:pt x="505" y="89"/>
                      <a:pt x="524" y="92"/>
                    </a:cubicBezTo>
                    <a:cubicBezTo>
                      <a:pt x="539" y="86"/>
                      <a:pt x="551" y="95"/>
                      <a:pt x="566" y="89"/>
                    </a:cubicBezTo>
                    <a:cubicBezTo>
                      <a:pt x="569" y="91"/>
                      <a:pt x="572" y="89"/>
                      <a:pt x="575" y="93"/>
                    </a:cubicBezTo>
                    <a:cubicBezTo>
                      <a:pt x="588" y="85"/>
                      <a:pt x="600" y="94"/>
                      <a:pt x="614" y="87"/>
                    </a:cubicBezTo>
                    <a:cubicBezTo>
                      <a:pt x="615" y="88"/>
                      <a:pt x="616" y="90"/>
                      <a:pt x="616" y="91"/>
                    </a:cubicBezTo>
                    <a:cubicBezTo>
                      <a:pt x="625" y="89"/>
                      <a:pt x="634" y="85"/>
                      <a:pt x="641" y="86"/>
                    </a:cubicBezTo>
                    <a:cubicBezTo>
                      <a:pt x="643" y="86"/>
                      <a:pt x="646" y="89"/>
                      <a:pt x="648" y="89"/>
                    </a:cubicBezTo>
                    <a:cubicBezTo>
                      <a:pt x="652" y="89"/>
                      <a:pt x="655" y="84"/>
                      <a:pt x="659" y="85"/>
                    </a:cubicBezTo>
                    <a:cubicBezTo>
                      <a:pt x="661" y="85"/>
                      <a:pt x="662" y="88"/>
                      <a:pt x="665" y="87"/>
                    </a:cubicBezTo>
                    <a:cubicBezTo>
                      <a:pt x="669" y="87"/>
                      <a:pt x="669" y="86"/>
                      <a:pt x="675" y="85"/>
                    </a:cubicBezTo>
                    <a:cubicBezTo>
                      <a:pt x="687" y="81"/>
                      <a:pt x="703" y="89"/>
                      <a:pt x="708" y="79"/>
                    </a:cubicBezTo>
                    <a:cubicBezTo>
                      <a:pt x="708" y="81"/>
                      <a:pt x="709" y="82"/>
                      <a:pt x="712" y="83"/>
                    </a:cubicBezTo>
                    <a:cubicBezTo>
                      <a:pt x="715" y="79"/>
                      <a:pt x="717" y="79"/>
                      <a:pt x="721" y="74"/>
                    </a:cubicBezTo>
                    <a:cubicBezTo>
                      <a:pt x="722" y="77"/>
                      <a:pt x="720" y="79"/>
                      <a:pt x="721" y="81"/>
                    </a:cubicBezTo>
                    <a:cubicBezTo>
                      <a:pt x="728" y="77"/>
                      <a:pt x="735" y="72"/>
                      <a:pt x="736" y="64"/>
                    </a:cubicBezTo>
                    <a:cubicBezTo>
                      <a:pt x="742" y="66"/>
                      <a:pt x="744" y="59"/>
                      <a:pt x="748" y="58"/>
                    </a:cubicBezTo>
                    <a:cubicBezTo>
                      <a:pt x="745" y="56"/>
                      <a:pt x="748" y="50"/>
                      <a:pt x="743" y="51"/>
                    </a:cubicBezTo>
                    <a:cubicBezTo>
                      <a:pt x="742" y="55"/>
                      <a:pt x="745" y="56"/>
                      <a:pt x="744" y="58"/>
                    </a:cubicBezTo>
                    <a:cubicBezTo>
                      <a:pt x="740" y="59"/>
                      <a:pt x="732" y="63"/>
                      <a:pt x="732" y="56"/>
                    </a:cubicBezTo>
                    <a:cubicBezTo>
                      <a:pt x="731" y="61"/>
                      <a:pt x="726" y="59"/>
                      <a:pt x="726" y="62"/>
                    </a:cubicBezTo>
                    <a:cubicBezTo>
                      <a:pt x="733" y="58"/>
                      <a:pt x="727" y="71"/>
                      <a:pt x="730" y="69"/>
                    </a:cubicBezTo>
                    <a:cubicBezTo>
                      <a:pt x="732" y="68"/>
                      <a:pt x="729" y="62"/>
                      <a:pt x="732" y="65"/>
                    </a:cubicBezTo>
                    <a:cubicBezTo>
                      <a:pt x="733" y="68"/>
                      <a:pt x="731" y="70"/>
                      <a:pt x="728" y="72"/>
                    </a:cubicBezTo>
                    <a:cubicBezTo>
                      <a:pt x="727" y="66"/>
                      <a:pt x="723" y="75"/>
                      <a:pt x="721" y="72"/>
                    </a:cubicBezTo>
                    <a:cubicBezTo>
                      <a:pt x="721" y="71"/>
                      <a:pt x="720" y="70"/>
                      <a:pt x="719" y="70"/>
                    </a:cubicBezTo>
                    <a:cubicBezTo>
                      <a:pt x="726" y="65"/>
                      <a:pt x="720" y="62"/>
                      <a:pt x="725" y="56"/>
                    </a:cubicBezTo>
                    <a:cubicBezTo>
                      <a:pt x="732" y="58"/>
                      <a:pt x="730" y="47"/>
                      <a:pt x="736" y="53"/>
                    </a:cubicBezTo>
                    <a:cubicBezTo>
                      <a:pt x="737" y="50"/>
                      <a:pt x="746" y="41"/>
                      <a:pt x="739" y="40"/>
                    </a:cubicBezTo>
                    <a:cubicBezTo>
                      <a:pt x="741" y="41"/>
                      <a:pt x="734" y="48"/>
                      <a:pt x="733" y="43"/>
                    </a:cubicBezTo>
                    <a:cubicBezTo>
                      <a:pt x="729" y="46"/>
                      <a:pt x="726" y="58"/>
                      <a:pt x="720" y="51"/>
                    </a:cubicBezTo>
                    <a:cubicBezTo>
                      <a:pt x="722" y="47"/>
                      <a:pt x="723" y="47"/>
                      <a:pt x="727" y="47"/>
                    </a:cubicBezTo>
                    <a:cubicBezTo>
                      <a:pt x="723" y="44"/>
                      <a:pt x="729" y="42"/>
                      <a:pt x="728" y="39"/>
                    </a:cubicBezTo>
                    <a:cubicBezTo>
                      <a:pt x="724" y="39"/>
                      <a:pt x="725" y="30"/>
                      <a:pt x="730" y="27"/>
                    </a:cubicBezTo>
                    <a:cubicBezTo>
                      <a:pt x="731" y="29"/>
                      <a:pt x="732" y="30"/>
                      <a:pt x="733" y="32"/>
                    </a:cubicBezTo>
                    <a:cubicBezTo>
                      <a:pt x="734" y="31"/>
                      <a:pt x="735" y="31"/>
                      <a:pt x="736" y="30"/>
                    </a:cubicBezTo>
                    <a:cubicBezTo>
                      <a:pt x="737" y="29"/>
                      <a:pt x="736" y="27"/>
                      <a:pt x="736" y="26"/>
                    </a:cubicBezTo>
                    <a:cubicBezTo>
                      <a:pt x="735" y="27"/>
                      <a:pt x="733" y="28"/>
                      <a:pt x="732" y="26"/>
                    </a:cubicBezTo>
                    <a:cubicBezTo>
                      <a:pt x="734" y="22"/>
                      <a:pt x="738" y="21"/>
                      <a:pt x="736" y="17"/>
                    </a:cubicBezTo>
                    <a:cubicBezTo>
                      <a:pt x="733" y="19"/>
                      <a:pt x="734" y="21"/>
                      <a:pt x="730" y="23"/>
                    </a:cubicBezTo>
                    <a:cubicBezTo>
                      <a:pt x="724" y="22"/>
                      <a:pt x="725" y="19"/>
                      <a:pt x="724" y="13"/>
                    </a:cubicBezTo>
                    <a:cubicBezTo>
                      <a:pt x="728" y="14"/>
                      <a:pt x="731" y="16"/>
                      <a:pt x="735" y="14"/>
                    </a:cubicBezTo>
                    <a:cubicBezTo>
                      <a:pt x="732" y="10"/>
                      <a:pt x="725" y="13"/>
                      <a:pt x="725" y="7"/>
                    </a:cubicBezTo>
                    <a:cubicBezTo>
                      <a:pt x="723" y="9"/>
                      <a:pt x="723" y="10"/>
                      <a:pt x="723" y="11"/>
                    </a:cubicBezTo>
                    <a:cubicBezTo>
                      <a:pt x="715" y="0"/>
                      <a:pt x="704" y="15"/>
                      <a:pt x="697" y="8"/>
                    </a:cubicBezTo>
                    <a:cubicBezTo>
                      <a:pt x="692" y="9"/>
                      <a:pt x="697" y="17"/>
                      <a:pt x="693" y="15"/>
                    </a:cubicBezTo>
                    <a:cubicBezTo>
                      <a:pt x="696" y="11"/>
                      <a:pt x="689" y="17"/>
                      <a:pt x="689" y="12"/>
                    </a:cubicBezTo>
                    <a:cubicBezTo>
                      <a:pt x="692" y="10"/>
                      <a:pt x="695" y="8"/>
                      <a:pt x="693" y="6"/>
                    </a:cubicBezTo>
                    <a:cubicBezTo>
                      <a:pt x="687" y="9"/>
                      <a:pt x="689" y="7"/>
                      <a:pt x="689" y="10"/>
                    </a:cubicBezTo>
                    <a:cubicBezTo>
                      <a:pt x="684" y="9"/>
                      <a:pt x="676" y="11"/>
                      <a:pt x="674" y="13"/>
                    </a:cubicBezTo>
                    <a:cubicBezTo>
                      <a:pt x="672" y="12"/>
                      <a:pt x="672" y="10"/>
                      <a:pt x="672" y="9"/>
                    </a:cubicBezTo>
                    <a:cubicBezTo>
                      <a:pt x="668" y="10"/>
                      <a:pt x="664" y="10"/>
                      <a:pt x="660" y="10"/>
                    </a:cubicBezTo>
                    <a:cubicBezTo>
                      <a:pt x="661" y="11"/>
                      <a:pt x="658" y="13"/>
                      <a:pt x="658" y="15"/>
                    </a:cubicBezTo>
                    <a:cubicBezTo>
                      <a:pt x="658" y="8"/>
                      <a:pt x="656" y="16"/>
                      <a:pt x="654" y="14"/>
                    </a:cubicBezTo>
                    <a:cubicBezTo>
                      <a:pt x="654" y="13"/>
                      <a:pt x="653" y="13"/>
                      <a:pt x="652" y="12"/>
                    </a:cubicBezTo>
                    <a:cubicBezTo>
                      <a:pt x="654" y="11"/>
                      <a:pt x="655" y="12"/>
                      <a:pt x="657" y="10"/>
                    </a:cubicBezTo>
                    <a:cubicBezTo>
                      <a:pt x="653" y="8"/>
                      <a:pt x="643" y="5"/>
                      <a:pt x="644" y="13"/>
                    </a:cubicBezTo>
                    <a:cubicBezTo>
                      <a:pt x="645" y="12"/>
                      <a:pt x="648" y="11"/>
                      <a:pt x="646" y="13"/>
                    </a:cubicBezTo>
                    <a:cubicBezTo>
                      <a:pt x="642" y="15"/>
                      <a:pt x="644" y="12"/>
                      <a:pt x="642" y="9"/>
                    </a:cubicBezTo>
                    <a:cubicBezTo>
                      <a:pt x="638" y="11"/>
                      <a:pt x="631" y="8"/>
                      <a:pt x="630" y="13"/>
                    </a:cubicBezTo>
                    <a:cubicBezTo>
                      <a:pt x="626" y="9"/>
                      <a:pt x="618" y="13"/>
                      <a:pt x="622" y="8"/>
                    </a:cubicBezTo>
                    <a:cubicBezTo>
                      <a:pt x="621" y="9"/>
                      <a:pt x="620" y="8"/>
                      <a:pt x="620" y="7"/>
                    </a:cubicBezTo>
                    <a:cubicBezTo>
                      <a:pt x="617" y="8"/>
                      <a:pt x="619" y="10"/>
                      <a:pt x="618" y="12"/>
                    </a:cubicBezTo>
                    <a:cubicBezTo>
                      <a:pt x="617" y="10"/>
                      <a:pt x="615" y="12"/>
                      <a:pt x="614" y="11"/>
                    </a:cubicBezTo>
                    <a:cubicBezTo>
                      <a:pt x="616" y="10"/>
                      <a:pt x="618" y="8"/>
                      <a:pt x="616" y="6"/>
                    </a:cubicBezTo>
                    <a:cubicBezTo>
                      <a:pt x="611" y="7"/>
                      <a:pt x="607" y="11"/>
                      <a:pt x="600" y="9"/>
                    </a:cubicBezTo>
                    <a:cubicBezTo>
                      <a:pt x="601" y="9"/>
                      <a:pt x="607" y="9"/>
                      <a:pt x="604" y="6"/>
                    </a:cubicBezTo>
                    <a:cubicBezTo>
                      <a:pt x="601" y="6"/>
                      <a:pt x="595" y="6"/>
                      <a:pt x="594" y="11"/>
                    </a:cubicBezTo>
                    <a:cubicBezTo>
                      <a:pt x="589" y="4"/>
                      <a:pt x="584" y="11"/>
                      <a:pt x="580" y="12"/>
                    </a:cubicBezTo>
                    <a:cubicBezTo>
                      <a:pt x="582" y="11"/>
                      <a:pt x="583" y="9"/>
                      <a:pt x="582" y="7"/>
                    </a:cubicBezTo>
                    <a:cubicBezTo>
                      <a:pt x="578" y="12"/>
                      <a:pt x="581" y="4"/>
                      <a:pt x="578" y="7"/>
                    </a:cubicBezTo>
                    <a:cubicBezTo>
                      <a:pt x="576" y="11"/>
                      <a:pt x="574" y="9"/>
                      <a:pt x="571" y="7"/>
                    </a:cubicBezTo>
                    <a:cubicBezTo>
                      <a:pt x="566" y="14"/>
                      <a:pt x="564" y="5"/>
                      <a:pt x="559" y="11"/>
                    </a:cubicBezTo>
                    <a:close/>
                    <a:moveTo>
                      <a:pt x="231" y="32"/>
                    </a:moveTo>
                    <a:cubicBezTo>
                      <a:pt x="227" y="31"/>
                      <a:pt x="230" y="31"/>
                      <a:pt x="227" y="28"/>
                    </a:cubicBezTo>
                    <a:cubicBezTo>
                      <a:pt x="231" y="24"/>
                      <a:pt x="236" y="30"/>
                      <a:pt x="231" y="32"/>
                    </a:cubicBezTo>
                    <a:close/>
                    <a:moveTo>
                      <a:pt x="231" y="21"/>
                    </a:moveTo>
                    <a:cubicBezTo>
                      <a:pt x="230" y="21"/>
                      <a:pt x="222" y="23"/>
                      <a:pt x="227" y="23"/>
                    </a:cubicBezTo>
                    <a:cubicBezTo>
                      <a:pt x="228" y="25"/>
                      <a:pt x="222" y="25"/>
                      <a:pt x="221" y="22"/>
                    </a:cubicBezTo>
                    <a:cubicBezTo>
                      <a:pt x="224" y="23"/>
                      <a:pt x="228" y="16"/>
                      <a:pt x="231" y="21"/>
                    </a:cubicBezTo>
                    <a:close/>
                    <a:moveTo>
                      <a:pt x="201" y="36"/>
                    </a:moveTo>
                    <a:cubicBezTo>
                      <a:pt x="201" y="32"/>
                      <a:pt x="207" y="22"/>
                      <a:pt x="209" y="30"/>
                    </a:cubicBezTo>
                    <a:cubicBezTo>
                      <a:pt x="203" y="27"/>
                      <a:pt x="206" y="33"/>
                      <a:pt x="201" y="36"/>
                    </a:cubicBezTo>
                    <a:close/>
                    <a:moveTo>
                      <a:pt x="211" y="26"/>
                    </a:moveTo>
                    <a:cubicBezTo>
                      <a:pt x="213" y="25"/>
                      <a:pt x="213" y="26"/>
                      <a:pt x="212" y="27"/>
                    </a:cubicBezTo>
                    <a:cubicBezTo>
                      <a:pt x="217" y="29"/>
                      <a:pt x="212" y="22"/>
                      <a:pt x="217" y="23"/>
                    </a:cubicBezTo>
                    <a:cubicBezTo>
                      <a:pt x="216" y="26"/>
                      <a:pt x="217" y="30"/>
                      <a:pt x="213" y="32"/>
                    </a:cubicBezTo>
                    <a:cubicBezTo>
                      <a:pt x="212" y="30"/>
                      <a:pt x="212" y="28"/>
                      <a:pt x="211" y="26"/>
                    </a:cubicBezTo>
                    <a:close/>
                    <a:moveTo>
                      <a:pt x="217" y="16"/>
                    </a:moveTo>
                    <a:cubicBezTo>
                      <a:pt x="216" y="19"/>
                      <a:pt x="217" y="19"/>
                      <a:pt x="219" y="18"/>
                    </a:cubicBezTo>
                    <a:cubicBezTo>
                      <a:pt x="220" y="19"/>
                      <a:pt x="219" y="20"/>
                      <a:pt x="220" y="21"/>
                    </a:cubicBezTo>
                    <a:cubicBezTo>
                      <a:pt x="219" y="21"/>
                      <a:pt x="219" y="22"/>
                      <a:pt x="218" y="23"/>
                    </a:cubicBezTo>
                    <a:cubicBezTo>
                      <a:pt x="216" y="20"/>
                      <a:pt x="215" y="21"/>
                      <a:pt x="213" y="19"/>
                    </a:cubicBezTo>
                    <a:cubicBezTo>
                      <a:pt x="214" y="18"/>
                      <a:pt x="215" y="17"/>
                      <a:pt x="217" y="16"/>
                    </a:cubicBezTo>
                    <a:close/>
                    <a:moveTo>
                      <a:pt x="196" y="25"/>
                    </a:moveTo>
                    <a:cubicBezTo>
                      <a:pt x="193" y="27"/>
                      <a:pt x="196" y="29"/>
                      <a:pt x="195" y="31"/>
                    </a:cubicBezTo>
                    <a:cubicBezTo>
                      <a:pt x="193" y="27"/>
                      <a:pt x="186" y="16"/>
                      <a:pt x="180" y="21"/>
                    </a:cubicBezTo>
                    <a:cubicBezTo>
                      <a:pt x="177" y="18"/>
                      <a:pt x="187" y="17"/>
                      <a:pt x="184" y="14"/>
                    </a:cubicBezTo>
                    <a:cubicBezTo>
                      <a:pt x="187" y="17"/>
                      <a:pt x="191" y="19"/>
                      <a:pt x="196" y="25"/>
                    </a:cubicBezTo>
                    <a:close/>
                    <a:moveTo>
                      <a:pt x="181" y="31"/>
                    </a:moveTo>
                    <a:cubicBezTo>
                      <a:pt x="181" y="30"/>
                      <a:pt x="180" y="28"/>
                      <a:pt x="179" y="26"/>
                    </a:cubicBezTo>
                    <a:cubicBezTo>
                      <a:pt x="180" y="26"/>
                      <a:pt x="182" y="25"/>
                      <a:pt x="184" y="24"/>
                    </a:cubicBezTo>
                    <a:cubicBezTo>
                      <a:pt x="187" y="27"/>
                      <a:pt x="184" y="29"/>
                      <a:pt x="181" y="31"/>
                    </a:cubicBezTo>
                    <a:close/>
                    <a:moveTo>
                      <a:pt x="184" y="11"/>
                    </a:moveTo>
                    <a:cubicBezTo>
                      <a:pt x="181" y="15"/>
                      <a:pt x="179" y="12"/>
                      <a:pt x="177" y="15"/>
                    </a:cubicBezTo>
                    <a:cubicBezTo>
                      <a:pt x="172" y="11"/>
                      <a:pt x="183" y="10"/>
                      <a:pt x="180" y="7"/>
                    </a:cubicBezTo>
                    <a:cubicBezTo>
                      <a:pt x="184" y="5"/>
                      <a:pt x="181" y="10"/>
                      <a:pt x="184" y="11"/>
                    </a:cubicBezTo>
                    <a:close/>
                    <a:moveTo>
                      <a:pt x="88" y="30"/>
                    </a:moveTo>
                    <a:cubicBezTo>
                      <a:pt x="87" y="25"/>
                      <a:pt x="93" y="22"/>
                      <a:pt x="97" y="18"/>
                    </a:cubicBezTo>
                    <a:cubicBezTo>
                      <a:pt x="96" y="17"/>
                      <a:pt x="95" y="16"/>
                      <a:pt x="95" y="16"/>
                    </a:cubicBezTo>
                    <a:cubicBezTo>
                      <a:pt x="101" y="18"/>
                      <a:pt x="102" y="25"/>
                      <a:pt x="88" y="30"/>
                    </a:cubicBezTo>
                    <a:close/>
                    <a:moveTo>
                      <a:pt x="74" y="17"/>
                    </a:moveTo>
                    <a:cubicBezTo>
                      <a:pt x="79" y="24"/>
                      <a:pt x="80" y="13"/>
                      <a:pt x="85" y="18"/>
                    </a:cubicBezTo>
                    <a:cubicBezTo>
                      <a:pt x="87" y="24"/>
                      <a:pt x="81" y="35"/>
                      <a:pt x="85" y="38"/>
                    </a:cubicBezTo>
                    <a:cubicBezTo>
                      <a:pt x="86" y="42"/>
                      <a:pt x="80" y="37"/>
                      <a:pt x="79" y="39"/>
                    </a:cubicBezTo>
                    <a:cubicBezTo>
                      <a:pt x="78" y="34"/>
                      <a:pt x="81" y="30"/>
                      <a:pt x="82" y="25"/>
                    </a:cubicBezTo>
                    <a:cubicBezTo>
                      <a:pt x="78" y="21"/>
                      <a:pt x="71" y="28"/>
                      <a:pt x="66" y="23"/>
                    </a:cubicBezTo>
                    <a:cubicBezTo>
                      <a:pt x="69" y="21"/>
                      <a:pt x="72" y="19"/>
                      <a:pt x="74" y="17"/>
                    </a:cubicBezTo>
                    <a:close/>
                    <a:moveTo>
                      <a:pt x="48" y="23"/>
                    </a:moveTo>
                    <a:cubicBezTo>
                      <a:pt x="52" y="17"/>
                      <a:pt x="55" y="22"/>
                      <a:pt x="59" y="18"/>
                    </a:cubicBezTo>
                    <a:cubicBezTo>
                      <a:pt x="56" y="23"/>
                      <a:pt x="53" y="27"/>
                      <a:pt x="51" y="32"/>
                    </a:cubicBezTo>
                    <a:cubicBezTo>
                      <a:pt x="50" y="29"/>
                      <a:pt x="50" y="26"/>
                      <a:pt x="48" y="23"/>
                    </a:cubicBezTo>
                    <a:close/>
                    <a:moveTo>
                      <a:pt x="54" y="40"/>
                    </a:moveTo>
                    <a:cubicBezTo>
                      <a:pt x="56" y="40"/>
                      <a:pt x="58" y="40"/>
                      <a:pt x="59" y="40"/>
                    </a:cubicBezTo>
                    <a:cubicBezTo>
                      <a:pt x="57" y="51"/>
                      <a:pt x="48" y="41"/>
                      <a:pt x="46" y="36"/>
                    </a:cubicBezTo>
                    <a:cubicBezTo>
                      <a:pt x="55" y="39"/>
                      <a:pt x="57" y="20"/>
                      <a:pt x="66" y="25"/>
                    </a:cubicBezTo>
                    <a:cubicBezTo>
                      <a:pt x="63" y="28"/>
                      <a:pt x="64" y="34"/>
                      <a:pt x="58" y="33"/>
                    </a:cubicBezTo>
                    <a:cubicBezTo>
                      <a:pt x="61" y="36"/>
                      <a:pt x="64" y="37"/>
                      <a:pt x="68" y="35"/>
                    </a:cubicBezTo>
                    <a:cubicBezTo>
                      <a:pt x="71" y="32"/>
                      <a:pt x="65" y="34"/>
                      <a:pt x="65" y="30"/>
                    </a:cubicBezTo>
                    <a:cubicBezTo>
                      <a:pt x="67" y="31"/>
                      <a:pt x="71" y="28"/>
                      <a:pt x="74" y="28"/>
                    </a:cubicBezTo>
                    <a:cubicBezTo>
                      <a:pt x="78" y="32"/>
                      <a:pt x="68" y="34"/>
                      <a:pt x="71" y="38"/>
                    </a:cubicBezTo>
                    <a:cubicBezTo>
                      <a:pt x="66" y="38"/>
                      <a:pt x="57" y="41"/>
                      <a:pt x="56" y="35"/>
                    </a:cubicBezTo>
                    <a:cubicBezTo>
                      <a:pt x="55" y="37"/>
                      <a:pt x="56" y="39"/>
                      <a:pt x="54" y="40"/>
                    </a:cubicBezTo>
                    <a:close/>
                    <a:moveTo>
                      <a:pt x="61" y="55"/>
                    </a:moveTo>
                    <a:cubicBezTo>
                      <a:pt x="59" y="55"/>
                      <a:pt x="57" y="53"/>
                      <a:pt x="56" y="51"/>
                    </a:cubicBezTo>
                    <a:cubicBezTo>
                      <a:pt x="63" y="47"/>
                      <a:pt x="63" y="47"/>
                      <a:pt x="64" y="41"/>
                    </a:cubicBezTo>
                    <a:cubicBezTo>
                      <a:pt x="68" y="42"/>
                      <a:pt x="66" y="45"/>
                      <a:pt x="70" y="48"/>
                    </a:cubicBezTo>
                    <a:cubicBezTo>
                      <a:pt x="72" y="45"/>
                      <a:pt x="71" y="41"/>
                      <a:pt x="76" y="38"/>
                    </a:cubicBezTo>
                    <a:cubicBezTo>
                      <a:pt x="76" y="40"/>
                      <a:pt x="77" y="42"/>
                      <a:pt x="79" y="44"/>
                    </a:cubicBezTo>
                    <a:cubicBezTo>
                      <a:pt x="73" y="47"/>
                      <a:pt x="76" y="52"/>
                      <a:pt x="67" y="56"/>
                    </a:cubicBezTo>
                    <a:cubicBezTo>
                      <a:pt x="65" y="54"/>
                      <a:pt x="66" y="52"/>
                      <a:pt x="64" y="50"/>
                    </a:cubicBezTo>
                    <a:cubicBezTo>
                      <a:pt x="62" y="52"/>
                      <a:pt x="63" y="54"/>
                      <a:pt x="61" y="55"/>
                    </a:cubicBezTo>
                    <a:close/>
                    <a:moveTo>
                      <a:pt x="60" y="68"/>
                    </a:moveTo>
                    <a:cubicBezTo>
                      <a:pt x="56" y="66"/>
                      <a:pt x="58" y="66"/>
                      <a:pt x="55" y="61"/>
                    </a:cubicBezTo>
                    <a:cubicBezTo>
                      <a:pt x="57" y="60"/>
                      <a:pt x="58" y="59"/>
                      <a:pt x="60" y="57"/>
                    </a:cubicBezTo>
                    <a:cubicBezTo>
                      <a:pt x="60" y="59"/>
                      <a:pt x="61" y="62"/>
                      <a:pt x="63" y="60"/>
                    </a:cubicBezTo>
                    <a:cubicBezTo>
                      <a:pt x="61" y="62"/>
                      <a:pt x="62" y="64"/>
                      <a:pt x="60" y="68"/>
                    </a:cubicBezTo>
                    <a:close/>
                    <a:moveTo>
                      <a:pt x="95" y="48"/>
                    </a:moveTo>
                    <a:cubicBezTo>
                      <a:pt x="92" y="46"/>
                      <a:pt x="96" y="44"/>
                      <a:pt x="96" y="42"/>
                    </a:cubicBezTo>
                    <a:cubicBezTo>
                      <a:pt x="91" y="39"/>
                      <a:pt x="92" y="44"/>
                      <a:pt x="88" y="46"/>
                    </a:cubicBezTo>
                    <a:cubicBezTo>
                      <a:pt x="87" y="45"/>
                      <a:pt x="86" y="43"/>
                      <a:pt x="85" y="42"/>
                    </a:cubicBezTo>
                    <a:cubicBezTo>
                      <a:pt x="96" y="36"/>
                      <a:pt x="95" y="29"/>
                      <a:pt x="107" y="20"/>
                    </a:cubicBezTo>
                    <a:cubicBezTo>
                      <a:pt x="111" y="23"/>
                      <a:pt x="104" y="32"/>
                      <a:pt x="100" y="27"/>
                    </a:cubicBezTo>
                    <a:cubicBezTo>
                      <a:pt x="100" y="32"/>
                      <a:pt x="99" y="35"/>
                      <a:pt x="101" y="40"/>
                    </a:cubicBezTo>
                    <a:cubicBezTo>
                      <a:pt x="95" y="42"/>
                      <a:pt x="100" y="46"/>
                      <a:pt x="95" y="48"/>
                    </a:cubicBezTo>
                    <a:close/>
                    <a:moveTo>
                      <a:pt x="104" y="52"/>
                    </a:moveTo>
                    <a:cubicBezTo>
                      <a:pt x="105" y="51"/>
                      <a:pt x="107" y="49"/>
                      <a:pt x="109" y="48"/>
                    </a:cubicBezTo>
                    <a:cubicBezTo>
                      <a:pt x="111" y="50"/>
                      <a:pt x="111" y="51"/>
                      <a:pt x="112" y="53"/>
                    </a:cubicBezTo>
                    <a:cubicBezTo>
                      <a:pt x="109" y="55"/>
                      <a:pt x="106" y="55"/>
                      <a:pt x="104" y="52"/>
                    </a:cubicBezTo>
                    <a:close/>
                    <a:moveTo>
                      <a:pt x="127" y="45"/>
                    </a:moveTo>
                    <a:cubicBezTo>
                      <a:pt x="124" y="42"/>
                      <a:pt x="126" y="39"/>
                      <a:pt x="127" y="36"/>
                    </a:cubicBezTo>
                    <a:cubicBezTo>
                      <a:pt x="124" y="36"/>
                      <a:pt x="121" y="35"/>
                      <a:pt x="119" y="35"/>
                    </a:cubicBezTo>
                    <a:cubicBezTo>
                      <a:pt x="117" y="37"/>
                      <a:pt x="119" y="40"/>
                      <a:pt x="115" y="39"/>
                    </a:cubicBezTo>
                    <a:cubicBezTo>
                      <a:pt x="114" y="38"/>
                      <a:pt x="118" y="36"/>
                      <a:pt x="117" y="35"/>
                    </a:cubicBezTo>
                    <a:cubicBezTo>
                      <a:pt x="116" y="32"/>
                      <a:pt x="113" y="35"/>
                      <a:pt x="112" y="33"/>
                    </a:cubicBezTo>
                    <a:cubicBezTo>
                      <a:pt x="113" y="35"/>
                      <a:pt x="113" y="50"/>
                      <a:pt x="105" y="44"/>
                    </a:cubicBezTo>
                    <a:cubicBezTo>
                      <a:pt x="108" y="43"/>
                      <a:pt x="106" y="40"/>
                      <a:pt x="109" y="39"/>
                    </a:cubicBezTo>
                    <a:cubicBezTo>
                      <a:pt x="107" y="38"/>
                      <a:pt x="105" y="37"/>
                      <a:pt x="103" y="38"/>
                    </a:cubicBezTo>
                    <a:cubicBezTo>
                      <a:pt x="106" y="25"/>
                      <a:pt x="120" y="33"/>
                      <a:pt x="128" y="31"/>
                    </a:cubicBezTo>
                    <a:cubicBezTo>
                      <a:pt x="132" y="36"/>
                      <a:pt x="133" y="41"/>
                      <a:pt x="127" y="45"/>
                    </a:cubicBezTo>
                    <a:close/>
                    <a:moveTo>
                      <a:pt x="132" y="31"/>
                    </a:moveTo>
                    <a:cubicBezTo>
                      <a:pt x="140" y="27"/>
                      <a:pt x="141" y="24"/>
                      <a:pt x="145" y="22"/>
                    </a:cubicBezTo>
                    <a:cubicBezTo>
                      <a:pt x="146" y="25"/>
                      <a:pt x="143" y="34"/>
                      <a:pt x="139" y="30"/>
                    </a:cubicBezTo>
                    <a:cubicBezTo>
                      <a:pt x="134" y="34"/>
                      <a:pt x="139" y="39"/>
                      <a:pt x="136" y="43"/>
                    </a:cubicBezTo>
                    <a:cubicBezTo>
                      <a:pt x="133" y="39"/>
                      <a:pt x="135" y="35"/>
                      <a:pt x="132" y="31"/>
                    </a:cubicBezTo>
                    <a:close/>
                    <a:moveTo>
                      <a:pt x="155" y="26"/>
                    </a:moveTo>
                    <a:cubicBezTo>
                      <a:pt x="161" y="26"/>
                      <a:pt x="164" y="21"/>
                      <a:pt x="171" y="23"/>
                    </a:cubicBezTo>
                    <a:cubicBezTo>
                      <a:pt x="172" y="26"/>
                      <a:pt x="172" y="33"/>
                      <a:pt x="168" y="33"/>
                    </a:cubicBezTo>
                    <a:cubicBezTo>
                      <a:pt x="164" y="30"/>
                      <a:pt x="170" y="28"/>
                      <a:pt x="168" y="26"/>
                    </a:cubicBezTo>
                    <a:cubicBezTo>
                      <a:pt x="167" y="25"/>
                      <a:pt x="166" y="25"/>
                      <a:pt x="165" y="24"/>
                    </a:cubicBezTo>
                    <a:cubicBezTo>
                      <a:pt x="162" y="28"/>
                      <a:pt x="162" y="31"/>
                      <a:pt x="158" y="35"/>
                    </a:cubicBezTo>
                    <a:cubicBezTo>
                      <a:pt x="154" y="31"/>
                      <a:pt x="159" y="29"/>
                      <a:pt x="155" y="26"/>
                    </a:cubicBezTo>
                    <a:close/>
                    <a:moveTo>
                      <a:pt x="149" y="42"/>
                    </a:moveTo>
                    <a:cubicBezTo>
                      <a:pt x="148" y="39"/>
                      <a:pt x="151" y="38"/>
                      <a:pt x="148" y="35"/>
                    </a:cubicBezTo>
                    <a:cubicBezTo>
                      <a:pt x="150" y="34"/>
                      <a:pt x="152" y="35"/>
                      <a:pt x="154" y="33"/>
                    </a:cubicBezTo>
                    <a:cubicBezTo>
                      <a:pt x="157" y="36"/>
                      <a:pt x="153" y="39"/>
                      <a:pt x="149" y="42"/>
                    </a:cubicBezTo>
                    <a:close/>
                    <a:moveTo>
                      <a:pt x="134" y="63"/>
                    </a:moveTo>
                    <a:cubicBezTo>
                      <a:pt x="137" y="68"/>
                      <a:pt x="128" y="66"/>
                      <a:pt x="130" y="70"/>
                    </a:cubicBezTo>
                    <a:cubicBezTo>
                      <a:pt x="126" y="67"/>
                      <a:pt x="126" y="57"/>
                      <a:pt x="127" y="52"/>
                    </a:cubicBezTo>
                    <a:cubicBezTo>
                      <a:pt x="134" y="49"/>
                      <a:pt x="143" y="49"/>
                      <a:pt x="143" y="40"/>
                    </a:cubicBezTo>
                    <a:cubicBezTo>
                      <a:pt x="149" y="41"/>
                      <a:pt x="144" y="47"/>
                      <a:pt x="145" y="50"/>
                    </a:cubicBezTo>
                    <a:cubicBezTo>
                      <a:pt x="138" y="46"/>
                      <a:pt x="123" y="64"/>
                      <a:pt x="134" y="63"/>
                    </a:cubicBezTo>
                    <a:close/>
                    <a:moveTo>
                      <a:pt x="170" y="42"/>
                    </a:moveTo>
                    <a:cubicBezTo>
                      <a:pt x="168" y="40"/>
                      <a:pt x="164" y="38"/>
                      <a:pt x="160" y="41"/>
                    </a:cubicBezTo>
                    <a:cubicBezTo>
                      <a:pt x="158" y="33"/>
                      <a:pt x="172" y="39"/>
                      <a:pt x="174" y="29"/>
                    </a:cubicBezTo>
                    <a:cubicBezTo>
                      <a:pt x="174" y="33"/>
                      <a:pt x="175" y="37"/>
                      <a:pt x="180" y="32"/>
                    </a:cubicBezTo>
                    <a:cubicBezTo>
                      <a:pt x="186" y="42"/>
                      <a:pt x="170" y="33"/>
                      <a:pt x="170" y="42"/>
                    </a:cubicBezTo>
                    <a:close/>
                    <a:moveTo>
                      <a:pt x="189" y="32"/>
                    </a:moveTo>
                    <a:cubicBezTo>
                      <a:pt x="190" y="35"/>
                      <a:pt x="189" y="39"/>
                      <a:pt x="185" y="39"/>
                    </a:cubicBezTo>
                    <a:cubicBezTo>
                      <a:pt x="184" y="36"/>
                      <a:pt x="186" y="32"/>
                      <a:pt x="189" y="32"/>
                    </a:cubicBezTo>
                    <a:close/>
                    <a:moveTo>
                      <a:pt x="159" y="58"/>
                    </a:moveTo>
                    <a:cubicBezTo>
                      <a:pt x="164" y="58"/>
                      <a:pt x="165" y="48"/>
                      <a:pt x="170" y="54"/>
                    </a:cubicBezTo>
                    <a:cubicBezTo>
                      <a:pt x="165" y="53"/>
                      <a:pt x="164" y="65"/>
                      <a:pt x="159" y="58"/>
                    </a:cubicBezTo>
                    <a:close/>
                    <a:moveTo>
                      <a:pt x="173" y="58"/>
                    </a:moveTo>
                    <a:cubicBezTo>
                      <a:pt x="171" y="55"/>
                      <a:pt x="177" y="53"/>
                      <a:pt x="172" y="49"/>
                    </a:cubicBezTo>
                    <a:cubicBezTo>
                      <a:pt x="174" y="48"/>
                      <a:pt x="175" y="47"/>
                      <a:pt x="174" y="46"/>
                    </a:cubicBezTo>
                    <a:cubicBezTo>
                      <a:pt x="176" y="45"/>
                      <a:pt x="176" y="46"/>
                      <a:pt x="175" y="47"/>
                    </a:cubicBezTo>
                    <a:cubicBezTo>
                      <a:pt x="177" y="49"/>
                      <a:pt x="178" y="49"/>
                      <a:pt x="180" y="48"/>
                    </a:cubicBezTo>
                    <a:cubicBezTo>
                      <a:pt x="181" y="50"/>
                      <a:pt x="179" y="50"/>
                      <a:pt x="179" y="49"/>
                    </a:cubicBezTo>
                    <a:cubicBezTo>
                      <a:pt x="174" y="52"/>
                      <a:pt x="178" y="55"/>
                      <a:pt x="173" y="58"/>
                    </a:cubicBezTo>
                    <a:close/>
                    <a:moveTo>
                      <a:pt x="194" y="38"/>
                    </a:moveTo>
                    <a:cubicBezTo>
                      <a:pt x="197" y="42"/>
                      <a:pt x="189" y="43"/>
                      <a:pt x="196" y="45"/>
                    </a:cubicBezTo>
                    <a:cubicBezTo>
                      <a:pt x="193" y="47"/>
                      <a:pt x="192" y="48"/>
                      <a:pt x="194" y="50"/>
                    </a:cubicBezTo>
                    <a:cubicBezTo>
                      <a:pt x="188" y="49"/>
                      <a:pt x="190" y="41"/>
                      <a:pt x="194" y="38"/>
                    </a:cubicBezTo>
                    <a:close/>
                    <a:moveTo>
                      <a:pt x="182" y="60"/>
                    </a:moveTo>
                    <a:cubicBezTo>
                      <a:pt x="180" y="58"/>
                      <a:pt x="181" y="57"/>
                      <a:pt x="180" y="56"/>
                    </a:cubicBezTo>
                    <a:cubicBezTo>
                      <a:pt x="183" y="54"/>
                      <a:pt x="187" y="53"/>
                      <a:pt x="189" y="56"/>
                    </a:cubicBezTo>
                    <a:cubicBezTo>
                      <a:pt x="187" y="59"/>
                      <a:pt x="185" y="56"/>
                      <a:pt x="182" y="60"/>
                    </a:cubicBezTo>
                    <a:close/>
                    <a:moveTo>
                      <a:pt x="201" y="43"/>
                    </a:moveTo>
                    <a:cubicBezTo>
                      <a:pt x="203" y="39"/>
                      <a:pt x="207" y="38"/>
                      <a:pt x="211" y="35"/>
                    </a:cubicBezTo>
                    <a:cubicBezTo>
                      <a:pt x="214" y="42"/>
                      <a:pt x="205" y="42"/>
                      <a:pt x="201" y="43"/>
                    </a:cubicBezTo>
                    <a:close/>
                    <a:moveTo>
                      <a:pt x="197" y="55"/>
                    </a:moveTo>
                    <a:cubicBezTo>
                      <a:pt x="198" y="57"/>
                      <a:pt x="197" y="58"/>
                      <a:pt x="198" y="60"/>
                    </a:cubicBezTo>
                    <a:cubicBezTo>
                      <a:pt x="196" y="61"/>
                      <a:pt x="194" y="58"/>
                      <a:pt x="192" y="61"/>
                    </a:cubicBezTo>
                    <a:cubicBezTo>
                      <a:pt x="190" y="58"/>
                      <a:pt x="194" y="55"/>
                      <a:pt x="197" y="55"/>
                    </a:cubicBezTo>
                    <a:close/>
                    <a:moveTo>
                      <a:pt x="184" y="72"/>
                    </a:moveTo>
                    <a:cubicBezTo>
                      <a:pt x="182" y="70"/>
                      <a:pt x="181" y="68"/>
                      <a:pt x="183" y="66"/>
                    </a:cubicBezTo>
                    <a:cubicBezTo>
                      <a:pt x="188" y="63"/>
                      <a:pt x="191" y="70"/>
                      <a:pt x="196" y="65"/>
                    </a:cubicBezTo>
                    <a:cubicBezTo>
                      <a:pt x="198" y="73"/>
                      <a:pt x="190" y="69"/>
                      <a:pt x="184" y="72"/>
                    </a:cubicBezTo>
                    <a:close/>
                    <a:moveTo>
                      <a:pt x="214" y="36"/>
                    </a:moveTo>
                    <a:cubicBezTo>
                      <a:pt x="216" y="36"/>
                      <a:pt x="218" y="38"/>
                      <a:pt x="217" y="36"/>
                    </a:cubicBezTo>
                    <a:cubicBezTo>
                      <a:pt x="221" y="40"/>
                      <a:pt x="224" y="38"/>
                      <a:pt x="229" y="37"/>
                    </a:cubicBezTo>
                    <a:cubicBezTo>
                      <a:pt x="231" y="43"/>
                      <a:pt x="214" y="41"/>
                      <a:pt x="214" y="36"/>
                    </a:cubicBezTo>
                    <a:close/>
                    <a:moveTo>
                      <a:pt x="225" y="57"/>
                    </a:moveTo>
                    <a:cubicBezTo>
                      <a:pt x="223" y="59"/>
                      <a:pt x="226" y="61"/>
                      <a:pt x="222" y="63"/>
                    </a:cubicBezTo>
                    <a:cubicBezTo>
                      <a:pt x="220" y="61"/>
                      <a:pt x="217" y="62"/>
                      <a:pt x="215" y="59"/>
                    </a:cubicBezTo>
                    <a:cubicBezTo>
                      <a:pt x="218" y="57"/>
                      <a:pt x="214" y="55"/>
                      <a:pt x="218" y="53"/>
                    </a:cubicBezTo>
                    <a:cubicBezTo>
                      <a:pt x="222" y="56"/>
                      <a:pt x="227" y="55"/>
                      <a:pt x="232" y="59"/>
                    </a:cubicBezTo>
                    <a:cubicBezTo>
                      <a:pt x="228" y="61"/>
                      <a:pt x="229" y="58"/>
                      <a:pt x="225" y="57"/>
                    </a:cubicBezTo>
                    <a:close/>
                    <a:moveTo>
                      <a:pt x="224" y="72"/>
                    </a:moveTo>
                    <a:cubicBezTo>
                      <a:pt x="223" y="67"/>
                      <a:pt x="222" y="72"/>
                      <a:pt x="218" y="73"/>
                    </a:cubicBezTo>
                    <a:cubicBezTo>
                      <a:pt x="219" y="67"/>
                      <a:pt x="224" y="66"/>
                      <a:pt x="228" y="63"/>
                    </a:cubicBezTo>
                    <a:cubicBezTo>
                      <a:pt x="229" y="65"/>
                      <a:pt x="228" y="68"/>
                      <a:pt x="227" y="66"/>
                    </a:cubicBezTo>
                    <a:cubicBezTo>
                      <a:pt x="224" y="68"/>
                      <a:pt x="228" y="70"/>
                      <a:pt x="224" y="72"/>
                    </a:cubicBezTo>
                    <a:close/>
                    <a:moveTo>
                      <a:pt x="241" y="73"/>
                    </a:moveTo>
                    <a:cubicBezTo>
                      <a:pt x="240" y="72"/>
                      <a:pt x="242" y="72"/>
                      <a:pt x="242" y="72"/>
                    </a:cubicBezTo>
                    <a:cubicBezTo>
                      <a:pt x="245" y="71"/>
                      <a:pt x="241" y="68"/>
                      <a:pt x="243" y="66"/>
                    </a:cubicBezTo>
                    <a:cubicBezTo>
                      <a:pt x="241" y="65"/>
                      <a:pt x="241" y="68"/>
                      <a:pt x="242" y="69"/>
                    </a:cubicBezTo>
                    <a:cubicBezTo>
                      <a:pt x="239" y="70"/>
                      <a:pt x="239" y="62"/>
                      <a:pt x="242" y="60"/>
                    </a:cubicBezTo>
                    <a:cubicBezTo>
                      <a:pt x="242" y="65"/>
                      <a:pt x="242" y="65"/>
                      <a:pt x="246" y="71"/>
                    </a:cubicBezTo>
                    <a:cubicBezTo>
                      <a:pt x="244" y="73"/>
                      <a:pt x="243" y="72"/>
                      <a:pt x="241" y="73"/>
                    </a:cubicBezTo>
                    <a:close/>
                    <a:moveTo>
                      <a:pt x="251" y="78"/>
                    </a:moveTo>
                    <a:cubicBezTo>
                      <a:pt x="251" y="73"/>
                      <a:pt x="256" y="72"/>
                      <a:pt x="255" y="68"/>
                    </a:cubicBezTo>
                    <a:cubicBezTo>
                      <a:pt x="257" y="68"/>
                      <a:pt x="258" y="76"/>
                      <a:pt x="257" y="79"/>
                    </a:cubicBezTo>
                    <a:cubicBezTo>
                      <a:pt x="254" y="73"/>
                      <a:pt x="255" y="74"/>
                      <a:pt x="251" y="78"/>
                    </a:cubicBezTo>
                    <a:close/>
                    <a:moveTo>
                      <a:pt x="354" y="12"/>
                    </a:moveTo>
                    <a:cubicBezTo>
                      <a:pt x="355" y="11"/>
                      <a:pt x="356" y="13"/>
                      <a:pt x="357" y="13"/>
                    </a:cubicBezTo>
                    <a:cubicBezTo>
                      <a:pt x="359" y="12"/>
                      <a:pt x="358" y="10"/>
                      <a:pt x="361" y="9"/>
                    </a:cubicBezTo>
                    <a:cubicBezTo>
                      <a:pt x="361" y="10"/>
                      <a:pt x="362" y="11"/>
                      <a:pt x="363" y="12"/>
                    </a:cubicBezTo>
                    <a:cubicBezTo>
                      <a:pt x="360" y="13"/>
                      <a:pt x="357" y="15"/>
                      <a:pt x="354" y="12"/>
                    </a:cubicBezTo>
                    <a:close/>
                    <a:moveTo>
                      <a:pt x="716" y="72"/>
                    </a:moveTo>
                    <a:cubicBezTo>
                      <a:pt x="717" y="79"/>
                      <a:pt x="704" y="74"/>
                      <a:pt x="698" y="77"/>
                    </a:cubicBezTo>
                    <a:cubicBezTo>
                      <a:pt x="697" y="72"/>
                      <a:pt x="708" y="74"/>
                      <a:pt x="704" y="69"/>
                    </a:cubicBezTo>
                    <a:cubicBezTo>
                      <a:pt x="707" y="71"/>
                      <a:pt x="711" y="68"/>
                      <a:pt x="714" y="65"/>
                    </a:cubicBezTo>
                    <a:cubicBezTo>
                      <a:pt x="714" y="71"/>
                      <a:pt x="706" y="74"/>
                      <a:pt x="702" y="75"/>
                    </a:cubicBezTo>
                    <a:cubicBezTo>
                      <a:pt x="706" y="77"/>
                      <a:pt x="711" y="73"/>
                      <a:pt x="716" y="72"/>
                    </a:cubicBezTo>
                    <a:close/>
                    <a:moveTo>
                      <a:pt x="717" y="62"/>
                    </a:moveTo>
                    <a:cubicBezTo>
                      <a:pt x="718" y="66"/>
                      <a:pt x="708" y="63"/>
                      <a:pt x="710" y="59"/>
                    </a:cubicBezTo>
                    <a:cubicBezTo>
                      <a:pt x="717" y="63"/>
                      <a:pt x="711" y="54"/>
                      <a:pt x="716" y="51"/>
                    </a:cubicBezTo>
                    <a:cubicBezTo>
                      <a:pt x="722" y="56"/>
                      <a:pt x="711" y="60"/>
                      <a:pt x="717" y="62"/>
                    </a:cubicBezTo>
                    <a:close/>
                    <a:moveTo>
                      <a:pt x="712" y="39"/>
                    </a:moveTo>
                    <a:cubicBezTo>
                      <a:pt x="714" y="43"/>
                      <a:pt x="714" y="33"/>
                      <a:pt x="717" y="39"/>
                    </a:cubicBezTo>
                    <a:cubicBezTo>
                      <a:pt x="712" y="44"/>
                      <a:pt x="711" y="46"/>
                      <a:pt x="706" y="43"/>
                    </a:cubicBezTo>
                    <a:cubicBezTo>
                      <a:pt x="713" y="44"/>
                      <a:pt x="708" y="28"/>
                      <a:pt x="712" y="39"/>
                    </a:cubicBezTo>
                    <a:close/>
                    <a:moveTo>
                      <a:pt x="721" y="30"/>
                    </a:moveTo>
                    <a:cubicBezTo>
                      <a:pt x="717" y="32"/>
                      <a:pt x="712" y="33"/>
                      <a:pt x="708" y="32"/>
                    </a:cubicBezTo>
                    <a:cubicBezTo>
                      <a:pt x="709" y="28"/>
                      <a:pt x="716" y="17"/>
                      <a:pt x="720" y="10"/>
                    </a:cubicBezTo>
                    <a:cubicBezTo>
                      <a:pt x="722" y="17"/>
                      <a:pt x="720" y="21"/>
                      <a:pt x="721" y="30"/>
                    </a:cubicBezTo>
                    <a:close/>
                    <a:moveTo>
                      <a:pt x="716" y="13"/>
                    </a:moveTo>
                    <a:cubicBezTo>
                      <a:pt x="714" y="14"/>
                      <a:pt x="713" y="15"/>
                      <a:pt x="711" y="17"/>
                    </a:cubicBezTo>
                    <a:cubicBezTo>
                      <a:pt x="709" y="11"/>
                      <a:pt x="706" y="17"/>
                      <a:pt x="704" y="13"/>
                    </a:cubicBezTo>
                    <a:cubicBezTo>
                      <a:pt x="708" y="13"/>
                      <a:pt x="713" y="8"/>
                      <a:pt x="716" y="13"/>
                    </a:cubicBezTo>
                    <a:close/>
                  </a:path>
                </a:pathLst>
              </a:custGeom>
              <a:solidFill>
                <a:srgbClr val="5F7797"/>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 name="Freeform 548"/>
              <p:cNvSpPr>
                <a:spLocks noEditPoints="1"/>
              </p:cNvSpPr>
              <p:nvPr/>
            </p:nvSpPr>
            <p:spPr bwMode="auto">
              <a:xfrm rot="16200000" flipV="1">
                <a:off x="4438472" y="2792487"/>
                <a:ext cx="363777" cy="45719"/>
              </a:xfrm>
              <a:custGeom>
                <a:avLst/>
                <a:gdLst>
                  <a:gd name="T0" fmla="*/ 480 w 748"/>
                  <a:gd name="T1" fmla="*/ 13 h 95"/>
                  <a:gd name="T2" fmla="*/ 427 w 748"/>
                  <a:gd name="T3" fmla="*/ 8 h 95"/>
                  <a:gd name="T4" fmla="*/ 366 w 748"/>
                  <a:gd name="T5" fmla="*/ 13 h 95"/>
                  <a:gd name="T6" fmla="*/ 311 w 748"/>
                  <a:gd name="T7" fmla="*/ 15 h 95"/>
                  <a:gd name="T8" fmla="*/ 289 w 748"/>
                  <a:gd name="T9" fmla="*/ 1 h 95"/>
                  <a:gd name="T10" fmla="*/ 234 w 748"/>
                  <a:gd name="T11" fmla="*/ 11 h 95"/>
                  <a:gd name="T12" fmla="*/ 205 w 748"/>
                  <a:gd name="T13" fmla="*/ 13 h 95"/>
                  <a:gd name="T14" fmla="*/ 152 w 748"/>
                  <a:gd name="T15" fmla="*/ 18 h 95"/>
                  <a:gd name="T16" fmla="*/ 142 w 748"/>
                  <a:gd name="T17" fmla="*/ 18 h 95"/>
                  <a:gd name="T18" fmla="*/ 126 w 748"/>
                  <a:gd name="T19" fmla="*/ 20 h 95"/>
                  <a:gd name="T20" fmla="*/ 107 w 748"/>
                  <a:gd name="T21" fmla="*/ 1 h 95"/>
                  <a:gd name="T22" fmla="*/ 64 w 748"/>
                  <a:gd name="T23" fmla="*/ 20 h 95"/>
                  <a:gd name="T24" fmla="*/ 17 w 748"/>
                  <a:gd name="T25" fmla="*/ 64 h 95"/>
                  <a:gd name="T26" fmla="*/ 71 w 748"/>
                  <a:gd name="T27" fmla="*/ 69 h 95"/>
                  <a:gd name="T28" fmla="*/ 101 w 748"/>
                  <a:gd name="T29" fmla="*/ 51 h 95"/>
                  <a:gd name="T30" fmla="*/ 90 w 748"/>
                  <a:gd name="T31" fmla="*/ 67 h 95"/>
                  <a:gd name="T32" fmla="*/ 112 w 748"/>
                  <a:gd name="T33" fmla="*/ 63 h 95"/>
                  <a:gd name="T34" fmla="*/ 140 w 748"/>
                  <a:gd name="T35" fmla="*/ 69 h 95"/>
                  <a:gd name="T36" fmla="*/ 151 w 748"/>
                  <a:gd name="T37" fmla="*/ 51 h 95"/>
                  <a:gd name="T38" fmla="*/ 167 w 748"/>
                  <a:gd name="T39" fmla="*/ 62 h 95"/>
                  <a:gd name="T40" fmla="*/ 213 w 748"/>
                  <a:gd name="T41" fmla="*/ 61 h 95"/>
                  <a:gd name="T42" fmla="*/ 244 w 748"/>
                  <a:gd name="T43" fmla="*/ 84 h 95"/>
                  <a:gd name="T44" fmla="*/ 306 w 748"/>
                  <a:gd name="T45" fmla="*/ 77 h 95"/>
                  <a:gd name="T46" fmla="*/ 364 w 748"/>
                  <a:gd name="T47" fmla="*/ 85 h 95"/>
                  <a:gd name="T48" fmla="*/ 566 w 748"/>
                  <a:gd name="T49" fmla="*/ 89 h 95"/>
                  <a:gd name="T50" fmla="*/ 675 w 748"/>
                  <a:gd name="T51" fmla="*/ 85 h 95"/>
                  <a:gd name="T52" fmla="*/ 744 w 748"/>
                  <a:gd name="T53" fmla="*/ 58 h 95"/>
                  <a:gd name="T54" fmla="*/ 725 w 748"/>
                  <a:gd name="T55" fmla="*/ 56 h 95"/>
                  <a:gd name="T56" fmla="*/ 733 w 748"/>
                  <a:gd name="T57" fmla="*/ 32 h 95"/>
                  <a:gd name="T58" fmla="*/ 725 w 748"/>
                  <a:gd name="T59" fmla="*/ 7 h 95"/>
                  <a:gd name="T60" fmla="*/ 672 w 748"/>
                  <a:gd name="T61" fmla="*/ 9 h 95"/>
                  <a:gd name="T62" fmla="*/ 642 w 748"/>
                  <a:gd name="T63" fmla="*/ 9 h 95"/>
                  <a:gd name="T64" fmla="*/ 604 w 748"/>
                  <a:gd name="T65" fmla="*/ 6 h 95"/>
                  <a:gd name="T66" fmla="*/ 227 w 748"/>
                  <a:gd name="T67" fmla="*/ 28 h 95"/>
                  <a:gd name="T68" fmla="*/ 201 w 748"/>
                  <a:gd name="T69" fmla="*/ 36 h 95"/>
                  <a:gd name="T70" fmla="*/ 220 w 748"/>
                  <a:gd name="T71" fmla="*/ 21 h 95"/>
                  <a:gd name="T72" fmla="*/ 196 w 748"/>
                  <a:gd name="T73" fmla="*/ 25 h 95"/>
                  <a:gd name="T74" fmla="*/ 184 w 748"/>
                  <a:gd name="T75" fmla="*/ 11 h 95"/>
                  <a:gd name="T76" fmla="*/ 79 w 748"/>
                  <a:gd name="T77" fmla="*/ 39 h 95"/>
                  <a:gd name="T78" fmla="*/ 54 w 748"/>
                  <a:gd name="T79" fmla="*/ 40 h 95"/>
                  <a:gd name="T80" fmla="*/ 71 w 748"/>
                  <a:gd name="T81" fmla="*/ 38 h 95"/>
                  <a:gd name="T82" fmla="*/ 79 w 748"/>
                  <a:gd name="T83" fmla="*/ 44 h 95"/>
                  <a:gd name="T84" fmla="*/ 60 w 748"/>
                  <a:gd name="T85" fmla="*/ 68 h 95"/>
                  <a:gd name="T86" fmla="*/ 95 w 748"/>
                  <a:gd name="T87" fmla="*/ 48 h 95"/>
                  <a:gd name="T88" fmla="*/ 115 w 748"/>
                  <a:gd name="T89" fmla="*/ 39 h 95"/>
                  <a:gd name="T90" fmla="*/ 132 w 748"/>
                  <a:gd name="T91" fmla="*/ 31 h 95"/>
                  <a:gd name="T92" fmla="*/ 168 w 748"/>
                  <a:gd name="T93" fmla="*/ 26 h 95"/>
                  <a:gd name="T94" fmla="*/ 134 w 748"/>
                  <a:gd name="T95" fmla="*/ 63 h 95"/>
                  <a:gd name="T96" fmla="*/ 174 w 748"/>
                  <a:gd name="T97" fmla="*/ 29 h 95"/>
                  <a:gd name="T98" fmla="*/ 159 w 748"/>
                  <a:gd name="T99" fmla="*/ 58 h 95"/>
                  <a:gd name="T100" fmla="*/ 194 w 748"/>
                  <a:gd name="T101" fmla="*/ 38 h 95"/>
                  <a:gd name="T102" fmla="*/ 201 w 748"/>
                  <a:gd name="T103" fmla="*/ 43 h 95"/>
                  <a:gd name="T104" fmla="*/ 183 w 748"/>
                  <a:gd name="T105" fmla="*/ 66 h 95"/>
                  <a:gd name="T106" fmla="*/ 222 w 748"/>
                  <a:gd name="T107" fmla="*/ 63 h 95"/>
                  <a:gd name="T108" fmla="*/ 227 w 748"/>
                  <a:gd name="T109" fmla="*/ 66 h 95"/>
                  <a:gd name="T110" fmla="*/ 241 w 748"/>
                  <a:gd name="T111" fmla="*/ 73 h 95"/>
                  <a:gd name="T112" fmla="*/ 363 w 748"/>
                  <a:gd name="T113" fmla="*/ 12 h 95"/>
                  <a:gd name="T114" fmla="*/ 717 w 748"/>
                  <a:gd name="T115" fmla="*/ 62 h 95"/>
                  <a:gd name="T116" fmla="*/ 721 w 748"/>
                  <a:gd name="T117" fmla="*/ 3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48" h="95">
                    <a:moveTo>
                      <a:pt x="559" y="11"/>
                    </a:moveTo>
                    <a:cubicBezTo>
                      <a:pt x="559" y="7"/>
                      <a:pt x="557" y="9"/>
                      <a:pt x="557" y="5"/>
                    </a:cubicBezTo>
                    <a:cubicBezTo>
                      <a:pt x="546" y="13"/>
                      <a:pt x="543" y="8"/>
                      <a:pt x="534" y="8"/>
                    </a:cubicBezTo>
                    <a:cubicBezTo>
                      <a:pt x="537" y="7"/>
                      <a:pt x="541" y="7"/>
                      <a:pt x="539" y="3"/>
                    </a:cubicBezTo>
                    <a:cubicBezTo>
                      <a:pt x="529" y="8"/>
                      <a:pt x="508" y="10"/>
                      <a:pt x="498" y="11"/>
                    </a:cubicBezTo>
                    <a:cubicBezTo>
                      <a:pt x="499" y="11"/>
                      <a:pt x="499" y="9"/>
                      <a:pt x="498" y="8"/>
                    </a:cubicBezTo>
                    <a:cubicBezTo>
                      <a:pt x="491" y="10"/>
                      <a:pt x="491" y="13"/>
                      <a:pt x="485" y="9"/>
                    </a:cubicBezTo>
                    <a:cubicBezTo>
                      <a:pt x="483" y="14"/>
                      <a:pt x="481" y="8"/>
                      <a:pt x="480" y="13"/>
                    </a:cubicBezTo>
                    <a:cubicBezTo>
                      <a:pt x="478" y="10"/>
                      <a:pt x="476" y="12"/>
                      <a:pt x="476" y="9"/>
                    </a:cubicBezTo>
                    <a:cubicBezTo>
                      <a:pt x="473" y="9"/>
                      <a:pt x="470" y="11"/>
                      <a:pt x="467" y="8"/>
                    </a:cubicBezTo>
                    <a:cubicBezTo>
                      <a:pt x="463" y="10"/>
                      <a:pt x="469" y="13"/>
                      <a:pt x="465" y="15"/>
                    </a:cubicBezTo>
                    <a:cubicBezTo>
                      <a:pt x="464" y="14"/>
                      <a:pt x="463" y="13"/>
                      <a:pt x="462" y="13"/>
                    </a:cubicBezTo>
                    <a:cubicBezTo>
                      <a:pt x="463" y="12"/>
                      <a:pt x="464" y="10"/>
                      <a:pt x="462" y="9"/>
                    </a:cubicBezTo>
                    <a:cubicBezTo>
                      <a:pt x="461" y="10"/>
                      <a:pt x="459" y="11"/>
                      <a:pt x="458" y="12"/>
                    </a:cubicBezTo>
                    <a:cubicBezTo>
                      <a:pt x="445" y="2"/>
                      <a:pt x="432" y="14"/>
                      <a:pt x="426" y="14"/>
                    </a:cubicBezTo>
                    <a:cubicBezTo>
                      <a:pt x="422" y="9"/>
                      <a:pt x="428" y="10"/>
                      <a:pt x="427" y="8"/>
                    </a:cubicBezTo>
                    <a:cubicBezTo>
                      <a:pt x="420" y="9"/>
                      <a:pt x="412" y="6"/>
                      <a:pt x="410" y="14"/>
                    </a:cubicBezTo>
                    <a:cubicBezTo>
                      <a:pt x="405" y="6"/>
                      <a:pt x="404" y="18"/>
                      <a:pt x="401" y="13"/>
                    </a:cubicBezTo>
                    <a:cubicBezTo>
                      <a:pt x="400" y="11"/>
                      <a:pt x="406" y="9"/>
                      <a:pt x="402" y="7"/>
                    </a:cubicBezTo>
                    <a:cubicBezTo>
                      <a:pt x="397" y="8"/>
                      <a:pt x="397" y="14"/>
                      <a:pt x="392" y="11"/>
                    </a:cubicBezTo>
                    <a:cubicBezTo>
                      <a:pt x="393" y="10"/>
                      <a:pt x="394" y="9"/>
                      <a:pt x="392" y="7"/>
                    </a:cubicBezTo>
                    <a:cubicBezTo>
                      <a:pt x="386" y="13"/>
                      <a:pt x="381" y="11"/>
                      <a:pt x="375" y="13"/>
                    </a:cubicBezTo>
                    <a:cubicBezTo>
                      <a:pt x="376" y="13"/>
                      <a:pt x="376" y="7"/>
                      <a:pt x="374" y="9"/>
                    </a:cubicBezTo>
                    <a:cubicBezTo>
                      <a:pt x="375" y="12"/>
                      <a:pt x="368" y="13"/>
                      <a:pt x="366" y="13"/>
                    </a:cubicBezTo>
                    <a:cubicBezTo>
                      <a:pt x="370" y="11"/>
                      <a:pt x="369" y="8"/>
                      <a:pt x="370" y="5"/>
                    </a:cubicBezTo>
                    <a:cubicBezTo>
                      <a:pt x="365" y="4"/>
                      <a:pt x="369" y="8"/>
                      <a:pt x="365" y="10"/>
                    </a:cubicBezTo>
                    <a:cubicBezTo>
                      <a:pt x="361" y="4"/>
                      <a:pt x="353" y="5"/>
                      <a:pt x="350" y="11"/>
                    </a:cubicBezTo>
                    <a:cubicBezTo>
                      <a:pt x="346" y="10"/>
                      <a:pt x="340" y="11"/>
                      <a:pt x="338" y="8"/>
                    </a:cubicBezTo>
                    <a:cubicBezTo>
                      <a:pt x="336" y="8"/>
                      <a:pt x="326" y="14"/>
                      <a:pt x="322" y="8"/>
                    </a:cubicBezTo>
                    <a:cubicBezTo>
                      <a:pt x="318" y="9"/>
                      <a:pt x="321" y="12"/>
                      <a:pt x="319" y="14"/>
                    </a:cubicBezTo>
                    <a:cubicBezTo>
                      <a:pt x="317" y="11"/>
                      <a:pt x="315" y="8"/>
                      <a:pt x="315" y="6"/>
                    </a:cubicBezTo>
                    <a:cubicBezTo>
                      <a:pt x="310" y="8"/>
                      <a:pt x="314" y="12"/>
                      <a:pt x="311" y="15"/>
                    </a:cubicBezTo>
                    <a:cubicBezTo>
                      <a:pt x="309" y="12"/>
                      <a:pt x="301" y="15"/>
                      <a:pt x="302" y="11"/>
                    </a:cubicBezTo>
                    <a:cubicBezTo>
                      <a:pt x="304" y="12"/>
                      <a:pt x="311" y="14"/>
                      <a:pt x="310" y="8"/>
                    </a:cubicBezTo>
                    <a:cubicBezTo>
                      <a:pt x="305" y="11"/>
                      <a:pt x="302" y="7"/>
                      <a:pt x="298" y="7"/>
                    </a:cubicBezTo>
                    <a:cubicBezTo>
                      <a:pt x="298" y="11"/>
                      <a:pt x="299" y="8"/>
                      <a:pt x="302" y="9"/>
                    </a:cubicBezTo>
                    <a:cubicBezTo>
                      <a:pt x="298" y="10"/>
                      <a:pt x="297" y="14"/>
                      <a:pt x="295" y="13"/>
                    </a:cubicBezTo>
                    <a:cubicBezTo>
                      <a:pt x="292" y="11"/>
                      <a:pt x="295" y="6"/>
                      <a:pt x="292" y="8"/>
                    </a:cubicBezTo>
                    <a:cubicBezTo>
                      <a:pt x="294" y="10"/>
                      <a:pt x="287" y="15"/>
                      <a:pt x="286" y="13"/>
                    </a:cubicBezTo>
                    <a:cubicBezTo>
                      <a:pt x="284" y="8"/>
                      <a:pt x="293" y="5"/>
                      <a:pt x="289" y="1"/>
                    </a:cubicBezTo>
                    <a:cubicBezTo>
                      <a:pt x="285" y="11"/>
                      <a:pt x="272" y="11"/>
                      <a:pt x="263" y="11"/>
                    </a:cubicBezTo>
                    <a:cubicBezTo>
                      <a:pt x="263" y="8"/>
                      <a:pt x="264" y="2"/>
                      <a:pt x="260" y="4"/>
                    </a:cubicBezTo>
                    <a:cubicBezTo>
                      <a:pt x="258" y="8"/>
                      <a:pt x="261" y="7"/>
                      <a:pt x="260" y="9"/>
                    </a:cubicBezTo>
                    <a:cubicBezTo>
                      <a:pt x="257" y="10"/>
                      <a:pt x="256" y="12"/>
                      <a:pt x="253" y="6"/>
                    </a:cubicBezTo>
                    <a:cubicBezTo>
                      <a:pt x="251" y="7"/>
                      <a:pt x="252" y="9"/>
                      <a:pt x="250" y="10"/>
                    </a:cubicBezTo>
                    <a:cubicBezTo>
                      <a:pt x="245" y="1"/>
                      <a:pt x="245" y="12"/>
                      <a:pt x="243" y="10"/>
                    </a:cubicBezTo>
                    <a:cubicBezTo>
                      <a:pt x="238" y="7"/>
                      <a:pt x="247" y="6"/>
                      <a:pt x="242" y="3"/>
                    </a:cubicBezTo>
                    <a:cubicBezTo>
                      <a:pt x="237" y="7"/>
                      <a:pt x="240" y="10"/>
                      <a:pt x="234" y="11"/>
                    </a:cubicBezTo>
                    <a:cubicBezTo>
                      <a:pt x="234" y="8"/>
                      <a:pt x="232" y="6"/>
                      <a:pt x="230" y="6"/>
                    </a:cubicBezTo>
                    <a:cubicBezTo>
                      <a:pt x="229" y="8"/>
                      <a:pt x="227" y="11"/>
                      <a:pt x="226" y="5"/>
                    </a:cubicBezTo>
                    <a:cubicBezTo>
                      <a:pt x="220" y="7"/>
                      <a:pt x="230" y="10"/>
                      <a:pt x="224" y="12"/>
                    </a:cubicBezTo>
                    <a:cubicBezTo>
                      <a:pt x="223" y="11"/>
                      <a:pt x="222" y="10"/>
                      <a:pt x="220" y="10"/>
                    </a:cubicBezTo>
                    <a:cubicBezTo>
                      <a:pt x="223" y="8"/>
                      <a:pt x="223" y="6"/>
                      <a:pt x="221" y="4"/>
                    </a:cubicBezTo>
                    <a:cubicBezTo>
                      <a:pt x="214" y="5"/>
                      <a:pt x="221" y="17"/>
                      <a:pt x="213" y="12"/>
                    </a:cubicBezTo>
                    <a:cubicBezTo>
                      <a:pt x="219" y="11"/>
                      <a:pt x="214" y="9"/>
                      <a:pt x="216" y="4"/>
                    </a:cubicBezTo>
                    <a:cubicBezTo>
                      <a:pt x="212" y="5"/>
                      <a:pt x="207" y="9"/>
                      <a:pt x="205" y="13"/>
                    </a:cubicBezTo>
                    <a:cubicBezTo>
                      <a:pt x="202" y="10"/>
                      <a:pt x="204" y="7"/>
                      <a:pt x="201" y="5"/>
                    </a:cubicBezTo>
                    <a:cubicBezTo>
                      <a:pt x="194" y="9"/>
                      <a:pt x="192" y="14"/>
                      <a:pt x="188" y="12"/>
                    </a:cubicBezTo>
                    <a:cubicBezTo>
                      <a:pt x="191" y="10"/>
                      <a:pt x="183" y="7"/>
                      <a:pt x="188" y="6"/>
                    </a:cubicBezTo>
                    <a:cubicBezTo>
                      <a:pt x="189" y="7"/>
                      <a:pt x="188" y="8"/>
                      <a:pt x="190" y="10"/>
                    </a:cubicBezTo>
                    <a:cubicBezTo>
                      <a:pt x="197" y="2"/>
                      <a:pt x="183" y="7"/>
                      <a:pt x="179" y="4"/>
                    </a:cubicBezTo>
                    <a:cubicBezTo>
                      <a:pt x="174" y="7"/>
                      <a:pt x="174" y="12"/>
                      <a:pt x="169" y="8"/>
                    </a:cubicBezTo>
                    <a:cubicBezTo>
                      <a:pt x="169" y="4"/>
                      <a:pt x="176" y="9"/>
                      <a:pt x="175" y="2"/>
                    </a:cubicBezTo>
                    <a:cubicBezTo>
                      <a:pt x="167" y="6"/>
                      <a:pt x="150" y="5"/>
                      <a:pt x="152" y="18"/>
                    </a:cubicBezTo>
                    <a:cubicBezTo>
                      <a:pt x="155" y="14"/>
                      <a:pt x="157" y="17"/>
                      <a:pt x="160" y="17"/>
                    </a:cubicBezTo>
                    <a:cubicBezTo>
                      <a:pt x="165" y="15"/>
                      <a:pt x="162" y="12"/>
                      <a:pt x="166" y="9"/>
                    </a:cubicBezTo>
                    <a:cubicBezTo>
                      <a:pt x="170" y="13"/>
                      <a:pt x="167" y="16"/>
                      <a:pt x="164" y="19"/>
                    </a:cubicBezTo>
                    <a:cubicBezTo>
                      <a:pt x="159" y="19"/>
                      <a:pt x="153" y="20"/>
                      <a:pt x="148" y="23"/>
                    </a:cubicBezTo>
                    <a:cubicBezTo>
                      <a:pt x="147" y="22"/>
                      <a:pt x="147" y="22"/>
                      <a:pt x="146" y="21"/>
                    </a:cubicBezTo>
                    <a:cubicBezTo>
                      <a:pt x="156" y="14"/>
                      <a:pt x="144" y="12"/>
                      <a:pt x="152" y="7"/>
                    </a:cubicBezTo>
                    <a:cubicBezTo>
                      <a:pt x="146" y="7"/>
                      <a:pt x="146" y="11"/>
                      <a:pt x="140" y="13"/>
                    </a:cubicBezTo>
                    <a:cubicBezTo>
                      <a:pt x="138" y="17"/>
                      <a:pt x="144" y="15"/>
                      <a:pt x="142" y="18"/>
                    </a:cubicBezTo>
                    <a:cubicBezTo>
                      <a:pt x="136" y="18"/>
                      <a:pt x="138" y="21"/>
                      <a:pt x="133" y="25"/>
                    </a:cubicBezTo>
                    <a:cubicBezTo>
                      <a:pt x="131" y="19"/>
                      <a:pt x="127" y="30"/>
                      <a:pt x="125" y="26"/>
                    </a:cubicBezTo>
                    <a:cubicBezTo>
                      <a:pt x="123" y="22"/>
                      <a:pt x="130" y="20"/>
                      <a:pt x="129" y="16"/>
                    </a:cubicBezTo>
                    <a:cubicBezTo>
                      <a:pt x="139" y="21"/>
                      <a:pt x="139" y="4"/>
                      <a:pt x="149" y="6"/>
                    </a:cubicBezTo>
                    <a:cubicBezTo>
                      <a:pt x="143" y="3"/>
                      <a:pt x="136" y="7"/>
                      <a:pt x="130" y="5"/>
                    </a:cubicBezTo>
                    <a:cubicBezTo>
                      <a:pt x="129" y="8"/>
                      <a:pt x="127" y="12"/>
                      <a:pt x="127" y="16"/>
                    </a:cubicBezTo>
                    <a:cubicBezTo>
                      <a:pt x="125" y="14"/>
                      <a:pt x="123" y="14"/>
                      <a:pt x="121" y="15"/>
                    </a:cubicBezTo>
                    <a:cubicBezTo>
                      <a:pt x="119" y="19"/>
                      <a:pt x="128" y="17"/>
                      <a:pt x="126" y="20"/>
                    </a:cubicBezTo>
                    <a:cubicBezTo>
                      <a:pt x="115" y="20"/>
                      <a:pt x="116" y="24"/>
                      <a:pt x="111" y="27"/>
                    </a:cubicBezTo>
                    <a:cubicBezTo>
                      <a:pt x="111" y="22"/>
                      <a:pt x="111" y="17"/>
                      <a:pt x="114" y="13"/>
                    </a:cubicBezTo>
                    <a:cubicBezTo>
                      <a:pt x="118" y="16"/>
                      <a:pt x="116" y="18"/>
                      <a:pt x="119" y="21"/>
                    </a:cubicBezTo>
                    <a:cubicBezTo>
                      <a:pt x="120" y="15"/>
                      <a:pt x="122" y="9"/>
                      <a:pt x="126" y="4"/>
                    </a:cubicBezTo>
                    <a:cubicBezTo>
                      <a:pt x="124" y="1"/>
                      <a:pt x="109" y="1"/>
                      <a:pt x="114" y="8"/>
                    </a:cubicBezTo>
                    <a:cubicBezTo>
                      <a:pt x="114" y="10"/>
                      <a:pt x="109" y="12"/>
                      <a:pt x="106" y="12"/>
                    </a:cubicBezTo>
                    <a:cubicBezTo>
                      <a:pt x="103" y="10"/>
                      <a:pt x="112" y="9"/>
                      <a:pt x="109" y="6"/>
                    </a:cubicBezTo>
                    <a:cubicBezTo>
                      <a:pt x="104" y="8"/>
                      <a:pt x="106" y="3"/>
                      <a:pt x="107" y="1"/>
                    </a:cubicBezTo>
                    <a:cubicBezTo>
                      <a:pt x="103" y="6"/>
                      <a:pt x="93" y="13"/>
                      <a:pt x="86" y="16"/>
                    </a:cubicBezTo>
                    <a:cubicBezTo>
                      <a:pt x="87" y="14"/>
                      <a:pt x="85" y="13"/>
                      <a:pt x="86" y="12"/>
                    </a:cubicBezTo>
                    <a:cubicBezTo>
                      <a:pt x="90" y="7"/>
                      <a:pt x="103" y="8"/>
                      <a:pt x="99" y="0"/>
                    </a:cubicBezTo>
                    <a:cubicBezTo>
                      <a:pt x="94" y="2"/>
                      <a:pt x="96" y="5"/>
                      <a:pt x="92" y="7"/>
                    </a:cubicBezTo>
                    <a:cubicBezTo>
                      <a:pt x="86" y="7"/>
                      <a:pt x="91" y="4"/>
                      <a:pt x="89" y="1"/>
                    </a:cubicBezTo>
                    <a:cubicBezTo>
                      <a:pt x="80" y="5"/>
                      <a:pt x="88" y="11"/>
                      <a:pt x="82" y="15"/>
                    </a:cubicBezTo>
                    <a:cubicBezTo>
                      <a:pt x="78" y="10"/>
                      <a:pt x="73" y="16"/>
                      <a:pt x="70" y="10"/>
                    </a:cubicBezTo>
                    <a:cubicBezTo>
                      <a:pt x="68" y="13"/>
                      <a:pt x="69" y="17"/>
                      <a:pt x="64" y="20"/>
                    </a:cubicBezTo>
                    <a:cubicBezTo>
                      <a:pt x="57" y="12"/>
                      <a:pt x="58" y="16"/>
                      <a:pt x="51" y="12"/>
                    </a:cubicBezTo>
                    <a:cubicBezTo>
                      <a:pt x="52" y="17"/>
                      <a:pt x="49" y="18"/>
                      <a:pt x="44" y="21"/>
                    </a:cubicBezTo>
                    <a:cubicBezTo>
                      <a:pt x="50" y="29"/>
                      <a:pt x="44" y="36"/>
                      <a:pt x="35" y="43"/>
                    </a:cubicBezTo>
                    <a:cubicBezTo>
                      <a:pt x="29" y="38"/>
                      <a:pt x="22" y="43"/>
                      <a:pt x="18" y="49"/>
                    </a:cubicBezTo>
                    <a:cubicBezTo>
                      <a:pt x="13" y="48"/>
                      <a:pt x="18" y="44"/>
                      <a:pt x="12" y="42"/>
                    </a:cubicBezTo>
                    <a:cubicBezTo>
                      <a:pt x="11" y="46"/>
                      <a:pt x="16" y="67"/>
                      <a:pt x="8" y="58"/>
                    </a:cubicBezTo>
                    <a:cubicBezTo>
                      <a:pt x="7" y="60"/>
                      <a:pt x="0" y="62"/>
                      <a:pt x="5" y="64"/>
                    </a:cubicBezTo>
                    <a:cubicBezTo>
                      <a:pt x="9" y="64"/>
                      <a:pt x="13" y="63"/>
                      <a:pt x="17" y="64"/>
                    </a:cubicBezTo>
                    <a:cubicBezTo>
                      <a:pt x="18" y="60"/>
                      <a:pt x="17" y="56"/>
                      <a:pt x="20" y="52"/>
                    </a:cubicBezTo>
                    <a:cubicBezTo>
                      <a:pt x="22" y="53"/>
                      <a:pt x="24" y="53"/>
                      <a:pt x="25" y="56"/>
                    </a:cubicBezTo>
                    <a:cubicBezTo>
                      <a:pt x="27" y="51"/>
                      <a:pt x="30" y="52"/>
                      <a:pt x="34" y="51"/>
                    </a:cubicBezTo>
                    <a:cubicBezTo>
                      <a:pt x="32" y="48"/>
                      <a:pt x="30" y="49"/>
                      <a:pt x="29" y="47"/>
                    </a:cubicBezTo>
                    <a:cubicBezTo>
                      <a:pt x="35" y="41"/>
                      <a:pt x="36" y="47"/>
                      <a:pt x="40" y="40"/>
                    </a:cubicBezTo>
                    <a:cubicBezTo>
                      <a:pt x="43" y="44"/>
                      <a:pt x="49" y="46"/>
                      <a:pt x="56" y="46"/>
                    </a:cubicBezTo>
                    <a:cubicBezTo>
                      <a:pt x="46" y="53"/>
                      <a:pt x="60" y="57"/>
                      <a:pt x="51" y="64"/>
                    </a:cubicBezTo>
                    <a:cubicBezTo>
                      <a:pt x="57" y="73"/>
                      <a:pt x="65" y="66"/>
                      <a:pt x="71" y="69"/>
                    </a:cubicBezTo>
                    <a:cubicBezTo>
                      <a:pt x="69" y="66"/>
                      <a:pt x="67" y="67"/>
                      <a:pt x="65" y="63"/>
                    </a:cubicBezTo>
                    <a:cubicBezTo>
                      <a:pt x="66" y="61"/>
                      <a:pt x="66" y="59"/>
                      <a:pt x="68" y="58"/>
                    </a:cubicBezTo>
                    <a:cubicBezTo>
                      <a:pt x="70" y="60"/>
                      <a:pt x="69" y="62"/>
                      <a:pt x="71" y="63"/>
                    </a:cubicBezTo>
                    <a:cubicBezTo>
                      <a:pt x="72" y="64"/>
                      <a:pt x="78" y="62"/>
                      <a:pt x="76" y="59"/>
                    </a:cubicBezTo>
                    <a:cubicBezTo>
                      <a:pt x="75" y="59"/>
                      <a:pt x="81" y="47"/>
                      <a:pt x="86" y="46"/>
                    </a:cubicBezTo>
                    <a:cubicBezTo>
                      <a:pt x="84" y="48"/>
                      <a:pt x="83" y="50"/>
                      <a:pt x="83" y="52"/>
                    </a:cubicBezTo>
                    <a:cubicBezTo>
                      <a:pt x="86" y="51"/>
                      <a:pt x="92" y="50"/>
                      <a:pt x="91" y="55"/>
                    </a:cubicBezTo>
                    <a:cubicBezTo>
                      <a:pt x="94" y="52"/>
                      <a:pt x="98" y="50"/>
                      <a:pt x="101" y="51"/>
                    </a:cubicBezTo>
                    <a:cubicBezTo>
                      <a:pt x="101" y="52"/>
                      <a:pt x="102" y="53"/>
                      <a:pt x="101" y="54"/>
                    </a:cubicBezTo>
                    <a:cubicBezTo>
                      <a:pt x="96" y="55"/>
                      <a:pt x="91" y="54"/>
                      <a:pt x="85" y="59"/>
                    </a:cubicBezTo>
                    <a:cubicBezTo>
                      <a:pt x="85" y="58"/>
                      <a:pt x="85" y="53"/>
                      <a:pt x="82" y="55"/>
                    </a:cubicBezTo>
                    <a:cubicBezTo>
                      <a:pt x="85" y="62"/>
                      <a:pt x="73" y="61"/>
                      <a:pt x="75" y="69"/>
                    </a:cubicBezTo>
                    <a:cubicBezTo>
                      <a:pt x="79" y="65"/>
                      <a:pt x="82" y="74"/>
                      <a:pt x="86" y="69"/>
                    </a:cubicBezTo>
                    <a:cubicBezTo>
                      <a:pt x="90" y="67"/>
                      <a:pt x="84" y="64"/>
                      <a:pt x="86" y="62"/>
                    </a:cubicBezTo>
                    <a:cubicBezTo>
                      <a:pt x="88" y="61"/>
                      <a:pt x="89" y="60"/>
                      <a:pt x="90" y="61"/>
                    </a:cubicBezTo>
                    <a:cubicBezTo>
                      <a:pt x="93" y="63"/>
                      <a:pt x="88" y="65"/>
                      <a:pt x="90" y="67"/>
                    </a:cubicBezTo>
                    <a:cubicBezTo>
                      <a:pt x="92" y="66"/>
                      <a:pt x="93" y="70"/>
                      <a:pt x="96" y="65"/>
                    </a:cubicBezTo>
                    <a:cubicBezTo>
                      <a:pt x="94" y="64"/>
                      <a:pt x="93" y="62"/>
                      <a:pt x="91" y="60"/>
                    </a:cubicBezTo>
                    <a:cubicBezTo>
                      <a:pt x="93" y="59"/>
                      <a:pt x="93" y="57"/>
                      <a:pt x="94" y="56"/>
                    </a:cubicBezTo>
                    <a:cubicBezTo>
                      <a:pt x="96" y="62"/>
                      <a:pt x="99" y="56"/>
                      <a:pt x="101" y="60"/>
                    </a:cubicBezTo>
                    <a:cubicBezTo>
                      <a:pt x="98" y="64"/>
                      <a:pt x="97" y="57"/>
                      <a:pt x="94" y="61"/>
                    </a:cubicBezTo>
                    <a:cubicBezTo>
                      <a:pt x="100" y="64"/>
                      <a:pt x="97" y="67"/>
                      <a:pt x="98" y="71"/>
                    </a:cubicBezTo>
                    <a:cubicBezTo>
                      <a:pt x="105" y="68"/>
                      <a:pt x="100" y="63"/>
                      <a:pt x="104" y="59"/>
                    </a:cubicBezTo>
                    <a:cubicBezTo>
                      <a:pt x="107" y="57"/>
                      <a:pt x="109" y="64"/>
                      <a:pt x="112" y="63"/>
                    </a:cubicBezTo>
                    <a:cubicBezTo>
                      <a:pt x="114" y="59"/>
                      <a:pt x="118" y="57"/>
                      <a:pt x="112" y="54"/>
                    </a:cubicBezTo>
                    <a:cubicBezTo>
                      <a:pt x="115" y="51"/>
                      <a:pt x="120" y="47"/>
                      <a:pt x="124" y="49"/>
                    </a:cubicBezTo>
                    <a:cubicBezTo>
                      <a:pt x="117" y="54"/>
                      <a:pt x="118" y="60"/>
                      <a:pt x="114" y="66"/>
                    </a:cubicBezTo>
                    <a:cubicBezTo>
                      <a:pt x="111" y="60"/>
                      <a:pt x="96" y="73"/>
                      <a:pt x="104" y="74"/>
                    </a:cubicBezTo>
                    <a:cubicBezTo>
                      <a:pt x="103" y="70"/>
                      <a:pt x="109" y="75"/>
                      <a:pt x="112" y="69"/>
                    </a:cubicBezTo>
                    <a:cubicBezTo>
                      <a:pt x="115" y="75"/>
                      <a:pt x="123" y="71"/>
                      <a:pt x="131" y="76"/>
                    </a:cubicBezTo>
                    <a:cubicBezTo>
                      <a:pt x="136" y="74"/>
                      <a:pt x="133" y="71"/>
                      <a:pt x="134" y="68"/>
                    </a:cubicBezTo>
                    <a:cubicBezTo>
                      <a:pt x="136" y="69"/>
                      <a:pt x="138" y="65"/>
                      <a:pt x="140" y="69"/>
                    </a:cubicBezTo>
                    <a:cubicBezTo>
                      <a:pt x="143" y="65"/>
                      <a:pt x="143" y="65"/>
                      <a:pt x="147" y="64"/>
                    </a:cubicBezTo>
                    <a:cubicBezTo>
                      <a:pt x="145" y="58"/>
                      <a:pt x="142" y="67"/>
                      <a:pt x="140" y="64"/>
                    </a:cubicBezTo>
                    <a:cubicBezTo>
                      <a:pt x="137" y="61"/>
                      <a:pt x="137" y="59"/>
                      <a:pt x="138" y="57"/>
                    </a:cubicBezTo>
                    <a:cubicBezTo>
                      <a:pt x="142" y="56"/>
                      <a:pt x="145" y="61"/>
                      <a:pt x="150" y="56"/>
                    </a:cubicBezTo>
                    <a:cubicBezTo>
                      <a:pt x="146" y="52"/>
                      <a:pt x="148" y="49"/>
                      <a:pt x="151" y="46"/>
                    </a:cubicBezTo>
                    <a:cubicBezTo>
                      <a:pt x="154" y="49"/>
                      <a:pt x="157" y="43"/>
                      <a:pt x="160" y="44"/>
                    </a:cubicBezTo>
                    <a:cubicBezTo>
                      <a:pt x="161" y="45"/>
                      <a:pt x="160" y="47"/>
                      <a:pt x="160" y="48"/>
                    </a:cubicBezTo>
                    <a:cubicBezTo>
                      <a:pt x="157" y="52"/>
                      <a:pt x="154" y="50"/>
                      <a:pt x="151" y="51"/>
                    </a:cubicBezTo>
                    <a:cubicBezTo>
                      <a:pt x="154" y="59"/>
                      <a:pt x="144" y="65"/>
                      <a:pt x="147" y="73"/>
                    </a:cubicBezTo>
                    <a:cubicBezTo>
                      <a:pt x="143" y="73"/>
                      <a:pt x="140" y="68"/>
                      <a:pt x="136" y="72"/>
                    </a:cubicBezTo>
                    <a:cubicBezTo>
                      <a:pt x="140" y="79"/>
                      <a:pt x="149" y="71"/>
                      <a:pt x="150" y="77"/>
                    </a:cubicBezTo>
                    <a:cubicBezTo>
                      <a:pt x="157" y="75"/>
                      <a:pt x="157" y="70"/>
                      <a:pt x="162" y="64"/>
                    </a:cubicBezTo>
                    <a:cubicBezTo>
                      <a:pt x="163" y="66"/>
                      <a:pt x="165" y="65"/>
                      <a:pt x="166" y="67"/>
                    </a:cubicBezTo>
                    <a:cubicBezTo>
                      <a:pt x="165" y="71"/>
                      <a:pt x="161" y="69"/>
                      <a:pt x="161" y="72"/>
                    </a:cubicBezTo>
                    <a:cubicBezTo>
                      <a:pt x="163" y="76"/>
                      <a:pt x="166" y="72"/>
                      <a:pt x="169" y="75"/>
                    </a:cubicBezTo>
                    <a:cubicBezTo>
                      <a:pt x="175" y="71"/>
                      <a:pt x="166" y="64"/>
                      <a:pt x="167" y="62"/>
                    </a:cubicBezTo>
                    <a:cubicBezTo>
                      <a:pt x="169" y="61"/>
                      <a:pt x="170" y="62"/>
                      <a:pt x="171" y="63"/>
                    </a:cubicBezTo>
                    <a:cubicBezTo>
                      <a:pt x="173" y="68"/>
                      <a:pt x="172" y="72"/>
                      <a:pt x="177" y="76"/>
                    </a:cubicBezTo>
                    <a:cubicBezTo>
                      <a:pt x="180" y="76"/>
                      <a:pt x="182" y="72"/>
                      <a:pt x="184" y="78"/>
                    </a:cubicBezTo>
                    <a:cubicBezTo>
                      <a:pt x="187" y="73"/>
                      <a:pt x="190" y="78"/>
                      <a:pt x="189" y="81"/>
                    </a:cubicBezTo>
                    <a:cubicBezTo>
                      <a:pt x="195" y="71"/>
                      <a:pt x="202" y="78"/>
                      <a:pt x="204" y="70"/>
                    </a:cubicBezTo>
                    <a:cubicBezTo>
                      <a:pt x="202" y="67"/>
                      <a:pt x="200" y="69"/>
                      <a:pt x="198" y="65"/>
                    </a:cubicBezTo>
                    <a:cubicBezTo>
                      <a:pt x="204" y="64"/>
                      <a:pt x="201" y="62"/>
                      <a:pt x="204" y="58"/>
                    </a:cubicBezTo>
                    <a:cubicBezTo>
                      <a:pt x="204" y="64"/>
                      <a:pt x="210" y="59"/>
                      <a:pt x="213" y="61"/>
                    </a:cubicBezTo>
                    <a:cubicBezTo>
                      <a:pt x="213" y="64"/>
                      <a:pt x="208" y="64"/>
                      <a:pt x="205" y="64"/>
                    </a:cubicBezTo>
                    <a:cubicBezTo>
                      <a:pt x="207" y="69"/>
                      <a:pt x="203" y="73"/>
                      <a:pt x="203" y="78"/>
                    </a:cubicBezTo>
                    <a:cubicBezTo>
                      <a:pt x="209" y="73"/>
                      <a:pt x="209" y="80"/>
                      <a:pt x="215" y="79"/>
                    </a:cubicBezTo>
                    <a:cubicBezTo>
                      <a:pt x="216" y="75"/>
                      <a:pt x="211" y="77"/>
                      <a:pt x="213" y="75"/>
                    </a:cubicBezTo>
                    <a:cubicBezTo>
                      <a:pt x="216" y="77"/>
                      <a:pt x="219" y="75"/>
                      <a:pt x="221" y="76"/>
                    </a:cubicBezTo>
                    <a:cubicBezTo>
                      <a:pt x="223" y="77"/>
                      <a:pt x="220" y="78"/>
                      <a:pt x="221" y="80"/>
                    </a:cubicBezTo>
                    <a:cubicBezTo>
                      <a:pt x="225" y="82"/>
                      <a:pt x="228" y="76"/>
                      <a:pt x="229" y="77"/>
                    </a:cubicBezTo>
                    <a:cubicBezTo>
                      <a:pt x="229" y="82"/>
                      <a:pt x="244" y="78"/>
                      <a:pt x="244" y="84"/>
                    </a:cubicBezTo>
                    <a:cubicBezTo>
                      <a:pt x="249" y="80"/>
                      <a:pt x="255" y="79"/>
                      <a:pt x="259" y="82"/>
                    </a:cubicBezTo>
                    <a:cubicBezTo>
                      <a:pt x="263" y="79"/>
                      <a:pt x="269" y="76"/>
                      <a:pt x="268" y="72"/>
                    </a:cubicBezTo>
                    <a:cubicBezTo>
                      <a:pt x="268" y="73"/>
                      <a:pt x="269" y="73"/>
                      <a:pt x="270" y="73"/>
                    </a:cubicBezTo>
                    <a:cubicBezTo>
                      <a:pt x="266" y="77"/>
                      <a:pt x="272" y="82"/>
                      <a:pt x="274" y="83"/>
                    </a:cubicBezTo>
                    <a:cubicBezTo>
                      <a:pt x="274" y="79"/>
                      <a:pt x="284" y="87"/>
                      <a:pt x="284" y="79"/>
                    </a:cubicBezTo>
                    <a:cubicBezTo>
                      <a:pt x="289" y="84"/>
                      <a:pt x="296" y="83"/>
                      <a:pt x="302" y="82"/>
                    </a:cubicBezTo>
                    <a:cubicBezTo>
                      <a:pt x="300" y="78"/>
                      <a:pt x="296" y="79"/>
                      <a:pt x="299" y="75"/>
                    </a:cubicBezTo>
                    <a:cubicBezTo>
                      <a:pt x="298" y="81"/>
                      <a:pt x="304" y="77"/>
                      <a:pt x="306" y="77"/>
                    </a:cubicBezTo>
                    <a:cubicBezTo>
                      <a:pt x="303" y="84"/>
                      <a:pt x="321" y="74"/>
                      <a:pt x="318" y="84"/>
                    </a:cubicBezTo>
                    <a:cubicBezTo>
                      <a:pt x="314" y="77"/>
                      <a:pt x="310" y="84"/>
                      <a:pt x="305" y="83"/>
                    </a:cubicBezTo>
                    <a:cubicBezTo>
                      <a:pt x="305" y="84"/>
                      <a:pt x="306" y="84"/>
                      <a:pt x="305" y="85"/>
                    </a:cubicBezTo>
                    <a:cubicBezTo>
                      <a:pt x="305" y="86"/>
                      <a:pt x="305" y="87"/>
                      <a:pt x="305" y="88"/>
                    </a:cubicBezTo>
                    <a:cubicBezTo>
                      <a:pt x="312" y="84"/>
                      <a:pt x="317" y="85"/>
                      <a:pt x="327" y="86"/>
                    </a:cubicBezTo>
                    <a:cubicBezTo>
                      <a:pt x="337" y="86"/>
                      <a:pt x="354" y="90"/>
                      <a:pt x="362" y="87"/>
                    </a:cubicBezTo>
                    <a:cubicBezTo>
                      <a:pt x="364" y="86"/>
                      <a:pt x="364" y="86"/>
                      <a:pt x="364" y="85"/>
                    </a:cubicBezTo>
                    <a:cubicBezTo>
                      <a:pt x="363" y="84"/>
                      <a:pt x="364" y="84"/>
                      <a:pt x="364" y="85"/>
                    </a:cubicBezTo>
                    <a:cubicBezTo>
                      <a:pt x="364" y="85"/>
                      <a:pt x="365" y="86"/>
                      <a:pt x="365" y="86"/>
                    </a:cubicBezTo>
                    <a:cubicBezTo>
                      <a:pt x="372" y="93"/>
                      <a:pt x="389" y="81"/>
                      <a:pt x="387" y="91"/>
                    </a:cubicBezTo>
                    <a:cubicBezTo>
                      <a:pt x="387" y="87"/>
                      <a:pt x="400" y="85"/>
                      <a:pt x="399" y="90"/>
                    </a:cubicBezTo>
                    <a:cubicBezTo>
                      <a:pt x="413" y="85"/>
                      <a:pt x="426" y="87"/>
                      <a:pt x="439" y="90"/>
                    </a:cubicBezTo>
                    <a:cubicBezTo>
                      <a:pt x="448" y="88"/>
                      <a:pt x="461" y="85"/>
                      <a:pt x="465" y="91"/>
                    </a:cubicBezTo>
                    <a:cubicBezTo>
                      <a:pt x="464" y="90"/>
                      <a:pt x="465" y="89"/>
                      <a:pt x="466" y="87"/>
                    </a:cubicBezTo>
                    <a:cubicBezTo>
                      <a:pt x="481" y="89"/>
                      <a:pt x="505" y="89"/>
                      <a:pt x="524" y="92"/>
                    </a:cubicBezTo>
                    <a:cubicBezTo>
                      <a:pt x="539" y="86"/>
                      <a:pt x="551" y="95"/>
                      <a:pt x="566" y="89"/>
                    </a:cubicBezTo>
                    <a:cubicBezTo>
                      <a:pt x="569" y="91"/>
                      <a:pt x="572" y="89"/>
                      <a:pt x="575" y="93"/>
                    </a:cubicBezTo>
                    <a:cubicBezTo>
                      <a:pt x="588" y="85"/>
                      <a:pt x="600" y="94"/>
                      <a:pt x="614" y="87"/>
                    </a:cubicBezTo>
                    <a:cubicBezTo>
                      <a:pt x="615" y="88"/>
                      <a:pt x="616" y="90"/>
                      <a:pt x="616" y="91"/>
                    </a:cubicBezTo>
                    <a:cubicBezTo>
                      <a:pt x="625" y="89"/>
                      <a:pt x="634" y="85"/>
                      <a:pt x="641" y="86"/>
                    </a:cubicBezTo>
                    <a:cubicBezTo>
                      <a:pt x="643" y="86"/>
                      <a:pt x="646" y="89"/>
                      <a:pt x="648" y="89"/>
                    </a:cubicBezTo>
                    <a:cubicBezTo>
                      <a:pt x="652" y="89"/>
                      <a:pt x="655" y="84"/>
                      <a:pt x="659" y="85"/>
                    </a:cubicBezTo>
                    <a:cubicBezTo>
                      <a:pt x="661" y="85"/>
                      <a:pt x="662" y="88"/>
                      <a:pt x="665" y="87"/>
                    </a:cubicBezTo>
                    <a:cubicBezTo>
                      <a:pt x="669" y="87"/>
                      <a:pt x="669" y="86"/>
                      <a:pt x="675" y="85"/>
                    </a:cubicBezTo>
                    <a:cubicBezTo>
                      <a:pt x="687" y="81"/>
                      <a:pt x="703" y="89"/>
                      <a:pt x="708" y="79"/>
                    </a:cubicBezTo>
                    <a:cubicBezTo>
                      <a:pt x="708" y="81"/>
                      <a:pt x="709" y="82"/>
                      <a:pt x="712" y="83"/>
                    </a:cubicBezTo>
                    <a:cubicBezTo>
                      <a:pt x="715" y="79"/>
                      <a:pt x="717" y="79"/>
                      <a:pt x="721" y="74"/>
                    </a:cubicBezTo>
                    <a:cubicBezTo>
                      <a:pt x="722" y="77"/>
                      <a:pt x="720" y="79"/>
                      <a:pt x="721" y="81"/>
                    </a:cubicBezTo>
                    <a:cubicBezTo>
                      <a:pt x="728" y="77"/>
                      <a:pt x="735" y="72"/>
                      <a:pt x="736" y="64"/>
                    </a:cubicBezTo>
                    <a:cubicBezTo>
                      <a:pt x="742" y="66"/>
                      <a:pt x="744" y="59"/>
                      <a:pt x="748" y="58"/>
                    </a:cubicBezTo>
                    <a:cubicBezTo>
                      <a:pt x="745" y="56"/>
                      <a:pt x="748" y="50"/>
                      <a:pt x="743" y="51"/>
                    </a:cubicBezTo>
                    <a:cubicBezTo>
                      <a:pt x="742" y="55"/>
                      <a:pt x="745" y="56"/>
                      <a:pt x="744" y="58"/>
                    </a:cubicBezTo>
                    <a:cubicBezTo>
                      <a:pt x="740" y="59"/>
                      <a:pt x="732" y="63"/>
                      <a:pt x="732" y="56"/>
                    </a:cubicBezTo>
                    <a:cubicBezTo>
                      <a:pt x="731" y="61"/>
                      <a:pt x="726" y="59"/>
                      <a:pt x="726" y="62"/>
                    </a:cubicBezTo>
                    <a:cubicBezTo>
                      <a:pt x="733" y="58"/>
                      <a:pt x="727" y="71"/>
                      <a:pt x="730" y="69"/>
                    </a:cubicBezTo>
                    <a:cubicBezTo>
                      <a:pt x="732" y="68"/>
                      <a:pt x="729" y="62"/>
                      <a:pt x="732" y="65"/>
                    </a:cubicBezTo>
                    <a:cubicBezTo>
                      <a:pt x="733" y="68"/>
                      <a:pt x="731" y="70"/>
                      <a:pt x="728" y="72"/>
                    </a:cubicBezTo>
                    <a:cubicBezTo>
                      <a:pt x="727" y="66"/>
                      <a:pt x="723" y="75"/>
                      <a:pt x="721" y="72"/>
                    </a:cubicBezTo>
                    <a:cubicBezTo>
                      <a:pt x="721" y="71"/>
                      <a:pt x="720" y="70"/>
                      <a:pt x="719" y="70"/>
                    </a:cubicBezTo>
                    <a:cubicBezTo>
                      <a:pt x="726" y="65"/>
                      <a:pt x="720" y="62"/>
                      <a:pt x="725" y="56"/>
                    </a:cubicBezTo>
                    <a:cubicBezTo>
                      <a:pt x="732" y="58"/>
                      <a:pt x="730" y="47"/>
                      <a:pt x="736" y="53"/>
                    </a:cubicBezTo>
                    <a:cubicBezTo>
                      <a:pt x="737" y="50"/>
                      <a:pt x="746" y="41"/>
                      <a:pt x="739" y="40"/>
                    </a:cubicBezTo>
                    <a:cubicBezTo>
                      <a:pt x="741" y="41"/>
                      <a:pt x="734" y="48"/>
                      <a:pt x="733" y="43"/>
                    </a:cubicBezTo>
                    <a:cubicBezTo>
                      <a:pt x="729" y="46"/>
                      <a:pt x="726" y="58"/>
                      <a:pt x="720" y="51"/>
                    </a:cubicBezTo>
                    <a:cubicBezTo>
                      <a:pt x="722" y="47"/>
                      <a:pt x="723" y="47"/>
                      <a:pt x="727" y="47"/>
                    </a:cubicBezTo>
                    <a:cubicBezTo>
                      <a:pt x="723" y="44"/>
                      <a:pt x="729" y="42"/>
                      <a:pt x="728" y="39"/>
                    </a:cubicBezTo>
                    <a:cubicBezTo>
                      <a:pt x="724" y="39"/>
                      <a:pt x="725" y="30"/>
                      <a:pt x="730" y="27"/>
                    </a:cubicBezTo>
                    <a:cubicBezTo>
                      <a:pt x="731" y="29"/>
                      <a:pt x="732" y="30"/>
                      <a:pt x="733" y="32"/>
                    </a:cubicBezTo>
                    <a:cubicBezTo>
                      <a:pt x="734" y="31"/>
                      <a:pt x="735" y="31"/>
                      <a:pt x="736" y="30"/>
                    </a:cubicBezTo>
                    <a:cubicBezTo>
                      <a:pt x="737" y="29"/>
                      <a:pt x="736" y="27"/>
                      <a:pt x="736" y="26"/>
                    </a:cubicBezTo>
                    <a:cubicBezTo>
                      <a:pt x="735" y="27"/>
                      <a:pt x="733" y="28"/>
                      <a:pt x="732" y="26"/>
                    </a:cubicBezTo>
                    <a:cubicBezTo>
                      <a:pt x="734" y="22"/>
                      <a:pt x="738" y="21"/>
                      <a:pt x="736" y="17"/>
                    </a:cubicBezTo>
                    <a:cubicBezTo>
                      <a:pt x="733" y="19"/>
                      <a:pt x="734" y="21"/>
                      <a:pt x="730" y="23"/>
                    </a:cubicBezTo>
                    <a:cubicBezTo>
                      <a:pt x="724" y="22"/>
                      <a:pt x="725" y="19"/>
                      <a:pt x="724" y="13"/>
                    </a:cubicBezTo>
                    <a:cubicBezTo>
                      <a:pt x="728" y="14"/>
                      <a:pt x="731" y="16"/>
                      <a:pt x="735" y="14"/>
                    </a:cubicBezTo>
                    <a:cubicBezTo>
                      <a:pt x="732" y="10"/>
                      <a:pt x="725" y="13"/>
                      <a:pt x="725" y="7"/>
                    </a:cubicBezTo>
                    <a:cubicBezTo>
                      <a:pt x="723" y="9"/>
                      <a:pt x="723" y="10"/>
                      <a:pt x="723" y="11"/>
                    </a:cubicBezTo>
                    <a:cubicBezTo>
                      <a:pt x="715" y="0"/>
                      <a:pt x="704" y="15"/>
                      <a:pt x="697" y="8"/>
                    </a:cubicBezTo>
                    <a:cubicBezTo>
                      <a:pt x="692" y="9"/>
                      <a:pt x="697" y="17"/>
                      <a:pt x="693" y="15"/>
                    </a:cubicBezTo>
                    <a:cubicBezTo>
                      <a:pt x="696" y="11"/>
                      <a:pt x="689" y="17"/>
                      <a:pt x="689" y="12"/>
                    </a:cubicBezTo>
                    <a:cubicBezTo>
                      <a:pt x="692" y="10"/>
                      <a:pt x="695" y="8"/>
                      <a:pt x="693" y="6"/>
                    </a:cubicBezTo>
                    <a:cubicBezTo>
                      <a:pt x="687" y="9"/>
                      <a:pt x="689" y="7"/>
                      <a:pt x="689" y="10"/>
                    </a:cubicBezTo>
                    <a:cubicBezTo>
                      <a:pt x="684" y="9"/>
                      <a:pt x="676" y="11"/>
                      <a:pt x="674" y="13"/>
                    </a:cubicBezTo>
                    <a:cubicBezTo>
                      <a:pt x="672" y="12"/>
                      <a:pt x="672" y="10"/>
                      <a:pt x="672" y="9"/>
                    </a:cubicBezTo>
                    <a:cubicBezTo>
                      <a:pt x="668" y="10"/>
                      <a:pt x="664" y="10"/>
                      <a:pt x="660" y="10"/>
                    </a:cubicBezTo>
                    <a:cubicBezTo>
                      <a:pt x="661" y="11"/>
                      <a:pt x="658" y="13"/>
                      <a:pt x="658" y="15"/>
                    </a:cubicBezTo>
                    <a:cubicBezTo>
                      <a:pt x="658" y="8"/>
                      <a:pt x="656" y="16"/>
                      <a:pt x="654" y="14"/>
                    </a:cubicBezTo>
                    <a:cubicBezTo>
                      <a:pt x="654" y="13"/>
                      <a:pt x="653" y="13"/>
                      <a:pt x="652" y="12"/>
                    </a:cubicBezTo>
                    <a:cubicBezTo>
                      <a:pt x="654" y="11"/>
                      <a:pt x="655" y="12"/>
                      <a:pt x="657" y="10"/>
                    </a:cubicBezTo>
                    <a:cubicBezTo>
                      <a:pt x="653" y="8"/>
                      <a:pt x="643" y="5"/>
                      <a:pt x="644" y="13"/>
                    </a:cubicBezTo>
                    <a:cubicBezTo>
                      <a:pt x="645" y="12"/>
                      <a:pt x="648" y="11"/>
                      <a:pt x="646" y="13"/>
                    </a:cubicBezTo>
                    <a:cubicBezTo>
                      <a:pt x="642" y="15"/>
                      <a:pt x="644" y="12"/>
                      <a:pt x="642" y="9"/>
                    </a:cubicBezTo>
                    <a:cubicBezTo>
                      <a:pt x="638" y="11"/>
                      <a:pt x="631" y="8"/>
                      <a:pt x="630" y="13"/>
                    </a:cubicBezTo>
                    <a:cubicBezTo>
                      <a:pt x="626" y="9"/>
                      <a:pt x="618" y="13"/>
                      <a:pt x="622" y="8"/>
                    </a:cubicBezTo>
                    <a:cubicBezTo>
                      <a:pt x="621" y="9"/>
                      <a:pt x="620" y="8"/>
                      <a:pt x="620" y="7"/>
                    </a:cubicBezTo>
                    <a:cubicBezTo>
                      <a:pt x="617" y="8"/>
                      <a:pt x="619" y="10"/>
                      <a:pt x="618" y="12"/>
                    </a:cubicBezTo>
                    <a:cubicBezTo>
                      <a:pt x="617" y="10"/>
                      <a:pt x="615" y="12"/>
                      <a:pt x="614" y="11"/>
                    </a:cubicBezTo>
                    <a:cubicBezTo>
                      <a:pt x="616" y="10"/>
                      <a:pt x="618" y="8"/>
                      <a:pt x="616" y="6"/>
                    </a:cubicBezTo>
                    <a:cubicBezTo>
                      <a:pt x="611" y="7"/>
                      <a:pt x="607" y="11"/>
                      <a:pt x="600" y="9"/>
                    </a:cubicBezTo>
                    <a:cubicBezTo>
                      <a:pt x="601" y="9"/>
                      <a:pt x="607" y="9"/>
                      <a:pt x="604" y="6"/>
                    </a:cubicBezTo>
                    <a:cubicBezTo>
                      <a:pt x="601" y="6"/>
                      <a:pt x="595" y="6"/>
                      <a:pt x="594" y="11"/>
                    </a:cubicBezTo>
                    <a:cubicBezTo>
                      <a:pt x="589" y="4"/>
                      <a:pt x="584" y="11"/>
                      <a:pt x="580" y="12"/>
                    </a:cubicBezTo>
                    <a:cubicBezTo>
                      <a:pt x="582" y="11"/>
                      <a:pt x="583" y="9"/>
                      <a:pt x="582" y="7"/>
                    </a:cubicBezTo>
                    <a:cubicBezTo>
                      <a:pt x="578" y="12"/>
                      <a:pt x="581" y="4"/>
                      <a:pt x="578" y="7"/>
                    </a:cubicBezTo>
                    <a:cubicBezTo>
                      <a:pt x="576" y="11"/>
                      <a:pt x="574" y="9"/>
                      <a:pt x="571" y="7"/>
                    </a:cubicBezTo>
                    <a:cubicBezTo>
                      <a:pt x="566" y="14"/>
                      <a:pt x="564" y="5"/>
                      <a:pt x="559" y="11"/>
                    </a:cubicBezTo>
                    <a:close/>
                    <a:moveTo>
                      <a:pt x="231" y="32"/>
                    </a:moveTo>
                    <a:cubicBezTo>
                      <a:pt x="227" y="31"/>
                      <a:pt x="230" y="31"/>
                      <a:pt x="227" y="28"/>
                    </a:cubicBezTo>
                    <a:cubicBezTo>
                      <a:pt x="231" y="24"/>
                      <a:pt x="236" y="30"/>
                      <a:pt x="231" y="32"/>
                    </a:cubicBezTo>
                    <a:close/>
                    <a:moveTo>
                      <a:pt x="231" y="21"/>
                    </a:moveTo>
                    <a:cubicBezTo>
                      <a:pt x="230" y="21"/>
                      <a:pt x="222" y="23"/>
                      <a:pt x="227" y="23"/>
                    </a:cubicBezTo>
                    <a:cubicBezTo>
                      <a:pt x="228" y="25"/>
                      <a:pt x="222" y="25"/>
                      <a:pt x="221" y="22"/>
                    </a:cubicBezTo>
                    <a:cubicBezTo>
                      <a:pt x="224" y="23"/>
                      <a:pt x="228" y="16"/>
                      <a:pt x="231" y="21"/>
                    </a:cubicBezTo>
                    <a:close/>
                    <a:moveTo>
                      <a:pt x="201" y="36"/>
                    </a:moveTo>
                    <a:cubicBezTo>
                      <a:pt x="201" y="32"/>
                      <a:pt x="207" y="22"/>
                      <a:pt x="209" y="30"/>
                    </a:cubicBezTo>
                    <a:cubicBezTo>
                      <a:pt x="203" y="27"/>
                      <a:pt x="206" y="33"/>
                      <a:pt x="201" y="36"/>
                    </a:cubicBezTo>
                    <a:close/>
                    <a:moveTo>
                      <a:pt x="211" y="26"/>
                    </a:moveTo>
                    <a:cubicBezTo>
                      <a:pt x="213" y="25"/>
                      <a:pt x="213" y="26"/>
                      <a:pt x="212" y="27"/>
                    </a:cubicBezTo>
                    <a:cubicBezTo>
                      <a:pt x="217" y="29"/>
                      <a:pt x="212" y="22"/>
                      <a:pt x="217" y="23"/>
                    </a:cubicBezTo>
                    <a:cubicBezTo>
                      <a:pt x="216" y="26"/>
                      <a:pt x="217" y="30"/>
                      <a:pt x="213" y="32"/>
                    </a:cubicBezTo>
                    <a:cubicBezTo>
                      <a:pt x="212" y="30"/>
                      <a:pt x="212" y="28"/>
                      <a:pt x="211" y="26"/>
                    </a:cubicBezTo>
                    <a:close/>
                    <a:moveTo>
                      <a:pt x="217" y="16"/>
                    </a:moveTo>
                    <a:cubicBezTo>
                      <a:pt x="216" y="19"/>
                      <a:pt x="217" y="19"/>
                      <a:pt x="219" y="18"/>
                    </a:cubicBezTo>
                    <a:cubicBezTo>
                      <a:pt x="220" y="19"/>
                      <a:pt x="219" y="20"/>
                      <a:pt x="220" y="21"/>
                    </a:cubicBezTo>
                    <a:cubicBezTo>
                      <a:pt x="219" y="21"/>
                      <a:pt x="219" y="22"/>
                      <a:pt x="218" y="23"/>
                    </a:cubicBezTo>
                    <a:cubicBezTo>
                      <a:pt x="216" y="20"/>
                      <a:pt x="215" y="21"/>
                      <a:pt x="213" y="19"/>
                    </a:cubicBezTo>
                    <a:cubicBezTo>
                      <a:pt x="214" y="18"/>
                      <a:pt x="215" y="17"/>
                      <a:pt x="217" y="16"/>
                    </a:cubicBezTo>
                    <a:close/>
                    <a:moveTo>
                      <a:pt x="196" y="25"/>
                    </a:moveTo>
                    <a:cubicBezTo>
                      <a:pt x="193" y="27"/>
                      <a:pt x="196" y="29"/>
                      <a:pt x="195" y="31"/>
                    </a:cubicBezTo>
                    <a:cubicBezTo>
                      <a:pt x="193" y="27"/>
                      <a:pt x="186" y="16"/>
                      <a:pt x="180" y="21"/>
                    </a:cubicBezTo>
                    <a:cubicBezTo>
                      <a:pt x="177" y="18"/>
                      <a:pt x="187" y="17"/>
                      <a:pt x="184" y="14"/>
                    </a:cubicBezTo>
                    <a:cubicBezTo>
                      <a:pt x="187" y="17"/>
                      <a:pt x="191" y="19"/>
                      <a:pt x="196" y="25"/>
                    </a:cubicBezTo>
                    <a:close/>
                    <a:moveTo>
                      <a:pt x="181" y="31"/>
                    </a:moveTo>
                    <a:cubicBezTo>
                      <a:pt x="181" y="30"/>
                      <a:pt x="180" y="28"/>
                      <a:pt x="179" y="26"/>
                    </a:cubicBezTo>
                    <a:cubicBezTo>
                      <a:pt x="180" y="26"/>
                      <a:pt x="182" y="25"/>
                      <a:pt x="184" y="24"/>
                    </a:cubicBezTo>
                    <a:cubicBezTo>
                      <a:pt x="187" y="27"/>
                      <a:pt x="184" y="29"/>
                      <a:pt x="181" y="31"/>
                    </a:cubicBezTo>
                    <a:close/>
                    <a:moveTo>
                      <a:pt x="184" y="11"/>
                    </a:moveTo>
                    <a:cubicBezTo>
                      <a:pt x="181" y="15"/>
                      <a:pt x="179" y="12"/>
                      <a:pt x="177" y="15"/>
                    </a:cubicBezTo>
                    <a:cubicBezTo>
                      <a:pt x="172" y="11"/>
                      <a:pt x="183" y="10"/>
                      <a:pt x="180" y="7"/>
                    </a:cubicBezTo>
                    <a:cubicBezTo>
                      <a:pt x="184" y="5"/>
                      <a:pt x="181" y="10"/>
                      <a:pt x="184" y="11"/>
                    </a:cubicBezTo>
                    <a:close/>
                    <a:moveTo>
                      <a:pt x="88" y="30"/>
                    </a:moveTo>
                    <a:cubicBezTo>
                      <a:pt x="87" y="25"/>
                      <a:pt x="93" y="22"/>
                      <a:pt x="97" y="18"/>
                    </a:cubicBezTo>
                    <a:cubicBezTo>
                      <a:pt x="96" y="17"/>
                      <a:pt x="95" y="16"/>
                      <a:pt x="95" y="16"/>
                    </a:cubicBezTo>
                    <a:cubicBezTo>
                      <a:pt x="101" y="18"/>
                      <a:pt x="102" y="25"/>
                      <a:pt x="88" y="30"/>
                    </a:cubicBezTo>
                    <a:close/>
                    <a:moveTo>
                      <a:pt x="74" y="17"/>
                    </a:moveTo>
                    <a:cubicBezTo>
                      <a:pt x="79" y="24"/>
                      <a:pt x="80" y="13"/>
                      <a:pt x="85" y="18"/>
                    </a:cubicBezTo>
                    <a:cubicBezTo>
                      <a:pt x="87" y="24"/>
                      <a:pt x="81" y="35"/>
                      <a:pt x="85" y="38"/>
                    </a:cubicBezTo>
                    <a:cubicBezTo>
                      <a:pt x="86" y="42"/>
                      <a:pt x="80" y="37"/>
                      <a:pt x="79" y="39"/>
                    </a:cubicBezTo>
                    <a:cubicBezTo>
                      <a:pt x="78" y="34"/>
                      <a:pt x="81" y="30"/>
                      <a:pt x="82" y="25"/>
                    </a:cubicBezTo>
                    <a:cubicBezTo>
                      <a:pt x="78" y="21"/>
                      <a:pt x="71" y="28"/>
                      <a:pt x="66" y="23"/>
                    </a:cubicBezTo>
                    <a:cubicBezTo>
                      <a:pt x="69" y="21"/>
                      <a:pt x="72" y="19"/>
                      <a:pt x="74" y="17"/>
                    </a:cubicBezTo>
                    <a:close/>
                    <a:moveTo>
                      <a:pt x="48" y="23"/>
                    </a:moveTo>
                    <a:cubicBezTo>
                      <a:pt x="52" y="17"/>
                      <a:pt x="55" y="22"/>
                      <a:pt x="59" y="18"/>
                    </a:cubicBezTo>
                    <a:cubicBezTo>
                      <a:pt x="56" y="23"/>
                      <a:pt x="53" y="27"/>
                      <a:pt x="51" y="32"/>
                    </a:cubicBezTo>
                    <a:cubicBezTo>
                      <a:pt x="50" y="29"/>
                      <a:pt x="50" y="26"/>
                      <a:pt x="48" y="23"/>
                    </a:cubicBezTo>
                    <a:close/>
                    <a:moveTo>
                      <a:pt x="54" y="40"/>
                    </a:moveTo>
                    <a:cubicBezTo>
                      <a:pt x="56" y="40"/>
                      <a:pt x="58" y="40"/>
                      <a:pt x="59" y="40"/>
                    </a:cubicBezTo>
                    <a:cubicBezTo>
                      <a:pt x="57" y="51"/>
                      <a:pt x="48" y="41"/>
                      <a:pt x="46" y="36"/>
                    </a:cubicBezTo>
                    <a:cubicBezTo>
                      <a:pt x="55" y="39"/>
                      <a:pt x="57" y="20"/>
                      <a:pt x="66" y="25"/>
                    </a:cubicBezTo>
                    <a:cubicBezTo>
                      <a:pt x="63" y="28"/>
                      <a:pt x="64" y="34"/>
                      <a:pt x="58" y="33"/>
                    </a:cubicBezTo>
                    <a:cubicBezTo>
                      <a:pt x="61" y="36"/>
                      <a:pt x="64" y="37"/>
                      <a:pt x="68" y="35"/>
                    </a:cubicBezTo>
                    <a:cubicBezTo>
                      <a:pt x="71" y="32"/>
                      <a:pt x="65" y="34"/>
                      <a:pt x="65" y="30"/>
                    </a:cubicBezTo>
                    <a:cubicBezTo>
                      <a:pt x="67" y="31"/>
                      <a:pt x="71" y="28"/>
                      <a:pt x="74" y="28"/>
                    </a:cubicBezTo>
                    <a:cubicBezTo>
                      <a:pt x="78" y="32"/>
                      <a:pt x="68" y="34"/>
                      <a:pt x="71" y="38"/>
                    </a:cubicBezTo>
                    <a:cubicBezTo>
                      <a:pt x="66" y="38"/>
                      <a:pt x="57" y="41"/>
                      <a:pt x="56" y="35"/>
                    </a:cubicBezTo>
                    <a:cubicBezTo>
                      <a:pt x="55" y="37"/>
                      <a:pt x="56" y="39"/>
                      <a:pt x="54" y="40"/>
                    </a:cubicBezTo>
                    <a:close/>
                    <a:moveTo>
                      <a:pt x="61" y="55"/>
                    </a:moveTo>
                    <a:cubicBezTo>
                      <a:pt x="59" y="55"/>
                      <a:pt x="57" y="53"/>
                      <a:pt x="56" y="51"/>
                    </a:cubicBezTo>
                    <a:cubicBezTo>
                      <a:pt x="63" y="47"/>
                      <a:pt x="63" y="47"/>
                      <a:pt x="64" y="41"/>
                    </a:cubicBezTo>
                    <a:cubicBezTo>
                      <a:pt x="68" y="42"/>
                      <a:pt x="66" y="45"/>
                      <a:pt x="70" y="48"/>
                    </a:cubicBezTo>
                    <a:cubicBezTo>
                      <a:pt x="72" y="45"/>
                      <a:pt x="71" y="41"/>
                      <a:pt x="76" y="38"/>
                    </a:cubicBezTo>
                    <a:cubicBezTo>
                      <a:pt x="76" y="40"/>
                      <a:pt x="77" y="42"/>
                      <a:pt x="79" y="44"/>
                    </a:cubicBezTo>
                    <a:cubicBezTo>
                      <a:pt x="73" y="47"/>
                      <a:pt x="76" y="52"/>
                      <a:pt x="67" y="56"/>
                    </a:cubicBezTo>
                    <a:cubicBezTo>
                      <a:pt x="65" y="54"/>
                      <a:pt x="66" y="52"/>
                      <a:pt x="64" y="50"/>
                    </a:cubicBezTo>
                    <a:cubicBezTo>
                      <a:pt x="62" y="52"/>
                      <a:pt x="63" y="54"/>
                      <a:pt x="61" y="55"/>
                    </a:cubicBezTo>
                    <a:close/>
                    <a:moveTo>
                      <a:pt x="60" y="68"/>
                    </a:moveTo>
                    <a:cubicBezTo>
                      <a:pt x="56" y="66"/>
                      <a:pt x="58" y="66"/>
                      <a:pt x="55" y="61"/>
                    </a:cubicBezTo>
                    <a:cubicBezTo>
                      <a:pt x="57" y="60"/>
                      <a:pt x="58" y="59"/>
                      <a:pt x="60" y="57"/>
                    </a:cubicBezTo>
                    <a:cubicBezTo>
                      <a:pt x="60" y="59"/>
                      <a:pt x="61" y="62"/>
                      <a:pt x="63" y="60"/>
                    </a:cubicBezTo>
                    <a:cubicBezTo>
                      <a:pt x="61" y="62"/>
                      <a:pt x="62" y="64"/>
                      <a:pt x="60" y="68"/>
                    </a:cubicBezTo>
                    <a:close/>
                    <a:moveTo>
                      <a:pt x="95" y="48"/>
                    </a:moveTo>
                    <a:cubicBezTo>
                      <a:pt x="92" y="46"/>
                      <a:pt x="96" y="44"/>
                      <a:pt x="96" y="42"/>
                    </a:cubicBezTo>
                    <a:cubicBezTo>
                      <a:pt x="91" y="39"/>
                      <a:pt x="92" y="44"/>
                      <a:pt x="88" y="46"/>
                    </a:cubicBezTo>
                    <a:cubicBezTo>
                      <a:pt x="87" y="45"/>
                      <a:pt x="86" y="43"/>
                      <a:pt x="85" y="42"/>
                    </a:cubicBezTo>
                    <a:cubicBezTo>
                      <a:pt x="96" y="36"/>
                      <a:pt x="95" y="29"/>
                      <a:pt x="107" y="20"/>
                    </a:cubicBezTo>
                    <a:cubicBezTo>
                      <a:pt x="111" y="23"/>
                      <a:pt x="104" y="32"/>
                      <a:pt x="100" y="27"/>
                    </a:cubicBezTo>
                    <a:cubicBezTo>
                      <a:pt x="100" y="32"/>
                      <a:pt x="99" y="35"/>
                      <a:pt x="101" y="40"/>
                    </a:cubicBezTo>
                    <a:cubicBezTo>
                      <a:pt x="95" y="42"/>
                      <a:pt x="100" y="46"/>
                      <a:pt x="95" y="48"/>
                    </a:cubicBezTo>
                    <a:close/>
                    <a:moveTo>
                      <a:pt x="104" y="52"/>
                    </a:moveTo>
                    <a:cubicBezTo>
                      <a:pt x="105" y="51"/>
                      <a:pt x="107" y="49"/>
                      <a:pt x="109" y="48"/>
                    </a:cubicBezTo>
                    <a:cubicBezTo>
                      <a:pt x="111" y="50"/>
                      <a:pt x="111" y="51"/>
                      <a:pt x="112" y="53"/>
                    </a:cubicBezTo>
                    <a:cubicBezTo>
                      <a:pt x="109" y="55"/>
                      <a:pt x="106" y="55"/>
                      <a:pt x="104" y="52"/>
                    </a:cubicBezTo>
                    <a:close/>
                    <a:moveTo>
                      <a:pt x="127" y="45"/>
                    </a:moveTo>
                    <a:cubicBezTo>
                      <a:pt x="124" y="42"/>
                      <a:pt x="126" y="39"/>
                      <a:pt x="127" y="36"/>
                    </a:cubicBezTo>
                    <a:cubicBezTo>
                      <a:pt x="124" y="36"/>
                      <a:pt x="121" y="35"/>
                      <a:pt x="119" y="35"/>
                    </a:cubicBezTo>
                    <a:cubicBezTo>
                      <a:pt x="117" y="37"/>
                      <a:pt x="119" y="40"/>
                      <a:pt x="115" y="39"/>
                    </a:cubicBezTo>
                    <a:cubicBezTo>
                      <a:pt x="114" y="38"/>
                      <a:pt x="118" y="36"/>
                      <a:pt x="117" y="35"/>
                    </a:cubicBezTo>
                    <a:cubicBezTo>
                      <a:pt x="116" y="32"/>
                      <a:pt x="113" y="35"/>
                      <a:pt x="112" y="33"/>
                    </a:cubicBezTo>
                    <a:cubicBezTo>
                      <a:pt x="113" y="35"/>
                      <a:pt x="113" y="50"/>
                      <a:pt x="105" y="44"/>
                    </a:cubicBezTo>
                    <a:cubicBezTo>
                      <a:pt x="108" y="43"/>
                      <a:pt x="106" y="40"/>
                      <a:pt x="109" y="39"/>
                    </a:cubicBezTo>
                    <a:cubicBezTo>
                      <a:pt x="107" y="38"/>
                      <a:pt x="105" y="37"/>
                      <a:pt x="103" y="38"/>
                    </a:cubicBezTo>
                    <a:cubicBezTo>
                      <a:pt x="106" y="25"/>
                      <a:pt x="120" y="33"/>
                      <a:pt x="128" y="31"/>
                    </a:cubicBezTo>
                    <a:cubicBezTo>
                      <a:pt x="132" y="36"/>
                      <a:pt x="133" y="41"/>
                      <a:pt x="127" y="45"/>
                    </a:cubicBezTo>
                    <a:close/>
                    <a:moveTo>
                      <a:pt x="132" y="31"/>
                    </a:moveTo>
                    <a:cubicBezTo>
                      <a:pt x="140" y="27"/>
                      <a:pt x="141" y="24"/>
                      <a:pt x="145" y="22"/>
                    </a:cubicBezTo>
                    <a:cubicBezTo>
                      <a:pt x="146" y="25"/>
                      <a:pt x="143" y="34"/>
                      <a:pt x="139" y="30"/>
                    </a:cubicBezTo>
                    <a:cubicBezTo>
                      <a:pt x="134" y="34"/>
                      <a:pt x="139" y="39"/>
                      <a:pt x="136" y="43"/>
                    </a:cubicBezTo>
                    <a:cubicBezTo>
                      <a:pt x="133" y="39"/>
                      <a:pt x="135" y="35"/>
                      <a:pt x="132" y="31"/>
                    </a:cubicBezTo>
                    <a:close/>
                    <a:moveTo>
                      <a:pt x="155" y="26"/>
                    </a:moveTo>
                    <a:cubicBezTo>
                      <a:pt x="161" y="26"/>
                      <a:pt x="164" y="21"/>
                      <a:pt x="171" y="23"/>
                    </a:cubicBezTo>
                    <a:cubicBezTo>
                      <a:pt x="172" y="26"/>
                      <a:pt x="172" y="33"/>
                      <a:pt x="168" y="33"/>
                    </a:cubicBezTo>
                    <a:cubicBezTo>
                      <a:pt x="164" y="30"/>
                      <a:pt x="170" y="28"/>
                      <a:pt x="168" y="26"/>
                    </a:cubicBezTo>
                    <a:cubicBezTo>
                      <a:pt x="167" y="25"/>
                      <a:pt x="166" y="25"/>
                      <a:pt x="165" y="24"/>
                    </a:cubicBezTo>
                    <a:cubicBezTo>
                      <a:pt x="162" y="28"/>
                      <a:pt x="162" y="31"/>
                      <a:pt x="158" y="35"/>
                    </a:cubicBezTo>
                    <a:cubicBezTo>
                      <a:pt x="154" y="31"/>
                      <a:pt x="159" y="29"/>
                      <a:pt x="155" y="26"/>
                    </a:cubicBezTo>
                    <a:close/>
                    <a:moveTo>
                      <a:pt x="149" y="42"/>
                    </a:moveTo>
                    <a:cubicBezTo>
                      <a:pt x="148" y="39"/>
                      <a:pt x="151" y="38"/>
                      <a:pt x="148" y="35"/>
                    </a:cubicBezTo>
                    <a:cubicBezTo>
                      <a:pt x="150" y="34"/>
                      <a:pt x="152" y="35"/>
                      <a:pt x="154" y="33"/>
                    </a:cubicBezTo>
                    <a:cubicBezTo>
                      <a:pt x="157" y="36"/>
                      <a:pt x="153" y="39"/>
                      <a:pt x="149" y="42"/>
                    </a:cubicBezTo>
                    <a:close/>
                    <a:moveTo>
                      <a:pt x="134" y="63"/>
                    </a:moveTo>
                    <a:cubicBezTo>
                      <a:pt x="137" y="68"/>
                      <a:pt x="128" y="66"/>
                      <a:pt x="130" y="70"/>
                    </a:cubicBezTo>
                    <a:cubicBezTo>
                      <a:pt x="126" y="67"/>
                      <a:pt x="126" y="57"/>
                      <a:pt x="127" y="52"/>
                    </a:cubicBezTo>
                    <a:cubicBezTo>
                      <a:pt x="134" y="49"/>
                      <a:pt x="143" y="49"/>
                      <a:pt x="143" y="40"/>
                    </a:cubicBezTo>
                    <a:cubicBezTo>
                      <a:pt x="149" y="41"/>
                      <a:pt x="144" y="47"/>
                      <a:pt x="145" y="50"/>
                    </a:cubicBezTo>
                    <a:cubicBezTo>
                      <a:pt x="138" y="46"/>
                      <a:pt x="123" y="64"/>
                      <a:pt x="134" y="63"/>
                    </a:cubicBezTo>
                    <a:close/>
                    <a:moveTo>
                      <a:pt x="170" y="42"/>
                    </a:moveTo>
                    <a:cubicBezTo>
                      <a:pt x="168" y="40"/>
                      <a:pt x="164" y="38"/>
                      <a:pt x="160" y="41"/>
                    </a:cubicBezTo>
                    <a:cubicBezTo>
                      <a:pt x="158" y="33"/>
                      <a:pt x="172" y="39"/>
                      <a:pt x="174" y="29"/>
                    </a:cubicBezTo>
                    <a:cubicBezTo>
                      <a:pt x="174" y="33"/>
                      <a:pt x="175" y="37"/>
                      <a:pt x="180" y="32"/>
                    </a:cubicBezTo>
                    <a:cubicBezTo>
                      <a:pt x="186" y="42"/>
                      <a:pt x="170" y="33"/>
                      <a:pt x="170" y="42"/>
                    </a:cubicBezTo>
                    <a:close/>
                    <a:moveTo>
                      <a:pt x="189" y="32"/>
                    </a:moveTo>
                    <a:cubicBezTo>
                      <a:pt x="190" y="35"/>
                      <a:pt x="189" y="39"/>
                      <a:pt x="185" y="39"/>
                    </a:cubicBezTo>
                    <a:cubicBezTo>
                      <a:pt x="184" y="36"/>
                      <a:pt x="186" y="32"/>
                      <a:pt x="189" y="32"/>
                    </a:cubicBezTo>
                    <a:close/>
                    <a:moveTo>
                      <a:pt x="159" y="58"/>
                    </a:moveTo>
                    <a:cubicBezTo>
                      <a:pt x="164" y="58"/>
                      <a:pt x="165" y="48"/>
                      <a:pt x="170" y="54"/>
                    </a:cubicBezTo>
                    <a:cubicBezTo>
                      <a:pt x="165" y="53"/>
                      <a:pt x="164" y="65"/>
                      <a:pt x="159" y="58"/>
                    </a:cubicBezTo>
                    <a:close/>
                    <a:moveTo>
                      <a:pt x="173" y="58"/>
                    </a:moveTo>
                    <a:cubicBezTo>
                      <a:pt x="171" y="55"/>
                      <a:pt x="177" y="53"/>
                      <a:pt x="172" y="49"/>
                    </a:cubicBezTo>
                    <a:cubicBezTo>
                      <a:pt x="174" y="48"/>
                      <a:pt x="175" y="47"/>
                      <a:pt x="174" y="46"/>
                    </a:cubicBezTo>
                    <a:cubicBezTo>
                      <a:pt x="176" y="45"/>
                      <a:pt x="176" y="46"/>
                      <a:pt x="175" y="47"/>
                    </a:cubicBezTo>
                    <a:cubicBezTo>
                      <a:pt x="177" y="49"/>
                      <a:pt x="178" y="49"/>
                      <a:pt x="180" y="48"/>
                    </a:cubicBezTo>
                    <a:cubicBezTo>
                      <a:pt x="181" y="50"/>
                      <a:pt x="179" y="50"/>
                      <a:pt x="179" y="49"/>
                    </a:cubicBezTo>
                    <a:cubicBezTo>
                      <a:pt x="174" y="52"/>
                      <a:pt x="178" y="55"/>
                      <a:pt x="173" y="58"/>
                    </a:cubicBezTo>
                    <a:close/>
                    <a:moveTo>
                      <a:pt x="194" y="38"/>
                    </a:moveTo>
                    <a:cubicBezTo>
                      <a:pt x="197" y="42"/>
                      <a:pt x="189" y="43"/>
                      <a:pt x="196" y="45"/>
                    </a:cubicBezTo>
                    <a:cubicBezTo>
                      <a:pt x="193" y="47"/>
                      <a:pt x="192" y="48"/>
                      <a:pt x="194" y="50"/>
                    </a:cubicBezTo>
                    <a:cubicBezTo>
                      <a:pt x="188" y="49"/>
                      <a:pt x="190" y="41"/>
                      <a:pt x="194" y="38"/>
                    </a:cubicBezTo>
                    <a:close/>
                    <a:moveTo>
                      <a:pt x="182" y="60"/>
                    </a:moveTo>
                    <a:cubicBezTo>
                      <a:pt x="180" y="58"/>
                      <a:pt x="181" y="57"/>
                      <a:pt x="180" y="56"/>
                    </a:cubicBezTo>
                    <a:cubicBezTo>
                      <a:pt x="183" y="54"/>
                      <a:pt x="187" y="53"/>
                      <a:pt x="189" y="56"/>
                    </a:cubicBezTo>
                    <a:cubicBezTo>
                      <a:pt x="187" y="59"/>
                      <a:pt x="185" y="56"/>
                      <a:pt x="182" y="60"/>
                    </a:cubicBezTo>
                    <a:close/>
                    <a:moveTo>
                      <a:pt x="201" y="43"/>
                    </a:moveTo>
                    <a:cubicBezTo>
                      <a:pt x="203" y="39"/>
                      <a:pt x="207" y="38"/>
                      <a:pt x="211" y="35"/>
                    </a:cubicBezTo>
                    <a:cubicBezTo>
                      <a:pt x="214" y="42"/>
                      <a:pt x="205" y="42"/>
                      <a:pt x="201" y="43"/>
                    </a:cubicBezTo>
                    <a:close/>
                    <a:moveTo>
                      <a:pt x="197" y="55"/>
                    </a:moveTo>
                    <a:cubicBezTo>
                      <a:pt x="198" y="57"/>
                      <a:pt x="197" y="58"/>
                      <a:pt x="198" y="60"/>
                    </a:cubicBezTo>
                    <a:cubicBezTo>
                      <a:pt x="196" y="61"/>
                      <a:pt x="194" y="58"/>
                      <a:pt x="192" y="61"/>
                    </a:cubicBezTo>
                    <a:cubicBezTo>
                      <a:pt x="190" y="58"/>
                      <a:pt x="194" y="55"/>
                      <a:pt x="197" y="55"/>
                    </a:cubicBezTo>
                    <a:close/>
                    <a:moveTo>
                      <a:pt x="184" y="72"/>
                    </a:moveTo>
                    <a:cubicBezTo>
                      <a:pt x="182" y="70"/>
                      <a:pt x="181" y="68"/>
                      <a:pt x="183" y="66"/>
                    </a:cubicBezTo>
                    <a:cubicBezTo>
                      <a:pt x="188" y="63"/>
                      <a:pt x="191" y="70"/>
                      <a:pt x="196" y="65"/>
                    </a:cubicBezTo>
                    <a:cubicBezTo>
                      <a:pt x="198" y="73"/>
                      <a:pt x="190" y="69"/>
                      <a:pt x="184" y="72"/>
                    </a:cubicBezTo>
                    <a:close/>
                    <a:moveTo>
                      <a:pt x="214" y="36"/>
                    </a:moveTo>
                    <a:cubicBezTo>
                      <a:pt x="216" y="36"/>
                      <a:pt x="218" y="38"/>
                      <a:pt x="217" y="36"/>
                    </a:cubicBezTo>
                    <a:cubicBezTo>
                      <a:pt x="221" y="40"/>
                      <a:pt x="224" y="38"/>
                      <a:pt x="229" y="37"/>
                    </a:cubicBezTo>
                    <a:cubicBezTo>
                      <a:pt x="231" y="43"/>
                      <a:pt x="214" y="41"/>
                      <a:pt x="214" y="36"/>
                    </a:cubicBezTo>
                    <a:close/>
                    <a:moveTo>
                      <a:pt x="225" y="57"/>
                    </a:moveTo>
                    <a:cubicBezTo>
                      <a:pt x="223" y="59"/>
                      <a:pt x="226" y="61"/>
                      <a:pt x="222" y="63"/>
                    </a:cubicBezTo>
                    <a:cubicBezTo>
                      <a:pt x="220" y="61"/>
                      <a:pt x="217" y="62"/>
                      <a:pt x="215" y="59"/>
                    </a:cubicBezTo>
                    <a:cubicBezTo>
                      <a:pt x="218" y="57"/>
                      <a:pt x="214" y="55"/>
                      <a:pt x="218" y="53"/>
                    </a:cubicBezTo>
                    <a:cubicBezTo>
                      <a:pt x="222" y="56"/>
                      <a:pt x="227" y="55"/>
                      <a:pt x="232" y="59"/>
                    </a:cubicBezTo>
                    <a:cubicBezTo>
                      <a:pt x="228" y="61"/>
                      <a:pt x="229" y="58"/>
                      <a:pt x="225" y="57"/>
                    </a:cubicBezTo>
                    <a:close/>
                    <a:moveTo>
                      <a:pt x="224" y="72"/>
                    </a:moveTo>
                    <a:cubicBezTo>
                      <a:pt x="223" y="67"/>
                      <a:pt x="222" y="72"/>
                      <a:pt x="218" y="73"/>
                    </a:cubicBezTo>
                    <a:cubicBezTo>
                      <a:pt x="219" y="67"/>
                      <a:pt x="224" y="66"/>
                      <a:pt x="228" y="63"/>
                    </a:cubicBezTo>
                    <a:cubicBezTo>
                      <a:pt x="229" y="65"/>
                      <a:pt x="228" y="68"/>
                      <a:pt x="227" y="66"/>
                    </a:cubicBezTo>
                    <a:cubicBezTo>
                      <a:pt x="224" y="68"/>
                      <a:pt x="228" y="70"/>
                      <a:pt x="224" y="72"/>
                    </a:cubicBezTo>
                    <a:close/>
                    <a:moveTo>
                      <a:pt x="241" y="73"/>
                    </a:moveTo>
                    <a:cubicBezTo>
                      <a:pt x="240" y="72"/>
                      <a:pt x="242" y="72"/>
                      <a:pt x="242" y="72"/>
                    </a:cubicBezTo>
                    <a:cubicBezTo>
                      <a:pt x="245" y="71"/>
                      <a:pt x="241" y="68"/>
                      <a:pt x="243" y="66"/>
                    </a:cubicBezTo>
                    <a:cubicBezTo>
                      <a:pt x="241" y="65"/>
                      <a:pt x="241" y="68"/>
                      <a:pt x="242" y="69"/>
                    </a:cubicBezTo>
                    <a:cubicBezTo>
                      <a:pt x="239" y="70"/>
                      <a:pt x="239" y="62"/>
                      <a:pt x="242" y="60"/>
                    </a:cubicBezTo>
                    <a:cubicBezTo>
                      <a:pt x="242" y="65"/>
                      <a:pt x="242" y="65"/>
                      <a:pt x="246" y="71"/>
                    </a:cubicBezTo>
                    <a:cubicBezTo>
                      <a:pt x="244" y="73"/>
                      <a:pt x="243" y="72"/>
                      <a:pt x="241" y="73"/>
                    </a:cubicBezTo>
                    <a:close/>
                    <a:moveTo>
                      <a:pt x="251" y="78"/>
                    </a:moveTo>
                    <a:cubicBezTo>
                      <a:pt x="251" y="73"/>
                      <a:pt x="256" y="72"/>
                      <a:pt x="255" y="68"/>
                    </a:cubicBezTo>
                    <a:cubicBezTo>
                      <a:pt x="257" y="68"/>
                      <a:pt x="258" y="76"/>
                      <a:pt x="257" y="79"/>
                    </a:cubicBezTo>
                    <a:cubicBezTo>
                      <a:pt x="254" y="73"/>
                      <a:pt x="255" y="74"/>
                      <a:pt x="251" y="78"/>
                    </a:cubicBezTo>
                    <a:close/>
                    <a:moveTo>
                      <a:pt x="354" y="12"/>
                    </a:moveTo>
                    <a:cubicBezTo>
                      <a:pt x="355" y="11"/>
                      <a:pt x="356" y="13"/>
                      <a:pt x="357" y="13"/>
                    </a:cubicBezTo>
                    <a:cubicBezTo>
                      <a:pt x="359" y="12"/>
                      <a:pt x="358" y="10"/>
                      <a:pt x="361" y="9"/>
                    </a:cubicBezTo>
                    <a:cubicBezTo>
                      <a:pt x="361" y="10"/>
                      <a:pt x="362" y="11"/>
                      <a:pt x="363" y="12"/>
                    </a:cubicBezTo>
                    <a:cubicBezTo>
                      <a:pt x="360" y="13"/>
                      <a:pt x="357" y="15"/>
                      <a:pt x="354" y="12"/>
                    </a:cubicBezTo>
                    <a:close/>
                    <a:moveTo>
                      <a:pt x="716" y="72"/>
                    </a:moveTo>
                    <a:cubicBezTo>
                      <a:pt x="717" y="79"/>
                      <a:pt x="704" y="74"/>
                      <a:pt x="698" y="77"/>
                    </a:cubicBezTo>
                    <a:cubicBezTo>
                      <a:pt x="697" y="72"/>
                      <a:pt x="708" y="74"/>
                      <a:pt x="704" y="69"/>
                    </a:cubicBezTo>
                    <a:cubicBezTo>
                      <a:pt x="707" y="71"/>
                      <a:pt x="711" y="68"/>
                      <a:pt x="714" y="65"/>
                    </a:cubicBezTo>
                    <a:cubicBezTo>
                      <a:pt x="714" y="71"/>
                      <a:pt x="706" y="74"/>
                      <a:pt x="702" y="75"/>
                    </a:cubicBezTo>
                    <a:cubicBezTo>
                      <a:pt x="706" y="77"/>
                      <a:pt x="711" y="73"/>
                      <a:pt x="716" y="72"/>
                    </a:cubicBezTo>
                    <a:close/>
                    <a:moveTo>
                      <a:pt x="717" y="62"/>
                    </a:moveTo>
                    <a:cubicBezTo>
                      <a:pt x="718" y="66"/>
                      <a:pt x="708" y="63"/>
                      <a:pt x="710" y="59"/>
                    </a:cubicBezTo>
                    <a:cubicBezTo>
                      <a:pt x="717" y="63"/>
                      <a:pt x="711" y="54"/>
                      <a:pt x="716" y="51"/>
                    </a:cubicBezTo>
                    <a:cubicBezTo>
                      <a:pt x="722" y="56"/>
                      <a:pt x="711" y="60"/>
                      <a:pt x="717" y="62"/>
                    </a:cubicBezTo>
                    <a:close/>
                    <a:moveTo>
                      <a:pt x="712" y="39"/>
                    </a:moveTo>
                    <a:cubicBezTo>
                      <a:pt x="714" y="43"/>
                      <a:pt x="714" y="33"/>
                      <a:pt x="717" y="39"/>
                    </a:cubicBezTo>
                    <a:cubicBezTo>
                      <a:pt x="712" y="44"/>
                      <a:pt x="711" y="46"/>
                      <a:pt x="706" y="43"/>
                    </a:cubicBezTo>
                    <a:cubicBezTo>
                      <a:pt x="713" y="44"/>
                      <a:pt x="708" y="28"/>
                      <a:pt x="712" y="39"/>
                    </a:cubicBezTo>
                    <a:close/>
                    <a:moveTo>
                      <a:pt x="721" y="30"/>
                    </a:moveTo>
                    <a:cubicBezTo>
                      <a:pt x="717" y="32"/>
                      <a:pt x="712" y="33"/>
                      <a:pt x="708" y="32"/>
                    </a:cubicBezTo>
                    <a:cubicBezTo>
                      <a:pt x="709" y="28"/>
                      <a:pt x="716" y="17"/>
                      <a:pt x="720" y="10"/>
                    </a:cubicBezTo>
                    <a:cubicBezTo>
                      <a:pt x="722" y="17"/>
                      <a:pt x="720" y="21"/>
                      <a:pt x="721" y="30"/>
                    </a:cubicBezTo>
                    <a:close/>
                    <a:moveTo>
                      <a:pt x="716" y="13"/>
                    </a:moveTo>
                    <a:cubicBezTo>
                      <a:pt x="714" y="14"/>
                      <a:pt x="713" y="15"/>
                      <a:pt x="711" y="17"/>
                    </a:cubicBezTo>
                    <a:cubicBezTo>
                      <a:pt x="709" y="11"/>
                      <a:pt x="706" y="17"/>
                      <a:pt x="704" y="13"/>
                    </a:cubicBezTo>
                    <a:cubicBezTo>
                      <a:pt x="708" y="13"/>
                      <a:pt x="713" y="8"/>
                      <a:pt x="716" y="13"/>
                    </a:cubicBezTo>
                    <a:close/>
                  </a:path>
                </a:pathLst>
              </a:custGeom>
              <a:solidFill>
                <a:srgbClr val="FDBE00"/>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 name="Freeform 548"/>
              <p:cNvSpPr>
                <a:spLocks noEditPoints="1"/>
              </p:cNvSpPr>
              <p:nvPr/>
            </p:nvSpPr>
            <p:spPr bwMode="auto">
              <a:xfrm rot="16200000" flipV="1">
                <a:off x="4438472" y="3209915"/>
                <a:ext cx="363777" cy="45719"/>
              </a:xfrm>
              <a:custGeom>
                <a:avLst/>
                <a:gdLst>
                  <a:gd name="T0" fmla="*/ 480 w 748"/>
                  <a:gd name="T1" fmla="*/ 13 h 95"/>
                  <a:gd name="T2" fmla="*/ 427 w 748"/>
                  <a:gd name="T3" fmla="*/ 8 h 95"/>
                  <a:gd name="T4" fmla="*/ 366 w 748"/>
                  <a:gd name="T5" fmla="*/ 13 h 95"/>
                  <a:gd name="T6" fmla="*/ 311 w 748"/>
                  <a:gd name="T7" fmla="*/ 15 h 95"/>
                  <a:gd name="T8" fmla="*/ 289 w 748"/>
                  <a:gd name="T9" fmla="*/ 1 h 95"/>
                  <a:gd name="T10" fmla="*/ 234 w 748"/>
                  <a:gd name="T11" fmla="*/ 11 h 95"/>
                  <a:gd name="T12" fmla="*/ 205 w 748"/>
                  <a:gd name="T13" fmla="*/ 13 h 95"/>
                  <a:gd name="T14" fmla="*/ 152 w 748"/>
                  <a:gd name="T15" fmla="*/ 18 h 95"/>
                  <a:gd name="T16" fmla="*/ 142 w 748"/>
                  <a:gd name="T17" fmla="*/ 18 h 95"/>
                  <a:gd name="T18" fmla="*/ 126 w 748"/>
                  <a:gd name="T19" fmla="*/ 20 h 95"/>
                  <a:gd name="T20" fmla="*/ 107 w 748"/>
                  <a:gd name="T21" fmla="*/ 1 h 95"/>
                  <a:gd name="T22" fmla="*/ 64 w 748"/>
                  <a:gd name="T23" fmla="*/ 20 h 95"/>
                  <a:gd name="T24" fmla="*/ 17 w 748"/>
                  <a:gd name="T25" fmla="*/ 64 h 95"/>
                  <a:gd name="T26" fmla="*/ 71 w 748"/>
                  <a:gd name="T27" fmla="*/ 69 h 95"/>
                  <a:gd name="T28" fmla="*/ 101 w 748"/>
                  <a:gd name="T29" fmla="*/ 51 h 95"/>
                  <a:gd name="T30" fmla="*/ 90 w 748"/>
                  <a:gd name="T31" fmla="*/ 67 h 95"/>
                  <a:gd name="T32" fmla="*/ 112 w 748"/>
                  <a:gd name="T33" fmla="*/ 63 h 95"/>
                  <a:gd name="T34" fmla="*/ 140 w 748"/>
                  <a:gd name="T35" fmla="*/ 69 h 95"/>
                  <a:gd name="T36" fmla="*/ 151 w 748"/>
                  <a:gd name="T37" fmla="*/ 51 h 95"/>
                  <a:gd name="T38" fmla="*/ 167 w 748"/>
                  <a:gd name="T39" fmla="*/ 62 h 95"/>
                  <a:gd name="T40" fmla="*/ 213 w 748"/>
                  <a:gd name="T41" fmla="*/ 61 h 95"/>
                  <a:gd name="T42" fmla="*/ 244 w 748"/>
                  <a:gd name="T43" fmla="*/ 84 h 95"/>
                  <a:gd name="T44" fmla="*/ 306 w 748"/>
                  <a:gd name="T45" fmla="*/ 77 h 95"/>
                  <a:gd name="T46" fmla="*/ 364 w 748"/>
                  <a:gd name="T47" fmla="*/ 85 h 95"/>
                  <a:gd name="T48" fmla="*/ 566 w 748"/>
                  <a:gd name="T49" fmla="*/ 89 h 95"/>
                  <a:gd name="T50" fmla="*/ 675 w 748"/>
                  <a:gd name="T51" fmla="*/ 85 h 95"/>
                  <a:gd name="T52" fmla="*/ 744 w 748"/>
                  <a:gd name="T53" fmla="*/ 58 h 95"/>
                  <a:gd name="T54" fmla="*/ 725 w 748"/>
                  <a:gd name="T55" fmla="*/ 56 h 95"/>
                  <a:gd name="T56" fmla="*/ 733 w 748"/>
                  <a:gd name="T57" fmla="*/ 32 h 95"/>
                  <a:gd name="T58" fmla="*/ 725 w 748"/>
                  <a:gd name="T59" fmla="*/ 7 h 95"/>
                  <a:gd name="T60" fmla="*/ 672 w 748"/>
                  <a:gd name="T61" fmla="*/ 9 h 95"/>
                  <a:gd name="T62" fmla="*/ 642 w 748"/>
                  <a:gd name="T63" fmla="*/ 9 h 95"/>
                  <a:gd name="T64" fmla="*/ 604 w 748"/>
                  <a:gd name="T65" fmla="*/ 6 h 95"/>
                  <a:gd name="T66" fmla="*/ 227 w 748"/>
                  <a:gd name="T67" fmla="*/ 28 h 95"/>
                  <a:gd name="T68" fmla="*/ 201 w 748"/>
                  <a:gd name="T69" fmla="*/ 36 h 95"/>
                  <a:gd name="T70" fmla="*/ 220 w 748"/>
                  <a:gd name="T71" fmla="*/ 21 h 95"/>
                  <a:gd name="T72" fmla="*/ 196 w 748"/>
                  <a:gd name="T73" fmla="*/ 25 h 95"/>
                  <a:gd name="T74" fmla="*/ 184 w 748"/>
                  <a:gd name="T75" fmla="*/ 11 h 95"/>
                  <a:gd name="T76" fmla="*/ 79 w 748"/>
                  <a:gd name="T77" fmla="*/ 39 h 95"/>
                  <a:gd name="T78" fmla="*/ 54 w 748"/>
                  <a:gd name="T79" fmla="*/ 40 h 95"/>
                  <a:gd name="T80" fmla="*/ 71 w 748"/>
                  <a:gd name="T81" fmla="*/ 38 h 95"/>
                  <a:gd name="T82" fmla="*/ 79 w 748"/>
                  <a:gd name="T83" fmla="*/ 44 h 95"/>
                  <a:gd name="T84" fmla="*/ 60 w 748"/>
                  <a:gd name="T85" fmla="*/ 68 h 95"/>
                  <a:gd name="T86" fmla="*/ 95 w 748"/>
                  <a:gd name="T87" fmla="*/ 48 h 95"/>
                  <a:gd name="T88" fmla="*/ 115 w 748"/>
                  <a:gd name="T89" fmla="*/ 39 h 95"/>
                  <a:gd name="T90" fmla="*/ 132 w 748"/>
                  <a:gd name="T91" fmla="*/ 31 h 95"/>
                  <a:gd name="T92" fmla="*/ 168 w 748"/>
                  <a:gd name="T93" fmla="*/ 26 h 95"/>
                  <a:gd name="T94" fmla="*/ 134 w 748"/>
                  <a:gd name="T95" fmla="*/ 63 h 95"/>
                  <a:gd name="T96" fmla="*/ 174 w 748"/>
                  <a:gd name="T97" fmla="*/ 29 h 95"/>
                  <a:gd name="T98" fmla="*/ 159 w 748"/>
                  <a:gd name="T99" fmla="*/ 58 h 95"/>
                  <a:gd name="T100" fmla="*/ 194 w 748"/>
                  <a:gd name="T101" fmla="*/ 38 h 95"/>
                  <a:gd name="T102" fmla="*/ 201 w 748"/>
                  <a:gd name="T103" fmla="*/ 43 h 95"/>
                  <a:gd name="T104" fmla="*/ 183 w 748"/>
                  <a:gd name="T105" fmla="*/ 66 h 95"/>
                  <a:gd name="T106" fmla="*/ 222 w 748"/>
                  <a:gd name="T107" fmla="*/ 63 h 95"/>
                  <a:gd name="T108" fmla="*/ 227 w 748"/>
                  <a:gd name="T109" fmla="*/ 66 h 95"/>
                  <a:gd name="T110" fmla="*/ 241 w 748"/>
                  <a:gd name="T111" fmla="*/ 73 h 95"/>
                  <a:gd name="T112" fmla="*/ 363 w 748"/>
                  <a:gd name="T113" fmla="*/ 12 h 95"/>
                  <a:gd name="T114" fmla="*/ 717 w 748"/>
                  <a:gd name="T115" fmla="*/ 62 h 95"/>
                  <a:gd name="T116" fmla="*/ 721 w 748"/>
                  <a:gd name="T117" fmla="*/ 3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48" h="95">
                    <a:moveTo>
                      <a:pt x="559" y="11"/>
                    </a:moveTo>
                    <a:cubicBezTo>
                      <a:pt x="559" y="7"/>
                      <a:pt x="557" y="9"/>
                      <a:pt x="557" y="5"/>
                    </a:cubicBezTo>
                    <a:cubicBezTo>
                      <a:pt x="546" y="13"/>
                      <a:pt x="543" y="8"/>
                      <a:pt x="534" y="8"/>
                    </a:cubicBezTo>
                    <a:cubicBezTo>
                      <a:pt x="537" y="7"/>
                      <a:pt x="541" y="7"/>
                      <a:pt x="539" y="3"/>
                    </a:cubicBezTo>
                    <a:cubicBezTo>
                      <a:pt x="529" y="8"/>
                      <a:pt x="508" y="10"/>
                      <a:pt x="498" y="11"/>
                    </a:cubicBezTo>
                    <a:cubicBezTo>
                      <a:pt x="499" y="11"/>
                      <a:pt x="499" y="9"/>
                      <a:pt x="498" y="8"/>
                    </a:cubicBezTo>
                    <a:cubicBezTo>
                      <a:pt x="491" y="10"/>
                      <a:pt x="491" y="13"/>
                      <a:pt x="485" y="9"/>
                    </a:cubicBezTo>
                    <a:cubicBezTo>
                      <a:pt x="483" y="14"/>
                      <a:pt x="481" y="8"/>
                      <a:pt x="480" y="13"/>
                    </a:cubicBezTo>
                    <a:cubicBezTo>
                      <a:pt x="478" y="10"/>
                      <a:pt x="476" y="12"/>
                      <a:pt x="476" y="9"/>
                    </a:cubicBezTo>
                    <a:cubicBezTo>
                      <a:pt x="473" y="9"/>
                      <a:pt x="470" y="11"/>
                      <a:pt x="467" y="8"/>
                    </a:cubicBezTo>
                    <a:cubicBezTo>
                      <a:pt x="463" y="10"/>
                      <a:pt x="469" y="13"/>
                      <a:pt x="465" y="15"/>
                    </a:cubicBezTo>
                    <a:cubicBezTo>
                      <a:pt x="464" y="14"/>
                      <a:pt x="463" y="13"/>
                      <a:pt x="462" y="13"/>
                    </a:cubicBezTo>
                    <a:cubicBezTo>
                      <a:pt x="463" y="12"/>
                      <a:pt x="464" y="10"/>
                      <a:pt x="462" y="9"/>
                    </a:cubicBezTo>
                    <a:cubicBezTo>
                      <a:pt x="461" y="10"/>
                      <a:pt x="459" y="11"/>
                      <a:pt x="458" y="12"/>
                    </a:cubicBezTo>
                    <a:cubicBezTo>
                      <a:pt x="445" y="2"/>
                      <a:pt x="432" y="14"/>
                      <a:pt x="426" y="14"/>
                    </a:cubicBezTo>
                    <a:cubicBezTo>
                      <a:pt x="422" y="9"/>
                      <a:pt x="428" y="10"/>
                      <a:pt x="427" y="8"/>
                    </a:cubicBezTo>
                    <a:cubicBezTo>
                      <a:pt x="420" y="9"/>
                      <a:pt x="412" y="6"/>
                      <a:pt x="410" y="14"/>
                    </a:cubicBezTo>
                    <a:cubicBezTo>
                      <a:pt x="405" y="6"/>
                      <a:pt x="404" y="18"/>
                      <a:pt x="401" y="13"/>
                    </a:cubicBezTo>
                    <a:cubicBezTo>
                      <a:pt x="400" y="11"/>
                      <a:pt x="406" y="9"/>
                      <a:pt x="402" y="7"/>
                    </a:cubicBezTo>
                    <a:cubicBezTo>
                      <a:pt x="397" y="8"/>
                      <a:pt x="397" y="14"/>
                      <a:pt x="392" y="11"/>
                    </a:cubicBezTo>
                    <a:cubicBezTo>
                      <a:pt x="393" y="10"/>
                      <a:pt x="394" y="9"/>
                      <a:pt x="392" y="7"/>
                    </a:cubicBezTo>
                    <a:cubicBezTo>
                      <a:pt x="386" y="13"/>
                      <a:pt x="381" y="11"/>
                      <a:pt x="375" y="13"/>
                    </a:cubicBezTo>
                    <a:cubicBezTo>
                      <a:pt x="376" y="13"/>
                      <a:pt x="376" y="7"/>
                      <a:pt x="374" y="9"/>
                    </a:cubicBezTo>
                    <a:cubicBezTo>
                      <a:pt x="375" y="12"/>
                      <a:pt x="368" y="13"/>
                      <a:pt x="366" y="13"/>
                    </a:cubicBezTo>
                    <a:cubicBezTo>
                      <a:pt x="370" y="11"/>
                      <a:pt x="369" y="8"/>
                      <a:pt x="370" y="5"/>
                    </a:cubicBezTo>
                    <a:cubicBezTo>
                      <a:pt x="365" y="4"/>
                      <a:pt x="369" y="8"/>
                      <a:pt x="365" y="10"/>
                    </a:cubicBezTo>
                    <a:cubicBezTo>
                      <a:pt x="361" y="4"/>
                      <a:pt x="353" y="5"/>
                      <a:pt x="350" y="11"/>
                    </a:cubicBezTo>
                    <a:cubicBezTo>
                      <a:pt x="346" y="10"/>
                      <a:pt x="340" y="11"/>
                      <a:pt x="338" y="8"/>
                    </a:cubicBezTo>
                    <a:cubicBezTo>
                      <a:pt x="336" y="8"/>
                      <a:pt x="326" y="14"/>
                      <a:pt x="322" y="8"/>
                    </a:cubicBezTo>
                    <a:cubicBezTo>
                      <a:pt x="318" y="9"/>
                      <a:pt x="321" y="12"/>
                      <a:pt x="319" y="14"/>
                    </a:cubicBezTo>
                    <a:cubicBezTo>
                      <a:pt x="317" y="11"/>
                      <a:pt x="315" y="8"/>
                      <a:pt x="315" y="6"/>
                    </a:cubicBezTo>
                    <a:cubicBezTo>
                      <a:pt x="310" y="8"/>
                      <a:pt x="314" y="12"/>
                      <a:pt x="311" y="15"/>
                    </a:cubicBezTo>
                    <a:cubicBezTo>
                      <a:pt x="309" y="12"/>
                      <a:pt x="301" y="15"/>
                      <a:pt x="302" y="11"/>
                    </a:cubicBezTo>
                    <a:cubicBezTo>
                      <a:pt x="304" y="12"/>
                      <a:pt x="311" y="14"/>
                      <a:pt x="310" y="8"/>
                    </a:cubicBezTo>
                    <a:cubicBezTo>
                      <a:pt x="305" y="11"/>
                      <a:pt x="302" y="7"/>
                      <a:pt x="298" y="7"/>
                    </a:cubicBezTo>
                    <a:cubicBezTo>
                      <a:pt x="298" y="11"/>
                      <a:pt x="299" y="8"/>
                      <a:pt x="302" y="9"/>
                    </a:cubicBezTo>
                    <a:cubicBezTo>
                      <a:pt x="298" y="10"/>
                      <a:pt x="297" y="14"/>
                      <a:pt x="295" y="13"/>
                    </a:cubicBezTo>
                    <a:cubicBezTo>
                      <a:pt x="292" y="11"/>
                      <a:pt x="295" y="6"/>
                      <a:pt x="292" y="8"/>
                    </a:cubicBezTo>
                    <a:cubicBezTo>
                      <a:pt x="294" y="10"/>
                      <a:pt x="287" y="15"/>
                      <a:pt x="286" y="13"/>
                    </a:cubicBezTo>
                    <a:cubicBezTo>
                      <a:pt x="284" y="8"/>
                      <a:pt x="293" y="5"/>
                      <a:pt x="289" y="1"/>
                    </a:cubicBezTo>
                    <a:cubicBezTo>
                      <a:pt x="285" y="11"/>
                      <a:pt x="272" y="11"/>
                      <a:pt x="263" y="11"/>
                    </a:cubicBezTo>
                    <a:cubicBezTo>
                      <a:pt x="263" y="8"/>
                      <a:pt x="264" y="2"/>
                      <a:pt x="260" y="4"/>
                    </a:cubicBezTo>
                    <a:cubicBezTo>
                      <a:pt x="258" y="8"/>
                      <a:pt x="261" y="7"/>
                      <a:pt x="260" y="9"/>
                    </a:cubicBezTo>
                    <a:cubicBezTo>
                      <a:pt x="257" y="10"/>
                      <a:pt x="256" y="12"/>
                      <a:pt x="253" y="6"/>
                    </a:cubicBezTo>
                    <a:cubicBezTo>
                      <a:pt x="251" y="7"/>
                      <a:pt x="252" y="9"/>
                      <a:pt x="250" y="10"/>
                    </a:cubicBezTo>
                    <a:cubicBezTo>
                      <a:pt x="245" y="1"/>
                      <a:pt x="245" y="12"/>
                      <a:pt x="243" y="10"/>
                    </a:cubicBezTo>
                    <a:cubicBezTo>
                      <a:pt x="238" y="7"/>
                      <a:pt x="247" y="6"/>
                      <a:pt x="242" y="3"/>
                    </a:cubicBezTo>
                    <a:cubicBezTo>
                      <a:pt x="237" y="7"/>
                      <a:pt x="240" y="10"/>
                      <a:pt x="234" y="11"/>
                    </a:cubicBezTo>
                    <a:cubicBezTo>
                      <a:pt x="234" y="8"/>
                      <a:pt x="232" y="6"/>
                      <a:pt x="230" y="6"/>
                    </a:cubicBezTo>
                    <a:cubicBezTo>
                      <a:pt x="229" y="8"/>
                      <a:pt x="227" y="11"/>
                      <a:pt x="226" y="5"/>
                    </a:cubicBezTo>
                    <a:cubicBezTo>
                      <a:pt x="220" y="7"/>
                      <a:pt x="230" y="10"/>
                      <a:pt x="224" y="12"/>
                    </a:cubicBezTo>
                    <a:cubicBezTo>
                      <a:pt x="223" y="11"/>
                      <a:pt x="222" y="10"/>
                      <a:pt x="220" y="10"/>
                    </a:cubicBezTo>
                    <a:cubicBezTo>
                      <a:pt x="223" y="8"/>
                      <a:pt x="223" y="6"/>
                      <a:pt x="221" y="4"/>
                    </a:cubicBezTo>
                    <a:cubicBezTo>
                      <a:pt x="214" y="5"/>
                      <a:pt x="221" y="17"/>
                      <a:pt x="213" y="12"/>
                    </a:cubicBezTo>
                    <a:cubicBezTo>
                      <a:pt x="219" y="11"/>
                      <a:pt x="214" y="9"/>
                      <a:pt x="216" y="4"/>
                    </a:cubicBezTo>
                    <a:cubicBezTo>
                      <a:pt x="212" y="5"/>
                      <a:pt x="207" y="9"/>
                      <a:pt x="205" y="13"/>
                    </a:cubicBezTo>
                    <a:cubicBezTo>
                      <a:pt x="202" y="10"/>
                      <a:pt x="204" y="7"/>
                      <a:pt x="201" y="5"/>
                    </a:cubicBezTo>
                    <a:cubicBezTo>
                      <a:pt x="194" y="9"/>
                      <a:pt x="192" y="14"/>
                      <a:pt x="188" y="12"/>
                    </a:cubicBezTo>
                    <a:cubicBezTo>
                      <a:pt x="191" y="10"/>
                      <a:pt x="183" y="7"/>
                      <a:pt x="188" y="6"/>
                    </a:cubicBezTo>
                    <a:cubicBezTo>
                      <a:pt x="189" y="7"/>
                      <a:pt x="188" y="8"/>
                      <a:pt x="190" y="10"/>
                    </a:cubicBezTo>
                    <a:cubicBezTo>
                      <a:pt x="197" y="2"/>
                      <a:pt x="183" y="7"/>
                      <a:pt x="179" y="4"/>
                    </a:cubicBezTo>
                    <a:cubicBezTo>
                      <a:pt x="174" y="7"/>
                      <a:pt x="174" y="12"/>
                      <a:pt x="169" y="8"/>
                    </a:cubicBezTo>
                    <a:cubicBezTo>
                      <a:pt x="169" y="4"/>
                      <a:pt x="176" y="9"/>
                      <a:pt x="175" y="2"/>
                    </a:cubicBezTo>
                    <a:cubicBezTo>
                      <a:pt x="167" y="6"/>
                      <a:pt x="150" y="5"/>
                      <a:pt x="152" y="18"/>
                    </a:cubicBezTo>
                    <a:cubicBezTo>
                      <a:pt x="155" y="14"/>
                      <a:pt x="157" y="17"/>
                      <a:pt x="160" y="17"/>
                    </a:cubicBezTo>
                    <a:cubicBezTo>
                      <a:pt x="165" y="15"/>
                      <a:pt x="162" y="12"/>
                      <a:pt x="166" y="9"/>
                    </a:cubicBezTo>
                    <a:cubicBezTo>
                      <a:pt x="170" y="13"/>
                      <a:pt x="167" y="16"/>
                      <a:pt x="164" y="19"/>
                    </a:cubicBezTo>
                    <a:cubicBezTo>
                      <a:pt x="159" y="19"/>
                      <a:pt x="153" y="20"/>
                      <a:pt x="148" y="23"/>
                    </a:cubicBezTo>
                    <a:cubicBezTo>
                      <a:pt x="147" y="22"/>
                      <a:pt x="147" y="22"/>
                      <a:pt x="146" y="21"/>
                    </a:cubicBezTo>
                    <a:cubicBezTo>
                      <a:pt x="156" y="14"/>
                      <a:pt x="144" y="12"/>
                      <a:pt x="152" y="7"/>
                    </a:cubicBezTo>
                    <a:cubicBezTo>
                      <a:pt x="146" y="7"/>
                      <a:pt x="146" y="11"/>
                      <a:pt x="140" y="13"/>
                    </a:cubicBezTo>
                    <a:cubicBezTo>
                      <a:pt x="138" y="17"/>
                      <a:pt x="144" y="15"/>
                      <a:pt x="142" y="18"/>
                    </a:cubicBezTo>
                    <a:cubicBezTo>
                      <a:pt x="136" y="18"/>
                      <a:pt x="138" y="21"/>
                      <a:pt x="133" y="25"/>
                    </a:cubicBezTo>
                    <a:cubicBezTo>
                      <a:pt x="131" y="19"/>
                      <a:pt x="127" y="30"/>
                      <a:pt x="125" y="26"/>
                    </a:cubicBezTo>
                    <a:cubicBezTo>
                      <a:pt x="123" y="22"/>
                      <a:pt x="130" y="20"/>
                      <a:pt x="129" y="16"/>
                    </a:cubicBezTo>
                    <a:cubicBezTo>
                      <a:pt x="139" y="21"/>
                      <a:pt x="139" y="4"/>
                      <a:pt x="149" y="6"/>
                    </a:cubicBezTo>
                    <a:cubicBezTo>
                      <a:pt x="143" y="3"/>
                      <a:pt x="136" y="7"/>
                      <a:pt x="130" y="5"/>
                    </a:cubicBezTo>
                    <a:cubicBezTo>
                      <a:pt x="129" y="8"/>
                      <a:pt x="127" y="12"/>
                      <a:pt x="127" y="16"/>
                    </a:cubicBezTo>
                    <a:cubicBezTo>
                      <a:pt x="125" y="14"/>
                      <a:pt x="123" y="14"/>
                      <a:pt x="121" y="15"/>
                    </a:cubicBezTo>
                    <a:cubicBezTo>
                      <a:pt x="119" y="19"/>
                      <a:pt x="128" y="17"/>
                      <a:pt x="126" y="20"/>
                    </a:cubicBezTo>
                    <a:cubicBezTo>
                      <a:pt x="115" y="20"/>
                      <a:pt x="116" y="24"/>
                      <a:pt x="111" y="27"/>
                    </a:cubicBezTo>
                    <a:cubicBezTo>
                      <a:pt x="111" y="22"/>
                      <a:pt x="111" y="17"/>
                      <a:pt x="114" y="13"/>
                    </a:cubicBezTo>
                    <a:cubicBezTo>
                      <a:pt x="118" y="16"/>
                      <a:pt x="116" y="18"/>
                      <a:pt x="119" y="21"/>
                    </a:cubicBezTo>
                    <a:cubicBezTo>
                      <a:pt x="120" y="15"/>
                      <a:pt x="122" y="9"/>
                      <a:pt x="126" y="4"/>
                    </a:cubicBezTo>
                    <a:cubicBezTo>
                      <a:pt x="124" y="1"/>
                      <a:pt x="109" y="1"/>
                      <a:pt x="114" y="8"/>
                    </a:cubicBezTo>
                    <a:cubicBezTo>
                      <a:pt x="114" y="10"/>
                      <a:pt x="109" y="12"/>
                      <a:pt x="106" y="12"/>
                    </a:cubicBezTo>
                    <a:cubicBezTo>
                      <a:pt x="103" y="10"/>
                      <a:pt x="112" y="9"/>
                      <a:pt x="109" y="6"/>
                    </a:cubicBezTo>
                    <a:cubicBezTo>
                      <a:pt x="104" y="8"/>
                      <a:pt x="106" y="3"/>
                      <a:pt x="107" y="1"/>
                    </a:cubicBezTo>
                    <a:cubicBezTo>
                      <a:pt x="103" y="6"/>
                      <a:pt x="93" y="13"/>
                      <a:pt x="86" y="16"/>
                    </a:cubicBezTo>
                    <a:cubicBezTo>
                      <a:pt x="87" y="14"/>
                      <a:pt x="85" y="13"/>
                      <a:pt x="86" y="12"/>
                    </a:cubicBezTo>
                    <a:cubicBezTo>
                      <a:pt x="90" y="7"/>
                      <a:pt x="103" y="8"/>
                      <a:pt x="99" y="0"/>
                    </a:cubicBezTo>
                    <a:cubicBezTo>
                      <a:pt x="94" y="2"/>
                      <a:pt x="96" y="5"/>
                      <a:pt x="92" y="7"/>
                    </a:cubicBezTo>
                    <a:cubicBezTo>
                      <a:pt x="86" y="7"/>
                      <a:pt x="91" y="4"/>
                      <a:pt x="89" y="1"/>
                    </a:cubicBezTo>
                    <a:cubicBezTo>
                      <a:pt x="80" y="5"/>
                      <a:pt x="88" y="11"/>
                      <a:pt x="82" y="15"/>
                    </a:cubicBezTo>
                    <a:cubicBezTo>
                      <a:pt x="78" y="10"/>
                      <a:pt x="73" y="16"/>
                      <a:pt x="70" y="10"/>
                    </a:cubicBezTo>
                    <a:cubicBezTo>
                      <a:pt x="68" y="13"/>
                      <a:pt x="69" y="17"/>
                      <a:pt x="64" y="20"/>
                    </a:cubicBezTo>
                    <a:cubicBezTo>
                      <a:pt x="57" y="12"/>
                      <a:pt x="58" y="16"/>
                      <a:pt x="51" y="12"/>
                    </a:cubicBezTo>
                    <a:cubicBezTo>
                      <a:pt x="52" y="17"/>
                      <a:pt x="49" y="18"/>
                      <a:pt x="44" y="21"/>
                    </a:cubicBezTo>
                    <a:cubicBezTo>
                      <a:pt x="50" y="29"/>
                      <a:pt x="44" y="36"/>
                      <a:pt x="35" y="43"/>
                    </a:cubicBezTo>
                    <a:cubicBezTo>
                      <a:pt x="29" y="38"/>
                      <a:pt x="22" y="43"/>
                      <a:pt x="18" y="49"/>
                    </a:cubicBezTo>
                    <a:cubicBezTo>
                      <a:pt x="13" y="48"/>
                      <a:pt x="18" y="44"/>
                      <a:pt x="12" y="42"/>
                    </a:cubicBezTo>
                    <a:cubicBezTo>
                      <a:pt x="11" y="46"/>
                      <a:pt x="16" y="67"/>
                      <a:pt x="8" y="58"/>
                    </a:cubicBezTo>
                    <a:cubicBezTo>
                      <a:pt x="7" y="60"/>
                      <a:pt x="0" y="62"/>
                      <a:pt x="5" y="64"/>
                    </a:cubicBezTo>
                    <a:cubicBezTo>
                      <a:pt x="9" y="64"/>
                      <a:pt x="13" y="63"/>
                      <a:pt x="17" y="64"/>
                    </a:cubicBezTo>
                    <a:cubicBezTo>
                      <a:pt x="18" y="60"/>
                      <a:pt x="17" y="56"/>
                      <a:pt x="20" y="52"/>
                    </a:cubicBezTo>
                    <a:cubicBezTo>
                      <a:pt x="22" y="53"/>
                      <a:pt x="24" y="53"/>
                      <a:pt x="25" y="56"/>
                    </a:cubicBezTo>
                    <a:cubicBezTo>
                      <a:pt x="27" y="51"/>
                      <a:pt x="30" y="52"/>
                      <a:pt x="34" y="51"/>
                    </a:cubicBezTo>
                    <a:cubicBezTo>
                      <a:pt x="32" y="48"/>
                      <a:pt x="30" y="49"/>
                      <a:pt x="29" y="47"/>
                    </a:cubicBezTo>
                    <a:cubicBezTo>
                      <a:pt x="35" y="41"/>
                      <a:pt x="36" y="47"/>
                      <a:pt x="40" y="40"/>
                    </a:cubicBezTo>
                    <a:cubicBezTo>
                      <a:pt x="43" y="44"/>
                      <a:pt x="49" y="46"/>
                      <a:pt x="56" y="46"/>
                    </a:cubicBezTo>
                    <a:cubicBezTo>
                      <a:pt x="46" y="53"/>
                      <a:pt x="60" y="57"/>
                      <a:pt x="51" y="64"/>
                    </a:cubicBezTo>
                    <a:cubicBezTo>
                      <a:pt x="57" y="73"/>
                      <a:pt x="65" y="66"/>
                      <a:pt x="71" y="69"/>
                    </a:cubicBezTo>
                    <a:cubicBezTo>
                      <a:pt x="69" y="66"/>
                      <a:pt x="67" y="67"/>
                      <a:pt x="65" y="63"/>
                    </a:cubicBezTo>
                    <a:cubicBezTo>
                      <a:pt x="66" y="61"/>
                      <a:pt x="66" y="59"/>
                      <a:pt x="68" y="58"/>
                    </a:cubicBezTo>
                    <a:cubicBezTo>
                      <a:pt x="70" y="60"/>
                      <a:pt x="69" y="62"/>
                      <a:pt x="71" y="63"/>
                    </a:cubicBezTo>
                    <a:cubicBezTo>
                      <a:pt x="72" y="64"/>
                      <a:pt x="78" y="62"/>
                      <a:pt x="76" y="59"/>
                    </a:cubicBezTo>
                    <a:cubicBezTo>
                      <a:pt x="75" y="59"/>
                      <a:pt x="81" y="47"/>
                      <a:pt x="86" y="46"/>
                    </a:cubicBezTo>
                    <a:cubicBezTo>
                      <a:pt x="84" y="48"/>
                      <a:pt x="83" y="50"/>
                      <a:pt x="83" y="52"/>
                    </a:cubicBezTo>
                    <a:cubicBezTo>
                      <a:pt x="86" y="51"/>
                      <a:pt x="92" y="50"/>
                      <a:pt x="91" y="55"/>
                    </a:cubicBezTo>
                    <a:cubicBezTo>
                      <a:pt x="94" y="52"/>
                      <a:pt x="98" y="50"/>
                      <a:pt x="101" y="51"/>
                    </a:cubicBezTo>
                    <a:cubicBezTo>
                      <a:pt x="101" y="52"/>
                      <a:pt x="102" y="53"/>
                      <a:pt x="101" y="54"/>
                    </a:cubicBezTo>
                    <a:cubicBezTo>
                      <a:pt x="96" y="55"/>
                      <a:pt x="91" y="54"/>
                      <a:pt x="85" y="59"/>
                    </a:cubicBezTo>
                    <a:cubicBezTo>
                      <a:pt x="85" y="58"/>
                      <a:pt x="85" y="53"/>
                      <a:pt x="82" y="55"/>
                    </a:cubicBezTo>
                    <a:cubicBezTo>
                      <a:pt x="85" y="62"/>
                      <a:pt x="73" y="61"/>
                      <a:pt x="75" y="69"/>
                    </a:cubicBezTo>
                    <a:cubicBezTo>
                      <a:pt x="79" y="65"/>
                      <a:pt x="82" y="74"/>
                      <a:pt x="86" y="69"/>
                    </a:cubicBezTo>
                    <a:cubicBezTo>
                      <a:pt x="90" y="67"/>
                      <a:pt x="84" y="64"/>
                      <a:pt x="86" y="62"/>
                    </a:cubicBezTo>
                    <a:cubicBezTo>
                      <a:pt x="88" y="61"/>
                      <a:pt x="89" y="60"/>
                      <a:pt x="90" y="61"/>
                    </a:cubicBezTo>
                    <a:cubicBezTo>
                      <a:pt x="93" y="63"/>
                      <a:pt x="88" y="65"/>
                      <a:pt x="90" y="67"/>
                    </a:cubicBezTo>
                    <a:cubicBezTo>
                      <a:pt x="92" y="66"/>
                      <a:pt x="93" y="70"/>
                      <a:pt x="96" y="65"/>
                    </a:cubicBezTo>
                    <a:cubicBezTo>
                      <a:pt x="94" y="64"/>
                      <a:pt x="93" y="62"/>
                      <a:pt x="91" y="60"/>
                    </a:cubicBezTo>
                    <a:cubicBezTo>
                      <a:pt x="93" y="59"/>
                      <a:pt x="93" y="57"/>
                      <a:pt x="94" y="56"/>
                    </a:cubicBezTo>
                    <a:cubicBezTo>
                      <a:pt x="96" y="62"/>
                      <a:pt x="99" y="56"/>
                      <a:pt x="101" y="60"/>
                    </a:cubicBezTo>
                    <a:cubicBezTo>
                      <a:pt x="98" y="64"/>
                      <a:pt x="97" y="57"/>
                      <a:pt x="94" y="61"/>
                    </a:cubicBezTo>
                    <a:cubicBezTo>
                      <a:pt x="100" y="64"/>
                      <a:pt x="97" y="67"/>
                      <a:pt x="98" y="71"/>
                    </a:cubicBezTo>
                    <a:cubicBezTo>
                      <a:pt x="105" y="68"/>
                      <a:pt x="100" y="63"/>
                      <a:pt x="104" y="59"/>
                    </a:cubicBezTo>
                    <a:cubicBezTo>
                      <a:pt x="107" y="57"/>
                      <a:pt x="109" y="64"/>
                      <a:pt x="112" y="63"/>
                    </a:cubicBezTo>
                    <a:cubicBezTo>
                      <a:pt x="114" y="59"/>
                      <a:pt x="118" y="57"/>
                      <a:pt x="112" y="54"/>
                    </a:cubicBezTo>
                    <a:cubicBezTo>
                      <a:pt x="115" y="51"/>
                      <a:pt x="120" y="47"/>
                      <a:pt x="124" y="49"/>
                    </a:cubicBezTo>
                    <a:cubicBezTo>
                      <a:pt x="117" y="54"/>
                      <a:pt x="118" y="60"/>
                      <a:pt x="114" y="66"/>
                    </a:cubicBezTo>
                    <a:cubicBezTo>
                      <a:pt x="111" y="60"/>
                      <a:pt x="96" y="73"/>
                      <a:pt x="104" y="74"/>
                    </a:cubicBezTo>
                    <a:cubicBezTo>
                      <a:pt x="103" y="70"/>
                      <a:pt x="109" y="75"/>
                      <a:pt x="112" y="69"/>
                    </a:cubicBezTo>
                    <a:cubicBezTo>
                      <a:pt x="115" y="75"/>
                      <a:pt x="123" y="71"/>
                      <a:pt x="131" y="76"/>
                    </a:cubicBezTo>
                    <a:cubicBezTo>
                      <a:pt x="136" y="74"/>
                      <a:pt x="133" y="71"/>
                      <a:pt x="134" y="68"/>
                    </a:cubicBezTo>
                    <a:cubicBezTo>
                      <a:pt x="136" y="69"/>
                      <a:pt x="138" y="65"/>
                      <a:pt x="140" y="69"/>
                    </a:cubicBezTo>
                    <a:cubicBezTo>
                      <a:pt x="143" y="65"/>
                      <a:pt x="143" y="65"/>
                      <a:pt x="147" y="64"/>
                    </a:cubicBezTo>
                    <a:cubicBezTo>
                      <a:pt x="145" y="58"/>
                      <a:pt x="142" y="67"/>
                      <a:pt x="140" y="64"/>
                    </a:cubicBezTo>
                    <a:cubicBezTo>
                      <a:pt x="137" y="61"/>
                      <a:pt x="137" y="59"/>
                      <a:pt x="138" y="57"/>
                    </a:cubicBezTo>
                    <a:cubicBezTo>
                      <a:pt x="142" y="56"/>
                      <a:pt x="145" y="61"/>
                      <a:pt x="150" y="56"/>
                    </a:cubicBezTo>
                    <a:cubicBezTo>
                      <a:pt x="146" y="52"/>
                      <a:pt x="148" y="49"/>
                      <a:pt x="151" y="46"/>
                    </a:cubicBezTo>
                    <a:cubicBezTo>
                      <a:pt x="154" y="49"/>
                      <a:pt x="157" y="43"/>
                      <a:pt x="160" y="44"/>
                    </a:cubicBezTo>
                    <a:cubicBezTo>
                      <a:pt x="161" y="45"/>
                      <a:pt x="160" y="47"/>
                      <a:pt x="160" y="48"/>
                    </a:cubicBezTo>
                    <a:cubicBezTo>
                      <a:pt x="157" y="52"/>
                      <a:pt x="154" y="50"/>
                      <a:pt x="151" y="51"/>
                    </a:cubicBezTo>
                    <a:cubicBezTo>
                      <a:pt x="154" y="59"/>
                      <a:pt x="144" y="65"/>
                      <a:pt x="147" y="73"/>
                    </a:cubicBezTo>
                    <a:cubicBezTo>
                      <a:pt x="143" y="73"/>
                      <a:pt x="140" y="68"/>
                      <a:pt x="136" y="72"/>
                    </a:cubicBezTo>
                    <a:cubicBezTo>
                      <a:pt x="140" y="79"/>
                      <a:pt x="149" y="71"/>
                      <a:pt x="150" y="77"/>
                    </a:cubicBezTo>
                    <a:cubicBezTo>
                      <a:pt x="157" y="75"/>
                      <a:pt x="157" y="70"/>
                      <a:pt x="162" y="64"/>
                    </a:cubicBezTo>
                    <a:cubicBezTo>
                      <a:pt x="163" y="66"/>
                      <a:pt x="165" y="65"/>
                      <a:pt x="166" y="67"/>
                    </a:cubicBezTo>
                    <a:cubicBezTo>
                      <a:pt x="165" y="71"/>
                      <a:pt x="161" y="69"/>
                      <a:pt x="161" y="72"/>
                    </a:cubicBezTo>
                    <a:cubicBezTo>
                      <a:pt x="163" y="76"/>
                      <a:pt x="166" y="72"/>
                      <a:pt x="169" y="75"/>
                    </a:cubicBezTo>
                    <a:cubicBezTo>
                      <a:pt x="175" y="71"/>
                      <a:pt x="166" y="64"/>
                      <a:pt x="167" y="62"/>
                    </a:cubicBezTo>
                    <a:cubicBezTo>
                      <a:pt x="169" y="61"/>
                      <a:pt x="170" y="62"/>
                      <a:pt x="171" y="63"/>
                    </a:cubicBezTo>
                    <a:cubicBezTo>
                      <a:pt x="173" y="68"/>
                      <a:pt x="172" y="72"/>
                      <a:pt x="177" y="76"/>
                    </a:cubicBezTo>
                    <a:cubicBezTo>
                      <a:pt x="180" y="76"/>
                      <a:pt x="182" y="72"/>
                      <a:pt x="184" y="78"/>
                    </a:cubicBezTo>
                    <a:cubicBezTo>
                      <a:pt x="187" y="73"/>
                      <a:pt x="190" y="78"/>
                      <a:pt x="189" y="81"/>
                    </a:cubicBezTo>
                    <a:cubicBezTo>
                      <a:pt x="195" y="71"/>
                      <a:pt x="202" y="78"/>
                      <a:pt x="204" y="70"/>
                    </a:cubicBezTo>
                    <a:cubicBezTo>
                      <a:pt x="202" y="67"/>
                      <a:pt x="200" y="69"/>
                      <a:pt x="198" y="65"/>
                    </a:cubicBezTo>
                    <a:cubicBezTo>
                      <a:pt x="204" y="64"/>
                      <a:pt x="201" y="62"/>
                      <a:pt x="204" y="58"/>
                    </a:cubicBezTo>
                    <a:cubicBezTo>
                      <a:pt x="204" y="64"/>
                      <a:pt x="210" y="59"/>
                      <a:pt x="213" y="61"/>
                    </a:cubicBezTo>
                    <a:cubicBezTo>
                      <a:pt x="213" y="64"/>
                      <a:pt x="208" y="64"/>
                      <a:pt x="205" y="64"/>
                    </a:cubicBezTo>
                    <a:cubicBezTo>
                      <a:pt x="207" y="69"/>
                      <a:pt x="203" y="73"/>
                      <a:pt x="203" y="78"/>
                    </a:cubicBezTo>
                    <a:cubicBezTo>
                      <a:pt x="209" y="73"/>
                      <a:pt x="209" y="80"/>
                      <a:pt x="215" y="79"/>
                    </a:cubicBezTo>
                    <a:cubicBezTo>
                      <a:pt x="216" y="75"/>
                      <a:pt x="211" y="77"/>
                      <a:pt x="213" y="75"/>
                    </a:cubicBezTo>
                    <a:cubicBezTo>
                      <a:pt x="216" y="77"/>
                      <a:pt x="219" y="75"/>
                      <a:pt x="221" y="76"/>
                    </a:cubicBezTo>
                    <a:cubicBezTo>
                      <a:pt x="223" y="77"/>
                      <a:pt x="220" y="78"/>
                      <a:pt x="221" y="80"/>
                    </a:cubicBezTo>
                    <a:cubicBezTo>
                      <a:pt x="225" y="82"/>
                      <a:pt x="228" y="76"/>
                      <a:pt x="229" y="77"/>
                    </a:cubicBezTo>
                    <a:cubicBezTo>
                      <a:pt x="229" y="82"/>
                      <a:pt x="244" y="78"/>
                      <a:pt x="244" y="84"/>
                    </a:cubicBezTo>
                    <a:cubicBezTo>
                      <a:pt x="249" y="80"/>
                      <a:pt x="255" y="79"/>
                      <a:pt x="259" y="82"/>
                    </a:cubicBezTo>
                    <a:cubicBezTo>
                      <a:pt x="263" y="79"/>
                      <a:pt x="269" y="76"/>
                      <a:pt x="268" y="72"/>
                    </a:cubicBezTo>
                    <a:cubicBezTo>
                      <a:pt x="268" y="73"/>
                      <a:pt x="269" y="73"/>
                      <a:pt x="270" y="73"/>
                    </a:cubicBezTo>
                    <a:cubicBezTo>
                      <a:pt x="266" y="77"/>
                      <a:pt x="272" y="82"/>
                      <a:pt x="274" y="83"/>
                    </a:cubicBezTo>
                    <a:cubicBezTo>
                      <a:pt x="274" y="79"/>
                      <a:pt x="284" y="87"/>
                      <a:pt x="284" y="79"/>
                    </a:cubicBezTo>
                    <a:cubicBezTo>
                      <a:pt x="289" y="84"/>
                      <a:pt x="296" y="83"/>
                      <a:pt x="302" y="82"/>
                    </a:cubicBezTo>
                    <a:cubicBezTo>
                      <a:pt x="300" y="78"/>
                      <a:pt x="296" y="79"/>
                      <a:pt x="299" y="75"/>
                    </a:cubicBezTo>
                    <a:cubicBezTo>
                      <a:pt x="298" y="81"/>
                      <a:pt x="304" y="77"/>
                      <a:pt x="306" y="77"/>
                    </a:cubicBezTo>
                    <a:cubicBezTo>
                      <a:pt x="303" y="84"/>
                      <a:pt x="321" y="74"/>
                      <a:pt x="318" y="84"/>
                    </a:cubicBezTo>
                    <a:cubicBezTo>
                      <a:pt x="314" y="77"/>
                      <a:pt x="310" y="84"/>
                      <a:pt x="305" y="83"/>
                    </a:cubicBezTo>
                    <a:cubicBezTo>
                      <a:pt x="305" y="84"/>
                      <a:pt x="306" y="84"/>
                      <a:pt x="305" y="85"/>
                    </a:cubicBezTo>
                    <a:cubicBezTo>
                      <a:pt x="305" y="86"/>
                      <a:pt x="305" y="87"/>
                      <a:pt x="305" y="88"/>
                    </a:cubicBezTo>
                    <a:cubicBezTo>
                      <a:pt x="312" y="84"/>
                      <a:pt x="317" y="85"/>
                      <a:pt x="327" y="86"/>
                    </a:cubicBezTo>
                    <a:cubicBezTo>
                      <a:pt x="337" y="86"/>
                      <a:pt x="354" y="90"/>
                      <a:pt x="362" y="87"/>
                    </a:cubicBezTo>
                    <a:cubicBezTo>
                      <a:pt x="364" y="86"/>
                      <a:pt x="364" y="86"/>
                      <a:pt x="364" y="85"/>
                    </a:cubicBezTo>
                    <a:cubicBezTo>
                      <a:pt x="363" y="84"/>
                      <a:pt x="364" y="84"/>
                      <a:pt x="364" y="85"/>
                    </a:cubicBezTo>
                    <a:cubicBezTo>
                      <a:pt x="364" y="85"/>
                      <a:pt x="365" y="86"/>
                      <a:pt x="365" y="86"/>
                    </a:cubicBezTo>
                    <a:cubicBezTo>
                      <a:pt x="372" y="93"/>
                      <a:pt x="389" y="81"/>
                      <a:pt x="387" y="91"/>
                    </a:cubicBezTo>
                    <a:cubicBezTo>
                      <a:pt x="387" y="87"/>
                      <a:pt x="400" y="85"/>
                      <a:pt x="399" y="90"/>
                    </a:cubicBezTo>
                    <a:cubicBezTo>
                      <a:pt x="413" y="85"/>
                      <a:pt x="426" y="87"/>
                      <a:pt x="439" y="90"/>
                    </a:cubicBezTo>
                    <a:cubicBezTo>
                      <a:pt x="448" y="88"/>
                      <a:pt x="461" y="85"/>
                      <a:pt x="465" y="91"/>
                    </a:cubicBezTo>
                    <a:cubicBezTo>
                      <a:pt x="464" y="90"/>
                      <a:pt x="465" y="89"/>
                      <a:pt x="466" y="87"/>
                    </a:cubicBezTo>
                    <a:cubicBezTo>
                      <a:pt x="481" y="89"/>
                      <a:pt x="505" y="89"/>
                      <a:pt x="524" y="92"/>
                    </a:cubicBezTo>
                    <a:cubicBezTo>
                      <a:pt x="539" y="86"/>
                      <a:pt x="551" y="95"/>
                      <a:pt x="566" y="89"/>
                    </a:cubicBezTo>
                    <a:cubicBezTo>
                      <a:pt x="569" y="91"/>
                      <a:pt x="572" y="89"/>
                      <a:pt x="575" y="93"/>
                    </a:cubicBezTo>
                    <a:cubicBezTo>
                      <a:pt x="588" y="85"/>
                      <a:pt x="600" y="94"/>
                      <a:pt x="614" y="87"/>
                    </a:cubicBezTo>
                    <a:cubicBezTo>
                      <a:pt x="615" y="88"/>
                      <a:pt x="616" y="90"/>
                      <a:pt x="616" y="91"/>
                    </a:cubicBezTo>
                    <a:cubicBezTo>
                      <a:pt x="625" y="89"/>
                      <a:pt x="634" y="85"/>
                      <a:pt x="641" y="86"/>
                    </a:cubicBezTo>
                    <a:cubicBezTo>
                      <a:pt x="643" y="86"/>
                      <a:pt x="646" y="89"/>
                      <a:pt x="648" y="89"/>
                    </a:cubicBezTo>
                    <a:cubicBezTo>
                      <a:pt x="652" y="89"/>
                      <a:pt x="655" y="84"/>
                      <a:pt x="659" y="85"/>
                    </a:cubicBezTo>
                    <a:cubicBezTo>
                      <a:pt x="661" y="85"/>
                      <a:pt x="662" y="88"/>
                      <a:pt x="665" y="87"/>
                    </a:cubicBezTo>
                    <a:cubicBezTo>
                      <a:pt x="669" y="87"/>
                      <a:pt x="669" y="86"/>
                      <a:pt x="675" y="85"/>
                    </a:cubicBezTo>
                    <a:cubicBezTo>
                      <a:pt x="687" y="81"/>
                      <a:pt x="703" y="89"/>
                      <a:pt x="708" y="79"/>
                    </a:cubicBezTo>
                    <a:cubicBezTo>
                      <a:pt x="708" y="81"/>
                      <a:pt x="709" y="82"/>
                      <a:pt x="712" y="83"/>
                    </a:cubicBezTo>
                    <a:cubicBezTo>
                      <a:pt x="715" y="79"/>
                      <a:pt x="717" y="79"/>
                      <a:pt x="721" y="74"/>
                    </a:cubicBezTo>
                    <a:cubicBezTo>
                      <a:pt x="722" y="77"/>
                      <a:pt x="720" y="79"/>
                      <a:pt x="721" y="81"/>
                    </a:cubicBezTo>
                    <a:cubicBezTo>
                      <a:pt x="728" y="77"/>
                      <a:pt x="735" y="72"/>
                      <a:pt x="736" y="64"/>
                    </a:cubicBezTo>
                    <a:cubicBezTo>
                      <a:pt x="742" y="66"/>
                      <a:pt x="744" y="59"/>
                      <a:pt x="748" y="58"/>
                    </a:cubicBezTo>
                    <a:cubicBezTo>
                      <a:pt x="745" y="56"/>
                      <a:pt x="748" y="50"/>
                      <a:pt x="743" y="51"/>
                    </a:cubicBezTo>
                    <a:cubicBezTo>
                      <a:pt x="742" y="55"/>
                      <a:pt x="745" y="56"/>
                      <a:pt x="744" y="58"/>
                    </a:cubicBezTo>
                    <a:cubicBezTo>
                      <a:pt x="740" y="59"/>
                      <a:pt x="732" y="63"/>
                      <a:pt x="732" y="56"/>
                    </a:cubicBezTo>
                    <a:cubicBezTo>
                      <a:pt x="731" y="61"/>
                      <a:pt x="726" y="59"/>
                      <a:pt x="726" y="62"/>
                    </a:cubicBezTo>
                    <a:cubicBezTo>
                      <a:pt x="733" y="58"/>
                      <a:pt x="727" y="71"/>
                      <a:pt x="730" y="69"/>
                    </a:cubicBezTo>
                    <a:cubicBezTo>
                      <a:pt x="732" y="68"/>
                      <a:pt x="729" y="62"/>
                      <a:pt x="732" y="65"/>
                    </a:cubicBezTo>
                    <a:cubicBezTo>
                      <a:pt x="733" y="68"/>
                      <a:pt x="731" y="70"/>
                      <a:pt x="728" y="72"/>
                    </a:cubicBezTo>
                    <a:cubicBezTo>
                      <a:pt x="727" y="66"/>
                      <a:pt x="723" y="75"/>
                      <a:pt x="721" y="72"/>
                    </a:cubicBezTo>
                    <a:cubicBezTo>
                      <a:pt x="721" y="71"/>
                      <a:pt x="720" y="70"/>
                      <a:pt x="719" y="70"/>
                    </a:cubicBezTo>
                    <a:cubicBezTo>
                      <a:pt x="726" y="65"/>
                      <a:pt x="720" y="62"/>
                      <a:pt x="725" y="56"/>
                    </a:cubicBezTo>
                    <a:cubicBezTo>
                      <a:pt x="732" y="58"/>
                      <a:pt x="730" y="47"/>
                      <a:pt x="736" y="53"/>
                    </a:cubicBezTo>
                    <a:cubicBezTo>
                      <a:pt x="737" y="50"/>
                      <a:pt x="746" y="41"/>
                      <a:pt x="739" y="40"/>
                    </a:cubicBezTo>
                    <a:cubicBezTo>
                      <a:pt x="741" y="41"/>
                      <a:pt x="734" y="48"/>
                      <a:pt x="733" y="43"/>
                    </a:cubicBezTo>
                    <a:cubicBezTo>
                      <a:pt x="729" y="46"/>
                      <a:pt x="726" y="58"/>
                      <a:pt x="720" y="51"/>
                    </a:cubicBezTo>
                    <a:cubicBezTo>
                      <a:pt x="722" y="47"/>
                      <a:pt x="723" y="47"/>
                      <a:pt x="727" y="47"/>
                    </a:cubicBezTo>
                    <a:cubicBezTo>
                      <a:pt x="723" y="44"/>
                      <a:pt x="729" y="42"/>
                      <a:pt x="728" y="39"/>
                    </a:cubicBezTo>
                    <a:cubicBezTo>
                      <a:pt x="724" y="39"/>
                      <a:pt x="725" y="30"/>
                      <a:pt x="730" y="27"/>
                    </a:cubicBezTo>
                    <a:cubicBezTo>
                      <a:pt x="731" y="29"/>
                      <a:pt x="732" y="30"/>
                      <a:pt x="733" y="32"/>
                    </a:cubicBezTo>
                    <a:cubicBezTo>
                      <a:pt x="734" y="31"/>
                      <a:pt x="735" y="31"/>
                      <a:pt x="736" y="30"/>
                    </a:cubicBezTo>
                    <a:cubicBezTo>
                      <a:pt x="737" y="29"/>
                      <a:pt x="736" y="27"/>
                      <a:pt x="736" y="26"/>
                    </a:cubicBezTo>
                    <a:cubicBezTo>
                      <a:pt x="735" y="27"/>
                      <a:pt x="733" y="28"/>
                      <a:pt x="732" y="26"/>
                    </a:cubicBezTo>
                    <a:cubicBezTo>
                      <a:pt x="734" y="22"/>
                      <a:pt x="738" y="21"/>
                      <a:pt x="736" y="17"/>
                    </a:cubicBezTo>
                    <a:cubicBezTo>
                      <a:pt x="733" y="19"/>
                      <a:pt x="734" y="21"/>
                      <a:pt x="730" y="23"/>
                    </a:cubicBezTo>
                    <a:cubicBezTo>
                      <a:pt x="724" y="22"/>
                      <a:pt x="725" y="19"/>
                      <a:pt x="724" y="13"/>
                    </a:cubicBezTo>
                    <a:cubicBezTo>
                      <a:pt x="728" y="14"/>
                      <a:pt x="731" y="16"/>
                      <a:pt x="735" y="14"/>
                    </a:cubicBezTo>
                    <a:cubicBezTo>
                      <a:pt x="732" y="10"/>
                      <a:pt x="725" y="13"/>
                      <a:pt x="725" y="7"/>
                    </a:cubicBezTo>
                    <a:cubicBezTo>
                      <a:pt x="723" y="9"/>
                      <a:pt x="723" y="10"/>
                      <a:pt x="723" y="11"/>
                    </a:cubicBezTo>
                    <a:cubicBezTo>
                      <a:pt x="715" y="0"/>
                      <a:pt x="704" y="15"/>
                      <a:pt x="697" y="8"/>
                    </a:cubicBezTo>
                    <a:cubicBezTo>
                      <a:pt x="692" y="9"/>
                      <a:pt x="697" y="17"/>
                      <a:pt x="693" y="15"/>
                    </a:cubicBezTo>
                    <a:cubicBezTo>
                      <a:pt x="696" y="11"/>
                      <a:pt x="689" y="17"/>
                      <a:pt x="689" y="12"/>
                    </a:cubicBezTo>
                    <a:cubicBezTo>
                      <a:pt x="692" y="10"/>
                      <a:pt x="695" y="8"/>
                      <a:pt x="693" y="6"/>
                    </a:cubicBezTo>
                    <a:cubicBezTo>
                      <a:pt x="687" y="9"/>
                      <a:pt x="689" y="7"/>
                      <a:pt x="689" y="10"/>
                    </a:cubicBezTo>
                    <a:cubicBezTo>
                      <a:pt x="684" y="9"/>
                      <a:pt x="676" y="11"/>
                      <a:pt x="674" y="13"/>
                    </a:cubicBezTo>
                    <a:cubicBezTo>
                      <a:pt x="672" y="12"/>
                      <a:pt x="672" y="10"/>
                      <a:pt x="672" y="9"/>
                    </a:cubicBezTo>
                    <a:cubicBezTo>
                      <a:pt x="668" y="10"/>
                      <a:pt x="664" y="10"/>
                      <a:pt x="660" y="10"/>
                    </a:cubicBezTo>
                    <a:cubicBezTo>
                      <a:pt x="661" y="11"/>
                      <a:pt x="658" y="13"/>
                      <a:pt x="658" y="15"/>
                    </a:cubicBezTo>
                    <a:cubicBezTo>
                      <a:pt x="658" y="8"/>
                      <a:pt x="656" y="16"/>
                      <a:pt x="654" y="14"/>
                    </a:cubicBezTo>
                    <a:cubicBezTo>
                      <a:pt x="654" y="13"/>
                      <a:pt x="653" y="13"/>
                      <a:pt x="652" y="12"/>
                    </a:cubicBezTo>
                    <a:cubicBezTo>
                      <a:pt x="654" y="11"/>
                      <a:pt x="655" y="12"/>
                      <a:pt x="657" y="10"/>
                    </a:cubicBezTo>
                    <a:cubicBezTo>
                      <a:pt x="653" y="8"/>
                      <a:pt x="643" y="5"/>
                      <a:pt x="644" y="13"/>
                    </a:cubicBezTo>
                    <a:cubicBezTo>
                      <a:pt x="645" y="12"/>
                      <a:pt x="648" y="11"/>
                      <a:pt x="646" y="13"/>
                    </a:cubicBezTo>
                    <a:cubicBezTo>
                      <a:pt x="642" y="15"/>
                      <a:pt x="644" y="12"/>
                      <a:pt x="642" y="9"/>
                    </a:cubicBezTo>
                    <a:cubicBezTo>
                      <a:pt x="638" y="11"/>
                      <a:pt x="631" y="8"/>
                      <a:pt x="630" y="13"/>
                    </a:cubicBezTo>
                    <a:cubicBezTo>
                      <a:pt x="626" y="9"/>
                      <a:pt x="618" y="13"/>
                      <a:pt x="622" y="8"/>
                    </a:cubicBezTo>
                    <a:cubicBezTo>
                      <a:pt x="621" y="9"/>
                      <a:pt x="620" y="8"/>
                      <a:pt x="620" y="7"/>
                    </a:cubicBezTo>
                    <a:cubicBezTo>
                      <a:pt x="617" y="8"/>
                      <a:pt x="619" y="10"/>
                      <a:pt x="618" y="12"/>
                    </a:cubicBezTo>
                    <a:cubicBezTo>
                      <a:pt x="617" y="10"/>
                      <a:pt x="615" y="12"/>
                      <a:pt x="614" y="11"/>
                    </a:cubicBezTo>
                    <a:cubicBezTo>
                      <a:pt x="616" y="10"/>
                      <a:pt x="618" y="8"/>
                      <a:pt x="616" y="6"/>
                    </a:cubicBezTo>
                    <a:cubicBezTo>
                      <a:pt x="611" y="7"/>
                      <a:pt x="607" y="11"/>
                      <a:pt x="600" y="9"/>
                    </a:cubicBezTo>
                    <a:cubicBezTo>
                      <a:pt x="601" y="9"/>
                      <a:pt x="607" y="9"/>
                      <a:pt x="604" y="6"/>
                    </a:cubicBezTo>
                    <a:cubicBezTo>
                      <a:pt x="601" y="6"/>
                      <a:pt x="595" y="6"/>
                      <a:pt x="594" y="11"/>
                    </a:cubicBezTo>
                    <a:cubicBezTo>
                      <a:pt x="589" y="4"/>
                      <a:pt x="584" y="11"/>
                      <a:pt x="580" y="12"/>
                    </a:cubicBezTo>
                    <a:cubicBezTo>
                      <a:pt x="582" y="11"/>
                      <a:pt x="583" y="9"/>
                      <a:pt x="582" y="7"/>
                    </a:cubicBezTo>
                    <a:cubicBezTo>
                      <a:pt x="578" y="12"/>
                      <a:pt x="581" y="4"/>
                      <a:pt x="578" y="7"/>
                    </a:cubicBezTo>
                    <a:cubicBezTo>
                      <a:pt x="576" y="11"/>
                      <a:pt x="574" y="9"/>
                      <a:pt x="571" y="7"/>
                    </a:cubicBezTo>
                    <a:cubicBezTo>
                      <a:pt x="566" y="14"/>
                      <a:pt x="564" y="5"/>
                      <a:pt x="559" y="11"/>
                    </a:cubicBezTo>
                    <a:close/>
                    <a:moveTo>
                      <a:pt x="231" y="32"/>
                    </a:moveTo>
                    <a:cubicBezTo>
                      <a:pt x="227" y="31"/>
                      <a:pt x="230" y="31"/>
                      <a:pt x="227" y="28"/>
                    </a:cubicBezTo>
                    <a:cubicBezTo>
                      <a:pt x="231" y="24"/>
                      <a:pt x="236" y="30"/>
                      <a:pt x="231" y="32"/>
                    </a:cubicBezTo>
                    <a:close/>
                    <a:moveTo>
                      <a:pt x="231" y="21"/>
                    </a:moveTo>
                    <a:cubicBezTo>
                      <a:pt x="230" y="21"/>
                      <a:pt x="222" y="23"/>
                      <a:pt x="227" y="23"/>
                    </a:cubicBezTo>
                    <a:cubicBezTo>
                      <a:pt x="228" y="25"/>
                      <a:pt x="222" y="25"/>
                      <a:pt x="221" y="22"/>
                    </a:cubicBezTo>
                    <a:cubicBezTo>
                      <a:pt x="224" y="23"/>
                      <a:pt x="228" y="16"/>
                      <a:pt x="231" y="21"/>
                    </a:cubicBezTo>
                    <a:close/>
                    <a:moveTo>
                      <a:pt x="201" y="36"/>
                    </a:moveTo>
                    <a:cubicBezTo>
                      <a:pt x="201" y="32"/>
                      <a:pt x="207" y="22"/>
                      <a:pt x="209" y="30"/>
                    </a:cubicBezTo>
                    <a:cubicBezTo>
                      <a:pt x="203" y="27"/>
                      <a:pt x="206" y="33"/>
                      <a:pt x="201" y="36"/>
                    </a:cubicBezTo>
                    <a:close/>
                    <a:moveTo>
                      <a:pt x="211" y="26"/>
                    </a:moveTo>
                    <a:cubicBezTo>
                      <a:pt x="213" y="25"/>
                      <a:pt x="213" y="26"/>
                      <a:pt x="212" y="27"/>
                    </a:cubicBezTo>
                    <a:cubicBezTo>
                      <a:pt x="217" y="29"/>
                      <a:pt x="212" y="22"/>
                      <a:pt x="217" y="23"/>
                    </a:cubicBezTo>
                    <a:cubicBezTo>
                      <a:pt x="216" y="26"/>
                      <a:pt x="217" y="30"/>
                      <a:pt x="213" y="32"/>
                    </a:cubicBezTo>
                    <a:cubicBezTo>
                      <a:pt x="212" y="30"/>
                      <a:pt x="212" y="28"/>
                      <a:pt x="211" y="26"/>
                    </a:cubicBezTo>
                    <a:close/>
                    <a:moveTo>
                      <a:pt x="217" y="16"/>
                    </a:moveTo>
                    <a:cubicBezTo>
                      <a:pt x="216" y="19"/>
                      <a:pt x="217" y="19"/>
                      <a:pt x="219" y="18"/>
                    </a:cubicBezTo>
                    <a:cubicBezTo>
                      <a:pt x="220" y="19"/>
                      <a:pt x="219" y="20"/>
                      <a:pt x="220" y="21"/>
                    </a:cubicBezTo>
                    <a:cubicBezTo>
                      <a:pt x="219" y="21"/>
                      <a:pt x="219" y="22"/>
                      <a:pt x="218" y="23"/>
                    </a:cubicBezTo>
                    <a:cubicBezTo>
                      <a:pt x="216" y="20"/>
                      <a:pt x="215" y="21"/>
                      <a:pt x="213" y="19"/>
                    </a:cubicBezTo>
                    <a:cubicBezTo>
                      <a:pt x="214" y="18"/>
                      <a:pt x="215" y="17"/>
                      <a:pt x="217" y="16"/>
                    </a:cubicBezTo>
                    <a:close/>
                    <a:moveTo>
                      <a:pt x="196" y="25"/>
                    </a:moveTo>
                    <a:cubicBezTo>
                      <a:pt x="193" y="27"/>
                      <a:pt x="196" y="29"/>
                      <a:pt x="195" y="31"/>
                    </a:cubicBezTo>
                    <a:cubicBezTo>
                      <a:pt x="193" y="27"/>
                      <a:pt x="186" y="16"/>
                      <a:pt x="180" y="21"/>
                    </a:cubicBezTo>
                    <a:cubicBezTo>
                      <a:pt x="177" y="18"/>
                      <a:pt x="187" y="17"/>
                      <a:pt x="184" y="14"/>
                    </a:cubicBezTo>
                    <a:cubicBezTo>
                      <a:pt x="187" y="17"/>
                      <a:pt x="191" y="19"/>
                      <a:pt x="196" y="25"/>
                    </a:cubicBezTo>
                    <a:close/>
                    <a:moveTo>
                      <a:pt x="181" y="31"/>
                    </a:moveTo>
                    <a:cubicBezTo>
                      <a:pt x="181" y="30"/>
                      <a:pt x="180" y="28"/>
                      <a:pt x="179" y="26"/>
                    </a:cubicBezTo>
                    <a:cubicBezTo>
                      <a:pt x="180" y="26"/>
                      <a:pt x="182" y="25"/>
                      <a:pt x="184" y="24"/>
                    </a:cubicBezTo>
                    <a:cubicBezTo>
                      <a:pt x="187" y="27"/>
                      <a:pt x="184" y="29"/>
                      <a:pt x="181" y="31"/>
                    </a:cubicBezTo>
                    <a:close/>
                    <a:moveTo>
                      <a:pt x="184" y="11"/>
                    </a:moveTo>
                    <a:cubicBezTo>
                      <a:pt x="181" y="15"/>
                      <a:pt x="179" y="12"/>
                      <a:pt x="177" y="15"/>
                    </a:cubicBezTo>
                    <a:cubicBezTo>
                      <a:pt x="172" y="11"/>
                      <a:pt x="183" y="10"/>
                      <a:pt x="180" y="7"/>
                    </a:cubicBezTo>
                    <a:cubicBezTo>
                      <a:pt x="184" y="5"/>
                      <a:pt x="181" y="10"/>
                      <a:pt x="184" y="11"/>
                    </a:cubicBezTo>
                    <a:close/>
                    <a:moveTo>
                      <a:pt x="88" y="30"/>
                    </a:moveTo>
                    <a:cubicBezTo>
                      <a:pt x="87" y="25"/>
                      <a:pt x="93" y="22"/>
                      <a:pt x="97" y="18"/>
                    </a:cubicBezTo>
                    <a:cubicBezTo>
                      <a:pt x="96" y="17"/>
                      <a:pt x="95" y="16"/>
                      <a:pt x="95" y="16"/>
                    </a:cubicBezTo>
                    <a:cubicBezTo>
                      <a:pt x="101" y="18"/>
                      <a:pt x="102" y="25"/>
                      <a:pt x="88" y="30"/>
                    </a:cubicBezTo>
                    <a:close/>
                    <a:moveTo>
                      <a:pt x="74" y="17"/>
                    </a:moveTo>
                    <a:cubicBezTo>
                      <a:pt x="79" y="24"/>
                      <a:pt x="80" y="13"/>
                      <a:pt x="85" y="18"/>
                    </a:cubicBezTo>
                    <a:cubicBezTo>
                      <a:pt x="87" y="24"/>
                      <a:pt x="81" y="35"/>
                      <a:pt x="85" y="38"/>
                    </a:cubicBezTo>
                    <a:cubicBezTo>
                      <a:pt x="86" y="42"/>
                      <a:pt x="80" y="37"/>
                      <a:pt x="79" y="39"/>
                    </a:cubicBezTo>
                    <a:cubicBezTo>
                      <a:pt x="78" y="34"/>
                      <a:pt x="81" y="30"/>
                      <a:pt x="82" y="25"/>
                    </a:cubicBezTo>
                    <a:cubicBezTo>
                      <a:pt x="78" y="21"/>
                      <a:pt x="71" y="28"/>
                      <a:pt x="66" y="23"/>
                    </a:cubicBezTo>
                    <a:cubicBezTo>
                      <a:pt x="69" y="21"/>
                      <a:pt x="72" y="19"/>
                      <a:pt x="74" y="17"/>
                    </a:cubicBezTo>
                    <a:close/>
                    <a:moveTo>
                      <a:pt x="48" y="23"/>
                    </a:moveTo>
                    <a:cubicBezTo>
                      <a:pt x="52" y="17"/>
                      <a:pt x="55" y="22"/>
                      <a:pt x="59" y="18"/>
                    </a:cubicBezTo>
                    <a:cubicBezTo>
                      <a:pt x="56" y="23"/>
                      <a:pt x="53" y="27"/>
                      <a:pt x="51" y="32"/>
                    </a:cubicBezTo>
                    <a:cubicBezTo>
                      <a:pt x="50" y="29"/>
                      <a:pt x="50" y="26"/>
                      <a:pt x="48" y="23"/>
                    </a:cubicBezTo>
                    <a:close/>
                    <a:moveTo>
                      <a:pt x="54" y="40"/>
                    </a:moveTo>
                    <a:cubicBezTo>
                      <a:pt x="56" y="40"/>
                      <a:pt x="58" y="40"/>
                      <a:pt x="59" y="40"/>
                    </a:cubicBezTo>
                    <a:cubicBezTo>
                      <a:pt x="57" y="51"/>
                      <a:pt x="48" y="41"/>
                      <a:pt x="46" y="36"/>
                    </a:cubicBezTo>
                    <a:cubicBezTo>
                      <a:pt x="55" y="39"/>
                      <a:pt x="57" y="20"/>
                      <a:pt x="66" y="25"/>
                    </a:cubicBezTo>
                    <a:cubicBezTo>
                      <a:pt x="63" y="28"/>
                      <a:pt x="64" y="34"/>
                      <a:pt x="58" y="33"/>
                    </a:cubicBezTo>
                    <a:cubicBezTo>
                      <a:pt x="61" y="36"/>
                      <a:pt x="64" y="37"/>
                      <a:pt x="68" y="35"/>
                    </a:cubicBezTo>
                    <a:cubicBezTo>
                      <a:pt x="71" y="32"/>
                      <a:pt x="65" y="34"/>
                      <a:pt x="65" y="30"/>
                    </a:cubicBezTo>
                    <a:cubicBezTo>
                      <a:pt x="67" y="31"/>
                      <a:pt x="71" y="28"/>
                      <a:pt x="74" y="28"/>
                    </a:cubicBezTo>
                    <a:cubicBezTo>
                      <a:pt x="78" y="32"/>
                      <a:pt x="68" y="34"/>
                      <a:pt x="71" y="38"/>
                    </a:cubicBezTo>
                    <a:cubicBezTo>
                      <a:pt x="66" y="38"/>
                      <a:pt x="57" y="41"/>
                      <a:pt x="56" y="35"/>
                    </a:cubicBezTo>
                    <a:cubicBezTo>
                      <a:pt x="55" y="37"/>
                      <a:pt x="56" y="39"/>
                      <a:pt x="54" y="40"/>
                    </a:cubicBezTo>
                    <a:close/>
                    <a:moveTo>
                      <a:pt x="61" y="55"/>
                    </a:moveTo>
                    <a:cubicBezTo>
                      <a:pt x="59" y="55"/>
                      <a:pt x="57" y="53"/>
                      <a:pt x="56" y="51"/>
                    </a:cubicBezTo>
                    <a:cubicBezTo>
                      <a:pt x="63" y="47"/>
                      <a:pt x="63" y="47"/>
                      <a:pt x="64" y="41"/>
                    </a:cubicBezTo>
                    <a:cubicBezTo>
                      <a:pt x="68" y="42"/>
                      <a:pt x="66" y="45"/>
                      <a:pt x="70" y="48"/>
                    </a:cubicBezTo>
                    <a:cubicBezTo>
                      <a:pt x="72" y="45"/>
                      <a:pt x="71" y="41"/>
                      <a:pt x="76" y="38"/>
                    </a:cubicBezTo>
                    <a:cubicBezTo>
                      <a:pt x="76" y="40"/>
                      <a:pt x="77" y="42"/>
                      <a:pt x="79" y="44"/>
                    </a:cubicBezTo>
                    <a:cubicBezTo>
                      <a:pt x="73" y="47"/>
                      <a:pt x="76" y="52"/>
                      <a:pt x="67" y="56"/>
                    </a:cubicBezTo>
                    <a:cubicBezTo>
                      <a:pt x="65" y="54"/>
                      <a:pt x="66" y="52"/>
                      <a:pt x="64" y="50"/>
                    </a:cubicBezTo>
                    <a:cubicBezTo>
                      <a:pt x="62" y="52"/>
                      <a:pt x="63" y="54"/>
                      <a:pt x="61" y="55"/>
                    </a:cubicBezTo>
                    <a:close/>
                    <a:moveTo>
                      <a:pt x="60" y="68"/>
                    </a:moveTo>
                    <a:cubicBezTo>
                      <a:pt x="56" y="66"/>
                      <a:pt x="58" y="66"/>
                      <a:pt x="55" y="61"/>
                    </a:cubicBezTo>
                    <a:cubicBezTo>
                      <a:pt x="57" y="60"/>
                      <a:pt x="58" y="59"/>
                      <a:pt x="60" y="57"/>
                    </a:cubicBezTo>
                    <a:cubicBezTo>
                      <a:pt x="60" y="59"/>
                      <a:pt x="61" y="62"/>
                      <a:pt x="63" y="60"/>
                    </a:cubicBezTo>
                    <a:cubicBezTo>
                      <a:pt x="61" y="62"/>
                      <a:pt x="62" y="64"/>
                      <a:pt x="60" y="68"/>
                    </a:cubicBezTo>
                    <a:close/>
                    <a:moveTo>
                      <a:pt x="95" y="48"/>
                    </a:moveTo>
                    <a:cubicBezTo>
                      <a:pt x="92" y="46"/>
                      <a:pt x="96" y="44"/>
                      <a:pt x="96" y="42"/>
                    </a:cubicBezTo>
                    <a:cubicBezTo>
                      <a:pt x="91" y="39"/>
                      <a:pt x="92" y="44"/>
                      <a:pt x="88" y="46"/>
                    </a:cubicBezTo>
                    <a:cubicBezTo>
                      <a:pt x="87" y="45"/>
                      <a:pt x="86" y="43"/>
                      <a:pt x="85" y="42"/>
                    </a:cubicBezTo>
                    <a:cubicBezTo>
                      <a:pt x="96" y="36"/>
                      <a:pt x="95" y="29"/>
                      <a:pt x="107" y="20"/>
                    </a:cubicBezTo>
                    <a:cubicBezTo>
                      <a:pt x="111" y="23"/>
                      <a:pt x="104" y="32"/>
                      <a:pt x="100" y="27"/>
                    </a:cubicBezTo>
                    <a:cubicBezTo>
                      <a:pt x="100" y="32"/>
                      <a:pt x="99" y="35"/>
                      <a:pt x="101" y="40"/>
                    </a:cubicBezTo>
                    <a:cubicBezTo>
                      <a:pt x="95" y="42"/>
                      <a:pt x="100" y="46"/>
                      <a:pt x="95" y="48"/>
                    </a:cubicBezTo>
                    <a:close/>
                    <a:moveTo>
                      <a:pt x="104" y="52"/>
                    </a:moveTo>
                    <a:cubicBezTo>
                      <a:pt x="105" y="51"/>
                      <a:pt x="107" y="49"/>
                      <a:pt x="109" y="48"/>
                    </a:cubicBezTo>
                    <a:cubicBezTo>
                      <a:pt x="111" y="50"/>
                      <a:pt x="111" y="51"/>
                      <a:pt x="112" y="53"/>
                    </a:cubicBezTo>
                    <a:cubicBezTo>
                      <a:pt x="109" y="55"/>
                      <a:pt x="106" y="55"/>
                      <a:pt x="104" y="52"/>
                    </a:cubicBezTo>
                    <a:close/>
                    <a:moveTo>
                      <a:pt x="127" y="45"/>
                    </a:moveTo>
                    <a:cubicBezTo>
                      <a:pt x="124" y="42"/>
                      <a:pt x="126" y="39"/>
                      <a:pt x="127" y="36"/>
                    </a:cubicBezTo>
                    <a:cubicBezTo>
                      <a:pt x="124" y="36"/>
                      <a:pt x="121" y="35"/>
                      <a:pt x="119" y="35"/>
                    </a:cubicBezTo>
                    <a:cubicBezTo>
                      <a:pt x="117" y="37"/>
                      <a:pt x="119" y="40"/>
                      <a:pt x="115" y="39"/>
                    </a:cubicBezTo>
                    <a:cubicBezTo>
                      <a:pt x="114" y="38"/>
                      <a:pt x="118" y="36"/>
                      <a:pt x="117" y="35"/>
                    </a:cubicBezTo>
                    <a:cubicBezTo>
                      <a:pt x="116" y="32"/>
                      <a:pt x="113" y="35"/>
                      <a:pt x="112" y="33"/>
                    </a:cubicBezTo>
                    <a:cubicBezTo>
                      <a:pt x="113" y="35"/>
                      <a:pt x="113" y="50"/>
                      <a:pt x="105" y="44"/>
                    </a:cubicBezTo>
                    <a:cubicBezTo>
                      <a:pt x="108" y="43"/>
                      <a:pt x="106" y="40"/>
                      <a:pt x="109" y="39"/>
                    </a:cubicBezTo>
                    <a:cubicBezTo>
                      <a:pt x="107" y="38"/>
                      <a:pt x="105" y="37"/>
                      <a:pt x="103" y="38"/>
                    </a:cubicBezTo>
                    <a:cubicBezTo>
                      <a:pt x="106" y="25"/>
                      <a:pt x="120" y="33"/>
                      <a:pt x="128" y="31"/>
                    </a:cubicBezTo>
                    <a:cubicBezTo>
                      <a:pt x="132" y="36"/>
                      <a:pt x="133" y="41"/>
                      <a:pt x="127" y="45"/>
                    </a:cubicBezTo>
                    <a:close/>
                    <a:moveTo>
                      <a:pt x="132" y="31"/>
                    </a:moveTo>
                    <a:cubicBezTo>
                      <a:pt x="140" y="27"/>
                      <a:pt x="141" y="24"/>
                      <a:pt x="145" y="22"/>
                    </a:cubicBezTo>
                    <a:cubicBezTo>
                      <a:pt x="146" y="25"/>
                      <a:pt x="143" y="34"/>
                      <a:pt x="139" y="30"/>
                    </a:cubicBezTo>
                    <a:cubicBezTo>
                      <a:pt x="134" y="34"/>
                      <a:pt x="139" y="39"/>
                      <a:pt x="136" y="43"/>
                    </a:cubicBezTo>
                    <a:cubicBezTo>
                      <a:pt x="133" y="39"/>
                      <a:pt x="135" y="35"/>
                      <a:pt x="132" y="31"/>
                    </a:cubicBezTo>
                    <a:close/>
                    <a:moveTo>
                      <a:pt x="155" y="26"/>
                    </a:moveTo>
                    <a:cubicBezTo>
                      <a:pt x="161" y="26"/>
                      <a:pt x="164" y="21"/>
                      <a:pt x="171" y="23"/>
                    </a:cubicBezTo>
                    <a:cubicBezTo>
                      <a:pt x="172" y="26"/>
                      <a:pt x="172" y="33"/>
                      <a:pt x="168" y="33"/>
                    </a:cubicBezTo>
                    <a:cubicBezTo>
                      <a:pt x="164" y="30"/>
                      <a:pt x="170" y="28"/>
                      <a:pt x="168" y="26"/>
                    </a:cubicBezTo>
                    <a:cubicBezTo>
                      <a:pt x="167" y="25"/>
                      <a:pt x="166" y="25"/>
                      <a:pt x="165" y="24"/>
                    </a:cubicBezTo>
                    <a:cubicBezTo>
                      <a:pt x="162" y="28"/>
                      <a:pt x="162" y="31"/>
                      <a:pt x="158" y="35"/>
                    </a:cubicBezTo>
                    <a:cubicBezTo>
                      <a:pt x="154" y="31"/>
                      <a:pt x="159" y="29"/>
                      <a:pt x="155" y="26"/>
                    </a:cubicBezTo>
                    <a:close/>
                    <a:moveTo>
                      <a:pt x="149" y="42"/>
                    </a:moveTo>
                    <a:cubicBezTo>
                      <a:pt x="148" y="39"/>
                      <a:pt x="151" y="38"/>
                      <a:pt x="148" y="35"/>
                    </a:cubicBezTo>
                    <a:cubicBezTo>
                      <a:pt x="150" y="34"/>
                      <a:pt x="152" y="35"/>
                      <a:pt x="154" y="33"/>
                    </a:cubicBezTo>
                    <a:cubicBezTo>
                      <a:pt x="157" y="36"/>
                      <a:pt x="153" y="39"/>
                      <a:pt x="149" y="42"/>
                    </a:cubicBezTo>
                    <a:close/>
                    <a:moveTo>
                      <a:pt x="134" y="63"/>
                    </a:moveTo>
                    <a:cubicBezTo>
                      <a:pt x="137" y="68"/>
                      <a:pt x="128" y="66"/>
                      <a:pt x="130" y="70"/>
                    </a:cubicBezTo>
                    <a:cubicBezTo>
                      <a:pt x="126" y="67"/>
                      <a:pt x="126" y="57"/>
                      <a:pt x="127" y="52"/>
                    </a:cubicBezTo>
                    <a:cubicBezTo>
                      <a:pt x="134" y="49"/>
                      <a:pt x="143" y="49"/>
                      <a:pt x="143" y="40"/>
                    </a:cubicBezTo>
                    <a:cubicBezTo>
                      <a:pt x="149" y="41"/>
                      <a:pt x="144" y="47"/>
                      <a:pt x="145" y="50"/>
                    </a:cubicBezTo>
                    <a:cubicBezTo>
                      <a:pt x="138" y="46"/>
                      <a:pt x="123" y="64"/>
                      <a:pt x="134" y="63"/>
                    </a:cubicBezTo>
                    <a:close/>
                    <a:moveTo>
                      <a:pt x="170" y="42"/>
                    </a:moveTo>
                    <a:cubicBezTo>
                      <a:pt x="168" y="40"/>
                      <a:pt x="164" y="38"/>
                      <a:pt x="160" y="41"/>
                    </a:cubicBezTo>
                    <a:cubicBezTo>
                      <a:pt x="158" y="33"/>
                      <a:pt x="172" y="39"/>
                      <a:pt x="174" y="29"/>
                    </a:cubicBezTo>
                    <a:cubicBezTo>
                      <a:pt x="174" y="33"/>
                      <a:pt x="175" y="37"/>
                      <a:pt x="180" y="32"/>
                    </a:cubicBezTo>
                    <a:cubicBezTo>
                      <a:pt x="186" y="42"/>
                      <a:pt x="170" y="33"/>
                      <a:pt x="170" y="42"/>
                    </a:cubicBezTo>
                    <a:close/>
                    <a:moveTo>
                      <a:pt x="189" y="32"/>
                    </a:moveTo>
                    <a:cubicBezTo>
                      <a:pt x="190" y="35"/>
                      <a:pt x="189" y="39"/>
                      <a:pt x="185" y="39"/>
                    </a:cubicBezTo>
                    <a:cubicBezTo>
                      <a:pt x="184" y="36"/>
                      <a:pt x="186" y="32"/>
                      <a:pt x="189" y="32"/>
                    </a:cubicBezTo>
                    <a:close/>
                    <a:moveTo>
                      <a:pt x="159" y="58"/>
                    </a:moveTo>
                    <a:cubicBezTo>
                      <a:pt x="164" y="58"/>
                      <a:pt x="165" y="48"/>
                      <a:pt x="170" y="54"/>
                    </a:cubicBezTo>
                    <a:cubicBezTo>
                      <a:pt x="165" y="53"/>
                      <a:pt x="164" y="65"/>
                      <a:pt x="159" y="58"/>
                    </a:cubicBezTo>
                    <a:close/>
                    <a:moveTo>
                      <a:pt x="173" y="58"/>
                    </a:moveTo>
                    <a:cubicBezTo>
                      <a:pt x="171" y="55"/>
                      <a:pt x="177" y="53"/>
                      <a:pt x="172" y="49"/>
                    </a:cubicBezTo>
                    <a:cubicBezTo>
                      <a:pt x="174" y="48"/>
                      <a:pt x="175" y="47"/>
                      <a:pt x="174" y="46"/>
                    </a:cubicBezTo>
                    <a:cubicBezTo>
                      <a:pt x="176" y="45"/>
                      <a:pt x="176" y="46"/>
                      <a:pt x="175" y="47"/>
                    </a:cubicBezTo>
                    <a:cubicBezTo>
                      <a:pt x="177" y="49"/>
                      <a:pt x="178" y="49"/>
                      <a:pt x="180" y="48"/>
                    </a:cubicBezTo>
                    <a:cubicBezTo>
                      <a:pt x="181" y="50"/>
                      <a:pt x="179" y="50"/>
                      <a:pt x="179" y="49"/>
                    </a:cubicBezTo>
                    <a:cubicBezTo>
                      <a:pt x="174" y="52"/>
                      <a:pt x="178" y="55"/>
                      <a:pt x="173" y="58"/>
                    </a:cubicBezTo>
                    <a:close/>
                    <a:moveTo>
                      <a:pt x="194" y="38"/>
                    </a:moveTo>
                    <a:cubicBezTo>
                      <a:pt x="197" y="42"/>
                      <a:pt x="189" y="43"/>
                      <a:pt x="196" y="45"/>
                    </a:cubicBezTo>
                    <a:cubicBezTo>
                      <a:pt x="193" y="47"/>
                      <a:pt x="192" y="48"/>
                      <a:pt x="194" y="50"/>
                    </a:cubicBezTo>
                    <a:cubicBezTo>
                      <a:pt x="188" y="49"/>
                      <a:pt x="190" y="41"/>
                      <a:pt x="194" y="38"/>
                    </a:cubicBezTo>
                    <a:close/>
                    <a:moveTo>
                      <a:pt x="182" y="60"/>
                    </a:moveTo>
                    <a:cubicBezTo>
                      <a:pt x="180" y="58"/>
                      <a:pt x="181" y="57"/>
                      <a:pt x="180" y="56"/>
                    </a:cubicBezTo>
                    <a:cubicBezTo>
                      <a:pt x="183" y="54"/>
                      <a:pt x="187" y="53"/>
                      <a:pt x="189" y="56"/>
                    </a:cubicBezTo>
                    <a:cubicBezTo>
                      <a:pt x="187" y="59"/>
                      <a:pt x="185" y="56"/>
                      <a:pt x="182" y="60"/>
                    </a:cubicBezTo>
                    <a:close/>
                    <a:moveTo>
                      <a:pt x="201" y="43"/>
                    </a:moveTo>
                    <a:cubicBezTo>
                      <a:pt x="203" y="39"/>
                      <a:pt x="207" y="38"/>
                      <a:pt x="211" y="35"/>
                    </a:cubicBezTo>
                    <a:cubicBezTo>
                      <a:pt x="214" y="42"/>
                      <a:pt x="205" y="42"/>
                      <a:pt x="201" y="43"/>
                    </a:cubicBezTo>
                    <a:close/>
                    <a:moveTo>
                      <a:pt x="197" y="55"/>
                    </a:moveTo>
                    <a:cubicBezTo>
                      <a:pt x="198" y="57"/>
                      <a:pt x="197" y="58"/>
                      <a:pt x="198" y="60"/>
                    </a:cubicBezTo>
                    <a:cubicBezTo>
                      <a:pt x="196" y="61"/>
                      <a:pt x="194" y="58"/>
                      <a:pt x="192" y="61"/>
                    </a:cubicBezTo>
                    <a:cubicBezTo>
                      <a:pt x="190" y="58"/>
                      <a:pt x="194" y="55"/>
                      <a:pt x="197" y="55"/>
                    </a:cubicBezTo>
                    <a:close/>
                    <a:moveTo>
                      <a:pt x="184" y="72"/>
                    </a:moveTo>
                    <a:cubicBezTo>
                      <a:pt x="182" y="70"/>
                      <a:pt x="181" y="68"/>
                      <a:pt x="183" y="66"/>
                    </a:cubicBezTo>
                    <a:cubicBezTo>
                      <a:pt x="188" y="63"/>
                      <a:pt x="191" y="70"/>
                      <a:pt x="196" y="65"/>
                    </a:cubicBezTo>
                    <a:cubicBezTo>
                      <a:pt x="198" y="73"/>
                      <a:pt x="190" y="69"/>
                      <a:pt x="184" y="72"/>
                    </a:cubicBezTo>
                    <a:close/>
                    <a:moveTo>
                      <a:pt x="214" y="36"/>
                    </a:moveTo>
                    <a:cubicBezTo>
                      <a:pt x="216" y="36"/>
                      <a:pt x="218" y="38"/>
                      <a:pt x="217" y="36"/>
                    </a:cubicBezTo>
                    <a:cubicBezTo>
                      <a:pt x="221" y="40"/>
                      <a:pt x="224" y="38"/>
                      <a:pt x="229" y="37"/>
                    </a:cubicBezTo>
                    <a:cubicBezTo>
                      <a:pt x="231" y="43"/>
                      <a:pt x="214" y="41"/>
                      <a:pt x="214" y="36"/>
                    </a:cubicBezTo>
                    <a:close/>
                    <a:moveTo>
                      <a:pt x="225" y="57"/>
                    </a:moveTo>
                    <a:cubicBezTo>
                      <a:pt x="223" y="59"/>
                      <a:pt x="226" y="61"/>
                      <a:pt x="222" y="63"/>
                    </a:cubicBezTo>
                    <a:cubicBezTo>
                      <a:pt x="220" y="61"/>
                      <a:pt x="217" y="62"/>
                      <a:pt x="215" y="59"/>
                    </a:cubicBezTo>
                    <a:cubicBezTo>
                      <a:pt x="218" y="57"/>
                      <a:pt x="214" y="55"/>
                      <a:pt x="218" y="53"/>
                    </a:cubicBezTo>
                    <a:cubicBezTo>
                      <a:pt x="222" y="56"/>
                      <a:pt x="227" y="55"/>
                      <a:pt x="232" y="59"/>
                    </a:cubicBezTo>
                    <a:cubicBezTo>
                      <a:pt x="228" y="61"/>
                      <a:pt x="229" y="58"/>
                      <a:pt x="225" y="57"/>
                    </a:cubicBezTo>
                    <a:close/>
                    <a:moveTo>
                      <a:pt x="224" y="72"/>
                    </a:moveTo>
                    <a:cubicBezTo>
                      <a:pt x="223" y="67"/>
                      <a:pt x="222" y="72"/>
                      <a:pt x="218" y="73"/>
                    </a:cubicBezTo>
                    <a:cubicBezTo>
                      <a:pt x="219" y="67"/>
                      <a:pt x="224" y="66"/>
                      <a:pt x="228" y="63"/>
                    </a:cubicBezTo>
                    <a:cubicBezTo>
                      <a:pt x="229" y="65"/>
                      <a:pt x="228" y="68"/>
                      <a:pt x="227" y="66"/>
                    </a:cubicBezTo>
                    <a:cubicBezTo>
                      <a:pt x="224" y="68"/>
                      <a:pt x="228" y="70"/>
                      <a:pt x="224" y="72"/>
                    </a:cubicBezTo>
                    <a:close/>
                    <a:moveTo>
                      <a:pt x="241" y="73"/>
                    </a:moveTo>
                    <a:cubicBezTo>
                      <a:pt x="240" y="72"/>
                      <a:pt x="242" y="72"/>
                      <a:pt x="242" y="72"/>
                    </a:cubicBezTo>
                    <a:cubicBezTo>
                      <a:pt x="245" y="71"/>
                      <a:pt x="241" y="68"/>
                      <a:pt x="243" y="66"/>
                    </a:cubicBezTo>
                    <a:cubicBezTo>
                      <a:pt x="241" y="65"/>
                      <a:pt x="241" y="68"/>
                      <a:pt x="242" y="69"/>
                    </a:cubicBezTo>
                    <a:cubicBezTo>
                      <a:pt x="239" y="70"/>
                      <a:pt x="239" y="62"/>
                      <a:pt x="242" y="60"/>
                    </a:cubicBezTo>
                    <a:cubicBezTo>
                      <a:pt x="242" y="65"/>
                      <a:pt x="242" y="65"/>
                      <a:pt x="246" y="71"/>
                    </a:cubicBezTo>
                    <a:cubicBezTo>
                      <a:pt x="244" y="73"/>
                      <a:pt x="243" y="72"/>
                      <a:pt x="241" y="73"/>
                    </a:cubicBezTo>
                    <a:close/>
                    <a:moveTo>
                      <a:pt x="251" y="78"/>
                    </a:moveTo>
                    <a:cubicBezTo>
                      <a:pt x="251" y="73"/>
                      <a:pt x="256" y="72"/>
                      <a:pt x="255" y="68"/>
                    </a:cubicBezTo>
                    <a:cubicBezTo>
                      <a:pt x="257" y="68"/>
                      <a:pt x="258" y="76"/>
                      <a:pt x="257" y="79"/>
                    </a:cubicBezTo>
                    <a:cubicBezTo>
                      <a:pt x="254" y="73"/>
                      <a:pt x="255" y="74"/>
                      <a:pt x="251" y="78"/>
                    </a:cubicBezTo>
                    <a:close/>
                    <a:moveTo>
                      <a:pt x="354" y="12"/>
                    </a:moveTo>
                    <a:cubicBezTo>
                      <a:pt x="355" y="11"/>
                      <a:pt x="356" y="13"/>
                      <a:pt x="357" y="13"/>
                    </a:cubicBezTo>
                    <a:cubicBezTo>
                      <a:pt x="359" y="12"/>
                      <a:pt x="358" y="10"/>
                      <a:pt x="361" y="9"/>
                    </a:cubicBezTo>
                    <a:cubicBezTo>
                      <a:pt x="361" y="10"/>
                      <a:pt x="362" y="11"/>
                      <a:pt x="363" y="12"/>
                    </a:cubicBezTo>
                    <a:cubicBezTo>
                      <a:pt x="360" y="13"/>
                      <a:pt x="357" y="15"/>
                      <a:pt x="354" y="12"/>
                    </a:cubicBezTo>
                    <a:close/>
                    <a:moveTo>
                      <a:pt x="716" y="72"/>
                    </a:moveTo>
                    <a:cubicBezTo>
                      <a:pt x="717" y="79"/>
                      <a:pt x="704" y="74"/>
                      <a:pt x="698" y="77"/>
                    </a:cubicBezTo>
                    <a:cubicBezTo>
                      <a:pt x="697" y="72"/>
                      <a:pt x="708" y="74"/>
                      <a:pt x="704" y="69"/>
                    </a:cubicBezTo>
                    <a:cubicBezTo>
                      <a:pt x="707" y="71"/>
                      <a:pt x="711" y="68"/>
                      <a:pt x="714" y="65"/>
                    </a:cubicBezTo>
                    <a:cubicBezTo>
                      <a:pt x="714" y="71"/>
                      <a:pt x="706" y="74"/>
                      <a:pt x="702" y="75"/>
                    </a:cubicBezTo>
                    <a:cubicBezTo>
                      <a:pt x="706" y="77"/>
                      <a:pt x="711" y="73"/>
                      <a:pt x="716" y="72"/>
                    </a:cubicBezTo>
                    <a:close/>
                    <a:moveTo>
                      <a:pt x="717" y="62"/>
                    </a:moveTo>
                    <a:cubicBezTo>
                      <a:pt x="718" y="66"/>
                      <a:pt x="708" y="63"/>
                      <a:pt x="710" y="59"/>
                    </a:cubicBezTo>
                    <a:cubicBezTo>
                      <a:pt x="717" y="63"/>
                      <a:pt x="711" y="54"/>
                      <a:pt x="716" y="51"/>
                    </a:cubicBezTo>
                    <a:cubicBezTo>
                      <a:pt x="722" y="56"/>
                      <a:pt x="711" y="60"/>
                      <a:pt x="717" y="62"/>
                    </a:cubicBezTo>
                    <a:close/>
                    <a:moveTo>
                      <a:pt x="712" y="39"/>
                    </a:moveTo>
                    <a:cubicBezTo>
                      <a:pt x="714" y="43"/>
                      <a:pt x="714" y="33"/>
                      <a:pt x="717" y="39"/>
                    </a:cubicBezTo>
                    <a:cubicBezTo>
                      <a:pt x="712" y="44"/>
                      <a:pt x="711" y="46"/>
                      <a:pt x="706" y="43"/>
                    </a:cubicBezTo>
                    <a:cubicBezTo>
                      <a:pt x="713" y="44"/>
                      <a:pt x="708" y="28"/>
                      <a:pt x="712" y="39"/>
                    </a:cubicBezTo>
                    <a:close/>
                    <a:moveTo>
                      <a:pt x="721" y="30"/>
                    </a:moveTo>
                    <a:cubicBezTo>
                      <a:pt x="717" y="32"/>
                      <a:pt x="712" y="33"/>
                      <a:pt x="708" y="32"/>
                    </a:cubicBezTo>
                    <a:cubicBezTo>
                      <a:pt x="709" y="28"/>
                      <a:pt x="716" y="17"/>
                      <a:pt x="720" y="10"/>
                    </a:cubicBezTo>
                    <a:cubicBezTo>
                      <a:pt x="722" y="17"/>
                      <a:pt x="720" y="21"/>
                      <a:pt x="721" y="30"/>
                    </a:cubicBezTo>
                    <a:close/>
                    <a:moveTo>
                      <a:pt x="716" y="13"/>
                    </a:moveTo>
                    <a:cubicBezTo>
                      <a:pt x="714" y="14"/>
                      <a:pt x="713" y="15"/>
                      <a:pt x="711" y="17"/>
                    </a:cubicBezTo>
                    <a:cubicBezTo>
                      <a:pt x="709" y="11"/>
                      <a:pt x="706" y="17"/>
                      <a:pt x="704" y="13"/>
                    </a:cubicBezTo>
                    <a:cubicBezTo>
                      <a:pt x="708" y="13"/>
                      <a:pt x="713" y="8"/>
                      <a:pt x="716" y="1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 name="Freeform 548"/>
              <p:cNvSpPr>
                <a:spLocks noEditPoints="1"/>
              </p:cNvSpPr>
              <p:nvPr/>
            </p:nvSpPr>
            <p:spPr bwMode="auto">
              <a:xfrm rot="16200000" flipV="1">
                <a:off x="4438472" y="3627343"/>
                <a:ext cx="363777" cy="45719"/>
              </a:xfrm>
              <a:custGeom>
                <a:avLst/>
                <a:gdLst>
                  <a:gd name="T0" fmla="*/ 480 w 748"/>
                  <a:gd name="T1" fmla="*/ 13 h 95"/>
                  <a:gd name="T2" fmla="*/ 427 w 748"/>
                  <a:gd name="T3" fmla="*/ 8 h 95"/>
                  <a:gd name="T4" fmla="*/ 366 w 748"/>
                  <a:gd name="T5" fmla="*/ 13 h 95"/>
                  <a:gd name="T6" fmla="*/ 311 w 748"/>
                  <a:gd name="T7" fmla="*/ 15 h 95"/>
                  <a:gd name="T8" fmla="*/ 289 w 748"/>
                  <a:gd name="T9" fmla="*/ 1 h 95"/>
                  <a:gd name="T10" fmla="*/ 234 w 748"/>
                  <a:gd name="T11" fmla="*/ 11 h 95"/>
                  <a:gd name="T12" fmla="*/ 205 w 748"/>
                  <a:gd name="T13" fmla="*/ 13 h 95"/>
                  <a:gd name="T14" fmla="*/ 152 w 748"/>
                  <a:gd name="T15" fmla="*/ 18 h 95"/>
                  <a:gd name="T16" fmla="*/ 142 w 748"/>
                  <a:gd name="T17" fmla="*/ 18 h 95"/>
                  <a:gd name="T18" fmla="*/ 126 w 748"/>
                  <a:gd name="T19" fmla="*/ 20 h 95"/>
                  <a:gd name="T20" fmla="*/ 107 w 748"/>
                  <a:gd name="T21" fmla="*/ 1 h 95"/>
                  <a:gd name="T22" fmla="*/ 64 w 748"/>
                  <a:gd name="T23" fmla="*/ 20 h 95"/>
                  <a:gd name="T24" fmla="*/ 17 w 748"/>
                  <a:gd name="T25" fmla="*/ 64 h 95"/>
                  <a:gd name="T26" fmla="*/ 71 w 748"/>
                  <a:gd name="T27" fmla="*/ 69 h 95"/>
                  <a:gd name="T28" fmla="*/ 101 w 748"/>
                  <a:gd name="T29" fmla="*/ 51 h 95"/>
                  <a:gd name="T30" fmla="*/ 90 w 748"/>
                  <a:gd name="T31" fmla="*/ 67 h 95"/>
                  <a:gd name="T32" fmla="*/ 112 w 748"/>
                  <a:gd name="T33" fmla="*/ 63 h 95"/>
                  <a:gd name="T34" fmla="*/ 140 w 748"/>
                  <a:gd name="T35" fmla="*/ 69 h 95"/>
                  <a:gd name="T36" fmla="*/ 151 w 748"/>
                  <a:gd name="T37" fmla="*/ 51 h 95"/>
                  <a:gd name="T38" fmla="*/ 167 w 748"/>
                  <a:gd name="T39" fmla="*/ 62 h 95"/>
                  <a:gd name="T40" fmla="*/ 213 w 748"/>
                  <a:gd name="T41" fmla="*/ 61 h 95"/>
                  <a:gd name="T42" fmla="*/ 244 w 748"/>
                  <a:gd name="T43" fmla="*/ 84 h 95"/>
                  <a:gd name="T44" fmla="*/ 306 w 748"/>
                  <a:gd name="T45" fmla="*/ 77 h 95"/>
                  <a:gd name="T46" fmla="*/ 364 w 748"/>
                  <a:gd name="T47" fmla="*/ 85 h 95"/>
                  <a:gd name="T48" fmla="*/ 566 w 748"/>
                  <a:gd name="T49" fmla="*/ 89 h 95"/>
                  <a:gd name="T50" fmla="*/ 675 w 748"/>
                  <a:gd name="T51" fmla="*/ 85 h 95"/>
                  <a:gd name="T52" fmla="*/ 744 w 748"/>
                  <a:gd name="T53" fmla="*/ 58 h 95"/>
                  <a:gd name="T54" fmla="*/ 725 w 748"/>
                  <a:gd name="T55" fmla="*/ 56 h 95"/>
                  <a:gd name="T56" fmla="*/ 733 w 748"/>
                  <a:gd name="T57" fmla="*/ 32 h 95"/>
                  <a:gd name="T58" fmla="*/ 725 w 748"/>
                  <a:gd name="T59" fmla="*/ 7 h 95"/>
                  <a:gd name="T60" fmla="*/ 672 w 748"/>
                  <a:gd name="T61" fmla="*/ 9 h 95"/>
                  <a:gd name="T62" fmla="*/ 642 w 748"/>
                  <a:gd name="T63" fmla="*/ 9 h 95"/>
                  <a:gd name="T64" fmla="*/ 604 w 748"/>
                  <a:gd name="T65" fmla="*/ 6 h 95"/>
                  <a:gd name="T66" fmla="*/ 227 w 748"/>
                  <a:gd name="T67" fmla="*/ 28 h 95"/>
                  <a:gd name="T68" fmla="*/ 201 w 748"/>
                  <a:gd name="T69" fmla="*/ 36 h 95"/>
                  <a:gd name="T70" fmla="*/ 220 w 748"/>
                  <a:gd name="T71" fmla="*/ 21 h 95"/>
                  <a:gd name="T72" fmla="*/ 196 w 748"/>
                  <a:gd name="T73" fmla="*/ 25 h 95"/>
                  <a:gd name="T74" fmla="*/ 184 w 748"/>
                  <a:gd name="T75" fmla="*/ 11 h 95"/>
                  <a:gd name="T76" fmla="*/ 79 w 748"/>
                  <a:gd name="T77" fmla="*/ 39 h 95"/>
                  <a:gd name="T78" fmla="*/ 54 w 748"/>
                  <a:gd name="T79" fmla="*/ 40 h 95"/>
                  <a:gd name="T80" fmla="*/ 71 w 748"/>
                  <a:gd name="T81" fmla="*/ 38 h 95"/>
                  <a:gd name="T82" fmla="*/ 79 w 748"/>
                  <a:gd name="T83" fmla="*/ 44 h 95"/>
                  <a:gd name="T84" fmla="*/ 60 w 748"/>
                  <a:gd name="T85" fmla="*/ 68 h 95"/>
                  <a:gd name="T86" fmla="*/ 95 w 748"/>
                  <a:gd name="T87" fmla="*/ 48 h 95"/>
                  <a:gd name="T88" fmla="*/ 115 w 748"/>
                  <a:gd name="T89" fmla="*/ 39 h 95"/>
                  <a:gd name="T90" fmla="*/ 132 w 748"/>
                  <a:gd name="T91" fmla="*/ 31 h 95"/>
                  <a:gd name="T92" fmla="*/ 168 w 748"/>
                  <a:gd name="T93" fmla="*/ 26 h 95"/>
                  <a:gd name="T94" fmla="*/ 134 w 748"/>
                  <a:gd name="T95" fmla="*/ 63 h 95"/>
                  <a:gd name="T96" fmla="*/ 174 w 748"/>
                  <a:gd name="T97" fmla="*/ 29 h 95"/>
                  <a:gd name="T98" fmla="*/ 159 w 748"/>
                  <a:gd name="T99" fmla="*/ 58 h 95"/>
                  <a:gd name="T100" fmla="*/ 194 w 748"/>
                  <a:gd name="T101" fmla="*/ 38 h 95"/>
                  <a:gd name="T102" fmla="*/ 201 w 748"/>
                  <a:gd name="T103" fmla="*/ 43 h 95"/>
                  <a:gd name="T104" fmla="*/ 183 w 748"/>
                  <a:gd name="T105" fmla="*/ 66 h 95"/>
                  <a:gd name="T106" fmla="*/ 222 w 748"/>
                  <a:gd name="T107" fmla="*/ 63 h 95"/>
                  <a:gd name="T108" fmla="*/ 227 w 748"/>
                  <a:gd name="T109" fmla="*/ 66 h 95"/>
                  <a:gd name="T110" fmla="*/ 241 w 748"/>
                  <a:gd name="T111" fmla="*/ 73 h 95"/>
                  <a:gd name="T112" fmla="*/ 363 w 748"/>
                  <a:gd name="T113" fmla="*/ 12 h 95"/>
                  <a:gd name="T114" fmla="*/ 717 w 748"/>
                  <a:gd name="T115" fmla="*/ 62 h 95"/>
                  <a:gd name="T116" fmla="*/ 721 w 748"/>
                  <a:gd name="T117" fmla="*/ 3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48" h="95">
                    <a:moveTo>
                      <a:pt x="559" y="11"/>
                    </a:moveTo>
                    <a:cubicBezTo>
                      <a:pt x="559" y="7"/>
                      <a:pt x="557" y="9"/>
                      <a:pt x="557" y="5"/>
                    </a:cubicBezTo>
                    <a:cubicBezTo>
                      <a:pt x="546" y="13"/>
                      <a:pt x="543" y="8"/>
                      <a:pt x="534" y="8"/>
                    </a:cubicBezTo>
                    <a:cubicBezTo>
                      <a:pt x="537" y="7"/>
                      <a:pt x="541" y="7"/>
                      <a:pt x="539" y="3"/>
                    </a:cubicBezTo>
                    <a:cubicBezTo>
                      <a:pt x="529" y="8"/>
                      <a:pt x="508" y="10"/>
                      <a:pt x="498" y="11"/>
                    </a:cubicBezTo>
                    <a:cubicBezTo>
                      <a:pt x="499" y="11"/>
                      <a:pt x="499" y="9"/>
                      <a:pt x="498" y="8"/>
                    </a:cubicBezTo>
                    <a:cubicBezTo>
                      <a:pt x="491" y="10"/>
                      <a:pt x="491" y="13"/>
                      <a:pt x="485" y="9"/>
                    </a:cubicBezTo>
                    <a:cubicBezTo>
                      <a:pt x="483" y="14"/>
                      <a:pt x="481" y="8"/>
                      <a:pt x="480" y="13"/>
                    </a:cubicBezTo>
                    <a:cubicBezTo>
                      <a:pt x="478" y="10"/>
                      <a:pt x="476" y="12"/>
                      <a:pt x="476" y="9"/>
                    </a:cubicBezTo>
                    <a:cubicBezTo>
                      <a:pt x="473" y="9"/>
                      <a:pt x="470" y="11"/>
                      <a:pt x="467" y="8"/>
                    </a:cubicBezTo>
                    <a:cubicBezTo>
                      <a:pt x="463" y="10"/>
                      <a:pt x="469" y="13"/>
                      <a:pt x="465" y="15"/>
                    </a:cubicBezTo>
                    <a:cubicBezTo>
                      <a:pt x="464" y="14"/>
                      <a:pt x="463" y="13"/>
                      <a:pt x="462" y="13"/>
                    </a:cubicBezTo>
                    <a:cubicBezTo>
                      <a:pt x="463" y="12"/>
                      <a:pt x="464" y="10"/>
                      <a:pt x="462" y="9"/>
                    </a:cubicBezTo>
                    <a:cubicBezTo>
                      <a:pt x="461" y="10"/>
                      <a:pt x="459" y="11"/>
                      <a:pt x="458" y="12"/>
                    </a:cubicBezTo>
                    <a:cubicBezTo>
                      <a:pt x="445" y="2"/>
                      <a:pt x="432" y="14"/>
                      <a:pt x="426" y="14"/>
                    </a:cubicBezTo>
                    <a:cubicBezTo>
                      <a:pt x="422" y="9"/>
                      <a:pt x="428" y="10"/>
                      <a:pt x="427" y="8"/>
                    </a:cubicBezTo>
                    <a:cubicBezTo>
                      <a:pt x="420" y="9"/>
                      <a:pt x="412" y="6"/>
                      <a:pt x="410" y="14"/>
                    </a:cubicBezTo>
                    <a:cubicBezTo>
                      <a:pt x="405" y="6"/>
                      <a:pt x="404" y="18"/>
                      <a:pt x="401" y="13"/>
                    </a:cubicBezTo>
                    <a:cubicBezTo>
                      <a:pt x="400" y="11"/>
                      <a:pt x="406" y="9"/>
                      <a:pt x="402" y="7"/>
                    </a:cubicBezTo>
                    <a:cubicBezTo>
                      <a:pt x="397" y="8"/>
                      <a:pt x="397" y="14"/>
                      <a:pt x="392" y="11"/>
                    </a:cubicBezTo>
                    <a:cubicBezTo>
                      <a:pt x="393" y="10"/>
                      <a:pt x="394" y="9"/>
                      <a:pt x="392" y="7"/>
                    </a:cubicBezTo>
                    <a:cubicBezTo>
                      <a:pt x="386" y="13"/>
                      <a:pt x="381" y="11"/>
                      <a:pt x="375" y="13"/>
                    </a:cubicBezTo>
                    <a:cubicBezTo>
                      <a:pt x="376" y="13"/>
                      <a:pt x="376" y="7"/>
                      <a:pt x="374" y="9"/>
                    </a:cubicBezTo>
                    <a:cubicBezTo>
                      <a:pt x="375" y="12"/>
                      <a:pt x="368" y="13"/>
                      <a:pt x="366" y="13"/>
                    </a:cubicBezTo>
                    <a:cubicBezTo>
                      <a:pt x="370" y="11"/>
                      <a:pt x="369" y="8"/>
                      <a:pt x="370" y="5"/>
                    </a:cubicBezTo>
                    <a:cubicBezTo>
                      <a:pt x="365" y="4"/>
                      <a:pt x="369" y="8"/>
                      <a:pt x="365" y="10"/>
                    </a:cubicBezTo>
                    <a:cubicBezTo>
                      <a:pt x="361" y="4"/>
                      <a:pt x="353" y="5"/>
                      <a:pt x="350" y="11"/>
                    </a:cubicBezTo>
                    <a:cubicBezTo>
                      <a:pt x="346" y="10"/>
                      <a:pt x="340" y="11"/>
                      <a:pt x="338" y="8"/>
                    </a:cubicBezTo>
                    <a:cubicBezTo>
                      <a:pt x="336" y="8"/>
                      <a:pt x="326" y="14"/>
                      <a:pt x="322" y="8"/>
                    </a:cubicBezTo>
                    <a:cubicBezTo>
                      <a:pt x="318" y="9"/>
                      <a:pt x="321" y="12"/>
                      <a:pt x="319" y="14"/>
                    </a:cubicBezTo>
                    <a:cubicBezTo>
                      <a:pt x="317" y="11"/>
                      <a:pt x="315" y="8"/>
                      <a:pt x="315" y="6"/>
                    </a:cubicBezTo>
                    <a:cubicBezTo>
                      <a:pt x="310" y="8"/>
                      <a:pt x="314" y="12"/>
                      <a:pt x="311" y="15"/>
                    </a:cubicBezTo>
                    <a:cubicBezTo>
                      <a:pt x="309" y="12"/>
                      <a:pt x="301" y="15"/>
                      <a:pt x="302" y="11"/>
                    </a:cubicBezTo>
                    <a:cubicBezTo>
                      <a:pt x="304" y="12"/>
                      <a:pt x="311" y="14"/>
                      <a:pt x="310" y="8"/>
                    </a:cubicBezTo>
                    <a:cubicBezTo>
                      <a:pt x="305" y="11"/>
                      <a:pt x="302" y="7"/>
                      <a:pt x="298" y="7"/>
                    </a:cubicBezTo>
                    <a:cubicBezTo>
                      <a:pt x="298" y="11"/>
                      <a:pt x="299" y="8"/>
                      <a:pt x="302" y="9"/>
                    </a:cubicBezTo>
                    <a:cubicBezTo>
                      <a:pt x="298" y="10"/>
                      <a:pt x="297" y="14"/>
                      <a:pt x="295" y="13"/>
                    </a:cubicBezTo>
                    <a:cubicBezTo>
                      <a:pt x="292" y="11"/>
                      <a:pt x="295" y="6"/>
                      <a:pt x="292" y="8"/>
                    </a:cubicBezTo>
                    <a:cubicBezTo>
                      <a:pt x="294" y="10"/>
                      <a:pt x="287" y="15"/>
                      <a:pt x="286" y="13"/>
                    </a:cubicBezTo>
                    <a:cubicBezTo>
                      <a:pt x="284" y="8"/>
                      <a:pt x="293" y="5"/>
                      <a:pt x="289" y="1"/>
                    </a:cubicBezTo>
                    <a:cubicBezTo>
                      <a:pt x="285" y="11"/>
                      <a:pt x="272" y="11"/>
                      <a:pt x="263" y="11"/>
                    </a:cubicBezTo>
                    <a:cubicBezTo>
                      <a:pt x="263" y="8"/>
                      <a:pt x="264" y="2"/>
                      <a:pt x="260" y="4"/>
                    </a:cubicBezTo>
                    <a:cubicBezTo>
                      <a:pt x="258" y="8"/>
                      <a:pt x="261" y="7"/>
                      <a:pt x="260" y="9"/>
                    </a:cubicBezTo>
                    <a:cubicBezTo>
                      <a:pt x="257" y="10"/>
                      <a:pt x="256" y="12"/>
                      <a:pt x="253" y="6"/>
                    </a:cubicBezTo>
                    <a:cubicBezTo>
                      <a:pt x="251" y="7"/>
                      <a:pt x="252" y="9"/>
                      <a:pt x="250" y="10"/>
                    </a:cubicBezTo>
                    <a:cubicBezTo>
                      <a:pt x="245" y="1"/>
                      <a:pt x="245" y="12"/>
                      <a:pt x="243" y="10"/>
                    </a:cubicBezTo>
                    <a:cubicBezTo>
                      <a:pt x="238" y="7"/>
                      <a:pt x="247" y="6"/>
                      <a:pt x="242" y="3"/>
                    </a:cubicBezTo>
                    <a:cubicBezTo>
                      <a:pt x="237" y="7"/>
                      <a:pt x="240" y="10"/>
                      <a:pt x="234" y="11"/>
                    </a:cubicBezTo>
                    <a:cubicBezTo>
                      <a:pt x="234" y="8"/>
                      <a:pt x="232" y="6"/>
                      <a:pt x="230" y="6"/>
                    </a:cubicBezTo>
                    <a:cubicBezTo>
                      <a:pt x="229" y="8"/>
                      <a:pt x="227" y="11"/>
                      <a:pt x="226" y="5"/>
                    </a:cubicBezTo>
                    <a:cubicBezTo>
                      <a:pt x="220" y="7"/>
                      <a:pt x="230" y="10"/>
                      <a:pt x="224" y="12"/>
                    </a:cubicBezTo>
                    <a:cubicBezTo>
                      <a:pt x="223" y="11"/>
                      <a:pt x="222" y="10"/>
                      <a:pt x="220" y="10"/>
                    </a:cubicBezTo>
                    <a:cubicBezTo>
                      <a:pt x="223" y="8"/>
                      <a:pt x="223" y="6"/>
                      <a:pt x="221" y="4"/>
                    </a:cubicBezTo>
                    <a:cubicBezTo>
                      <a:pt x="214" y="5"/>
                      <a:pt x="221" y="17"/>
                      <a:pt x="213" y="12"/>
                    </a:cubicBezTo>
                    <a:cubicBezTo>
                      <a:pt x="219" y="11"/>
                      <a:pt x="214" y="9"/>
                      <a:pt x="216" y="4"/>
                    </a:cubicBezTo>
                    <a:cubicBezTo>
                      <a:pt x="212" y="5"/>
                      <a:pt x="207" y="9"/>
                      <a:pt x="205" y="13"/>
                    </a:cubicBezTo>
                    <a:cubicBezTo>
                      <a:pt x="202" y="10"/>
                      <a:pt x="204" y="7"/>
                      <a:pt x="201" y="5"/>
                    </a:cubicBezTo>
                    <a:cubicBezTo>
                      <a:pt x="194" y="9"/>
                      <a:pt x="192" y="14"/>
                      <a:pt x="188" y="12"/>
                    </a:cubicBezTo>
                    <a:cubicBezTo>
                      <a:pt x="191" y="10"/>
                      <a:pt x="183" y="7"/>
                      <a:pt x="188" y="6"/>
                    </a:cubicBezTo>
                    <a:cubicBezTo>
                      <a:pt x="189" y="7"/>
                      <a:pt x="188" y="8"/>
                      <a:pt x="190" y="10"/>
                    </a:cubicBezTo>
                    <a:cubicBezTo>
                      <a:pt x="197" y="2"/>
                      <a:pt x="183" y="7"/>
                      <a:pt x="179" y="4"/>
                    </a:cubicBezTo>
                    <a:cubicBezTo>
                      <a:pt x="174" y="7"/>
                      <a:pt x="174" y="12"/>
                      <a:pt x="169" y="8"/>
                    </a:cubicBezTo>
                    <a:cubicBezTo>
                      <a:pt x="169" y="4"/>
                      <a:pt x="176" y="9"/>
                      <a:pt x="175" y="2"/>
                    </a:cubicBezTo>
                    <a:cubicBezTo>
                      <a:pt x="167" y="6"/>
                      <a:pt x="150" y="5"/>
                      <a:pt x="152" y="18"/>
                    </a:cubicBezTo>
                    <a:cubicBezTo>
                      <a:pt x="155" y="14"/>
                      <a:pt x="157" y="17"/>
                      <a:pt x="160" y="17"/>
                    </a:cubicBezTo>
                    <a:cubicBezTo>
                      <a:pt x="165" y="15"/>
                      <a:pt x="162" y="12"/>
                      <a:pt x="166" y="9"/>
                    </a:cubicBezTo>
                    <a:cubicBezTo>
                      <a:pt x="170" y="13"/>
                      <a:pt x="167" y="16"/>
                      <a:pt x="164" y="19"/>
                    </a:cubicBezTo>
                    <a:cubicBezTo>
                      <a:pt x="159" y="19"/>
                      <a:pt x="153" y="20"/>
                      <a:pt x="148" y="23"/>
                    </a:cubicBezTo>
                    <a:cubicBezTo>
                      <a:pt x="147" y="22"/>
                      <a:pt x="147" y="22"/>
                      <a:pt x="146" y="21"/>
                    </a:cubicBezTo>
                    <a:cubicBezTo>
                      <a:pt x="156" y="14"/>
                      <a:pt x="144" y="12"/>
                      <a:pt x="152" y="7"/>
                    </a:cubicBezTo>
                    <a:cubicBezTo>
                      <a:pt x="146" y="7"/>
                      <a:pt x="146" y="11"/>
                      <a:pt x="140" y="13"/>
                    </a:cubicBezTo>
                    <a:cubicBezTo>
                      <a:pt x="138" y="17"/>
                      <a:pt x="144" y="15"/>
                      <a:pt x="142" y="18"/>
                    </a:cubicBezTo>
                    <a:cubicBezTo>
                      <a:pt x="136" y="18"/>
                      <a:pt x="138" y="21"/>
                      <a:pt x="133" y="25"/>
                    </a:cubicBezTo>
                    <a:cubicBezTo>
                      <a:pt x="131" y="19"/>
                      <a:pt x="127" y="30"/>
                      <a:pt x="125" y="26"/>
                    </a:cubicBezTo>
                    <a:cubicBezTo>
                      <a:pt x="123" y="22"/>
                      <a:pt x="130" y="20"/>
                      <a:pt x="129" y="16"/>
                    </a:cubicBezTo>
                    <a:cubicBezTo>
                      <a:pt x="139" y="21"/>
                      <a:pt x="139" y="4"/>
                      <a:pt x="149" y="6"/>
                    </a:cubicBezTo>
                    <a:cubicBezTo>
                      <a:pt x="143" y="3"/>
                      <a:pt x="136" y="7"/>
                      <a:pt x="130" y="5"/>
                    </a:cubicBezTo>
                    <a:cubicBezTo>
                      <a:pt x="129" y="8"/>
                      <a:pt x="127" y="12"/>
                      <a:pt x="127" y="16"/>
                    </a:cubicBezTo>
                    <a:cubicBezTo>
                      <a:pt x="125" y="14"/>
                      <a:pt x="123" y="14"/>
                      <a:pt x="121" y="15"/>
                    </a:cubicBezTo>
                    <a:cubicBezTo>
                      <a:pt x="119" y="19"/>
                      <a:pt x="128" y="17"/>
                      <a:pt x="126" y="20"/>
                    </a:cubicBezTo>
                    <a:cubicBezTo>
                      <a:pt x="115" y="20"/>
                      <a:pt x="116" y="24"/>
                      <a:pt x="111" y="27"/>
                    </a:cubicBezTo>
                    <a:cubicBezTo>
                      <a:pt x="111" y="22"/>
                      <a:pt x="111" y="17"/>
                      <a:pt x="114" y="13"/>
                    </a:cubicBezTo>
                    <a:cubicBezTo>
                      <a:pt x="118" y="16"/>
                      <a:pt x="116" y="18"/>
                      <a:pt x="119" y="21"/>
                    </a:cubicBezTo>
                    <a:cubicBezTo>
                      <a:pt x="120" y="15"/>
                      <a:pt x="122" y="9"/>
                      <a:pt x="126" y="4"/>
                    </a:cubicBezTo>
                    <a:cubicBezTo>
                      <a:pt x="124" y="1"/>
                      <a:pt x="109" y="1"/>
                      <a:pt x="114" y="8"/>
                    </a:cubicBezTo>
                    <a:cubicBezTo>
                      <a:pt x="114" y="10"/>
                      <a:pt x="109" y="12"/>
                      <a:pt x="106" y="12"/>
                    </a:cubicBezTo>
                    <a:cubicBezTo>
                      <a:pt x="103" y="10"/>
                      <a:pt x="112" y="9"/>
                      <a:pt x="109" y="6"/>
                    </a:cubicBezTo>
                    <a:cubicBezTo>
                      <a:pt x="104" y="8"/>
                      <a:pt x="106" y="3"/>
                      <a:pt x="107" y="1"/>
                    </a:cubicBezTo>
                    <a:cubicBezTo>
                      <a:pt x="103" y="6"/>
                      <a:pt x="93" y="13"/>
                      <a:pt x="86" y="16"/>
                    </a:cubicBezTo>
                    <a:cubicBezTo>
                      <a:pt x="87" y="14"/>
                      <a:pt x="85" y="13"/>
                      <a:pt x="86" y="12"/>
                    </a:cubicBezTo>
                    <a:cubicBezTo>
                      <a:pt x="90" y="7"/>
                      <a:pt x="103" y="8"/>
                      <a:pt x="99" y="0"/>
                    </a:cubicBezTo>
                    <a:cubicBezTo>
                      <a:pt x="94" y="2"/>
                      <a:pt x="96" y="5"/>
                      <a:pt x="92" y="7"/>
                    </a:cubicBezTo>
                    <a:cubicBezTo>
                      <a:pt x="86" y="7"/>
                      <a:pt x="91" y="4"/>
                      <a:pt x="89" y="1"/>
                    </a:cubicBezTo>
                    <a:cubicBezTo>
                      <a:pt x="80" y="5"/>
                      <a:pt x="88" y="11"/>
                      <a:pt x="82" y="15"/>
                    </a:cubicBezTo>
                    <a:cubicBezTo>
                      <a:pt x="78" y="10"/>
                      <a:pt x="73" y="16"/>
                      <a:pt x="70" y="10"/>
                    </a:cubicBezTo>
                    <a:cubicBezTo>
                      <a:pt x="68" y="13"/>
                      <a:pt x="69" y="17"/>
                      <a:pt x="64" y="20"/>
                    </a:cubicBezTo>
                    <a:cubicBezTo>
                      <a:pt x="57" y="12"/>
                      <a:pt x="58" y="16"/>
                      <a:pt x="51" y="12"/>
                    </a:cubicBezTo>
                    <a:cubicBezTo>
                      <a:pt x="52" y="17"/>
                      <a:pt x="49" y="18"/>
                      <a:pt x="44" y="21"/>
                    </a:cubicBezTo>
                    <a:cubicBezTo>
                      <a:pt x="50" y="29"/>
                      <a:pt x="44" y="36"/>
                      <a:pt x="35" y="43"/>
                    </a:cubicBezTo>
                    <a:cubicBezTo>
                      <a:pt x="29" y="38"/>
                      <a:pt x="22" y="43"/>
                      <a:pt x="18" y="49"/>
                    </a:cubicBezTo>
                    <a:cubicBezTo>
                      <a:pt x="13" y="48"/>
                      <a:pt x="18" y="44"/>
                      <a:pt x="12" y="42"/>
                    </a:cubicBezTo>
                    <a:cubicBezTo>
                      <a:pt x="11" y="46"/>
                      <a:pt x="16" y="67"/>
                      <a:pt x="8" y="58"/>
                    </a:cubicBezTo>
                    <a:cubicBezTo>
                      <a:pt x="7" y="60"/>
                      <a:pt x="0" y="62"/>
                      <a:pt x="5" y="64"/>
                    </a:cubicBezTo>
                    <a:cubicBezTo>
                      <a:pt x="9" y="64"/>
                      <a:pt x="13" y="63"/>
                      <a:pt x="17" y="64"/>
                    </a:cubicBezTo>
                    <a:cubicBezTo>
                      <a:pt x="18" y="60"/>
                      <a:pt x="17" y="56"/>
                      <a:pt x="20" y="52"/>
                    </a:cubicBezTo>
                    <a:cubicBezTo>
                      <a:pt x="22" y="53"/>
                      <a:pt x="24" y="53"/>
                      <a:pt x="25" y="56"/>
                    </a:cubicBezTo>
                    <a:cubicBezTo>
                      <a:pt x="27" y="51"/>
                      <a:pt x="30" y="52"/>
                      <a:pt x="34" y="51"/>
                    </a:cubicBezTo>
                    <a:cubicBezTo>
                      <a:pt x="32" y="48"/>
                      <a:pt x="30" y="49"/>
                      <a:pt x="29" y="47"/>
                    </a:cubicBezTo>
                    <a:cubicBezTo>
                      <a:pt x="35" y="41"/>
                      <a:pt x="36" y="47"/>
                      <a:pt x="40" y="40"/>
                    </a:cubicBezTo>
                    <a:cubicBezTo>
                      <a:pt x="43" y="44"/>
                      <a:pt x="49" y="46"/>
                      <a:pt x="56" y="46"/>
                    </a:cubicBezTo>
                    <a:cubicBezTo>
                      <a:pt x="46" y="53"/>
                      <a:pt x="60" y="57"/>
                      <a:pt x="51" y="64"/>
                    </a:cubicBezTo>
                    <a:cubicBezTo>
                      <a:pt x="57" y="73"/>
                      <a:pt x="65" y="66"/>
                      <a:pt x="71" y="69"/>
                    </a:cubicBezTo>
                    <a:cubicBezTo>
                      <a:pt x="69" y="66"/>
                      <a:pt x="67" y="67"/>
                      <a:pt x="65" y="63"/>
                    </a:cubicBezTo>
                    <a:cubicBezTo>
                      <a:pt x="66" y="61"/>
                      <a:pt x="66" y="59"/>
                      <a:pt x="68" y="58"/>
                    </a:cubicBezTo>
                    <a:cubicBezTo>
                      <a:pt x="70" y="60"/>
                      <a:pt x="69" y="62"/>
                      <a:pt x="71" y="63"/>
                    </a:cubicBezTo>
                    <a:cubicBezTo>
                      <a:pt x="72" y="64"/>
                      <a:pt x="78" y="62"/>
                      <a:pt x="76" y="59"/>
                    </a:cubicBezTo>
                    <a:cubicBezTo>
                      <a:pt x="75" y="59"/>
                      <a:pt x="81" y="47"/>
                      <a:pt x="86" y="46"/>
                    </a:cubicBezTo>
                    <a:cubicBezTo>
                      <a:pt x="84" y="48"/>
                      <a:pt x="83" y="50"/>
                      <a:pt x="83" y="52"/>
                    </a:cubicBezTo>
                    <a:cubicBezTo>
                      <a:pt x="86" y="51"/>
                      <a:pt x="92" y="50"/>
                      <a:pt x="91" y="55"/>
                    </a:cubicBezTo>
                    <a:cubicBezTo>
                      <a:pt x="94" y="52"/>
                      <a:pt x="98" y="50"/>
                      <a:pt x="101" y="51"/>
                    </a:cubicBezTo>
                    <a:cubicBezTo>
                      <a:pt x="101" y="52"/>
                      <a:pt x="102" y="53"/>
                      <a:pt x="101" y="54"/>
                    </a:cubicBezTo>
                    <a:cubicBezTo>
                      <a:pt x="96" y="55"/>
                      <a:pt x="91" y="54"/>
                      <a:pt x="85" y="59"/>
                    </a:cubicBezTo>
                    <a:cubicBezTo>
                      <a:pt x="85" y="58"/>
                      <a:pt x="85" y="53"/>
                      <a:pt x="82" y="55"/>
                    </a:cubicBezTo>
                    <a:cubicBezTo>
                      <a:pt x="85" y="62"/>
                      <a:pt x="73" y="61"/>
                      <a:pt x="75" y="69"/>
                    </a:cubicBezTo>
                    <a:cubicBezTo>
                      <a:pt x="79" y="65"/>
                      <a:pt x="82" y="74"/>
                      <a:pt x="86" y="69"/>
                    </a:cubicBezTo>
                    <a:cubicBezTo>
                      <a:pt x="90" y="67"/>
                      <a:pt x="84" y="64"/>
                      <a:pt x="86" y="62"/>
                    </a:cubicBezTo>
                    <a:cubicBezTo>
                      <a:pt x="88" y="61"/>
                      <a:pt x="89" y="60"/>
                      <a:pt x="90" y="61"/>
                    </a:cubicBezTo>
                    <a:cubicBezTo>
                      <a:pt x="93" y="63"/>
                      <a:pt x="88" y="65"/>
                      <a:pt x="90" y="67"/>
                    </a:cubicBezTo>
                    <a:cubicBezTo>
                      <a:pt x="92" y="66"/>
                      <a:pt x="93" y="70"/>
                      <a:pt x="96" y="65"/>
                    </a:cubicBezTo>
                    <a:cubicBezTo>
                      <a:pt x="94" y="64"/>
                      <a:pt x="93" y="62"/>
                      <a:pt x="91" y="60"/>
                    </a:cubicBezTo>
                    <a:cubicBezTo>
                      <a:pt x="93" y="59"/>
                      <a:pt x="93" y="57"/>
                      <a:pt x="94" y="56"/>
                    </a:cubicBezTo>
                    <a:cubicBezTo>
                      <a:pt x="96" y="62"/>
                      <a:pt x="99" y="56"/>
                      <a:pt x="101" y="60"/>
                    </a:cubicBezTo>
                    <a:cubicBezTo>
                      <a:pt x="98" y="64"/>
                      <a:pt x="97" y="57"/>
                      <a:pt x="94" y="61"/>
                    </a:cubicBezTo>
                    <a:cubicBezTo>
                      <a:pt x="100" y="64"/>
                      <a:pt x="97" y="67"/>
                      <a:pt x="98" y="71"/>
                    </a:cubicBezTo>
                    <a:cubicBezTo>
                      <a:pt x="105" y="68"/>
                      <a:pt x="100" y="63"/>
                      <a:pt x="104" y="59"/>
                    </a:cubicBezTo>
                    <a:cubicBezTo>
                      <a:pt x="107" y="57"/>
                      <a:pt x="109" y="64"/>
                      <a:pt x="112" y="63"/>
                    </a:cubicBezTo>
                    <a:cubicBezTo>
                      <a:pt x="114" y="59"/>
                      <a:pt x="118" y="57"/>
                      <a:pt x="112" y="54"/>
                    </a:cubicBezTo>
                    <a:cubicBezTo>
                      <a:pt x="115" y="51"/>
                      <a:pt x="120" y="47"/>
                      <a:pt x="124" y="49"/>
                    </a:cubicBezTo>
                    <a:cubicBezTo>
                      <a:pt x="117" y="54"/>
                      <a:pt x="118" y="60"/>
                      <a:pt x="114" y="66"/>
                    </a:cubicBezTo>
                    <a:cubicBezTo>
                      <a:pt x="111" y="60"/>
                      <a:pt x="96" y="73"/>
                      <a:pt x="104" y="74"/>
                    </a:cubicBezTo>
                    <a:cubicBezTo>
                      <a:pt x="103" y="70"/>
                      <a:pt x="109" y="75"/>
                      <a:pt x="112" y="69"/>
                    </a:cubicBezTo>
                    <a:cubicBezTo>
                      <a:pt x="115" y="75"/>
                      <a:pt x="123" y="71"/>
                      <a:pt x="131" y="76"/>
                    </a:cubicBezTo>
                    <a:cubicBezTo>
                      <a:pt x="136" y="74"/>
                      <a:pt x="133" y="71"/>
                      <a:pt x="134" y="68"/>
                    </a:cubicBezTo>
                    <a:cubicBezTo>
                      <a:pt x="136" y="69"/>
                      <a:pt x="138" y="65"/>
                      <a:pt x="140" y="69"/>
                    </a:cubicBezTo>
                    <a:cubicBezTo>
                      <a:pt x="143" y="65"/>
                      <a:pt x="143" y="65"/>
                      <a:pt x="147" y="64"/>
                    </a:cubicBezTo>
                    <a:cubicBezTo>
                      <a:pt x="145" y="58"/>
                      <a:pt x="142" y="67"/>
                      <a:pt x="140" y="64"/>
                    </a:cubicBezTo>
                    <a:cubicBezTo>
                      <a:pt x="137" y="61"/>
                      <a:pt x="137" y="59"/>
                      <a:pt x="138" y="57"/>
                    </a:cubicBezTo>
                    <a:cubicBezTo>
                      <a:pt x="142" y="56"/>
                      <a:pt x="145" y="61"/>
                      <a:pt x="150" y="56"/>
                    </a:cubicBezTo>
                    <a:cubicBezTo>
                      <a:pt x="146" y="52"/>
                      <a:pt x="148" y="49"/>
                      <a:pt x="151" y="46"/>
                    </a:cubicBezTo>
                    <a:cubicBezTo>
                      <a:pt x="154" y="49"/>
                      <a:pt x="157" y="43"/>
                      <a:pt x="160" y="44"/>
                    </a:cubicBezTo>
                    <a:cubicBezTo>
                      <a:pt x="161" y="45"/>
                      <a:pt x="160" y="47"/>
                      <a:pt x="160" y="48"/>
                    </a:cubicBezTo>
                    <a:cubicBezTo>
                      <a:pt x="157" y="52"/>
                      <a:pt x="154" y="50"/>
                      <a:pt x="151" y="51"/>
                    </a:cubicBezTo>
                    <a:cubicBezTo>
                      <a:pt x="154" y="59"/>
                      <a:pt x="144" y="65"/>
                      <a:pt x="147" y="73"/>
                    </a:cubicBezTo>
                    <a:cubicBezTo>
                      <a:pt x="143" y="73"/>
                      <a:pt x="140" y="68"/>
                      <a:pt x="136" y="72"/>
                    </a:cubicBezTo>
                    <a:cubicBezTo>
                      <a:pt x="140" y="79"/>
                      <a:pt x="149" y="71"/>
                      <a:pt x="150" y="77"/>
                    </a:cubicBezTo>
                    <a:cubicBezTo>
                      <a:pt x="157" y="75"/>
                      <a:pt x="157" y="70"/>
                      <a:pt x="162" y="64"/>
                    </a:cubicBezTo>
                    <a:cubicBezTo>
                      <a:pt x="163" y="66"/>
                      <a:pt x="165" y="65"/>
                      <a:pt x="166" y="67"/>
                    </a:cubicBezTo>
                    <a:cubicBezTo>
                      <a:pt x="165" y="71"/>
                      <a:pt x="161" y="69"/>
                      <a:pt x="161" y="72"/>
                    </a:cubicBezTo>
                    <a:cubicBezTo>
                      <a:pt x="163" y="76"/>
                      <a:pt x="166" y="72"/>
                      <a:pt x="169" y="75"/>
                    </a:cubicBezTo>
                    <a:cubicBezTo>
                      <a:pt x="175" y="71"/>
                      <a:pt x="166" y="64"/>
                      <a:pt x="167" y="62"/>
                    </a:cubicBezTo>
                    <a:cubicBezTo>
                      <a:pt x="169" y="61"/>
                      <a:pt x="170" y="62"/>
                      <a:pt x="171" y="63"/>
                    </a:cubicBezTo>
                    <a:cubicBezTo>
                      <a:pt x="173" y="68"/>
                      <a:pt x="172" y="72"/>
                      <a:pt x="177" y="76"/>
                    </a:cubicBezTo>
                    <a:cubicBezTo>
                      <a:pt x="180" y="76"/>
                      <a:pt x="182" y="72"/>
                      <a:pt x="184" y="78"/>
                    </a:cubicBezTo>
                    <a:cubicBezTo>
                      <a:pt x="187" y="73"/>
                      <a:pt x="190" y="78"/>
                      <a:pt x="189" y="81"/>
                    </a:cubicBezTo>
                    <a:cubicBezTo>
                      <a:pt x="195" y="71"/>
                      <a:pt x="202" y="78"/>
                      <a:pt x="204" y="70"/>
                    </a:cubicBezTo>
                    <a:cubicBezTo>
                      <a:pt x="202" y="67"/>
                      <a:pt x="200" y="69"/>
                      <a:pt x="198" y="65"/>
                    </a:cubicBezTo>
                    <a:cubicBezTo>
                      <a:pt x="204" y="64"/>
                      <a:pt x="201" y="62"/>
                      <a:pt x="204" y="58"/>
                    </a:cubicBezTo>
                    <a:cubicBezTo>
                      <a:pt x="204" y="64"/>
                      <a:pt x="210" y="59"/>
                      <a:pt x="213" y="61"/>
                    </a:cubicBezTo>
                    <a:cubicBezTo>
                      <a:pt x="213" y="64"/>
                      <a:pt x="208" y="64"/>
                      <a:pt x="205" y="64"/>
                    </a:cubicBezTo>
                    <a:cubicBezTo>
                      <a:pt x="207" y="69"/>
                      <a:pt x="203" y="73"/>
                      <a:pt x="203" y="78"/>
                    </a:cubicBezTo>
                    <a:cubicBezTo>
                      <a:pt x="209" y="73"/>
                      <a:pt x="209" y="80"/>
                      <a:pt x="215" y="79"/>
                    </a:cubicBezTo>
                    <a:cubicBezTo>
                      <a:pt x="216" y="75"/>
                      <a:pt x="211" y="77"/>
                      <a:pt x="213" y="75"/>
                    </a:cubicBezTo>
                    <a:cubicBezTo>
                      <a:pt x="216" y="77"/>
                      <a:pt x="219" y="75"/>
                      <a:pt x="221" y="76"/>
                    </a:cubicBezTo>
                    <a:cubicBezTo>
                      <a:pt x="223" y="77"/>
                      <a:pt x="220" y="78"/>
                      <a:pt x="221" y="80"/>
                    </a:cubicBezTo>
                    <a:cubicBezTo>
                      <a:pt x="225" y="82"/>
                      <a:pt x="228" y="76"/>
                      <a:pt x="229" y="77"/>
                    </a:cubicBezTo>
                    <a:cubicBezTo>
                      <a:pt x="229" y="82"/>
                      <a:pt x="244" y="78"/>
                      <a:pt x="244" y="84"/>
                    </a:cubicBezTo>
                    <a:cubicBezTo>
                      <a:pt x="249" y="80"/>
                      <a:pt x="255" y="79"/>
                      <a:pt x="259" y="82"/>
                    </a:cubicBezTo>
                    <a:cubicBezTo>
                      <a:pt x="263" y="79"/>
                      <a:pt x="269" y="76"/>
                      <a:pt x="268" y="72"/>
                    </a:cubicBezTo>
                    <a:cubicBezTo>
                      <a:pt x="268" y="73"/>
                      <a:pt x="269" y="73"/>
                      <a:pt x="270" y="73"/>
                    </a:cubicBezTo>
                    <a:cubicBezTo>
                      <a:pt x="266" y="77"/>
                      <a:pt x="272" y="82"/>
                      <a:pt x="274" y="83"/>
                    </a:cubicBezTo>
                    <a:cubicBezTo>
                      <a:pt x="274" y="79"/>
                      <a:pt x="284" y="87"/>
                      <a:pt x="284" y="79"/>
                    </a:cubicBezTo>
                    <a:cubicBezTo>
                      <a:pt x="289" y="84"/>
                      <a:pt x="296" y="83"/>
                      <a:pt x="302" y="82"/>
                    </a:cubicBezTo>
                    <a:cubicBezTo>
                      <a:pt x="300" y="78"/>
                      <a:pt x="296" y="79"/>
                      <a:pt x="299" y="75"/>
                    </a:cubicBezTo>
                    <a:cubicBezTo>
                      <a:pt x="298" y="81"/>
                      <a:pt x="304" y="77"/>
                      <a:pt x="306" y="77"/>
                    </a:cubicBezTo>
                    <a:cubicBezTo>
                      <a:pt x="303" y="84"/>
                      <a:pt x="321" y="74"/>
                      <a:pt x="318" y="84"/>
                    </a:cubicBezTo>
                    <a:cubicBezTo>
                      <a:pt x="314" y="77"/>
                      <a:pt x="310" y="84"/>
                      <a:pt x="305" y="83"/>
                    </a:cubicBezTo>
                    <a:cubicBezTo>
                      <a:pt x="305" y="84"/>
                      <a:pt x="306" y="84"/>
                      <a:pt x="305" y="85"/>
                    </a:cubicBezTo>
                    <a:cubicBezTo>
                      <a:pt x="305" y="86"/>
                      <a:pt x="305" y="87"/>
                      <a:pt x="305" y="88"/>
                    </a:cubicBezTo>
                    <a:cubicBezTo>
                      <a:pt x="312" y="84"/>
                      <a:pt x="317" y="85"/>
                      <a:pt x="327" y="86"/>
                    </a:cubicBezTo>
                    <a:cubicBezTo>
                      <a:pt x="337" y="86"/>
                      <a:pt x="354" y="90"/>
                      <a:pt x="362" y="87"/>
                    </a:cubicBezTo>
                    <a:cubicBezTo>
                      <a:pt x="364" y="86"/>
                      <a:pt x="364" y="86"/>
                      <a:pt x="364" y="85"/>
                    </a:cubicBezTo>
                    <a:cubicBezTo>
                      <a:pt x="363" y="84"/>
                      <a:pt x="364" y="84"/>
                      <a:pt x="364" y="85"/>
                    </a:cubicBezTo>
                    <a:cubicBezTo>
                      <a:pt x="364" y="85"/>
                      <a:pt x="365" y="86"/>
                      <a:pt x="365" y="86"/>
                    </a:cubicBezTo>
                    <a:cubicBezTo>
                      <a:pt x="372" y="93"/>
                      <a:pt x="389" y="81"/>
                      <a:pt x="387" y="91"/>
                    </a:cubicBezTo>
                    <a:cubicBezTo>
                      <a:pt x="387" y="87"/>
                      <a:pt x="400" y="85"/>
                      <a:pt x="399" y="90"/>
                    </a:cubicBezTo>
                    <a:cubicBezTo>
                      <a:pt x="413" y="85"/>
                      <a:pt x="426" y="87"/>
                      <a:pt x="439" y="90"/>
                    </a:cubicBezTo>
                    <a:cubicBezTo>
                      <a:pt x="448" y="88"/>
                      <a:pt x="461" y="85"/>
                      <a:pt x="465" y="91"/>
                    </a:cubicBezTo>
                    <a:cubicBezTo>
                      <a:pt x="464" y="90"/>
                      <a:pt x="465" y="89"/>
                      <a:pt x="466" y="87"/>
                    </a:cubicBezTo>
                    <a:cubicBezTo>
                      <a:pt x="481" y="89"/>
                      <a:pt x="505" y="89"/>
                      <a:pt x="524" y="92"/>
                    </a:cubicBezTo>
                    <a:cubicBezTo>
                      <a:pt x="539" y="86"/>
                      <a:pt x="551" y="95"/>
                      <a:pt x="566" y="89"/>
                    </a:cubicBezTo>
                    <a:cubicBezTo>
                      <a:pt x="569" y="91"/>
                      <a:pt x="572" y="89"/>
                      <a:pt x="575" y="93"/>
                    </a:cubicBezTo>
                    <a:cubicBezTo>
                      <a:pt x="588" y="85"/>
                      <a:pt x="600" y="94"/>
                      <a:pt x="614" y="87"/>
                    </a:cubicBezTo>
                    <a:cubicBezTo>
                      <a:pt x="615" y="88"/>
                      <a:pt x="616" y="90"/>
                      <a:pt x="616" y="91"/>
                    </a:cubicBezTo>
                    <a:cubicBezTo>
                      <a:pt x="625" y="89"/>
                      <a:pt x="634" y="85"/>
                      <a:pt x="641" y="86"/>
                    </a:cubicBezTo>
                    <a:cubicBezTo>
                      <a:pt x="643" y="86"/>
                      <a:pt x="646" y="89"/>
                      <a:pt x="648" y="89"/>
                    </a:cubicBezTo>
                    <a:cubicBezTo>
                      <a:pt x="652" y="89"/>
                      <a:pt x="655" y="84"/>
                      <a:pt x="659" y="85"/>
                    </a:cubicBezTo>
                    <a:cubicBezTo>
                      <a:pt x="661" y="85"/>
                      <a:pt x="662" y="88"/>
                      <a:pt x="665" y="87"/>
                    </a:cubicBezTo>
                    <a:cubicBezTo>
                      <a:pt x="669" y="87"/>
                      <a:pt x="669" y="86"/>
                      <a:pt x="675" y="85"/>
                    </a:cubicBezTo>
                    <a:cubicBezTo>
                      <a:pt x="687" y="81"/>
                      <a:pt x="703" y="89"/>
                      <a:pt x="708" y="79"/>
                    </a:cubicBezTo>
                    <a:cubicBezTo>
                      <a:pt x="708" y="81"/>
                      <a:pt x="709" y="82"/>
                      <a:pt x="712" y="83"/>
                    </a:cubicBezTo>
                    <a:cubicBezTo>
                      <a:pt x="715" y="79"/>
                      <a:pt x="717" y="79"/>
                      <a:pt x="721" y="74"/>
                    </a:cubicBezTo>
                    <a:cubicBezTo>
                      <a:pt x="722" y="77"/>
                      <a:pt x="720" y="79"/>
                      <a:pt x="721" y="81"/>
                    </a:cubicBezTo>
                    <a:cubicBezTo>
                      <a:pt x="728" y="77"/>
                      <a:pt x="735" y="72"/>
                      <a:pt x="736" y="64"/>
                    </a:cubicBezTo>
                    <a:cubicBezTo>
                      <a:pt x="742" y="66"/>
                      <a:pt x="744" y="59"/>
                      <a:pt x="748" y="58"/>
                    </a:cubicBezTo>
                    <a:cubicBezTo>
                      <a:pt x="745" y="56"/>
                      <a:pt x="748" y="50"/>
                      <a:pt x="743" y="51"/>
                    </a:cubicBezTo>
                    <a:cubicBezTo>
                      <a:pt x="742" y="55"/>
                      <a:pt x="745" y="56"/>
                      <a:pt x="744" y="58"/>
                    </a:cubicBezTo>
                    <a:cubicBezTo>
                      <a:pt x="740" y="59"/>
                      <a:pt x="732" y="63"/>
                      <a:pt x="732" y="56"/>
                    </a:cubicBezTo>
                    <a:cubicBezTo>
                      <a:pt x="731" y="61"/>
                      <a:pt x="726" y="59"/>
                      <a:pt x="726" y="62"/>
                    </a:cubicBezTo>
                    <a:cubicBezTo>
                      <a:pt x="733" y="58"/>
                      <a:pt x="727" y="71"/>
                      <a:pt x="730" y="69"/>
                    </a:cubicBezTo>
                    <a:cubicBezTo>
                      <a:pt x="732" y="68"/>
                      <a:pt x="729" y="62"/>
                      <a:pt x="732" y="65"/>
                    </a:cubicBezTo>
                    <a:cubicBezTo>
                      <a:pt x="733" y="68"/>
                      <a:pt x="731" y="70"/>
                      <a:pt x="728" y="72"/>
                    </a:cubicBezTo>
                    <a:cubicBezTo>
                      <a:pt x="727" y="66"/>
                      <a:pt x="723" y="75"/>
                      <a:pt x="721" y="72"/>
                    </a:cubicBezTo>
                    <a:cubicBezTo>
                      <a:pt x="721" y="71"/>
                      <a:pt x="720" y="70"/>
                      <a:pt x="719" y="70"/>
                    </a:cubicBezTo>
                    <a:cubicBezTo>
                      <a:pt x="726" y="65"/>
                      <a:pt x="720" y="62"/>
                      <a:pt x="725" y="56"/>
                    </a:cubicBezTo>
                    <a:cubicBezTo>
                      <a:pt x="732" y="58"/>
                      <a:pt x="730" y="47"/>
                      <a:pt x="736" y="53"/>
                    </a:cubicBezTo>
                    <a:cubicBezTo>
                      <a:pt x="737" y="50"/>
                      <a:pt x="746" y="41"/>
                      <a:pt x="739" y="40"/>
                    </a:cubicBezTo>
                    <a:cubicBezTo>
                      <a:pt x="741" y="41"/>
                      <a:pt x="734" y="48"/>
                      <a:pt x="733" y="43"/>
                    </a:cubicBezTo>
                    <a:cubicBezTo>
                      <a:pt x="729" y="46"/>
                      <a:pt x="726" y="58"/>
                      <a:pt x="720" y="51"/>
                    </a:cubicBezTo>
                    <a:cubicBezTo>
                      <a:pt x="722" y="47"/>
                      <a:pt x="723" y="47"/>
                      <a:pt x="727" y="47"/>
                    </a:cubicBezTo>
                    <a:cubicBezTo>
                      <a:pt x="723" y="44"/>
                      <a:pt x="729" y="42"/>
                      <a:pt x="728" y="39"/>
                    </a:cubicBezTo>
                    <a:cubicBezTo>
                      <a:pt x="724" y="39"/>
                      <a:pt x="725" y="30"/>
                      <a:pt x="730" y="27"/>
                    </a:cubicBezTo>
                    <a:cubicBezTo>
                      <a:pt x="731" y="29"/>
                      <a:pt x="732" y="30"/>
                      <a:pt x="733" y="32"/>
                    </a:cubicBezTo>
                    <a:cubicBezTo>
                      <a:pt x="734" y="31"/>
                      <a:pt x="735" y="31"/>
                      <a:pt x="736" y="30"/>
                    </a:cubicBezTo>
                    <a:cubicBezTo>
                      <a:pt x="737" y="29"/>
                      <a:pt x="736" y="27"/>
                      <a:pt x="736" y="26"/>
                    </a:cubicBezTo>
                    <a:cubicBezTo>
                      <a:pt x="735" y="27"/>
                      <a:pt x="733" y="28"/>
                      <a:pt x="732" y="26"/>
                    </a:cubicBezTo>
                    <a:cubicBezTo>
                      <a:pt x="734" y="22"/>
                      <a:pt x="738" y="21"/>
                      <a:pt x="736" y="17"/>
                    </a:cubicBezTo>
                    <a:cubicBezTo>
                      <a:pt x="733" y="19"/>
                      <a:pt x="734" y="21"/>
                      <a:pt x="730" y="23"/>
                    </a:cubicBezTo>
                    <a:cubicBezTo>
                      <a:pt x="724" y="22"/>
                      <a:pt x="725" y="19"/>
                      <a:pt x="724" y="13"/>
                    </a:cubicBezTo>
                    <a:cubicBezTo>
                      <a:pt x="728" y="14"/>
                      <a:pt x="731" y="16"/>
                      <a:pt x="735" y="14"/>
                    </a:cubicBezTo>
                    <a:cubicBezTo>
                      <a:pt x="732" y="10"/>
                      <a:pt x="725" y="13"/>
                      <a:pt x="725" y="7"/>
                    </a:cubicBezTo>
                    <a:cubicBezTo>
                      <a:pt x="723" y="9"/>
                      <a:pt x="723" y="10"/>
                      <a:pt x="723" y="11"/>
                    </a:cubicBezTo>
                    <a:cubicBezTo>
                      <a:pt x="715" y="0"/>
                      <a:pt x="704" y="15"/>
                      <a:pt x="697" y="8"/>
                    </a:cubicBezTo>
                    <a:cubicBezTo>
                      <a:pt x="692" y="9"/>
                      <a:pt x="697" y="17"/>
                      <a:pt x="693" y="15"/>
                    </a:cubicBezTo>
                    <a:cubicBezTo>
                      <a:pt x="696" y="11"/>
                      <a:pt x="689" y="17"/>
                      <a:pt x="689" y="12"/>
                    </a:cubicBezTo>
                    <a:cubicBezTo>
                      <a:pt x="692" y="10"/>
                      <a:pt x="695" y="8"/>
                      <a:pt x="693" y="6"/>
                    </a:cubicBezTo>
                    <a:cubicBezTo>
                      <a:pt x="687" y="9"/>
                      <a:pt x="689" y="7"/>
                      <a:pt x="689" y="10"/>
                    </a:cubicBezTo>
                    <a:cubicBezTo>
                      <a:pt x="684" y="9"/>
                      <a:pt x="676" y="11"/>
                      <a:pt x="674" y="13"/>
                    </a:cubicBezTo>
                    <a:cubicBezTo>
                      <a:pt x="672" y="12"/>
                      <a:pt x="672" y="10"/>
                      <a:pt x="672" y="9"/>
                    </a:cubicBezTo>
                    <a:cubicBezTo>
                      <a:pt x="668" y="10"/>
                      <a:pt x="664" y="10"/>
                      <a:pt x="660" y="10"/>
                    </a:cubicBezTo>
                    <a:cubicBezTo>
                      <a:pt x="661" y="11"/>
                      <a:pt x="658" y="13"/>
                      <a:pt x="658" y="15"/>
                    </a:cubicBezTo>
                    <a:cubicBezTo>
                      <a:pt x="658" y="8"/>
                      <a:pt x="656" y="16"/>
                      <a:pt x="654" y="14"/>
                    </a:cubicBezTo>
                    <a:cubicBezTo>
                      <a:pt x="654" y="13"/>
                      <a:pt x="653" y="13"/>
                      <a:pt x="652" y="12"/>
                    </a:cubicBezTo>
                    <a:cubicBezTo>
                      <a:pt x="654" y="11"/>
                      <a:pt x="655" y="12"/>
                      <a:pt x="657" y="10"/>
                    </a:cubicBezTo>
                    <a:cubicBezTo>
                      <a:pt x="653" y="8"/>
                      <a:pt x="643" y="5"/>
                      <a:pt x="644" y="13"/>
                    </a:cubicBezTo>
                    <a:cubicBezTo>
                      <a:pt x="645" y="12"/>
                      <a:pt x="648" y="11"/>
                      <a:pt x="646" y="13"/>
                    </a:cubicBezTo>
                    <a:cubicBezTo>
                      <a:pt x="642" y="15"/>
                      <a:pt x="644" y="12"/>
                      <a:pt x="642" y="9"/>
                    </a:cubicBezTo>
                    <a:cubicBezTo>
                      <a:pt x="638" y="11"/>
                      <a:pt x="631" y="8"/>
                      <a:pt x="630" y="13"/>
                    </a:cubicBezTo>
                    <a:cubicBezTo>
                      <a:pt x="626" y="9"/>
                      <a:pt x="618" y="13"/>
                      <a:pt x="622" y="8"/>
                    </a:cubicBezTo>
                    <a:cubicBezTo>
                      <a:pt x="621" y="9"/>
                      <a:pt x="620" y="8"/>
                      <a:pt x="620" y="7"/>
                    </a:cubicBezTo>
                    <a:cubicBezTo>
                      <a:pt x="617" y="8"/>
                      <a:pt x="619" y="10"/>
                      <a:pt x="618" y="12"/>
                    </a:cubicBezTo>
                    <a:cubicBezTo>
                      <a:pt x="617" y="10"/>
                      <a:pt x="615" y="12"/>
                      <a:pt x="614" y="11"/>
                    </a:cubicBezTo>
                    <a:cubicBezTo>
                      <a:pt x="616" y="10"/>
                      <a:pt x="618" y="8"/>
                      <a:pt x="616" y="6"/>
                    </a:cubicBezTo>
                    <a:cubicBezTo>
                      <a:pt x="611" y="7"/>
                      <a:pt x="607" y="11"/>
                      <a:pt x="600" y="9"/>
                    </a:cubicBezTo>
                    <a:cubicBezTo>
                      <a:pt x="601" y="9"/>
                      <a:pt x="607" y="9"/>
                      <a:pt x="604" y="6"/>
                    </a:cubicBezTo>
                    <a:cubicBezTo>
                      <a:pt x="601" y="6"/>
                      <a:pt x="595" y="6"/>
                      <a:pt x="594" y="11"/>
                    </a:cubicBezTo>
                    <a:cubicBezTo>
                      <a:pt x="589" y="4"/>
                      <a:pt x="584" y="11"/>
                      <a:pt x="580" y="12"/>
                    </a:cubicBezTo>
                    <a:cubicBezTo>
                      <a:pt x="582" y="11"/>
                      <a:pt x="583" y="9"/>
                      <a:pt x="582" y="7"/>
                    </a:cubicBezTo>
                    <a:cubicBezTo>
                      <a:pt x="578" y="12"/>
                      <a:pt x="581" y="4"/>
                      <a:pt x="578" y="7"/>
                    </a:cubicBezTo>
                    <a:cubicBezTo>
                      <a:pt x="576" y="11"/>
                      <a:pt x="574" y="9"/>
                      <a:pt x="571" y="7"/>
                    </a:cubicBezTo>
                    <a:cubicBezTo>
                      <a:pt x="566" y="14"/>
                      <a:pt x="564" y="5"/>
                      <a:pt x="559" y="11"/>
                    </a:cubicBezTo>
                    <a:close/>
                    <a:moveTo>
                      <a:pt x="231" y="32"/>
                    </a:moveTo>
                    <a:cubicBezTo>
                      <a:pt x="227" y="31"/>
                      <a:pt x="230" y="31"/>
                      <a:pt x="227" y="28"/>
                    </a:cubicBezTo>
                    <a:cubicBezTo>
                      <a:pt x="231" y="24"/>
                      <a:pt x="236" y="30"/>
                      <a:pt x="231" y="32"/>
                    </a:cubicBezTo>
                    <a:close/>
                    <a:moveTo>
                      <a:pt x="231" y="21"/>
                    </a:moveTo>
                    <a:cubicBezTo>
                      <a:pt x="230" y="21"/>
                      <a:pt x="222" y="23"/>
                      <a:pt x="227" y="23"/>
                    </a:cubicBezTo>
                    <a:cubicBezTo>
                      <a:pt x="228" y="25"/>
                      <a:pt x="222" y="25"/>
                      <a:pt x="221" y="22"/>
                    </a:cubicBezTo>
                    <a:cubicBezTo>
                      <a:pt x="224" y="23"/>
                      <a:pt x="228" y="16"/>
                      <a:pt x="231" y="21"/>
                    </a:cubicBezTo>
                    <a:close/>
                    <a:moveTo>
                      <a:pt x="201" y="36"/>
                    </a:moveTo>
                    <a:cubicBezTo>
                      <a:pt x="201" y="32"/>
                      <a:pt x="207" y="22"/>
                      <a:pt x="209" y="30"/>
                    </a:cubicBezTo>
                    <a:cubicBezTo>
                      <a:pt x="203" y="27"/>
                      <a:pt x="206" y="33"/>
                      <a:pt x="201" y="36"/>
                    </a:cubicBezTo>
                    <a:close/>
                    <a:moveTo>
                      <a:pt x="211" y="26"/>
                    </a:moveTo>
                    <a:cubicBezTo>
                      <a:pt x="213" y="25"/>
                      <a:pt x="213" y="26"/>
                      <a:pt x="212" y="27"/>
                    </a:cubicBezTo>
                    <a:cubicBezTo>
                      <a:pt x="217" y="29"/>
                      <a:pt x="212" y="22"/>
                      <a:pt x="217" y="23"/>
                    </a:cubicBezTo>
                    <a:cubicBezTo>
                      <a:pt x="216" y="26"/>
                      <a:pt x="217" y="30"/>
                      <a:pt x="213" y="32"/>
                    </a:cubicBezTo>
                    <a:cubicBezTo>
                      <a:pt x="212" y="30"/>
                      <a:pt x="212" y="28"/>
                      <a:pt x="211" y="26"/>
                    </a:cubicBezTo>
                    <a:close/>
                    <a:moveTo>
                      <a:pt x="217" y="16"/>
                    </a:moveTo>
                    <a:cubicBezTo>
                      <a:pt x="216" y="19"/>
                      <a:pt x="217" y="19"/>
                      <a:pt x="219" y="18"/>
                    </a:cubicBezTo>
                    <a:cubicBezTo>
                      <a:pt x="220" y="19"/>
                      <a:pt x="219" y="20"/>
                      <a:pt x="220" y="21"/>
                    </a:cubicBezTo>
                    <a:cubicBezTo>
                      <a:pt x="219" y="21"/>
                      <a:pt x="219" y="22"/>
                      <a:pt x="218" y="23"/>
                    </a:cubicBezTo>
                    <a:cubicBezTo>
                      <a:pt x="216" y="20"/>
                      <a:pt x="215" y="21"/>
                      <a:pt x="213" y="19"/>
                    </a:cubicBezTo>
                    <a:cubicBezTo>
                      <a:pt x="214" y="18"/>
                      <a:pt x="215" y="17"/>
                      <a:pt x="217" y="16"/>
                    </a:cubicBezTo>
                    <a:close/>
                    <a:moveTo>
                      <a:pt x="196" y="25"/>
                    </a:moveTo>
                    <a:cubicBezTo>
                      <a:pt x="193" y="27"/>
                      <a:pt x="196" y="29"/>
                      <a:pt x="195" y="31"/>
                    </a:cubicBezTo>
                    <a:cubicBezTo>
                      <a:pt x="193" y="27"/>
                      <a:pt x="186" y="16"/>
                      <a:pt x="180" y="21"/>
                    </a:cubicBezTo>
                    <a:cubicBezTo>
                      <a:pt x="177" y="18"/>
                      <a:pt x="187" y="17"/>
                      <a:pt x="184" y="14"/>
                    </a:cubicBezTo>
                    <a:cubicBezTo>
                      <a:pt x="187" y="17"/>
                      <a:pt x="191" y="19"/>
                      <a:pt x="196" y="25"/>
                    </a:cubicBezTo>
                    <a:close/>
                    <a:moveTo>
                      <a:pt x="181" y="31"/>
                    </a:moveTo>
                    <a:cubicBezTo>
                      <a:pt x="181" y="30"/>
                      <a:pt x="180" y="28"/>
                      <a:pt x="179" y="26"/>
                    </a:cubicBezTo>
                    <a:cubicBezTo>
                      <a:pt x="180" y="26"/>
                      <a:pt x="182" y="25"/>
                      <a:pt x="184" y="24"/>
                    </a:cubicBezTo>
                    <a:cubicBezTo>
                      <a:pt x="187" y="27"/>
                      <a:pt x="184" y="29"/>
                      <a:pt x="181" y="31"/>
                    </a:cubicBezTo>
                    <a:close/>
                    <a:moveTo>
                      <a:pt x="184" y="11"/>
                    </a:moveTo>
                    <a:cubicBezTo>
                      <a:pt x="181" y="15"/>
                      <a:pt x="179" y="12"/>
                      <a:pt x="177" y="15"/>
                    </a:cubicBezTo>
                    <a:cubicBezTo>
                      <a:pt x="172" y="11"/>
                      <a:pt x="183" y="10"/>
                      <a:pt x="180" y="7"/>
                    </a:cubicBezTo>
                    <a:cubicBezTo>
                      <a:pt x="184" y="5"/>
                      <a:pt x="181" y="10"/>
                      <a:pt x="184" y="11"/>
                    </a:cubicBezTo>
                    <a:close/>
                    <a:moveTo>
                      <a:pt x="88" y="30"/>
                    </a:moveTo>
                    <a:cubicBezTo>
                      <a:pt x="87" y="25"/>
                      <a:pt x="93" y="22"/>
                      <a:pt x="97" y="18"/>
                    </a:cubicBezTo>
                    <a:cubicBezTo>
                      <a:pt x="96" y="17"/>
                      <a:pt x="95" y="16"/>
                      <a:pt x="95" y="16"/>
                    </a:cubicBezTo>
                    <a:cubicBezTo>
                      <a:pt x="101" y="18"/>
                      <a:pt x="102" y="25"/>
                      <a:pt x="88" y="30"/>
                    </a:cubicBezTo>
                    <a:close/>
                    <a:moveTo>
                      <a:pt x="74" y="17"/>
                    </a:moveTo>
                    <a:cubicBezTo>
                      <a:pt x="79" y="24"/>
                      <a:pt x="80" y="13"/>
                      <a:pt x="85" y="18"/>
                    </a:cubicBezTo>
                    <a:cubicBezTo>
                      <a:pt x="87" y="24"/>
                      <a:pt x="81" y="35"/>
                      <a:pt x="85" y="38"/>
                    </a:cubicBezTo>
                    <a:cubicBezTo>
                      <a:pt x="86" y="42"/>
                      <a:pt x="80" y="37"/>
                      <a:pt x="79" y="39"/>
                    </a:cubicBezTo>
                    <a:cubicBezTo>
                      <a:pt x="78" y="34"/>
                      <a:pt x="81" y="30"/>
                      <a:pt x="82" y="25"/>
                    </a:cubicBezTo>
                    <a:cubicBezTo>
                      <a:pt x="78" y="21"/>
                      <a:pt x="71" y="28"/>
                      <a:pt x="66" y="23"/>
                    </a:cubicBezTo>
                    <a:cubicBezTo>
                      <a:pt x="69" y="21"/>
                      <a:pt x="72" y="19"/>
                      <a:pt x="74" y="17"/>
                    </a:cubicBezTo>
                    <a:close/>
                    <a:moveTo>
                      <a:pt x="48" y="23"/>
                    </a:moveTo>
                    <a:cubicBezTo>
                      <a:pt x="52" y="17"/>
                      <a:pt x="55" y="22"/>
                      <a:pt x="59" y="18"/>
                    </a:cubicBezTo>
                    <a:cubicBezTo>
                      <a:pt x="56" y="23"/>
                      <a:pt x="53" y="27"/>
                      <a:pt x="51" y="32"/>
                    </a:cubicBezTo>
                    <a:cubicBezTo>
                      <a:pt x="50" y="29"/>
                      <a:pt x="50" y="26"/>
                      <a:pt x="48" y="23"/>
                    </a:cubicBezTo>
                    <a:close/>
                    <a:moveTo>
                      <a:pt x="54" y="40"/>
                    </a:moveTo>
                    <a:cubicBezTo>
                      <a:pt x="56" y="40"/>
                      <a:pt x="58" y="40"/>
                      <a:pt x="59" y="40"/>
                    </a:cubicBezTo>
                    <a:cubicBezTo>
                      <a:pt x="57" y="51"/>
                      <a:pt x="48" y="41"/>
                      <a:pt x="46" y="36"/>
                    </a:cubicBezTo>
                    <a:cubicBezTo>
                      <a:pt x="55" y="39"/>
                      <a:pt x="57" y="20"/>
                      <a:pt x="66" y="25"/>
                    </a:cubicBezTo>
                    <a:cubicBezTo>
                      <a:pt x="63" y="28"/>
                      <a:pt x="64" y="34"/>
                      <a:pt x="58" y="33"/>
                    </a:cubicBezTo>
                    <a:cubicBezTo>
                      <a:pt x="61" y="36"/>
                      <a:pt x="64" y="37"/>
                      <a:pt x="68" y="35"/>
                    </a:cubicBezTo>
                    <a:cubicBezTo>
                      <a:pt x="71" y="32"/>
                      <a:pt x="65" y="34"/>
                      <a:pt x="65" y="30"/>
                    </a:cubicBezTo>
                    <a:cubicBezTo>
                      <a:pt x="67" y="31"/>
                      <a:pt x="71" y="28"/>
                      <a:pt x="74" y="28"/>
                    </a:cubicBezTo>
                    <a:cubicBezTo>
                      <a:pt x="78" y="32"/>
                      <a:pt x="68" y="34"/>
                      <a:pt x="71" y="38"/>
                    </a:cubicBezTo>
                    <a:cubicBezTo>
                      <a:pt x="66" y="38"/>
                      <a:pt x="57" y="41"/>
                      <a:pt x="56" y="35"/>
                    </a:cubicBezTo>
                    <a:cubicBezTo>
                      <a:pt x="55" y="37"/>
                      <a:pt x="56" y="39"/>
                      <a:pt x="54" y="40"/>
                    </a:cubicBezTo>
                    <a:close/>
                    <a:moveTo>
                      <a:pt x="61" y="55"/>
                    </a:moveTo>
                    <a:cubicBezTo>
                      <a:pt x="59" y="55"/>
                      <a:pt x="57" y="53"/>
                      <a:pt x="56" y="51"/>
                    </a:cubicBezTo>
                    <a:cubicBezTo>
                      <a:pt x="63" y="47"/>
                      <a:pt x="63" y="47"/>
                      <a:pt x="64" y="41"/>
                    </a:cubicBezTo>
                    <a:cubicBezTo>
                      <a:pt x="68" y="42"/>
                      <a:pt x="66" y="45"/>
                      <a:pt x="70" y="48"/>
                    </a:cubicBezTo>
                    <a:cubicBezTo>
                      <a:pt x="72" y="45"/>
                      <a:pt x="71" y="41"/>
                      <a:pt x="76" y="38"/>
                    </a:cubicBezTo>
                    <a:cubicBezTo>
                      <a:pt x="76" y="40"/>
                      <a:pt x="77" y="42"/>
                      <a:pt x="79" y="44"/>
                    </a:cubicBezTo>
                    <a:cubicBezTo>
                      <a:pt x="73" y="47"/>
                      <a:pt x="76" y="52"/>
                      <a:pt x="67" y="56"/>
                    </a:cubicBezTo>
                    <a:cubicBezTo>
                      <a:pt x="65" y="54"/>
                      <a:pt x="66" y="52"/>
                      <a:pt x="64" y="50"/>
                    </a:cubicBezTo>
                    <a:cubicBezTo>
                      <a:pt x="62" y="52"/>
                      <a:pt x="63" y="54"/>
                      <a:pt x="61" y="55"/>
                    </a:cubicBezTo>
                    <a:close/>
                    <a:moveTo>
                      <a:pt x="60" y="68"/>
                    </a:moveTo>
                    <a:cubicBezTo>
                      <a:pt x="56" y="66"/>
                      <a:pt x="58" y="66"/>
                      <a:pt x="55" y="61"/>
                    </a:cubicBezTo>
                    <a:cubicBezTo>
                      <a:pt x="57" y="60"/>
                      <a:pt x="58" y="59"/>
                      <a:pt x="60" y="57"/>
                    </a:cubicBezTo>
                    <a:cubicBezTo>
                      <a:pt x="60" y="59"/>
                      <a:pt x="61" y="62"/>
                      <a:pt x="63" y="60"/>
                    </a:cubicBezTo>
                    <a:cubicBezTo>
                      <a:pt x="61" y="62"/>
                      <a:pt x="62" y="64"/>
                      <a:pt x="60" y="68"/>
                    </a:cubicBezTo>
                    <a:close/>
                    <a:moveTo>
                      <a:pt x="95" y="48"/>
                    </a:moveTo>
                    <a:cubicBezTo>
                      <a:pt x="92" y="46"/>
                      <a:pt x="96" y="44"/>
                      <a:pt x="96" y="42"/>
                    </a:cubicBezTo>
                    <a:cubicBezTo>
                      <a:pt x="91" y="39"/>
                      <a:pt x="92" y="44"/>
                      <a:pt x="88" y="46"/>
                    </a:cubicBezTo>
                    <a:cubicBezTo>
                      <a:pt x="87" y="45"/>
                      <a:pt x="86" y="43"/>
                      <a:pt x="85" y="42"/>
                    </a:cubicBezTo>
                    <a:cubicBezTo>
                      <a:pt x="96" y="36"/>
                      <a:pt x="95" y="29"/>
                      <a:pt x="107" y="20"/>
                    </a:cubicBezTo>
                    <a:cubicBezTo>
                      <a:pt x="111" y="23"/>
                      <a:pt x="104" y="32"/>
                      <a:pt x="100" y="27"/>
                    </a:cubicBezTo>
                    <a:cubicBezTo>
                      <a:pt x="100" y="32"/>
                      <a:pt x="99" y="35"/>
                      <a:pt x="101" y="40"/>
                    </a:cubicBezTo>
                    <a:cubicBezTo>
                      <a:pt x="95" y="42"/>
                      <a:pt x="100" y="46"/>
                      <a:pt x="95" y="48"/>
                    </a:cubicBezTo>
                    <a:close/>
                    <a:moveTo>
                      <a:pt x="104" y="52"/>
                    </a:moveTo>
                    <a:cubicBezTo>
                      <a:pt x="105" y="51"/>
                      <a:pt x="107" y="49"/>
                      <a:pt x="109" y="48"/>
                    </a:cubicBezTo>
                    <a:cubicBezTo>
                      <a:pt x="111" y="50"/>
                      <a:pt x="111" y="51"/>
                      <a:pt x="112" y="53"/>
                    </a:cubicBezTo>
                    <a:cubicBezTo>
                      <a:pt x="109" y="55"/>
                      <a:pt x="106" y="55"/>
                      <a:pt x="104" y="52"/>
                    </a:cubicBezTo>
                    <a:close/>
                    <a:moveTo>
                      <a:pt x="127" y="45"/>
                    </a:moveTo>
                    <a:cubicBezTo>
                      <a:pt x="124" y="42"/>
                      <a:pt x="126" y="39"/>
                      <a:pt x="127" y="36"/>
                    </a:cubicBezTo>
                    <a:cubicBezTo>
                      <a:pt x="124" y="36"/>
                      <a:pt x="121" y="35"/>
                      <a:pt x="119" y="35"/>
                    </a:cubicBezTo>
                    <a:cubicBezTo>
                      <a:pt x="117" y="37"/>
                      <a:pt x="119" y="40"/>
                      <a:pt x="115" y="39"/>
                    </a:cubicBezTo>
                    <a:cubicBezTo>
                      <a:pt x="114" y="38"/>
                      <a:pt x="118" y="36"/>
                      <a:pt x="117" y="35"/>
                    </a:cubicBezTo>
                    <a:cubicBezTo>
                      <a:pt x="116" y="32"/>
                      <a:pt x="113" y="35"/>
                      <a:pt x="112" y="33"/>
                    </a:cubicBezTo>
                    <a:cubicBezTo>
                      <a:pt x="113" y="35"/>
                      <a:pt x="113" y="50"/>
                      <a:pt x="105" y="44"/>
                    </a:cubicBezTo>
                    <a:cubicBezTo>
                      <a:pt x="108" y="43"/>
                      <a:pt x="106" y="40"/>
                      <a:pt x="109" y="39"/>
                    </a:cubicBezTo>
                    <a:cubicBezTo>
                      <a:pt x="107" y="38"/>
                      <a:pt x="105" y="37"/>
                      <a:pt x="103" y="38"/>
                    </a:cubicBezTo>
                    <a:cubicBezTo>
                      <a:pt x="106" y="25"/>
                      <a:pt x="120" y="33"/>
                      <a:pt x="128" y="31"/>
                    </a:cubicBezTo>
                    <a:cubicBezTo>
                      <a:pt x="132" y="36"/>
                      <a:pt x="133" y="41"/>
                      <a:pt x="127" y="45"/>
                    </a:cubicBezTo>
                    <a:close/>
                    <a:moveTo>
                      <a:pt x="132" y="31"/>
                    </a:moveTo>
                    <a:cubicBezTo>
                      <a:pt x="140" y="27"/>
                      <a:pt x="141" y="24"/>
                      <a:pt x="145" y="22"/>
                    </a:cubicBezTo>
                    <a:cubicBezTo>
                      <a:pt x="146" y="25"/>
                      <a:pt x="143" y="34"/>
                      <a:pt x="139" y="30"/>
                    </a:cubicBezTo>
                    <a:cubicBezTo>
                      <a:pt x="134" y="34"/>
                      <a:pt x="139" y="39"/>
                      <a:pt x="136" y="43"/>
                    </a:cubicBezTo>
                    <a:cubicBezTo>
                      <a:pt x="133" y="39"/>
                      <a:pt x="135" y="35"/>
                      <a:pt x="132" y="31"/>
                    </a:cubicBezTo>
                    <a:close/>
                    <a:moveTo>
                      <a:pt x="155" y="26"/>
                    </a:moveTo>
                    <a:cubicBezTo>
                      <a:pt x="161" y="26"/>
                      <a:pt x="164" y="21"/>
                      <a:pt x="171" y="23"/>
                    </a:cubicBezTo>
                    <a:cubicBezTo>
                      <a:pt x="172" y="26"/>
                      <a:pt x="172" y="33"/>
                      <a:pt x="168" y="33"/>
                    </a:cubicBezTo>
                    <a:cubicBezTo>
                      <a:pt x="164" y="30"/>
                      <a:pt x="170" y="28"/>
                      <a:pt x="168" y="26"/>
                    </a:cubicBezTo>
                    <a:cubicBezTo>
                      <a:pt x="167" y="25"/>
                      <a:pt x="166" y="25"/>
                      <a:pt x="165" y="24"/>
                    </a:cubicBezTo>
                    <a:cubicBezTo>
                      <a:pt x="162" y="28"/>
                      <a:pt x="162" y="31"/>
                      <a:pt x="158" y="35"/>
                    </a:cubicBezTo>
                    <a:cubicBezTo>
                      <a:pt x="154" y="31"/>
                      <a:pt x="159" y="29"/>
                      <a:pt x="155" y="26"/>
                    </a:cubicBezTo>
                    <a:close/>
                    <a:moveTo>
                      <a:pt x="149" y="42"/>
                    </a:moveTo>
                    <a:cubicBezTo>
                      <a:pt x="148" y="39"/>
                      <a:pt x="151" y="38"/>
                      <a:pt x="148" y="35"/>
                    </a:cubicBezTo>
                    <a:cubicBezTo>
                      <a:pt x="150" y="34"/>
                      <a:pt x="152" y="35"/>
                      <a:pt x="154" y="33"/>
                    </a:cubicBezTo>
                    <a:cubicBezTo>
                      <a:pt x="157" y="36"/>
                      <a:pt x="153" y="39"/>
                      <a:pt x="149" y="42"/>
                    </a:cubicBezTo>
                    <a:close/>
                    <a:moveTo>
                      <a:pt x="134" y="63"/>
                    </a:moveTo>
                    <a:cubicBezTo>
                      <a:pt x="137" y="68"/>
                      <a:pt x="128" y="66"/>
                      <a:pt x="130" y="70"/>
                    </a:cubicBezTo>
                    <a:cubicBezTo>
                      <a:pt x="126" y="67"/>
                      <a:pt x="126" y="57"/>
                      <a:pt x="127" y="52"/>
                    </a:cubicBezTo>
                    <a:cubicBezTo>
                      <a:pt x="134" y="49"/>
                      <a:pt x="143" y="49"/>
                      <a:pt x="143" y="40"/>
                    </a:cubicBezTo>
                    <a:cubicBezTo>
                      <a:pt x="149" y="41"/>
                      <a:pt x="144" y="47"/>
                      <a:pt x="145" y="50"/>
                    </a:cubicBezTo>
                    <a:cubicBezTo>
                      <a:pt x="138" y="46"/>
                      <a:pt x="123" y="64"/>
                      <a:pt x="134" y="63"/>
                    </a:cubicBezTo>
                    <a:close/>
                    <a:moveTo>
                      <a:pt x="170" y="42"/>
                    </a:moveTo>
                    <a:cubicBezTo>
                      <a:pt x="168" y="40"/>
                      <a:pt x="164" y="38"/>
                      <a:pt x="160" y="41"/>
                    </a:cubicBezTo>
                    <a:cubicBezTo>
                      <a:pt x="158" y="33"/>
                      <a:pt x="172" y="39"/>
                      <a:pt x="174" y="29"/>
                    </a:cubicBezTo>
                    <a:cubicBezTo>
                      <a:pt x="174" y="33"/>
                      <a:pt x="175" y="37"/>
                      <a:pt x="180" y="32"/>
                    </a:cubicBezTo>
                    <a:cubicBezTo>
                      <a:pt x="186" y="42"/>
                      <a:pt x="170" y="33"/>
                      <a:pt x="170" y="42"/>
                    </a:cubicBezTo>
                    <a:close/>
                    <a:moveTo>
                      <a:pt x="189" y="32"/>
                    </a:moveTo>
                    <a:cubicBezTo>
                      <a:pt x="190" y="35"/>
                      <a:pt x="189" y="39"/>
                      <a:pt x="185" y="39"/>
                    </a:cubicBezTo>
                    <a:cubicBezTo>
                      <a:pt x="184" y="36"/>
                      <a:pt x="186" y="32"/>
                      <a:pt x="189" y="32"/>
                    </a:cubicBezTo>
                    <a:close/>
                    <a:moveTo>
                      <a:pt x="159" y="58"/>
                    </a:moveTo>
                    <a:cubicBezTo>
                      <a:pt x="164" y="58"/>
                      <a:pt x="165" y="48"/>
                      <a:pt x="170" y="54"/>
                    </a:cubicBezTo>
                    <a:cubicBezTo>
                      <a:pt x="165" y="53"/>
                      <a:pt x="164" y="65"/>
                      <a:pt x="159" y="58"/>
                    </a:cubicBezTo>
                    <a:close/>
                    <a:moveTo>
                      <a:pt x="173" y="58"/>
                    </a:moveTo>
                    <a:cubicBezTo>
                      <a:pt x="171" y="55"/>
                      <a:pt x="177" y="53"/>
                      <a:pt x="172" y="49"/>
                    </a:cubicBezTo>
                    <a:cubicBezTo>
                      <a:pt x="174" y="48"/>
                      <a:pt x="175" y="47"/>
                      <a:pt x="174" y="46"/>
                    </a:cubicBezTo>
                    <a:cubicBezTo>
                      <a:pt x="176" y="45"/>
                      <a:pt x="176" y="46"/>
                      <a:pt x="175" y="47"/>
                    </a:cubicBezTo>
                    <a:cubicBezTo>
                      <a:pt x="177" y="49"/>
                      <a:pt x="178" y="49"/>
                      <a:pt x="180" y="48"/>
                    </a:cubicBezTo>
                    <a:cubicBezTo>
                      <a:pt x="181" y="50"/>
                      <a:pt x="179" y="50"/>
                      <a:pt x="179" y="49"/>
                    </a:cubicBezTo>
                    <a:cubicBezTo>
                      <a:pt x="174" y="52"/>
                      <a:pt x="178" y="55"/>
                      <a:pt x="173" y="58"/>
                    </a:cubicBezTo>
                    <a:close/>
                    <a:moveTo>
                      <a:pt x="194" y="38"/>
                    </a:moveTo>
                    <a:cubicBezTo>
                      <a:pt x="197" y="42"/>
                      <a:pt x="189" y="43"/>
                      <a:pt x="196" y="45"/>
                    </a:cubicBezTo>
                    <a:cubicBezTo>
                      <a:pt x="193" y="47"/>
                      <a:pt x="192" y="48"/>
                      <a:pt x="194" y="50"/>
                    </a:cubicBezTo>
                    <a:cubicBezTo>
                      <a:pt x="188" y="49"/>
                      <a:pt x="190" y="41"/>
                      <a:pt x="194" y="38"/>
                    </a:cubicBezTo>
                    <a:close/>
                    <a:moveTo>
                      <a:pt x="182" y="60"/>
                    </a:moveTo>
                    <a:cubicBezTo>
                      <a:pt x="180" y="58"/>
                      <a:pt x="181" y="57"/>
                      <a:pt x="180" y="56"/>
                    </a:cubicBezTo>
                    <a:cubicBezTo>
                      <a:pt x="183" y="54"/>
                      <a:pt x="187" y="53"/>
                      <a:pt x="189" y="56"/>
                    </a:cubicBezTo>
                    <a:cubicBezTo>
                      <a:pt x="187" y="59"/>
                      <a:pt x="185" y="56"/>
                      <a:pt x="182" y="60"/>
                    </a:cubicBezTo>
                    <a:close/>
                    <a:moveTo>
                      <a:pt x="201" y="43"/>
                    </a:moveTo>
                    <a:cubicBezTo>
                      <a:pt x="203" y="39"/>
                      <a:pt x="207" y="38"/>
                      <a:pt x="211" y="35"/>
                    </a:cubicBezTo>
                    <a:cubicBezTo>
                      <a:pt x="214" y="42"/>
                      <a:pt x="205" y="42"/>
                      <a:pt x="201" y="43"/>
                    </a:cubicBezTo>
                    <a:close/>
                    <a:moveTo>
                      <a:pt x="197" y="55"/>
                    </a:moveTo>
                    <a:cubicBezTo>
                      <a:pt x="198" y="57"/>
                      <a:pt x="197" y="58"/>
                      <a:pt x="198" y="60"/>
                    </a:cubicBezTo>
                    <a:cubicBezTo>
                      <a:pt x="196" y="61"/>
                      <a:pt x="194" y="58"/>
                      <a:pt x="192" y="61"/>
                    </a:cubicBezTo>
                    <a:cubicBezTo>
                      <a:pt x="190" y="58"/>
                      <a:pt x="194" y="55"/>
                      <a:pt x="197" y="55"/>
                    </a:cubicBezTo>
                    <a:close/>
                    <a:moveTo>
                      <a:pt x="184" y="72"/>
                    </a:moveTo>
                    <a:cubicBezTo>
                      <a:pt x="182" y="70"/>
                      <a:pt x="181" y="68"/>
                      <a:pt x="183" y="66"/>
                    </a:cubicBezTo>
                    <a:cubicBezTo>
                      <a:pt x="188" y="63"/>
                      <a:pt x="191" y="70"/>
                      <a:pt x="196" y="65"/>
                    </a:cubicBezTo>
                    <a:cubicBezTo>
                      <a:pt x="198" y="73"/>
                      <a:pt x="190" y="69"/>
                      <a:pt x="184" y="72"/>
                    </a:cubicBezTo>
                    <a:close/>
                    <a:moveTo>
                      <a:pt x="214" y="36"/>
                    </a:moveTo>
                    <a:cubicBezTo>
                      <a:pt x="216" y="36"/>
                      <a:pt x="218" y="38"/>
                      <a:pt x="217" y="36"/>
                    </a:cubicBezTo>
                    <a:cubicBezTo>
                      <a:pt x="221" y="40"/>
                      <a:pt x="224" y="38"/>
                      <a:pt x="229" y="37"/>
                    </a:cubicBezTo>
                    <a:cubicBezTo>
                      <a:pt x="231" y="43"/>
                      <a:pt x="214" y="41"/>
                      <a:pt x="214" y="36"/>
                    </a:cubicBezTo>
                    <a:close/>
                    <a:moveTo>
                      <a:pt x="225" y="57"/>
                    </a:moveTo>
                    <a:cubicBezTo>
                      <a:pt x="223" y="59"/>
                      <a:pt x="226" y="61"/>
                      <a:pt x="222" y="63"/>
                    </a:cubicBezTo>
                    <a:cubicBezTo>
                      <a:pt x="220" y="61"/>
                      <a:pt x="217" y="62"/>
                      <a:pt x="215" y="59"/>
                    </a:cubicBezTo>
                    <a:cubicBezTo>
                      <a:pt x="218" y="57"/>
                      <a:pt x="214" y="55"/>
                      <a:pt x="218" y="53"/>
                    </a:cubicBezTo>
                    <a:cubicBezTo>
                      <a:pt x="222" y="56"/>
                      <a:pt x="227" y="55"/>
                      <a:pt x="232" y="59"/>
                    </a:cubicBezTo>
                    <a:cubicBezTo>
                      <a:pt x="228" y="61"/>
                      <a:pt x="229" y="58"/>
                      <a:pt x="225" y="57"/>
                    </a:cubicBezTo>
                    <a:close/>
                    <a:moveTo>
                      <a:pt x="224" y="72"/>
                    </a:moveTo>
                    <a:cubicBezTo>
                      <a:pt x="223" y="67"/>
                      <a:pt x="222" y="72"/>
                      <a:pt x="218" y="73"/>
                    </a:cubicBezTo>
                    <a:cubicBezTo>
                      <a:pt x="219" y="67"/>
                      <a:pt x="224" y="66"/>
                      <a:pt x="228" y="63"/>
                    </a:cubicBezTo>
                    <a:cubicBezTo>
                      <a:pt x="229" y="65"/>
                      <a:pt x="228" y="68"/>
                      <a:pt x="227" y="66"/>
                    </a:cubicBezTo>
                    <a:cubicBezTo>
                      <a:pt x="224" y="68"/>
                      <a:pt x="228" y="70"/>
                      <a:pt x="224" y="72"/>
                    </a:cubicBezTo>
                    <a:close/>
                    <a:moveTo>
                      <a:pt x="241" y="73"/>
                    </a:moveTo>
                    <a:cubicBezTo>
                      <a:pt x="240" y="72"/>
                      <a:pt x="242" y="72"/>
                      <a:pt x="242" y="72"/>
                    </a:cubicBezTo>
                    <a:cubicBezTo>
                      <a:pt x="245" y="71"/>
                      <a:pt x="241" y="68"/>
                      <a:pt x="243" y="66"/>
                    </a:cubicBezTo>
                    <a:cubicBezTo>
                      <a:pt x="241" y="65"/>
                      <a:pt x="241" y="68"/>
                      <a:pt x="242" y="69"/>
                    </a:cubicBezTo>
                    <a:cubicBezTo>
                      <a:pt x="239" y="70"/>
                      <a:pt x="239" y="62"/>
                      <a:pt x="242" y="60"/>
                    </a:cubicBezTo>
                    <a:cubicBezTo>
                      <a:pt x="242" y="65"/>
                      <a:pt x="242" y="65"/>
                      <a:pt x="246" y="71"/>
                    </a:cubicBezTo>
                    <a:cubicBezTo>
                      <a:pt x="244" y="73"/>
                      <a:pt x="243" y="72"/>
                      <a:pt x="241" y="73"/>
                    </a:cubicBezTo>
                    <a:close/>
                    <a:moveTo>
                      <a:pt x="251" y="78"/>
                    </a:moveTo>
                    <a:cubicBezTo>
                      <a:pt x="251" y="73"/>
                      <a:pt x="256" y="72"/>
                      <a:pt x="255" y="68"/>
                    </a:cubicBezTo>
                    <a:cubicBezTo>
                      <a:pt x="257" y="68"/>
                      <a:pt x="258" y="76"/>
                      <a:pt x="257" y="79"/>
                    </a:cubicBezTo>
                    <a:cubicBezTo>
                      <a:pt x="254" y="73"/>
                      <a:pt x="255" y="74"/>
                      <a:pt x="251" y="78"/>
                    </a:cubicBezTo>
                    <a:close/>
                    <a:moveTo>
                      <a:pt x="354" y="12"/>
                    </a:moveTo>
                    <a:cubicBezTo>
                      <a:pt x="355" y="11"/>
                      <a:pt x="356" y="13"/>
                      <a:pt x="357" y="13"/>
                    </a:cubicBezTo>
                    <a:cubicBezTo>
                      <a:pt x="359" y="12"/>
                      <a:pt x="358" y="10"/>
                      <a:pt x="361" y="9"/>
                    </a:cubicBezTo>
                    <a:cubicBezTo>
                      <a:pt x="361" y="10"/>
                      <a:pt x="362" y="11"/>
                      <a:pt x="363" y="12"/>
                    </a:cubicBezTo>
                    <a:cubicBezTo>
                      <a:pt x="360" y="13"/>
                      <a:pt x="357" y="15"/>
                      <a:pt x="354" y="12"/>
                    </a:cubicBezTo>
                    <a:close/>
                    <a:moveTo>
                      <a:pt x="716" y="72"/>
                    </a:moveTo>
                    <a:cubicBezTo>
                      <a:pt x="717" y="79"/>
                      <a:pt x="704" y="74"/>
                      <a:pt x="698" y="77"/>
                    </a:cubicBezTo>
                    <a:cubicBezTo>
                      <a:pt x="697" y="72"/>
                      <a:pt x="708" y="74"/>
                      <a:pt x="704" y="69"/>
                    </a:cubicBezTo>
                    <a:cubicBezTo>
                      <a:pt x="707" y="71"/>
                      <a:pt x="711" y="68"/>
                      <a:pt x="714" y="65"/>
                    </a:cubicBezTo>
                    <a:cubicBezTo>
                      <a:pt x="714" y="71"/>
                      <a:pt x="706" y="74"/>
                      <a:pt x="702" y="75"/>
                    </a:cubicBezTo>
                    <a:cubicBezTo>
                      <a:pt x="706" y="77"/>
                      <a:pt x="711" y="73"/>
                      <a:pt x="716" y="72"/>
                    </a:cubicBezTo>
                    <a:close/>
                    <a:moveTo>
                      <a:pt x="717" y="62"/>
                    </a:moveTo>
                    <a:cubicBezTo>
                      <a:pt x="718" y="66"/>
                      <a:pt x="708" y="63"/>
                      <a:pt x="710" y="59"/>
                    </a:cubicBezTo>
                    <a:cubicBezTo>
                      <a:pt x="717" y="63"/>
                      <a:pt x="711" y="54"/>
                      <a:pt x="716" y="51"/>
                    </a:cubicBezTo>
                    <a:cubicBezTo>
                      <a:pt x="722" y="56"/>
                      <a:pt x="711" y="60"/>
                      <a:pt x="717" y="62"/>
                    </a:cubicBezTo>
                    <a:close/>
                    <a:moveTo>
                      <a:pt x="712" y="39"/>
                    </a:moveTo>
                    <a:cubicBezTo>
                      <a:pt x="714" y="43"/>
                      <a:pt x="714" y="33"/>
                      <a:pt x="717" y="39"/>
                    </a:cubicBezTo>
                    <a:cubicBezTo>
                      <a:pt x="712" y="44"/>
                      <a:pt x="711" y="46"/>
                      <a:pt x="706" y="43"/>
                    </a:cubicBezTo>
                    <a:cubicBezTo>
                      <a:pt x="713" y="44"/>
                      <a:pt x="708" y="28"/>
                      <a:pt x="712" y="39"/>
                    </a:cubicBezTo>
                    <a:close/>
                    <a:moveTo>
                      <a:pt x="721" y="30"/>
                    </a:moveTo>
                    <a:cubicBezTo>
                      <a:pt x="717" y="32"/>
                      <a:pt x="712" y="33"/>
                      <a:pt x="708" y="32"/>
                    </a:cubicBezTo>
                    <a:cubicBezTo>
                      <a:pt x="709" y="28"/>
                      <a:pt x="716" y="17"/>
                      <a:pt x="720" y="10"/>
                    </a:cubicBezTo>
                    <a:cubicBezTo>
                      <a:pt x="722" y="17"/>
                      <a:pt x="720" y="21"/>
                      <a:pt x="721" y="30"/>
                    </a:cubicBezTo>
                    <a:close/>
                    <a:moveTo>
                      <a:pt x="716" y="13"/>
                    </a:moveTo>
                    <a:cubicBezTo>
                      <a:pt x="714" y="14"/>
                      <a:pt x="713" y="15"/>
                      <a:pt x="711" y="17"/>
                    </a:cubicBezTo>
                    <a:cubicBezTo>
                      <a:pt x="709" y="11"/>
                      <a:pt x="706" y="17"/>
                      <a:pt x="704" y="13"/>
                    </a:cubicBezTo>
                    <a:cubicBezTo>
                      <a:pt x="708" y="13"/>
                      <a:pt x="713" y="8"/>
                      <a:pt x="716" y="13"/>
                    </a:cubicBezTo>
                    <a:close/>
                  </a:path>
                </a:pathLst>
              </a:custGeom>
              <a:solidFill>
                <a:srgbClr val="5F7797"/>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 name="Freeform 548"/>
              <p:cNvSpPr>
                <a:spLocks noEditPoints="1"/>
              </p:cNvSpPr>
              <p:nvPr/>
            </p:nvSpPr>
            <p:spPr bwMode="auto">
              <a:xfrm rot="16200000" flipV="1">
                <a:off x="4438472" y="4044771"/>
                <a:ext cx="363777" cy="45719"/>
              </a:xfrm>
              <a:custGeom>
                <a:avLst/>
                <a:gdLst>
                  <a:gd name="T0" fmla="*/ 480 w 748"/>
                  <a:gd name="T1" fmla="*/ 13 h 95"/>
                  <a:gd name="T2" fmla="*/ 427 w 748"/>
                  <a:gd name="T3" fmla="*/ 8 h 95"/>
                  <a:gd name="T4" fmla="*/ 366 w 748"/>
                  <a:gd name="T5" fmla="*/ 13 h 95"/>
                  <a:gd name="T6" fmla="*/ 311 w 748"/>
                  <a:gd name="T7" fmla="*/ 15 h 95"/>
                  <a:gd name="T8" fmla="*/ 289 w 748"/>
                  <a:gd name="T9" fmla="*/ 1 h 95"/>
                  <a:gd name="T10" fmla="*/ 234 w 748"/>
                  <a:gd name="T11" fmla="*/ 11 h 95"/>
                  <a:gd name="T12" fmla="*/ 205 w 748"/>
                  <a:gd name="T13" fmla="*/ 13 h 95"/>
                  <a:gd name="T14" fmla="*/ 152 w 748"/>
                  <a:gd name="T15" fmla="*/ 18 h 95"/>
                  <a:gd name="T16" fmla="*/ 142 w 748"/>
                  <a:gd name="T17" fmla="*/ 18 h 95"/>
                  <a:gd name="T18" fmla="*/ 126 w 748"/>
                  <a:gd name="T19" fmla="*/ 20 h 95"/>
                  <a:gd name="T20" fmla="*/ 107 w 748"/>
                  <a:gd name="T21" fmla="*/ 1 h 95"/>
                  <a:gd name="T22" fmla="*/ 64 w 748"/>
                  <a:gd name="T23" fmla="*/ 20 h 95"/>
                  <a:gd name="T24" fmla="*/ 17 w 748"/>
                  <a:gd name="T25" fmla="*/ 64 h 95"/>
                  <a:gd name="T26" fmla="*/ 71 w 748"/>
                  <a:gd name="T27" fmla="*/ 69 h 95"/>
                  <a:gd name="T28" fmla="*/ 101 w 748"/>
                  <a:gd name="T29" fmla="*/ 51 h 95"/>
                  <a:gd name="T30" fmla="*/ 90 w 748"/>
                  <a:gd name="T31" fmla="*/ 67 h 95"/>
                  <a:gd name="T32" fmla="*/ 112 w 748"/>
                  <a:gd name="T33" fmla="*/ 63 h 95"/>
                  <a:gd name="T34" fmla="*/ 140 w 748"/>
                  <a:gd name="T35" fmla="*/ 69 h 95"/>
                  <a:gd name="T36" fmla="*/ 151 w 748"/>
                  <a:gd name="T37" fmla="*/ 51 h 95"/>
                  <a:gd name="T38" fmla="*/ 167 w 748"/>
                  <a:gd name="T39" fmla="*/ 62 h 95"/>
                  <a:gd name="T40" fmla="*/ 213 w 748"/>
                  <a:gd name="T41" fmla="*/ 61 h 95"/>
                  <a:gd name="T42" fmla="*/ 244 w 748"/>
                  <a:gd name="T43" fmla="*/ 84 h 95"/>
                  <a:gd name="T44" fmla="*/ 306 w 748"/>
                  <a:gd name="T45" fmla="*/ 77 h 95"/>
                  <a:gd name="T46" fmla="*/ 364 w 748"/>
                  <a:gd name="T47" fmla="*/ 85 h 95"/>
                  <a:gd name="T48" fmla="*/ 566 w 748"/>
                  <a:gd name="T49" fmla="*/ 89 h 95"/>
                  <a:gd name="T50" fmla="*/ 675 w 748"/>
                  <a:gd name="T51" fmla="*/ 85 h 95"/>
                  <a:gd name="T52" fmla="*/ 744 w 748"/>
                  <a:gd name="T53" fmla="*/ 58 h 95"/>
                  <a:gd name="T54" fmla="*/ 725 w 748"/>
                  <a:gd name="T55" fmla="*/ 56 h 95"/>
                  <a:gd name="T56" fmla="*/ 733 w 748"/>
                  <a:gd name="T57" fmla="*/ 32 h 95"/>
                  <a:gd name="T58" fmla="*/ 725 w 748"/>
                  <a:gd name="T59" fmla="*/ 7 h 95"/>
                  <a:gd name="T60" fmla="*/ 672 w 748"/>
                  <a:gd name="T61" fmla="*/ 9 h 95"/>
                  <a:gd name="T62" fmla="*/ 642 w 748"/>
                  <a:gd name="T63" fmla="*/ 9 h 95"/>
                  <a:gd name="T64" fmla="*/ 604 w 748"/>
                  <a:gd name="T65" fmla="*/ 6 h 95"/>
                  <a:gd name="T66" fmla="*/ 227 w 748"/>
                  <a:gd name="T67" fmla="*/ 28 h 95"/>
                  <a:gd name="T68" fmla="*/ 201 w 748"/>
                  <a:gd name="T69" fmla="*/ 36 h 95"/>
                  <a:gd name="T70" fmla="*/ 220 w 748"/>
                  <a:gd name="T71" fmla="*/ 21 h 95"/>
                  <a:gd name="T72" fmla="*/ 196 w 748"/>
                  <a:gd name="T73" fmla="*/ 25 h 95"/>
                  <a:gd name="T74" fmla="*/ 184 w 748"/>
                  <a:gd name="T75" fmla="*/ 11 h 95"/>
                  <a:gd name="T76" fmla="*/ 79 w 748"/>
                  <a:gd name="T77" fmla="*/ 39 h 95"/>
                  <a:gd name="T78" fmla="*/ 54 w 748"/>
                  <a:gd name="T79" fmla="*/ 40 h 95"/>
                  <a:gd name="T80" fmla="*/ 71 w 748"/>
                  <a:gd name="T81" fmla="*/ 38 h 95"/>
                  <a:gd name="T82" fmla="*/ 79 w 748"/>
                  <a:gd name="T83" fmla="*/ 44 h 95"/>
                  <a:gd name="T84" fmla="*/ 60 w 748"/>
                  <a:gd name="T85" fmla="*/ 68 h 95"/>
                  <a:gd name="T86" fmla="*/ 95 w 748"/>
                  <a:gd name="T87" fmla="*/ 48 h 95"/>
                  <a:gd name="T88" fmla="*/ 115 w 748"/>
                  <a:gd name="T89" fmla="*/ 39 h 95"/>
                  <a:gd name="T90" fmla="*/ 132 w 748"/>
                  <a:gd name="T91" fmla="*/ 31 h 95"/>
                  <a:gd name="T92" fmla="*/ 168 w 748"/>
                  <a:gd name="T93" fmla="*/ 26 h 95"/>
                  <a:gd name="T94" fmla="*/ 134 w 748"/>
                  <a:gd name="T95" fmla="*/ 63 h 95"/>
                  <a:gd name="T96" fmla="*/ 174 w 748"/>
                  <a:gd name="T97" fmla="*/ 29 h 95"/>
                  <a:gd name="T98" fmla="*/ 159 w 748"/>
                  <a:gd name="T99" fmla="*/ 58 h 95"/>
                  <a:gd name="T100" fmla="*/ 194 w 748"/>
                  <a:gd name="T101" fmla="*/ 38 h 95"/>
                  <a:gd name="T102" fmla="*/ 201 w 748"/>
                  <a:gd name="T103" fmla="*/ 43 h 95"/>
                  <a:gd name="T104" fmla="*/ 183 w 748"/>
                  <a:gd name="T105" fmla="*/ 66 h 95"/>
                  <a:gd name="T106" fmla="*/ 222 w 748"/>
                  <a:gd name="T107" fmla="*/ 63 h 95"/>
                  <a:gd name="T108" fmla="*/ 227 w 748"/>
                  <a:gd name="T109" fmla="*/ 66 h 95"/>
                  <a:gd name="T110" fmla="*/ 241 w 748"/>
                  <a:gd name="T111" fmla="*/ 73 h 95"/>
                  <a:gd name="T112" fmla="*/ 363 w 748"/>
                  <a:gd name="T113" fmla="*/ 12 h 95"/>
                  <a:gd name="T114" fmla="*/ 717 w 748"/>
                  <a:gd name="T115" fmla="*/ 62 h 95"/>
                  <a:gd name="T116" fmla="*/ 721 w 748"/>
                  <a:gd name="T117" fmla="*/ 3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48" h="95">
                    <a:moveTo>
                      <a:pt x="559" y="11"/>
                    </a:moveTo>
                    <a:cubicBezTo>
                      <a:pt x="559" y="7"/>
                      <a:pt x="557" y="9"/>
                      <a:pt x="557" y="5"/>
                    </a:cubicBezTo>
                    <a:cubicBezTo>
                      <a:pt x="546" y="13"/>
                      <a:pt x="543" y="8"/>
                      <a:pt x="534" y="8"/>
                    </a:cubicBezTo>
                    <a:cubicBezTo>
                      <a:pt x="537" y="7"/>
                      <a:pt x="541" y="7"/>
                      <a:pt x="539" y="3"/>
                    </a:cubicBezTo>
                    <a:cubicBezTo>
                      <a:pt x="529" y="8"/>
                      <a:pt x="508" y="10"/>
                      <a:pt x="498" y="11"/>
                    </a:cubicBezTo>
                    <a:cubicBezTo>
                      <a:pt x="499" y="11"/>
                      <a:pt x="499" y="9"/>
                      <a:pt x="498" y="8"/>
                    </a:cubicBezTo>
                    <a:cubicBezTo>
                      <a:pt x="491" y="10"/>
                      <a:pt x="491" y="13"/>
                      <a:pt x="485" y="9"/>
                    </a:cubicBezTo>
                    <a:cubicBezTo>
                      <a:pt x="483" y="14"/>
                      <a:pt x="481" y="8"/>
                      <a:pt x="480" y="13"/>
                    </a:cubicBezTo>
                    <a:cubicBezTo>
                      <a:pt x="478" y="10"/>
                      <a:pt x="476" y="12"/>
                      <a:pt x="476" y="9"/>
                    </a:cubicBezTo>
                    <a:cubicBezTo>
                      <a:pt x="473" y="9"/>
                      <a:pt x="470" y="11"/>
                      <a:pt x="467" y="8"/>
                    </a:cubicBezTo>
                    <a:cubicBezTo>
                      <a:pt x="463" y="10"/>
                      <a:pt x="469" y="13"/>
                      <a:pt x="465" y="15"/>
                    </a:cubicBezTo>
                    <a:cubicBezTo>
                      <a:pt x="464" y="14"/>
                      <a:pt x="463" y="13"/>
                      <a:pt x="462" y="13"/>
                    </a:cubicBezTo>
                    <a:cubicBezTo>
                      <a:pt x="463" y="12"/>
                      <a:pt x="464" y="10"/>
                      <a:pt x="462" y="9"/>
                    </a:cubicBezTo>
                    <a:cubicBezTo>
                      <a:pt x="461" y="10"/>
                      <a:pt x="459" y="11"/>
                      <a:pt x="458" y="12"/>
                    </a:cubicBezTo>
                    <a:cubicBezTo>
                      <a:pt x="445" y="2"/>
                      <a:pt x="432" y="14"/>
                      <a:pt x="426" y="14"/>
                    </a:cubicBezTo>
                    <a:cubicBezTo>
                      <a:pt x="422" y="9"/>
                      <a:pt x="428" y="10"/>
                      <a:pt x="427" y="8"/>
                    </a:cubicBezTo>
                    <a:cubicBezTo>
                      <a:pt x="420" y="9"/>
                      <a:pt x="412" y="6"/>
                      <a:pt x="410" y="14"/>
                    </a:cubicBezTo>
                    <a:cubicBezTo>
                      <a:pt x="405" y="6"/>
                      <a:pt x="404" y="18"/>
                      <a:pt x="401" y="13"/>
                    </a:cubicBezTo>
                    <a:cubicBezTo>
                      <a:pt x="400" y="11"/>
                      <a:pt x="406" y="9"/>
                      <a:pt x="402" y="7"/>
                    </a:cubicBezTo>
                    <a:cubicBezTo>
                      <a:pt x="397" y="8"/>
                      <a:pt x="397" y="14"/>
                      <a:pt x="392" y="11"/>
                    </a:cubicBezTo>
                    <a:cubicBezTo>
                      <a:pt x="393" y="10"/>
                      <a:pt x="394" y="9"/>
                      <a:pt x="392" y="7"/>
                    </a:cubicBezTo>
                    <a:cubicBezTo>
                      <a:pt x="386" y="13"/>
                      <a:pt x="381" y="11"/>
                      <a:pt x="375" y="13"/>
                    </a:cubicBezTo>
                    <a:cubicBezTo>
                      <a:pt x="376" y="13"/>
                      <a:pt x="376" y="7"/>
                      <a:pt x="374" y="9"/>
                    </a:cubicBezTo>
                    <a:cubicBezTo>
                      <a:pt x="375" y="12"/>
                      <a:pt x="368" y="13"/>
                      <a:pt x="366" y="13"/>
                    </a:cubicBezTo>
                    <a:cubicBezTo>
                      <a:pt x="370" y="11"/>
                      <a:pt x="369" y="8"/>
                      <a:pt x="370" y="5"/>
                    </a:cubicBezTo>
                    <a:cubicBezTo>
                      <a:pt x="365" y="4"/>
                      <a:pt x="369" y="8"/>
                      <a:pt x="365" y="10"/>
                    </a:cubicBezTo>
                    <a:cubicBezTo>
                      <a:pt x="361" y="4"/>
                      <a:pt x="353" y="5"/>
                      <a:pt x="350" y="11"/>
                    </a:cubicBezTo>
                    <a:cubicBezTo>
                      <a:pt x="346" y="10"/>
                      <a:pt x="340" y="11"/>
                      <a:pt x="338" y="8"/>
                    </a:cubicBezTo>
                    <a:cubicBezTo>
                      <a:pt x="336" y="8"/>
                      <a:pt x="326" y="14"/>
                      <a:pt x="322" y="8"/>
                    </a:cubicBezTo>
                    <a:cubicBezTo>
                      <a:pt x="318" y="9"/>
                      <a:pt x="321" y="12"/>
                      <a:pt x="319" y="14"/>
                    </a:cubicBezTo>
                    <a:cubicBezTo>
                      <a:pt x="317" y="11"/>
                      <a:pt x="315" y="8"/>
                      <a:pt x="315" y="6"/>
                    </a:cubicBezTo>
                    <a:cubicBezTo>
                      <a:pt x="310" y="8"/>
                      <a:pt x="314" y="12"/>
                      <a:pt x="311" y="15"/>
                    </a:cubicBezTo>
                    <a:cubicBezTo>
                      <a:pt x="309" y="12"/>
                      <a:pt x="301" y="15"/>
                      <a:pt x="302" y="11"/>
                    </a:cubicBezTo>
                    <a:cubicBezTo>
                      <a:pt x="304" y="12"/>
                      <a:pt x="311" y="14"/>
                      <a:pt x="310" y="8"/>
                    </a:cubicBezTo>
                    <a:cubicBezTo>
                      <a:pt x="305" y="11"/>
                      <a:pt x="302" y="7"/>
                      <a:pt x="298" y="7"/>
                    </a:cubicBezTo>
                    <a:cubicBezTo>
                      <a:pt x="298" y="11"/>
                      <a:pt x="299" y="8"/>
                      <a:pt x="302" y="9"/>
                    </a:cubicBezTo>
                    <a:cubicBezTo>
                      <a:pt x="298" y="10"/>
                      <a:pt x="297" y="14"/>
                      <a:pt x="295" y="13"/>
                    </a:cubicBezTo>
                    <a:cubicBezTo>
                      <a:pt x="292" y="11"/>
                      <a:pt x="295" y="6"/>
                      <a:pt x="292" y="8"/>
                    </a:cubicBezTo>
                    <a:cubicBezTo>
                      <a:pt x="294" y="10"/>
                      <a:pt x="287" y="15"/>
                      <a:pt x="286" y="13"/>
                    </a:cubicBezTo>
                    <a:cubicBezTo>
                      <a:pt x="284" y="8"/>
                      <a:pt x="293" y="5"/>
                      <a:pt x="289" y="1"/>
                    </a:cubicBezTo>
                    <a:cubicBezTo>
                      <a:pt x="285" y="11"/>
                      <a:pt x="272" y="11"/>
                      <a:pt x="263" y="11"/>
                    </a:cubicBezTo>
                    <a:cubicBezTo>
                      <a:pt x="263" y="8"/>
                      <a:pt x="264" y="2"/>
                      <a:pt x="260" y="4"/>
                    </a:cubicBezTo>
                    <a:cubicBezTo>
                      <a:pt x="258" y="8"/>
                      <a:pt x="261" y="7"/>
                      <a:pt x="260" y="9"/>
                    </a:cubicBezTo>
                    <a:cubicBezTo>
                      <a:pt x="257" y="10"/>
                      <a:pt x="256" y="12"/>
                      <a:pt x="253" y="6"/>
                    </a:cubicBezTo>
                    <a:cubicBezTo>
                      <a:pt x="251" y="7"/>
                      <a:pt x="252" y="9"/>
                      <a:pt x="250" y="10"/>
                    </a:cubicBezTo>
                    <a:cubicBezTo>
                      <a:pt x="245" y="1"/>
                      <a:pt x="245" y="12"/>
                      <a:pt x="243" y="10"/>
                    </a:cubicBezTo>
                    <a:cubicBezTo>
                      <a:pt x="238" y="7"/>
                      <a:pt x="247" y="6"/>
                      <a:pt x="242" y="3"/>
                    </a:cubicBezTo>
                    <a:cubicBezTo>
                      <a:pt x="237" y="7"/>
                      <a:pt x="240" y="10"/>
                      <a:pt x="234" y="11"/>
                    </a:cubicBezTo>
                    <a:cubicBezTo>
                      <a:pt x="234" y="8"/>
                      <a:pt x="232" y="6"/>
                      <a:pt x="230" y="6"/>
                    </a:cubicBezTo>
                    <a:cubicBezTo>
                      <a:pt x="229" y="8"/>
                      <a:pt x="227" y="11"/>
                      <a:pt x="226" y="5"/>
                    </a:cubicBezTo>
                    <a:cubicBezTo>
                      <a:pt x="220" y="7"/>
                      <a:pt x="230" y="10"/>
                      <a:pt x="224" y="12"/>
                    </a:cubicBezTo>
                    <a:cubicBezTo>
                      <a:pt x="223" y="11"/>
                      <a:pt x="222" y="10"/>
                      <a:pt x="220" y="10"/>
                    </a:cubicBezTo>
                    <a:cubicBezTo>
                      <a:pt x="223" y="8"/>
                      <a:pt x="223" y="6"/>
                      <a:pt x="221" y="4"/>
                    </a:cubicBezTo>
                    <a:cubicBezTo>
                      <a:pt x="214" y="5"/>
                      <a:pt x="221" y="17"/>
                      <a:pt x="213" y="12"/>
                    </a:cubicBezTo>
                    <a:cubicBezTo>
                      <a:pt x="219" y="11"/>
                      <a:pt x="214" y="9"/>
                      <a:pt x="216" y="4"/>
                    </a:cubicBezTo>
                    <a:cubicBezTo>
                      <a:pt x="212" y="5"/>
                      <a:pt x="207" y="9"/>
                      <a:pt x="205" y="13"/>
                    </a:cubicBezTo>
                    <a:cubicBezTo>
                      <a:pt x="202" y="10"/>
                      <a:pt x="204" y="7"/>
                      <a:pt x="201" y="5"/>
                    </a:cubicBezTo>
                    <a:cubicBezTo>
                      <a:pt x="194" y="9"/>
                      <a:pt x="192" y="14"/>
                      <a:pt x="188" y="12"/>
                    </a:cubicBezTo>
                    <a:cubicBezTo>
                      <a:pt x="191" y="10"/>
                      <a:pt x="183" y="7"/>
                      <a:pt x="188" y="6"/>
                    </a:cubicBezTo>
                    <a:cubicBezTo>
                      <a:pt x="189" y="7"/>
                      <a:pt x="188" y="8"/>
                      <a:pt x="190" y="10"/>
                    </a:cubicBezTo>
                    <a:cubicBezTo>
                      <a:pt x="197" y="2"/>
                      <a:pt x="183" y="7"/>
                      <a:pt x="179" y="4"/>
                    </a:cubicBezTo>
                    <a:cubicBezTo>
                      <a:pt x="174" y="7"/>
                      <a:pt x="174" y="12"/>
                      <a:pt x="169" y="8"/>
                    </a:cubicBezTo>
                    <a:cubicBezTo>
                      <a:pt x="169" y="4"/>
                      <a:pt x="176" y="9"/>
                      <a:pt x="175" y="2"/>
                    </a:cubicBezTo>
                    <a:cubicBezTo>
                      <a:pt x="167" y="6"/>
                      <a:pt x="150" y="5"/>
                      <a:pt x="152" y="18"/>
                    </a:cubicBezTo>
                    <a:cubicBezTo>
                      <a:pt x="155" y="14"/>
                      <a:pt x="157" y="17"/>
                      <a:pt x="160" y="17"/>
                    </a:cubicBezTo>
                    <a:cubicBezTo>
                      <a:pt x="165" y="15"/>
                      <a:pt x="162" y="12"/>
                      <a:pt x="166" y="9"/>
                    </a:cubicBezTo>
                    <a:cubicBezTo>
                      <a:pt x="170" y="13"/>
                      <a:pt x="167" y="16"/>
                      <a:pt x="164" y="19"/>
                    </a:cubicBezTo>
                    <a:cubicBezTo>
                      <a:pt x="159" y="19"/>
                      <a:pt x="153" y="20"/>
                      <a:pt x="148" y="23"/>
                    </a:cubicBezTo>
                    <a:cubicBezTo>
                      <a:pt x="147" y="22"/>
                      <a:pt x="147" y="22"/>
                      <a:pt x="146" y="21"/>
                    </a:cubicBezTo>
                    <a:cubicBezTo>
                      <a:pt x="156" y="14"/>
                      <a:pt x="144" y="12"/>
                      <a:pt x="152" y="7"/>
                    </a:cubicBezTo>
                    <a:cubicBezTo>
                      <a:pt x="146" y="7"/>
                      <a:pt x="146" y="11"/>
                      <a:pt x="140" y="13"/>
                    </a:cubicBezTo>
                    <a:cubicBezTo>
                      <a:pt x="138" y="17"/>
                      <a:pt x="144" y="15"/>
                      <a:pt x="142" y="18"/>
                    </a:cubicBezTo>
                    <a:cubicBezTo>
                      <a:pt x="136" y="18"/>
                      <a:pt x="138" y="21"/>
                      <a:pt x="133" y="25"/>
                    </a:cubicBezTo>
                    <a:cubicBezTo>
                      <a:pt x="131" y="19"/>
                      <a:pt x="127" y="30"/>
                      <a:pt x="125" y="26"/>
                    </a:cubicBezTo>
                    <a:cubicBezTo>
                      <a:pt x="123" y="22"/>
                      <a:pt x="130" y="20"/>
                      <a:pt x="129" y="16"/>
                    </a:cubicBezTo>
                    <a:cubicBezTo>
                      <a:pt x="139" y="21"/>
                      <a:pt x="139" y="4"/>
                      <a:pt x="149" y="6"/>
                    </a:cubicBezTo>
                    <a:cubicBezTo>
                      <a:pt x="143" y="3"/>
                      <a:pt x="136" y="7"/>
                      <a:pt x="130" y="5"/>
                    </a:cubicBezTo>
                    <a:cubicBezTo>
                      <a:pt x="129" y="8"/>
                      <a:pt x="127" y="12"/>
                      <a:pt x="127" y="16"/>
                    </a:cubicBezTo>
                    <a:cubicBezTo>
                      <a:pt x="125" y="14"/>
                      <a:pt x="123" y="14"/>
                      <a:pt x="121" y="15"/>
                    </a:cubicBezTo>
                    <a:cubicBezTo>
                      <a:pt x="119" y="19"/>
                      <a:pt x="128" y="17"/>
                      <a:pt x="126" y="20"/>
                    </a:cubicBezTo>
                    <a:cubicBezTo>
                      <a:pt x="115" y="20"/>
                      <a:pt x="116" y="24"/>
                      <a:pt x="111" y="27"/>
                    </a:cubicBezTo>
                    <a:cubicBezTo>
                      <a:pt x="111" y="22"/>
                      <a:pt x="111" y="17"/>
                      <a:pt x="114" y="13"/>
                    </a:cubicBezTo>
                    <a:cubicBezTo>
                      <a:pt x="118" y="16"/>
                      <a:pt x="116" y="18"/>
                      <a:pt x="119" y="21"/>
                    </a:cubicBezTo>
                    <a:cubicBezTo>
                      <a:pt x="120" y="15"/>
                      <a:pt x="122" y="9"/>
                      <a:pt x="126" y="4"/>
                    </a:cubicBezTo>
                    <a:cubicBezTo>
                      <a:pt x="124" y="1"/>
                      <a:pt x="109" y="1"/>
                      <a:pt x="114" y="8"/>
                    </a:cubicBezTo>
                    <a:cubicBezTo>
                      <a:pt x="114" y="10"/>
                      <a:pt x="109" y="12"/>
                      <a:pt x="106" y="12"/>
                    </a:cubicBezTo>
                    <a:cubicBezTo>
                      <a:pt x="103" y="10"/>
                      <a:pt x="112" y="9"/>
                      <a:pt x="109" y="6"/>
                    </a:cubicBezTo>
                    <a:cubicBezTo>
                      <a:pt x="104" y="8"/>
                      <a:pt x="106" y="3"/>
                      <a:pt x="107" y="1"/>
                    </a:cubicBezTo>
                    <a:cubicBezTo>
                      <a:pt x="103" y="6"/>
                      <a:pt x="93" y="13"/>
                      <a:pt x="86" y="16"/>
                    </a:cubicBezTo>
                    <a:cubicBezTo>
                      <a:pt x="87" y="14"/>
                      <a:pt x="85" y="13"/>
                      <a:pt x="86" y="12"/>
                    </a:cubicBezTo>
                    <a:cubicBezTo>
                      <a:pt x="90" y="7"/>
                      <a:pt x="103" y="8"/>
                      <a:pt x="99" y="0"/>
                    </a:cubicBezTo>
                    <a:cubicBezTo>
                      <a:pt x="94" y="2"/>
                      <a:pt x="96" y="5"/>
                      <a:pt x="92" y="7"/>
                    </a:cubicBezTo>
                    <a:cubicBezTo>
                      <a:pt x="86" y="7"/>
                      <a:pt x="91" y="4"/>
                      <a:pt x="89" y="1"/>
                    </a:cubicBezTo>
                    <a:cubicBezTo>
                      <a:pt x="80" y="5"/>
                      <a:pt x="88" y="11"/>
                      <a:pt x="82" y="15"/>
                    </a:cubicBezTo>
                    <a:cubicBezTo>
                      <a:pt x="78" y="10"/>
                      <a:pt x="73" y="16"/>
                      <a:pt x="70" y="10"/>
                    </a:cubicBezTo>
                    <a:cubicBezTo>
                      <a:pt x="68" y="13"/>
                      <a:pt x="69" y="17"/>
                      <a:pt x="64" y="20"/>
                    </a:cubicBezTo>
                    <a:cubicBezTo>
                      <a:pt x="57" y="12"/>
                      <a:pt x="58" y="16"/>
                      <a:pt x="51" y="12"/>
                    </a:cubicBezTo>
                    <a:cubicBezTo>
                      <a:pt x="52" y="17"/>
                      <a:pt x="49" y="18"/>
                      <a:pt x="44" y="21"/>
                    </a:cubicBezTo>
                    <a:cubicBezTo>
                      <a:pt x="50" y="29"/>
                      <a:pt x="44" y="36"/>
                      <a:pt x="35" y="43"/>
                    </a:cubicBezTo>
                    <a:cubicBezTo>
                      <a:pt x="29" y="38"/>
                      <a:pt x="22" y="43"/>
                      <a:pt x="18" y="49"/>
                    </a:cubicBezTo>
                    <a:cubicBezTo>
                      <a:pt x="13" y="48"/>
                      <a:pt x="18" y="44"/>
                      <a:pt x="12" y="42"/>
                    </a:cubicBezTo>
                    <a:cubicBezTo>
                      <a:pt x="11" y="46"/>
                      <a:pt x="16" y="67"/>
                      <a:pt x="8" y="58"/>
                    </a:cubicBezTo>
                    <a:cubicBezTo>
                      <a:pt x="7" y="60"/>
                      <a:pt x="0" y="62"/>
                      <a:pt x="5" y="64"/>
                    </a:cubicBezTo>
                    <a:cubicBezTo>
                      <a:pt x="9" y="64"/>
                      <a:pt x="13" y="63"/>
                      <a:pt x="17" y="64"/>
                    </a:cubicBezTo>
                    <a:cubicBezTo>
                      <a:pt x="18" y="60"/>
                      <a:pt x="17" y="56"/>
                      <a:pt x="20" y="52"/>
                    </a:cubicBezTo>
                    <a:cubicBezTo>
                      <a:pt x="22" y="53"/>
                      <a:pt x="24" y="53"/>
                      <a:pt x="25" y="56"/>
                    </a:cubicBezTo>
                    <a:cubicBezTo>
                      <a:pt x="27" y="51"/>
                      <a:pt x="30" y="52"/>
                      <a:pt x="34" y="51"/>
                    </a:cubicBezTo>
                    <a:cubicBezTo>
                      <a:pt x="32" y="48"/>
                      <a:pt x="30" y="49"/>
                      <a:pt x="29" y="47"/>
                    </a:cubicBezTo>
                    <a:cubicBezTo>
                      <a:pt x="35" y="41"/>
                      <a:pt x="36" y="47"/>
                      <a:pt x="40" y="40"/>
                    </a:cubicBezTo>
                    <a:cubicBezTo>
                      <a:pt x="43" y="44"/>
                      <a:pt x="49" y="46"/>
                      <a:pt x="56" y="46"/>
                    </a:cubicBezTo>
                    <a:cubicBezTo>
                      <a:pt x="46" y="53"/>
                      <a:pt x="60" y="57"/>
                      <a:pt x="51" y="64"/>
                    </a:cubicBezTo>
                    <a:cubicBezTo>
                      <a:pt x="57" y="73"/>
                      <a:pt x="65" y="66"/>
                      <a:pt x="71" y="69"/>
                    </a:cubicBezTo>
                    <a:cubicBezTo>
                      <a:pt x="69" y="66"/>
                      <a:pt x="67" y="67"/>
                      <a:pt x="65" y="63"/>
                    </a:cubicBezTo>
                    <a:cubicBezTo>
                      <a:pt x="66" y="61"/>
                      <a:pt x="66" y="59"/>
                      <a:pt x="68" y="58"/>
                    </a:cubicBezTo>
                    <a:cubicBezTo>
                      <a:pt x="70" y="60"/>
                      <a:pt x="69" y="62"/>
                      <a:pt x="71" y="63"/>
                    </a:cubicBezTo>
                    <a:cubicBezTo>
                      <a:pt x="72" y="64"/>
                      <a:pt x="78" y="62"/>
                      <a:pt x="76" y="59"/>
                    </a:cubicBezTo>
                    <a:cubicBezTo>
                      <a:pt x="75" y="59"/>
                      <a:pt x="81" y="47"/>
                      <a:pt x="86" y="46"/>
                    </a:cubicBezTo>
                    <a:cubicBezTo>
                      <a:pt x="84" y="48"/>
                      <a:pt x="83" y="50"/>
                      <a:pt x="83" y="52"/>
                    </a:cubicBezTo>
                    <a:cubicBezTo>
                      <a:pt x="86" y="51"/>
                      <a:pt x="92" y="50"/>
                      <a:pt x="91" y="55"/>
                    </a:cubicBezTo>
                    <a:cubicBezTo>
                      <a:pt x="94" y="52"/>
                      <a:pt x="98" y="50"/>
                      <a:pt x="101" y="51"/>
                    </a:cubicBezTo>
                    <a:cubicBezTo>
                      <a:pt x="101" y="52"/>
                      <a:pt x="102" y="53"/>
                      <a:pt x="101" y="54"/>
                    </a:cubicBezTo>
                    <a:cubicBezTo>
                      <a:pt x="96" y="55"/>
                      <a:pt x="91" y="54"/>
                      <a:pt x="85" y="59"/>
                    </a:cubicBezTo>
                    <a:cubicBezTo>
                      <a:pt x="85" y="58"/>
                      <a:pt x="85" y="53"/>
                      <a:pt x="82" y="55"/>
                    </a:cubicBezTo>
                    <a:cubicBezTo>
                      <a:pt x="85" y="62"/>
                      <a:pt x="73" y="61"/>
                      <a:pt x="75" y="69"/>
                    </a:cubicBezTo>
                    <a:cubicBezTo>
                      <a:pt x="79" y="65"/>
                      <a:pt x="82" y="74"/>
                      <a:pt x="86" y="69"/>
                    </a:cubicBezTo>
                    <a:cubicBezTo>
                      <a:pt x="90" y="67"/>
                      <a:pt x="84" y="64"/>
                      <a:pt x="86" y="62"/>
                    </a:cubicBezTo>
                    <a:cubicBezTo>
                      <a:pt x="88" y="61"/>
                      <a:pt x="89" y="60"/>
                      <a:pt x="90" y="61"/>
                    </a:cubicBezTo>
                    <a:cubicBezTo>
                      <a:pt x="93" y="63"/>
                      <a:pt x="88" y="65"/>
                      <a:pt x="90" y="67"/>
                    </a:cubicBezTo>
                    <a:cubicBezTo>
                      <a:pt x="92" y="66"/>
                      <a:pt x="93" y="70"/>
                      <a:pt x="96" y="65"/>
                    </a:cubicBezTo>
                    <a:cubicBezTo>
                      <a:pt x="94" y="64"/>
                      <a:pt x="93" y="62"/>
                      <a:pt x="91" y="60"/>
                    </a:cubicBezTo>
                    <a:cubicBezTo>
                      <a:pt x="93" y="59"/>
                      <a:pt x="93" y="57"/>
                      <a:pt x="94" y="56"/>
                    </a:cubicBezTo>
                    <a:cubicBezTo>
                      <a:pt x="96" y="62"/>
                      <a:pt x="99" y="56"/>
                      <a:pt x="101" y="60"/>
                    </a:cubicBezTo>
                    <a:cubicBezTo>
                      <a:pt x="98" y="64"/>
                      <a:pt x="97" y="57"/>
                      <a:pt x="94" y="61"/>
                    </a:cubicBezTo>
                    <a:cubicBezTo>
                      <a:pt x="100" y="64"/>
                      <a:pt x="97" y="67"/>
                      <a:pt x="98" y="71"/>
                    </a:cubicBezTo>
                    <a:cubicBezTo>
                      <a:pt x="105" y="68"/>
                      <a:pt x="100" y="63"/>
                      <a:pt x="104" y="59"/>
                    </a:cubicBezTo>
                    <a:cubicBezTo>
                      <a:pt x="107" y="57"/>
                      <a:pt x="109" y="64"/>
                      <a:pt x="112" y="63"/>
                    </a:cubicBezTo>
                    <a:cubicBezTo>
                      <a:pt x="114" y="59"/>
                      <a:pt x="118" y="57"/>
                      <a:pt x="112" y="54"/>
                    </a:cubicBezTo>
                    <a:cubicBezTo>
                      <a:pt x="115" y="51"/>
                      <a:pt x="120" y="47"/>
                      <a:pt x="124" y="49"/>
                    </a:cubicBezTo>
                    <a:cubicBezTo>
                      <a:pt x="117" y="54"/>
                      <a:pt x="118" y="60"/>
                      <a:pt x="114" y="66"/>
                    </a:cubicBezTo>
                    <a:cubicBezTo>
                      <a:pt x="111" y="60"/>
                      <a:pt x="96" y="73"/>
                      <a:pt x="104" y="74"/>
                    </a:cubicBezTo>
                    <a:cubicBezTo>
                      <a:pt x="103" y="70"/>
                      <a:pt x="109" y="75"/>
                      <a:pt x="112" y="69"/>
                    </a:cubicBezTo>
                    <a:cubicBezTo>
                      <a:pt x="115" y="75"/>
                      <a:pt x="123" y="71"/>
                      <a:pt x="131" y="76"/>
                    </a:cubicBezTo>
                    <a:cubicBezTo>
                      <a:pt x="136" y="74"/>
                      <a:pt x="133" y="71"/>
                      <a:pt x="134" y="68"/>
                    </a:cubicBezTo>
                    <a:cubicBezTo>
                      <a:pt x="136" y="69"/>
                      <a:pt x="138" y="65"/>
                      <a:pt x="140" y="69"/>
                    </a:cubicBezTo>
                    <a:cubicBezTo>
                      <a:pt x="143" y="65"/>
                      <a:pt x="143" y="65"/>
                      <a:pt x="147" y="64"/>
                    </a:cubicBezTo>
                    <a:cubicBezTo>
                      <a:pt x="145" y="58"/>
                      <a:pt x="142" y="67"/>
                      <a:pt x="140" y="64"/>
                    </a:cubicBezTo>
                    <a:cubicBezTo>
                      <a:pt x="137" y="61"/>
                      <a:pt x="137" y="59"/>
                      <a:pt x="138" y="57"/>
                    </a:cubicBezTo>
                    <a:cubicBezTo>
                      <a:pt x="142" y="56"/>
                      <a:pt x="145" y="61"/>
                      <a:pt x="150" y="56"/>
                    </a:cubicBezTo>
                    <a:cubicBezTo>
                      <a:pt x="146" y="52"/>
                      <a:pt x="148" y="49"/>
                      <a:pt x="151" y="46"/>
                    </a:cubicBezTo>
                    <a:cubicBezTo>
                      <a:pt x="154" y="49"/>
                      <a:pt x="157" y="43"/>
                      <a:pt x="160" y="44"/>
                    </a:cubicBezTo>
                    <a:cubicBezTo>
                      <a:pt x="161" y="45"/>
                      <a:pt x="160" y="47"/>
                      <a:pt x="160" y="48"/>
                    </a:cubicBezTo>
                    <a:cubicBezTo>
                      <a:pt x="157" y="52"/>
                      <a:pt x="154" y="50"/>
                      <a:pt x="151" y="51"/>
                    </a:cubicBezTo>
                    <a:cubicBezTo>
                      <a:pt x="154" y="59"/>
                      <a:pt x="144" y="65"/>
                      <a:pt x="147" y="73"/>
                    </a:cubicBezTo>
                    <a:cubicBezTo>
                      <a:pt x="143" y="73"/>
                      <a:pt x="140" y="68"/>
                      <a:pt x="136" y="72"/>
                    </a:cubicBezTo>
                    <a:cubicBezTo>
                      <a:pt x="140" y="79"/>
                      <a:pt x="149" y="71"/>
                      <a:pt x="150" y="77"/>
                    </a:cubicBezTo>
                    <a:cubicBezTo>
                      <a:pt x="157" y="75"/>
                      <a:pt x="157" y="70"/>
                      <a:pt x="162" y="64"/>
                    </a:cubicBezTo>
                    <a:cubicBezTo>
                      <a:pt x="163" y="66"/>
                      <a:pt x="165" y="65"/>
                      <a:pt x="166" y="67"/>
                    </a:cubicBezTo>
                    <a:cubicBezTo>
                      <a:pt x="165" y="71"/>
                      <a:pt x="161" y="69"/>
                      <a:pt x="161" y="72"/>
                    </a:cubicBezTo>
                    <a:cubicBezTo>
                      <a:pt x="163" y="76"/>
                      <a:pt x="166" y="72"/>
                      <a:pt x="169" y="75"/>
                    </a:cubicBezTo>
                    <a:cubicBezTo>
                      <a:pt x="175" y="71"/>
                      <a:pt x="166" y="64"/>
                      <a:pt x="167" y="62"/>
                    </a:cubicBezTo>
                    <a:cubicBezTo>
                      <a:pt x="169" y="61"/>
                      <a:pt x="170" y="62"/>
                      <a:pt x="171" y="63"/>
                    </a:cubicBezTo>
                    <a:cubicBezTo>
                      <a:pt x="173" y="68"/>
                      <a:pt x="172" y="72"/>
                      <a:pt x="177" y="76"/>
                    </a:cubicBezTo>
                    <a:cubicBezTo>
                      <a:pt x="180" y="76"/>
                      <a:pt x="182" y="72"/>
                      <a:pt x="184" y="78"/>
                    </a:cubicBezTo>
                    <a:cubicBezTo>
                      <a:pt x="187" y="73"/>
                      <a:pt x="190" y="78"/>
                      <a:pt x="189" y="81"/>
                    </a:cubicBezTo>
                    <a:cubicBezTo>
                      <a:pt x="195" y="71"/>
                      <a:pt x="202" y="78"/>
                      <a:pt x="204" y="70"/>
                    </a:cubicBezTo>
                    <a:cubicBezTo>
                      <a:pt x="202" y="67"/>
                      <a:pt x="200" y="69"/>
                      <a:pt x="198" y="65"/>
                    </a:cubicBezTo>
                    <a:cubicBezTo>
                      <a:pt x="204" y="64"/>
                      <a:pt x="201" y="62"/>
                      <a:pt x="204" y="58"/>
                    </a:cubicBezTo>
                    <a:cubicBezTo>
                      <a:pt x="204" y="64"/>
                      <a:pt x="210" y="59"/>
                      <a:pt x="213" y="61"/>
                    </a:cubicBezTo>
                    <a:cubicBezTo>
                      <a:pt x="213" y="64"/>
                      <a:pt x="208" y="64"/>
                      <a:pt x="205" y="64"/>
                    </a:cubicBezTo>
                    <a:cubicBezTo>
                      <a:pt x="207" y="69"/>
                      <a:pt x="203" y="73"/>
                      <a:pt x="203" y="78"/>
                    </a:cubicBezTo>
                    <a:cubicBezTo>
                      <a:pt x="209" y="73"/>
                      <a:pt x="209" y="80"/>
                      <a:pt x="215" y="79"/>
                    </a:cubicBezTo>
                    <a:cubicBezTo>
                      <a:pt x="216" y="75"/>
                      <a:pt x="211" y="77"/>
                      <a:pt x="213" y="75"/>
                    </a:cubicBezTo>
                    <a:cubicBezTo>
                      <a:pt x="216" y="77"/>
                      <a:pt x="219" y="75"/>
                      <a:pt x="221" y="76"/>
                    </a:cubicBezTo>
                    <a:cubicBezTo>
                      <a:pt x="223" y="77"/>
                      <a:pt x="220" y="78"/>
                      <a:pt x="221" y="80"/>
                    </a:cubicBezTo>
                    <a:cubicBezTo>
                      <a:pt x="225" y="82"/>
                      <a:pt x="228" y="76"/>
                      <a:pt x="229" y="77"/>
                    </a:cubicBezTo>
                    <a:cubicBezTo>
                      <a:pt x="229" y="82"/>
                      <a:pt x="244" y="78"/>
                      <a:pt x="244" y="84"/>
                    </a:cubicBezTo>
                    <a:cubicBezTo>
                      <a:pt x="249" y="80"/>
                      <a:pt x="255" y="79"/>
                      <a:pt x="259" y="82"/>
                    </a:cubicBezTo>
                    <a:cubicBezTo>
                      <a:pt x="263" y="79"/>
                      <a:pt x="269" y="76"/>
                      <a:pt x="268" y="72"/>
                    </a:cubicBezTo>
                    <a:cubicBezTo>
                      <a:pt x="268" y="73"/>
                      <a:pt x="269" y="73"/>
                      <a:pt x="270" y="73"/>
                    </a:cubicBezTo>
                    <a:cubicBezTo>
                      <a:pt x="266" y="77"/>
                      <a:pt x="272" y="82"/>
                      <a:pt x="274" y="83"/>
                    </a:cubicBezTo>
                    <a:cubicBezTo>
                      <a:pt x="274" y="79"/>
                      <a:pt x="284" y="87"/>
                      <a:pt x="284" y="79"/>
                    </a:cubicBezTo>
                    <a:cubicBezTo>
                      <a:pt x="289" y="84"/>
                      <a:pt x="296" y="83"/>
                      <a:pt x="302" y="82"/>
                    </a:cubicBezTo>
                    <a:cubicBezTo>
                      <a:pt x="300" y="78"/>
                      <a:pt x="296" y="79"/>
                      <a:pt x="299" y="75"/>
                    </a:cubicBezTo>
                    <a:cubicBezTo>
                      <a:pt x="298" y="81"/>
                      <a:pt x="304" y="77"/>
                      <a:pt x="306" y="77"/>
                    </a:cubicBezTo>
                    <a:cubicBezTo>
                      <a:pt x="303" y="84"/>
                      <a:pt x="321" y="74"/>
                      <a:pt x="318" y="84"/>
                    </a:cubicBezTo>
                    <a:cubicBezTo>
                      <a:pt x="314" y="77"/>
                      <a:pt x="310" y="84"/>
                      <a:pt x="305" y="83"/>
                    </a:cubicBezTo>
                    <a:cubicBezTo>
                      <a:pt x="305" y="84"/>
                      <a:pt x="306" y="84"/>
                      <a:pt x="305" y="85"/>
                    </a:cubicBezTo>
                    <a:cubicBezTo>
                      <a:pt x="305" y="86"/>
                      <a:pt x="305" y="87"/>
                      <a:pt x="305" y="88"/>
                    </a:cubicBezTo>
                    <a:cubicBezTo>
                      <a:pt x="312" y="84"/>
                      <a:pt x="317" y="85"/>
                      <a:pt x="327" y="86"/>
                    </a:cubicBezTo>
                    <a:cubicBezTo>
                      <a:pt x="337" y="86"/>
                      <a:pt x="354" y="90"/>
                      <a:pt x="362" y="87"/>
                    </a:cubicBezTo>
                    <a:cubicBezTo>
                      <a:pt x="364" y="86"/>
                      <a:pt x="364" y="86"/>
                      <a:pt x="364" y="85"/>
                    </a:cubicBezTo>
                    <a:cubicBezTo>
                      <a:pt x="363" y="84"/>
                      <a:pt x="364" y="84"/>
                      <a:pt x="364" y="85"/>
                    </a:cubicBezTo>
                    <a:cubicBezTo>
                      <a:pt x="364" y="85"/>
                      <a:pt x="365" y="86"/>
                      <a:pt x="365" y="86"/>
                    </a:cubicBezTo>
                    <a:cubicBezTo>
                      <a:pt x="372" y="93"/>
                      <a:pt x="389" y="81"/>
                      <a:pt x="387" y="91"/>
                    </a:cubicBezTo>
                    <a:cubicBezTo>
                      <a:pt x="387" y="87"/>
                      <a:pt x="400" y="85"/>
                      <a:pt x="399" y="90"/>
                    </a:cubicBezTo>
                    <a:cubicBezTo>
                      <a:pt x="413" y="85"/>
                      <a:pt x="426" y="87"/>
                      <a:pt x="439" y="90"/>
                    </a:cubicBezTo>
                    <a:cubicBezTo>
                      <a:pt x="448" y="88"/>
                      <a:pt x="461" y="85"/>
                      <a:pt x="465" y="91"/>
                    </a:cubicBezTo>
                    <a:cubicBezTo>
                      <a:pt x="464" y="90"/>
                      <a:pt x="465" y="89"/>
                      <a:pt x="466" y="87"/>
                    </a:cubicBezTo>
                    <a:cubicBezTo>
                      <a:pt x="481" y="89"/>
                      <a:pt x="505" y="89"/>
                      <a:pt x="524" y="92"/>
                    </a:cubicBezTo>
                    <a:cubicBezTo>
                      <a:pt x="539" y="86"/>
                      <a:pt x="551" y="95"/>
                      <a:pt x="566" y="89"/>
                    </a:cubicBezTo>
                    <a:cubicBezTo>
                      <a:pt x="569" y="91"/>
                      <a:pt x="572" y="89"/>
                      <a:pt x="575" y="93"/>
                    </a:cubicBezTo>
                    <a:cubicBezTo>
                      <a:pt x="588" y="85"/>
                      <a:pt x="600" y="94"/>
                      <a:pt x="614" y="87"/>
                    </a:cubicBezTo>
                    <a:cubicBezTo>
                      <a:pt x="615" y="88"/>
                      <a:pt x="616" y="90"/>
                      <a:pt x="616" y="91"/>
                    </a:cubicBezTo>
                    <a:cubicBezTo>
                      <a:pt x="625" y="89"/>
                      <a:pt x="634" y="85"/>
                      <a:pt x="641" y="86"/>
                    </a:cubicBezTo>
                    <a:cubicBezTo>
                      <a:pt x="643" y="86"/>
                      <a:pt x="646" y="89"/>
                      <a:pt x="648" y="89"/>
                    </a:cubicBezTo>
                    <a:cubicBezTo>
                      <a:pt x="652" y="89"/>
                      <a:pt x="655" y="84"/>
                      <a:pt x="659" y="85"/>
                    </a:cubicBezTo>
                    <a:cubicBezTo>
                      <a:pt x="661" y="85"/>
                      <a:pt x="662" y="88"/>
                      <a:pt x="665" y="87"/>
                    </a:cubicBezTo>
                    <a:cubicBezTo>
                      <a:pt x="669" y="87"/>
                      <a:pt x="669" y="86"/>
                      <a:pt x="675" y="85"/>
                    </a:cubicBezTo>
                    <a:cubicBezTo>
                      <a:pt x="687" y="81"/>
                      <a:pt x="703" y="89"/>
                      <a:pt x="708" y="79"/>
                    </a:cubicBezTo>
                    <a:cubicBezTo>
                      <a:pt x="708" y="81"/>
                      <a:pt x="709" y="82"/>
                      <a:pt x="712" y="83"/>
                    </a:cubicBezTo>
                    <a:cubicBezTo>
                      <a:pt x="715" y="79"/>
                      <a:pt x="717" y="79"/>
                      <a:pt x="721" y="74"/>
                    </a:cubicBezTo>
                    <a:cubicBezTo>
                      <a:pt x="722" y="77"/>
                      <a:pt x="720" y="79"/>
                      <a:pt x="721" y="81"/>
                    </a:cubicBezTo>
                    <a:cubicBezTo>
                      <a:pt x="728" y="77"/>
                      <a:pt x="735" y="72"/>
                      <a:pt x="736" y="64"/>
                    </a:cubicBezTo>
                    <a:cubicBezTo>
                      <a:pt x="742" y="66"/>
                      <a:pt x="744" y="59"/>
                      <a:pt x="748" y="58"/>
                    </a:cubicBezTo>
                    <a:cubicBezTo>
                      <a:pt x="745" y="56"/>
                      <a:pt x="748" y="50"/>
                      <a:pt x="743" y="51"/>
                    </a:cubicBezTo>
                    <a:cubicBezTo>
                      <a:pt x="742" y="55"/>
                      <a:pt x="745" y="56"/>
                      <a:pt x="744" y="58"/>
                    </a:cubicBezTo>
                    <a:cubicBezTo>
                      <a:pt x="740" y="59"/>
                      <a:pt x="732" y="63"/>
                      <a:pt x="732" y="56"/>
                    </a:cubicBezTo>
                    <a:cubicBezTo>
                      <a:pt x="731" y="61"/>
                      <a:pt x="726" y="59"/>
                      <a:pt x="726" y="62"/>
                    </a:cubicBezTo>
                    <a:cubicBezTo>
                      <a:pt x="733" y="58"/>
                      <a:pt x="727" y="71"/>
                      <a:pt x="730" y="69"/>
                    </a:cubicBezTo>
                    <a:cubicBezTo>
                      <a:pt x="732" y="68"/>
                      <a:pt x="729" y="62"/>
                      <a:pt x="732" y="65"/>
                    </a:cubicBezTo>
                    <a:cubicBezTo>
                      <a:pt x="733" y="68"/>
                      <a:pt x="731" y="70"/>
                      <a:pt x="728" y="72"/>
                    </a:cubicBezTo>
                    <a:cubicBezTo>
                      <a:pt x="727" y="66"/>
                      <a:pt x="723" y="75"/>
                      <a:pt x="721" y="72"/>
                    </a:cubicBezTo>
                    <a:cubicBezTo>
                      <a:pt x="721" y="71"/>
                      <a:pt x="720" y="70"/>
                      <a:pt x="719" y="70"/>
                    </a:cubicBezTo>
                    <a:cubicBezTo>
                      <a:pt x="726" y="65"/>
                      <a:pt x="720" y="62"/>
                      <a:pt x="725" y="56"/>
                    </a:cubicBezTo>
                    <a:cubicBezTo>
                      <a:pt x="732" y="58"/>
                      <a:pt x="730" y="47"/>
                      <a:pt x="736" y="53"/>
                    </a:cubicBezTo>
                    <a:cubicBezTo>
                      <a:pt x="737" y="50"/>
                      <a:pt x="746" y="41"/>
                      <a:pt x="739" y="40"/>
                    </a:cubicBezTo>
                    <a:cubicBezTo>
                      <a:pt x="741" y="41"/>
                      <a:pt x="734" y="48"/>
                      <a:pt x="733" y="43"/>
                    </a:cubicBezTo>
                    <a:cubicBezTo>
                      <a:pt x="729" y="46"/>
                      <a:pt x="726" y="58"/>
                      <a:pt x="720" y="51"/>
                    </a:cubicBezTo>
                    <a:cubicBezTo>
                      <a:pt x="722" y="47"/>
                      <a:pt x="723" y="47"/>
                      <a:pt x="727" y="47"/>
                    </a:cubicBezTo>
                    <a:cubicBezTo>
                      <a:pt x="723" y="44"/>
                      <a:pt x="729" y="42"/>
                      <a:pt x="728" y="39"/>
                    </a:cubicBezTo>
                    <a:cubicBezTo>
                      <a:pt x="724" y="39"/>
                      <a:pt x="725" y="30"/>
                      <a:pt x="730" y="27"/>
                    </a:cubicBezTo>
                    <a:cubicBezTo>
                      <a:pt x="731" y="29"/>
                      <a:pt x="732" y="30"/>
                      <a:pt x="733" y="32"/>
                    </a:cubicBezTo>
                    <a:cubicBezTo>
                      <a:pt x="734" y="31"/>
                      <a:pt x="735" y="31"/>
                      <a:pt x="736" y="30"/>
                    </a:cubicBezTo>
                    <a:cubicBezTo>
                      <a:pt x="737" y="29"/>
                      <a:pt x="736" y="27"/>
                      <a:pt x="736" y="26"/>
                    </a:cubicBezTo>
                    <a:cubicBezTo>
                      <a:pt x="735" y="27"/>
                      <a:pt x="733" y="28"/>
                      <a:pt x="732" y="26"/>
                    </a:cubicBezTo>
                    <a:cubicBezTo>
                      <a:pt x="734" y="22"/>
                      <a:pt x="738" y="21"/>
                      <a:pt x="736" y="17"/>
                    </a:cubicBezTo>
                    <a:cubicBezTo>
                      <a:pt x="733" y="19"/>
                      <a:pt x="734" y="21"/>
                      <a:pt x="730" y="23"/>
                    </a:cubicBezTo>
                    <a:cubicBezTo>
                      <a:pt x="724" y="22"/>
                      <a:pt x="725" y="19"/>
                      <a:pt x="724" y="13"/>
                    </a:cubicBezTo>
                    <a:cubicBezTo>
                      <a:pt x="728" y="14"/>
                      <a:pt x="731" y="16"/>
                      <a:pt x="735" y="14"/>
                    </a:cubicBezTo>
                    <a:cubicBezTo>
                      <a:pt x="732" y="10"/>
                      <a:pt x="725" y="13"/>
                      <a:pt x="725" y="7"/>
                    </a:cubicBezTo>
                    <a:cubicBezTo>
                      <a:pt x="723" y="9"/>
                      <a:pt x="723" y="10"/>
                      <a:pt x="723" y="11"/>
                    </a:cubicBezTo>
                    <a:cubicBezTo>
                      <a:pt x="715" y="0"/>
                      <a:pt x="704" y="15"/>
                      <a:pt x="697" y="8"/>
                    </a:cubicBezTo>
                    <a:cubicBezTo>
                      <a:pt x="692" y="9"/>
                      <a:pt x="697" y="17"/>
                      <a:pt x="693" y="15"/>
                    </a:cubicBezTo>
                    <a:cubicBezTo>
                      <a:pt x="696" y="11"/>
                      <a:pt x="689" y="17"/>
                      <a:pt x="689" y="12"/>
                    </a:cubicBezTo>
                    <a:cubicBezTo>
                      <a:pt x="692" y="10"/>
                      <a:pt x="695" y="8"/>
                      <a:pt x="693" y="6"/>
                    </a:cubicBezTo>
                    <a:cubicBezTo>
                      <a:pt x="687" y="9"/>
                      <a:pt x="689" y="7"/>
                      <a:pt x="689" y="10"/>
                    </a:cubicBezTo>
                    <a:cubicBezTo>
                      <a:pt x="684" y="9"/>
                      <a:pt x="676" y="11"/>
                      <a:pt x="674" y="13"/>
                    </a:cubicBezTo>
                    <a:cubicBezTo>
                      <a:pt x="672" y="12"/>
                      <a:pt x="672" y="10"/>
                      <a:pt x="672" y="9"/>
                    </a:cubicBezTo>
                    <a:cubicBezTo>
                      <a:pt x="668" y="10"/>
                      <a:pt x="664" y="10"/>
                      <a:pt x="660" y="10"/>
                    </a:cubicBezTo>
                    <a:cubicBezTo>
                      <a:pt x="661" y="11"/>
                      <a:pt x="658" y="13"/>
                      <a:pt x="658" y="15"/>
                    </a:cubicBezTo>
                    <a:cubicBezTo>
                      <a:pt x="658" y="8"/>
                      <a:pt x="656" y="16"/>
                      <a:pt x="654" y="14"/>
                    </a:cubicBezTo>
                    <a:cubicBezTo>
                      <a:pt x="654" y="13"/>
                      <a:pt x="653" y="13"/>
                      <a:pt x="652" y="12"/>
                    </a:cubicBezTo>
                    <a:cubicBezTo>
                      <a:pt x="654" y="11"/>
                      <a:pt x="655" y="12"/>
                      <a:pt x="657" y="10"/>
                    </a:cubicBezTo>
                    <a:cubicBezTo>
                      <a:pt x="653" y="8"/>
                      <a:pt x="643" y="5"/>
                      <a:pt x="644" y="13"/>
                    </a:cubicBezTo>
                    <a:cubicBezTo>
                      <a:pt x="645" y="12"/>
                      <a:pt x="648" y="11"/>
                      <a:pt x="646" y="13"/>
                    </a:cubicBezTo>
                    <a:cubicBezTo>
                      <a:pt x="642" y="15"/>
                      <a:pt x="644" y="12"/>
                      <a:pt x="642" y="9"/>
                    </a:cubicBezTo>
                    <a:cubicBezTo>
                      <a:pt x="638" y="11"/>
                      <a:pt x="631" y="8"/>
                      <a:pt x="630" y="13"/>
                    </a:cubicBezTo>
                    <a:cubicBezTo>
                      <a:pt x="626" y="9"/>
                      <a:pt x="618" y="13"/>
                      <a:pt x="622" y="8"/>
                    </a:cubicBezTo>
                    <a:cubicBezTo>
                      <a:pt x="621" y="9"/>
                      <a:pt x="620" y="8"/>
                      <a:pt x="620" y="7"/>
                    </a:cubicBezTo>
                    <a:cubicBezTo>
                      <a:pt x="617" y="8"/>
                      <a:pt x="619" y="10"/>
                      <a:pt x="618" y="12"/>
                    </a:cubicBezTo>
                    <a:cubicBezTo>
                      <a:pt x="617" y="10"/>
                      <a:pt x="615" y="12"/>
                      <a:pt x="614" y="11"/>
                    </a:cubicBezTo>
                    <a:cubicBezTo>
                      <a:pt x="616" y="10"/>
                      <a:pt x="618" y="8"/>
                      <a:pt x="616" y="6"/>
                    </a:cubicBezTo>
                    <a:cubicBezTo>
                      <a:pt x="611" y="7"/>
                      <a:pt x="607" y="11"/>
                      <a:pt x="600" y="9"/>
                    </a:cubicBezTo>
                    <a:cubicBezTo>
                      <a:pt x="601" y="9"/>
                      <a:pt x="607" y="9"/>
                      <a:pt x="604" y="6"/>
                    </a:cubicBezTo>
                    <a:cubicBezTo>
                      <a:pt x="601" y="6"/>
                      <a:pt x="595" y="6"/>
                      <a:pt x="594" y="11"/>
                    </a:cubicBezTo>
                    <a:cubicBezTo>
                      <a:pt x="589" y="4"/>
                      <a:pt x="584" y="11"/>
                      <a:pt x="580" y="12"/>
                    </a:cubicBezTo>
                    <a:cubicBezTo>
                      <a:pt x="582" y="11"/>
                      <a:pt x="583" y="9"/>
                      <a:pt x="582" y="7"/>
                    </a:cubicBezTo>
                    <a:cubicBezTo>
                      <a:pt x="578" y="12"/>
                      <a:pt x="581" y="4"/>
                      <a:pt x="578" y="7"/>
                    </a:cubicBezTo>
                    <a:cubicBezTo>
                      <a:pt x="576" y="11"/>
                      <a:pt x="574" y="9"/>
                      <a:pt x="571" y="7"/>
                    </a:cubicBezTo>
                    <a:cubicBezTo>
                      <a:pt x="566" y="14"/>
                      <a:pt x="564" y="5"/>
                      <a:pt x="559" y="11"/>
                    </a:cubicBezTo>
                    <a:close/>
                    <a:moveTo>
                      <a:pt x="231" y="32"/>
                    </a:moveTo>
                    <a:cubicBezTo>
                      <a:pt x="227" y="31"/>
                      <a:pt x="230" y="31"/>
                      <a:pt x="227" y="28"/>
                    </a:cubicBezTo>
                    <a:cubicBezTo>
                      <a:pt x="231" y="24"/>
                      <a:pt x="236" y="30"/>
                      <a:pt x="231" y="32"/>
                    </a:cubicBezTo>
                    <a:close/>
                    <a:moveTo>
                      <a:pt x="231" y="21"/>
                    </a:moveTo>
                    <a:cubicBezTo>
                      <a:pt x="230" y="21"/>
                      <a:pt x="222" y="23"/>
                      <a:pt x="227" y="23"/>
                    </a:cubicBezTo>
                    <a:cubicBezTo>
                      <a:pt x="228" y="25"/>
                      <a:pt x="222" y="25"/>
                      <a:pt x="221" y="22"/>
                    </a:cubicBezTo>
                    <a:cubicBezTo>
                      <a:pt x="224" y="23"/>
                      <a:pt x="228" y="16"/>
                      <a:pt x="231" y="21"/>
                    </a:cubicBezTo>
                    <a:close/>
                    <a:moveTo>
                      <a:pt x="201" y="36"/>
                    </a:moveTo>
                    <a:cubicBezTo>
                      <a:pt x="201" y="32"/>
                      <a:pt x="207" y="22"/>
                      <a:pt x="209" y="30"/>
                    </a:cubicBezTo>
                    <a:cubicBezTo>
                      <a:pt x="203" y="27"/>
                      <a:pt x="206" y="33"/>
                      <a:pt x="201" y="36"/>
                    </a:cubicBezTo>
                    <a:close/>
                    <a:moveTo>
                      <a:pt x="211" y="26"/>
                    </a:moveTo>
                    <a:cubicBezTo>
                      <a:pt x="213" y="25"/>
                      <a:pt x="213" y="26"/>
                      <a:pt x="212" y="27"/>
                    </a:cubicBezTo>
                    <a:cubicBezTo>
                      <a:pt x="217" y="29"/>
                      <a:pt x="212" y="22"/>
                      <a:pt x="217" y="23"/>
                    </a:cubicBezTo>
                    <a:cubicBezTo>
                      <a:pt x="216" y="26"/>
                      <a:pt x="217" y="30"/>
                      <a:pt x="213" y="32"/>
                    </a:cubicBezTo>
                    <a:cubicBezTo>
                      <a:pt x="212" y="30"/>
                      <a:pt x="212" y="28"/>
                      <a:pt x="211" y="26"/>
                    </a:cubicBezTo>
                    <a:close/>
                    <a:moveTo>
                      <a:pt x="217" y="16"/>
                    </a:moveTo>
                    <a:cubicBezTo>
                      <a:pt x="216" y="19"/>
                      <a:pt x="217" y="19"/>
                      <a:pt x="219" y="18"/>
                    </a:cubicBezTo>
                    <a:cubicBezTo>
                      <a:pt x="220" y="19"/>
                      <a:pt x="219" y="20"/>
                      <a:pt x="220" y="21"/>
                    </a:cubicBezTo>
                    <a:cubicBezTo>
                      <a:pt x="219" y="21"/>
                      <a:pt x="219" y="22"/>
                      <a:pt x="218" y="23"/>
                    </a:cubicBezTo>
                    <a:cubicBezTo>
                      <a:pt x="216" y="20"/>
                      <a:pt x="215" y="21"/>
                      <a:pt x="213" y="19"/>
                    </a:cubicBezTo>
                    <a:cubicBezTo>
                      <a:pt x="214" y="18"/>
                      <a:pt x="215" y="17"/>
                      <a:pt x="217" y="16"/>
                    </a:cubicBezTo>
                    <a:close/>
                    <a:moveTo>
                      <a:pt x="196" y="25"/>
                    </a:moveTo>
                    <a:cubicBezTo>
                      <a:pt x="193" y="27"/>
                      <a:pt x="196" y="29"/>
                      <a:pt x="195" y="31"/>
                    </a:cubicBezTo>
                    <a:cubicBezTo>
                      <a:pt x="193" y="27"/>
                      <a:pt x="186" y="16"/>
                      <a:pt x="180" y="21"/>
                    </a:cubicBezTo>
                    <a:cubicBezTo>
                      <a:pt x="177" y="18"/>
                      <a:pt x="187" y="17"/>
                      <a:pt x="184" y="14"/>
                    </a:cubicBezTo>
                    <a:cubicBezTo>
                      <a:pt x="187" y="17"/>
                      <a:pt x="191" y="19"/>
                      <a:pt x="196" y="25"/>
                    </a:cubicBezTo>
                    <a:close/>
                    <a:moveTo>
                      <a:pt x="181" y="31"/>
                    </a:moveTo>
                    <a:cubicBezTo>
                      <a:pt x="181" y="30"/>
                      <a:pt x="180" y="28"/>
                      <a:pt x="179" y="26"/>
                    </a:cubicBezTo>
                    <a:cubicBezTo>
                      <a:pt x="180" y="26"/>
                      <a:pt x="182" y="25"/>
                      <a:pt x="184" y="24"/>
                    </a:cubicBezTo>
                    <a:cubicBezTo>
                      <a:pt x="187" y="27"/>
                      <a:pt x="184" y="29"/>
                      <a:pt x="181" y="31"/>
                    </a:cubicBezTo>
                    <a:close/>
                    <a:moveTo>
                      <a:pt x="184" y="11"/>
                    </a:moveTo>
                    <a:cubicBezTo>
                      <a:pt x="181" y="15"/>
                      <a:pt x="179" y="12"/>
                      <a:pt x="177" y="15"/>
                    </a:cubicBezTo>
                    <a:cubicBezTo>
                      <a:pt x="172" y="11"/>
                      <a:pt x="183" y="10"/>
                      <a:pt x="180" y="7"/>
                    </a:cubicBezTo>
                    <a:cubicBezTo>
                      <a:pt x="184" y="5"/>
                      <a:pt x="181" y="10"/>
                      <a:pt x="184" y="11"/>
                    </a:cubicBezTo>
                    <a:close/>
                    <a:moveTo>
                      <a:pt x="88" y="30"/>
                    </a:moveTo>
                    <a:cubicBezTo>
                      <a:pt x="87" y="25"/>
                      <a:pt x="93" y="22"/>
                      <a:pt x="97" y="18"/>
                    </a:cubicBezTo>
                    <a:cubicBezTo>
                      <a:pt x="96" y="17"/>
                      <a:pt x="95" y="16"/>
                      <a:pt x="95" y="16"/>
                    </a:cubicBezTo>
                    <a:cubicBezTo>
                      <a:pt x="101" y="18"/>
                      <a:pt x="102" y="25"/>
                      <a:pt x="88" y="30"/>
                    </a:cubicBezTo>
                    <a:close/>
                    <a:moveTo>
                      <a:pt x="74" y="17"/>
                    </a:moveTo>
                    <a:cubicBezTo>
                      <a:pt x="79" y="24"/>
                      <a:pt x="80" y="13"/>
                      <a:pt x="85" y="18"/>
                    </a:cubicBezTo>
                    <a:cubicBezTo>
                      <a:pt x="87" y="24"/>
                      <a:pt x="81" y="35"/>
                      <a:pt x="85" y="38"/>
                    </a:cubicBezTo>
                    <a:cubicBezTo>
                      <a:pt x="86" y="42"/>
                      <a:pt x="80" y="37"/>
                      <a:pt x="79" y="39"/>
                    </a:cubicBezTo>
                    <a:cubicBezTo>
                      <a:pt x="78" y="34"/>
                      <a:pt x="81" y="30"/>
                      <a:pt x="82" y="25"/>
                    </a:cubicBezTo>
                    <a:cubicBezTo>
                      <a:pt x="78" y="21"/>
                      <a:pt x="71" y="28"/>
                      <a:pt x="66" y="23"/>
                    </a:cubicBezTo>
                    <a:cubicBezTo>
                      <a:pt x="69" y="21"/>
                      <a:pt x="72" y="19"/>
                      <a:pt x="74" y="17"/>
                    </a:cubicBezTo>
                    <a:close/>
                    <a:moveTo>
                      <a:pt x="48" y="23"/>
                    </a:moveTo>
                    <a:cubicBezTo>
                      <a:pt x="52" y="17"/>
                      <a:pt x="55" y="22"/>
                      <a:pt x="59" y="18"/>
                    </a:cubicBezTo>
                    <a:cubicBezTo>
                      <a:pt x="56" y="23"/>
                      <a:pt x="53" y="27"/>
                      <a:pt x="51" y="32"/>
                    </a:cubicBezTo>
                    <a:cubicBezTo>
                      <a:pt x="50" y="29"/>
                      <a:pt x="50" y="26"/>
                      <a:pt x="48" y="23"/>
                    </a:cubicBezTo>
                    <a:close/>
                    <a:moveTo>
                      <a:pt x="54" y="40"/>
                    </a:moveTo>
                    <a:cubicBezTo>
                      <a:pt x="56" y="40"/>
                      <a:pt x="58" y="40"/>
                      <a:pt x="59" y="40"/>
                    </a:cubicBezTo>
                    <a:cubicBezTo>
                      <a:pt x="57" y="51"/>
                      <a:pt x="48" y="41"/>
                      <a:pt x="46" y="36"/>
                    </a:cubicBezTo>
                    <a:cubicBezTo>
                      <a:pt x="55" y="39"/>
                      <a:pt x="57" y="20"/>
                      <a:pt x="66" y="25"/>
                    </a:cubicBezTo>
                    <a:cubicBezTo>
                      <a:pt x="63" y="28"/>
                      <a:pt x="64" y="34"/>
                      <a:pt x="58" y="33"/>
                    </a:cubicBezTo>
                    <a:cubicBezTo>
                      <a:pt x="61" y="36"/>
                      <a:pt x="64" y="37"/>
                      <a:pt x="68" y="35"/>
                    </a:cubicBezTo>
                    <a:cubicBezTo>
                      <a:pt x="71" y="32"/>
                      <a:pt x="65" y="34"/>
                      <a:pt x="65" y="30"/>
                    </a:cubicBezTo>
                    <a:cubicBezTo>
                      <a:pt x="67" y="31"/>
                      <a:pt x="71" y="28"/>
                      <a:pt x="74" y="28"/>
                    </a:cubicBezTo>
                    <a:cubicBezTo>
                      <a:pt x="78" y="32"/>
                      <a:pt x="68" y="34"/>
                      <a:pt x="71" y="38"/>
                    </a:cubicBezTo>
                    <a:cubicBezTo>
                      <a:pt x="66" y="38"/>
                      <a:pt x="57" y="41"/>
                      <a:pt x="56" y="35"/>
                    </a:cubicBezTo>
                    <a:cubicBezTo>
                      <a:pt x="55" y="37"/>
                      <a:pt x="56" y="39"/>
                      <a:pt x="54" y="40"/>
                    </a:cubicBezTo>
                    <a:close/>
                    <a:moveTo>
                      <a:pt x="61" y="55"/>
                    </a:moveTo>
                    <a:cubicBezTo>
                      <a:pt x="59" y="55"/>
                      <a:pt x="57" y="53"/>
                      <a:pt x="56" y="51"/>
                    </a:cubicBezTo>
                    <a:cubicBezTo>
                      <a:pt x="63" y="47"/>
                      <a:pt x="63" y="47"/>
                      <a:pt x="64" y="41"/>
                    </a:cubicBezTo>
                    <a:cubicBezTo>
                      <a:pt x="68" y="42"/>
                      <a:pt x="66" y="45"/>
                      <a:pt x="70" y="48"/>
                    </a:cubicBezTo>
                    <a:cubicBezTo>
                      <a:pt x="72" y="45"/>
                      <a:pt x="71" y="41"/>
                      <a:pt x="76" y="38"/>
                    </a:cubicBezTo>
                    <a:cubicBezTo>
                      <a:pt x="76" y="40"/>
                      <a:pt x="77" y="42"/>
                      <a:pt x="79" y="44"/>
                    </a:cubicBezTo>
                    <a:cubicBezTo>
                      <a:pt x="73" y="47"/>
                      <a:pt x="76" y="52"/>
                      <a:pt x="67" y="56"/>
                    </a:cubicBezTo>
                    <a:cubicBezTo>
                      <a:pt x="65" y="54"/>
                      <a:pt x="66" y="52"/>
                      <a:pt x="64" y="50"/>
                    </a:cubicBezTo>
                    <a:cubicBezTo>
                      <a:pt x="62" y="52"/>
                      <a:pt x="63" y="54"/>
                      <a:pt x="61" y="55"/>
                    </a:cubicBezTo>
                    <a:close/>
                    <a:moveTo>
                      <a:pt x="60" y="68"/>
                    </a:moveTo>
                    <a:cubicBezTo>
                      <a:pt x="56" y="66"/>
                      <a:pt x="58" y="66"/>
                      <a:pt x="55" y="61"/>
                    </a:cubicBezTo>
                    <a:cubicBezTo>
                      <a:pt x="57" y="60"/>
                      <a:pt x="58" y="59"/>
                      <a:pt x="60" y="57"/>
                    </a:cubicBezTo>
                    <a:cubicBezTo>
                      <a:pt x="60" y="59"/>
                      <a:pt x="61" y="62"/>
                      <a:pt x="63" y="60"/>
                    </a:cubicBezTo>
                    <a:cubicBezTo>
                      <a:pt x="61" y="62"/>
                      <a:pt x="62" y="64"/>
                      <a:pt x="60" y="68"/>
                    </a:cubicBezTo>
                    <a:close/>
                    <a:moveTo>
                      <a:pt x="95" y="48"/>
                    </a:moveTo>
                    <a:cubicBezTo>
                      <a:pt x="92" y="46"/>
                      <a:pt x="96" y="44"/>
                      <a:pt x="96" y="42"/>
                    </a:cubicBezTo>
                    <a:cubicBezTo>
                      <a:pt x="91" y="39"/>
                      <a:pt x="92" y="44"/>
                      <a:pt x="88" y="46"/>
                    </a:cubicBezTo>
                    <a:cubicBezTo>
                      <a:pt x="87" y="45"/>
                      <a:pt x="86" y="43"/>
                      <a:pt x="85" y="42"/>
                    </a:cubicBezTo>
                    <a:cubicBezTo>
                      <a:pt x="96" y="36"/>
                      <a:pt x="95" y="29"/>
                      <a:pt x="107" y="20"/>
                    </a:cubicBezTo>
                    <a:cubicBezTo>
                      <a:pt x="111" y="23"/>
                      <a:pt x="104" y="32"/>
                      <a:pt x="100" y="27"/>
                    </a:cubicBezTo>
                    <a:cubicBezTo>
                      <a:pt x="100" y="32"/>
                      <a:pt x="99" y="35"/>
                      <a:pt x="101" y="40"/>
                    </a:cubicBezTo>
                    <a:cubicBezTo>
                      <a:pt x="95" y="42"/>
                      <a:pt x="100" y="46"/>
                      <a:pt x="95" y="48"/>
                    </a:cubicBezTo>
                    <a:close/>
                    <a:moveTo>
                      <a:pt x="104" y="52"/>
                    </a:moveTo>
                    <a:cubicBezTo>
                      <a:pt x="105" y="51"/>
                      <a:pt x="107" y="49"/>
                      <a:pt x="109" y="48"/>
                    </a:cubicBezTo>
                    <a:cubicBezTo>
                      <a:pt x="111" y="50"/>
                      <a:pt x="111" y="51"/>
                      <a:pt x="112" y="53"/>
                    </a:cubicBezTo>
                    <a:cubicBezTo>
                      <a:pt x="109" y="55"/>
                      <a:pt x="106" y="55"/>
                      <a:pt x="104" y="52"/>
                    </a:cubicBezTo>
                    <a:close/>
                    <a:moveTo>
                      <a:pt x="127" y="45"/>
                    </a:moveTo>
                    <a:cubicBezTo>
                      <a:pt x="124" y="42"/>
                      <a:pt x="126" y="39"/>
                      <a:pt x="127" y="36"/>
                    </a:cubicBezTo>
                    <a:cubicBezTo>
                      <a:pt x="124" y="36"/>
                      <a:pt x="121" y="35"/>
                      <a:pt x="119" y="35"/>
                    </a:cubicBezTo>
                    <a:cubicBezTo>
                      <a:pt x="117" y="37"/>
                      <a:pt x="119" y="40"/>
                      <a:pt x="115" y="39"/>
                    </a:cubicBezTo>
                    <a:cubicBezTo>
                      <a:pt x="114" y="38"/>
                      <a:pt x="118" y="36"/>
                      <a:pt x="117" y="35"/>
                    </a:cubicBezTo>
                    <a:cubicBezTo>
                      <a:pt x="116" y="32"/>
                      <a:pt x="113" y="35"/>
                      <a:pt x="112" y="33"/>
                    </a:cubicBezTo>
                    <a:cubicBezTo>
                      <a:pt x="113" y="35"/>
                      <a:pt x="113" y="50"/>
                      <a:pt x="105" y="44"/>
                    </a:cubicBezTo>
                    <a:cubicBezTo>
                      <a:pt x="108" y="43"/>
                      <a:pt x="106" y="40"/>
                      <a:pt x="109" y="39"/>
                    </a:cubicBezTo>
                    <a:cubicBezTo>
                      <a:pt x="107" y="38"/>
                      <a:pt x="105" y="37"/>
                      <a:pt x="103" y="38"/>
                    </a:cubicBezTo>
                    <a:cubicBezTo>
                      <a:pt x="106" y="25"/>
                      <a:pt x="120" y="33"/>
                      <a:pt x="128" y="31"/>
                    </a:cubicBezTo>
                    <a:cubicBezTo>
                      <a:pt x="132" y="36"/>
                      <a:pt x="133" y="41"/>
                      <a:pt x="127" y="45"/>
                    </a:cubicBezTo>
                    <a:close/>
                    <a:moveTo>
                      <a:pt x="132" y="31"/>
                    </a:moveTo>
                    <a:cubicBezTo>
                      <a:pt x="140" y="27"/>
                      <a:pt x="141" y="24"/>
                      <a:pt x="145" y="22"/>
                    </a:cubicBezTo>
                    <a:cubicBezTo>
                      <a:pt x="146" y="25"/>
                      <a:pt x="143" y="34"/>
                      <a:pt x="139" y="30"/>
                    </a:cubicBezTo>
                    <a:cubicBezTo>
                      <a:pt x="134" y="34"/>
                      <a:pt x="139" y="39"/>
                      <a:pt x="136" y="43"/>
                    </a:cubicBezTo>
                    <a:cubicBezTo>
                      <a:pt x="133" y="39"/>
                      <a:pt x="135" y="35"/>
                      <a:pt x="132" y="31"/>
                    </a:cubicBezTo>
                    <a:close/>
                    <a:moveTo>
                      <a:pt x="155" y="26"/>
                    </a:moveTo>
                    <a:cubicBezTo>
                      <a:pt x="161" y="26"/>
                      <a:pt x="164" y="21"/>
                      <a:pt x="171" y="23"/>
                    </a:cubicBezTo>
                    <a:cubicBezTo>
                      <a:pt x="172" y="26"/>
                      <a:pt x="172" y="33"/>
                      <a:pt x="168" y="33"/>
                    </a:cubicBezTo>
                    <a:cubicBezTo>
                      <a:pt x="164" y="30"/>
                      <a:pt x="170" y="28"/>
                      <a:pt x="168" y="26"/>
                    </a:cubicBezTo>
                    <a:cubicBezTo>
                      <a:pt x="167" y="25"/>
                      <a:pt x="166" y="25"/>
                      <a:pt x="165" y="24"/>
                    </a:cubicBezTo>
                    <a:cubicBezTo>
                      <a:pt x="162" y="28"/>
                      <a:pt x="162" y="31"/>
                      <a:pt x="158" y="35"/>
                    </a:cubicBezTo>
                    <a:cubicBezTo>
                      <a:pt x="154" y="31"/>
                      <a:pt x="159" y="29"/>
                      <a:pt x="155" y="26"/>
                    </a:cubicBezTo>
                    <a:close/>
                    <a:moveTo>
                      <a:pt x="149" y="42"/>
                    </a:moveTo>
                    <a:cubicBezTo>
                      <a:pt x="148" y="39"/>
                      <a:pt x="151" y="38"/>
                      <a:pt x="148" y="35"/>
                    </a:cubicBezTo>
                    <a:cubicBezTo>
                      <a:pt x="150" y="34"/>
                      <a:pt x="152" y="35"/>
                      <a:pt x="154" y="33"/>
                    </a:cubicBezTo>
                    <a:cubicBezTo>
                      <a:pt x="157" y="36"/>
                      <a:pt x="153" y="39"/>
                      <a:pt x="149" y="42"/>
                    </a:cubicBezTo>
                    <a:close/>
                    <a:moveTo>
                      <a:pt x="134" y="63"/>
                    </a:moveTo>
                    <a:cubicBezTo>
                      <a:pt x="137" y="68"/>
                      <a:pt x="128" y="66"/>
                      <a:pt x="130" y="70"/>
                    </a:cubicBezTo>
                    <a:cubicBezTo>
                      <a:pt x="126" y="67"/>
                      <a:pt x="126" y="57"/>
                      <a:pt x="127" y="52"/>
                    </a:cubicBezTo>
                    <a:cubicBezTo>
                      <a:pt x="134" y="49"/>
                      <a:pt x="143" y="49"/>
                      <a:pt x="143" y="40"/>
                    </a:cubicBezTo>
                    <a:cubicBezTo>
                      <a:pt x="149" y="41"/>
                      <a:pt x="144" y="47"/>
                      <a:pt x="145" y="50"/>
                    </a:cubicBezTo>
                    <a:cubicBezTo>
                      <a:pt x="138" y="46"/>
                      <a:pt x="123" y="64"/>
                      <a:pt x="134" y="63"/>
                    </a:cubicBezTo>
                    <a:close/>
                    <a:moveTo>
                      <a:pt x="170" y="42"/>
                    </a:moveTo>
                    <a:cubicBezTo>
                      <a:pt x="168" y="40"/>
                      <a:pt x="164" y="38"/>
                      <a:pt x="160" y="41"/>
                    </a:cubicBezTo>
                    <a:cubicBezTo>
                      <a:pt x="158" y="33"/>
                      <a:pt x="172" y="39"/>
                      <a:pt x="174" y="29"/>
                    </a:cubicBezTo>
                    <a:cubicBezTo>
                      <a:pt x="174" y="33"/>
                      <a:pt x="175" y="37"/>
                      <a:pt x="180" y="32"/>
                    </a:cubicBezTo>
                    <a:cubicBezTo>
                      <a:pt x="186" y="42"/>
                      <a:pt x="170" y="33"/>
                      <a:pt x="170" y="42"/>
                    </a:cubicBezTo>
                    <a:close/>
                    <a:moveTo>
                      <a:pt x="189" y="32"/>
                    </a:moveTo>
                    <a:cubicBezTo>
                      <a:pt x="190" y="35"/>
                      <a:pt x="189" y="39"/>
                      <a:pt x="185" y="39"/>
                    </a:cubicBezTo>
                    <a:cubicBezTo>
                      <a:pt x="184" y="36"/>
                      <a:pt x="186" y="32"/>
                      <a:pt x="189" y="32"/>
                    </a:cubicBezTo>
                    <a:close/>
                    <a:moveTo>
                      <a:pt x="159" y="58"/>
                    </a:moveTo>
                    <a:cubicBezTo>
                      <a:pt x="164" y="58"/>
                      <a:pt x="165" y="48"/>
                      <a:pt x="170" y="54"/>
                    </a:cubicBezTo>
                    <a:cubicBezTo>
                      <a:pt x="165" y="53"/>
                      <a:pt x="164" y="65"/>
                      <a:pt x="159" y="58"/>
                    </a:cubicBezTo>
                    <a:close/>
                    <a:moveTo>
                      <a:pt x="173" y="58"/>
                    </a:moveTo>
                    <a:cubicBezTo>
                      <a:pt x="171" y="55"/>
                      <a:pt x="177" y="53"/>
                      <a:pt x="172" y="49"/>
                    </a:cubicBezTo>
                    <a:cubicBezTo>
                      <a:pt x="174" y="48"/>
                      <a:pt x="175" y="47"/>
                      <a:pt x="174" y="46"/>
                    </a:cubicBezTo>
                    <a:cubicBezTo>
                      <a:pt x="176" y="45"/>
                      <a:pt x="176" y="46"/>
                      <a:pt x="175" y="47"/>
                    </a:cubicBezTo>
                    <a:cubicBezTo>
                      <a:pt x="177" y="49"/>
                      <a:pt x="178" y="49"/>
                      <a:pt x="180" y="48"/>
                    </a:cubicBezTo>
                    <a:cubicBezTo>
                      <a:pt x="181" y="50"/>
                      <a:pt x="179" y="50"/>
                      <a:pt x="179" y="49"/>
                    </a:cubicBezTo>
                    <a:cubicBezTo>
                      <a:pt x="174" y="52"/>
                      <a:pt x="178" y="55"/>
                      <a:pt x="173" y="58"/>
                    </a:cubicBezTo>
                    <a:close/>
                    <a:moveTo>
                      <a:pt x="194" y="38"/>
                    </a:moveTo>
                    <a:cubicBezTo>
                      <a:pt x="197" y="42"/>
                      <a:pt x="189" y="43"/>
                      <a:pt x="196" y="45"/>
                    </a:cubicBezTo>
                    <a:cubicBezTo>
                      <a:pt x="193" y="47"/>
                      <a:pt x="192" y="48"/>
                      <a:pt x="194" y="50"/>
                    </a:cubicBezTo>
                    <a:cubicBezTo>
                      <a:pt x="188" y="49"/>
                      <a:pt x="190" y="41"/>
                      <a:pt x="194" y="38"/>
                    </a:cubicBezTo>
                    <a:close/>
                    <a:moveTo>
                      <a:pt x="182" y="60"/>
                    </a:moveTo>
                    <a:cubicBezTo>
                      <a:pt x="180" y="58"/>
                      <a:pt x="181" y="57"/>
                      <a:pt x="180" y="56"/>
                    </a:cubicBezTo>
                    <a:cubicBezTo>
                      <a:pt x="183" y="54"/>
                      <a:pt x="187" y="53"/>
                      <a:pt x="189" y="56"/>
                    </a:cubicBezTo>
                    <a:cubicBezTo>
                      <a:pt x="187" y="59"/>
                      <a:pt x="185" y="56"/>
                      <a:pt x="182" y="60"/>
                    </a:cubicBezTo>
                    <a:close/>
                    <a:moveTo>
                      <a:pt x="201" y="43"/>
                    </a:moveTo>
                    <a:cubicBezTo>
                      <a:pt x="203" y="39"/>
                      <a:pt x="207" y="38"/>
                      <a:pt x="211" y="35"/>
                    </a:cubicBezTo>
                    <a:cubicBezTo>
                      <a:pt x="214" y="42"/>
                      <a:pt x="205" y="42"/>
                      <a:pt x="201" y="43"/>
                    </a:cubicBezTo>
                    <a:close/>
                    <a:moveTo>
                      <a:pt x="197" y="55"/>
                    </a:moveTo>
                    <a:cubicBezTo>
                      <a:pt x="198" y="57"/>
                      <a:pt x="197" y="58"/>
                      <a:pt x="198" y="60"/>
                    </a:cubicBezTo>
                    <a:cubicBezTo>
                      <a:pt x="196" y="61"/>
                      <a:pt x="194" y="58"/>
                      <a:pt x="192" y="61"/>
                    </a:cubicBezTo>
                    <a:cubicBezTo>
                      <a:pt x="190" y="58"/>
                      <a:pt x="194" y="55"/>
                      <a:pt x="197" y="55"/>
                    </a:cubicBezTo>
                    <a:close/>
                    <a:moveTo>
                      <a:pt x="184" y="72"/>
                    </a:moveTo>
                    <a:cubicBezTo>
                      <a:pt x="182" y="70"/>
                      <a:pt x="181" y="68"/>
                      <a:pt x="183" y="66"/>
                    </a:cubicBezTo>
                    <a:cubicBezTo>
                      <a:pt x="188" y="63"/>
                      <a:pt x="191" y="70"/>
                      <a:pt x="196" y="65"/>
                    </a:cubicBezTo>
                    <a:cubicBezTo>
                      <a:pt x="198" y="73"/>
                      <a:pt x="190" y="69"/>
                      <a:pt x="184" y="72"/>
                    </a:cubicBezTo>
                    <a:close/>
                    <a:moveTo>
                      <a:pt x="214" y="36"/>
                    </a:moveTo>
                    <a:cubicBezTo>
                      <a:pt x="216" y="36"/>
                      <a:pt x="218" y="38"/>
                      <a:pt x="217" y="36"/>
                    </a:cubicBezTo>
                    <a:cubicBezTo>
                      <a:pt x="221" y="40"/>
                      <a:pt x="224" y="38"/>
                      <a:pt x="229" y="37"/>
                    </a:cubicBezTo>
                    <a:cubicBezTo>
                      <a:pt x="231" y="43"/>
                      <a:pt x="214" y="41"/>
                      <a:pt x="214" y="36"/>
                    </a:cubicBezTo>
                    <a:close/>
                    <a:moveTo>
                      <a:pt x="225" y="57"/>
                    </a:moveTo>
                    <a:cubicBezTo>
                      <a:pt x="223" y="59"/>
                      <a:pt x="226" y="61"/>
                      <a:pt x="222" y="63"/>
                    </a:cubicBezTo>
                    <a:cubicBezTo>
                      <a:pt x="220" y="61"/>
                      <a:pt x="217" y="62"/>
                      <a:pt x="215" y="59"/>
                    </a:cubicBezTo>
                    <a:cubicBezTo>
                      <a:pt x="218" y="57"/>
                      <a:pt x="214" y="55"/>
                      <a:pt x="218" y="53"/>
                    </a:cubicBezTo>
                    <a:cubicBezTo>
                      <a:pt x="222" y="56"/>
                      <a:pt x="227" y="55"/>
                      <a:pt x="232" y="59"/>
                    </a:cubicBezTo>
                    <a:cubicBezTo>
                      <a:pt x="228" y="61"/>
                      <a:pt x="229" y="58"/>
                      <a:pt x="225" y="57"/>
                    </a:cubicBezTo>
                    <a:close/>
                    <a:moveTo>
                      <a:pt x="224" y="72"/>
                    </a:moveTo>
                    <a:cubicBezTo>
                      <a:pt x="223" y="67"/>
                      <a:pt x="222" y="72"/>
                      <a:pt x="218" y="73"/>
                    </a:cubicBezTo>
                    <a:cubicBezTo>
                      <a:pt x="219" y="67"/>
                      <a:pt x="224" y="66"/>
                      <a:pt x="228" y="63"/>
                    </a:cubicBezTo>
                    <a:cubicBezTo>
                      <a:pt x="229" y="65"/>
                      <a:pt x="228" y="68"/>
                      <a:pt x="227" y="66"/>
                    </a:cubicBezTo>
                    <a:cubicBezTo>
                      <a:pt x="224" y="68"/>
                      <a:pt x="228" y="70"/>
                      <a:pt x="224" y="72"/>
                    </a:cubicBezTo>
                    <a:close/>
                    <a:moveTo>
                      <a:pt x="241" y="73"/>
                    </a:moveTo>
                    <a:cubicBezTo>
                      <a:pt x="240" y="72"/>
                      <a:pt x="242" y="72"/>
                      <a:pt x="242" y="72"/>
                    </a:cubicBezTo>
                    <a:cubicBezTo>
                      <a:pt x="245" y="71"/>
                      <a:pt x="241" y="68"/>
                      <a:pt x="243" y="66"/>
                    </a:cubicBezTo>
                    <a:cubicBezTo>
                      <a:pt x="241" y="65"/>
                      <a:pt x="241" y="68"/>
                      <a:pt x="242" y="69"/>
                    </a:cubicBezTo>
                    <a:cubicBezTo>
                      <a:pt x="239" y="70"/>
                      <a:pt x="239" y="62"/>
                      <a:pt x="242" y="60"/>
                    </a:cubicBezTo>
                    <a:cubicBezTo>
                      <a:pt x="242" y="65"/>
                      <a:pt x="242" y="65"/>
                      <a:pt x="246" y="71"/>
                    </a:cubicBezTo>
                    <a:cubicBezTo>
                      <a:pt x="244" y="73"/>
                      <a:pt x="243" y="72"/>
                      <a:pt x="241" y="73"/>
                    </a:cubicBezTo>
                    <a:close/>
                    <a:moveTo>
                      <a:pt x="251" y="78"/>
                    </a:moveTo>
                    <a:cubicBezTo>
                      <a:pt x="251" y="73"/>
                      <a:pt x="256" y="72"/>
                      <a:pt x="255" y="68"/>
                    </a:cubicBezTo>
                    <a:cubicBezTo>
                      <a:pt x="257" y="68"/>
                      <a:pt x="258" y="76"/>
                      <a:pt x="257" y="79"/>
                    </a:cubicBezTo>
                    <a:cubicBezTo>
                      <a:pt x="254" y="73"/>
                      <a:pt x="255" y="74"/>
                      <a:pt x="251" y="78"/>
                    </a:cubicBezTo>
                    <a:close/>
                    <a:moveTo>
                      <a:pt x="354" y="12"/>
                    </a:moveTo>
                    <a:cubicBezTo>
                      <a:pt x="355" y="11"/>
                      <a:pt x="356" y="13"/>
                      <a:pt x="357" y="13"/>
                    </a:cubicBezTo>
                    <a:cubicBezTo>
                      <a:pt x="359" y="12"/>
                      <a:pt x="358" y="10"/>
                      <a:pt x="361" y="9"/>
                    </a:cubicBezTo>
                    <a:cubicBezTo>
                      <a:pt x="361" y="10"/>
                      <a:pt x="362" y="11"/>
                      <a:pt x="363" y="12"/>
                    </a:cubicBezTo>
                    <a:cubicBezTo>
                      <a:pt x="360" y="13"/>
                      <a:pt x="357" y="15"/>
                      <a:pt x="354" y="12"/>
                    </a:cubicBezTo>
                    <a:close/>
                    <a:moveTo>
                      <a:pt x="716" y="72"/>
                    </a:moveTo>
                    <a:cubicBezTo>
                      <a:pt x="717" y="79"/>
                      <a:pt x="704" y="74"/>
                      <a:pt x="698" y="77"/>
                    </a:cubicBezTo>
                    <a:cubicBezTo>
                      <a:pt x="697" y="72"/>
                      <a:pt x="708" y="74"/>
                      <a:pt x="704" y="69"/>
                    </a:cubicBezTo>
                    <a:cubicBezTo>
                      <a:pt x="707" y="71"/>
                      <a:pt x="711" y="68"/>
                      <a:pt x="714" y="65"/>
                    </a:cubicBezTo>
                    <a:cubicBezTo>
                      <a:pt x="714" y="71"/>
                      <a:pt x="706" y="74"/>
                      <a:pt x="702" y="75"/>
                    </a:cubicBezTo>
                    <a:cubicBezTo>
                      <a:pt x="706" y="77"/>
                      <a:pt x="711" y="73"/>
                      <a:pt x="716" y="72"/>
                    </a:cubicBezTo>
                    <a:close/>
                    <a:moveTo>
                      <a:pt x="717" y="62"/>
                    </a:moveTo>
                    <a:cubicBezTo>
                      <a:pt x="718" y="66"/>
                      <a:pt x="708" y="63"/>
                      <a:pt x="710" y="59"/>
                    </a:cubicBezTo>
                    <a:cubicBezTo>
                      <a:pt x="717" y="63"/>
                      <a:pt x="711" y="54"/>
                      <a:pt x="716" y="51"/>
                    </a:cubicBezTo>
                    <a:cubicBezTo>
                      <a:pt x="722" y="56"/>
                      <a:pt x="711" y="60"/>
                      <a:pt x="717" y="62"/>
                    </a:cubicBezTo>
                    <a:close/>
                    <a:moveTo>
                      <a:pt x="712" y="39"/>
                    </a:moveTo>
                    <a:cubicBezTo>
                      <a:pt x="714" y="43"/>
                      <a:pt x="714" y="33"/>
                      <a:pt x="717" y="39"/>
                    </a:cubicBezTo>
                    <a:cubicBezTo>
                      <a:pt x="712" y="44"/>
                      <a:pt x="711" y="46"/>
                      <a:pt x="706" y="43"/>
                    </a:cubicBezTo>
                    <a:cubicBezTo>
                      <a:pt x="713" y="44"/>
                      <a:pt x="708" y="28"/>
                      <a:pt x="712" y="39"/>
                    </a:cubicBezTo>
                    <a:close/>
                    <a:moveTo>
                      <a:pt x="721" y="30"/>
                    </a:moveTo>
                    <a:cubicBezTo>
                      <a:pt x="717" y="32"/>
                      <a:pt x="712" y="33"/>
                      <a:pt x="708" y="32"/>
                    </a:cubicBezTo>
                    <a:cubicBezTo>
                      <a:pt x="709" y="28"/>
                      <a:pt x="716" y="17"/>
                      <a:pt x="720" y="10"/>
                    </a:cubicBezTo>
                    <a:cubicBezTo>
                      <a:pt x="722" y="17"/>
                      <a:pt x="720" y="21"/>
                      <a:pt x="721" y="30"/>
                    </a:cubicBezTo>
                    <a:close/>
                    <a:moveTo>
                      <a:pt x="716" y="13"/>
                    </a:moveTo>
                    <a:cubicBezTo>
                      <a:pt x="714" y="14"/>
                      <a:pt x="713" y="15"/>
                      <a:pt x="711" y="17"/>
                    </a:cubicBezTo>
                    <a:cubicBezTo>
                      <a:pt x="709" y="11"/>
                      <a:pt x="706" y="17"/>
                      <a:pt x="704" y="13"/>
                    </a:cubicBezTo>
                    <a:cubicBezTo>
                      <a:pt x="708" y="13"/>
                      <a:pt x="713" y="8"/>
                      <a:pt x="716" y="13"/>
                    </a:cubicBezTo>
                    <a:close/>
                  </a:path>
                </a:pathLst>
              </a:custGeom>
              <a:solidFill>
                <a:srgbClr val="FDBE00"/>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 name="Freeform 548"/>
              <p:cNvSpPr>
                <a:spLocks noEditPoints="1"/>
              </p:cNvSpPr>
              <p:nvPr/>
            </p:nvSpPr>
            <p:spPr bwMode="auto">
              <a:xfrm rot="16200000" flipV="1">
                <a:off x="4438472" y="4462199"/>
                <a:ext cx="363777" cy="45719"/>
              </a:xfrm>
              <a:custGeom>
                <a:avLst/>
                <a:gdLst>
                  <a:gd name="T0" fmla="*/ 480 w 748"/>
                  <a:gd name="T1" fmla="*/ 13 h 95"/>
                  <a:gd name="T2" fmla="*/ 427 w 748"/>
                  <a:gd name="T3" fmla="*/ 8 h 95"/>
                  <a:gd name="T4" fmla="*/ 366 w 748"/>
                  <a:gd name="T5" fmla="*/ 13 h 95"/>
                  <a:gd name="T6" fmla="*/ 311 w 748"/>
                  <a:gd name="T7" fmla="*/ 15 h 95"/>
                  <a:gd name="T8" fmla="*/ 289 w 748"/>
                  <a:gd name="T9" fmla="*/ 1 h 95"/>
                  <a:gd name="T10" fmla="*/ 234 w 748"/>
                  <a:gd name="T11" fmla="*/ 11 h 95"/>
                  <a:gd name="T12" fmla="*/ 205 w 748"/>
                  <a:gd name="T13" fmla="*/ 13 h 95"/>
                  <a:gd name="T14" fmla="*/ 152 w 748"/>
                  <a:gd name="T15" fmla="*/ 18 h 95"/>
                  <a:gd name="T16" fmla="*/ 142 w 748"/>
                  <a:gd name="T17" fmla="*/ 18 h 95"/>
                  <a:gd name="T18" fmla="*/ 126 w 748"/>
                  <a:gd name="T19" fmla="*/ 20 h 95"/>
                  <a:gd name="T20" fmla="*/ 107 w 748"/>
                  <a:gd name="T21" fmla="*/ 1 h 95"/>
                  <a:gd name="T22" fmla="*/ 64 w 748"/>
                  <a:gd name="T23" fmla="*/ 20 h 95"/>
                  <a:gd name="T24" fmla="*/ 17 w 748"/>
                  <a:gd name="T25" fmla="*/ 64 h 95"/>
                  <a:gd name="T26" fmla="*/ 71 w 748"/>
                  <a:gd name="T27" fmla="*/ 69 h 95"/>
                  <a:gd name="T28" fmla="*/ 101 w 748"/>
                  <a:gd name="T29" fmla="*/ 51 h 95"/>
                  <a:gd name="T30" fmla="*/ 90 w 748"/>
                  <a:gd name="T31" fmla="*/ 67 h 95"/>
                  <a:gd name="T32" fmla="*/ 112 w 748"/>
                  <a:gd name="T33" fmla="*/ 63 h 95"/>
                  <a:gd name="T34" fmla="*/ 140 w 748"/>
                  <a:gd name="T35" fmla="*/ 69 h 95"/>
                  <a:gd name="T36" fmla="*/ 151 w 748"/>
                  <a:gd name="T37" fmla="*/ 51 h 95"/>
                  <a:gd name="T38" fmla="*/ 167 w 748"/>
                  <a:gd name="T39" fmla="*/ 62 h 95"/>
                  <a:gd name="T40" fmla="*/ 213 w 748"/>
                  <a:gd name="T41" fmla="*/ 61 h 95"/>
                  <a:gd name="T42" fmla="*/ 244 w 748"/>
                  <a:gd name="T43" fmla="*/ 84 h 95"/>
                  <a:gd name="T44" fmla="*/ 306 w 748"/>
                  <a:gd name="T45" fmla="*/ 77 h 95"/>
                  <a:gd name="T46" fmla="*/ 364 w 748"/>
                  <a:gd name="T47" fmla="*/ 85 h 95"/>
                  <a:gd name="T48" fmla="*/ 566 w 748"/>
                  <a:gd name="T49" fmla="*/ 89 h 95"/>
                  <a:gd name="T50" fmla="*/ 675 w 748"/>
                  <a:gd name="T51" fmla="*/ 85 h 95"/>
                  <a:gd name="T52" fmla="*/ 744 w 748"/>
                  <a:gd name="T53" fmla="*/ 58 h 95"/>
                  <a:gd name="T54" fmla="*/ 725 w 748"/>
                  <a:gd name="T55" fmla="*/ 56 h 95"/>
                  <a:gd name="T56" fmla="*/ 733 w 748"/>
                  <a:gd name="T57" fmla="*/ 32 h 95"/>
                  <a:gd name="T58" fmla="*/ 725 w 748"/>
                  <a:gd name="T59" fmla="*/ 7 h 95"/>
                  <a:gd name="T60" fmla="*/ 672 w 748"/>
                  <a:gd name="T61" fmla="*/ 9 h 95"/>
                  <a:gd name="T62" fmla="*/ 642 w 748"/>
                  <a:gd name="T63" fmla="*/ 9 h 95"/>
                  <a:gd name="T64" fmla="*/ 604 w 748"/>
                  <a:gd name="T65" fmla="*/ 6 h 95"/>
                  <a:gd name="T66" fmla="*/ 227 w 748"/>
                  <a:gd name="T67" fmla="*/ 28 h 95"/>
                  <a:gd name="T68" fmla="*/ 201 w 748"/>
                  <a:gd name="T69" fmla="*/ 36 h 95"/>
                  <a:gd name="T70" fmla="*/ 220 w 748"/>
                  <a:gd name="T71" fmla="*/ 21 h 95"/>
                  <a:gd name="T72" fmla="*/ 196 w 748"/>
                  <a:gd name="T73" fmla="*/ 25 h 95"/>
                  <a:gd name="T74" fmla="*/ 184 w 748"/>
                  <a:gd name="T75" fmla="*/ 11 h 95"/>
                  <a:gd name="T76" fmla="*/ 79 w 748"/>
                  <a:gd name="T77" fmla="*/ 39 h 95"/>
                  <a:gd name="T78" fmla="*/ 54 w 748"/>
                  <a:gd name="T79" fmla="*/ 40 h 95"/>
                  <a:gd name="T80" fmla="*/ 71 w 748"/>
                  <a:gd name="T81" fmla="*/ 38 h 95"/>
                  <a:gd name="T82" fmla="*/ 79 w 748"/>
                  <a:gd name="T83" fmla="*/ 44 h 95"/>
                  <a:gd name="T84" fmla="*/ 60 w 748"/>
                  <a:gd name="T85" fmla="*/ 68 h 95"/>
                  <a:gd name="T86" fmla="*/ 95 w 748"/>
                  <a:gd name="T87" fmla="*/ 48 h 95"/>
                  <a:gd name="T88" fmla="*/ 115 w 748"/>
                  <a:gd name="T89" fmla="*/ 39 h 95"/>
                  <a:gd name="T90" fmla="*/ 132 w 748"/>
                  <a:gd name="T91" fmla="*/ 31 h 95"/>
                  <a:gd name="T92" fmla="*/ 168 w 748"/>
                  <a:gd name="T93" fmla="*/ 26 h 95"/>
                  <a:gd name="T94" fmla="*/ 134 w 748"/>
                  <a:gd name="T95" fmla="*/ 63 h 95"/>
                  <a:gd name="T96" fmla="*/ 174 w 748"/>
                  <a:gd name="T97" fmla="*/ 29 h 95"/>
                  <a:gd name="T98" fmla="*/ 159 w 748"/>
                  <a:gd name="T99" fmla="*/ 58 h 95"/>
                  <a:gd name="T100" fmla="*/ 194 w 748"/>
                  <a:gd name="T101" fmla="*/ 38 h 95"/>
                  <a:gd name="T102" fmla="*/ 201 w 748"/>
                  <a:gd name="T103" fmla="*/ 43 h 95"/>
                  <a:gd name="T104" fmla="*/ 183 w 748"/>
                  <a:gd name="T105" fmla="*/ 66 h 95"/>
                  <a:gd name="T106" fmla="*/ 222 w 748"/>
                  <a:gd name="T107" fmla="*/ 63 h 95"/>
                  <a:gd name="T108" fmla="*/ 227 w 748"/>
                  <a:gd name="T109" fmla="*/ 66 h 95"/>
                  <a:gd name="T110" fmla="*/ 241 w 748"/>
                  <a:gd name="T111" fmla="*/ 73 h 95"/>
                  <a:gd name="T112" fmla="*/ 363 w 748"/>
                  <a:gd name="T113" fmla="*/ 12 h 95"/>
                  <a:gd name="T114" fmla="*/ 717 w 748"/>
                  <a:gd name="T115" fmla="*/ 62 h 95"/>
                  <a:gd name="T116" fmla="*/ 721 w 748"/>
                  <a:gd name="T117" fmla="*/ 3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48" h="95">
                    <a:moveTo>
                      <a:pt x="559" y="11"/>
                    </a:moveTo>
                    <a:cubicBezTo>
                      <a:pt x="559" y="7"/>
                      <a:pt x="557" y="9"/>
                      <a:pt x="557" y="5"/>
                    </a:cubicBezTo>
                    <a:cubicBezTo>
                      <a:pt x="546" y="13"/>
                      <a:pt x="543" y="8"/>
                      <a:pt x="534" y="8"/>
                    </a:cubicBezTo>
                    <a:cubicBezTo>
                      <a:pt x="537" y="7"/>
                      <a:pt x="541" y="7"/>
                      <a:pt x="539" y="3"/>
                    </a:cubicBezTo>
                    <a:cubicBezTo>
                      <a:pt x="529" y="8"/>
                      <a:pt x="508" y="10"/>
                      <a:pt x="498" y="11"/>
                    </a:cubicBezTo>
                    <a:cubicBezTo>
                      <a:pt x="499" y="11"/>
                      <a:pt x="499" y="9"/>
                      <a:pt x="498" y="8"/>
                    </a:cubicBezTo>
                    <a:cubicBezTo>
                      <a:pt x="491" y="10"/>
                      <a:pt x="491" y="13"/>
                      <a:pt x="485" y="9"/>
                    </a:cubicBezTo>
                    <a:cubicBezTo>
                      <a:pt x="483" y="14"/>
                      <a:pt x="481" y="8"/>
                      <a:pt x="480" y="13"/>
                    </a:cubicBezTo>
                    <a:cubicBezTo>
                      <a:pt x="478" y="10"/>
                      <a:pt x="476" y="12"/>
                      <a:pt x="476" y="9"/>
                    </a:cubicBezTo>
                    <a:cubicBezTo>
                      <a:pt x="473" y="9"/>
                      <a:pt x="470" y="11"/>
                      <a:pt x="467" y="8"/>
                    </a:cubicBezTo>
                    <a:cubicBezTo>
                      <a:pt x="463" y="10"/>
                      <a:pt x="469" y="13"/>
                      <a:pt x="465" y="15"/>
                    </a:cubicBezTo>
                    <a:cubicBezTo>
                      <a:pt x="464" y="14"/>
                      <a:pt x="463" y="13"/>
                      <a:pt x="462" y="13"/>
                    </a:cubicBezTo>
                    <a:cubicBezTo>
                      <a:pt x="463" y="12"/>
                      <a:pt x="464" y="10"/>
                      <a:pt x="462" y="9"/>
                    </a:cubicBezTo>
                    <a:cubicBezTo>
                      <a:pt x="461" y="10"/>
                      <a:pt x="459" y="11"/>
                      <a:pt x="458" y="12"/>
                    </a:cubicBezTo>
                    <a:cubicBezTo>
                      <a:pt x="445" y="2"/>
                      <a:pt x="432" y="14"/>
                      <a:pt x="426" y="14"/>
                    </a:cubicBezTo>
                    <a:cubicBezTo>
                      <a:pt x="422" y="9"/>
                      <a:pt x="428" y="10"/>
                      <a:pt x="427" y="8"/>
                    </a:cubicBezTo>
                    <a:cubicBezTo>
                      <a:pt x="420" y="9"/>
                      <a:pt x="412" y="6"/>
                      <a:pt x="410" y="14"/>
                    </a:cubicBezTo>
                    <a:cubicBezTo>
                      <a:pt x="405" y="6"/>
                      <a:pt x="404" y="18"/>
                      <a:pt x="401" y="13"/>
                    </a:cubicBezTo>
                    <a:cubicBezTo>
                      <a:pt x="400" y="11"/>
                      <a:pt x="406" y="9"/>
                      <a:pt x="402" y="7"/>
                    </a:cubicBezTo>
                    <a:cubicBezTo>
                      <a:pt x="397" y="8"/>
                      <a:pt x="397" y="14"/>
                      <a:pt x="392" y="11"/>
                    </a:cubicBezTo>
                    <a:cubicBezTo>
                      <a:pt x="393" y="10"/>
                      <a:pt x="394" y="9"/>
                      <a:pt x="392" y="7"/>
                    </a:cubicBezTo>
                    <a:cubicBezTo>
                      <a:pt x="386" y="13"/>
                      <a:pt x="381" y="11"/>
                      <a:pt x="375" y="13"/>
                    </a:cubicBezTo>
                    <a:cubicBezTo>
                      <a:pt x="376" y="13"/>
                      <a:pt x="376" y="7"/>
                      <a:pt x="374" y="9"/>
                    </a:cubicBezTo>
                    <a:cubicBezTo>
                      <a:pt x="375" y="12"/>
                      <a:pt x="368" y="13"/>
                      <a:pt x="366" y="13"/>
                    </a:cubicBezTo>
                    <a:cubicBezTo>
                      <a:pt x="370" y="11"/>
                      <a:pt x="369" y="8"/>
                      <a:pt x="370" y="5"/>
                    </a:cubicBezTo>
                    <a:cubicBezTo>
                      <a:pt x="365" y="4"/>
                      <a:pt x="369" y="8"/>
                      <a:pt x="365" y="10"/>
                    </a:cubicBezTo>
                    <a:cubicBezTo>
                      <a:pt x="361" y="4"/>
                      <a:pt x="353" y="5"/>
                      <a:pt x="350" y="11"/>
                    </a:cubicBezTo>
                    <a:cubicBezTo>
                      <a:pt x="346" y="10"/>
                      <a:pt x="340" y="11"/>
                      <a:pt x="338" y="8"/>
                    </a:cubicBezTo>
                    <a:cubicBezTo>
                      <a:pt x="336" y="8"/>
                      <a:pt x="326" y="14"/>
                      <a:pt x="322" y="8"/>
                    </a:cubicBezTo>
                    <a:cubicBezTo>
                      <a:pt x="318" y="9"/>
                      <a:pt x="321" y="12"/>
                      <a:pt x="319" y="14"/>
                    </a:cubicBezTo>
                    <a:cubicBezTo>
                      <a:pt x="317" y="11"/>
                      <a:pt x="315" y="8"/>
                      <a:pt x="315" y="6"/>
                    </a:cubicBezTo>
                    <a:cubicBezTo>
                      <a:pt x="310" y="8"/>
                      <a:pt x="314" y="12"/>
                      <a:pt x="311" y="15"/>
                    </a:cubicBezTo>
                    <a:cubicBezTo>
                      <a:pt x="309" y="12"/>
                      <a:pt x="301" y="15"/>
                      <a:pt x="302" y="11"/>
                    </a:cubicBezTo>
                    <a:cubicBezTo>
                      <a:pt x="304" y="12"/>
                      <a:pt x="311" y="14"/>
                      <a:pt x="310" y="8"/>
                    </a:cubicBezTo>
                    <a:cubicBezTo>
                      <a:pt x="305" y="11"/>
                      <a:pt x="302" y="7"/>
                      <a:pt x="298" y="7"/>
                    </a:cubicBezTo>
                    <a:cubicBezTo>
                      <a:pt x="298" y="11"/>
                      <a:pt x="299" y="8"/>
                      <a:pt x="302" y="9"/>
                    </a:cubicBezTo>
                    <a:cubicBezTo>
                      <a:pt x="298" y="10"/>
                      <a:pt x="297" y="14"/>
                      <a:pt x="295" y="13"/>
                    </a:cubicBezTo>
                    <a:cubicBezTo>
                      <a:pt x="292" y="11"/>
                      <a:pt x="295" y="6"/>
                      <a:pt x="292" y="8"/>
                    </a:cubicBezTo>
                    <a:cubicBezTo>
                      <a:pt x="294" y="10"/>
                      <a:pt x="287" y="15"/>
                      <a:pt x="286" y="13"/>
                    </a:cubicBezTo>
                    <a:cubicBezTo>
                      <a:pt x="284" y="8"/>
                      <a:pt x="293" y="5"/>
                      <a:pt x="289" y="1"/>
                    </a:cubicBezTo>
                    <a:cubicBezTo>
                      <a:pt x="285" y="11"/>
                      <a:pt x="272" y="11"/>
                      <a:pt x="263" y="11"/>
                    </a:cubicBezTo>
                    <a:cubicBezTo>
                      <a:pt x="263" y="8"/>
                      <a:pt x="264" y="2"/>
                      <a:pt x="260" y="4"/>
                    </a:cubicBezTo>
                    <a:cubicBezTo>
                      <a:pt x="258" y="8"/>
                      <a:pt x="261" y="7"/>
                      <a:pt x="260" y="9"/>
                    </a:cubicBezTo>
                    <a:cubicBezTo>
                      <a:pt x="257" y="10"/>
                      <a:pt x="256" y="12"/>
                      <a:pt x="253" y="6"/>
                    </a:cubicBezTo>
                    <a:cubicBezTo>
                      <a:pt x="251" y="7"/>
                      <a:pt x="252" y="9"/>
                      <a:pt x="250" y="10"/>
                    </a:cubicBezTo>
                    <a:cubicBezTo>
                      <a:pt x="245" y="1"/>
                      <a:pt x="245" y="12"/>
                      <a:pt x="243" y="10"/>
                    </a:cubicBezTo>
                    <a:cubicBezTo>
                      <a:pt x="238" y="7"/>
                      <a:pt x="247" y="6"/>
                      <a:pt x="242" y="3"/>
                    </a:cubicBezTo>
                    <a:cubicBezTo>
                      <a:pt x="237" y="7"/>
                      <a:pt x="240" y="10"/>
                      <a:pt x="234" y="11"/>
                    </a:cubicBezTo>
                    <a:cubicBezTo>
                      <a:pt x="234" y="8"/>
                      <a:pt x="232" y="6"/>
                      <a:pt x="230" y="6"/>
                    </a:cubicBezTo>
                    <a:cubicBezTo>
                      <a:pt x="229" y="8"/>
                      <a:pt x="227" y="11"/>
                      <a:pt x="226" y="5"/>
                    </a:cubicBezTo>
                    <a:cubicBezTo>
                      <a:pt x="220" y="7"/>
                      <a:pt x="230" y="10"/>
                      <a:pt x="224" y="12"/>
                    </a:cubicBezTo>
                    <a:cubicBezTo>
                      <a:pt x="223" y="11"/>
                      <a:pt x="222" y="10"/>
                      <a:pt x="220" y="10"/>
                    </a:cubicBezTo>
                    <a:cubicBezTo>
                      <a:pt x="223" y="8"/>
                      <a:pt x="223" y="6"/>
                      <a:pt x="221" y="4"/>
                    </a:cubicBezTo>
                    <a:cubicBezTo>
                      <a:pt x="214" y="5"/>
                      <a:pt x="221" y="17"/>
                      <a:pt x="213" y="12"/>
                    </a:cubicBezTo>
                    <a:cubicBezTo>
                      <a:pt x="219" y="11"/>
                      <a:pt x="214" y="9"/>
                      <a:pt x="216" y="4"/>
                    </a:cubicBezTo>
                    <a:cubicBezTo>
                      <a:pt x="212" y="5"/>
                      <a:pt x="207" y="9"/>
                      <a:pt x="205" y="13"/>
                    </a:cubicBezTo>
                    <a:cubicBezTo>
                      <a:pt x="202" y="10"/>
                      <a:pt x="204" y="7"/>
                      <a:pt x="201" y="5"/>
                    </a:cubicBezTo>
                    <a:cubicBezTo>
                      <a:pt x="194" y="9"/>
                      <a:pt x="192" y="14"/>
                      <a:pt x="188" y="12"/>
                    </a:cubicBezTo>
                    <a:cubicBezTo>
                      <a:pt x="191" y="10"/>
                      <a:pt x="183" y="7"/>
                      <a:pt x="188" y="6"/>
                    </a:cubicBezTo>
                    <a:cubicBezTo>
                      <a:pt x="189" y="7"/>
                      <a:pt x="188" y="8"/>
                      <a:pt x="190" y="10"/>
                    </a:cubicBezTo>
                    <a:cubicBezTo>
                      <a:pt x="197" y="2"/>
                      <a:pt x="183" y="7"/>
                      <a:pt x="179" y="4"/>
                    </a:cubicBezTo>
                    <a:cubicBezTo>
                      <a:pt x="174" y="7"/>
                      <a:pt x="174" y="12"/>
                      <a:pt x="169" y="8"/>
                    </a:cubicBezTo>
                    <a:cubicBezTo>
                      <a:pt x="169" y="4"/>
                      <a:pt x="176" y="9"/>
                      <a:pt x="175" y="2"/>
                    </a:cubicBezTo>
                    <a:cubicBezTo>
                      <a:pt x="167" y="6"/>
                      <a:pt x="150" y="5"/>
                      <a:pt x="152" y="18"/>
                    </a:cubicBezTo>
                    <a:cubicBezTo>
                      <a:pt x="155" y="14"/>
                      <a:pt x="157" y="17"/>
                      <a:pt x="160" y="17"/>
                    </a:cubicBezTo>
                    <a:cubicBezTo>
                      <a:pt x="165" y="15"/>
                      <a:pt x="162" y="12"/>
                      <a:pt x="166" y="9"/>
                    </a:cubicBezTo>
                    <a:cubicBezTo>
                      <a:pt x="170" y="13"/>
                      <a:pt x="167" y="16"/>
                      <a:pt x="164" y="19"/>
                    </a:cubicBezTo>
                    <a:cubicBezTo>
                      <a:pt x="159" y="19"/>
                      <a:pt x="153" y="20"/>
                      <a:pt x="148" y="23"/>
                    </a:cubicBezTo>
                    <a:cubicBezTo>
                      <a:pt x="147" y="22"/>
                      <a:pt x="147" y="22"/>
                      <a:pt x="146" y="21"/>
                    </a:cubicBezTo>
                    <a:cubicBezTo>
                      <a:pt x="156" y="14"/>
                      <a:pt x="144" y="12"/>
                      <a:pt x="152" y="7"/>
                    </a:cubicBezTo>
                    <a:cubicBezTo>
                      <a:pt x="146" y="7"/>
                      <a:pt x="146" y="11"/>
                      <a:pt x="140" y="13"/>
                    </a:cubicBezTo>
                    <a:cubicBezTo>
                      <a:pt x="138" y="17"/>
                      <a:pt x="144" y="15"/>
                      <a:pt x="142" y="18"/>
                    </a:cubicBezTo>
                    <a:cubicBezTo>
                      <a:pt x="136" y="18"/>
                      <a:pt x="138" y="21"/>
                      <a:pt x="133" y="25"/>
                    </a:cubicBezTo>
                    <a:cubicBezTo>
                      <a:pt x="131" y="19"/>
                      <a:pt x="127" y="30"/>
                      <a:pt x="125" y="26"/>
                    </a:cubicBezTo>
                    <a:cubicBezTo>
                      <a:pt x="123" y="22"/>
                      <a:pt x="130" y="20"/>
                      <a:pt x="129" y="16"/>
                    </a:cubicBezTo>
                    <a:cubicBezTo>
                      <a:pt x="139" y="21"/>
                      <a:pt x="139" y="4"/>
                      <a:pt x="149" y="6"/>
                    </a:cubicBezTo>
                    <a:cubicBezTo>
                      <a:pt x="143" y="3"/>
                      <a:pt x="136" y="7"/>
                      <a:pt x="130" y="5"/>
                    </a:cubicBezTo>
                    <a:cubicBezTo>
                      <a:pt x="129" y="8"/>
                      <a:pt x="127" y="12"/>
                      <a:pt x="127" y="16"/>
                    </a:cubicBezTo>
                    <a:cubicBezTo>
                      <a:pt x="125" y="14"/>
                      <a:pt x="123" y="14"/>
                      <a:pt x="121" y="15"/>
                    </a:cubicBezTo>
                    <a:cubicBezTo>
                      <a:pt x="119" y="19"/>
                      <a:pt x="128" y="17"/>
                      <a:pt x="126" y="20"/>
                    </a:cubicBezTo>
                    <a:cubicBezTo>
                      <a:pt x="115" y="20"/>
                      <a:pt x="116" y="24"/>
                      <a:pt x="111" y="27"/>
                    </a:cubicBezTo>
                    <a:cubicBezTo>
                      <a:pt x="111" y="22"/>
                      <a:pt x="111" y="17"/>
                      <a:pt x="114" y="13"/>
                    </a:cubicBezTo>
                    <a:cubicBezTo>
                      <a:pt x="118" y="16"/>
                      <a:pt x="116" y="18"/>
                      <a:pt x="119" y="21"/>
                    </a:cubicBezTo>
                    <a:cubicBezTo>
                      <a:pt x="120" y="15"/>
                      <a:pt x="122" y="9"/>
                      <a:pt x="126" y="4"/>
                    </a:cubicBezTo>
                    <a:cubicBezTo>
                      <a:pt x="124" y="1"/>
                      <a:pt x="109" y="1"/>
                      <a:pt x="114" y="8"/>
                    </a:cubicBezTo>
                    <a:cubicBezTo>
                      <a:pt x="114" y="10"/>
                      <a:pt x="109" y="12"/>
                      <a:pt x="106" y="12"/>
                    </a:cubicBezTo>
                    <a:cubicBezTo>
                      <a:pt x="103" y="10"/>
                      <a:pt x="112" y="9"/>
                      <a:pt x="109" y="6"/>
                    </a:cubicBezTo>
                    <a:cubicBezTo>
                      <a:pt x="104" y="8"/>
                      <a:pt x="106" y="3"/>
                      <a:pt x="107" y="1"/>
                    </a:cubicBezTo>
                    <a:cubicBezTo>
                      <a:pt x="103" y="6"/>
                      <a:pt x="93" y="13"/>
                      <a:pt x="86" y="16"/>
                    </a:cubicBezTo>
                    <a:cubicBezTo>
                      <a:pt x="87" y="14"/>
                      <a:pt x="85" y="13"/>
                      <a:pt x="86" y="12"/>
                    </a:cubicBezTo>
                    <a:cubicBezTo>
                      <a:pt x="90" y="7"/>
                      <a:pt x="103" y="8"/>
                      <a:pt x="99" y="0"/>
                    </a:cubicBezTo>
                    <a:cubicBezTo>
                      <a:pt x="94" y="2"/>
                      <a:pt x="96" y="5"/>
                      <a:pt x="92" y="7"/>
                    </a:cubicBezTo>
                    <a:cubicBezTo>
                      <a:pt x="86" y="7"/>
                      <a:pt x="91" y="4"/>
                      <a:pt x="89" y="1"/>
                    </a:cubicBezTo>
                    <a:cubicBezTo>
                      <a:pt x="80" y="5"/>
                      <a:pt x="88" y="11"/>
                      <a:pt x="82" y="15"/>
                    </a:cubicBezTo>
                    <a:cubicBezTo>
                      <a:pt x="78" y="10"/>
                      <a:pt x="73" y="16"/>
                      <a:pt x="70" y="10"/>
                    </a:cubicBezTo>
                    <a:cubicBezTo>
                      <a:pt x="68" y="13"/>
                      <a:pt x="69" y="17"/>
                      <a:pt x="64" y="20"/>
                    </a:cubicBezTo>
                    <a:cubicBezTo>
                      <a:pt x="57" y="12"/>
                      <a:pt x="58" y="16"/>
                      <a:pt x="51" y="12"/>
                    </a:cubicBezTo>
                    <a:cubicBezTo>
                      <a:pt x="52" y="17"/>
                      <a:pt x="49" y="18"/>
                      <a:pt x="44" y="21"/>
                    </a:cubicBezTo>
                    <a:cubicBezTo>
                      <a:pt x="50" y="29"/>
                      <a:pt x="44" y="36"/>
                      <a:pt x="35" y="43"/>
                    </a:cubicBezTo>
                    <a:cubicBezTo>
                      <a:pt x="29" y="38"/>
                      <a:pt x="22" y="43"/>
                      <a:pt x="18" y="49"/>
                    </a:cubicBezTo>
                    <a:cubicBezTo>
                      <a:pt x="13" y="48"/>
                      <a:pt x="18" y="44"/>
                      <a:pt x="12" y="42"/>
                    </a:cubicBezTo>
                    <a:cubicBezTo>
                      <a:pt x="11" y="46"/>
                      <a:pt x="16" y="67"/>
                      <a:pt x="8" y="58"/>
                    </a:cubicBezTo>
                    <a:cubicBezTo>
                      <a:pt x="7" y="60"/>
                      <a:pt x="0" y="62"/>
                      <a:pt x="5" y="64"/>
                    </a:cubicBezTo>
                    <a:cubicBezTo>
                      <a:pt x="9" y="64"/>
                      <a:pt x="13" y="63"/>
                      <a:pt x="17" y="64"/>
                    </a:cubicBezTo>
                    <a:cubicBezTo>
                      <a:pt x="18" y="60"/>
                      <a:pt x="17" y="56"/>
                      <a:pt x="20" y="52"/>
                    </a:cubicBezTo>
                    <a:cubicBezTo>
                      <a:pt x="22" y="53"/>
                      <a:pt x="24" y="53"/>
                      <a:pt x="25" y="56"/>
                    </a:cubicBezTo>
                    <a:cubicBezTo>
                      <a:pt x="27" y="51"/>
                      <a:pt x="30" y="52"/>
                      <a:pt x="34" y="51"/>
                    </a:cubicBezTo>
                    <a:cubicBezTo>
                      <a:pt x="32" y="48"/>
                      <a:pt x="30" y="49"/>
                      <a:pt x="29" y="47"/>
                    </a:cubicBezTo>
                    <a:cubicBezTo>
                      <a:pt x="35" y="41"/>
                      <a:pt x="36" y="47"/>
                      <a:pt x="40" y="40"/>
                    </a:cubicBezTo>
                    <a:cubicBezTo>
                      <a:pt x="43" y="44"/>
                      <a:pt x="49" y="46"/>
                      <a:pt x="56" y="46"/>
                    </a:cubicBezTo>
                    <a:cubicBezTo>
                      <a:pt x="46" y="53"/>
                      <a:pt x="60" y="57"/>
                      <a:pt x="51" y="64"/>
                    </a:cubicBezTo>
                    <a:cubicBezTo>
                      <a:pt x="57" y="73"/>
                      <a:pt x="65" y="66"/>
                      <a:pt x="71" y="69"/>
                    </a:cubicBezTo>
                    <a:cubicBezTo>
                      <a:pt x="69" y="66"/>
                      <a:pt x="67" y="67"/>
                      <a:pt x="65" y="63"/>
                    </a:cubicBezTo>
                    <a:cubicBezTo>
                      <a:pt x="66" y="61"/>
                      <a:pt x="66" y="59"/>
                      <a:pt x="68" y="58"/>
                    </a:cubicBezTo>
                    <a:cubicBezTo>
                      <a:pt x="70" y="60"/>
                      <a:pt x="69" y="62"/>
                      <a:pt x="71" y="63"/>
                    </a:cubicBezTo>
                    <a:cubicBezTo>
                      <a:pt x="72" y="64"/>
                      <a:pt x="78" y="62"/>
                      <a:pt x="76" y="59"/>
                    </a:cubicBezTo>
                    <a:cubicBezTo>
                      <a:pt x="75" y="59"/>
                      <a:pt x="81" y="47"/>
                      <a:pt x="86" y="46"/>
                    </a:cubicBezTo>
                    <a:cubicBezTo>
                      <a:pt x="84" y="48"/>
                      <a:pt x="83" y="50"/>
                      <a:pt x="83" y="52"/>
                    </a:cubicBezTo>
                    <a:cubicBezTo>
                      <a:pt x="86" y="51"/>
                      <a:pt x="92" y="50"/>
                      <a:pt x="91" y="55"/>
                    </a:cubicBezTo>
                    <a:cubicBezTo>
                      <a:pt x="94" y="52"/>
                      <a:pt x="98" y="50"/>
                      <a:pt x="101" y="51"/>
                    </a:cubicBezTo>
                    <a:cubicBezTo>
                      <a:pt x="101" y="52"/>
                      <a:pt x="102" y="53"/>
                      <a:pt x="101" y="54"/>
                    </a:cubicBezTo>
                    <a:cubicBezTo>
                      <a:pt x="96" y="55"/>
                      <a:pt x="91" y="54"/>
                      <a:pt x="85" y="59"/>
                    </a:cubicBezTo>
                    <a:cubicBezTo>
                      <a:pt x="85" y="58"/>
                      <a:pt x="85" y="53"/>
                      <a:pt x="82" y="55"/>
                    </a:cubicBezTo>
                    <a:cubicBezTo>
                      <a:pt x="85" y="62"/>
                      <a:pt x="73" y="61"/>
                      <a:pt x="75" y="69"/>
                    </a:cubicBezTo>
                    <a:cubicBezTo>
                      <a:pt x="79" y="65"/>
                      <a:pt x="82" y="74"/>
                      <a:pt x="86" y="69"/>
                    </a:cubicBezTo>
                    <a:cubicBezTo>
                      <a:pt x="90" y="67"/>
                      <a:pt x="84" y="64"/>
                      <a:pt x="86" y="62"/>
                    </a:cubicBezTo>
                    <a:cubicBezTo>
                      <a:pt x="88" y="61"/>
                      <a:pt x="89" y="60"/>
                      <a:pt x="90" y="61"/>
                    </a:cubicBezTo>
                    <a:cubicBezTo>
                      <a:pt x="93" y="63"/>
                      <a:pt x="88" y="65"/>
                      <a:pt x="90" y="67"/>
                    </a:cubicBezTo>
                    <a:cubicBezTo>
                      <a:pt x="92" y="66"/>
                      <a:pt x="93" y="70"/>
                      <a:pt x="96" y="65"/>
                    </a:cubicBezTo>
                    <a:cubicBezTo>
                      <a:pt x="94" y="64"/>
                      <a:pt x="93" y="62"/>
                      <a:pt x="91" y="60"/>
                    </a:cubicBezTo>
                    <a:cubicBezTo>
                      <a:pt x="93" y="59"/>
                      <a:pt x="93" y="57"/>
                      <a:pt x="94" y="56"/>
                    </a:cubicBezTo>
                    <a:cubicBezTo>
                      <a:pt x="96" y="62"/>
                      <a:pt x="99" y="56"/>
                      <a:pt x="101" y="60"/>
                    </a:cubicBezTo>
                    <a:cubicBezTo>
                      <a:pt x="98" y="64"/>
                      <a:pt x="97" y="57"/>
                      <a:pt x="94" y="61"/>
                    </a:cubicBezTo>
                    <a:cubicBezTo>
                      <a:pt x="100" y="64"/>
                      <a:pt x="97" y="67"/>
                      <a:pt x="98" y="71"/>
                    </a:cubicBezTo>
                    <a:cubicBezTo>
                      <a:pt x="105" y="68"/>
                      <a:pt x="100" y="63"/>
                      <a:pt x="104" y="59"/>
                    </a:cubicBezTo>
                    <a:cubicBezTo>
                      <a:pt x="107" y="57"/>
                      <a:pt x="109" y="64"/>
                      <a:pt x="112" y="63"/>
                    </a:cubicBezTo>
                    <a:cubicBezTo>
                      <a:pt x="114" y="59"/>
                      <a:pt x="118" y="57"/>
                      <a:pt x="112" y="54"/>
                    </a:cubicBezTo>
                    <a:cubicBezTo>
                      <a:pt x="115" y="51"/>
                      <a:pt x="120" y="47"/>
                      <a:pt x="124" y="49"/>
                    </a:cubicBezTo>
                    <a:cubicBezTo>
                      <a:pt x="117" y="54"/>
                      <a:pt x="118" y="60"/>
                      <a:pt x="114" y="66"/>
                    </a:cubicBezTo>
                    <a:cubicBezTo>
                      <a:pt x="111" y="60"/>
                      <a:pt x="96" y="73"/>
                      <a:pt x="104" y="74"/>
                    </a:cubicBezTo>
                    <a:cubicBezTo>
                      <a:pt x="103" y="70"/>
                      <a:pt x="109" y="75"/>
                      <a:pt x="112" y="69"/>
                    </a:cubicBezTo>
                    <a:cubicBezTo>
                      <a:pt x="115" y="75"/>
                      <a:pt x="123" y="71"/>
                      <a:pt x="131" y="76"/>
                    </a:cubicBezTo>
                    <a:cubicBezTo>
                      <a:pt x="136" y="74"/>
                      <a:pt x="133" y="71"/>
                      <a:pt x="134" y="68"/>
                    </a:cubicBezTo>
                    <a:cubicBezTo>
                      <a:pt x="136" y="69"/>
                      <a:pt x="138" y="65"/>
                      <a:pt x="140" y="69"/>
                    </a:cubicBezTo>
                    <a:cubicBezTo>
                      <a:pt x="143" y="65"/>
                      <a:pt x="143" y="65"/>
                      <a:pt x="147" y="64"/>
                    </a:cubicBezTo>
                    <a:cubicBezTo>
                      <a:pt x="145" y="58"/>
                      <a:pt x="142" y="67"/>
                      <a:pt x="140" y="64"/>
                    </a:cubicBezTo>
                    <a:cubicBezTo>
                      <a:pt x="137" y="61"/>
                      <a:pt x="137" y="59"/>
                      <a:pt x="138" y="57"/>
                    </a:cubicBezTo>
                    <a:cubicBezTo>
                      <a:pt x="142" y="56"/>
                      <a:pt x="145" y="61"/>
                      <a:pt x="150" y="56"/>
                    </a:cubicBezTo>
                    <a:cubicBezTo>
                      <a:pt x="146" y="52"/>
                      <a:pt x="148" y="49"/>
                      <a:pt x="151" y="46"/>
                    </a:cubicBezTo>
                    <a:cubicBezTo>
                      <a:pt x="154" y="49"/>
                      <a:pt x="157" y="43"/>
                      <a:pt x="160" y="44"/>
                    </a:cubicBezTo>
                    <a:cubicBezTo>
                      <a:pt x="161" y="45"/>
                      <a:pt x="160" y="47"/>
                      <a:pt x="160" y="48"/>
                    </a:cubicBezTo>
                    <a:cubicBezTo>
                      <a:pt x="157" y="52"/>
                      <a:pt x="154" y="50"/>
                      <a:pt x="151" y="51"/>
                    </a:cubicBezTo>
                    <a:cubicBezTo>
                      <a:pt x="154" y="59"/>
                      <a:pt x="144" y="65"/>
                      <a:pt x="147" y="73"/>
                    </a:cubicBezTo>
                    <a:cubicBezTo>
                      <a:pt x="143" y="73"/>
                      <a:pt x="140" y="68"/>
                      <a:pt x="136" y="72"/>
                    </a:cubicBezTo>
                    <a:cubicBezTo>
                      <a:pt x="140" y="79"/>
                      <a:pt x="149" y="71"/>
                      <a:pt x="150" y="77"/>
                    </a:cubicBezTo>
                    <a:cubicBezTo>
                      <a:pt x="157" y="75"/>
                      <a:pt x="157" y="70"/>
                      <a:pt x="162" y="64"/>
                    </a:cubicBezTo>
                    <a:cubicBezTo>
                      <a:pt x="163" y="66"/>
                      <a:pt x="165" y="65"/>
                      <a:pt x="166" y="67"/>
                    </a:cubicBezTo>
                    <a:cubicBezTo>
                      <a:pt x="165" y="71"/>
                      <a:pt x="161" y="69"/>
                      <a:pt x="161" y="72"/>
                    </a:cubicBezTo>
                    <a:cubicBezTo>
                      <a:pt x="163" y="76"/>
                      <a:pt x="166" y="72"/>
                      <a:pt x="169" y="75"/>
                    </a:cubicBezTo>
                    <a:cubicBezTo>
                      <a:pt x="175" y="71"/>
                      <a:pt x="166" y="64"/>
                      <a:pt x="167" y="62"/>
                    </a:cubicBezTo>
                    <a:cubicBezTo>
                      <a:pt x="169" y="61"/>
                      <a:pt x="170" y="62"/>
                      <a:pt x="171" y="63"/>
                    </a:cubicBezTo>
                    <a:cubicBezTo>
                      <a:pt x="173" y="68"/>
                      <a:pt x="172" y="72"/>
                      <a:pt x="177" y="76"/>
                    </a:cubicBezTo>
                    <a:cubicBezTo>
                      <a:pt x="180" y="76"/>
                      <a:pt x="182" y="72"/>
                      <a:pt x="184" y="78"/>
                    </a:cubicBezTo>
                    <a:cubicBezTo>
                      <a:pt x="187" y="73"/>
                      <a:pt x="190" y="78"/>
                      <a:pt x="189" y="81"/>
                    </a:cubicBezTo>
                    <a:cubicBezTo>
                      <a:pt x="195" y="71"/>
                      <a:pt x="202" y="78"/>
                      <a:pt x="204" y="70"/>
                    </a:cubicBezTo>
                    <a:cubicBezTo>
                      <a:pt x="202" y="67"/>
                      <a:pt x="200" y="69"/>
                      <a:pt x="198" y="65"/>
                    </a:cubicBezTo>
                    <a:cubicBezTo>
                      <a:pt x="204" y="64"/>
                      <a:pt x="201" y="62"/>
                      <a:pt x="204" y="58"/>
                    </a:cubicBezTo>
                    <a:cubicBezTo>
                      <a:pt x="204" y="64"/>
                      <a:pt x="210" y="59"/>
                      <a:pt x="213" y="61"/>
                    </a:cubicBezTo>
                    <a:cubicBezTo>
                      <a:pt x="213" y="64"/>
                      <a:pt x="208" y="64"/>
                      <a:pt x="205" y="64"/>
                    </a:cubicBezTo>
                    <a:cubicBezTo>
                      <a:pt x="207" y="69"/>
                      <a:pt x="203" y="73"/>
                      <a:pt x="203" y="78"/>
                    </a:cubicBezTo>
                    <a:cubicBezTo>
                      <a:pt x="209" y="73"/>
                      <a:pt x="209" y="80"/>
                      <a:pt x="215" y="79"/>
                    </a:cubicBezTo>
                    <a:cubicBezTo>
                      <a:pt x="216" y="75"/>
                      <a:pt x="211" y="77"/>
                      <a:pt x="213" y="75"/>
                    </a:cubicBezTo>
                    <a:cubicBezTo>
                      <a:pt x="216" y="77"/>
                      <a:pt x="219" y="75"/>
                      <a:pt x="221" y="76"/>
                    </a:cubicBezTo>
                    <a:cubicBezTo>
                      <a:pt x="223" y="77"/>
                      <a:pt x="220" y="78"/>
                      <a:pt x="221" y="80"/>
                    </a:cubicBezTo>
                    <a:cubicBezTo>
                      <a:pt x="225" y="82"/>
                      <a:pt x="228" y="76"/>
                      <a:pt x="229" y="77"/>
                    </a:cubicBezTo>
                    <a:cubicBezTo>
                      <a:pt x="229" y="82"/>
                      <a:pt x="244" y="78"/>
                      <a:pt x="244" y="84"/>
                    </a:cubicBezTo>
                    <a:cubicBezTo>
                      <a:pt x="249" y="80"/>
                      <a:pt x="255" y="79"/>
                      <a:pt x="259" y="82"/>
                    </a:cubicBezTo>
                    <a:cubicBezTo>
                      <a:pt x="263" y="79"/>
                      <a:pt x="269" y="76"/>
                      <a:pt x="268" y="72"/>
                    </a:cubicBezTo>
                    <a:cubicBezTo>
                      <a:pt x="268" y="73"/>
                      <a:pt x="269" y="73"/>
                      <a:pt x="270" y="73"/>
                    </a:cubicBezTo>
                    <a:cubicBezTo>
                      <a:pt x="266" y="77"/>
                      <a:pt x="272" y="82"/>
                      <a:pt x="274" y="83"/>
                    </a:cubicBezTo>
                    <a:cubicBezTo>
                      <a:pt x="274" y="79"/>
                      <a:pt x="284" y="87"/>
                      <a:pt x="284" y="79"/>
                    </a:cubicBezTo>
                    <a:cubicBezTo>
                      <a:pt x="289" y="84"/>
                      <a:pt x="296" y="83"/>
                      <a:pt x="302" y="82"/>
                    </a:cubicBezTo>
                    <a:cubicBezTo>
                      <a:pt x="300" y="78"/>
                      <a:pt x="296" y="79"/>
                      <a:pt x="299" y="75"/>
                    </a:cubicBezTo>
                    <a:cubicBezTo>
                      <a:pt x="298" y="81"/>
                      <a:pt x="304" y="77"/>
                      <a:pt x="306" y="77"/>
                    </a:cubicBezTo>
                    <a:cubicBezTo>
                      <a:pt x="303" y="84"/>
                      <a:pt x="321" y="74"/>
                      <a:pt x="318" y="84"/>
                    </a:cubicBezTo>
                    <a:cubicBezTo>
                      <a:pt x="314" y="77"/>
                      <a:pt x="310" y="84"/>
                      <a:pt x="305" y="83"/>
                    </a:cubicBezTo>
                    <a:cubicBezTo>
                      <a:pt x="305" y="84"/>
                      <a:pt x="306" y="84"/>
                      <a:pt x="305" y="85"/>
                    </a:cubicBezTo>
                    <a:cubicBezTo>
                      <a:pt x="305" y="86"/>
                      <a:pt x="305" y="87"/>
                      <a:pt x="305" y="88"/>
                    </a:cubicBezTo>
                    <a:cubicBezTo>
                      <a:pt x="312" y="84"/>
                      <a:pt x="317" y="85"/>
                      <a:pt x="327" y="86"/>
                    </a:cubicBezTo>
                    <a:cubicBezTo>
                      <a:pt x="337" y="86"/>
                      <a:pt x="354" y="90"/>
                      <a:pt x="362" y="87"/>
                    </a:cubicBezTo>
                    <a:cubicBezTo>
                      <a:pt x="364" y="86"/>
                      <a:pt x="364" y="86"/>
                      <a:pt x="364" y="85"/>
                    </a:cubicBezTo>
                    <a:cubicBezTo>
                      <a:pt x="363" y="84"/>
                      <a:pt x="364" y="84"/>
                      <a:pt x="364" y="85"/>
                    </a:cubicBezTo>
                    <a:cubicBezTo>
                      <a:pt x="364" y="85"/>
                      <a:pt x="365" y="86"/>
                      <a:pt x="365" y="86"/>
                    </a:cubicBezTo>
                    <a:cubicBezTo>
                      <a:pt x="372" y="93"/>
                      <a:pt x="389" y="81"/>
                      <a:pt x="387" y="91"/>
                    </a:cubicBezTo>
                    <a:cubicBezTo>
                      <a:pt x="387" y="87"/>
                      <a:pt x="400" y="85"/>
                      <a:pt x="399" y="90"/>
                    </a:cubicBezTo>
                    <a:cubicBezTo>
                      <a:pt x="413" y="85"/>
                      <a:pt x="426" y="87"/>
                      <a:pt x="439" y="90"/>
                    </a:cubicBezTo>
                    <a:cubicBezTo>
                      <a:pt x="448" y="88"/>
                      <a:pt x="461" y="85"/>
                      <a:pt x="465" y="91"/>
                    </a:cubicBezTo>
                    <a:cubicBezTo>
                      <a:pt x="464" y="90"/>
                      <a:pt x="465" y="89"/>
                      <a:pt x="466" y="87"/>
                    </a:cubicBezTo>
                    <a:cubicBezTo>
                      <a:pt x="481" y="89"/>
                      <a:pt x="505" y="89"/>
                      <a:pt x="524" y="92"/>
                    </a:cubicBezTo>
                    <a:cubicBezTo>
                      <a:pt x="539" y="86"/>
                      <a:pt x="551" y="95"/>
                      <a:pt x="566" y="89"/>
                    </a:cubicBezTo>
                    <a:cubicBezTo>
                      <a:pt x="569" y="91"/>
                      <a:pt x="572" y="89"/>
                      <a:pt x="575" y="93"/>
                    </a:cubicBezTo>
                    <a:cubicBezTo>
                      <a:pt x="588" y="85"/>
                      <a:pt x="600" y="94"/>
                      <a:pt x="614" y="87"/>
                    </a:cubicBezTo>
                    <a:cubicBezTo>
                      <a:pt x="615" y="88"/>
                      <a:pt x="616" y="90"/>
                      <a:pt x="616" y="91"/>
                    </a:cubicBezTo>
                    <a:cubicBezTo>
                      <a:pt x="625" y="89"/>
                      <a:pt x="634" y="85"/>
                      <a:pt x="641" y="86"/>
                    </a:cubicBezTo>
                    <a:cubicBezTo>
                      <a:pt x="643" y="86"/>
                      <a:pt x="646" y="89"/>
                      <a:pt x="648" y="89"/>
                    </a:cubicBezTo>
                    <a:cubicBezTo>
                      <a:pt x="652" y="89"/>
                      <a:pt x="655" y="84"/>
                      <a:pt x="659" y="85"/>
                    </a:cubicBezTo>
                    <a:cubicBezTo>
                      <a:pt x="661" y="85"/>
                      <a:pt x="662" y="88"/>
                      <a:pt x="665" y="87"/>
                    </a:cubicBezTo>
                    <a:cubicBezTo>
                      <a:pt x="669" y="87"/>
                      <a:pt x="669" y="86"/>
                      <a:pt x="675" y="85"/>
                    </a:cubicBezTo>
                    <a:cubicBezTo>
                      <a:pt x="687" y="81"/>
                      <a:pt x="703" y="89"/>
                      <a:pt x="708" y="79"/>
                    </a:cubicBezTo>
                    <a:cubicBezTo>
                      <a:pt x="708" y="81"/>
                      <a:pt x="709" y="82"/>
                      <a:pt x="712" y="83"/>
                    </a:cubicBezTo>
                    <a:cubicBezTo>
                      <a:pt x="715" y="79"/>
                      <a:pt x="717" y="79"/>
                      <a:pt x="721" y="74"/>
                    </a:cubicBezTo>
                    <a:cubicBezTo>
                      <a:pt x="722" y="77"/>
                      <a:pt x="720" y="79"/>
                      <a:pt x="721" y="81"/>
                    </a:cubicBezTo>
                    <a:cubicBezTo>
                      <a:pt x="728" y="77"/>
                      <a:pt x="735" y="72"/>
                      <a:pt x="736" y="64"/>
                    </a:cubicBezTo>
                    <a:cubicBezTo>
                      <a:pt x="742" y="66"/>
                      <a:pt x="744" y="59"/>
                      <a:pt x="748" y="58"/>
                    </a:cubicBezTo>
                    <a:cubicBezTo>
                      <a:pt x="745" y="56"/>
                      <a:pt x="748" y="50"/>
                      <a:pt x="743" y="51"/>
                    </a:cubicBezTo>
                    <a:cubicBezTo>
                      <a:pt x="742" y="55"/>
                      <a:pt x="745" y="56"/>
                      <a:pt x="744" y="58"/>
                    </a:cubicBezTo>
                    <a:cubicBezTo>
                      <a:pt x="740" y="59"/>
                      <a:pt x="732" y="63"/>
                      <a:pt x="732" y="56"/>
                    </a:cubicBezTo>
                    <a:cubicBezTo>
                      <a:pt x="731" y="61"/>
                      <a:pt x="726" y="59"/>
                      <a:pt x="726" y="62"/>
                    </a:cubicBezTo>
                    <a:cubicBezTo>
                      <a:pt x="733" y="58"/>
                      <a:pt x="727" y="71"/>
                      <a:pt x="730" y="69"/>
                    </a:cubicBezTo>
                    <a:cubicBezTo>
                      <a:pt x="732" y="68"/>
                      <a:pt x="729" y="62"/>
                      <a:pt x="732" y="65"/>
                    </a:cubicBezTo>
                    <a:cubicBezTo>
                      <a:pt x="733" y="68"/>
                      <a:pt x="731" y="70"/>
                      <a:pt x="728" y="72"/>
                    </a:cubicBezTo>
                    <a:cubicBezTo>
                      <a:pt x="727" y="66"/>
                      <a:pt x="723" y="75"/>
                      <a:pt x="721" y="72"/>
                    </a:cubicBezTo>
                    <a:cubicBezTo>
                      <a:pt x="721" y="71"/>
                      <a:pt x="720" y="70"/>
                      <a:pt x="719" y="70"/>
                    </a:cubicBezTo>
                    <a:cubicBezTo>
                      <a:pt x="726" y="65"/>
                      <a:pt x="720" y="62"/>
                      <a:pt x="725" y="56"/>
                    </a:cubicBezTo>
                    <a:cubicBezTo>
                      <a:pt x="732" y="58"/>
                      <a:pt x="730" y="47"/>
                      <a:pt x="736" y="53"/>
                    </a:cubicBezTo>
                    <a:cubicBezTo>
                      <a:pt x="737" y="50"/>
                      <a:pt x="746" y="41"/>
                      <a:pt x="739" y="40"/>
                    </a:cubicBezTo>
                    <a:cubicBezTo>
                      <a:pt x="741" y="41"/>
                      <a:pt x="734" y="48"/>
                      <a:pt x="733" y="43"/>
                    </a:cubicBezTo>
                    <a:cubicBezTo>
                      <a:pt x="729" y="46"/>
                      <a:pt x="726" y="58"/>
                      <a:pt x="720" y="51"/>
                    </a:cubicBezTo>
                    <a:cubicBezTo>
                      <a:pt x="722" y="47"/>
                      <a:pt x="723" y="47"/>
                      <a:pt x="727" y="47"/>
                    </a:cubicBezTo>
                    <a:cubicBezTo>
                      <a:pt x="723" y="44"/>
                      <a:pt x="729" y="42"/>
                      <a:pt x="728" y="39"/>
                    </a:cubicBezTo>
                    <a:cubicBezTo>
                      <a:pt x="724" y="39"/>
                      <a:pt x="725" y="30"/>
                      <a:pt x="730" y="27"/>
                    </a:cubicBezTo>
                    <a:cubicBezTo>
                      <a:pt x="731" y="29"/>
                      <a:pt x="732" y="30"/>
                      <a:pt x="733" y="32"/>
                    </a:cubicBezTo>
                    <a:cubicBezTo>
                      <a:pt x="734" y="31"/>
                      <a:pt x="735" y="31"/>
                      <a:pt x="736" y="30"/>
                    </a:cubicBezTo>
                    <a:cubicBezTo>
                      <a:pt x="737" y="29"/>
                      <a:pt x="736" y="27"/>
                      <a:pt x="736" y="26"/>
                    </a:cubicBezTo>
                    <a:cubicBezTo>
                      <a:pt x="735" y="27"/>
                      <a:pt x="733" y="28"/>
                      <a:pt x="732" y="26"/>
                    </a:cubicBezTo>
                    <a:cubicBezTo>
                      <a:pt x="734" y="22"/>
                      <a:pt x="738" y="21"/>
                      <a:pt x="736" y="17"/>
                    </a:cubicBezTo>
                    <a:cubicBezTo>
                      <a:pt x="733" y="19"/>
                      <a:pt x="734" y="21"/>
                      <a:pt x="730" y="23"/>
                    </a:cubicBezTo>
                    <a:cubicBezTo>
                      <a:pt x="724" y="22"/>
                      <a:pt x="725" y="19"/>
                      <a:pt x="724" y="13"/>
                    </a:cubicBezTo>
                    <a:cubicBezTo>
                      <a:pt x="728" y="14"/>
                      <a:pt x="731" y="16"/>
                      <a:pt x="735" y="14"/>
                    </a:cubicBezTo>
                    <a:cubicBezTo>
                      <a:pt x="732" y="10"/>
                      <a:pt x="725" y="13"/>
                      <a:pt x="725" y="7"/>
                    </a:cubicBezTo>
                    <a:cubicBezTo>
                      <a:pt x="723" y="9"/>
                      <a:pt x="723" y="10"/>
                      <a:pt x="723" y="11"/>
                    </a:cubicBezTo>
                    <a:cubicBezTo>
                      <a:pt x="715" y="0"/>
                      <a:pt x="704" y="15"/>
                      <a:pt x="697" y="8"/>
                    </a:cubicBezTo>
                    <a:cubicBezTo>
                      <a:pt x="692" y="9"/>
                      <a:pt x="697" y="17"/>
                      <a:pt x="693" y="15"/>
                    </a:cubicBezTo>
                    <a:cubicBezTo>
                      <a:pt x="696" y="11"/>
                      <a:pt x="689" y="17"/>
                      <a:pt x="689" y="12"/>
                    </a:cubicBezTo>
                    <a:cubicBezTo>
                      <a:pt x="692" y="10"/>
                      <a:pt x="695" y="8"/>
                      <a:pt x="693" y="6"/>
                    </a:cubicBezTo>
                    <a:cubicBezTo>
                      <a:pt x="687" y="9"/>
                      <a:pt x="689" y="7"/>
                      <a:pt x="689" y="10"/>
                    </a:cubicBezTo>
                    <a:cubicBezTo>
                      <a:pt x="684" y="9"/>
                      <a:pt x="676" y="11"/>
                      <a:pt x="674" y="13"/>
                    </a:cubicBezTo>
                    <a:cubicBezTo>
                      <a:pt x="672" y="12"/>
                      <a:pt x="672" y="10"/>
                      <a:pt x="672" y="9"/>
                    </a:cubicBezTo>
                    <a:cubicBezTo>
                      <a:pt x="668" y="10"/>
                      <a:pt x="664" y="10"/>
                      <a:pt x="660" y="10"/>
                    </a:cubicBezTo>
                    <a:cubicBezTo>
                      <a:pt x="661" y="11"/>
                      <a:pt x="658" y="13"/>
                      <a:pt x="658" y="15"/>
                    </a:cubicBezTo>
                    <a:cubicBezTo>
                      <a:pt x="658" y="8"/>
                      <a:pt x="656" y="16"/>
                      <a:pt x="654" y="14"/>
                    </a:cubicBezTo>
                    <a:cubicBezTo>
                      <a:pt x="654" y="13"/>
                      <a:pt x="653" y="13"/>
                      <a:pt x="652" y="12"/>
                    </a:cubicBezTo>
                    <a:cubicBezTo>
                      <a:pt x="654" y="11"/>
                      <a:pt x="655" y="12"/>
                      <a:pt x="657" y="10"/>
                    </a:cubicBezTo>
                    <a:cubicBezTo>
                      <a:pt x="653" y="8"/>
                      <a:pt x="643" y="5"/>
                      <a:pt x="644" y="13"/>
                    </a:cubicBezTo>
                    <a:cubicBezTo>
                      <a:pt x="645" y="12"/>
                      <a:pt x="648" y="11"/>
                      <a:pt x="646" y="13"/>
                    </a:cubicBezTo>
                    <a:cubicBezTo>
                      <a:pt x="642" y="15"/>
                      <a:pt x="644" y="12"/>
                      <a:pt x="642" y="9"/>
                    </a:cubicBezTo>
                    <a:cubicBezTo>
                      <a:pt x="638" y="11"/>
                      <a:pt x="631" y="8"/>
                      <a:pt x="630" y="13"/>
                    </a:cubicBezTo>
                    <a:cubicBezTo>
                      <a:pt x="626" y="9"/>
                      <a:pt x="618" y="13"/>
                      <a:pt x="622" y="8"/>
                    </a:cubicBezTo>
                    <a:cubicBezTo>
                      <a:pt x="621" y="9"/>
                      <a:pt x="620" y="8"/>
                      <a:pt x="620" y="7"/>
                    </a:cubicBezTo>
                    <a:cubicBezTo>
                      <a:pt x="617" y="8"/>
                      <a:pt x="619" y="10"/>
                      <a:pt x="618" y="12"/>
                    </a:cubicBezTo>
                    <a:cubicBezTo>
                      <a:pt x="617" y="10"/>
                      <a:pt x="615" y="12"/>
                      <a:pt x="614" y="11"/>
                    </a:cubicBezTo>
                    <a:cubicBezTo>
                      <a:pt x="616" y="10"/>
                      <a:pt x="618" y="8"/>
                      <a:pt x="616" y="6"/>
                    </a:cubicBezTo>
                    <a:cubicBezTo>
                      <a:pt x="611" y="7"/>
                      <a:pt x="607" y="11"/>
                      <a:pt x="600" y="9"/>
                    </a:cubicBezTo>
                    <a:cubicBezTo>
                      <a:pt x="601" y="9"/>
                      <a:pt x="607" y="9"/>
                      <a:pt x="604" y="6"/>
                    </a:cubicBezTo>
                    <a:cubicBezTo>
                      <a:pt x="601" y="6"/>
                      <a:pt x="595" y="6"/>
                      <a:pt x="594" y="11"/>
                    </a:cubicBezTo>
                    <a:cubicBezTo>
                      <a:pt x="589" y="4"/>
                      <a:pt x="584" y="11"/>
                      <a:pt x="580" y="12"/>
                    </a:cubicBezTo>
                    <a:cubicBezTo>
                      <a:pt x="582" y="11"/>
                      <a:pt x="583" y="9"/>
                      <a:pt x="582" y="7"/>
                    </a:cubicBezTo>
                    <a:cubicBezTo>
                      <a:pt x="578" y="12"/>
                      <a:pt x="581" y="4"/>
                      <a:pt x="578" y="7"/>
                    </a:cubicBezTo>
                    <a:cubicBezTo>
                      <a:pt x="576" y="11"/>
                      <a:pt x="574" y="9"/>
                      <a:pt x="571" y="7"/>
                    </a:cubicBezTo>
                    <a:cubicBezTo>
                      <a:pt x="566" y="14"/>
                      <a:pt x="564" y="5"/>
                      <a:pt x="559" y="11"/>
                    </a:cubicBezTo>
                    <a:close/>
                    <a:moveTo>
                      <a:pt x="231" y="32"/>
                    </a:moveTo>
                    <a:cubicBezTo>
                      <a:pt x="227" y="31"/>
                      <a:pt x="230" y="31"/>
                      <a:pt x="227" y="28"/>
                    </a:cubicBezTo>
                    <a:cubicBezTo>
                      <a:pt x="231" y="24"/>
                      <a:pt x="236" y="30"/>
                      <a:pt x="231" y="32"/>
                    </a:cubicBezTo>
                    <a:close/>
                    <a:moveTo>
                      <a:pt x="231" y="21"/>
                    </a:moveTo>
                    <a:cubicBezTo>
                      <a:pt x="230" y="21"/>
                      <a:pt x="222" y="23"/>
                      <a:pt x="227" y="23"/>
                    </a:cubicBezTo>
                    <a:cubicBezTo>
                      <a:pt x="228" y="25"/>
                      <a:pt x="222" y="25"/>
                      <a:pt x="221" y="22"/>
                    </a:cubicBezTo>
                    <a:cubicBezTo>
                      <a:pt x="224" y="23"/>
                      <a:pt x="228" y="16"/>
                      <a:pt x="231" y="21"/>
                    </a:cubicBezTo>
                    <a:close/>
                    <a:moveTo>
                      <a:pt x="201" y="36"/>
                    </a:moveTo>
                    <a:cubicBezTo>
                      <a:pt x="201" y="32"/>
                      <a:pt x="207" y="22"/>
                      <a:pt x="209" y="30"/>
                    </a:cubicBezTo>
                    <a:cubicBezTo>
                      <a:pt x="203" y="27"/>
                      <a:pt x="206" y="33"/>
                      <a:pt x="201" y="36"/>
                    </a:cubicBezTo>
                    <a:close/>
                    <a:moveTo>
                      <a:pt x="211" y="26"/>
                    </a:moveTo>
                    <a:cubicBezTo>
                      <a:pt x="213" y="25"/>
                      <a:pt x="213" y="26"/>
                      <a:pt x="212" y="27"/>
                    </a:cubicBezTo>
                    <a:cubicBezTo>
                      <a:pt x="217" y="29"/>
                      <a:pt x="212" y="22"/>
                      <a:pt x="217" y="23"/>
                    </a:cubicBezTo>
                    <a:cubicBezTo>
                      <a:pt x="216" y="26"/>
                      <a:pt x="217" y="30"/>
                      <a:pt x="213" y="32"/>
                    </a:cubicBezTo>
                    <a:cubicBezTo>
                      <a:pt x="212" y="30"/>
                      <a:pt x="212" y="28"/>
                      <a:pt x="211" y="26"/>
                    </a:cubicBezTo>
                    <a:close/>
                    <a:moveTo>
                      <a:pt x="217" y="16"/>
                    </a:moveTo>
                    <a:cubicBezTo>
                      <a:pt x="216" y="19"/>
                      <a:pt x="217" y="19"/>
                      <a:pt x="219" y="18"/>
                    </a:cubicBezTo>
                    <a:cubicBezTo>
                      <a:pt x="220" y="19"/>
                      <a:pt x="219" y="20"/>
                      <a:pt x="220" y="21"/>
                    </a:cubicBezTo>
                    <a:cubicBezTo>
                      <a:pt x="219" y="21"/>
                      <a:pt x="219" y="22"/>
                      <a:pt x="218" y="23"/>
                    </a:cubicBezTo>
                    <a:cubicBezTo>
                      <a:pt x="216" y="20"/>
                      <a:pt x="215" y="21"/>
                      <a:pt x="213" y="19"/>
                    </a:cubicBezTo>
                    <a:cubicBezTo>
                      <a:pt x="214" y="18"/>
                      <a:pt x="215" y="17"/>
                      <a:pt x="217" y="16"/>
                    </a:cubicBezTo>
                    <a:close/>
                    <a:moveTo>
                      <a:pt x="196" y="25"/>
                    </a:moveTo>
                    <a:cubicBezTo>
                      <a:pt x="193" y="27"/>
                      <a:pt x="196" y="29"/>
                      <a:pt x="195" y="31"/>
                    </a:cubicBezTo>
                    <a:cubicBezTo>
                      <a:pt x="193" y="27"/>
                      <a:pt x="186" y="16"/>
                      <a:pt x="180" y="21"/>
                    </a:cubicBezTo>
                    <a:cubicBezTo>
                      <a:pt x="177" y="18"/>
                      <a:pt x="187" y="17"/>
                      <a:pt x="184" y="14"/>
                    </a:cubicBezTo>
                    <a:cubicBezTo>
                      <a:pt x="187" y="17"/>
                      <a:pt x="191" y="19"/>
                      <a:pt x="196" y="25"/>
                    </a:cubicBezTo>
                    <a:close/>
                    <a:moveTo>
                      <a:pt x="181" y="31"/>
                    </a:moveTo>
                    <a:cubicBezTo>
                      <a:pt x="181" y="30"/>
                      <a:pt x="180" y="28"/>
                      <a:pt x="179" y="26"/>
                    </a:cubicBezTo>
                    <a:cubicBezTo>
                      <a:pt x="180" y="26"/>
                      <a:pt x="182" y="25"/>
                      <a:pt x="184" y="24"/>
                    </a:cubicBezTo>
                    <a:cubicBezTo>
                      <a:pt x="187" y="27"/>
                      <a:pt x="184" y="29"/>
                      <a:pt x="181" y="31"/>
                    </a:cubicBezTo>
                    <a:close/>
                    <a:moveTo>
                      <a:pt x="184" y="11"/>
                    </a:moveTo>
                    <a:cubicBezTo>
                      <a:pt x="181" y="15"/>
                      <a:pt x="179" y="12"/>
                      <a:pt x="177" y="15"/>
                    </a:cubicBezTo>
                    <a:cubicBezTo>
                      <a:pt x="172" y="11"/>
                      <a:pt x="183" y="10"/>
                      <a:pt x="180" y="7"/>
                    </a:cubicBezTo>
                    <a:cubicBezTo>
                      <a:pt x="184" y="5"/>
                      <a:pt x="181" y="10"/>
                      <a:pt x="184" y="11"/>
                    </a:cubicBezTo>
                    <a:close/>
                    <a:moveTo>
                      <a:pt x="88" y="30"/>
                    </a:moveTo>
                    <a:cubicBezTo>
                      <a:pt x="87" y="25"/>
                      <a:pt x="93" y="22"/>
                      <a:pt x="97" y="18"/>
                    </a:cubicBezTo>
                    <a:cubicBezTo>
                      <a:pt x="96" y="17"/>
                      <a:pt x="95" y="16"/>
                      <a:pt x="95" y="16"/>
                    </a:cubicBezTo>
                    <a:cubicBezTo>
                      <a:pt x="101" y="18"/>
                      <a:pt x="102" y="25"/>
                      <a:pt x="88" y="30"/>
                    </a:cubicBezTo>
                    <a:close/>
                    <a:moveTo>
                      <a:pt x="74" y="17"/>
                    </a:moveTo>
                    <a:cubicBezTo>
                      <a:pt x="79" y="24"/>
                      <a:pt x="80" y="13"/>
                      <a:pt x="85" y="18"/>
                    </a:cubicBezTo>
                    <a:cubicBezTo>
                      <a:pt x="87" y="24"/>
                      <a:pt x="81" y="35"/>
                      <a:pt x="85" y="38"/>
                    </a:cubicBezTo>
                    <a:cubicBezTo>
                      <a:pt x="86" y="42"/>
                      <a:pt x="80" y="37"/>
                      <a:pt x="79" y="39"/>
                    </a:cubicBezTo>
                    <a:cubicBezTo>
                      <a:pt x="78" y="34"/>
                      <a:pt x="81" y="30"/>
                      <a:pt x="82" y="25"/>
                    </a:cubicBezTo>
                    <a:cubicBezTo>
                      <a:pt x="78" y="21"/>
                      <a:pt x="71" y="28"/>
                      <a:pt x="66" y="23"/>
                    </a:cubicBezTo>
                    <a:cubicBezTo>
                      <a:pt x="69" y="21"/>
                      <a:pt x="72" y="19"/>
                      <a:pt x="74" y="17"/>
                    </a:cubicBezTo>
                    <a:close/>
                    <a:moveTo>
                      <a:pt x="48" y="23"/>
                    </a:moveTo>
                    <a:cubicBezTo>
                      <a:pt x="52" y="17"/>
                      <a:pt x="55" y="22"/>
                      <a:pt x="59" y="18"/>
                    </a:cubicBezTo>
                    <a:cubicBezTo>
                      <a:pt x="56" y="23"/>
                      <a:pt x="53" y="27"/>
                      <a:pt x="51" y="32"/>
                    </a:cubicBezTo>
                    <a:cubicBezTo>
                      <a:pt x="50" y="29"/>
                      <a:pt x="50" y="26"/>
                      <a:pt x="48" y="23"/>
                    </a:cubicBezTo>
                    <a:close/>
                    <a:moveTo>
                      <a:pt x="54" y="40"/>
                    </a:moveTo>
                    <a:cubicBezTo>
                      <a:pt x="56" y="40"/>
                      <a:pt x="58" y="40"/>
                      <a:pt x="59" y="40"/>
                    </a:cubicBezTo>
                    <a:cubicBezTo>
                      <a:pt x="57" y="51"/>
                      <a:pt x="48" y="41"/>
                      <a:pt x="46" y="36"/>
                    </a:cubicBezTo>
                    <a:cubicBezTo>
                      <a:pt x="55" y="39"/>
                      <a:pt x="57" y="20"/>
                      <a:pt x="66" y="25"/>
                    </a:cubicBezTo>
                    <a:cubicBezTo>
                      <a:pt x="63" y="28"/>
                      <a:pt x="64" y="34"/>
                      <a:pt x="58" y="33"/>
                    </a:cubicBezTo>
                    <a:cubicBezTo>
                      <a:pt x="61" y="36"/>
                      <a:pt x="64" y="37"/>
                      <a:pt x="68" y="35"/>
                    </a:cubicBezTo>
                    <a:cubicBezTo>
                      <a:pt x="71" y="32"/>
                      <a:pt x="65" y="34"/>
                      <a:pt x="65" y="30"/>
                    </a:cubicBezTo>
                    <a:cubicBezTo>
                      <a:pt x="67" y="31"/>
                      <a:pt x="71" y="28"/>
                      <a:pt x="74" y="28"/>
                    </a:cubicBezTo>
                    <a:cubicBezTo>
                      <a:pt x="78" y="32"/>
                      <a:pt x="68" y="34"/>
                      <a:pt x="71" y="38"/>
                    </a:cubicBezTo>
                    <a:cubicBezTo>
                      <a:pt x="66" y="38"/>
                      <a:pt x="57" y="41"/>
                      <a:pt x="56" y="35"/>
                    </a:cubicBezTo>
                    <a:cubicBezTo>
                      <a:pt x="55" y="37"/>
                      <a:pt x="56" y="39"/>
                      <a:pt x="54" y="40"/>
                    </a:cubicBezTo>
                    <a:close/>
                    <a:moveTo>
                      <a:pt x="61" y="55"/>
                    </a:moveTo>
                    <a:cubicBezTo>
                      <a:pt x="59" y="55"/>
                      <a:pt x="57" y="53"/>
                      <a:pt x="56" y="51"/>
                    </a:cubicBezTo>
                    <a:cubicBezTo>
                      <a:pt x="63" y="47"/>
                      <a:pt x="63" y="47"/>
                      <a:pt x="64" y="41"/>
                    </a:cubicBezTo>
                    <a:cubicBezTo>
                      <a:pt x="68" y="42"/>
                      <a:pt x="66" y="45"/>
                      <a:pt x="70" y="48"/>
                    </a:cubicBezTo>
                    <a:cubicBezTo>
                      <a:pt x="72" y="45"/>
                      <a:pt x="71" y="41"/>
                      <a:pt x="76" y="38"/>
                    </a:cubicBezTo>
                    <a:cubicBezTo>
                      <a:pt x="76" y="40"/>
                      <a:pt x="77" y="42"/>
                      <a:pt x="79" y="44"/>
                    </a:cubicBezTo>
                    <a:cubicBezTo>
                      <a:pt x="73" y="47"/>
                      <a:pt x="76" y="52"/>
                      <a:pt x="67" y="56"/>
                    </a:cubicBezTo>
                    <a:cubicBezTo>
                      <a:pt x="65" y="54"/>
                      <a:pt x="66" y="52"/>
                      <a:pt x="64" y="50"/>
                    </a:cubicBezTo>
                    <a:cubicBezTo>
                      <a:pt x="62" y="52"/>
                      <a:pt x="63" y="54"/>
                      <a:pt x="61" y="55"/>
                    </a:cubicBezTo>
                    <a:close/>
                    <a:moveTo>
                      <a:pt x="60" y="68"/>
                    </a:moveTo>
                    <a:cubicBezTo>
                      <a:pt x="56" y="66"/>
                      <a:pt x="58" y="66"/>
                      <a:pt x="55" y="61"/>
                    </a:cubicBezTo>
                    <a:cubicBezTo>
                      <a:pt x="57" y="60"/>
                      <a:pt x="58" y="59"/>
                      <a:pt x="60" y="57"/>
                    </a:cubicBezTo>
                    <a:cubicBezTo>
                      <a:pt x="60" y="59"/>
                      <a:pt x="61" y="62"/>
                      <a:pt x="63" y="60"/>
                    </a:cubicBezTo>
                    <a:cubicBezTo>
                      <a:pt x="61" y="62"/>
                      <a:pt x="62" y="64"/>
                      <a:pt x="60" y="68"/>
                    </a:cubicBezTo>
                    <a:close/>
                    <a:moveTo>
                      <a:pt x="95" y="48"/>
                    </a:moveTo>
                    <a:cubicBezTo>
                      <a:pt x="92" y="46"/>
                      <a:pt x="96" y="44"/>
                      <a:pt x="96" y="42"/>
                    </a:cubicBezTo>
                    <a:cubicBezTo>
                      <a:pt x="91" y="39"/>
                      <a:pt x="92" y="44"/>
                      <a:pt x="88" y="46"/>
                    </a:cubicBezTo>
                    <a:cubicBezTo>
                      <a:pt x="87" y="45"/>
                      <a:pt x="86" y="43"/>
                      <a:pt x="85" y="42"/>
                    </a:cubicBezTo>
                    <a:cubicBezTo>
                      <a:pt x="96" y="36"/>
                      <a:pt x="95" y="29"/>
                      <a:pt x="107" y="20"/>
                    </a:cubicBezTo>
                    <a:cubicBezTo>
                      <a:pt x="111" y="23"/>
                      <a:pt x="104" y="32"/>
                      <a:pt x="100" y="27"/>
                    </a:cubicBezTo>
                    <a:cubicBezTo>
                      <a:pt x="100" y="32"/>
                      <a:pt x="99" y="35"/>
                      <a:pt x="101" y="40"/>
                    </a:cubicBezTo>
                    <a:cubicBezTo>
                      <a:pt x="95" y="42"/>
                      <a:pt x="100" y="46"/>
                      <a:pt x="95" y="48"/>
                    </a:cubicBezTo>
                    <a:close/>
                    <a:moveTo>
                      <a:pt x="104" y="52"/>
                    </a:moveTo>
                    <a:cubicBezTo>
                      <a:pt x="105" y="51"/>
                      <a:pt x="107" y="49"/>
                      <a:pt x="109" y="48"/>
                    </a:cubicBezTo>
                    <a:cubicBezTo>
                      <a:pt x="111" y="50"/>
                      <a:pt x="111" y="51"/>
                      <a:pt x="112" y="53"/>
                    </a:cubicBezTo>
                    <a:cubicBezTo>
                      <a:pt x="109" y="55"/>
                      <a:pt x="106" y="55"/>
                      <a:pt x="104" y="52"/>
                    </a:cubicBezTo>
                    <a:close/>
                    <a:moveTo>
                      <a:pt x="127" y="45"/>
                    </a:moveTo>
                    <a:cubicBezTo>
                      <a:pt x="124" y="42"/>
                      <a:pt x="126" y="39"/>
                      <a:pt x="127" y="36"/>
                    </a:cubicBezTo>
                    <a:cubicBezTo>
                      <a:pt x="124" y="36"/>
                      <a:pt x="121" y="35"/>
                      <a:pt x="119" y="35"/>
                    </a:cubicBezTo>
                    <a:cubicBezTo>
                      <a:pt x="117" y="37"/>
                      <a:pt x="119" y="40"/>
                      <a:pt x="115" y="39"/>
                    </a:cubicBezTo>
                    <a:cubicBezTo>
                      <a:pt x="114" y="38"/>
                      <a:pt x="118" y="36"/>
                      <a:pt x="117" y="35"/>
                    </a:cubicBezTo>
                    <a:cubicBezTo>
                      <a:pt x="116" y="32"/>
                      <a:pt x="113" y="35"/>
                      <a:pt x="112" y="33"/>
                    </a:cubicBezTo>
                    <a:cubicBezTo>
                      <a:pt x="113" y="35"/>
                      <a:pt x="113" y="50"/>
                      <a:pt x="105" y="44"/>
                    </a:cubicBezTo>
                    <a:cubicBezTo>
                      <a:pt x="108" y="43"/>
                      <a:pt x="106" y="40"/>
                      <a:pt x="109" y="39"/>
                    </a:cubicBezTo>
                    <a:cubicBezTo>
                      <a:pt x="107" y="38"/>
                      <a:pt x="105" y="37"/>
                      <a:pt x="103" y="38"/>
                    </a:cubicBezTo>
                    <a:cubicBezTo>
                      <a:pt x="106" y="25"/>
                      <a:pt x="120" y="33"/>
                      <a:pt x="128" y="31"/>
                    </a:cubicBezTo>
                    <a:cubicBezTo>
                      <a:pt x="132" y="36"/>
                      <a:pt x="133" y="41"/>
                      <a:pt x="127" y="45"/>
                    </a:cubicBezTo>
                    <a:close/>
                    <a:moveTo>
                      <a:pt x="132" y="31"/>
                    </a:moveTo>
                    <a:cubicBezTo>
                      <a:pt x="140" y="27"/>
                      <a:pt x="141" y="24"/>
                      <a:pt x="145" y="22"/>
                    </a:cubicBezTo>
                    <a:cubicBezTo>
                      <a:pt x="146" y="25"/>
                      <a:pt x="143" y="34"/>
                      <a:pt x="139" y="30"/>
                    </a:cubicBezTo>
                    <a:cubicBezTo>
                      <a:pt x="134" y="34"/>
                      <a:pt x="139" y="39"/>
                      <a:pt x="136" y="43"/>
                    </a:cubicBezTo>
                    <a:cubicBezTo>
                      <a:pt x="133" y="39"/>
                      <a:pt x="135" y="35"/>
                      <a:pt x="132" y="31"/>
                    </a:cubicBezTo>
                    <a:close/>
                    <a:moveTo>
                      <a:pt x="155" y="26"/>
                    </a:moveTo>
                    <a:cubicBezTo>
                      <a:pt x="161" y="26"/>
                      <a:pt x="164" y="21"/>
                      <a:pt x="171" y="23"/>
                    </a:cubicBezTo>
                    <a:cubicBezTo>
                      <a:pt x="172" y="26"/>
                      <a:pt x="172" y="33"/>
                      <a:pt x="168" y="33"/>
                    </a:cubicBezTo>
                    <a:cubicBezTo>
                      <a:pt x="164" y="30"/>
                      <a:pt x="170" y="28"/>
                      <a:pt x="168" y="26"/>
                    </a:cubicBezTo>
                    <a:cubicBezTo>
                      <a:pt x="167" y="25"/>
                      <a:pt x="166" y="25"/>
                      <a:pt x="165" y="24"/>
                    </a:cubicBezTo>
                    <a:cubicBezTo>
                      <a:pt x="162" y="28"/>
                      <a:pt x="162" y="31"/>
                      <a:pt x="158" y="35"/>
                    </a:cubicBezTo>
                    <a:cubicBezTo>
                      <a:pt x="154" y="31"/>
                      <a:pt x="159" y="29"/>
                      <a:pt x="155" y="26"/>
                    </a:cubicBezTo>
                    <a:close/>
                    <a:moveTo>
                      <a:pt x="149" y="42"/>
                    </a:moveTo>
                    <a:cubicBezTo>
                      <a:pt x="148" y="39"/>
                      <a:pt x="151" y="38"/>
                      <a:pt x="148" y="35"/>
                    </a:cubicBezTo>
                    <a:cubicBezTo>
                      <a:pt x="150" y="34"/>
                      <a:pt x="152" y="35"/>
                      <a:pt x="154" y="33"/>
                    </a:cubicBezTo>
                    <a:cubicBezTo>
                      <a:pt x="157" y="36"/>
                      <a:pt x="153" y="39"/>
                      <a:pt x="149" y="42"/>
                    </a:cubicBezTo>
                    <a:close/>
                    <a:moveTo>
                      <a:pt x="134" y="63"/>
                    </a:moveTo>
                    <a:cubicBezTo>
                      <a:pt x="137" y="68"/>
                      <a:pt x="128" y="66"/>
                      <a:pt x="130" y="70"/>
                    </a:cubicBezTo>
                    <a:cubicBezTo>
                      <a:pt x="126" y="67"/>
                      <a:pt x="126" y="57"/>
                      <a:pt x="127" y="52"/>
                    </a:cubicBezTo>
                    <a:cubicBezTo>
                      <a:pt x="134" y="49"/>
                      <a:pt x="143" y="49"/>
                      <a:pt x="143" y="40"/>
                    </a:cubicBezTo>
                    <a:cubicBezTo>
                      <a:pt x="149" y="41"/>
                      <a:pt x="144" y="47"/>
                      <a:pt x="145" y="50"/>
                    </a:cubicBezTo>
                    <a:cubicBezTo>
                      <a:pt x="138" y="46"/>
                      <a:pt x="123" y="64"/>
                      <a:pt x="134" y="63"/>
                    </a:cubicBezTo>
                    <a:close/>
                    <a:moveTo>
                      <a:pt x="170" y="42"/>
                    </a:moveTo>
                    <a:cubicBezTo>
                      <a:pt x="168" y="40"/>
                      <a:pt x="164" y="38"/>
                      <a:pt x="160" y="41"/>
                    </a:cubicBezTo>
                    <a:cubicBezTo>
                      <a:pt x="158" y="33"/>
                      <a:pt x="172" y="39"/>
                      <a:pt x="174" y="29"/>
                    </a:cubicBezTo>
                    <a:cubicBezTo>
                      <a:pt x="174" y="33"/>
                      <a:pt x="175" y="37"/>
                      <a:pt x="180" y="32"/>
                    </a:cubicBezTo>
                    <a:cubicBezTo>
                      <a:pt x="186" y="42"/>
                      <a:pt x="170" y="33"/>
                      <a:pt x="170" y="42"/>
                    </a:cubicBezTo>
                    <a:close/>
                    <a:moveTo>
                      <a:pt x="189" y="32"/>
                    </a:moveTo>
                    <a:cubicBezTo>
                      <a:pt x="190" y="35"/>
                      <a:pt x="189" y="39"/>
                      <a:pt x="185" y="39"/>
                    </a:cubicBezTo>
                    <a:cubicBezTo>
                      <a:pt x="184" y="36"/>
                      <a:pt x="186" y="32"/>
                      <a:pt x="189" y="32"/>
                    </a:cubicBezTo>
                    <a:close/>
                    <a:moveTo>
                      <a:pt x="159" y="58"/>
                    </a:moveTo>
                    <a:cubicBezTo>
                      <a:pt x="164" y="58"/>
                      <a:pt x="165" y="48"/>
                      <a:pt x="170" y="54"/>
                    </a:cubicBezTo>
                    <a:cubicBezTo>
                      <a:pt x="165" y="53"/>
                      <a:pt x="164" y="65"/>
                      <a:pt x="159" y="58"/>
                    </a:cubicBezTo>
                    <a:close/>
                    <a:moveTo>
                      <a:pt x="173" y="58"/>
                    </a:moveTo>
                    <a:cubicBezTo>
                      <a:pt x="171" y="55"/>
                      <a:pt x="177" y="53"/>
                      <a:pt x="172" y="49"/>
                    </a:cubicBezTo>
                    <a:cubicBezTo>
                      <a:pt x="174" y="48"/>
                      <a:pt x="175" y="47"/>
                      <a:pt x="174" y="46"/>
                    </a:cubicBezTo>
                    <a:cubicBezTo>
                      <a:pt x="176" y="45"/>
                      <a:pt x="176" y="46"/>
                      <a:pt x="175" y="47"/>
                    </a:cubicBezTo>
                    <a:cubicBezTo>
                      <a:pt x="177" y="49"/>
                      <a:pt x="178" y="49"/>
                      <a:pt x="180" y="48"/>
                    </a:cubicBezTo>
                    <a:cubicBezTo>
                      <a:pt x="181" y="50"/>
                      <a:pt x="179" y="50"/>
                      <a:pt x="179" y="49"/>
                    </a:cubicBezTo>
                    <a:cubicBezTo>
                      <a:pt x="174" y="52"/>
                      <a:pt x="178" y="55"/>
                      <a:pt x="173" y="58"/>
                    </a:cubicBezTo>
                    <a:close/>
                    <a:moveTo>
                      <a:pt x="194" y="38"/>
                    </a:moveTo>
                    <a:cubicBezTo>
                      <a:pt x="197" y="42"/>
                      <a:pt x="189" y="43"/>
                      <a:pt x="196" y="45"/>
                    </a:cubicBezTo>
                    <a:cubicBezTo>
                      <a:pt x="193" y="47"/>
                      <a:pt x="192" y="48"/>
                      <a:pt x="194" y="50"/>
                    </a:cubicBezTo>
                    <a:cubicBezTo>
                      <a:pt x="188" y="49"/>
                      <a:pt x="190" y="41"/>
                      <a:pt x="194" y="38"/>
                    </a:cubicBezTo>
                    <a:close/>
                    <a:moveTo>
                      <a:pt x="182" y="60"/>
                    </a:moveTo>
                    <a:cubicBezTo>
                      <a:pt x="180" y="58"/>
                      <a:pt x="181" y="57"/>
                      <a:pt x="180" y="56"/>
                    </a:cubicBezTo>
                    <a:cubicBezTo>
                      <a:pt x="183" y="54"/>
                      <a:pt x="187" y="53"/>
                      <a:pt x="189" y="56"/>
                    </a:cubicBezTo>
                    <a:cubicBezTo>
                      <a:pt x="187" y="59"/>
                      <a:pt x="185" y="56"/>
                      <a:pt x="182" y="60"/>
                    </a:cubicBezTo>
                    <a:close/>
                    <a:moveTo>
                      <a:pt x="201" y="43"/>
                    </a:moveTo>
                    <a:cubicBezTo>
                      <a:pt x="203" y="39"/>
                      <a:pt x="207" y="38"/>
                      <a:pt x="211" y="35"/>
                    </a:cubicBezTo>
                    <a:cubicBezTo>
                      <a:pt x="214" y="42"/>
                      <a:pt x="205" y="42"/>
                      <a:pt x="201" y="43"/>
                    </a:cubicBezTo>
                    <a:close/>
                    <a:moveTo>
                      <a:pt x="197" y="55"/>
                    </a:moveTo>
                    <a:cubicBezTo>
                      <a:pt x="198" y="57"/>
                      <a:pt x="197" y="58"/>
                      <a:pt x="198" y="60"/>
                    </a:cubicBezTo>
                    <a:cubicBezTo>
                      <a:pt x="196" y="61"/>
                      <a:pt x="194" y="58"/>
                      <a:pt x="192" y="61"/>
                    </a:cubicBezTo>
                    <a:cubicBezTo>
                      <a:pt x="190" y="58"/>
                      <a:pt x="194" y="55"/>
                      <a:pt x="197" y="55"/>
                    </a:cubicBezTo>
                    <a:close/>
                    <a:moveTo>
                      <a:pt x="184" y="72"/>
                    </a:moveTo>
                    <a:cubicBezTo>
                      <a:pt x="182" y="70"/>
                      <a:pt x="181" y="68"/>
                      <a:pt x="183" y="66"/>
                    </a:cubicBezTo>
                    <a:cubicBezTo>
                      <a:pt x="188" y="63"/>
                      <a:pt x="191" y="70"/>
                      <a:pt x="196" y="65"/>
                    </a:cubicBezTo>
                    <a:cubicBezTo>
                      <a:pt x="198" y="73"/>
                      <a:pt x="190" y="69"/>
                      <a:pt x="184" y="72"/>
                    </a:cubicBezTo>
                    <a:close/>
                    <a:moveTo>
                      <a:pt x="214" y="36"/>
                    </a:moveTo>
                    <a:cubicBezTo>
                      <a:pt x="216" y="36"/>
                      <a:pt x="218" y="38"/>
                      <a:pt x="217" y="36"/>
                    </a:cubicBezTo>
                    <a:cubicBezTo>
                      <a:pt x="221" y="40"/>
                      <a:pt x="224" y="38"/>
                      <a:pt x="229" y="37"/>
                    </a:cubicBezTo>
                    <a:cubicBezTo>
                      <a:pt x="231" y="43"/>
                      <a:pt x="214" y="41"/>
                      <a:pt x="214" y="36"/>
                    </a:cubicBezTo>
                    <a:close/>
                    <a:moveTo>
                      <a:pt x="225" y="57"/>
                    </a:moveTo>
                    <a:cubicBezTo>
                      <a:pt x="223" y="59"/>
                      <a:pt x="226" y="61"/>
                      <a:pt x="222" y="63"/>
                    </a:cubicBezTo>
                    <a:cubicBezTo>
                      <a:pt x="220" y="61"/>
                      <a:pt x="217" y="62"/>
                      <a:pt x="215" y="59"/>
                    </a:cubicBezTo>
                    <a:cubicBezTo>
                      <a:pt x="218" y="57"/>
                      <a:pt x="214" y="55"/>
                      <a:pt x="218" y="53"/>
                    </a:cubicBezTo>
                    <a:cubicBezTo>
                      <a:pt x="222" y="56"/>
                      <a:pt x="227" y="55"/>
                      <a:pt x="232" y="59"/>
                    </a:cubicBezTo>
                    <a:cubicBezTo>
                      <a:pt x="228" y="61"/>
                      <a:pt x="229" y="58"/>
                      <a:pt x="225" y="57"/>
                    </a:cubicBezTo>
                    <a:close/>
                    <a:moveTo>
                      <a:pt x="224" y="72"/>
                    </a:moveTo>
                    <a:cubicBezTo>
                      <a:pt x="223" y="67"/>
                      <a:pt x="222" y="72"/>
                      <a:pt x="218" y="73"/>
                    </a:cubicBezTo>
                    <a:cubicBezTo>
                      <a:pt x="219" y="67"/>
                      <a:pt x="224" y="66"/>
                      <a:pt x="228" y="63"/>
                    </a:cubicBezTo>
                    <a:cubicBezTo>
                      <a:pt x="229" y="65"/>
                      <a:pt x="228" y="68"/>
                      <a:pt x="227" y="66"/>
                    </a:cubicBezTo>
                    <a:cubicBezTo>
                      <a:pt x="224" y="68"/>
                      <a:pt x="228" y="70"/>
                      <a:pt x="224" y="72"/>
                    </a:cubicBezTo>
                    <a:close/>
                    <a:moveTo>
                      <a:pt x="241" y="73"/>
                    </a:moveTo>
                    <a:cubicBezTo>
                      <a:pt x="240" y="72"/>
                      <a:pt x="242" y="72"/>
                      <a:pt x="242" y="72"/>
                    </a:cubicBezTo>
                    <a:cubicBezTo>
                      <a:pt x="245" y="71"/>
                      <a:pt x="241" y="68"/>
                      <a:pt x="243" y="66"/>
                    </a:cubicBezTo>
                    <a:cubicBezTo>
                      <a:pt x="241" y="65"/>
                      <a:pt x="241" y="68"/>
                      <a:pt x="242" y="69"/>
                    </a:cubicBezTo>
                    <a:cubicBezTo>
                      <a:pt x="239" y="70"/>
                      <a:pt x="239" y="62"/>
                      <a:pt x="242" y="60"/>
                    </a:cubicBezTo>
                    <a:cubicBezTo>
                      <a:pt x="242" y="65"/>
                      <a:pt x="242" y="65"/>
                      <a:pt x="246" y="71"/>
                    </a:cubicBezTo>
                    <a:cubicBezTo>
                      <a:pt x="244" y="73"/>
                      <a:pt x="243" y="72"/>
                      <a:pt x="241" y="73"/>
                    </a:cubicBezTo>
                    <a:close/>
                    <a:moveTo>
                      <a:pt x="251" y="78"/>
                    </a:moveTo>
                    <a:cubicBezTo>
                      <a:pt x="251" y="73"/>
                      <a:pt x="256" y="72"/>
                      <a:pt x="255" y="68"/>
                    </a:cubicBezTo>
                    <a:cubicBezTo>
                      <a:pt x="257" y="68"/>
                      <a:pt x="258" y="76"/>
                      <a:pt x="257" y="79"/>
                    </a:cubicBezTo>
                    <a:cubicBezTo>
                      <a:pt x="254" y="73"/>
                      <a:pt x="255" y="74"/>
                      <a:pt x="251" y="78"/>
                    </a:cubicBezTo>
                    <a:close/>
                    <a:moveTo>
                      <a:pt x="354" y="12"/>
                    </a:moveTo>
                    <a:cubicBezTo>
                      <a:pt x="355" y="11"/>
                      <a:pt x="356" y="13"/>
                      <a:pt x="357" y="13"/>
                    </a:cubicBezTo>
                    <a:cubicBezTo>
                      <a:pt x="359" y="12"/>
                      <a:pt x="358" y="10"/>
                      <a:pt x="361" y="9"/>
                    </a:cubicBezTo>
                    <a:cubicBezTo>
                      <a:pt x="361" y="10"/>
                      <a:pt x="362" y="11"/>
                      <a:pt x="363" y="12"/>
                    </a:cubicBezTo>
                    <a:cubicBezTo>
                      <a:pt x="360" y="13"/>
                      <a:pt x="357" y="15"/>
                      <a:pt x="354" y="12"/>
                    </a:cubicBezTo>
                    <a:close/>
                    <a:moveTo>
                      <a:pt x="716" y="72"/>
                    </a:moveTo>
                    <a:cubicBezTo>
                      <a:pt x="717" y="79"/>
                      <a:pt x="704" y="74"/>
                      <a:pt x="698" y="77"/>
                    </a:cubicBezTo>
                    <a:cubicBezTo>
                      <a:pt x="697" y="72"/>
                      <a:pt x="708" y="74"/>
                      <a:pt x="704" y="69"/>
                    </a:cubicBezTo>
                    <a:cubicBezTo>
                      <a:pt x="707" y="71"/>
                      <a:pt x="711" y="68"/>
                      <a:pt x="714" y="65"/>
                    </a:cubicBezTo>
                    <a:cubicBezTo>
                      <a:pt x="714" y="71"/>
                      <a:pt x="706" y="74"/>
                      <a:pt x="702" y="75"/>
                    </a:cubicBezTo>
                    <a:cubicBezTo>
                      <a:pt x="706" y="77"/>
                      <a:pt x="711" y="73"/>
                      <a:pt x="716" y="72"/>
                    </a:cubicBezTo>
                    <a:close/>
                    <a:moveTo>
                      <a:pt x="717" y="62"/>
                    </a:moveTo>
                    <a:cubicBezTo>
                      <a:pt x="718" y="66"/>
                      <a:pt x="708" y="63"/>
                      <a:pt x="710" y="59"/>
                    </a:cubicBezTo>
                    <a:cubicBezTo>
                      <a:pt x="717" y="63"/>
                      <a:pt x="711" y="54"/>
                      <a:pt x="716" y="51"/>
                    </a:cubicBezTo>
                    <a:cubicBezTo>
                      <a:pt x="722" y="56"/>
                      <a:pt x="711" y="60"/>
                      <a:pt x="717" y="62"/>
                    </a:cubicBezTo>
                    <a:close/>
                    <a:moveTo>
                      <a:pt x="712" y="39"/>
                    </a:moveTo>
                    <a:cubicBezTo>
                      <a:pt x="714" y="43"/>
                      <a:pt x="714" y="33"/>
                      <a:pt x="717" y="39"/>
                    </a:cubicBezTo>
                    <a:cubicBezTo>
                      <a:pt x="712" y="44"/>
                      <a:pt x="711" y="46"/>
                      <a:pt x="706" y="43"/>
                    </a:cubicBezTo>
                    <a:cubicBezTo>
                      <a:pt x="713" y="44"/>
                      <a:pt x="708" y="28"/>
                      <a:pt x="712" y="39"/>
                    </a:cubicBezTo>
                    <a:close/>
                    <a:moveTo>
                      <a:pt x="721" y="30"/>
                    </a:moveTo>
                    <a:cubicBezTo>
                      <a:pt x="717" y="32"/>
                      <a:pt x="712" y="33"/>
                      <a:pt x="708" y="32"/>
                    </a:cubicBezTo>
                    <a:cubicBezTo>
                      <a:pt x="709" y="28"/>
                      <a:pt x="716" y="17"/>
                      <a:pt x="720" y="10"/>
                    </a:cubicBezTo>
                    <a:cubicBezTo>
                      <a:pt x="722" y="17"/>
                      <a:pt x="720" y="21"/>
                      <a:pt x="721" y="30"/>
                    </a:cubicBezTo>
                    <a:close/>
                    <a:moveTo>
                      <a:pt x="716" y="13"/>
                    </a:moveTo>
                    <a:cubicBezTo>
                      <a:pt x="714" y="14"/>
                      <a:pt x="713" y="15"/>
                      <a:pt x="711" y="17"/>
                    </a:cubicBezTo>
                    <a:cubicBezTo>
                      <a:pt x="709" y="11"/>
                      <a:pt x="706" y="17"/>
                      <a:pt x="704" y="13"/>
                    </a:cubicBezTo>
                    <a:cubicBezTo>
                      <a:pt x="708" y="13"/>
                      <a:pt x="713" y="8"/>
                      <a:pt x="716" y="1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 name="Freeform 548"/>
              <p:cNvSpPr>
                <a:spLocks noEditPoints="1"/>
              </p:cNvSpPr>
              <p:nvPr/>
            </p:nvSpPr>
            <p:spPr bwMode="auto">
              <a:xfrm rot="16200000" flipV="1">
                <a:off x="4438472" y="4879627"/>
                <a:ext cx="363777" cy="45719"/>
              </a:xfrm>
              <a:custGeom>
                <a:avLst/>
                <a:gdLst>
                  <a:gd name="T0" fmla="*/ 480 w 748"/>
                  <a:gd name="T1" fmla="*/ 13 h 95"/>
                  <a:gd name="T2" fmla="*/ 427 w 748"/>
                  <a:gd name="T3" fmla="*/ 8 h 95"/>
                  <a:gd name="T4" fmla="*/ 366 w 748"/>
                  <a:gd name="T5" fmla="*/ 13 h 95"/>
                  <a:gd name="T6" fmla="*/ 311 w 748"/>
                  <a:gd name="T7" fmla="*/ 15 h 95"/>
                  <a:gd name="T8" fmla="*/ 289 w 748"/>
                  <a:gd name="T9" fmla="*/ 1 h 95"/>
                  <a:gd name="T10" fmla="*/ 234 w 748"/>
                  <a:gd name="T11" fmla="*/ 11 h 95"/>
                  <a:gd name="T12" fmla="*/ 205 w 748"/>
                  <a:gd name="T13" fmla="*/ 13 h 95"/>
                  <a:gd name="T14" fmla="*/ 152 w 748"/>
                  <a:gd name="T15" fmla="*/ 18 h 95"/>
                  <a:gd name="T16" fmla="*/ 142 w 748"/>
                  <a:gd name="T17" fmla="*/ 18 h 95"/>
                  <a:gd name="T18" fmla="*/ 126 w 748"/>
                  <a:gd name="T19" fmla="*/ 20 h 95"/>
                  <a:gd name="T20" fmla="*/ 107 w 748"/>
                  <a:gd name="T21" fmla="*/ 1 h 95"/>
                  <a:gd name="T22" fmla="*/ 64 w 748"/>
                  <a:gd name="T23" fmla="*/ 20 h 95"/>
                  <a:gd name="T24" fmla="*/ 17 w 748"/>
                  <a:gd name="T25" fmla="*/ 64 h 95"/>
                  <a:gd name="T26" fmla="*/ 71 w 748"/>
                  <a:gd name="T27" fmla="*/ 69 h 95"/>
                  <a:gd name="T28" fmla="*/ 101 w 748"/>
                  <a:gd name="T29" fmla="*/ 51 h 95"/>
                  <a:gd name="T30" fmla="*/ 90 w 748"/>
                  <a:gd name="T31" fmla="*/ 67 h 95"/>
                  <a:gd name="T32" fmla="*/ 112 w 748"/>
                  <a:gd name="T33" fmla="*/ 63 h 95"/>
                  <a:gd name="T34" fmla="*/ 140 w 748"/>
                  <a:gd name="T35" fmla="*/ 69 h 95"/>
                  <a:gd name="T36" fmla="*/ 151 w 748"/>
                  <a:gd name="T37" fmla="*/ 51 h 95"/>
                  <a:gd name="T38" fmla="*/ 167 w 748"/>
                  <a:gd name="T39" fmla="*/ 62 h 95"/>
                  <a:gd name="T40" fmla="*/ 213 w 748"/>
                  <a:gd name="T41" fmla="*/ 61 h 95"/>
                  <a:gd name="T42" fmla="*/ 244 w 748"/>
                  <a:gd name="T43" fmla="*/ 84 h 95"/>
                  <a:gd name="T44" fmla="*/ 306 w 748"/>
                  <a:gd name="T45" fmla="*/ 77 h 95"/>
                  <a:gd name="T46" fmla="*/ 364 w 748"/>
                  <a:gd name="T47" fmla="*/ 85 h 95"/>
                  <a:gd name="T48" fmla="*/ 566 w 748"/>
                  <a:gd name="T49" fmla="*/ 89 h 95"/>
                  <a:gd name="T50" fmla="*/ 675 w 748"/>
                  <a:gd name="T51" fmla="*/ 85 h 95"/>
                  <a:gd name="T52" fmla="*/ 744 w 748"/>
                  <a:gd name="T53" fmla="*/ 58 h 95"/>
                  <a:gd name="T54" fmla="*/ 725 w 748"/>
                  <a:gd name="T55" fmla="*/ 56 h 95"/>
                  <a:gd name="T56" fmla="*/ 733 w 748"/>
                  <a:gd name="T57" fmla="*/ 32 h 95"/>
                  <a:gd name="T58" fmla="*/ 725 w 748"/>
                  <a:gd name="T59" fmla="*/ 7 h 95"/>
                  <a:gd name="T60" fmla="*/ 672 w 748"/>
                  <a:gd name="T61" fmla="*/ 9 h 95"/>
                  <a:gd name="T62" fmla="*/ 642 w 748"/>
                  <a:gd name="T63" fmla="*/ 9 h 95"/>
                  <a:gd name="T64" fmla="*/ 604 w 748"/>
                  <a:gd name="T65" fmla="*/ 6 h 95"/>
                  <a:gd name="T66" fmla="*/ 227 w 748"/>
                  <a:gd name="T67" fmla="*/ 28 h 95"/>
                  <a:gd name="T68" fmla="*/ 201 w 748"/>
                  <a:gd name="T69" fmla="*/ 36 h 95"/>
                  <a:gd name="T70" fmla="*/ 220 w 748"/>
                  <a:gd name="T71" fmla="*/ 21 h 95"/>
                  <a:gd name="T72" fmla="*/ 196 w 748"/>
                  <a:gd name="T73" fmla="*/ 25 h 95"/>
                  <a:gd name="T74" fmla="*/ 184 w 748"/>
                  <a:gd name="T75" fmla="*/ 11 h 95"/>
                  <a:gd name="T76" fmla="*/ 79 w 748"/>
                  <a:gd name="T77" fmla="*/ 39 h 95"/>
                  <a:gd name="T78" fmla="*/ 54 w 748"/>
                  <a:gd name="T79" fmla="*/ 40 h 95"/>
                  <a:gd name="T80" fmla="*/ 71 w 748"/>
                  <a:gd name="T81" fmla="*/ 38 h 95"/>
                  <a:gd name="T82" fmla="*/ 79 w 748"/>
                  <a:gd name="T83" fmla="*/ 44 h 95"/>
                  <a:gd name="T84" fmla="*/ 60 w 748"/>
                  <a:gd name="T85" fmla="*/ 68 h 95"/>
                  <a:gd name="T86" fmla="*/ 95 w 748"/>
                  <a:gd name="T87" fmla="*/ 48 h 95"/>
                  <a:gd name="T88" fmla="*/ 115 w 748"/>
                  <a:gd name="T89" fmla="*/ 39 h 95"/>
                  <a:gd name="T90" fmla="*/ 132 w 748"/>
                  <a:gd name="T91" fmla="*/ 31 h 95"/>
                  <a:gd name="T92" fmla="*/ 168 w 748"/>
                  <a:gd name="T93" fmla="*/ 26 h 95"/>
                  <a:gd name="T94" fmla="*/ 134 w 748"/>
                  <a:gd name="T95" fmla="*/ 63 h 95"/>
                  <a:gd name="T96" fmla="*/ 174 w 748"/>
                  <a:gd name="T97" fmla="*/ 29 h 95"/>
                  <a:gd name="T98" fmla="*/ 159 w 748"/>
                  <a:gd name="T99" fmla="*/ 58 h 95"/>
                  <a:gd name="T100" fmla="*/ 194 w 748"/>
                  <a:gd name="T101" fmla="*/ 38 h 95"/>
                  <a:gd name="T102" fmla="*/ 201 w 748"/>
                  <a:gd name="T103" fmla="*/ 43 h 95"/>
                  <a:gd name="T104" fmla="*/ 183 w 748"/>
                  <a:gd name="T105" fmla="*/ 66 h 95"/>
                  <a:gd name="T106" fmla="*/ 222 w 748"/>
                  <a:gd name="T107" fmla="*/ 63 h 95"/>
                  <a:gd name="T108" fmla="*/ 227 w 748"/>
                  <a:gd name="T109" fmla="*/ 66 h 95"/>
                  <a:gd name="T110" fmla="*/ 241 w 748"/>
                  <a:gd name="T111" fmla="*/ 73 h 95"/>
                  <a:gd name="T112" fmla="*/ 363 w 748"/>
                  <a:gd name="T113" fmla="*/ 12 h 95"/>
                  <a:gd name="T114" fmla="*/ 717 w 748"/>
                  <a:gd name="T115" fmla="*/ 62 h 95"/>
                  <a:gd name="T116" fmla="*/ 721 w 748"/>
                  <a:gd name="T117" fmla="*/ 3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48" h="95">
                    <a:moveTo>
                      <a:pt x="559" y="11"/>
                    </a:moveTo>
                    <a:cubicBezTo>
                      <a:pt x="559" y="7"/>
                      <a:pt x="557" y="9"/>
                      <a:pt x="557" y="5"/>
                    </a:cubicBezTo>
                    <a:cubicBezTo>
                      <a:pt x="546" y="13"/>
                      <a:pt x="543" y="8"/>
                      <a:pt x="534" y="8"/>
                    </a:cubicBezTo>
                    <a:cubicBezTo>
                      <a:pt x="537" y="7"/>
                      <a:pt x="541" y="7"/>
                      <a:pt x="539" y="3"/>
                    </a:cubicBezTo>
                    <a:cubicBezTo>
                      <a:pt x="529" y="8"/>
                      <a:pt x="508" y="10"/>
                      <a:pt x="498" y="11"/>
                    </a:cubicBezTo>
                    <a:cubicBezTo>
                      <a:pt x="499" y="11"/>
                      <a:pt x="499" y="9"/>
                      <a:pt x="498" y="8"/>
                    </a:cubicBezTo>
                    <a:cubicBezTo>
                      <a:pt x="491" y="10"/>
                      <a:pt x="491" y="13"/>
                      <a:pt x="485" y="9"/>
                    </a:cubicBezTo>
                    <a:cubicBezTo>
                      <a:pt x="483" y="14"/>
                      <a:pt x="481" y="8"/>
                      <a:pt x="480" y="13"/>
                    </a:cubicBezTo>
                    <a:cubicBezTo>
                      <a:pt x="478" y="10"/>
                      <a:pt x="476" y="12"/>
                      <a:pt x="476" y="9"/>
                    </a:cubicBezTo>
                    <a:cubicBezTo>
                      <a:pt x="473" y="9"/>
                      <a:pt x="470" y="11"/>
                      <a:pt x="467" y="8"/>
                    </a:cubicBezTo>
                    <a:cubicBezTo>
                      <a:pt x="463" y="10"/>
                      <a:pt x="469" y="13"/>
                      <a:pt x="465" y="15"/>
                    </a:cubicBezTo>
                    <a:cubicBezTo>
                      <a:pt x="464" y="14"/>
                      <a:pt x="463" y="13"/>
                      <a:pt x="462" y="13"/>
                    </a:cubicBezTo>
                    <a:cubicBezTo>
                      <a:pt x="463" y="12"/>
                      <a:pt x="464" y="10"/>
                      <a:pt x="462" y="9"/>
                    </a:cubicBezTo>
                    <a:cubicBezTo>
                      <a:pt x="461" y="10"/>
                      <a:pt x="459" y="11"/>
                      <a:pt x="458" y="12"/>
                    </a:cubicBezTo>
                    <a:cubicBezTo>
                      <a:pt x="445" y="2"/>
                      <a:pt x="432" y="14"/>
                      <a:pt x="426" y="14"/>
                    </a:cubicBezTo>
                    <a:cubicBezTo>
                      <a:pt x="422" y="9"/>
                      <a:pt x="428" y="10"/>
                      <a:pt x="427" y="8"/>
                    </a:cubicBezTo>
                    <a:cubicBezTo>
                      <a:pt x="420" y="9"/>
                      <a:pt x="412" y="6"/>
                      <a:pt x="410" y="14"/>
                    </a:cubicBezTo>
                    <a:cubicBezTo>
                      <a:pt x="405" y="6"/>
                      <a:pt x="404" y="18"/>
                      <a:pt x="401" y="13"/>
                    </a:cubicBezTo>
                    <a:cubicBezTo>
                      <a:pt x="400" y="11"/>
                      <a:pt x="406" y="9"/>
                      <a:pt x="402" y="7"/>
                    </a:cubicBezTo>
                    <a:cubicBezTo>
                      <a:pt x="397" y="8"/>
                      <a:pt x="397" y="14"/>
                      <a:pt x="392" y="11"/>
                    </a:cubicBezTo>
                    <a:cubicBezTo>
                      <a:pt x="393" y="10"/>
                      <a:pt x="394" y="9"/>
                      <a:pt x="392" y="7"/>
                    </a:cubicBezTo>
                    <a:cubicBezTo>
                      <a:pt x="386" y="13"/>
                      <a:pt x="381" y="11"/>
                      <a:pt x="375" y="13"/>
                    </a:cubicBezTo>
                    <a:cubicBezTo>
                      <a:pt x="376" y="13"/>
                      <a:pt x="376" y="7"/>
                      <a:pt x="374" y="9"/>
                    </a:cubicBezTo>
                    <a:cubicBezTo>
                      <a:pt x="375" y="12"/>
                      <a:pt x="368" y="13"/>
                      <a:pt x="366" y="13"/>
                    </a:cubicBezTo>
                    <a:cubicBezTo>
                      <a:pt x="370" y="11"/>
                      <a:pt x="369" y="8"/>
                      <a:pt x="370" y="5"/>
                    </a:cubicBezTo>
                    <a:cubicBezTo>
                      <a:pt x="365" y="4"/>
                      <a:pt x="369" y="8"/>
                      <a:pt x="365" y="10"/>
                    </a:cubicBezTo>
                    <a:cubicBezTo>
                      <a:pt x="361" y="4"/>
                      <a:pt x="353" y="5"/>
                      <a:pt x="350" y="11"/>
                    </a:cubicBezTo>
                    <a:cubicBezTo>
                      <a:pt x="346" y="10"/>
                      <a:pt x="340" y="11"/>
                      <a:pt x="338" y="8"/>
                    </a:cubicBezTo>
                    <a:cubicBezTo>
                      <a:pt x="336" y="8"/>
                      <a:pt x="326" y="14"/>
                      <a:pt x="322" y="8"/>
                    </a:cubicBezTo>
                    <a:cubicBezTo>
                      <a:pt x="318" y="9"/>
                      <a:pt x="321" y="12"/>
                      <a:pt x="319" y="14"/>
                    </a:cubicBezTo>
                    <a:cubicBezTo>
                      <a:pt x="317" y="11"/>
                      <a:pt x="315" y="8"/>
                      <a:pt x="315" y="6"/>
                    </a:cubicBezTo>
                    <a:cubicBezTo>
                      <a:pt x="310" y="8"/>
                      <a:pt x="314" y="12"/>
                      <a:pt x="311" y="15"/>
                    </a:cubicBezTo>
                    <a:cubicBezTo>
                      <a:pt x="309" y="12"/>
                      <a:pt x="301" y="15"/>
                      <a:pt x="302" y="11"/>
                    </a:cubicBezTo>
                    <a:cubicBezTo>
                      <a:pt x="304" y="12"/>
                      <a:pt x="311" y="14"/>
                      <a:pt x="310" y="8"/>
                    </a:cubicBezTo>
                    <a:cubicBezTo>
                      <a:pt x="305" y="11"/>
                      <a:pt x="302" y="7"/>
                      <a:pt x="298" y="7"/>
                    </a:cubicBezTo>
                    <a:cubicBezTo>
                      <a:pt x="298" y="11"/>
                      <a:pt x="299" y="8"/>
                      <a:pt x="302" y="9"/>
                    </a:cubicBezTo>
                    <a:cubicBezTo>
                      <a:pt x="298" y="10"/>
                      <a:pt x="297" y="14"/>
                      <a:pt x="295" y="13"/>
                    </a:cubicBezTo>
                    <a:cubicBezTo>
                      <a:pt x="292" y="11"/>
                      <a:pt x="295" y="6"/>
                      <a:pt x="292" y="8"/>
                    </a:cubicBezTo>
                    <a:cubicBezTo>
                      <a:pt x="294" y="10"/>
                      <a:pt x="287" y="15"/>
                      <a:pt x="286" y="13"/>
                    </a:cubicBezTo>
                    <a:cubicBezTo>
                      <a:pt x="284" y="8"/>
                      <a:pt x="293" y="5"/>
                      <a:pt x="289" y="1"/>
                    </a:cubicBezTo>
                    <a:cubicBezTo>
                      <a:pt x="285" y="11"/>
                      <a:pt x="272" y="11"/>
                      <a:pt x="263" y="11"/>
                    </a:cubicBezTo>
                    <a:cubicBezTo>
                      <a:pt x="263" y="8"/>
                      <a:pt x="264" y="2"/>
                      <a:pt x="260" y="4"/>
                    </a:cubicBezTo>
                    <a:cubicBezTo>
                      <a:pt x="258" y="8"/>
                      <a:pt x="261" y="7"/>
                      <a:pt x="260" y="9"/>
                    </a:cubicBezTo>
                    <a:cubicBezTo>
                      <a:pt x="257" y="10"/>
                      <a:pt x="256" y="12"/>
                      <a:pt x="253" y="6"/>
                    </a:cubicBezTo>
                    <a:cubicBezTo>
                      <a:pt x="251" y="7"/>
                      <a:pt x="252" y="9"/>
                      <a:pt x="250" y="10"/>
                    </a:cubicBezTo>
                    <a:cubicBezTo>
                      <a:pt x="245" y="1"/>
                      <a:pt x="245" y="12"/>
                      <a:pt x="243" y="10"/>
                    </a:cubicBezTo>
                    <a:cubicBezTo>
                      <a:pt x="238" y="7"/>
                      <a:pt x="247" y="6"/>
                      <a:pt x="242" y="3"/>
                    </a:cubicBezTo>
                    <a:cubicBezTo>
                      <a:pt x="237" y="7"/>
                      <a:pt x="240" y="10"/>
                      <a:pt x="234" y="11"/>
                    </a:cubicBezTo>
                    <a:cubicBezTo>
                      <a:pt x="234" y="8"/>
                      <a:pt x="232" y="6"/>
                      <a:pt x="230" y="6"/>
                    </a:cubicBezTo>
                    <a:cubicBezTo>
                      <a:pt x="229" y="8"/>
                      <a:pt x="227" y="11"/>
                      <a:pt x="226" y="5"/>
                    </a:cubicBezTo>
                    <a:cubicBezTo>
                      <a:pt x="220" y="7"/>
                      <a:pt x="230" y="10"/>
                      <a:pt x="224" y="12"/>
                    </a:cubicBezTo>
                    <a:cubicBezTo>
                      <a:pt x="223" y="11"/>
                      <a:pt x="222" y="10"/>
                      <a:pt x="220" y="10"/>
                    </a:cubicBezTo>
                    <a:cubicBezTo>
                      <a:pt x="223" y="8"/>
                      <a:pt x="223" y="6"/>
                      <a:pt x="221" y="4"/>
                    </a:cubicBezTo>
                    <a:cubicBezTo>
                      <a:pt x="214" y="5"/>
                      <a:pt x="221" y="17"/>
                      <a:pt x="213" y="12"/>
                    </a:cubicBezTo>
                    <a:cubicBezTo>
                      <a:pt x="219" y="11"/>
                      <a:pt x="214" y="9"/>
                      <a:pt x="216" y="4"/>
                    </a:cubicBezTo>
                    <a:cubicBezTo>
                      <a:pt x="212" y="5"/>
                      <a:pt x="207" y="9"/>
                      <a:pt x="205" y="13"/>
                    </a:cubicBezTo>
                    <a:cubicBezTo>
                      <a:pt x="202" y="10"/>
                      <a:pt x="204" y="7"/>
                      <a:pt x="201" y="5"/>
                    </a:cubicBezTo>
                    <a:cubicBezTo>
                      <a:pt x="194" y="9"/>
                      <a:pt x="192" y="14"/>
                      <a:pt x="188" y="12"/>
                    </a:cubicBezTo>
                    <a:cubicBezTo>
                      <a:pt x="191" y="10"/>
                      <a:pt x="183" y="7"/>
                      <a:pt x="188" y="6"/>
                    </a:cubicBezTo>
                    <a:cubicBezTo>
                      <a:pt x="189" y="7"/>
                      <a:pt x="188" y="8"/>
                      <a:pt x="190" y="10"/>
                    </a:cubicBezTo>
                    <a:cubicBezTo>
                      <a:pt x="197" y="2"/>
                      <a:pt x="183" y="7"/>
                      <a:pt x="179" y="4"/>
                    </a:cubicBezTo>
                    <a:cubicBezTo>
                      <a:pt x="174" y="7"/>
                      <a:pt x="174" y="12"/>
                      <a:pt x="169" y="8"/>
                    </a:cubicBezTo>
                    <a:cubicBezTo>
                      <a:pt x="169" y="4"/>
                      <a:pt x="176" y="9"/>
                      <a:pt x="175" y="2"/>
                    </a:cubicBezTo>
                    <a:cubicBezTo>
                      <a:pt x="167" y="6"/>
                      <a:pt x="150" y="5"/>
                      <a:pt x="152" y="18"/>
                    </a:cubicBezTo>
                    <a:cubicBezTo>
                      <a:pt x="155" y="14"/>
                      <a:pt x="157" y="17"/>
                      <a:pt x="160" y="17"/>
                    </a:cubicBezTo>
                    <a:cubicBezTo>
                      <a:pt x="165" y="15"/>
                      <a:pt x="162" y="12"/>
                      <a:pt x="166" y="9"/>
                    </a:cubicBezTo>
                    <a:cubicBezTo>
                      <a:pt x="170" y="13"/>
                      <a:pt x="167" y="16"/>
                      <a:pt x="164" y="19"/>
                    </a:cubicBezTo>
                    <a:cubicBezTo>
                      <a:pt x="159" y="19"/>
                      <a:pt x="153" y="20"/>
                      <a:pt x="148" y="23"/>
                    </a:cubicBezTo>
                    <a:cubicBezTo>
                      <a:pt x="147" y="22"/>
                      <a:pt x="147" y="22"/>
                      <a:pt x="146" y="21"/>
                    </a:cubicBezTo>
                    <a:cubicBezTo>
                      <a:pt x="156" y="14"/>
                      <a:pt x="144" y="12"/>
                      <a:pt x="152" y="7"/>
                    </a:cubicBezTo>
                    <a:cubicBezTo>
                      <a:pt x="146" y="7"/>
                      <a:pt x="146" y="11"/>
                      <a:pt x="140" y="13"/>
                    </a:cubicBezTo>
                    <a:cubicBezTo>
                      <a:pt x="138" y="17"/>
                      <a:pt x="144" y="15"/>
                      <a:pt x="142" y="18"/>
                    </a:cubicBezTo>
                    <a:cubicBezTo>
                      <a:pt x="136" y="18"/>
                      <a:pt x="138" y="21"/>
                      <a:pt x="133" y="25"/>
                    </a:cubicBezTo>
                    <a:cubicBezTo>
                      <a:pt x="131" y="19"/>
                      <a:pt x="127" y="30"/>
                      <a:pt x="125" y="26"/>
                    </a:cubicBezTo>
                    <a:cubicBezTo>
                      <a:pt x="123" y="22"/>
                      <a:pt x="130" y="20"/>
                      <a:pt x="129" y="16"/>
                    </a:cubicBezTo>
                    <a:cubicBezTo>
                      <a:pt x="139" y="21"/>
                      <a:pt x="139" y="4"/>
                      <a:pt x="149" y="6"/>
                    </a:cubicBezTo>
                    <a:cubicBezTo>
                      <a:pt x="143" y="3"/>
                      <a:pt x="136" y="7"/>
                      <a:pt x="130" y="5"/>
                    </a:cubicBezTo>
                    <a:cubicBezTo>
                      <a:pt x="129" y="8"/>
                      <a:pt x="127" y="12"/>
                      <a:pt x="127" y="16"/>
                    </a:cubicBezTo>
                    <a:cubicBezTo>
                      <a:pt x="125" y="14"/>
                      <a:pt x="123" y="14"/>
                      <a:pt x="121" y="15"/>
                    </a:cubicBezTo>
                    <a:cubicBezTo>
                      <a:pt x="119" y="19"/>
                      <a:pt x="128" y="17"/>
                      <a:pt x="126" y="20"/>
                    </a:cubicBezTo>
                    <a:cubicBezTo>
                      <a:pt x="115" y="20"/>
                      <a:pt x="116" y="24"/>
                      <a:pt x="111" y="27"/>
                    </a:cubicBezTo>
                    <a:cubicBezTo>
                      <a:pt x="111" y="22"/>
                      <a:pt x="111" y="17"/>
                      <a:pt x="114" y="13"/>
                    </a:cubicBezTo>
                    <a:cubicBezTo>
                      <a:pt x="118" y="16"/>
                      <a:pt x="116" y="18"/>
                      <a:pt x="119" y="21"/>
                    </a:cubicBezTo>
                    <a:cubicBezTo>
                      <a:pt x="120" y="15"/>
                      <a:pt x="122" y="9"/>
                      <a:pt x="126" y="4"/>
                    </a:cubicBezTo>
                    <a:cubicBezTo>
                      <a:pt x="124" y="1"/>
                      <a:pt x="109" y="1"/>
                      <a:pt x="114" y="8"/>
                    </a:cubicBezTo>
                    <a:cubicBezTo>
                      <a:pt x="114" y="10"/>
                      <a:pt x="109" y="12"/>
                      <a:pt x="106" y="12"/>
                    </a:cubicBezTo>
                    <a:cubicBezTo>
                      <a:pt x="103" y="10"/>
                      <a:pt x="112" y="9"/>
                      <a:pt x="109" y="6"/>
                    </a:cubicBezTo>
                    <a:cubicBezTo>
                      <a:pt x="104" y="8"/>
                      <a:pt x="106" y="3"/>
                      <a:pt x="107" y="1"/>
                    </a:cubicBezTo>
                    <a:cubicBezTo>
                      <a:pt x="103" y="6"/>
                      <a:pt x="93" y="13"/>
                      <a:pt x="86" y="16"/>
                    </a:cubicBezTo>
                    <a:cubicBezTo>
                      <a:pt x="87" y="14"/>
                      <a:pt x="85" y="13"/>
                      <a:pt x="86" y="12"/>
                    </a:cubicBezTo>
                    <a:cubicBezTo>
                      <a:pt x="90" y="7"/>
                      <a:pt x="103" y="8"/>
                      <a:pt x="99" y="0"/>
                    </a:cubicBezTo>
                    <a:cubicBezTo>
                      <a:pt x="94" y="2"/>
                      <a:pt x="96" y="5"/>
                      <a:pt x="92" y="7"/>
                    </a:cubicBezTo>
                    <a:cubicBezTo>
                      <a:pt x="86" y="7"/>
                      <a:pt x="91" y="4"/>
                      <a:pt x="89" y="1"/>
                    </a:cubicBezTo>
                    <a:cubicBezTo>
                      <a:pt x="80" y="5"/>
                      <a:pt x="88" y="11"/>
                      <a:pt x="82" y="15"/>
                    </a:cubicBezTo>
                    <a:cubicBezTo>
                      <a:pt x="78" y="10"/>
                      <a:pt x="73" y="16"/>
                      <a:pt x="70" y="10"/>
                    </a:cubicBezTo>
                    <a:cubicBezTo>
                      <a:pt x="68" y="13"/>
                      <a:pt x="69" y="17"/>
                      <a:pt x="64" y="20"/>
                    </a:cubicBezTo>
                    <a:cubicBezTo>
                      <a:pt x="57" y="12"/>
                      <a:pt x="58" y="16"/>
                      <a:pt x="51" y="12"/>
                    </a:cubicBezTo>
                    <a:cubicBezTo>
                      <a:pt x="52" y="17"/>
                      <a:pt x="49" y="18"/>
                      <a:pt x="44" y="21"/>
                    </a:cubicBezTo>
                    <a:cubicBezTo>
                      <a:pt x="50" y="29"/>
                      <a:pt x="44" y="36"/>
                      <a:pt x="35" y="43"/>
                    </a:cubicBezTo>
                    <a:cubicBezTo>
                      <a:pt x="29" y="38"/>
                      <a:pt x="22" y="43"/>
                      <a:pt x="18" y="49"/>
                    </a:cubicBezTo>
                    <a:cubicBezTo>
                      <a:pt x="13" y="48"/>
                      <a:pt x="18" y="44"/>
                      <a:pt x="12" y="42"/>
                    </a:cubicBezTo>
                    <a:cubicBezTo>
                      <a:pt x="11" y="46"/>
                      <a:pt x="16" y="67"/>
                      <a:pt x="8" y="58"/>
                    </a:cubicBezTo>
                    <a:cubicBezTo>
                      <a:pt x="7" y="60"/>
                      <a:pt x="0" y="62"/>
                      <a:pt x="5" y="64"/>
                    </a:cubicBezTo>
                    <a:cubicBezTo>
                      <a:pt x="9" y="64"/>
                      <a:pt x="13" y="63"/>
                      <a:pt x="17" y="64"/>
                    </a:cubicBezTo>
                    <a:cubicBezTo>
                      <a:pt x="18" y="60"/>
                      <a:pt x="17" y="56"/>
                      <a:pt x="20" y="52"/>
                    </a:cubicBezTo>
                    <a:cubicBezTo>
                      <a:pt x="22" y="53"/>
                      <a:pt x="24" y="53"/>
                      <a:pt x="25" y="56"/>
                    </a:cubicBezTo>
                    <a:cubicBezTo>
                      <a:pt x="27" y="51"/>
                      <a:pt x="30" y="52"/>
                      <a:pt x="34" y="51"/>
                    </a:cubicBezTo>
                    <a:cubicBezTo>
                      <a:pt x="32" y="48"/>
                      <a:pt x="30" y="49"/>
                      <a:pt x="29" y="47"/>
                    </a:cubicBezTo>
                    <a:cubicBezTo>
                      <a:pt x="35" y="41"/>
                      <a:pt x="36" y="47"/>
                      <a:pt x="40" y="40"/>
                    </a:cubicBezTo>
                    <a:cubicBezTo>
                      <a:pt x="43" y="44"/>
                      <a:pt x="49" y="46"/>
                      <a:pt x="56" y="46"/>
                    </a:cubicBezTo>
                    <a:cubicBezTo>
                      <a:pt x="46" y="53"/>
                      <a:pt x="60" y="57"/>
                      <a:pt x="51" y="64"/>
                    </a:cubicBezTo>
                    <a:cubicBezTo>
                      <a:pt x="57" y="73"/>
                      <a:pt x="65" y="66"/>
                      <a:pt x="71" y="69"/>
                    </a:cubicBezTo>
                    <a:cubicBezTo>
                      <a:pt x="69" y="66"/>
                      <a:pt x="67" y="67"/>
                      <a:pt x="65" y="63"/>
                    </a:cubicBezTo>
                    <a:cubicBezTo>
                      <a:pt x="66" y="61"/>
                      <a:pt x="66" y="59"/>
                      <a:pt x="68" y="58"/>
                    </a:cubicBezTo>
                    <a:cubicBezTo>
                      <a:pt x="70" y="60"/>
                      <a:pt x="69" y="62"/>
                      <a:pt x="71" y="63"/>
                    </a:cubicBezTo>
                    <a:cubicBezTo>
                      <a:pt x="72" y="64"/>
                      <a:pt x="78" y="62"/>
                      <a:pt x="76" y="59"/>
                    </a:cubicBezTo>
                    <a:cubicBezTo>
                      <a:pt x="75" y="59"/>
                      <a:pt x="81" y="47"/>
                      <a:pt x="86" y="46"/>
                    </a:cubicBezTo>
                    <a:cubicBezTo>
                      <a:pt x="84" y="48"/>
                      <a:pt x="83" y="50"/>
                      <a:pt x="83" y="52"/>
                    </a:cubicBezTo>
                    <a:cubicBezTo>
                      <a:pt x="86" y="51"/>
                      <a:pt x="92" y="50"/>
                      <a:pt x="91" y="55"/>
                    </a:cubicBezTo>
                    <a:cubicBezTo>
                      <a:pt x="94" y="52"/>
                      <a:pt x="98" y="50"/>
                      <a:pt x="101" y="51"/>
                    </a:cubicBezTo>
                    <a:cubicBezTo>
                      <a:pt x="101" y="52"/>
                      <a:pt x="102" y="53"/>
                      <a:pt x="101" y="54"/>
                    </a:cubicBezTo>
                    <a:cubicBezTo>
                      <a:pt x="96" y="55"/>
                      <a:pt x="91" y="54"/>
                      <a:pt x="85" y="59"/>
                    </a:cubicBezTo>
                    <a:cubicBezTo>
                      <a:pt x="85" y="58"/>
                      <a:pt x="85" y="53"/>
                      <a:pt x="82" y="55"/>
                    </a:cubicBezTo>
                    <a:cubicBezTo>
                      <a:pt x="85" y="62"/>
                      <a:pt x="73" y="61"/>
                      <a:pt x="75" y="69"/>
                    </a:cubicBezTo>
                    <a:cubicBezTo>
                      <a:pt x="79" y="65"/>
                      <a:pt x="82" y="74"/>
                      <a:pt x="86" y="69"/>
                    </a:cubicBezTo>
                    <a:cubicBezTo>
                      <a:pt x="90" y="67"/>
                      <a:pt x="84" y="64"/>
                      <a:pt x="86" y="62"/>
                    </a:cubicBezTo>
                    <a:cubicBezTo>
                      <a:pt x="88" y="61"/>
                      <a:pt x="89" y="60"/>
                      <a:pt x="90" y="61"/>
                    </a:cubicBezTo>
                    <a:cubicBezTo>
                      <a:pt x="93" y="63"/>
                      <a:pt x="88" y="65"/>
                      <a:pt x="90" y="67"/>
                    </a:cubicBezTo>
                    <a:cubicBezTo>
                      <a:pt x="92" y="66"/>
                      <a:pt x="93" y="70"/>
                      <a:pt x="96" y="65"/>
                    </a:cubicBezTo>
                    <a:cubicBezTo>
                      <a:pt x="94" y="64"/>
                      <a:pt x="93" y="62"/>
                      <a:pt x="91" y="60"/>
                    </a:cubicBezTo>
                    <a:cubicBezTo>
                      <a:pt x="93" y="59"/>
                      <a:pt x="93" y="57"/>
                      <a:pt x="94" y="56"/>
                    </a:cubicBezTo>
                    <a:cubicBezTo>
                      <a:pt x="96" y="62"/>
                      <a:pt x="99" y="56"/>
                      <a:pt x="101" y="60"/>
                    </a:cubicBezTo>
                    <a:cubicBezTo>
                      <a:pt x="98" y="64"/>
                      <a:pt x="97" y="57"/>
                      <a:pt x="94" y="61"/>
                    </a:cubicBezTo>
                    <a:cubicBezTo>
                      <a:pt x="100" y="64"/>
                      <a:pt x="97" y="67"/>
                      <a:pt x="98" y="71"/>
                    </a:cubicBezTo>
                    <a:cubicBezTo>
                      <a:pt x="105" y="68"/>
                      <a:pt x="100" y="63"/>
                      <a:pt x="104" y="59"/>
                    </a:cubicBezTo>
                    <a:cubicBezTo>
                      <a:pt x="107" y="57"/>
                      <a:pt x="109" y="64"/>
                      <a:pt x="112" y="63"/>
                    </a:cubicBezTo>
                    <a:cubicBezTo>
                      <a:pt x="114" y="59"/>
                      <a:pt x="118" y="57"/>
                      <a:pt x="112" y="54"/>
                    </a:cubicBezTo>
                    <a:cubicBezTo>
                      <a:pt x="115" y="51"/>
                      <a:pt x="120" y="47"/>
                      <a:pt x="124" y="49"/>
                    </a:cubicBezTo>
                    <a:cubicBezTo>
                      <a:pt x="117" y="54"/>
                      <a:pt x="118" y="60"/>
                      <a:pt x="114" y="66"/>
                    </a:cubicBezTo>
                    <a:cubicBezTo>
                      <a:pt x="111" y="60"/>
                      <a:pt x="96" y="73"/>
                      <a:pt x="104" y="74"/>
                    </a:cubicBezTo>
                    <a:cubicBezTo>
                      <a:pt x="103" y="70"/>
                      <a:pt x="109" y="75"/>
                      <a:pt x="112" y="69"/>
                    </a:cubicBezTo>
                    <a:cubicBezTo>
                      <a:pt x="115" y="75"/>
                      <a:pt x="123" y="71"/>
                      <a:pt x="131" y="76"/>
                    </a:cubicBezTo>
                    <a:cubicBezTo>
                      <a:pt x="136" y="74"/>
                      <a:pt x="133" y="71"/>
                      <a:pt x="134" y="68"/>
                    </a:cubicBezTo>
                    <a:cubicBezTo>
                      <a:pt x="136" y="69"/>
                      <a:pt x="138" y="65"/>
                      <a:pt x="140" y="69"/>
                    </a:cubicBezTo>
                    <a:cubicBezTo>
                      <a:pt x="143" y="65"/>
                      <a:pt x="143" y="65"/>
                      <a:pt x="147" y="64"/>
                    </a:cubicBezTo>
                    <a:cubicBezTo>
                      <a:pt x="145" y="58"/>
                      <a:pt x="142" y="67"/>
                      <a:pt x="140" y="64"/>
                    </a:cubicBezTo>
                    <a:cubicBezTo>
                      <a:pt x="137" y="61"/>
                      <a:pt x="137" y="59"/>
                      <a:pt x="138" y="57"/>
                    </a:cubicBezTo>
                    <a:cubicBezTo>
                      <a:pt x="142" y="56"/>
                      <a:pt x="145" y="61"/>
                      <a:pt x="150" y="56"/>
                    </a:cubicBezTo>
                    <a:cubicBezTo>
                      <a:pt x="146" y="52"/>
                      <a:pt x="148" y="49"/>
                      <a:pt x="151" y="46"/>
                    </a:cubicBezTo>
                    <a:cubicBezTo>
                      <a:pt x="154" y="49"/>
                      <a:pt x="157" y="43"/>
                      <a:pt x="160" y="44"/>
                    </a:cubicBezTo>
                    <a:cubicBezTo>
                      <a:pt x="161" y="45"/>
                      <a:pt x="160" y="47"/>
                      <a:pt x="160" y="48"/>
                    </a:cubicBezTo>
                    <a:cubicBezTo>
                      <a:pt x="157" y="52"/>
                      <a:pt x="154" y="50"/>
                      <a:pt x="151" y="51"/>
                    </a:cubicBezTo>
                    <a:cubicBezTo>
                      <a:pt x="154" y="59"/>
                      <a:pt x="144" y="65"/>
                      <a:pt x="147" y="73"/>
                    </a:cubicBezTo>
                    <a:cubicBezTo>
                      <a:pt x="143" y="73"/>
                      <a:pt x="140" y="68"/>
                      <a:pt x="136" y="72"/>
                    </a:cubicBezTo>
                    <a:cubicBezTo>
                      <a:pt x="140" y="79"/>
                      <a:pt x="149" y="71"/>
                      <a:pt x="150" y="77"/>
                    </a:cubicBezTo>
                    <a:cubicBezTo>
                      <a:pt x="157" y="75"/>
                      <a:pt x="157" y="70"/>
                      <a:pt x="162" y="64"/>
                    </a:cubicBezTo>
                    <a:cubicBezTo>
                      <a:pt x="163" y="66"/>
                      <a:pt x="165" y="65"/>
                      <a:pt x="166" y="67"/>
                    </a:cubicBezTo>
                    <a:cubicBezTo>
                      <a:pt x="165" y="71"/>
                      <a:pt x="161" y="69"/>
                      <a:pt x="161" y="72"/>
                    </a:cubicBezTo>
                    <a:cubicBezTo>
                      <a:pt x="163" y="76"/>
                      <a:pt x="166" y="72"/>
                      <a:pt x="169" y="75"/>
                    </a:cubicBezTo>
                    <a:cubicBezTo>
                      <a:pt x="175" y="71"/>
                      <a:pt x="166" y="64"/>
                      <a:pt x="167" y="62"/>
                    </a:cubicBezTo>
                    <a:cubicBezTo>
                      <a:pt x="169" y="61"/>
                      <a:pt x="170" y="62"/>
                      <a:pt x="171" y="63"/>
                    </a:cubicBezTo>
                    <a:cubicBezTo>
                      <a:pt x="173" y="68"/>
                      <a:pt x="172" y="72"/>
                      <a:pt x="177" y="76"/>
                    </a:cubicBezTo>
                    <a:cubicBezTo>
                      <a:pt x="180" y="76"/>
                      <a:pt x="182" y="72"/>
                      <a:pt x="184" y="78"/>
                    </a:cubicBezTo>
                    <a:cubicBezTo>
                      <a:pt x="187" y="73"/>
                      <a:pt x="190" y="78"/>
                      <a:pt x="189" y="81"/>
                    </a:cubicBezTo>
                    <a:cubicBezTo>
                      <a:pt x="195" y="71"/>
                      <a:pt x="202" y="78"/>
                      <a:pt x="204" y="70"/>
                    </a:cubicBezTo>
                    <a:cubicBezTo>
                      <a:pt x="202" y="67"/>
                      <a:pt x="200" y="69"/>
                      <a:pt x="198" y="65"/>
                    </a:cubicBezTo>
                    <a:cubicBezTo>
                      <a:pt x="204" y="64"/>
                      <a:pt x="201" y="62"/>
                      <a:pt x="204" y="58"/>
                    </a:cubicBezTo>
                    <a:cubicBezTo>
                      <a:pt x="204" y="64"/>
                      <a:pt x="210" y="59"/>
                      <a:pt x="213" y="61"/>
                    </a:cubicBezTo>
                    <a:cubicBezTo>
                      <a:pt x="213" y="64"/>
                      <a:pt x="208" y="64"/>
                      <a:pt x="205" y="64"/>
                    </a:cubicBezTo>
                    <a:cubicBezTo>
                      <a:pt x="207" y="69"/>
                      <a:pt x="203" y="73"/>
                      <a:pt x="203" y="78"/>
                    </a:cubicBezTo>
                    <a:cubicBezTo>
                      <a:pt x="209" y="73"/>
                      <a:pt x="209" y="80"/>
                      <a:pt x="215" y="79"/>
                    </a:cubicBezTo>
                    <a:cubicBezTo>
                      <a:pt x="216" y="75"/>
                      <a:pt x="211" y="77"/>
                      <a:pt x="213" y="75"/>
                    </a:cubicBezTo>
                    <a:cubicBezTo>
                      <a:pt x="216" y="77"/>
                      <a:pt x="219" y="75"/>
                      <a:pt x="221" y="76"/>
                    </a:cubicBezTo>
                    <a:cubicBezTo>
                      <a:pt x="223" y="77"/>
                      <a:pt x="220" y="78"/>
                      <a:pt x="221" y="80"/>
                    </a:cubicBezTo>
                    <a:cubicBezTo>
                      <a:pt x="225" y="82"/>
                      <a:pt x="228" y="76"/>
                      <a:pt x="229" y="77"/>
                    </a:cubicBezTo>
                    <a:cubicBezTo>
                      <a:pt x="229" y="82"/>
                      <a:pt x="244" y="78"/>
                      <a:pt x="244" y="84"/>
                    </a:cubicBezTo>
                    <a:cubicBezTo>
                      <a:pt x="249" y="80"/>
                      <a:pt x="255" y="79"/>
                      <a:pt x="259" y="82"/>
                    </a:cubicBezTo>
                    <a:cubicBezTo>
                      <a:pt x="263" y="79"/>
                      <a:pt x="269" y="76"/>
                      <a:pt x="268" y="72"/>
                    </a:cubicBezTo>
                    <a:cubicBezTo>
                      <a:pt x="268" y="73"/>
                      <a:pt x="269" y="73"/>
                      <a:pt x="270" y="73"/>
                    </a:cubicBezTo>
                    <a:cubicBezTo>
                      <a:pt x="266" y="77"/>
                      <a:pt x="272" y="82"/>
                      <a:pt x="274" y="83"/>
                    </a:cubicBezTo>
                    <a:cubicBezTo>
                      <a:pt x="274" y="79"/>
                      <a:pt x="284" y="87"/>
                      <a:pt x="284" y="79"/>
                    </a:cubicBezTo>
                    <a:cubicBezTo>
                      <a:pt x="289" y="84"/>
                      <a:pt x="296" y="83"/>
                      <a:pt x="302" y="82"/>
                    </a:cubicBezTo>
                    <a:cubicBezTo>
                      <a:pt x="300" y="78"/>
                      <a:pt x="296" y="79"/>
                      <a:pt x="299" y="75"/>
                    </a:cubicBezTo>
                    <a:cubicBezTo>
                      <a:pt x="298" y="81"/>
                      <a:pt x="304" y="77"/>
                      <a:pt x="306" y="77"/>
                    </a:cubicBezTo>
                    <a:cubicBezTo>
                      <a:pt x="303" y="84"/>
                      <a:pt x="321" y="74"/>
                      <a:pt x="318" y="84"/>
                    </a:cubicBezTo>
                    <a:cubicBezTo>
                      <a:pt x="314" y="77"/>
                      <a:pt x="310" y="84"/>
                      <a:pt x="305" y="83"/>
                    </a:cubicBezTo>
                    <a:cubicBezTo>
                      <a:pt x="305" y="84"/>
                      <a:pt x="306" y="84"/>
                      <a:pt x="305" y="85"/>
                    </a:cubicBezTo>
                    <a:cubicBezTo>
                      <a:pt x="305" y="86"/>
                      <a:pt x="305" y="87"/>
                      <a:pt x="305" y="88"/>
                    </a:cubicBezTo>
                    <a:cubicBezTo>
                      <a:pt x="312" y="84"/>
                      <a:pt x="317" y="85"/>
                      <a:pt x="327" y="86"/>
                    </a:cubicBezTo>
                    <a:cubicBezTo>
                      <a:pt x="337" y="86"/>
                      <a:pt x="354" y="90"/>
                      <a:pt x="362" y="87"/>
                    </a:cubicBezTo>
                    <a:cubicBezTo>
                      <a:pt x="364" y="86"/>
                      <a:pt x="364" y="86"/>
                      <a:pt x="364" y="85"/>
                    </a:cubicBezTo>
                    <a:cubicBezTo>
                      <a:pt x="363" y="84"/>
                      <a:pt x="364" y="84"/>
                      <a:pt x="364" y="85"/>
                    </a:cubicBezTo>
                    <a:cubicBezTo>
                      <a:pt x="364" y="85"/>
                      <a:pt x="365" y="86"/>
                      <a:pt x="365" y="86"/>
                    </a:cubicBezTo>
                    <a:cubicBezTo>
                      <a:pt x="372" y="93"/>
                      <a:pt x="389" y="81"/>
                      <a:pt x="387" y="91"/>
                    </a:cubicBezTo>
                    <a:cubicBezTo>
                      <a:pt x="387" y="87"/>
                      <a:pt x="400" y="85"/>
                      <a:pt x="399" y="90"/>
                    </a:cubicBezTo>
                    <a:cubicBezTo>
                      <a:pt x="413" y="85"/>
                      <a:pt x="426" y="87"/>
                      <a:pt x="439" y="90"/>
                    </a:cubicBezTo>
                    <a:cubicBezTo>
                      <a:pt x="448" y="88"/>
                      <a:pt x="461" y="85"/>
                      <a:pt x="465" y="91"/>
                    </a:cubicBezTo>
                    <a:cubicBezTo>
                      <a:pt x="464" y="90"/>
                      <a:pt x="465" y="89"/>
                      <a:pt x="466" y="87"/>
                    </a:cubicBezTo>
                    <a:cubicBezTo>
                      <a:pt x="481" y="89"/>
                      <a:pt x="505" y="89"/>
                      <a:pt x="524" y="92"/>
                    </a:cubicBezTo>
                    <a:cubicBezTo>
                      <a:pt x="539" y="86"/>
                      <a:pt x="551" y="95"/>
                      <a:pt x="566" y="89"/>
                    </a:cubicBezTo>
                    <a:cubicBezTo>
                      <a:pt x="569" y="91"/>
                      <a:pt x="572" y="89"/>
                      <a:pt x="575" y="93"/>
                    </a:cubicBezTo>
                    <a:cubicBezTo>
                      <a:pt x="588" y="85"/>
                      <a:pt x="600" y="94"/>
                      <a:pt x="614" y="87"/>
                    </a:cubicBezTo>
                    <a:cubicBezTo>
                      <a:pt x="615" y="88"/>
                      <a:pt x="616" y="90"/>
                      <a:pt x="616" y="91"/>
                    </a:cubicBezTo>
                    <a:cubicBezTo>
                      <a:pt x="625" y="89"/>
                      <a:pt x="634" y="85"/>
                      <a:pt x="641" y="86"/>
                    </a:cubicBezTo>
                    <a:cubicBezTo>
                      <a:pt x="643" y="86"/>
                      <a:pt x="646" y="89"/>
                      <a:pt x="648" y="89"/>
                    </a:cubicBezTo>
                    <a:cubicBezTo>
                      <a:pt x="652" y="89"/>
                      <a:pt x="655" y="84"/>
                      <a:pt x="659" y="85"/>
                    </a:cubicBezTo>
                    <a:cubicBezTo>
                      <a:pt x="661" y="85"/>
                      <a:pt x="662" y="88"/>
                      <a:pt x="665" y="87"/>
                    </a:cubicBezTo>
                    <a:cubicBezTo>
                      <a:pt x="669" y="87"/>
                      <a:pt x="669" y="86"/>
                      <a:pt x="675" y="85"/>
                    </a:cubicBezTo>
                    <a:cubicBezTo>
                      <a:pt x="687" y="81"/>
                      <a:pt x="703" y="89"/>
                      <a:pt x="708" y="79"/>
                    </a:cubicBezTo>
                    <a:cubicBezTo>
                      <a:pt x="708" y="81"/>
                      <a:pt x="709" y="82"/>
                      <a:pt x="712" y="83"/>
                    </a:cubicBezTo>
                    <a:cubicBezTo>
                      <a:pt x="715" y="79"/>
                      <a:pt x="717" y="79"/>
                      <a:pt x="721" y="74"/>
                    </a:cubicBezTo>
                    <a:cubicBezTo>
                      <a:pt x="722" y="77"/>
                      <a:pt x="720" y="79"/>
                      <a:pt x="721" y="81"/>
                    </a:cubicBezTo>
                    <a:cubicBezTo>
                      <a:pt x="728" y="77"/>
                      <a:pt x="735" y="72"/>
                      <a:pt x="736" y="64"/>
                    </a:cubicBezTo>
                    <a:cubicBezTo>
                      <a:pt x="742" y="66"/>
                      <a:pt x="744" y="59"/>
                      <a:pt x="748" y="58"/>
                    </a:cubicBezTo>
                    <a:cubicBezTo>
                      <a:pt x="745" y="56"/>
                      <a:pt x="748" y="50"/>
                      <a:pt x="743" y="51"/>
                    </a:cubicBezTo>
                    <a:cubicBezTo>
                      <a:pt x="742" y="55"/>
                      <a:pt x="745" y="56"/>
                      <a:pt x="744" y="58"/>
                    </a:cubicBezTo>
                    <a:cubicBezTo>
                      <a:pt x="740" y="59"/>
                      <a:pt x="732" y="63"/>
                      <a:pt x="732" y="56"/>
                    </a:cubicBezTo>
                    <a:cubicBezTo>
                      <a:pt x="731" y="61"/>
                      <a:pt x="726" y="59"/>
                      <a:pt x="726" y="62"/>
                    </a:cubicBezTo>
                    <a:cubicBezTo>
                      <a:pt x="733" y="58"/>
                      <a:pt x="727" y="71"/>
                      <a:pt x="730" y="69"/>
                    </a:cubicBezTo>
                    <a:cubicBezTo>
                      <a:pt x="732" y="68"/>
                      <a:pt x="729" y="62"/>
                      <a:pt x="732" y="65"/>
                    </a:cubicBezTo>
                    <a:cubicBezTo>
                      <a:pt x="733" y="68"/>
                      <a:pt x="731" y="70"/>
                      <a:pt x="728" y="72"/>
                    </a:cubicBezTo>
                    <a:cubicBezTo>
                      <a:pt x="727" y="66"/>
                      <a:pt x="723" y="75"/>
                      <a:pt x="721" y="72"/>
                    </a:cubicBezTo>
                    <a:cubicBezTo>
                      <a:pt x="721" y="71"/>
                      <a:pt x="720" y="70"/>
                      <a:pt x="719" y="70"/>
                    </a:cubicBezTo>
                    <a:cubicBezTo>
                      <a:pt x="726" y="65"/>
                      <a:pt x="720" y="62"/>
                      <a:pt x="725" y="56"/>
                    </a:cubicBezTo>
                    <a:cubicBezTo>
                      <a:pt x="732" y="58"/>
                      <a:pt x="730" y="47"/>
                      <a:pt x="736" y="53"/>
                    </a:cubicBezTo>
                    <a:cubicBezTo>
                      <a:pt x="737" y="50"/>
                      <a:pt x="746" y="41"/>
                      <a:pt x="739" y="40"/>
                    </a:cubicBezTo>
                    <a:cubicBezTo>
                      <a:pt x="741" y="41"/>
                      <a:pt x="734" y="48"/>
                      <a:pt x="733" y="43"/>
                    </a:cubicBezTo>
                    <a:cubicBezTo>
                      <a:pt x="729" y="46"/>
                      <a:pt x="726" y="58"/>
                      <a:pt x="720" y="51"/>
                    </a:cubicBezTo>
                    <a:cubicBezTo>
                      <a:pt x="722" y="47"/>
                      <a:pt x="723" y="47"/>
                      <a:pt x="727" y="47"/>
                    </a:cubicBezTo>
                    <a:cubicBezTo>
                      <a:pt x="723" y="44"/>
                      <a:pt x="729" y="42"/>
                      <a:pt x="728" y="39"/>
                    </a:cubicBezTo>
                    <a:cubicBezTo>
                      <a:pt x="724" y="39"/>
                      <a:pt x="725" y="30"/>
                      <a:pt x="730" y="27"/>
                    </a:cubicBezTo>
                    <a:cubicBezTo>
                      <a:pt x="731" y="29"/>
                      <a:pt x="732" y="30"/>
                      <a:pt x="733" y="32"/>
                    </a:cubicBezTo>
                    <a:cubicBezTo>
                      <a:pt x="734" y="31"/>
                      <a:pt x="735" y="31"/>
                      <a:pt x="736" y="30"/>
                    </a:cubicBezTo>
                    <a:cubicBezTo>
                      <a:pt x="737" y="29"/>
                      <a:pt x="736" y="27"/>
                      <a:pt x="736" y="26"/>
                    </a:cubicBezTo>
                    <a:cubicBezTo>
                      <a:pt x="735" y="27"/>
                      <a:pt x="733" y="28"/>
                      <a:pt x="732" y="26"/>
                    </a:cubicBezTo>
                    <a:cubicBezTo>
                      <a:pt x="734" y="22"/>
                      <a:pt x="738" y="21"/>
                      <a:pt x="736" y="17"/>
                    </a:cubicBezTo>
                    <a:cubicBezTo>
                      <a:pt x="733" y="19"/>
                      <a:pt x="734" y="21"/>
                      <a:pt x="730" y="23"/>
                    </a:cubicBezTo>
                    <a:cubicBezTo>
                      <a:pt x="724" y="22"/>
                      <a:pt x="725" y="19"/>
                      <a:pt x="724" y="13"/>
                    </a:cubicBezTo>
                    <a:cubicBezTo>
                      <a:pt x="728" y="14"/>
                      <a:pt x="731" y="16"/>
                      <a:pt x="735" y="14"/>
                    </a:cubicBezTo>
                    <a:cubicBezTo>
                      <a:pt x="732" y="10"/>
                      <a:pt x="725" y="13"/>
                      <a:pt x="725" y="7"/>
                    </a:cubicBezTo>
                    <a:cubicBezTo>
                      <a:pt x="723" y="9"/>
                      <a:pt x="723" y="10"/>
                      <a:pt x="723" y="11"/>
                    </a:cubicBezTo>
                    <a:cubicBezTo>
                      <a:pt x="715" y="0"/>
                      <a:pt x="704" y="15"/>
                      <a:pt x="697" y="8"/>
                    </a:cubicBezTo>
                    <a:cubicBezTo>
                      <a:pt x="692" y="9"/>
                      <a:pt x="697" y="17"/>
                      <a:pt x="693" y="15"/>
                    </a:cubicBezTo>
                    <a:cubicBezTo>
                      <a:pt x="696" y="11"/>
                      <a:pt x="689" y="17"/>
                      <a:pt x="689" y="12"/>
                    </a:cubicBezTo>
                    <a:cubicBezTo>
                      <a:pt x="692" y="10"/>
                      <a:pt x="695" y="8"/>
                      <a:pt x="693" y="6"/>
                    </a:cubicBezTo>
                    <a:cubicBezTo>
                      <a:pt x="687" y="9"/>
                      <a:pt x="689" y="7"/>
                      <a:pt x="689" y="10"/>
                    </a:cubicBezTo>
                    <a:cubicBezTo>
                      <a:pt x="684" y="9"/>
                      <a:pt x="676" y="11"/>
                      <a:pt x="674" y="13"/>
                    </a:cubicBezTo>
                    <a:cubicBezTo>
                      <a:pt x="672" y="12"/>
                      <a:pt x="672" y="10"/>
                      <a:pt x="672" y="9"/>
                    </a:cubicBezTo>
                    <a:cubicBezTo>
                      <a:pt x="668" y="10"/>
                      <a:pt x="664" y="10"/>
                      <a:pt x="660" y="10"/>
                    </a:cubicBezTo>
                    <a:cubicBezTo>
                      <a:pt x="661" y="11"/>
                      <a:pt x="658" y="13"/>
                      <a:pt x="658" y="15"/>
                    </a:cubicBezTo>
                    <a:cubicBezTo>
                      <a:pt x="658" y="8"/>
                      <a:pt x="656" y="16"/>
                      <a:pt x="654" y="14"/>
                    </a:cubicBezTo>
                    <a:cubicBezTo>
                      <a:pt x="654" y="13"/>
                      <a:pt x="653" y="13"/>
                      <a:pt x="652" y="12"/>
                    </a:cubicBezTo>
                    <a:cubicBezTo>
                      <a:pt x="654" y="11"/>
                      <a:pt x="655" y="12"/>
                      <a:pt x="657" y="10"/>
                    </a:cubicBezTo>
                    <a:cubicBezTo>
                      <a:pt x="653" y="8"/>
                      <a:pt x="643" y="5"/>
                      <a:pt x="644" y="13"/>
                    </a:cubicBezTo>
                    <a:cubicBezTo>
                      <a:pt x="645" y="12"/>
                      <a:pt x="648" y="11"/>
                      <a:pt x="646" y="13"/>
                    </a:cubicBezTo>
                    <a:cubicBezTo>
                      <a:pt x="642" y="15"/>
                      <a:pt x="644" y="12"/>
                      <a:pt x="642" y="9"/>
                    </a:cubicBezTo>
                    <a:cubicBezTo>
                      <a:pt x="638" y="11"/>
                      <a:pt x="631" y="8"/>
                      <a:pt x="630" y="13"/>
                    </a:cubicBezTo>
                    <a:cubicBezTo>
                      <a:pt x="626" y="9"/>
                      <a:pt x="618" y="13"/>
                      <a:pt x="622" y="8"/>
                    </a:cubicBezTo>
                    <a:cubicBezTo>
                      <a:pt x="621" y="9"/>
                      <a:pt x="620" y="8"/>
                      <a:pt x="620" y="7"/>
                    </a:cubicBezTo>
                    <a:cubicBezTo>
                      <a:pt x="617" y="8"/>
                      <a:pt x="619" y="10"/>
                      <a:pt x="618" y="12"/>
                    </a:cubicBezTo>
                    <a:cubicBezTo>
                      <a:pt x="617" y="10"/>
                      <a:pt x="615" y="12"/>
                      <a:pt x="614" y="11"/>
                    </a:cubicBezTo>
                    <a:cubicBezTo>
                      <a:pt x="616" y="10"/>
                      <a:pt x="618" y="8"/>
                      <a:pt x="616" y="6"/>
                    </a:cubicBezTo>
                    <a:cubicBezTo>
                      <a:pt x="611" y="7"/>
                      <a:pt x="607" y="11"/>
                      <a:pt x="600" y="9"/>
                    </a:cubicBezTo>
                    <a:cubicBezTo>
                      <a:pt x="601" y="9"/>
                      <a:pt x="607" y="9"/>
                      <a:pt x="604" y="6"/>
                    </a:cubicBezTo>
                    <a:cubicBezTo>
                      <a:pt x="601" y="6"/>
                      <a:pt x="595" y="6"/>
                      <a:pt x="594" y="11"/>
                    </a:cubicBezTo>
                    <a:cubicBezTo>
                      <a:pt x="589" y="4"/>
                      <a:pt x="584" y="11"/>
                      <a:pt x="580" y="12"/>
                    </a:cubicBezTo>
                    <a:cubicBezTo>
                      <a:pt x="582" y="11"/>
                      <a:pt x="583" y="9"/>
                      <a:pt x="582" y="7"/>
                    </a:cubicBezTo>
                    <a:cubicBezTo>
                      <a:pt x="578" y="12"/>
                      <a:pt x="581" y="4"/>
                      <a:pt x="578" y="7"/>
                    </a:cubicBezTo>
                    <a:cubicBezTo>
                      <a:pt x="576" y="11"/>
                      <a:pt x="574" y="9"/>
                      <a:pt x="571" y="7"/>
                    </a:cubicBezTo>
                    <a:cubicBezTo>
                      <a:pt x="566" y="14"/>
                      <a:pt x="564" y="5"/>
                      <a:pt x="559" y="11"/>
                    </a:cubicBezTo>
                    <a:close/>
                    <a:moveTo>
                      <a:pt x="231" y="32"/>
                    </a:moveTo>
                    <a:cubicBezTo>
                      <a:pt x="227" y="31"/>
                      <a:pt x="230" y="31"/>
                      <a:pt x="227" y="28"/>
                    </a:cubicBezTo>
                    <a:cubicBezTo>
                      <a:pt x="231" y="24"/>
                      <a:pt x="236" y="30"/>
                      <a:pt x="231" y="32"/>
                    </a:cubicBezTo>
                    <a:close/>
                    <a:moveTo>
                      <a:pt x="231" y="21"/>
                    </a:moveTo>
                    <a:cubicBezTo>
                      <a:pt x="230" y="21"/>
                      <a:pt x="222" y="23"/>
                      <a:pt x="227" y="23"/>
                    </a:cubicBezTo>
                    <a:cubicBezTo>
                      <a:pt x="228" y="25"/>
                      <a:pt x="222" y="25"/>
                      <a:pt x="221" y="22"/>
                    </a:cubicBezTo>
                    <a:cubicBezTo>
                      <a:pt x="224" y="23"/>
                      <a:pt x="228" y="16"/>
                      <a:pt x="231" y="21"/>
                    </a:cubicBezTo>
                    <a:close/>
                    <a:moveTo>
                      <a:pt x="201" y="36"/>
                    </a:moveTo>
                    <a:cubicBezTo>
                      <a:pt x="201" y="32"/>
                      <a:pt x="207" y="22"/>
                      <a:pt x="209" y="30"/>
                    </a:cubicBezTo>
                    <a:cubicBezTo>
                      <a:pt x="203" y="27"/>
                      <a:pt x="206" y="33"/>
                      <a:pt x="201" y="36"/>
                    </a:cubicBezTo>
                    <a:close/>
                    <a:moveTo>
                      <a:pt x="211" y="26"/>
                    </a:moveTo>
                    <a:cubicBezTo>
                      <a:pt x="213" y="25"/>
                      <a:pt x="213" y="26"/>
                      <a:pt x="212" y="27"/>
                    </a:cubicBezTo>
                    <a:cubicBezTo>
                      <a:pt x="217" y="29"/>
                      <a:pt x="212" y="22"/>
                      <a:pt x="217" y="23"/>
                    </a:cubicBezTo>
                    <a:cubicBezTo>
                      <a:pt x="216" y="26"/>
                      <a:pt x="217" y="30"/>
                      <a:pt x="213" y="32"/>
                    </a:cubicBezTo>
                    <a:cubicBezTo>
                      <a:pt x="212" y="30"/>
                      <a:pt x="212" y="28"/>
                      <a:pt x="211" y="26"/>
                    </a:cubicBezTo>
                    <a:close/>
                    <a:moveTo>
                      <a:pt x="217" y="16"/>
                    </a:moveTo>
                    <a:cubicBezTo>
                      <a:pt x="216" y="19"/>
                      <a:pt x="217" y="19"/>
                      <a:pt x="219" y="18"/>
                    </a:cubicBezTo>
                    <a:cubicBezTo>
                      <a:pt x="220" y="19"/>
                      <a:pt x="219" y="20"/>
                      <a:pt x="220" y="21"/>
                    </a:cubicBezTo>
                    <a:cubicBezTo>
                      <a:pt x="219" y="21"/>
                      <a:pt x="219" y="22"/>
                      <a:pt x="218" y="23"/>
                    </a:cubicBezTo>
                    <a:cubicBezTo>
                      <a:pt x="216" y="20"/>
                      <a:pt x="215" y="21"/>
                      <a:pt x="213" y="19"/>
                    </a:cubicBezTo>
                    <a:cubicBezTo>
                      <a:pt x="214" y="18"/>
                      <a:pt x="215" y="17"/>
                      <a:pt x="217" y="16"/>
                    </a:cubicBezTo>
                    <a:close/>
                    <a:moveTo>
                      <a:pt x="196" y="25"/>
                    </a:moveTo>
                    <a:cubicBezTo>
                      <a:pt x="193" y="27"/>
                      <a:pt x="196" y="29"/>
                      <a:pt x="195" y="31"/>
                    </a:cubicBezTo>
                    <a:cubicBezTo>
                      <a:pt x="193" y="27"/>
                      <a:pt x="186" y="16"/>
                      <a:pt x="180" y="21"/>
                    </a:cubicBezTo>
                    <a:cubicBezTo>
                      <a:pt x="177" y="18"/>
                      <a:pt x="187" y="17"/>
                      <a:pt x="184" y="14"/>
                    </a:cubicBezTo>
                    <a:cubicBezTo>
                      <a:pt x="187" y="17"/>
                      <a:pt x="191" y="19"/>
                      <a:pt x="196" y="25"/>
                    </a:cubicBezTo>
                    <a:close/>
                    <a:moveTo>
                      <a:pt x="181" y="31"/>
                    </a:moveTo>
                    <a:cubicBezTo>
                      <a:pt x="181" y="30"/>
                      <a:pt x="180" y="28"/>
                      <a:pt x="179" y="26"/>
                    </a:cubicBezTo>
                    <a:cubicBezTo>
                      <a:pt x="180" y="26"/>
                      <a:pt x="182" y="25"/>
                      <a:pt x="184" y="24"/>
                    </a:cubicBezTo>
                    <a:cubicBezTo>
                      <a:pt x="187" y="27"/>
                      <a:pt x="184" y="29"/>
                      <a:pt x="181" y="31"/>
                    </a:cubicBezTo>
                    <a:close/>
                    <a:moveTo>
                      <a:pt x="184" y="11"/>
                    </a:moveTo>
                    <a:cubicBezTo>
                      <a:pt x="181" y="15"/>
                      <a:pt x="179" y="12"/>
                      <a:pt x="177" y="15"/>
                    </a:cubicBezTo>
                    <a:cubicBezTo>
                      <a:pt x="172" y="11"/>
                      <a:pt x="183" y="10"/>
                      <a:pt x="180" y="7"/>
                    </a:cubicBezTo>
                    <a:cubicBezTo>
                      <a:pt x="184" y="5"/>
                      <a:pt x="181" y="10"/>
                      <a:pt x="184" y="11"/>
                    </a:cubicBezTo>
                    <a:close/>
                    <a:moveTo>
                      <a:pt x="88" y="30"/>
                    </a:moveTo>
                    <a:cubicBezTo>
                      <a:pt x="87" y="25"/>
                      <a:pt x="93" y="22"/>
                      <a:pt x="97" y="18"/>
                    </a:cubicBezTo>
                    <a:cubicBezTo>
                      <a:pt x="96" y="17"/>
                      <a:pt x="95" y="16"/>
                      <a:pt x="95" y="16"/>
                    </a:cubicBezTo>
                    <a:cubicBezTo>
                      <a:pt x="101" y="18"/>
                      <a:pt x="102" y="25"/>
                      <a:pt x="88" y="30"/>
                    </a:cubicBezTo>
                    <a:close/>
                    <a:moveTo>
                      <a:pt x="74" y="17"/>
                    </a:moveTo>
                    <a:cubicBezTo>
                      <a:pt x="79" y="24"/>
                      <a:pt x="80" y="13"/>
                      <a:pt x="85" y="18"/>
                    </a:cubicBezTo>
                    <a:cubicBezTo>
                      <a:pt x="87" y="24"/>
                      <a:pt x="81" y="35"/>
                      <a:pt x="85" y="38"/>
                    </a:cubicBezTo>
                    <a:cubicBezTo>
                      <a:pt x="86" y="42"/>
                      <a:pt x="80" y="37"/>
                      <a:pt x="79" y="39"/>
                    </a:cubicBezTo>
                    <a:cubicBezTo>
                      <a:pt x="78" y="34"/>
                      <a:pt x="81" y="30"/>
                      <a:pt x="82" y="25"/>
                    </a:cubicBezTo>
                    <a:cubicBezTo>
                      <a:pt x="78" y="21"/>
                      <a:pt x="71" y="28"/>
                      <a:pt x="66" y="23"/>
                    </a:cubicBezTo>
                    <a:cubicBezTo>
                      <a:pt x="69" y="21"/>
                      <a:pt x="72" y="19"/>
                      <a:pt x="74" y="17"/>
                    </a:cubicBezTo>
                    <a:close/>
                    <a:moveTo>
                      <a:pt x="48" y="23"/>
                    </a:moveTo>
                    <a:cubicBezTo>
                      <a:pt x="52" y="17"/>
                      <a:pt x="55" y="22"/>
                      <a:pt x="59" y="18"/>
                    </a:cubicBezTo>
                    <a:cubicBezTo>
                      <a:pt x="56" y="23"/>
                      <a:pt x="53" y="27"/>
                      <a:pt x="51" y="32"/>
                    </a:cubicBezTo>
                    <a:cubicBezTo>
                      <a:pt x="50" y="29"/>
                      <a:pt x="50" y="26"/>
                      <a:pt x="48" y="23"/>
                    </a:cubicBezTo>
                    <a:close/>
                    <a:moveTo>
                      <a:pt x="54" y="40"/>
                    </a:moveTo>
                    <a:cubicBezTo>
                      <a:pt x="56" y="40"/>
                      <a:pt x="58" y="40"/>
                      <a:pt x="59" y="40"/>
                    </a:cubicBezTo>
                    <a:cubicBezTo>
                      <a:pt x="57" y="51"/>
                      <a:pt x="48" y="41"/>
                      <a:pt x="46" y="36"/>
                    </a:cubicBezTo>
                    <a:cubicBezTo>
                      <a:pt x="55" y="39"/>
                      <a:pt x="57" y="20"/>
                      <a:pt x="66" y="25"/>
                    </a:cubicBezTo>
                    <a:cubicBezTo>
                      <a:pt x="63" y="28"/>
                      <a:pt x="64" y="34"/>
                      <a:pt x="58" y="33"/>
                    </a:cubicBezTo>
                    <a:cubicBezTo>
                      <a:pt x="61" y="36"/>
                      <a:pt x="64" y="37"/>
                      <a:pt x="68" y="35"/>
                    </a:cubicBezTo>
                    <a:cubicBezTo>
                      <a:pt x="71" y="32"/>
                      <a:pt x="65" y="34"/>
                      <a:pt x="65" y="30"/>
                    </a:cubicBezTo>
                    <a:cubicBezTo>
                      <a:pt x="67" y="31"/>
                      <a:pt x="71" y="28"/>
                      <a:pt x="74" y="28"/>
                    </a:cubicBezTo>
                    <a:cubicBezTo>
                      <a:pt x="78" y="32"/>
                      <a:pt x="68" y="34"/>
                      <a:pt x="71" y="38"/>
                    </a:cubicBezTo>
                    <a:cubicBezTo>
                      <a:pt x="66" y="38"/>
                      <a:pt x="57" y="41"/>
                      <a:pt x="56" y="35"/>
                    </a:cubicBezTo>
                    <a:cubicBezTo>
                      <a:pt x="55" y="37"/>
                      <a:pt x="56" y="39"/>
                      <a:pt x="54" y="40"/>
                    </a:cubicBezTo>
                    <a:close/>
                    <a:moveTo>
                      <a:pt x="61" y="55"/>
                    </a:moveTo>
                    <a:cubicBezTo>
                      <a:pt x="59" y="55"/>
                      <a:pt x="57" y="53"/>
                      <a:pt x="56" y="51"/>
                    </a:cubicBezTo>
                    <a:cubicBezTo>
                      <a:pt x="63" y="47"/>
                      <a:pt x="63" y="47"/>
                      <a:pt x="64" y="41"/>
                    </a:cubicBezTo>
                    <a:cubicBezTo>
                      <a:pt x="68" y="42"/>
                      <a:pt x="66" y="45"/>
                      <a:pt x="70" y="48"/>
                    </a:cubicBezTo>
                    <a:cubicBezTo>
                      <a:pt x="72" y="45"/>
                      <a:pt x="71" y="41"/>
                      <a:pt x="76" y="38"/>
                    </a:cubicBezTo>
                    <a:cubicBezTo>
                      <a:pt x="76" y="40"/>
                      <a:pt x="77" y="42"/>
                      <a:pt x="79" y="44"/>
                    </a:cubicBezTo>
                    <a:cubicBezTo>
                      <a:pt x="73" y="47"/>
                      <a:pt x="76" y="52"/>
                      <a:pt x="67" y="56"/>
                    </a:cubicBezTo>
                    <a:cubicBezTo>
                      <a:pt x="65" y="54"/>
                      <a:pt x="66" y="52"/>
                      <a:pt x="64" y="50"/>
                    </a:cubicBezTo>
                    <a:cubicBezTo>
                      <a:pt x="62" y="52"/>
                      <a:pt x="63" y="54"/>
                      <a:pt x="61" y="55"/>
                    </a:cubicBezTo>
                    <a:close/>
                    <a:moveTo>
                      <a:pt x="60" y="68"/>
                    </a:moveTo>
                    <a:cubicBezTo>
                      <a:pt x="56" y="66"/>
                      <a:pt x="58" y="66"/>
                      <a:pt x="55" y="61"/>
                    </a:cubicBezTo>
                    <a:cubicBezTo>
                      <a:pt x="57" y="60"/>
                      <a:pt x="58" y="59"/>
                      <a:pt x="60" y="57"/>
                    </a:cubicBezTo>
                    <a:cubicBezTo>
                      <a:pt x="60" y="59"/>
                      <a:pt x="61" y="62"/>
                      <a:pt x="63" y="60"/>
                    </a:cubicBezTo>
                    <a:cubicBezTo>
                      <a:pt x="61" y="62"/>
                      <a:pt x="62" y="64"/>
                      <a:pt x="60" y="68"/>
                    </a:cubicBezTo>
                    <a:close/>
                    <a:moveTo>
                      <a:pt x="95" y="48"/>
                    </a:moveTo>
                    <a:cubicBezTo>
                      <a:pt x="92" y="46"/>
                      <a:pt x="96" y="44"/>
                      <a:pt x="96" y="42"/>
                    </a:cubicBezTo>
                    <a:cubicBezTo>
                      <a:pt x="91" y="39"/>
                      <a:pt x="92" y="44"/>
                      <a:pt x="88" y="46"/>
                    </a:cubicBezTo>
                    <a:cubicBezTo>
                      <a:pt x="87" y="45"/>
                      <a:pt x="86" y="43"/>
                      <a:pt x="85" y="42"/>
                    </a:cubicBezTo>
                    <a:cubicBezTo>
                      <a:pt x="96" y="36"/>
                      <a:pt x="95" y="29"/>
                      <a:pt x="107" y="20"/>
                    </a:cubicBezTo>
                    <a:cubicBezTo>
                      <a:pt x="111" y="23"/>
                      <a:pt x="104" y="32"/>
                      <a:pt x="100" y="27"/>
                    </a:cubicBezTo>
                    <a:cubicBezTo>
                      <a:pt x="100" y="32"/>
                      <a:pt x="99" y="35"/>
                      <a:pt x="101" y="40"/>
                    </a:cubicBezTo>
                    <a:cubicBezTo>
                      <a:pt x="95" y="42"/>
                      <a:pt x="100" y="46"/>
                      <a:pt x="95" y="48"/>
                    </a:cubicBezTo>
                    <a:close/>
                    <a:moveTo>
                      <a:pt x="104" y="52"/>
                    </a:moveTo>
                    <a:cubicBezTo>
                      <a:pt x="105" y="51"/>
                      <a:pt x="107" y="49"/>
                      <a:pt x="109" y="48"/>
                    </a:cubicBezTo>
                    <a:cubicBezTo>
                      <a:pt x="111" y="50"/>
                      <a:pt x="111" y="51"/>
                      <a:pt x="112" y="53"/>
                    </a:cubicBezTo>
                    <a:cubicBezTo>
                      <a:pt x="109" y="55"/>
                      <a:pt x="106" y="55"/>
                      <a:pt x="104" y="52"/>
                    </a:cubicBezTo>
                    <a:close/>
                    <a:moveTo>
                      <a:pt x="127" y="45"/>
                    </a:moveTo>
                    <a:cubicBezTo>
                      <a:pt x="124" y="42"/>
                      <a:pt x="126" y="39"/>
                      <a:pt x="127" y="36"/>
                    </a:cubicBezTo>
                    <a:cubicBezTo>
                      <a:pt x="124" y="36"/>
                      <a:pt x="121" y="35"/>
                      <a:pt x="119" y="35"/>
                    </a:cubicBezTo>
                    <a:cubicBezTo>
                      <a:pt x="117" y="37"/>
                      <a:pt x="119" y="40"/>
                      <a:pt x="115" y="39"/>
                    </a:cubicBezTo>
                    <a:cubicBezTo>
                      <a:pt x="114" y="38"/>
                      <a:pt x="118" y="36"/>
                      <a:pt x="117" y="35"/>
                    </a:cubicBezTo>
                    <a:cubicBezTo>
                      <a:pt x="116" y="32"/>
                      <a:pt x="113" y="35"/>
                      <a:pt x="112" y="33"/>
                    </a:cubicBezTo>
                    <a:cubicBezTo>
                      <a:pt x="113" y="35"/>
                      <a:pt x="113" y="50"/>
                      <a:pt x="105" y="44"/>
                    </a:cubicBezTo>
                    <a:cubicBezTo>
                      <a:pt x="108" y="43"/>
                      <a:pt x="106" y="40"/>
                      <a:pt x="109" y="39"/>
                    </a:cubicBezTo>
                    <a:cubicBezTo>
                      <a:pt x="107" y="38"/>
                      <a:pt x="105" y="37"/>
                      <a:pt x="103" y="38"/>
                    </a:cubicBezTo>
                    <a:cubicBezTo>
                      <a:pt x="106" y="25"/>
                      <a:pt x="120" y="33"/>
                      <a:pt x="128" y="31"/>
                    </a:cubicBezTo>
                    <a:cubicBezTo>
                      <a:pt x="132" y="36"/>
                      <a:pt x="133" y="41"/>
                      <a:pt x="127" y="45"/>
                    </a:cubicBezTo>
                    <a:close/>
                    <a:moveTo>
                      <a:pt x="132" y="31"/>
                    </a:moveTo>
                    <a:cubicBezTo>
                      <a:pt x="140" y="27"/>
                      <a:pt x="141" y="24"/>
                      <a:pt x="145" y="22"/>
                    </a:cubicBezTo>
                    <a:cubicBezTo>
                      <a:pt x="146" y="25"/>
                      <a:pt x="143" y="34"/>
                      <a:pt x="139" y="30"/>
                    </a:cubicBezTo>
                    <a:cubicBezTo>
                      <a:pt x="134" y="34"/>
                      <a:pt x="139" y="39"/>
                      <a:pt x="136" y="43"/>
                    </a:cubicBezTo>
                    <a:cubicBezTo>
                      <a:pt x="133" y="39"/>
                      <a:pt x="135" y="35"/>
                      <a:pt x="132" y="31"/>
                    </a:cubicBezTo>
                    <a:close/>
                    <a:moveTo>
                      <a:pt x="155" y="26"/>
                    </a:moveTo>
                    <a:cubicBezTo>
                      <a:pt x="161" y="26"/>
                      <a:pt x="164" y="21"/>
                      <a:pt x="171" y="23"/>
                    </a:cubicBezTo>
                    <a:cubicBezTo>
                      <a:pt x="172" y="26"/>
                      <a:pt x="172" y="33"/>
                      <a:pt x="168" y="33"/>
                    </a:cubicBezTo>
                    <a:cubicBezTo>
                      <a:pt x="164" y="30"/>
                      <a:pt x="170" y="28"/>
                      <a:pt x="168" y="26"/>
                    </a:cubicBezTo>
                    <a:cubicBezTo>
                      <a:pt x="167" y="25"/>
                      <a:pt x="166" y="25"/>
                      <a:pt x="165" y="24"/>
                    </a:cubicBezTo>
                    <a:cubicBezTo>
                      <a:pt x="162" y="28"/>
                      <a:pt x="162" y="31"/>
                      <a:pt x="158" y="35"/>
                    </a:cubicBezTo>
                    <a:cubicBezTo>
                      <a:pt x="154" y="31"/>
                      <a:pt x="159" y="29"/>
                      <a:pt x="155" y="26"/>
                    </a:cubicBezTo>
                    <a:close/>
                    <a:moveTo>
                      <a:pt x="149" y="42"/>
                    </a:moveTo>
                    <a:cubicBezTo>
                      <a:pt x="148" y="39"/>
                      <a:pt x="151" y="38"/>
                      <a:pt x="148" y="35"/>
                    </a:cubicBezTo>
                    <a:cubicBezTo>
                      <a:pt x="150" y="34"/>
                      <a:pt x="152" y="35"/>
                      <a:pt x="154" y="33"/>
                    </a:cubicBezTo>
                    <a:cubicBezTo>
                      <a:pt x="157" y="36"/>
                      <a:pt x="153" y="39"/>
                      <a:pt x="149" y="42"/>
                    </a:cubicBezTo>
                    <a:close/>
                    <a:moveTo>
                      <a:pt x="134" y="63"/>
                    </a:moveTo>
                    <a:cubicBezTo>
                      <a:pt x="137" y="68"/>
                      <a:pt x="128" y="66"/>
                      <a:pt x="130" y="70"/>
                    </a:cubicBezTo>
                    <a:cubicBezTo>
                      <a:pt x="126" y="67"/>
                      <a:pt x="126" y="57"/>
                      <a:pt x="127" y="52"/>
                    </a:cubicBezTo>
                    <a:cubicBezTo>
                      <a:pt x="134" y="49"/>
                      <a:pt x="143" y="49"/>
                      <a:pt x="143" y="40"/>
                    </a:cubicBezTo>
                    <a:cubicBezTo>
                      <a:pt x="149" y="41"/>
                      <a:pt x="144" y="47"/>
                      <a:pt x="145" y="50"/>
                    </a:cubicBezTo>
                    <a:cubicBezTo>
                      <a:pt x="138" y="46"/>
                      <a:pt x="123" y="64"/>
                      <a:pt x="134" y="63"/>
                    </a:cubicBezTo>
                    <a:close/>
                    <a:moveTo>
                      <a:pt x="170" y="42"/>
                    </a:moveTo>
                    <a:cubicBezTo>
                      <a:pt x="168" y="40"/>
                      <a:pt x="164" y="38"/>
                      <a:pt x="160" y="41"/>
                    </a:cubicBezTo>
                    <a:cubicBezTo>
                      <a:pt x="158" y="33"/>
                      <a:pt x="172" y="39"/>
                      <a:pt x="174" y="29"/>
                    </a:cubicBezTo>
                    <a:cubicBezTo>
                      <a:pt x="174" y="33"/>
                      <a:pt x="175" y="37"/>
                      <a:pt x="180" y="32"/>
                    </a:cubicBezTo>
                    <a:cubicBezTo>
                      <a:pt x="186" y="42"/>
                      <a:pt x="170" y="33"/>
                      <a:pt x="170" y="42"/>
                    </a:cubicBezTo>
                    <a:close/>
                    <a:moveTo>
                      <a:pt x="189" y="32"/>
                    </a:moveTo>
                    <a:cubicBezTo>
                      <a:pt x="190" y="35"/>
                      <a:pt x="189" y="39"/>
                      <a:pt x="185" y="39"/>
                    </a:cubicBezTo>
                    <a:cubicBezTo>
                      <a:pt x="184" y="36"/>
                      <a:pt x="186" y="32"/>
                      <a:pt x="189" y="32"/>
                    </a:cubicBezTo>
                    <a:close/>
                    <a:moveTo>
                      <a:pt x="159" y="58"/>
                    </a:moveTo>
                    <a:cubicBezTo>
                      <a:pt x="164" y="58"/>
                      <a:pt x="165" y="48"/>
                      <a:pt x="170" y="54"/>
                    </a:cubicBezTo>
                    <a:cubicBezTo>
                      <a:pt x="165" y="53"/>
                      <a:pt x="164" y="65"/>
                      <a:pt x="159" y="58"/>
                    </a:cubicBezTo>
                    <a:close/>
                    <a:moveTo>
                      <a:pt x="173" y="58"/>
                    </a:moveTo>
                    <a:cubicBezTo>
                      <a:pt x="171" y="55"/>
                      <a:pt x="177" y="53"/>
                      <a:pt x="172" y="49"/>
                    </a:cubicBezTo>
                    <a:cubicBezTo>
                      <a:pt x="174" y="48"/>
                      <a:pt x="175" y="47"/>
                      <a:pt x="174" y="46"/>
                    </a:cubicBezTo>
                    <a:cubicBezTo>
                      <a:pt x="176" y="45"/>
                      <a:pt x="176" y="46"/>
                      <a:pt x="175" y="47"/>
                    </a:cubicBezTo>
                    <a:cubicBezTo>
                      <a:pt x="177" y="49"/>
                      <a:pt x="178" y="49"/>
                      <a:pt x="180" y="48"/>
                    </a:cubicBezTo>
                    <a:cubicBezTo>
                      <a:pt x="181" y="50"/>
                      <a:pt x="179" y="50"/>
                      <a:pt x="179" y="49"/>
                    </a:cubicBezTo>
                    <a:cubicBezTo>
                      <a:pt x="174" y="52"/>
                      <a:pt x="178" y="55"/>
                      <a:pt x="173" y="58"/>
                    </a:cubicBezTo>
                    <a:close/>
                    <a:moveTo>
                      <a:pt x="194" y="38"/>
                    </a:moveTo>
                    <a:cubicBezTo>
                      <a:pt x="197" y="42"/>
                      <a:pt x="189" y="43"/>
                      <a:pt x="196" y="45"/>
                    </a:cubicBezTo>
                    <a:cubicBezTo>
                      <a:pt x="193" y="47"/>
                      <a:pt x="192" y="48"/>
                      <a:pt x="194" y="50"/>
                    </a:cubicBezTo>
                    <a:cubicBezTo>
                      <a:pt x="188" y="49"/>
                      <a:pt x="190" y="41"/>
                      <a:pt x="194" y="38"/>
                    </a:cubicBezTo>
                    <a:close/>
                    <a:moveTo>
                      <a:pt x="182" y="60"/>
                    </a:moveTo>
                    <a:cubicBezTo>
                      <a:pt x="180" y="58"/>
                      <a:pt x="181" y="57"/>
                      <a:pt x="180" y="56"/>
                    </a:cubicBezTo>
                    <a:cubicBezTo>
                      <a:pt x="183" y="54"/>
                      <a:pt x="187" y="53"/>
                      <a:pt x="189" y="56"/>
                    </a:cubicBezTo>
                    <a:cubicBezTo>
                      <a:pt x="187" y="59"/>
                      <a:pt x="185" y="56"/>
                      <a:pt x="182" y="60"/>
                    </a:cubicBezTo>
                    <a:close/>
                    <a:moveTo>
                      <a:pt x="201" y="43"/>
                    </a:moveTo>
                    <a:cubicBezTo>
                      <a:pt x="203" y="39"/>
                      <a:pt x="207" y="38"/>
                      <a:pt x="211" y="35"/>
                    </a:cubicBezTo>
                    <a:cubicBezTo>
                      <a:pt x="214" y="42"/>
                      <a:pt x="205" y="42"/>
                      <a:pt x="201" y="43"/>
                    </a:cubicBezTo>
                    <a:close/>
                    <a:moveTo>
                      <a:pt x="197" y="55"/>
                    </a:moveTo>
                    <a:cubicBezTo>
                      <a:pt x="198" y="57"/>
                      <a:pt x="197" y="58"/>
                      <a:pt x="198" y="60"/>
                    </a:cubicBezTo>
                    <a:cubicBezTo>
                      <a:pt x="196" y="61"/>
                      <a:pt x="194" y="58"/>
                      <a:pt x="192" y="61"/>
                    </a:cubicBezTo>
                    <a:cubicBezTo>
                      <a:pt x="190" y="58"/>
                      <a:pt x="194" y="55"/>
                      <a:pt x="197" y="55"/>
                    </a:cubicBezTo>
                    <a:close/>
                    <a:moveTo>
                      <a:pt x="184" y="72"/>
                    </a:moveTo>
                    <a:cubicBezTo>
                      <a:pt x="182" y="70"/>
                      <a:pt x="181" y="68"/>
                      <a:pt x="183" y="66"/>
                    </a:cubicBezTo>
                    <a:cubicBezTo>
                      <a:pt x="188" y="63"/>
                      <a:pt x="191" y="70"/>
                      <a:pt x="196" y="65"/>
                    </a:cubicBezTo>
                    <a:cubicBezTo>
                      <a:pt x="198" y="73"/>
                      <a:pt x="190" y="69"/>
                      <a:pt x="184" y="72"/>
                    </a:cubicBezTo>
                    <a:close/>
                    <a:moveTo>
                      <a:pt x="214" y="36"/>
                    </a:moveTo>
                    <a:cubicBezTo>
                      <a:pt x="216" y="36"/>
                      <a:pt x="218" y="38"/>
                      <a:pt x="217" y="36"/>
                    </a:cubicBezTo>
                    <a:cubicBezTo>
                      <a:pt x="221" y="40"/>
                      <a:pt x="224" y="38"/>
                      <a:pt x="229" y="37"/>
                    </a:cubicBezTo>
                    <a:cubicBezTo>
                      <a:pt x="231" y="43"/>
                      <a:pt x="214" y="41"/>
                      <a:pt x="214" y="36"/>
                    </a:cubicBezTo>
                    <a:close/>
                    <a:moveTo>
                      <a:pt x="225" y="57"/>
                    </a:moveTo>
                    <a:cubicBezTo>
                      <a:pt x="223" y="59"/>
                      <a:pt x="226" y="61"/>
                      <a:pt x="222" y="63"/>
                    </a:cubicBezTo>
                    <a:cubicBezTo>
                      <a:pt x="220" y="61"/>
                      <a:pt x="217" y="62"/>
                      <a:pt x="215" y="59"/>
                    </a:cubicBezTo>
                    <a:cubicBezTo>
                      <a:pt x="218" y="57"/>
                      <a:pt x="214" y="55"/>
                      <a:pt x="218" y="53"/>
                    </a:cubicBezTo>
                    <a:cubicBezTo>
                      <a:pt x="222" y="56"/>
                      <a:pt x="227" y="55"/>
                      <a:pt x="232" y="59"/>
                    </a:cubicBezTo>
                    <a:cubicBezTo>
                      <a:pt x="228" y="61"/>
                      <a:pt x="229" y="58"/>
                      <a:pt x="225" y="57"/>
                    </a:cubicBezTo>
                    <a:close/>
                    <a:moveTo>
                      <a:pt x="224" y="72"/>
                    </a:moveTo>
                    <a:cubicBezTo>
                      <a:pt x="223" y="67"/>
                      <a:pt x="222" y="72"/>
                      <a:pt x="218" y="73"/>
                    </a:cubicBezTo>
                    <a:cubicBezTo>
                      <a:pt x="219" y="67"/>
                      <a:pt x="224" y="66"/>
                      <a:pt x="228" y="63"/>
                    </a:cubicBezTo>
                    <a:cubicBezTo>
                      <a:pt x="229" y="65"/>
                      <a:pt x="228" y="68"/>
                      <a:pt x="227" y="66"/>
                    </a:cubicBezTo>
                    <a:cubicBezTo>
                      <a:pt x="224" y="68"/>
                      <a:pt x="228" y="70"/>
                      <a:pt x="224" y="72"/>
                    </a:cubicBezTo>
                    <a:close/>
                    <a:moveTo>
                      <a:pt x="241" y="73"/>
                    </a:moveTo>
                    <a:cubicBezTo>
                      <a:pt x="240" y="72"/>
                      <a:pt x="242" y="72"/>
                      <a:pt x="242" y="72"/>
                    </a:cubicBezTo>
                    <a:cubicBezTo>
                      <a:pt x="245" y="71"/>
                      <a:pt x="241" y="68"/>
                      <a:pt x="243" y="66"/>
                    </a:cubicBezTo>
                    <a:cubicBezTo>
                      <a:pt x="241" y="65"/>
                      <a:pt x="241" y="68"/>
                      <a:pt x="242" y="69"/>
                    </a:cubicBezTo>
                    <a:cubicBezTo>
                      <a:pt x="239" y="70"/>
                      <a:pt x="239" y="62"/>
                      <a:pt x="242" y="60"/>
                    </a:cubicBezTo>
                    <a:cubicBezTo>
                      <a:pt x="242" y="65"/>
                      <a:pt x="242" y="65"/>
                      <a:pt x="246" y="71"/>
                    </a:cubicBezTo>
                    <a:cubicBezTo>
                      <a:pt x="244" y="73"/>
                      <a:pt x="243" y="72"/>
                      <a:pt x="241" y="73"/>
                    </a:cubicBezTo>
                    <a:close/>
                    <a:moveTo>
                      <a:pt x="251" y="78"/>
                    </a:moveTo>
                    <a:cubicBezTo>
                      <a:pt x="251" y="73"/>
                      <a:pt x="256" y="72"/>
                      <a:pt x="255" y="68"/>
                    </a:cubicBezTo>
                    <a:cubicBezTo>
                      <a:pt x="257" y="68"/>
                      <a:pt x="258" y="76"/>
                      <a:pt x="257" y="79"/>
                    </a:cubicBezTo>
                    <a:cubicBezTo>
                      <a:pt x="254" y="73"/>
                      <a:pt x="255" y="74"/>
                      <a:pt x="251" y="78"/>
                    </a:cubicBezTo>
                    <a:close/>
                    <a:moveTo>
                      <a:pt x="354" y="12"/>
                    </a:moveTo>
                    <a:cubicBezTo>
                      <a:pt x="355" y="11"/>
                      <a:pt x="356" y="13"/>
                      <a:pt x="357" y="13"/>
                    </a:cubicBezTo>
                    <a:cubicBezTo>
                      <a:pt x="359" y="12"/>
                      <a:pt x="358" y="10"/>
                      <a:pt x="361" y="9"/>
                    </a:cubicBezTo>
                    <a:cubicBezTo>
                      <a:pt x="361" y="10"/>
                      <a:pt x="362" y="11"/>
                      <a:pt x="363" y="12"/>
                    </a:cubicBezTo>
                    <a:cubicBezTo>
                      <a:pt x="360" y="13"/>
                      <a:pt x="357" y="15"/>
                      <a:pt x="354" y="12"/>
                    </a:cubicBezTo>
                    <a:close/>
                    <a:moveTo>
                      <a:pt x="716" y="72"/>
                    </a:moveTo>
                    <a:cubicBezTo>
                      <a:pt x="717" y="79"/>
                      <a:pt x="704" y="74"/>
                      <a:pt x="698" y="77"/>
                    </a:cubicBezTo>
                    <a:cubicBezTo>
                      <a:pt x="697" y="72"/>
                      <a:pt x="708" y="74"/>
                      <a:pt x="704" y="69"/>
                    </a:cubicBezTo>
                    <a:cubicBezTo>
                      <a:pt x="707" y="71"/>
                      <a:pt x="711" y="68"/>
                      <a:pt x="714" y="65"/>
                    </a:cubicBezTo>
                    <a:cubicBezTo>
                      <a:pt x="714" y="71"/>
                      <a:pt x="706" y="74"/>
                      <a:pt x="702" y="75"/>
                    </a:cubicBezTo>
                    <a:cubicBezTo>
                      <a:pt x="706" y="77"/>
                      <a:pt x="711" y="73"/>
                      <a:pt x="716" y="72"/>
                    </a:cubicBezTo>
                    <a:close/>
                    <a:moveTo>
                      <a:pt x="717" y="62"/>
                    </a:moveTo>
                    <a:cubicBezTo>
                      <a:pt x="718" y="66"/>
                      <a:pt x="708" y="63"/>
                      <a:pt x="710" y="59"/>
                    </a:cubicBezTo>
                    <a:cubicBezTo>
                      <a:pt x="717" y="63"/>
                      <a:pt x="711" y="54"/>
                      <a:pt x="716" y="51"/>
                    </a:cubicBezTo>
                    <a:cubicBezTo>
                      <a:pt x="722" y="56"/>
                      <a:pt x="711" y="60"/>
                      <a:pt x="717" y="62"/>
                    </a:cubicBezTo>
                    <a:close/>
                    <a:moveTo>
                      <a:pt x="712" y="39"/>
                    </a:moveTo>
                    <a:cubicBezTo>
                      <a:pt x="714" y="43"/>
                      <a:pt x="714" y="33"/>
                      <a:pt x="717" y="39"/>
                    </a:cubicBezTo>
                    <a:cubicBezTo>
                      <a:pt x="712" y="44"/>
                      <a:pt x="711" y="46"/>
                      <a:pt x="706" y="43"/>
                    </a:cubicBezTo>
                    <a:cubicBezTo>
                      <a:pt x="713" y="44"/>
                      <a:pt x="708" y="28"/>
                      <a:pt x="712" y="39"/>
                    </a:cubicBezTo>
                    <a:close/>
                    <a:moveTo>
                      <a:pt x="721" y="30"/>
                    </a:moveTo>
                    <a:cubicBezTo>
                      <a:pt x="717" y="32"/>
                      <a:pt x="712" y="33"/>
                      <a:pt x="708" y="32"/>
                    </a:cubicBezTo>
                    <a:cubicBezTo>
                      <a:pt x="709" y="28"/>
                      <a:pt x="716" y="17"/>
                      <a:pt x="720" y="10"/>
                    </a:cubicBezTo>
                    <a:cubicBezTo>
                      <a:pt x="722" y="17"/>
                      <a:pt x="720" y="21"/>
                      <a:pt x="721" y="30"/>
                    </a:cubicBezTo>
                    <a:close/>
                    <a:moveTo>
                      <a:pt x="716" y="13"/>
                    </a:moveTo>
                    <a:cubicBezTo>
                      <a:pt x="714" y="14"/>
                      <a:pt x="713" y="15"/>
                      <a:pt x="711" y="17"/>
                    </a:cubicBezTo>
                    <a:cubicBezTo>
                      <a:pt x="709" y="11"/>
                      <a:pt x="706" y="17"/>
                      <a:pt x="704" y="13"/>
                    </a:cubicBezTo>
                    <a:cubicBezTo>
                      <a:pt x="708" y="13"/>
                      <a:pt x="713" y="8"/>
                      <a:pt x="716" y="13"/>
                    </a:cubicBezTo>
                    <a:close/>
                  </a:path>
                </a:pathLst>
              </a:custGeom>
              <a:solidFill>
                <a:srgbClr val="5F7797"/>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5" name="Freeform 548"/>
              <p:cNvSpPr>
                <a:spLocks noEditPoints="1"/>
              </p:cNvSpPr>
              <p:nvPr/>
            </p:nvSpPr>
            <p:spPr bwMode="auto">
              <a:xfrm rot="16200000" flipV="1">
                <a:off x="4438472" y="5297055"/>
                <a:ext cx="363777" cy="45719"/>
              </a:xfrm>
              <a:custGeom>
                <a:avLst/>
                <a:gdLst>
                  <a:gd name="T0" fmla="*/ 480 w 748"/>
                  <a:gd name="T1" fmla="*/ 13 h 95"/>
                  <a:gd name="T2" fmla="*/ 427 w 748"/>
                  <a:gd name="T3" fmla="*/ 8 h 95"/>
                  <a:gd name="T4" fmla="*/ 366 w 748"/>
                  <a:gd name="T5" fmla="*/ 13 h 95"/>
                  <a:gd name="T6" fmla="*/ 311 w 748"/>
                  <a:gd name="T7" fmla="*/ 15 h 95"/>
                  <a:gd name="T8" fmla="*/ 289 w 748"/>
                  <a:gd name="T9" fmla="*/ 1 h 95"/>
                  <a:gd name="T10" fmla="*/ 234 w 748"/>
                  <a:gd name="T11" fmla="*/ 11 h 95"/>
                  <a:gd name="T12" fmla="*/ 205 w 748"/>
                  <a:gd name="T13" fmla="*/ 13 h 95"/>
                  <a:gd name="T14" fmla="*/ 152 w 748"/>
                  <a:gd name="T15" fmla="*/ 18 h 95"/>
                  <a:gd name="T16" fmla="*/ 142 w 748"/>
                  <a:gd name="T17" fmla="*/ 18 h 95"/>
                  <a:gd name="T18" fmla="*/ 126 w 748"/>
                  <a:gd name="T19" fmla="*/ 20 h 95"/>
                  <a:gd name="T20" fmla="*/ 107 w 748"/>
                  <a:gd name="T21" fmla="*/ 1 h 95"/>
                  <a:gd name="T22" fmla="*/ 64 w 748"/>
                  <a:gd name="T23" fmla="*/ 20 h 95"/>
                  <a:gd name="T24" fmla="*/ 17 w 748"/>
                  <a:gd name="T25" fmla="*/ 64 h 95"/>
                  <a:gd name="T26" fmla="*/ 71 w 748"/>
                  <a:gd name="T27" fmla="*/ 69 h 95"/>
                  <a:gd name="T28" fmla="*/ 101 w 748"/>
                  <a:gd name="T29" fmla="*/ 51 h 95"/>
                  <a:gd name="T30" fmla="*/ 90 w 748"/>
                  <a:gd name="T31" fmla="*/ 67 h 95"/>
                  <a:gd name="T32" fmla="*/ 112 w 748"/>
                  <a:gd name="T33" fmla="*/ 63 h 95"/>
                  <a:gd name="T34" fmla="*/ 140 w 748"/>
                  <a:gd name="T35" fmla="*/ 69 h 95"/>
                  <a:gd name="T36" fmla="*/ 151 w 748"/>
                  <a:gd name="T37" fmla="*/ 51 h 95"/>
                  <a:gd name="T38" fmla="*/ 167 w 748"/>
                  <a:gd name="T39" fmla="*/ 62 h 95"/>
                  <a:gd name="T40" fmla="*/ 213 w 748"/>
                  <a:gd name="T41" fmla="*/ 61 h 95"/>
                  <a:gd name="T42" fmla="*/ 244 w 748"/>
                  <a:gd name="T43" fmla="*/ 84 h 95"/>
                  <a:gd name="T44" fmla="*/ 306 w 748"/>
                  <a:gd name="T45" fmla="*/ 77 h 95"/>
                  <a:gd name="T46" fmla="*/ 364 w 748"/>
                  <a:gd name="T47" fmla="*/ 85 h 95"/>
                  <a:gd name="T48" fmla="*/ 566 w 748"/>
                  <a:gd name="T49" fmla="*/ 89 h 95"/>
                  <a:gd name="T50" fmla="*/ 675 w 748"/>
                  <a:gd name="T51" fmla="*/ 85 h 95"/>
                  <a:gd name="T52" fmla="*/ 744 w 748"/>
                  <a:gd name="T53" fmla="*/ 58 h 95"/>
                  <a:gd name="T54" fmla="*/ 725 w 748"/>
                  <a:gd name="T55" fmla="*/ 56 h 95"/>
                  <a:gd name="T56" fmla="*/ 733 w 748"/>
                  <a:gd name="T57" fmla="*/ 32 h 95"/>
                  <a:gd name="T58" fmla="*/ 725 w 748"/>
                  <a:gd name="T59" fmla="*/ 7 h 95"/>
                  <a:gd name="T60" fmla="*/ 672 w 748"/>
                  <a:gd name="T61" fmla="*/ 9 h 95"/>
                  <a:gd name="T62" fmla="*/ 642 w 748"/>
                  <a:gd name="T63" fmla="*/ 9 h 95"/>
                  <a:gd name="T64" fmla="*/ 604 w 748"/>
                  <a:gd name="T65" fmla="*/ 6 h 95"/>
                  <a:gd name="T66" fmla="*/ 227 w 748"/>
                  <a:gd name="T67" fmla="*/ 28 h 95"/>
                  <a:gd name="T68" fmla="*/ 201 w 748"/>
                  <a:gd name="T69" fmla="*/ 36 h 95"/>
                  <a:gd name="T70" fmla="*/ 220 w 748"/>
                  <a:gd name="T71" fmla="*/ 21 h 95"/>
                  <a:gd name="T72" fmla="*/ 196 w 748"/>
                  <a:gd name="T73" fmla="*/ 25 h 95"/>
                  <a:gd name="T74" fmla="*/ 184 w 748"/>
                  <a:gd name="T75" fmla="*/ 11 h 95"/>
                  <a:gd name="T76" fmla="*/ 79 w 748"/>
                  <a:gd name="T77" fmla="*/ 39 h 95"/>
                  <a:gd name="T78" fmla="*/ 54 w 748"/>
                  <a:gd name="T79" fmla="*/ 40 h 95"/>
                  <a:gd name="T80" fmla="*/ 71 w 748"/>
                  <a:gd name="T81" fmla="*/ 38 h 95"/>
                  <a:gd name="T82" fmla="*/ 79 w 748"/>
                  <a:gd name="T83" fmla="*/ 44 h 95"/>
                  <a:gd name="T84" fmla="*/ 60 w 748"/>
                  <a:gd name="T85" fmla="*/ 68 h 95"/>
                  <a:gd name="T86" fmla="*/ 95 w 748"/>
                  <a:gd name="T87" fmla="*/ 48 h 95"/>
                  <a:gd name="T88" fmla="*/ 115 w 748"/>
                  <a:gd name="T89" fmla="*/ 39 h 95"/>
                  <a:gd name="T90" fmla="*/ 132 w 748"/>
                  <a:gd name="T91" fmla="*/ 31 h 95"/>
                  <a:gd name="T92" fmla="*/ 168 w 748"/>
                  <a:gd name="T93" fmla="*/ 26 h 95"/>
                  <a:gd name="T94" fmla="*/ 134 w 748"/>
                  <a:gd name="T95" fmla="*/ 63 h 95"/>
                  <a:gd name="T96" fmla="*/ 174 w 748"/>
                  <a:gd name="T97" fmla="*/ 29 h 95"/>
                  <a:gd name="T98" fmla="*/ 159 w 748"/>
                  <a:gd name="T99" fmla="*/ 58 h 95"/>
                  <a:gd name="T100" fmla="*/ 194 w 748"/>
                  <a:gd name="T101" fmla="*/ 38 h 95"/>
                  <a:gd name="T102" fmla="*/ 201 w 748"/>
                  <a:gd name="T103" fmla="*/ 43 h 95"/>
                  <a:gd name="T104" fmla="*/ 183 w 748"/>
                  <a:gd name="T105" fmla="*/ 66 h 95"/>
                  <a:gd name="T106" fmla="*/ 222 w 748"/>
                  <a:gd name="T107" fmla="*/ 63 h 95"/>
                  <a:gd name="T108" fmla="*/ 227 w 748"/>
                  <a:gd name="T109" fmla="*/ 66 h 95"/>
                  <a:gd name="T110" fmla="*/ 241 w 748"/>
                  <a:gd name="T111" fmla="*/ 73 h 95"/>
                  <a:gd name="T112" fmla="*/ 363 w 748"/>
                  <a:gd name="T113" fmla="*/ 12 h 95"/>
                  <a:gd name="T114" fmla="*/ 717 w 748"/>
                  <a:gd name="T115" fmla="*/ 62 h 95"/>
                  <a:gd name="T116" fmla="*/ 721 w 748"/>
                  <a:gd name="T117" fmla="*/ 3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48" h="95">
                    <a:moveTo>
                      <a:pt x="559" y="11"/>
                    </a:moveTo>
                    <a:cubicBezTo>
                      <a:pt x="559" y="7"/>
                      <a:pt x="557" y="9"/>
                      <a:pt x="557" y="5"/>
                    </a:cubicBezTo>
                    <a:cubicBezTo>
                      <a:pt x="546" y="13"/>
                      <a:pt x="543" y="8"/>
                      <a:pt x="534" y="8"/>
                    </a:cubicBezTo>
                    <a:cubicBezTo>
                      <a:pt x="537" y="7"/>
                      <a:pt x="541" y="7"/>
                      <a:pt x="539" y="3"/>
                    </a:cubicBezTo>
                    <a:cubicBezTo>
                      <a:pt x="529" y="8"/>
                      <a:pt x="508" y="10"/>
                      <a:pt x="498" y="11"/>
                    </a:cubicBezTo>
                    <a:cubicBezTo>
                      <a:pt x="499" y="11"/>
                      <a:pt x="499" y="9"/>
                      <a:pt x="498" y="8"/>
                    </a:cubicBezTo>
                    <a:cubicBezTo>
                      <a:pt x="491" y="10"/>
                      <a:pt x="491" y="13"/>
                      <a:pt x="485" y="9"/>
                    </a:cubicBezTo>
                    <a:cubicBezTo>
                      <a:pt x="483" y="14"/>
                      <a:pt x="481" y="8"/>
                      <a:pt x="480" y="13"/>
                    </a:cubicBezTo>
                    <a:cubicBezTo>
                      <a:pt x="478" y="10"/>
                      <a:pt x="476" y="12"/>
                      <a:pt x="476" y="9"/>
                    </a:cubicBezTo>
                    <a:cubicBezTo>
                      <a:pt x="473" y="9"/>
                      <a:pt x="470" y="11"/>
                      <a:pt x="467" y="8"/>
                    </a:cubicBezTo>
                    <a:cubicBezTo>
                      <a:pt x="463" y="10"/>
                      <a:pt x="469" y="13"/>
                      <a:pt x="465" y="15"/>
                    </a:cubicBezTo>
                    <a:cubicBezTo>
                      <a:pt x="464" y="14"/>
                      <a:pt x="463" y="13"/>
                      <a:pt x="462" y="13"/>
                    </a:cubicBezTo>
                    <a:cubicBezTo>
                      <a:pt x="463" y="12"/>
                      <a:pt x="464" y="10"/>
                      <a:pt x="462" y="9"/>
                    </a:cubicBezTo>
                    <a:cubicBezTo>
                      <a:pt x="461" y="10"/>
                      <a:pt x="459" y="11"/>
                      <a:pt x="458" y="12"/>
                    </a:cubicBezTo>
                    <a:cubicBezTo>
                      <a:pt x="445" y="2"/>
                      <a:pt x="432" y="14"/>
                      <a:pt x="426" y="14"/>
                    </a:cubicBezTo>
                    <a:cubicBezTo>
                      <a:pt x="422" y="9"/>
                      <a:pt x="428" y="10"/>
                      <a:pt x="427" y="8"/>
                    </a:cubicBezTo>
                    <a:cubicBezTo>
                      <a:pt x="420" y="9"/>
                      <a:pt x="412" y="6"/>
                      <a:pt x="410" y="14"/>
                    </a:cubicBezTo>
                    <a:cubicBezTo>
                      <a:pt x="405" y="6"/>
                      <a:pt x="404" y="18"/>
                      <a:pt x="401" y="13"/>
                    </a:cubicBezTo>
                    <a:cubicBezTo>
                      <a:pt x="400" y="11"/>
                      <a:pt x="406" y="9"/>
                      <a:pt x="402" y="7"/>
                    </a:cubicBezTo>
                    <a:cubicBezTo>
                      <a:pt x="397" y="8"/>
                      <a:pt x="397" y="14"/>
                      <a:pt x="392" y="11"/>
                    </a:cubicBezTo>
                    <a:cubicBezTo>
                      <a:pt x="393" y="10"/>
                      <a:pt x="394" y="9"/>
                      <a:pt x="392" y="7"/>
                    </a:cubicBezTo>
                    <a:cubicBezTo>
                      <a:pt x="386" y="13"/>
                      <a:pt x="381" y="11"/>
                      <a:pt x="375" y="13"/>
                    </a:cubicBezTo>
                    <a:cubicBezTo>
                      <a:pt x="376" y="13"/>
                      <a:pt x="376" y="7"/>
                      <a:pt x="374" y="9"/>
                    </a:cubicBezTo>
                    <a:cubicBezTo>
                      <a:pt x="375" y="12"/>
                      <a:pt x="368" y="13"/>
                      <a:pt x="366" y="13"/>
                    </a:cubicBezTo>
                    <a:cubicBezTo>
                      <a:pt x="370" y="11"/>
                      <a:pt x="369" y="8"/>
                      <a:pt x="370" y="5"/>
                    </a:cubicBezTo>
                    <a:cubicBezTo>
                      <a:pt x="365" y="4"/>
                      <a:pt x="369" y="8"/>
                      <a:pt x="365" y="10"/>
                    </a:cubicBezTo>
                    <a:cubicBezTo>
                      <a:pt x="361" y="4"/>
                      <a:pt x="353" y="5"/>
                      <a:pt x="350" y="11"/>
                    </a:cubicBezTo>
                    <a:cubicBezTo>
                      <a:pt x="346" y="10"/>
                      <a:pt x="340" y="11"/>
                      <a:pt x="338" y="8"/>
                    </a:cubicBezTo>
                    <a:cubicBezTo>
                      <a:pt x="336" y="8"/>
                      <a:pt x="326" y="14"/>
                      <a:pt x="322" y="8"/>
                    </a:cubicBezTo>
                    <a:cubicBezTo>
                      <a:pt x="318" y="9"/>
                      <a:pt x="321" y="12"/>
                      <a:pt x="319" y="14"/>
                    </a:cubicBezTo>
                    <a:cubicBezTo>
                      <a:pt x="317" y="11"/>
                      <a:pt x="315" y="8"/>
                      <a:pt x="315" y="6"/>
                    </a:cubicBezTo>
                    <a:cubicBezTo>
                      <a:pt x="310" y="8"/>
                      <a:pt x="314" y="12"/>
                      <a:pt x="311" y="15"/>
                    </a:cubicBezTo>
                    <a:cubicBezTo>
                      <a:pt x="309" y="12"/>
                      <a:pt x="301" y="15"/>
                      <a:pt x="302" y="11"/>
                    </a:cubicBezTo>
                    <a:cubicBezTo>
                      <a:pt x="304" y="12"/>
                      <a:pt x="311" y="14"/>
                      <a:pt x="310" y="8"/>
                    </a:cubicBezTo>
                    <a:cubicBezTo>
                      <a:pt x="305" y="11"/>
                      <a:pt x="302" y="7"/>
                      <a:pt x="298" y="7"/>
                    </a:cubicBezTo>
                    <a:cubicBezTo>
                      <a:pt x="298" y="11"/>
                      <a:pt x="299" y="8"/>
                      <a:pt x="302" y="9"/>
                    </a:cubicBezTo>
                    <a:cubicBezTo>
                      <a:pt x="298" y="10"/>
                      <a:pt x="297" y="14"/>
                      <a:pt x="295" y="13"/>
                    </a:cubicBezTo>
                    <a:cubicBezTo>
                      <a:pt x="292" y="11"/>
                      <a:pt x="295" y="6"/>
                      <a:pt x="292" y="8"/>
                    </a:cubicBezTo>
                    <a:cubicBezTo>
                      <a:pt x="294" y="10"/>
                      <a:pt x="287" y="15"/>
                      <a:pt x="286" y="13"/>
                    </a:cubicBezTo>
                    <a:cubicBezTo>
                      <a:pt x="284" y="8"/>
                      <a:pt x="293" y="5"/>
                      <a:pt x="289" y="1"/>
                    </a:cubicBezTo>
                    <a:cubicBezTo>
                      <a:pt x="285" y="11"/>
                      <a:pt x="272" y="11"/>
                      <a:pt x="263" y="11"/>
                    </a:cubicBezTo>
                    <a:cubicBezTo>
                      <a:pt x="263" y="8"/>
                      <a:pt x="264" y="2"/>
                      <a:pt x="260" y="4"/>
                    </a:cubicBezTo>
                    <a:cubicBezTo>
                      <a:pt x="258" y="8"/>
                      <a:pt x="261" y="7"/>
                      <a:pt x="260" y="9"/>
                    </a:cubicBezTo>
                    <a:cubicBezTo>
                      <a:pt x="257" y="10"/>
                      <a:pt x="256" y="12"/>
                      <a:pt x="253" y="6"/>
                    </a:cubicBezTo>
                    <a:cubicBezTo>
                      <a:pt x="251" y="7"/>
                      <a:pt x="252" y="9"/>
                      <a:pt x="250" y="10"/>
                    </a:cubicBezTo>
                    <a:cubicBezTo>
                      <a:pt x="245" y="1"/>
                      <a:pt x="245" y="12"/>
                      <a:pt x="243" y="10"/>
                    </a:cubicBezTo>
                    <a:cubicBezTo>
                      <a:pt x="238" y="7"/>
                      <a:pt x="247" y="6"/>
                      <a:pt x="242" y="3"/>
                    </a:cubicBezTo>
                    <a:cubicBezTo>
                      <a:pt x="237" y="7"/>
                      <a:pt x="240" y="10"/>
                      <a:pt x="234" y="11"/>
                    </a:cubicBezTo>
                    <a:cubicBezTo>
                      <a:pt x="234" y="8"/>
                      <a:pt x="232" y="6"/>
                      <a:pt x="230" y="6"/>
                    </a:cubicBezTo>
                    <a:cubicBezTo>
                      <a:pt x="229" y="8"/>
                      <a:pt x="227" y="11"/>
                      <a:pt x="226" y="5"/>
                    </a:cubicBezTo>
                    <a:cubicBezTo>
                      <a:pt x="220" y="7"/>
                      <a:pt x="230" y="10"/>
                      <a:pt x="224" y="12"/>
                    </a:cubicBezTo>
                    <a:cubicBezTo>
                      <a:pt x="223" y="11"/>
                      <a:pt x="222" y="10"/>
                      <a:pt x="220" y="10"/>
                    </a:cubicBezTo>
                    <a:cubicBezTo>
                      <a:pt x="223" y="8"/>
                      <a:pt x="223" y="6"/>
                      <a:pt x="221" y="4"/>
                    </a:cubicBezTo>
                    <a:cubicBezTo>
                      <a:pt x="214" y="5"/>
                      <a:pt x="221" y="17"/>
                      <a:pt x="213" y="12"/>
                    </a:cubicBezTo>
                    <a:cubicBezTo>
                      <a:pt x="219" y="11"/>
                      <a:pt x="214" y="9"/>
                      <a:pt x="216" y="4"/>
                    </a:cubicBezTo>
                    <a:cubicBezTo>
                      <a:pt x="212" y="5"/>
                      <a:pt x="207" y="9"/>
                      <a:pt x="205" y="13"/>
                    </a:cubicBezTo>
                    <a:cubicBezTo>
                      <a:pt x="202" y="10"/>
                      <a:pt x="204" y="7"/>
                      <a:pt x="201" y="5"/>
                    </a:cubicBezTo>
                    <a:cubicBezTo>
                      <a:pt x="194" y="9"/>
                      <a:pt x="192" y="14"/>
                      <a:pt x="188" y="12"/>
                    </a:cubicBezTo>
                    <a:cubicBezTo>
                      <a:pt x="191" y="10"/>
                      <a:pt x="183" y="7"/>
                      <a:pt x="188" y="6"/>
                    </a:cubicBezTo>
                    <a:cubicBezTo>
                      <a:pt x="189" y="7"/>
                      <a:pt x="188" y="8"/>
                      <a:pt x="190" y="10"/>
                    </a:cubicBezTo>
                    <a:cubicBezTo>
                      <a:pt x="197" y="2"/>
                      <a:pt x="183" y="7"/>
                      <a:pt x="179" y="4"/>
                    </a:cubicBezTo>
                    <a:cubicBezTo>
                      <a:pt x="174" y="7"/>
                      <a:pt x="174" y="12"/>
                      <a:pt x="169" y="8"/>
                    </a:cubicBezTo>
                    <a:cubicBezTo>
                      <a:pt x="169" y="4"/>
                      <a:pt x="176" y="9"/>
                      <a:pt x="175" y="2"/>
                    </a:cubicBezTo>
                    <a:cubicBezTo>
                      <a:pt x="167" y="6"/>
                      <a:pt x="150" y="5"/>
                      <a:pt x="152" y="18"/>
                    </a:cubicBezTo>
                    <a:cubicBezTo>
                      <a:pt x="155" y="14"/>
                      <a:pt x="157" y="17"/>
                      <a:pt x="160" y="17"/>
                    </a:cubicBezTo>
                    <a:cubicBezTo>
                      <a:pt x="165" y="15"/>
                      <a:pt x="162" y="12"/>
                      <a:pt x="166" y="9"/>
                    </a:cubicBezTo>
                    <a:cubicBezTo>
                      <a:pt x="170" y="13"/>
                      <a:pt x="167" y="16"/>
                      <a:pt x="164" y="19"/>
                    </a:cubicBezTo>
                    <a:cubicBezTo>
                      <a:pt x="159" y="19"/>
                      <a:pt x="153" y="20"/>
                      <a:pt x="148" y="23"/>
                    </a:cubicBezTo>
                    <a:cubicBezTo>
                      <a:pt x="147" y="22"/>
                      <a:pt x="147" y="22"/>
                      <a:pt x="146" y="21"/>
                    </a:cubicBezTo>
                    <a:cubicBezTo>
                      <a:pt x="156" y="14"/>
                      <a:pt x="144" y="12"/>
                      <a:pt x="152" y="7"/>
                    </a:cubicBezTo>
                    <a:cubicBezTo>
                      <a:pt x="146" y="7"/>
                      <a:pt x="146" y="11"/>
                      <a:pt x="140" y="13"/>
                    </a:cubicBezTo>
                    <a:cubicBezTo>
                      <a:pt x="138" y="17"/>
                      <a:pt x="144" y="15"/>
                      <a:pt x="142" y="18"/>
                    </a:cubicBezTo>
                    <a:cubicBezTo>
                      <a:pt x="136" y="18"/>
                      <a:pt x="138" y="21"/>
                      <a:pt x="133" y="25"/>
                    </a:cubicBezTo>
                    <a:cubicBezTo>
                      <a:pt x="131" y="19"/>
                      <a:pt x="127" y="30"/>
                      <a:pt x="125" y="26"/>
                    </a:cubicBezTo>
                    <a:cubicBezTo>
                      <a:pt x="123" y="22"/>
                      <a:pt x="130" y="20"/>
                      <a:pt x="129" y="16"/>
                    </a:cubicBezTo>
                    <a:cubicBezTo>
                      <a:pt x="139" y="21"/>
                      <a:pt x="139" y="4"/>
                      <a:pt x="149" y="6"/>
                    </a:cubicBezTo>
                    <a:cubicBezTo>
                      <a:pt x="143" y="3"/>
                      <a:pt x="136" y="7"/>
                      <a:pt x="130" y="5"/>
                    </a:cubicBezTo>
                    <a:cubicBezTo>
                      <a:pt x="129" y="8"/>
                      <a:pt x="127" y="12"/>
                      <a:pt x="127" y="16"/>
                    </a:cubicBezTo>
                    <a:cubicBezTo>
                      <a:pt x="125" y="14"/>
                      <a:pt x="123" y="14"/>
                      <a:pt x="121" y="15"/>
                    </a:cubicBezTo>
                    <a:cubicBezTo>
                      <a:pt x="119" y="19"/>
                      <a:pt x="128" y="17"/>
                      <a:pt x="126" y="20"/>
                    </a:cubicBezTo>
                    <a:cubicBezTo>
                      <a:pt x="115" y="20"/>
                      <a:pt x="116" y="24"/>
                      <a:pt x="111" y="27"/>
                    </a:cubicBezTo>
                    <a:cubicBezTo>
                      <a:pt x="111" y="22"/>
                      <a:pt x="111" y="17"/>
                      <a:pt x="114" y="13"/>
                    </a:cubicBezTo>
                    <a:cubicBezTo>
                      <a:pt x="118" y="16"/>
                      <a:pt x="116" y="18"/>
                      <a:pt x="119" y="21"/>
                    </a:cubicBezTo>
                    <a:cubicBezTo>
                      <a:pt x="120" y="15"/>
                      <a:pt x="122" y="9"/>
                      <a:pt x="126" y="4"/>
                    </a:cubicBezTo>
                    <a:cubicBezTo>
                      <a:pt x="124" y="1"/>
                      <a:pt x="109" y="1"/>
                      <a:pt x="114" y="8"/>
                    </a:cubicBezTo>
                    <a:cubicBezTo>
                      <a:pt x="114" y="10"/>
                      <a:pt x="109" y="12"/>
                      <a:pt x="106" y="12"/>
                    </a:cubicBezTo>
                    <a:cubicBezTo>
                      <a:pt x="103" y="10"/>
                      <a:pt x="112" y="9"/>
                      <a:pt x="109" y="6"/>
                    </a:cubicBezTo>
                    <a:cubicBezTo>
                      <a:pt x="104" y="8"/>
                      <a:pt x="106" y="3"/>
                      <a:pt x="107" y="1"/>
                    </a:cubicBezTo>
                    <a:cubicBezTo>
                      <a:pt x="103" y="6"/>
                      <a:pt x="93" y="13"/>
                      <a:pt x="86" y="16"/>
                    </a:cubicBezTo>
                    <a:cubicBezTo>
                      <a:pt x="87" y="14"/>
                      <a:pt x="85" y="13"/>
                      <a:pt x="86" y="12"/>
                    </a:cubicBezTo>
                    <a:cubicBezTo>
                      <a:pt x="90" y="7"/>
                      <a:pt x="103" y="8"/>
                      <a:pt x="99" y="0"/>
                    </a:cubicBezTo>
                    <a:cubicBezTo>
                      <a:pt x="94" y="2"/>
                      <a:pt x="96" y="5"/>
                      <a:pt x="92" y="7"/>
                    </a:cubicBezTo>
                    <a:cubicBezTo>
                      <a:pt x="86" y="7"/>
                      <a:pt x="91" y="4"/>
                      <a:pt x="89" y="1"/>
                    </a:cubicBezTo>
                    <a:cubicBezTo>
                      <a:pt x="80" y="5"/>
                      <a:pt x="88" y="11"/>
                      <a:pt x="82" y="15"/>
                    </a:cubicBezTo>
                    <a:cubicBezTo>
                      <a:pt x="78" y="10"/>
                      <a:pt x="73" y="16"/>
                      <a:pt x="70" y="10"/>
                    </a:cubicBezTo>
                    <a:cubicBezTo>
                      <a:pt x="68" y="13"/>
                      <a:pt x="69" y="17"/>
                      <a:pt x="64" y="20"/>
                    </a:cubicBezTo>
                    <a:cubicBezTo>
                      <a:pt x="57" y="12"/>
                      <a:pt x="58" y="16"/>
                      <a:pt x="51" y="12"/>
                    </a:cubicBezTo>
                    <a:cubicBezTo>
                      <a:pt x="52" y="17"/>
                      <a:pt x="49" y="18"/>
                      <a:pt x="44" y="21"/>
                    </a:cubicBezTo>
                    <a:cubicBezTo>
                      <a:pt x="50" y="29"/>
                      <a:pt x="44" y="36"/>
                      <a:pt x="35" y="43"/>
                    </a:cubicBezTo>
                    <a:cubicBezTo>
                      <a:pt x="29" y="38"/>
                      <a:pt x="22" y="43"/>
                      <a:pt x="18" y="49"/>
                    </a:cubicBezTo>
                    <a:cubicBezTo>
                      <a:pt x="13" y="48"/>
                      <a:pt x="18" y="44"/>
                      <a:pt x="12" y="42"/>
                    </a:cubicBezTo>
                    <a:cubicBezTo>
                      <a:pt x="11" y="46"/>
                      <a:pt x="16" y="67"/>
                      <a:pt x="8" y="58"/>
                    </a:cubicBezTo>
                    <a:cubicBezTo>
                      <a:pt x="7" y="60"/>
                      <a:pt x="0" y="62"/>
                      <a:pt x="5" y="64"/>
                    </a:cubicBezTo>
                    <a:cubicBezTo>
                      <a:pt x="9" y="64"/>
                      <a:pt x="13" y="63"/>
                      <a:pt x="17" y="64"/>
                    </a:cubicBezTo>
                    <a:cubicBezTo>
                      <a:pt x="18" y="60"/>
                      <a:pt x="17" y="56"/>
                      <a:pt x="20" y="52"/>
                    </a:cubicBezTo>
                    <a:cubicBezTo>
                      <a:pt x="22" y="53"/>
                      <a:pt x="24" y="53"/>
                      <a:pt x="25" y="56"/>
                    </a:cubicBezTo>
                    <a:cubicBezTo>
                      <a:pt x="27" y="51"/>
                      <a:pt x="30" y="52"/>
                      <a:pt x="34" y="51"/>
                    </a:cubicBezTo>
                    <a:cubicBezTo>
                      <a:pt x="32" y="48"/>
                      <a:pt x="30" y="49"/>
                      <a:pt x="29" y="47"/>
                    </a:cubicBezTo>
                    <a:cubicBezTo>
                      <a:pt x="35" y="41"/>
                      <a:pt x="36" y="47"/>
                      <a:pt x="40" y="40"/>
                    </a:cubicBezTo>
                    <a:cubicBezTo>
                      <a:pt x="43" y="44"/>
                      <a:pt x="49" y="46"/>
                      <a:pt x="56" y="46"/>
                    </a:cubicBezTo>
                    <a:cubicBezTo>
                      <a:pt x="46" y="53"/>
                      <a:pt x="60" y="57"/>
                      <a:pt x="51" y="64"/>
                    </a:cubicBezTo>
                    <a:cubicBezTo>
                      <a:pt x="57" y="73"/>
                      <a:pt x="65" y="66"/>
                      <a:pt x="71" y="69"/>
                    </a:cubicBezTo>
                    <a:cubicBezTo>
                      <a:pt x="69" y="66"/>
                      <a:pt x="67" y="67"/>
                      <a:pt x="65" y="63"/>
                    </a:cubicBezTo>
                    <a:cubicBezTo>
                      <a:pt x="66" y="61"/>
                      <a:pt x="66" y="59"/>
                      <a:pt x="68" y="58"/>
                    </a:cubicBezTo>
                    <a:cubicBezTo>
                      <a:pt x="70" y="60"/>
                      <a:pt x="69" y="62"/>
                      <a:pt x="71" y="63"/>
                    </a:cubicBezTo>
                    <a:cubicBezTo>
                      <a:pt x="72" y="64"/>
                      <a:pt x="78" y="62"/>
                      <a:pt x="76" y="59"/>
                    </a:cubicBezTo>
                    <a:cubicBezTo>
                      <a:pt x="75" y="59"/>
                      <a:pt x="81" y="47"/>
                      <a:pt x="86" y="46"/>
                    </a:cubicBezTo>
                    <a:cubicBezTo>
                      <a:pt x="84" y="48"/>
                      <a:pt x="83" y="50"/>
                      <a:pt x="83" y="52"/>
                    </a:cubicBezTo>
                    <a:cubicBezTo>
                      <a:pt x="86" y="51"/>
                      <a:pt x="92" y="50"/>
                      <a:pt x="91" y="55"/>
                    </a:cubicBezTo>
                    <a:cubicBezTo>
                      <a:pt x="94" y="52"/>
                      <a:pt x="98" y="50"/>
                      <a:pt x="101" y="51"/>
                    </a:cubicBezTo>
                    <a:cubicBezTo>
                      <a:pt x="101" y="52"/>
                      <a:pt x="102" y="53"/>
                      <a:pt x="101" y="54"/>
                    </a:cubicBezTo>
                    <a:cubicBezTo>
                      <a:pt x="96" y="55"/>
                      <a:pt x="91" y="54"/>
                      <a:pt x="85" y="59"/>
                    </a:cubicBezTo>
                    <a:cubicBezTo>
                      <a:pt x="85" y="58"/>
                      <a:pt x="85" y="53"/>
                      <a:pt x="82" y="55"/>
                    </a:cubicBezTo>
                    <a:cubicBezTo>
                      <a:pt x="85" y="62"/>
                      <a:pt x="73" y="61"/>
                      <a:pt x="75" y="69"/>
                    </a:cubicBezTo>
                    <a:cubicBezTo>
                      <a:pt x="79" y="65"/>
                      <a:pt x="82" y="74"/>
                      <a:pt x="86" y="69"/>
                    </a:cubicBezTo>
                    <a:cubicBezTo>
                      <a:pt x="90" y="67"/>
                      <a:pt x="84" y="64"/>
                      <a:pt x="86" y="62"/>
                    </a:cubicBezTo>
                    <a:cubicBezTo>
                      <a:pt x="88" y="61"/>
                      <a:pt x="89" y="60"/>
                      <a:pt x="90" y="61"/>
                    </a:cubicBezTo>
                    <a:cubicBezTo>
                      <a:pt x="93" y="63"/>
                      <a:pt x="88" y="65"/>
                      <a:pt x="90" y="67"/>
                    </a:cubicBezTo>
                    <a:cubicBezTo>
                      <a:pt x="92" y="66"/>
                      <a:pt x="93" y="70"/>
                      <a:pt x="96" y="65"/>
                    </a:cubicBezTo>
                    <a:cubicBezTo>
                      <a:pt x="94" y="64"/>
                      <a:pt x="93" y="62"/>
                      <a:pt x="91" y="60"/>
                    </a:cubicBezTo>
                    <a:cubicBezTo>
                      <a:pt x="93" y="59"/>
                      <a:pt x="93" y="57"/>
                      <a:pt x="94" y="56"/>
                    </a:cubicBezTo>
                    <a:cubicBezTo>
                      <a:pt x="96" y="62"/>
                      <a:pt x="99" y="56"/>
                      <a:pt x="101" y="60"/>
                    </a:cubicBezTo>
                    <a:cubicBezTo>
                      <a:pt x="98" y="64"/>
                      <a:pt x="97" y="57"/>
                      <a:pt x="94" y="61"/>
                    </a:cubicBezTo>
                    <a:cubicBezTo>
                      <a:pt x="100" y="64"/>
                      <a:pt x="97" y="67"/>
                      <a:pt x="98" y="71"/>
                    </a:cubicBezTo>
                    <a:cubicBezTo>
                      <a:pt x="105" y="68"/>
                      <a:pt x="100" y="63"/>
                      <a:pt x="104" y="59"/>
                    </a:cubicBezTo>
                    <a:cubicBezTo>
                      <a:pt x="107" y="57"/>
                      <a:pt x="109" y="64"/>
                      <a:pt x="112" y="63"/>
                    </a:cubicBezTo>
                    <a:cubicBezTo>
                      <a:pt x="114" y="59"/>
                      <a:pt x="118" y="57"/>
                      <a:pt x="112" y="54"/>
                    </a:cubicBezTo>
                    <a:cubicBezTo>
                      <a:pt x="115" y="51"/>
                      <a:pt x="120" y="47"/>
                      <a:pt x="124" y="49"/>
                    </a:cubicBezTo>
                    <a:cubicBezTo>
                      <a:pt x="117" y="54"/>
                      <a:pt x="118" y="60"/>
                      <a:pt x="114" y="66"/>
                    </a:cubicBezTo>
                    <a:cubicBezTo>
                      <a:pt x="111" y="60"/>
                      <a:pt x="96" y="73"/>
                      <a:pt x="104" y="74"/>
                    </a:cubicBezTo>
                    <a:cubicBezTo>
                      <a:pt x="103" y="70"/>
                      <a:pt x="109" y="75"/>
                      <a:pt x="112" y="69"/>
                    </a:cubicBezTo>
                    <a:cubicBezTo>
                      <a:pt x="115" y="75"/>
                      <a:pt x="123" y="71"/>
                      <a:pt x="131" y="76"/>
                    </a:cubicBezTo>
                    <a:cubicBezTo>
                      <a:pt x="136" y="74"/>
                      <a:pt x="133" y="71"/>
                      <a:pt x="134" y="68"/>
                    </a:cubicBezTo>
                    <a:cubicBezTo>
                      <a:pt x="136" y="69"/>
                      <a:pt x="138" y="65"/>
                      <a:pt x="140" y="69"/>
                    </a:cubicBezTo>
                    <a:cubicBezTo>
                      <a:pt x="143" y="65"/>
                      <a:pt x="143" y="65"/>
                      <a:pt x="147" y="64"/>
                    </a:cubicBezTo>
                    <a:cubicBezTo>
                      <a:pt x="145" y="58"/>
                      <a:pt x="142" y="67"/>
                      <a:pt x="140" y="64"/>
                    </a:cubicBezTo>
                    <a:cubicBezTo>
                      <a:pt x="137" y="61"/>
                      <a:pt x="137" y="59"/>
                      <a:pt x="138" y="57"/>
                    </a:cubicBezTo>
                    <a:cubicBezTo>
                      <a:pt x="142" y="56"/>
                      <a:pt x="145" y="61"/>
                      <a:pt x="150" y="56"/>
                    </a:cubicBezTo>
                    <a:cubicBezTo>
                      <a:pt x="146" y="52"/>
                      <a:pt x="148" y="49"/>
                      <a:pt x="151" y="46"/>
                    </a:cubicBezTo>
                    <a:cubicBezTo>
                      <a:pt x="154" y="49"/>
                      <a:pt x="157" y="43"/>
                      <a:pt x="160" y="44"/>
                    </a:cubicBezTo>
                    <a:cubicBezTo>
                      <a:pt x="161" y="45"/>
                      <a:pt x="160" y="47"/>
                      <a:pt x="160" y="48"/>
                    </a:cubicBezTo>
                    <a:cubicBezTo>
                      <a:pt x="157" y="52"/>
                      <a:pt x="154" y="50"/>
                      <a:pt x="151" y="51"/>
                    </a:cubicBezTo>
                    <a:cubicBezTo>
                      <a:pt x="154" y="59"/>
                      <a:pt x="144" y="65"/>
                      <a:pt x="147" y="73"/>
                    </a:cubicBezTo>
                    <a:cubicBezTo>
                      <a:pt x="143" y="73"/>
                      <a:pt x="140" y="68"/>
                      <a:pt x="136" y="72"/>
                    </a:cubicBezTo>
                    <a:cubicBezTo>
                      <a:pt x="140" y="79"/>
                      <a:pt x="149" y="71"/>
                      <a:pt x="150" y="77"/>
                    </a:cubicBezTo>
                    <a:cubicBezTo>
                      <a:pt x="157" y="75"/>
                      <a:pt x="157" y="70"/>
                      <a:pt x="162" y="64"/>
                    </a:cubicBezTo>
                    <a:cubicBezTo>
                      <a:pt x="163" y="66"/>
                      <a:pt x="165" y="65"/>
                      <a:pt x="166" y="67"/>
                    </a:cubicBezTo>
                    <a:cubicBezTo>
                      <a:pt x="165" y="71"/>
                      <a:pt x="161" y="69"/>
                      <a:pt x="161" y="72"/>
                    </a:cubicBezTo>
                    <a:cubicBezTo>
                      <a:pt x="163" y="76"/>
                      <a:pt x="166" y="72"/>
                      <a:pt x="169" y="75"/>
                    </a:cubicBezTo>
                    <a:cubicBezTo>
                      <a:pt x="175" y="71"/>
                      <a:pt x="166" y="64"/>
                      <a:pt x="167" y="62"/>
                    </a:cubicBezTo>
                    <a:cubicBezTo>
                      <a:pt x="169" y="61"/>
                      <a:pt x="170" y="62"/>
                      <a:pt x="171" y="63"/>
                    </a:cubicBezTo>
                    <a:cubicBezTo>
                      <a:pt x="173" y="68"/>
                      <a:pt x="172" y="72"/>
                      <a:pt x="177" y="76"/>
                    </a:cubicBezTo>
                    <a:cubicBezTo>
                      <a:pt x="180" y="76"/>
                      <a:pt x="182" y="72"/>
                      <a:pt x="184" y="78"/>
                    </a:cubicBezTo>
                    <a:cubicBezTo>
                      <a:pt x="187" y="73"/>
                      <a:pt x="190" y="78"/>
                      <a:pt x="189" y="81"/>
                    </a:cubicBezTo>
                    <a:cubicBezTo>
                      <a:pt x="195" y="71"/>
                      <a:pt x="202" y="78"/>
                      <a:pt x="204" y="70"/>
                    </a:cubicBezTo>
                    <a:cubicBezTo>
                      <a:pt x="202" y="67"/>
                      <a:pt x="200" y="69"/>
                      <a:pt x="198" y="65"/>
                    </a:cubicBezTo>
                    <a:cubicBezTo>
                      <a:pt x="204" y="64"/>
                      <a:pt x="201" y="62"/>
                      <a:pt x="204" y="58"/>
                    </a:cubicBezTo>
                    <a:cubicBezTo>
                      <a:pt x="204" y="64"/>
                      <a:pt x="210" y="59"/>
                      <a:pt x="213" y="61"/>
                    </a:cubicBezTo>
                    <a:cubicBezTo>
                      <a:pt x="213" y="64"/>
                      <a:pt x="208" y="64"/>
                      <a:pt x="205" y="64"/>
                    </a:cubicBezTo>
                    <a:cubicBezTo>
                      <a:pt x="207" y="69"/>
                      <a:pt x="203" y="73"/>
                      <a:pt x="203" y="78"/>
                    </a:cubicBezTo>
                    <a:cubicBezTo>
                      <a:pt x="209" y="73"/>
                      <a:pt x="209" y="80"/>
                      <a:pt x="215" y="79"/>
                    </a:cubicBezTo>
                    <a:cubicBezTo>
                      <a:pt x="216" y="75"/>
                      <a:pt x="211" y="77"/>
                      <a:pt x="213" y="75"/>
                    </a:cubicBezTo>
                    <a:cubicBezTo>
                      <a:pt x="216" y="77"/>
                      <a:pt x="219" y="75"/>
                      <a:pt x="221" y="76"/>
                    </a:cubicBezTo>
                    <a:cubicBezTo>
                      <a:pt x="223" y="77"/>
                      <a:pt x="220" y="78"/>
                      <a:pt x="221" y="80"/>
                    </a:cubicBezTo>
                    <a:cubicBezTo>
                      <a:pt x="225" y="82"/>
                      <a:pt x="228" y="76"/>
                      <a:pt x="229" y="77"/>
                    </a:cubicBezTo>
                    <a:cubicBezTo>
                      <a:pt x="229" y="82"/>
                      <a:pt x="244" y="78"/>
                      <a:pt x="244" y="84"/>
                    </a:cubicBezTo>
                    <a:cubicBezTo>
                      <a:pt x="249" y="80"/>
                      <a:pt x="255" y="79"/>
                      <a:pt x="259" y="82"/>
                    </a:cubicBezTo>
                    <a:cubicBezTo>
                      <a:pt x="263" y="79"/>
                      <a:pt x="269" y="76"/>
                      <a:pt x="268" y="72"/>
                    </a:cubicBezTo>
                    <a:cubicBezTo>
                      <a:pt x="268" y="73"/>
                      <a:pt x="269" y="73"/>
                      <a:pt x="270" y="73"/>
                    </a:cubicBezTo>
                    <a:cubicBezTo>
                      <a:pt x="266" y="77"/>
                      <a:pt x="272" y="82"/>
                      <a:pt x="274" y="83"/>
                    </a:cubicBezTo>
                    <a:cubicBezTo>
                      <a:pt x="274" y="79"/>
                      <a:pt x="284" y="87"/>
                      <a:pt x="284" y="79"/>
                    </a:cubicBezTo>
                    <a:cubicBezTo>
                      <a:pt x="289" y="84"/>
                      <a:pt x="296" y="83"/>
                      <a:pt x="302" y="82"/>
                    </a:cubicBezTo>
                    <a:cubicBezTo>
                      <a:pt x="300" y="78"/>
                      <a:pt x="296" y="79"/>
                      <a:pt x="299" y="75"/>
                    </a:cubicBezTo>
                    <a:cubicBezTo>
                      <a:pt x="298" y="81"/>
                      <a:pt x="304" y="77"/>
                      <a:pt x="306" y="77"/>
                    </a:cubicBezTo>
                    <a:cubicBezTo>
                      <a:pt x="303" y="84"/>
                      <a:pt x="321" y="74"/>
                      <a:pt x="318" y="84"/>
                    </a:cubicBezTo>
                    <a:cubicBezTo>
                      <a:pt x="314" y="77"/>
                      <a:pt x="310" y="84"/>
                      <a:pt x="305" y="83"/>
                    </a:cubicBezTo>
                    <a:cubicBezTo>
                      <a:pt x="305" y="84"/>
                      <a:pt x="306" y="84"/>
                      <a:pt x="305" y="85"/>
                    </a:cubicBezTo>
                    <a:cubicBezTo>
                      <a:pt x="305" y="86"/>
                      <a:pt x="305" y="87"/>
                      <a:pt x="305" y="88"/>
                    </a:cubicBezTo>
                    <a:cubicBezTo>
                      <a:pt x="312" y="84"/>
                      <a:pt x="317" y="85"/>
                      <a:pt x="327" y="86"/>
                    </a:cubicBezTo>
                    <a:cubicBezTo>
                      <a:pt x="337" y="86"/>
                      <a:pt x="354" y="90"/>
                      <a:pt x="362" y="87"/>
                    </a:cubicBezTo>
                    <a:cubicBezTo>
                      <a:pt x="364" y="86"/>
                      <a:pt x="364" y="86"/>
                      <a:pt x="364" y="85"/>
                    </a:cubicBezTo>
                    <a:cubicBezTo>
                      <a:pt x="363" y="84"/>
                      <a:pt x="364" y="84"/>
                      <a:pt x="364" y="85"/>
                    </a:cubicBezTo>
                    <a:cubicBezTo>
                      <a:pt x="364" y="85"/>
                      <a:pt x="365" y="86"/>
                      <a:pt x="365" y="86"/>
                    </a:cubicBezTo>
                    <a:cubicBezTo>
                      <a:pt x="372" y="93"/>
                      <a:pt x="389" y="81"/>
                      <a:pt x="387" y="91"/>
                    </a:cubicBezTo>
                    <a:cubicBezTo>
                      <a:pt x="387" y="87"/>
                      <a:pt x="400" y="85"/>
                      <a:pt x="399" y="90"/>
                    </a:cubicBezTo>
                    <a:cubicBezTo>
                      <a:pt x="413" y="85"/>
                      <a:pt x="426" y="87"/>
                      <a:pt x="439" y="90"/>
                    </a:cubicBezTo>
                    <a:cubicBezTo>
                      <a:pt x="448" y="88"/>
                      <a:pt x="461" y="85"/>
                      <a:pt x="465" y="91"/>
                    </a:cubicBezTo>
                    <a:cubicBezTo>
                      <a:pt x="464" y="90"/>
                      <a:pt x="465" y="89"/>
                      <a:pt x="466" y="87"/>
                    </a:cubicBezTo>
                    <a:cubicBezTo>
                      <a:pt x="481" y="89"/>
                      <a:pt x="505" y="89"/>
                      <a:pt x="524" y="92"/>
                    </a:cubicBezTo>
                    <a:cubicBezTo>
                      <a:pt x="539" y="86"/>
                      <a:pt x="551" y="95"/>
                      <a:pt x="566" y="89"/>
                    </a:cubicBezTo>
                    <a:cubicBezTo>
                      <a:pt x="569" y="91"/>
                      <a:pt x="572" y="89"/>
                      <a:pt x="575" y="93"/>
                    </a:cubicBezTo>
                    <a:cubicBezTo>
                      <a:pt x="588" y="85"/>
                      <a:pt x="600" y="94"/>
                      <a:pt x="614" y="87"/>
                    </a:cubicBezTo>
                    <a:cubicBezTo>
                      <a:pt x="615" y="88"/>
                      <a:pt x="616" y="90"/>
                      <a:pt x="616" y="91"/>
                    </a:cubicBezTo>
                    <a:cubicBezTo>
                      <a:pt x="625" y="89"/>
                      <a:pt x="634" y="85"/>
                      <a:pt x="641" y="86"/>
                    </a:cubicBezTo>
                    <a:cubicBezTo>
                      <a:pt x="643" y="86"/>
                      <a:pt x="646" y="89"/>
                      <a:pt x="648" y="89"/>
                    </a:cubicBezTo>
                    <a:cubicBezTo>
                      <a:pt x="652" y="89"/>
                      <a:pt x="655" y="84"/>
                      <a:pt x="659" y="85"/>
                    </a:cubicBezTo>
                    <a:cubicBezTo>
                      <a:pt x="661" y="85"/>
                      <a:pt x="662" y="88"/>
                      <a:pt x="665" y="87"/>
                    </a:cubicBezTo>
                    <a:cubicBezTo>
                      <a:pt x="669" y="87"/>
                      <a:pt x="669" y="86"/>
                      <a:pt x="675" y="85"/>
                    </a:cubicBezTo>
                    <a:cubicBezTo>
                      <a:pt x="687" y="81"/>
                      <a:pt x="703" y="89"/>
                      <a:pt x="708" y="79"/>
                    </a:cubicBezTo>
                    <a:cubicBezTo>
                      <a:pt x="708" y="81"/>
                      <a:pt x="709" y="82"/>
                      <a:pt x="712" y="83"/>
                    </a:cubicBezTo>
                    <a:cubicBezTo>
                      <a:pt x="715" y="79"/>
                      <a:pt x="717" y="79"/>
                      <a:pt x="721" y="74"/>
                    </a:cubicBezTo>
                    <a:cubicBezTo>
                      <a:pt x="722" y="77"/>
                      <a:pt x="720" y="79"/>
                      <a:pt x="721" y="81"/>
                    </a:cubicBezTo>
                    <a:cubicBezTo>
                      <a:pt x="728" y="77"/>
                      <a:pt x="735" y="72"/>
                      <a:pt x="736" y="64"/>
                    </a:cubicBezTo>
                    <a:cubicBezTo>
                      <a:pt x="742" y="66"/>
                      <a:pt x="744" y="59"/>
                      <a:pt x="748" y="58"/>
                    </a:cubicBezTo>
                    <a:cubicBezTo>
                      <a:pt x="745" y="56"/>
                      <a:pt x="748" y="50"/>
                      <a:pt x="743" y="51"/>
                    </a:cubicBezTo>
                    <a:cubicBezTo>
                      <a:pt x="742" y="55"/>
                      <a:pt x="745" y="56"/>
                      <a:pt x="744" y="58"/>
                    </a:cubicBezTo>
                    <a:cubicBezTo>
                      <a:pt x="740" y="59"/>
                      <a:pt x="732" y="63"/>
                      <a:pt x="732" y="56"/>
                    </a:cubicBezTo>
                    <a:cubicBezTo>
                      <a:pt x="731" y="61"/>
                      <a:pt x="726" y="59"/>
                      <a:pt x="726" y="62"/>
                    </a:cubicBezTo>
                    <a:cubicBezTo>
                      <a:pt x="733" y="58"/>
                      <a:pt x="727" y="71"/>
                      <a:pt x="730" y="69"/>
                    </a:cubicBezTo>
                    <a:cubicBezTo>
                      <a:pt x="732" y="68"/>
                      <a:pt x="729" y="62"/>
                      <a:pt x="732" y="65"/>
                    </a:cubicBezTo>
                    <a:cubicBezTo>
                      <a:pt x="733" y="68"/>
                      <a:pt x="731" y="70"/>
                      <a:pt x="728" y="72"/>
                    </a:cubicBezTo>
                    <a:cubicBezTo>
                      <a:pt x="727" y="66"/>
                      <a:pt x="723" y="75"/>
                      <a:pt x="721" y="72"/>
                    </a:cubicBezTo>
                    <a:cubicBezTo>
                      <a:pt x="721" y="71"/>
                      <a:pt x="720" y="70"/>
                      <a:pt x="719" y="70"/>
                    </a:cubicBezTo>
                    <a:cubicBezTo>
                      <a:pt x="726" y="65"/>
                      <a:pt x="720" y="62"/>
                      <a:pt x="725" y="56"/>
                    </a:cubicBezTo>
                    <a:cubicBezTo>
                      <a:pt x="732" y="58"/>
                      <a:pt x="730" y="47"/>
                      <a:pt x="736" y="53"/>
                    </a:cubicBezTo>
                    <a:cubicBezTo>
                      <a:pt x="737" y="50"/>
                      <a:pt x="746" y="41"/>
                      <a:pt x="739" y="40"/>
                    </a:cubicBezTo>
                    <a:cubicBezTo>
                      <a:pt x="741" y="41"/>
                      <a:pt x="734" y="48"/>
                      <a:pt x="733" y="43"/>
                    </a:cubicBezTo>
                    <a:cubicBezTo>
                      <a:pt x="729" y="46"/>
                      <a:pt x="726" y="58"/>
                      <a:pt x="720" y="51"/>
                    </a:cubicBezTo>
                    <a:cubicBezTo>
                      <a:pt x="722" y="47"/>
                      <a:pt x="723" y="47"/>
                      <a:pt x="727" y="47"/>
                    </a:cubicBezTo>
                    <a:cubicBezTo>
                      <a:pt x="723" y="44"/>
                      <a:pt x="729" y="42"/>
                      <a:pt x="728" y="39"/>
                    </a:cubicBezTo>
                    <a:cubicBezTo>
                      <a:pt x="724" y="39"/>
                      <a:pt x="725" y="30"/>
                      <a:pt x="730" y="27"/>
                    </a:cubicBezTo>
                    <a:cubicBezTo>
                      <a:pt x="731" y="29"/>
                      <a:pt x="732" y="30"/>
                      <a:pt x="733" y="32"/>
                    </a:cubicBezTo>
                    <a:cubicBezTo>
                      <a:pt x="734" y="31"/>
                      <a:pt x="735" y="31"/>
                      <a:pt x="736" y="30"/>
                    </a:cubicBezTo>
                    <a:cubicBezTo>
                      <a:pt x="737" y="29"/>
                      <a:pt x="736" y="27"/>
                      <a:pt x="736" y="26"/>
                    </a:cubicBezTo>
                    <a:cubicBezTo>
                      <a:pt x="735" y="27"/>
                      <a:pt x="733" y="28"/>
                      <a:pt x="732" y="26"/>
                    </a:cubicBezTo>
                    <a:cubicBezTo>
                      <a:pt x="734" y="22"/>
                      <a:pt x="738" y="21"/>
                      <a:pt x="736" y="17"/>
                    </a:cubicBezTo>
                    <a:cubicBezTo>
                      <a:pt x="733" y="19"/>
                      <a:pt x="734" y="21"/>
                      <a:pt x="730" y="23"/>
                    </a:cubicBezTo>
                    <a:cubicBezTo>
                      <a:pt x="724" y="22"/>
                      <a:pt x="725" y="19"/>
                      <a:pt x="724" y="13"/>
                    </a:cubicBezTo>
                    <a:cubicBezTo>
                      <a:pt x="728" y="14"/>
                      <a:pt x="731" y="16"/>
                      <a:pt x="735" y="14"/>
                    </a:cubicBezTo>
                    <a:cubicBezTo>
                      <a:pt x="732" y="10"/>
                      <a:pt x="725" y="13"/>
                      <a:pt x="725" y="7"/>
                    </a:cubicBezTo>
                    <a:cubicBezTo>
                      <a:pt x="723" y="9"/>
                      <a:pt x="723" y="10"/>
                      <a:pt x="723" y="11"/>
                    </a:cubicBezTo>
                    <a:cubicBezTo>
                      <a:pt x="715" y="0"/>
                      <a:pt x="704" y="15"/>
                      <a:pt x="697" y="8"/>
                    </a:cubicBezTo>
                    <a:cubicBezTo>
                      <a:pt x="692" y="9"/>
                      <a:pt x="697" y="17"/>
                      <a:pt x="693" y="15"/>
                    </a:cubicBezTo>
                    <a:cubicBezTo>
                      <a:pt x="696" y="11"/>
                      <a:pt x="689" y="17"/>
                      <a:pt x="689" y="12"/>
                    </a:cubicBezTo>
                    <a:cubicBezTo>
                      <a:pt x="692" y="10"/>
                      <a:pt x="695" y="8"/>
                      <a:pt x="693" y="6"/>
                    </a:cubicBezTo>
                    <a:cubicBezTo>
                      <a:pt x="687" y="9"/>
                      <a:pt x="689" y="7"/>
                      <a:pt x="689" y="10"/>
                    </a:cubicBezTo>
                    <a:cubicBezTo>
                      <a:pt x="684" y="9"/>
                      <a:pt x="676" y="11"/>
                      <a:pt x="674" y="13"/>
                    </a:cubicBezTo>
                    <a:cubicBezTo>
                      <a:pt x="672" y="12"/>
                      <a:pt x="672" y="10"/>
                      <a:pt x="672" y="9"/>
                    </a:cubicBezTo>
                    <a:cubicBezTo>
                      <a:pt x="668" y="10"/>
                      <a:pt x="664" y="10"/>
                      <a:pt x="660" y="10"/>
                    </a:cubicBezTo>
                    <a:cubicBezTo>
                      <a:pt x="661" y="11"/>
                      <a:pt x="658" y="13"/>
                      <a:pt x="658" y="15"/>
                    </a:cubicBezTo>
                    <a:cubicBezTo>
                      <a:pt x="658" y="8"/>
                      <a:pt x="656" y="16"/>
                      <a:pt x="654" y="14"/>
                    </a:cubicBezTo>
                    <a:cubicBezTo>
                      <a:pt x="654" y="13"/>
                      <a:pt x="653" y="13"/>
                      <a:pt x="652" y="12"/>
                    </a:cubicBezTo>
                    <a:cubicBezTo>
                      <a:pt x="654" y="11"/>
                      <a:pt x="655" y="12"/>
                      <a:pt x="657" y="10"/>
                    </a:cubicBezTo>
                    <a:cubicBezTo>
                      <a:pt x="653" y="8"/>
                      <a:pt x="643" y="5"/>
                      <a:pt x="644" y="13"/>
                    </a:cubicBezTo>
                    <a:cubicBezTo>
                      <a:pt x="645" y="12"/>
                      <a:pt x="648" y="11"/>
                      <a:pt x="646" y="13"/>
                    </a:cubicBezTo>
                    <a:cubicBezTo>
                      <a:pt x="642" y="15"/>
                      <a:pt x="644" y="12"/>
                      <a:pt x="642" y="9"/>
                    </a:cubicBezTo>
                    <a:cubicBezTo>
                      <a:pt x="638" y="11"/>
                      <a:pt x="631" y="8"/>
                      <a:pt x="630" y="13"/>
                    </a:cubicBezTo>
                    <a:cubicBezTo>
                      <a:pt x="626" y="9"/>
                      <a:pt x="618" y="13"/>
                      <a:pt x="622" y="8"/>
                    </a:cubicBezTo>
                    <a:cubicBezTo>
                      <a:pt x="621" y="9"/>
                      <a:pt x="620" y="8"/>
                      <a:pt x="620" y="7"/>
                    </a:cubicBezTo>
                    <a:cubicBezTo>
                      <a:pt x="617" y="8"/>
                      <a:pt x="619" y="10"/>
                      <a:pt x="618" y="12"/>
                    </a:cubicBezTo>
                    <a:cubicBezTo>
                      <a:pt x="617" y="10"/>
                      <a:pt x="615" y="12"/>
                      <a:pt x="614" y="11"/>
                    </a:cubicBezTo>
                    <a:cubicBezTo>
                      <a:pt x="616" y="10"/>
                      <a:pt x="618" y="8"/>
                      <a:pt x="616" y="6"/>
                    </a:cubicBezTo>
                    <a:cubicBezTo>
                      <a:pt x="611" y="7"/>
                      <a:pt x="607" y="11"/>
                      <a:pt x="600" y="9"/>
                    </a:cubicBezTo>
                    <a:cubicBezTo>
                      <a:pt x="601" y="9"/>
                      <a:pt x="607" y="9"/>
                      <a:pt x="604" y="6"/>
                    </a:cubicBezTo>
                    <a:cubicBezTo>
                      <a:pt x="601" y="6"/>
                      <a:pt x="595" y="6"/>
                      <a:pt x="594" y="11"/>
                    </a:cubicBezTo>
                    <a:cubicBezTo>
                      <a:pt x="589" y="4"/>
                      <a:pt x="584" y="11"/>
                      <a:pt x="580" y="12"/>
                    </a:cubicBezTo>
                    <a:cubicBezTo>
                      <a:pt x="582" y="11"/>
                      <a:pt x="583" y="9"/>
                      <a:pt x="582" y="7"/>
                    </a:cubicBezTo>
                    <a:cubicBezTo>
                      <a:pt x="578" y="12"/>
                      <a:pt x="581" y="4"/>
                      <a:pt x="578" y="7"/>
                    </a:cubicBezTo>
                    <a:cubicBezTo>
                      <a:pt x="576" y="11"/>
                      <a:pt x="574" y="9"/>
                      <a:pt x="571" y="7"/>
                    </a:cubicBezTo>
                    <a:cubicBezTo>
                      <a:pt x="566" y="14"/>
                      <a:pt x="564" y="5"/>
                      <a:pt x="559" y="11"/>
                    </a:cubicBezTo>
                    <a:close/>
                    <a:moveTo>
                      <a:pt x="231" y="32"/>
                    </a:moveTo>
                    <a:cubicBezTo>
                      <a:pt x="227" y="31"/>
                      <a:pt x="230" y="31"/>
                      <a:pt x="227" y="28"/>
                    </a:cubicBezTo>
                    <a:cubicBezTo>
                      <a:pt x="231" y="24"/>
                      <a:pt x="236" y="30"/>
                      <a:pt x="231" y="32"/>
                    </a:cubicBezTo>
                    <a:close/>
                    <a:moveTo>
                      <a:pt x="231" y="21"/>
                    </a:moveTo>
                    <a:cubicBezTo>
                      <a:pt x="230" y="21"/>
                      <a:pt x="222" y="23"/>
                      <a:pt x="227" y="23"/>
                    </a:cubicBezTo>
                    <a:cubicBezTo>
                      <a:pt x="228" y="25"/>
                      <a:pt x="222" y="25"/>
                      <a:pt x="221" y="22"/>
                    </a:cubicBezTo>
                    <a:cubicBezTo>
                      <a:pt x="224" y="23"/>
                      <a:pt x="228" y="16"/>
                      <a:pt x="231" y="21"/>
                    </a:cubicBezTo>
                    <a:close/>
                    <a:moveTo>
                      <a:pt x="201" y="36"/>
                    </a:moveTo>
                    <a:cubicBezTo>
                      <a:pt x="201" y="32"/>
                      <a:pt x="207" y="22"/>
                      <a:pt x="209" y="30"/>
                    </a:cubicBezTo>
                    <a:cubicBezTo>
                      <a:pt x="203" y="27"/>
                      <a:pt x="206" y="33"/>
                      <a:pt x="201" y="36"/>
                    </a:cubicBezTo>
                    <a:close/>
                    <a:moveTo>
                      <a:pt x="211" y="26"/>
                    </a:moveTo>
                    <a:cubicBezTo>
                      <a:pt x="213" y="25"/>
                      <a:pt x="213" y="26"/>
                      <a:pt x="212" y="27"/>
                    </a:cubicBezTo>
                    <a:cubicBezTo>
                      <a:pt x="217" y="29"/>
                      <a:pt x="212" y="22"/>
                      <a:pt x="217" y="23"/>
                    </a:cubicBezTo>
                    <a:cubicBezTo>
                      <a:pt x="216" y="26"/>
                      <a:pt x="217" y="30"/>
                      <a:pt x="213" y="32"/>
                    </a:cubicBezTo>
                    <a:cubicBezTo>
                      <a:pt x="212" y="30"/>
                      <a:pt x="212" y="28"/>
                      <a:pt x="211" y="26"/>
                    </a:cubicBezTo>
                    <a:close/>
                    <a:moveTo>
                      <a:pt x="217" y="16"/>
                    </a:moveTo>
                    <a:cubicBezTo>
                      <a:pt x="216" y="19"/>
                      <a:pt x="217" y="19"/>
                      <a:pt x="219" y="18"/>
                    </a:cubicBezTo>
                    <a:cubicBezTo>
                      <a:pt x="220" y="19"/>
                      <a:pt x="219" y="20"/>
                      <a:pt x="220" y="21"/>
                    </a:cubicBezTo>
                    <a:cubicBezTo>
                      <a:pt x="219" y="21"/>
                      <a:pt x="219" y="22"/>
                      <a:pt x="218" y="23"/>
                    </a:cubicBezTo>
                    <a:cubicBezTo>
                      <a:pt x="216" y="20"/>
                      <a:pt x="215" y="21"/>
                      <a:pt x="213" y="19"/>
                    </a:cubicBezTo>
                    <a:cubicBezTo>
                      <a:pt x="214" y="18"/>
                      <a:pt x="215" y="17"/>
                      <a:pt x="217" y="16"/>
                    </a:cubicBezTo>
                    <a:close/>
                    <a:moveTo>
                      <a:pt x="196" y="25"/>
                    </a:moveTo>
                    <a:cubicBezTo>
                      <a:pt x="193" y="27"/>
                      <a:pt x="196" y="29"/>
                      <a:pt x="195" y="31"/>
                    </a:cubicBezTo>
                    <a:cubicBezTo>
                      <a:pt x="193" y="27"/>
                      <a:pt x="186" y="16"/>
                      <a:pt x="180" y="21"/>
                    </a:cubicBezTo>
                    <a:cubicBezTo>
                      <a:pt x="177" y="18"/>
                      <a:pt x="187" y="17"/>
                      <a:pt x="184" y="14"/>
                    </a:cubicBezTo>
                    <a:cubicBezTo>
                      <a:pt x="187" y="17"/>
                      <a:pt x="191" y="19"/>
                      <a:pt x="196" y="25"/>
                    </a:cubicBezTo>
                    <a:close/>
                    <a:moveTo>
                      <a:pt x="181" y="31"/>
                    </a:moveTo>
                    <a:cubicBezTo>
                      <a:pt x="181" y="30"/>
                      <a:pt x="180" y="28"/>
                      <a:pt x="179" y="26"/>
                    </a:cubicBezTo>
                    <a:cubicBezTo>
                      <a:pt x="180" y="26"/>
                      <a:pt x="182" y="25"/>
                      <a:pt x="184" y="24"/>
                    </a:cubicBezTo>
                    <a:cubicBezTo>
                      <a:pt x="187" y="27"/>
                      <a:pt x="184" y="29"/>
                      <a:pt x="181" y="31"/>
                    </a:cubicBezTo>
                    <a:close/>
                    <a:moveTo>
                      <a:pt x="184" y="11"/>
                    </a:moveTo>
                    <a:cubicBezTo>
                      <a:pt x="181" y="15"/>
                      <a:pt x="179" y="12"/>
                      <a:pt x="177" y="15"/>
                    </a:cubicBezTo>
                    <a:cubicBezTo>
                      <a:pt x="172" y="11"/>
                      <a:pt x="183" y="10"/>
                      <a:pt x="180" y="7"/>
                    </a:cubicBezTo>
                    <a:cubicBezTo>
                      <a:pt x="184" y="5"/>
                      <a:pt x="181" y="10"/>
                      <a:pt x="184" y="11"/>
                    </a:cubicBezTo>
                    <a:close/>
                    <a:moveTo>
                      <a:pt x="88" y="30"/>
                    </a:moveTo>
                    <a:cubicBezTo>
                      <a:pt x="87" y="25"/>
                      <a:pt x="93" y="22"/>
                      <a:pt x="97" y="18"/>
                    </a:cubicBezTo>
                    <a:cubicBezTo>
                      <a:pt x="96" y="17"/>
                      <a:pt x="95" y="16"/>
                      <a:pt x="95" y="16"/>
                    </a:cubicBezTo>
                    <a:cubicBezTo>
                      <a:pt x="101" y="18"/>
                      <a:pt x="102" y="25"/>
                      <a:pt x="88" y="30"/>
                    </a:cubicBezTo>
                    <a:close/>
                    <a:moveTo>
                      <a:pt x="74" y="17"/>
                    </a:moveTo>
                    <a:cubicBezTo>
                      <a:pt x="79" y="24"/>
                      <a:pt x="80" y="13"/>
                      <a:pt x="85" y="18"/>
                    </a:cubicBezTo>
                    <a:cubicBezTo>
                      <a:pt x="87" y="24"/>
                      <a:pt x="81" y="35"/>
                      <a:pt x="85" y="38"/>
                    </a:cubicBezTo>
                    <a:cubicBezTo>
                      <a:pt x="86" y="42"/>
                      <a:pt x="80" y="37"/>
                      <a:pt x="79" y="39"/>
                    </a:cubicBezTo>
                    <a:cubicBezTo>
                      <a:pt x="78" y="34"/>
                      <a:pt x="81" y="30"/>
                      <a:pt x="82" y="25"/>
                    </a:cubicBezTo>
                    <a:cubicBezTo>
                      <a:pt x="78" y="21"/>
                      <a:pt x="71" y="28"/>
                      <a:pt x="66" y="23"/>
                    </a:cubicBezTo>
                    <a:cubicBezTo>
                      <a:pt x="69" y="21"/>
                      <a:pt x="72" y="19"/>
                      <a:pt x="74" y="17"/>
                    </a:cubicBezTo>
                    <a:close/>
                    <a:moveTo>
                      <a:pt x="48" y="23"/>
                    </a:moveTo>
                    <a:cubicBezTo>
                      <a:pt x="52" y="17"/>
                      <a:pt x="55" y="22"/>
                      <a:pt x="59" y="18"/>
                    </a:cubicBezTo>
                    <a:cubicBezTo>
                      <a:pt x="56" y="23"/>
                      <a:pt x="53" y="27"/>
                      <a:pt x="51" y="32"/>
                    </a:cubicBezTo>
                    <a:cubicBezTo>
                      <a:pt x="50" y="29"/>
                      <a:pt x="50" y="26"/>
                      <a:pt x="48" y="23"/>
                    </a:cubicBezTo>
                    <a:close/>
                    <a:moveTo>
                      <a:pt x="54" y="40"/>
                    </a:moveTo>
                    <a:cubicBezTo>
                      <a:pt x="56" y="40"/>
                      <a:pt x="58" y="40"/>
                      <a:pt x="59" y="40"/>
                    </a:cubicBezTo>
                    <a:cubicBezTo>
                      <a:pt x="57" y="51"/>
                      <a:pt x="48" y="41"/>
                      <a:pt x="46" y="36"/>
                    </a:cubicBezTo>
                    <a:cubicBezTo>
                      <a:pt x="55" y="39"/>
                      <a:pt x="57" y="20"/>
                      <a:pt x="66" y="25"/>
                    </a:cubicBezTo>
                    <a:cubicBezTo>
                      <a:pt x="63" y="28"/>
                      <a:pt x="64" y="34"/>
                      <a:pt x="58" y="33"/>
                    </a:cubicBezTo>
                    <a:cubicBezTo>
                      <a:pt x="61" y="36"/>
                      <a:pt x="64" y="37"/>
                      <a:pt x="68" y="35"/>
                    </a:cubicBezTo>
                    <a:cubicBezTo>
                      <a:pt x="71" y="32"/>
                      <a:pt x="65" y="34"/>
                      <a:pt x="65" y="30"/>
                    </a:cubicBezTo>
                    <a:cubicBezTo>
                      <a:pt x="67" y="31"/>
                      <a:pt x="71" y="28"/>
                      <a:pt x="74" y="28"/>
                    </a:cubicBezTo>
                    <a:cubicBezTo>
                      <a:pt x="78" y="32"/>
                      <a:pt x="68" y="34"/>
                      <a:pt x="71" y="38"/>
                    </a:cubicBezTo>
                    <a:cubicBezTo>
                      <a:pt x="66" y="38"/>
                      <a:pt x="57" y="41"/>
                      <a:pt x="56" y="35"/>
                    </a:cubicBezTo>
                    <a:cubicBezTo>
                      <a:pt x="55" y="37"/>
                      <a:pt x="56" y="39"/>
                      <a:pt x="54" y="40"/>
                    </a:cubicBezTo>
                    <a:close/>
                    <a:moveTo>
                      <a:pt x="61" y="55"/>
                    </a:moveTo>
                    <a:cubicBezTo>
                      <a:pt x="59" y="55"/>
                      <a:pt x="57" y="53"/>
                      <a:pt x="56" y="51"/>
                    </a:cubicBezTo>
                    <a:cubicBezTo>
                      <a:pt x="63" y="47"/>
                      <a:pt x="63" y="47"/>
                      <a:pt x="64" y="41"/>
                    </a:cubicBezTo>
                    <a:cubicBezTo>
                      <a:pt x="68" y="42"/>
                      <a:pt x="66" y="45"/>
                      <a:pt x="70" y="48"/>
                    </a:cubicBezTo>
                    <a:cubicBezTo>
                      <a:pt x="72" y="45"/>
                      <a:pt x="71" y="41"/>
                      <a:pt x="76" y="38"/>
                    </a:cubicBezTo>
                    <a:cubicBezTo>
                      <a:pt x="76" y="40"/>
                      <a:pt x="77" y="42"/>
                      <a:pt x="79" y="44"/>
                    </a:cubicBezTo>
                    <a:cubicBezTo>
                      <a:pt x="73" y="47"/>
                      <a:pt x="76" y="52"/>
                      <a:pt x="67" y="56"/>
                    </a:cubicBezTo>
                    <a:cubicBezTo>
                      <a:pt x="65" y="54"/>
                      <a:pt x="66" y="52"/>
                      <a:pt x="64" y="50"/>
                    </a:cubicBezTo>
                    <a:cubicBezTo>
                      <a:pt x="62" y="52"/>
                      <a:pt x="63" y="54"/>
                      <a:pt x="61" y="55"/>
                    </a:cubicBezTo>
                    <a:close/>
                    <a:moveTo>
                      <a:pt x="60" y="68"/>
                    </a:moveTo>
                    <a:cubicBezTo>
                      <a:pt x="56" y="66"/>
                      <a:pt x="58" y="66"/>
                      <a:pt x="55" y="61"/>
                    </a:cubicBezTo>
                    <a:cubicBezTo>
                      <a:pt x="57" y="60"/>
                      <a:pt x="58" y="59"/>
                      <a:pt x="60" y="57"/>
                    </a:cubicBezTo>
                    <a:cubicBezTo>
                      <a:pt x="60" y="59"/>
                      <a:pt x="61" y="62"/>
                      <a:pt x="63" y="60"/>
                    </a:cubicBezTo>
                    <a:cubicBezTo>
                      <a:pt x="61" y="62"/>
                      <a:pt x="62" y="64"/>
                      <a:pt x="60" y="68"/>
                    </a:cubicBezTo>
                    <a:close/>
                    <a:moveTo>
                      <a:pt x="95" y="48"/>
                    </a:moveTo>
                    <a:cubicBezTo>
                      <a:pt x="92" y="46"/>
                      <a:pt x="96" y="44"/>
                      <a:pt x="96" y="42"/>
                    </a:cubicBezTo>
                    <a:cubicBezTo>
                      <a:pt x="91" y="39"/>
                      <a:pt x="92" y="44"/>
                      <a:pt x="88" y="46"/>
                    </a:cubicBezTo>
                    <a:cubicBezTo>
                      <a:pt x="87" y="45"/>
                      <a:pt x="86" y="43"/>
                      <a:pt x="85" y="42"/>
                    </a:cubicBezTo>
                    <a:cubicBezTo>
                      <a:pt x="96" y="36"/>
                      <a:pt x="95" y="29"/>
                      <a:pt x="107" y="20"/>
                    </a:cubicBezTo>
                    <a:cubicBezTo>
                      <a:pt x="111" y="23"/>
                      <a:pt x="104" y="32"/>
                      <a:pt x="100" y="27"/>
                    </a:cubicBezTo>
                    <a:cubicBezTo>
                      <a:pt x="100" y="32"/>
                      <a:pt x="99" y="35"/>
                      <a:pt x="101" y="40"/>
                    </a:cubicBezTo>
                    <a:cubicBezTo>
                      <a:pt x="95" y="42"/>
                      <a:pt x="100" y="46"/>
                      <a:pt x="95" y="48"/>
                    </a:cubicBezTo>
                    <a:close/>
                    <a:moveTo>
                      <a:pt x="104" y="52"/>
                    </a:moveTo>
                    <a:cubicBezTo>
                      <a:pt x="105" y="51"/>
                      <a:pt x="107" y="49"/>
                      <a:pt x="109" y="48"/>
                    </a:cubicBezTo>
                    <a:cubicBezTo>
                      <a:pt x="111" y="50"/>
                      <a:pt x="111" y="51"/>
                      <a:pt x="112" y="53"/>
                    </a:cubicBezTo>
                    <a:cubicBezTo>
                      <a:pt x="109" y="55"/>
                      <a:pt x="106" y="55"/>
                      <a:pt x="104" y="52"/>
                    </a:cubicBezTo>
                    <a:close/>
                    <a:moveTo>
                      <a:pt x="127" y="45"/>
                    </a:moveTo>
                    <a:cubicBezTo>
                      <a:pt x="124" y="42"/>
                      <a:pt x="126" y="39"/>
                      <a:pt x="127" y="36"/>
                    </a:cubicBezTo>
                    <a:cubicBezTo>
                      <a:pt x="124" y="36"/>
                      <a:pt x="121" y="35"/>
                      <a:pt x="119" y="35"/>
                    </a:cubicBezTo>
                    <a:cubicBezTo>
                      <a:pt x="117" y="37"/>
                      <a:pt x="119" y="40"/>
                      <a:pt x="115" y="39"/>
                    </a:cubicBezTo>
                    <a:cubicBezTo>
                      <a:pt x="114" y="38"/>
                      <a:pt x="118" y="36"/>
                      <a:pt x="117" y="35"/>
                    </a:cubicBezTo>
                    <a:cubicBezTo>
                      <a:pt x="116" y="32"/>
                      <a:pt x="113" y="35"/>
                      <a:pt x="112" y="33"/>
                    </a:cubicBezTo>
                    <a:cubicBezTo>
                      <a:pt x="113" y="35"/>
                      <a:pt x="113" y="50"/>
                      <a:pt x="105" y="44"/>
                    </a:cubicBezTo>
                    <a:cubicBezTo>
                      <a:pt x="108" y="43"/>
                      <a:pt x="106" y="40"/>
                      <a:pt x="109" y="39"/>
                    </a:cubicBezTo>
                    <a:cubicBezTo>
                      <a:pt x="107" y="38"/>
                      <a:pt x="105" y="37"/>
                      <a:pt x="103" y="38"/>
                    </a:cubicBezTo>
                    <a:cubicBezTo>
                      <a:pt x="106" y="25"/>
                      <a:pt x="120" y="33"/>
                      <a:pt x="128" y="31"/>
                    </a:cubicBezTo>
                    <a:cubicBezTo>
                      <a:pt x="132" y="36"/>
                      <a:pt x="133" y="41"/>
                      <a:pt x="127" y="45"/>
                    </a:cubicBezTo>
                    <a:close/>
                    <a:moveTo>
                      <a:pt x="132" y="31"/>
                    </a:moveTo>
                    <a:cubicBezTo>
                      <a:pt x="140" y="27"/>
                      <a:pt x="141" y="24"/>
                      <a:pt x="145" y="22"/>
                    </a:cubicBezTo>
                    <a:cubicBezTo>
                      <a:pt x="146" y="25"/>
                      <a:pt x="143" y="34"/>
                      <a:pt x="139" y="30"/>
                    </a:cubicBezTo>
                    <a:cubicBezTo>
                      <a:pt x="134" y="34"/>
                      <a:pt x="139" y="39"/>
                      <a:pt x="136" y="43"/>
                    </a:cubicBezTo>
                    <a:cubicBezTo>
                      <a:pt x="133" y="39"/>
                      <a:pt x="135" y="35"/>
                      <a:pt x="132" y="31"/>
                    </a:cubicBezTo>
                    <a:close/>
                    <a:moveTo>
                      <a:pt x="155" y="26"/>
                    </a:moveTo>
                    <a:cubicBezTo>
                      <a:pt x="161" y="26"/>
                      <a:pt x="164" y="21"/>
                      <a:pt x="171" y="23"/>
                    </a:cubicBezTo>
                    <a:cubicBezTo>
                      <a:pt x="172" y="26"/>
                      <a:pt x="172" y="33"/>
                      <a:pt x="168" y="33"/>
                    </a:cubicBezTo>
                    <a:cubicBezTo>
                      <a:pt x="164" y="30"/>
                      <a:pt x="170" y="28"/>
                      <a:pt x="168" y="26"/>
                    </a:cubicBezTo>
                    <a:cubicBezTo>
                      <a:pt x="167" y="25"/>
                      <a:pt x="166" y="25"/>
                      <a:pt x="165" y="24"/>
                    </a:cubicBezTo>
                    <a:cubicBezTo>
                      <a:pt x="162" y="28"/>
                      <a:pt x="162" y="31"/>
                      <a:pt x="158" y="35"/>
                    </a:cubicBezTo>
                    <a:cubicBezTo>
                      <a:pt x="154" y="31"/>
                      <a:pt x="159" y="29"/>
                      <a:pt x="155" y="26"/>
                    </a:cubicBezTo>
                    <a:close/>
                    <a:moveTo>
                      <a:pt x="149" y="42"/>
                    </a:moveTo>
                    <a:cubicBezTo>
                      <a:pt x="148" y="39"/>
                      <a:pt x="151" y="38"/>
                      <a:pt x="148" y="35"/>
                    </a:cubicBezTo>
                    <a:cubicBezTo>
                      <a:pt x="150" y="34"/>
                      <a:pt x="152" y="35"/>
                      <a:pt x="154" y="33"/>
                    </a:cubicBezTo>
                    <a:cubicBezTo>
                      <a:pt x="157" y="36"/>
                      <a:pt x="153" y="39"/>
                      <a:pt x="149" y="42"/>
                    </a:cubicBezTo>
                    <a:close/>
                    <a:moveTo>
                      <a:pt x="134" y="63"/>
                    </a:moveTo>
                    <a:cubicBezTo>
                      <a:pt x="137" y="68"/>
                      <a:pt x="128" y="66"/>
                      <a:pt x="130" y="70"/>
                    </a:cubicBezTo>
                    <a:cubicBezTo>
                      <a:pt x="126" y="67"/>
                      <a:pt x="126" y="57"/>
                      <a:pt x="127" y="52"/>
                    </a:cubicBezTo>
                    <a:cubicBezTo>
                      <a:pt x="134" y="49"/>
                      <a:pt x="143" y="49"/>
                      <a:pt x="143" y="40"/>
                    </a:cubicBezTo>
                    <a:cubicBezTo>
                      <a:pt x="149" y="41"/>
                      <a:pt x="144" y="47"/>
                      <a:pt x="145" y="50"/>
                    </a:cubicBezTo>
                    <a:cubicBezTo>
                      <a:pt x="138" y="46"/>
                      <a:pt x="123" y="64"/>
                      <a:pt x="134" y="63"/>
                    </a:cubicBezTo>
                    <a:close/>
                    <a:moveTo>
                      <a:pt x="170" y="42"/>
                    </a:moveTo>
                    <a:cubicBezTo>
                      <a:pt x="168" y="40"/>
                      <a:pt x="164" y="38"/>
                      <a:pt x="160" y="41"/>
                    </a:cubicBezTo>
                    <a:cubicBezTo>
                      <a:pt x="158" y="33"/>
                      <a:pt x="172" y="39"/>
                      <a:pt x="174" y="29"/>
                    </a:cubicBezTo>
                    <a:cubicBezTo>
                      <a:pt x="174" y="33"/>
                      <a:pt x="175" y="37"/>
                      <a:pt x="180" y="32"/>
                    </a:cubicBezTo>
                    <a:cubicBezTo>
                      <a:pt x="186" y="42"/>
                      <a:pt x="170" y="33"/>
                      <a:pt x="170" y="42"/>
                    </a:cubicBezTo>
                    <a:close/>
                    <a:moveTo>
                      <a:pt x="189" y="32"/>
                    </a:moveTo>
                    <a:cubicBezTo>
                      <a:pt x="190" y="35"/>
                      <a:pt x="189" y="39"/>
                      <a:pt x="185" y="39"/>
                    </a:cubicBezTo>
                    <a:cubicBezTo>
                      <a:pt x="184" y="36"/>
                      <a:pt x="186" y="32"/>
                      <a:pt x="189" y="32"/>
                    </a:cubicBezTo>
                    <a:close/>
                    <a:moveTo>
                      <a:pt x="159" y="58"/>
                    </a:moveTo>
                    <a:cubicBezTo>
                      <a:pt x="164" y="58"/>
                      <a:pt x="165" y="48"/>
                      <a:pt x="170" y="54"/>
                    </a:cubicBezTo>
                    <a:cubicBezTo>
                      <a:pt x="165" y="53"/>
                      <a:pt x="164" y="65"/>
                      <a:pt x="159" y="58"/>
                    </a:cubicBezTo>
                    <a:close/>
                    <a:moveTo>
                      <a:pt x="173" y="58"/>
                    </a:moveTo>
                    <a:cubicBezTo>
                      <a:pt x="171" y="55"/>
                      <a:pt x="177" y="53"/>
                      <a:pt x="172" y="49"/>
                    </a:cubicBezTo>
                    <a:cubicBezTo>
                      <a:pt x="174" y="48"/>
                      <a:pt x="175" y="47"/>
                      <a:pt x="174" y="46"/>
                    </a:cubicBezTo>
                    <a:cubicBezTo>
                      <a:pt x="176" y="45"/>
                      <a:pt x="176" y="46"/>
                      <a:pt x="175" y="47"/>
                    </a:cubicBezTo>
                    <a:cubicBezTo>
                      <a:pt x="177" y="49"/>
                      <a:pt x="178" y="49"/>
                      <a:pt x="180" y="48"/>
                    </a:cubicBezTo>
                    <a:cubicBezTo>
                      <a:pt x="181" y="50"/>
                      <a:pt x="179" y="50"/>
                      <a:pt x="179" y="49"/>
                    </a:cubicBezTo>
                    <a:cubicBezTo>
                      <a:pt x="174" y="52"/>
                      <a:pt x="178" y="55"/>
                      <a:pt x="173" y="58"/>
                    </a:cubicBezTo>
                    <a:close/>
                    <a:moveTo>
                      <a:pt x="194" y="38"/>
                    </a:moveTo>
                    <a:cubicBezTo>
                      <a:pt x="197" y="42"/>
                      <a:pt x="189" y="43"/>
                      <a:pt x="196" y="45"/>
                    </a:cubicBezTo>
                    <a:cubicBezTo>
                      <a:pt x="193" y="47"/>
                      <a:pt x="192" y="48"/>
                      <a:pt x="194" y="50"/>
                    </a:cubicBezTo>
                    <a:cubicBezTo>
                      <a:pt x="188" y="49"/>
                      <a:pt x="190" y="41"/>
                      <a:pt x="194" y="38"/>
                    </a:cubicBezTo>
                    <a:close/>
                    <a:moveTo>
                      <a:pt x="182" y="60"/>
                    </a:moveTo>
                    <a:cubicBezTo>
                      <a:pt x="180" y="58"/>
                      <a:pt x="181" y="57"/>
                      <a:pt x="180" y="56"/>
                    </a:cubicBezTo>
                    <a:cubicBezTo>
                      <a:pt x="183" y="54"/>
                      <a:pt x="187" y="53"/>
                      <a:pt x="189" y="56"/>
                    </a:cubicBezTo>
                    <a:cubicBezTo>
                      <a:pt x="187" y="59"/>
                      <a:pt x="185" y="56"/>
                      <a:pt x="182" y="60"/>
                    </a:cubicBezTo>
                    <a:close/>
                    <a:moveTo>
                      <a:pt x="201" y="43"/>
                    </a:moveTo>
                    <a:cubicBezTo>
                      <a:pt x="203" y="39"/>
                      <a:pt x="207" y="38"/>
                      <a:pt x="211" y="35"/>
                    </a:cubicBezTo>
                    <a:cubicBezTo>
                      <a:pt x="214" y="42"/>
                      <a:pt x="205" y="42"/>
                      <a:pt x="201" y="43"/>
                    </a:cubicBezTo>
                    <a:close/>
                    <a:moveTo>
                      <a:pt x="197" y="55"/>
                    </a:moveTo>
                    <a:cubicBezTo>
                      <a:pt x="198" y="57"/>
                      <a:pt x="197" y="58"/>
                      <a:pt x="198" y="60"/>
                    </a:cubicBezTo>
                    <a:cubicBezTo>
                      <a:pt x="196" y="61"/>
                      <a:pt x="194" y="58"/>
                      <a:pt x="192" y="61"/>
                    </a:cubicBezTo>
                    <a:cubicBezTo>
                      <a:pt x="190" y="58"/>
                      <a:pt x="194" y="55"/>
                      <a:pt x="197" y="55"/>
                    </a:cubicBezTo>
                    <a:close/>
                    <a:moveTo>
                      <a:pt x="184" y="72"/>
                    </a:moveTo>
                    <a:cubicBezTo>
                      <a:pt x="182" y="70"/>
                      <a:pt x="181" y="68"/>
                      <a:pt x="183" y="66"/>
                    </a:cubicBezTo>
                    <a:cubicBezTo>
                      <a:pt x="188" y="63"/>
                      <a:pt x="191" y="70"/>
                      <a:pt x="196" y="65"/>
                    </a:cubicBezTo>
                    <a:cubicBezTo>
                      <a:pt x="198" y="73"/>
                      <a:pt x="190" y="69"/>
                      <a:pt x="184" y="72"/>
                    </a:cubicBezTo>
                    <a:close/>
                    <a:moveTo>
                      <a:pt x="214" y="36"/>
                    </a:moveTo>
                    <a:cubicBezTo>
                      <a:pt x="216" y="36"/>
                      <a:pt x="218" y="38"/>
                      <a:pt x="217" y="36"/>
                    </a:cubicBezTo>
                    <a:cubicBezTo>
                      <a:pt x="221" y="40"/>
                      <a:pt x="224" y="38"/>
                      <a:pt x="229" y="37"/>
                    </a:cubicBezTo>
                    <a:cubicBezTo>
                      <a:pt x="231" y="43"/>
                      <a:pt x="214" y="41"/>
                      <a:pt x="214" y="36"/>
                    </a:cubicBezTo>
                    <a:close/>
                    <a:moveTo>
                      <a:pt x="225" y="57"/>
                    </a:moveTo>
                    <a:cubicBezTo>
                      <a:pt x="223" y="59"/>
                      <a:pt x="226" y="61"/>
                      <a:pt x="222" y="63"/>
                    </a:cubicBezTo>
                    <a:cubicBezTo>
                      <a:pt x="220" y="61"/>
                      <a:pt x="217" y="62"/>
                      <a:pt x="215" y="59"/>
                    </a:cubicBezTo>
                    <a:cubicBezTo>
                      <a:pt x="218" y="57"/>
                      <a:pt x="214" y="55"/>
                      <a:pt x="218" y="53"/>
                    </a:cubicBezTo>
                    <a:cubicBezTo>
                      <a:pt x="222" y="56"/>
                      <a:pt x="227" y="55"/>
                      <a:pt x="232" y="59"/>
                    </a:cubicBezTo>
                    <a:cubicBezTo>
                      <a:pt x="228" y="61"/>
                      <a:pt x="229" y="58"/>
                      <a:pt x="225" y="57"/>
                    </a:cubicBezTo>
                    <a:close/>
                    <a:moveTo>
                      <a:pt x="224" y="72"/>
                    </a:moveTo>
                    <a:cubicBezTo>
                      <a:pt x="223" y="67"/>
                      <a:pt x="222" y="72"/>
                      <a:pt x="218" y="73"/>
                    </a:cubicBezTo>
                    <a:cubicBezTo>
                      <a:pt x="219" y="67"/>
                      <a:pt x="224" y="66"/>
                      <a:pt x="228" y="63"/>
                    </a:cubicBezTo>
                    <a:cubicBezTo>
                      <a:pt x="229" y="65"/>
                      <a:pt x="228" y="68"/>
                      <a:pt x="227" y="66"/>
                    </a:cubicBezTo>
                    <a:cubicBezTo>
                      <a:pt x="224" y="68"/>
                      <a:pt x="228" y="70"/>
                      <a:pt x="224" y="72"/>
                    </a:cubicBezTo>
                    <a:close/>
                    <a:moveTo>
                      <a:pt x="241" y="73"/>
                    </a:moveTo>
                    <a:cubicBezTo>
                      <a:pt x="240" y="72"/>
                      <a:pt x="242" y="72"/>
                      <a:pt x="242" y="72"/>
                    </a:cubicBezTo>
                    <a:cubicBezTo>
                      <a:pt x="245" y="71"/>
                      <a:pt x="241" y="68"/>
                      <a:pt x="243" y="66"/>
                    </a:cubicBezTo>
                    <a:cubicBezTo>
                      <a:pt x="241" y="65"/>
                      <a:pt x="241" y="68"/>
                      <a:pt x="242" y="69"/>
                    </a:cubicBezTo>
                    <a:cubicBezTo>
                      <a:pt x="239" y="70"/>
                      <a:pt x="239" y="62"/>
                      <a:pt x="242" y="60"/>
                    </a:cubicBezTo>
                    <a:cubicBezTo>
                      <a:pt x="242" y="65"/>
                      <a:pt x="242" y="65"/>
                      <a:pt x="246" y="71"/>
                    </a:cubicBezTo>
                    <a:cubicBezTo>
                      <a:pt x="244" y="73"/>
                      <a:pt x="243" y="72"/>
                      <a:pt x="241" y="73"/>
                    </a:cubicBezTo>
                    <a:close/>
                    <a:moveTo>
                      <a:pt x="251" y="78"/>
                    </a:moveTo>
                    <a:cubicBezTo>
                      <a:pt x="251" y="73"/>
                      <a:pt x="256" y="72"/>
                      <a:pt x="255" y="68"/>
                    </a:cubicBezTo>
                    <a:cubicBezTo>
                      <a:pt x="257" y="68"/>
                      <a:pt x="258" y="76"/>
                      <a:pt x="257" y="79"/>
                    </a:cubicBezTo>
                    <a:cubicBezTo>
                      <a:pt x="254" y="73"/>
                      <a:pt x="255" y="74"/>
                      <a:pt x="251" y="78"/>
                    </a:cubicBezTo>
                    <a:close/>
                    <a:moveTo>
                      <a:pt x="354" y="12"/>
                    </a:moveTo>
                    <a:cubicBezTo>
                      <a:pt x="355" y="11"/>
                      <a:pt x="356" y="13"/>
                      <a:pt x="357" y="13"/>
                    </a:cubicBezTo>
                    <a:cubicBezTo>
                      <a:pt x="359" y="12"/>
                      <a:pt x="358" y="10"/>
                      <a:pt x="361" y="9"/>
                    </a:cubicBezTo>
                    <a:cubicBezTo>
                      <a:pt x="361" y="10"/>
                      <a:pt x="362" y="11"/>
                      <a:pt x="363" y="12"/>
                    </a:cubicBezTo>
                    <a:cubicBezTo>
                      <a:pt x="360" y="13"/>
                      <a:pt x="357" y="15"/>
                      <a:pt x="354" y="12"/>
                    </a:cubicBezTo>
                    <a:close/>
                    <a:moveTo>
                      <a:pt x="716" y="72"/>
                    </a:moveTo>
                    <a:cubicBezTo>
                      <a:pt x="717" y="79"/>
                      <a:pt x="704" y="74"/>
                      <a:pt x="698" y="77"/>
                    </a:cubicBezTo>
                    <a:cubicBezTo>
                      <a:pt x="697" y="72"/>
                      <a:pt x="708" y="74"/>
                      <a:pt x="704" y="69"/>
                    </a:cubicBezTo>
                    <a:cubicBezTo>
                      <a:pt x="707" y="71"/>
                      <a:pt x="711" y="68"/>
                      <a:pt x="714" y="65"/>
                    </a:cubicBezTo>
                    <a:cubicBezTo>
                      <a:pt x="714" y="71"/>
                      <a:pt x="706" y="74"/>
                      <a:pt x="702" y="75"/>
                    </a:cubicBezTo>
                    <a:cubicBezTo>
                      <a:pt x="706" y="77"/>
                      <a:pt x="711" y="73"/>
                      <a:pt x="716" y="72"/>
                    </a:cubicBezTo>
                    <a:close/>
                    <a:moveTo>
                      <a:pt x="717" y="62"/>
                    </a:moveTo>
                    <a:cubicBezTo>
                      <a:pt x="718" y="66"/>
                      <a:pt x="708" y="63"/>
                      <a:pt x="710" y="59"/>
                    </a:cubicBezTo>
                    <a:cubicBezTo>
                      <a:pt x="717" y="63"/>
                      <a:pt x="711" y="54"/>
                      <a:pt x="716" y="51"/>
                    </a:cubicBezTo>
                    <a:cubicBezTo>
                      <a:pt x="722" y="56"/>
                      <a:pt x="711" y="60"/>
                      <a:pt x="717" y="62"/>
                    </a:cubicBezTo>
                    <a:close/>
                    <a:moveTo>
                      <a:pt x="712" y="39"/>
                    </a:moveTo>
                    <a:cubicBezTo>
                      <a:pt x="714" y="43"/>
                      <a:pt x="714" y="33"/>
                      <a:pt x="717" y="39"/>
                    </a:cubicBezTo>
                    <a:cubicBezTo>
                      <a:pt x="712" y="44"/>
                      <a:pt x="711" y="46"/>
                      <a:pt x="706" y="43"/>
                    </a:cubicBezTo>
                    <a:cubicBezTo>
                      <a:pt x="713" y="44"/>
                      <a:pt x="708" y="28"/>
                      <a:pt x="712" y="39"/>
                    </a:cubicBezTo>
                    <a:close/>
                    <a:moveTo>
                      <a:pt x="721" y="30"/>
                    </a:moveTo>
                    <a:cubicBezTo>
                      <a:pt x="717" y="32"/>
                      <a:pt x="712" y="33"/>
                      <a:pt x="708" y="32"/>
                    </a:cubicBezTo>
                    <a:cubicBezTo>
                      <a:pt x="709" y="28"/>
                      <a:pt x="716" y="17"/>
                      <a:pt x="720" y="10"/>
                    </a:cubicBezTo>
                    <a:cubicBezTo>
                      <a:pt x="722" y="17"/>
                      <a:pt x="720" y="21"/>
                      <a:pt x="721" y="30"/>
                    </a:cubicBezTo>
                    <a:close/>
                    <a:moveTo>
                      <a:pt x="716" y="13"/>
                    </a:moveTo>
                    <a:cubicBezTo>
                      <a:pt x="714" y="14"/>
                      <a:pt x="713" y="15"/>
                      <a:pt x="711" y="17"/>
                    </a:cubicBezTo>
                    <a:cubicBezTo>
                      <a:pt x="709" y="11"/>
                      <a:pt x="706" y="17"/>
                      <a:pt x="704" y="13"/>
                    </a:cubicBezTo>
                    <a:cubicBezTo>
                      <a:pt x="708" y="13"/>
                      <a:pt x="713" y="8"/>
                      <a:pt x="716" y="13"/>
                    </a:cubicBezTo>
                    <a:close/>
                  </a:path>
                </a:pathLst>
              </a:custGeom>
              <a:solidFill>
                <a:srgbClr val="FDBE00"/>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6" name="Freeform 548"/>
              <p:cNvSpPr>
                <a:spLocks noEditPoints="1"/>
              </p:cNvSpPr>
              <p:nvPr/>
            </p:nvSpPr>
            <p:spPr bwMode="auto">
              <a:xfrm rot="16200000" flipV="1">
                <a:off x="4438472" y="5714481"/>
                <a:ext cx="363777" cy="45719"/>
              </a:xfrm>
              <a:custGeom>
                <a:avLst/>
                <a:gdLst>
                  <a:gd name="T0" fmla="*/ 480 w 748"/>
                  <a:gd name="T1" fmla="*/ 13 h 95"/>
                  <a:gd name="T2" fmla="*/ 427 w 748"/>
                  <a:gd name="T3" fmla="*/ 8 h 95"/>
                  <a:gd name="T4" fmla="*/ 366 w 748"/>
                  <a:gd name="T5" fmla="*/ 13 h 95"/>
                  <a:gd name="T6" fmla="*/ 311 w 748"/>
                  <a:gd name="T7" fmla="*/ 15 h 95"/>
                  <a:gd name="T8" fmla="*/ 289 w 748"/>
                  <a:gd name="T9" fmla="*/ 1 h 95"/>
                  <a:gd name="T10" fmla="*/ 234 w 748"/>
                  <a:gd name="T11" fmla="*/ 11 h 95"/>
                  <a:gd name="T12" fmla="*/ 205 w 748"/>
                  <a:gd name="T13" fmla="*/ 13 h 95"/>
                  <a:gd name="T14" fmla="*/ 152 w 748"/>
                  <a:gd name="T15" fmla="*/ 18 h 95"/>
                  <a:gd name="T16" fmla="*/ 142 w 748"/>
                  <a:gd name="T17" fmla="*/ 18 h 95"/>
                  <a:gd name="T18" fmla="*/ 126 w 748"/>
                  <a:gd name="T19" fmla="*/ 20 h 95"/>
                  <a:gd name="T20" fmla="*/ 107 w 748"/>
                  <a:gd name="T21" fmla="*/ 1 h 95"/>
                  <a:gd name="T22" fmla="*/ 64 w 748"/>
                  <a:gd name="T23" fmla="*/ 20 h 95"/>
                  <a:gd name="T24" fmla="*/ 17 w 748"/>
                  <a:gd name="T25" fmla="*/ 64 h 95"/>
                  <a:gd name="T26" fmla="*/ 71 w 748"/>
                  <a:gd name="T27" fmla="*/ 69 h 95"/>
                  <a:gd name="T28" fmla="*/ 101 w 748"/>
                  <a:gd name="T29" fmla="*/ 51 h 95"/>
                  <a:gd name="T30" fmla="*/ 90 w 748"/>
                  <a:gd name="T31" fmla="*/ 67 h 95"/>
                  <a:gd name="T32" fmla="*/ 112 w 748"/>
                  <a:gd name="T33" fmla="*/ 63 h 95"/>
                  <a:gd name="T34" fmla="*/ 140 w 748"/>
                  <a:gd name="T35" fmla="*/ 69 h 95"/>
                  <a:gd name="T36" fmla="*/ 151 w 748"/>
                  <a:gd name="T37" fmla="*/ 51 h 95"/>
                  <a:gd name="T38" fmla="*/ 167 w 748"/>
                  <a:gd name="T39" fmla="*/ 62 h 95"/>
                  <a:gd name="T40" fmla="*/ 213 w 748"/>
                  <a:gd name="T41" fmla="*/ 61 h 95"/>
                  <a:gd name="T42" fmla="*/ 244 w 748"/>
                  <a:gd name="T43" fmla="*/ 84 h 95"/>
                  <a:gd name="T44" fmla="*/ 306 w 748"/>
                  <a:gd name="T45" fmla="*/ 77 h 95"/>
                  <a:gd name="T46" fmla="*/ 364 w 748"/>
                  <a:gd name="T47" fmla="*/ 85 h 95"/>
                  <a:gd name="T48" fmla="*/ 566 w 748"/>
                  <a:gd name="T49" fmla="*/ 89 h 95"/>
                  <a:gd name="T50" fmla="*/ 675 w 748"/>
                  <a:gd name="T51" fmla="*/ 85 h 95"/>
                  <a:gd name="T52" fmla="*/ 744 w 748"/>
                  <a:gd name="T53" fmla="*/ 58 h 95"/>
                  <a:gd name="T54" fmla="*/ 725 w 748"/>
                  <a:gd name="T55" fmla="*/ 56 h 95"/>
                  <a:gd name="T56" fmla="*/ 733 w 748"/>
                  <a:gd name="T57" fmla="*/ 32 h 95"/>
                  <a:gd name="T58" fmla="*/ 725 w 748"/>
                  <a:gd name="T59" fmla="*/ 7 h 95"/>
                  <a:gd name="T60" fmla="*/ 672 w 748"/>
                  <a:gd name="T61" fmla="*/ 9 h 95"/>
                  <a:gd name="T62" fmla="*/ 642 w 748"/>
                  <a:gd name="T63" fmla="*/ 9 h 95"/>
                  <a:gd name="T64" fmla="*/ 604 w 748"/>
                  <a:gd name="T65" fmla="*/ 6 h 95"/>
                  <a:gd name="T66" fmla="*/ 227 w 748"/>
                  <a:gd name="T67" fmla="*/ 28 h 95"/>
                  <a:gd name="T68" fmla="*/ 201 w 748"/>
                  <a:gd name="T69" fmla="*/ 36 h 95"/>
                  <a:gd name="T70" fmla="*/ 220 w 748"/>
                  <a:gd name="T71" fmla="*/ 21 h 95"/>
                  <a:gd name="T72" fmla="*/ 196 w 748"/>
                  <a:gd name="T73" fmla="*/ 25 h 95"/>
                  <a:gd name="T74" fmla="*/ 184 w 748"/>
                  <a:gd name="T75" fmla="*/ 11 h 95"/>
                  <a:gd name="T76" fmla="*/ 79 w 748"/>
                  <a:gd name="T77" fmla="*/ 39 h 95"/>
                  <a:gd name="T78" fmla="*/ 54 w 748"/>
                  <a:gd name="T79" fmla="*/ 40 h 95"/>
                  <a:gd name="T80" fmla="*/ 71 w 748"/>
                  <a:gd name="T81" fmla="*/ 38 h 95"/>
                  <a:gd name="T82" fmla="*/ 79 w 748"/>
                  <a:gd name="T83" fmla="*/ 44 h 95"/>
                  <a:gd name="T84" fmla="*/ 60 w 748"/>
                  <a:gd name="T85" fmla="*/ 68 h 95"/>
                  <a:gd name="T86" fmla="*/ 95 w 748"/>
                  <a:gd name="T87" fmla="*/ 48 h 95"/>
                  <a:gd name="T88" fmla="*/ 115 w 748"/>
                  <a:gd name="T89" fmla="*/ 39 h 95"/>
                  <a:gd name="T90" fmla="*/ 132 w 748"/>
                  <a:gd name="T91" fmla="*/ 31 h 95"/>
                  <a:gd name="T92" fmla="*/ 168 w 748"/>
                  <a:gd name="T93" fmla="*/ 26 h 95"/>
                  <a:gd name="T94" fmla="*/ 134 w 748"/>
                  <a:gd name="T95" fmla="*/ 63 h 95"/>
                  <a:gd name="T96" fmla="*/ 174 w 748"/>
                  <a:gd name="T97" fmla="*/ 29 h 95"/>
                  <a:gd name="T98" fmla="*/ 159 w 748"/>
                  <a:gd name="T99" fmla="*/ 58 h 95"/>
                  <a:gd name="T100" fmla="*/ 194 w 748"/>
                  <a:gd name="T101" fmla="*/ 38 h 95"/>
                  <a:gd name="T102" fmla="*/ 201 w 748"/>
                  <a:gd name="T103" fmla="*/ 43 h 95"/>
                  <a:gd name="T104" fmla="*/ 183 w 748"/>
                  <a:gd name="T105" fmla="*/ 66 h 95"/>
                  <a:gd name="T106" fmla="*/ 222 w 748"/>
                  <a:gd name="T107" fmla="*/ 63 h 95"/>
                  <a:gd name="T108" fmla="*/ 227 w 748"/>
                  <a:gd name="T109" fmla="*/ 66 h 95"/>
                  <a:gd name="T110" fmla="*/ 241 w 748"/>
                  <a:gd name="T111" fmla="*/ 73 h 95"/>
                  <a:gd name="T112" fmla="*/ 363 w 748"/>
                  <a:gd name="T113" fmla="*/ 12 h 95"/>
                  <a:gd name="T114" fmla="*/ 717 w 748"/>
                  <a:gd name="T115" fmla="*/ 62 h 95"/>
                  <a:gd name="T116" fmla="*/ 721 w 748"/>
                  <a:gd name="T117" fmla="*/ 3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48" h="95">
                    <a:moveTo>
                      <a:pt x="559" y="11"/>
                    </a:moveTo>
                    <a:cubicBezTo>
                      <a:pt x="559" y="7"/>
                      <a:pt x="557" y="9"/>
                      <a:pt x="557" y="5"/>
                    </a:cubicBezTo>
                    <a:cubicBezTo>
                      <a:pt x="546" y="13"/>
                      <a:pt x="543" y="8"/>
                      <a:pt x="534" y="8"/>
                    </a:cubicBezTo>
                    <a:cubicBezTo>
                      <a:pt x="537" y="7"/>
                      <a:pt x="541" y="7"/>
                      <a:pt x="539" y="3"/>
                    </a:cubicBezTo>
                    <a:cubicBezTo>
                      <a:pt x="529" y="8"/>
                      <a:pt x="508" y="10"/>
                      <a:pt x="498" y="11"/>
                    </a:cubicBezTo>
                    <a:cubicBezTo>
                      <a:pt x="499" y="11"/>
                      <a:pt x="499" y="9"/>
                      <a:pt x="498" y="8"/>
                    </a:cubicBezTo>
                    <a:cubicBezTo>
                      <a:pt x="491" y="10"/>
                      <a:pt x="491" y="13"/>
                      <a:pt x="485" y="9"/>
                    </a:cubicBezTo>
                    <a:cubicBezTo>
                      <a:pt x="483" y="14"/>
                      <a:pt x="481" y="8"/>
                      <a:pt x="480" y="13"/>
                    </a:cubicBezTo>
                    <a:cubicBezTo>
                      <a:pt x="478" y="10"/>
                      <a:pt x="476" y="12"/>
                      <a:pt x="476" y="9"/>
                    </a:cubicBezTo>
                    <a:cubicBezTo>
                      <a:pt x="473" y="9"/>
                      <a:pt x="470" y="11"/>
                      <a:pt x="467" y="8"/>
                    </a:cubicBezTo>
                    <a:cubicBezTo>
                      <a:pt x="463" y="10"/>
                      <a:pt x="469" y="13"/>
                      <a:pt x="465" y="15"/>
                    </a:cubicBezTo>
                    <a:cubicBezTo>
                      <a:pt x="464" y="14"/>
                      <a:pt x="463" y="13"/>
                      <a:pt x="462" y="13"/>
                    </a:cubicBezTo>
                    <a:cubicBezTo>
                      <a:pt x="463" y="12"/>
                      <a:pt x="464" y="10"/>
                      <a:pt x="462" y="9"/>
                    </a:cubicBezTo>
                    <a:cubicBezTo>
                      <a:pt x="461" y="10"/>
                      <a:pt x="459" y="11"/>
                      <a:pt x="458" y="12"/>
                    </a:cubicBezTo>
                    <a:cubicBezTo>
                      <a:pt x="445" y="2"/>
                      <a:pt x="432" y="14"/>
                      <a:pt x="426" y="14"/>
                    </a:cubicBezTo>
                    <a:cubicBezTo>
                      <a:pt x="422" y="9"/>
                      <a:pt x="428" y="10"/>
                      <a:pt x="427" y="8"/>
                    </a:cubicBezTo>
                    <a:cubicBezTo>
                      <a:pt x="420" y="9"/>
                      <a:pt x="412" y="6"/>
                      <a:pt x="410" y="14"/>
                    </a:cubicBezTo>
                    <a:cubicBezTo>
                      <a:pt x="405" y="6"/>
                      <a:pt x="404" y="18"/>
                      <a:pt x="401" y="13"/>
                    </a:cubicBezTo>
                    <a:cubicBezTo>
                      <a:pt x="400" y="11"/>
                      <a:pt x="406" y="9"/>
                      <a:pt x="402" y="7"/>
                    </a:cubicBezTo>
                    <a:cubicBezTo>
                      <a:pt x="397" y="8"/>
                      <a:pt x="397" y="14"/>
                      <a:pt x="392" y="11"/>
                    </a:cubicBezTo>
                    <a:cubicBezTo>
                      <a:pt x="393" y="10"/>
                      <a:pt x="394" y="9"/>
                      <a:pt x="392" y="7"/>
                    </a:cubicBezTo>
                    <a:cubicBezTo>
                      <a:pt x="386" y="13"/>
                      <a:pt x="381" y="11"/>
                      <a:pt x="375" y="13"/>
                    </a:cubicBezTo>
                    <a:cubicBezTo>
                      <a:pt x="376" y="13"/>
                      <a:pt x="376" y="7"/>
                      <a:pt x="374" y="9"/>
                    </a:cubicBezTo>
                    <a:cubicBezTo>
                      <a:pt x="375" y="12"/>
                      <a:pt x="368" y="13"/>
                      <a:pt x="366" y="13"/>
                    </a:cubicBezTo>
                    <a:cubicBezTo>
                      <a:pt x="370" y="11"/>
                      <a:pt x="369" y="8"/>
                      <a:pt x="370" y="5"/>
                    </a:cubicBezTo>
                    <a:cubicBezTo>
                      <a:pt x="365" y="4"/>
                      <a:pt x="369" y="8"/>
                      <a:pt x="365" y="10"/>
                    </a:cubicBezTo>
                    <a:cubicBezTo>
                      <a:pt x="361" y="4"/>
                      <a:pt x="353" y="5"/>
                      <a:pt x="350" y="11"/>
                    </a:cubicBezTo>
                    <a:cubicBezTo>
                      <a:pt x="346" y="10"/>
                      <a:pt x="340" y="11"/>
                      <a:pt x="338" y="8"/>
                    </a:cubicBezTo>
                    <a:cubicBezTo>
                      <a:pt x="336" y="8"/>
                      <a:pt x="326" y="14"/>
                      <a:pt x="322" y="8"/>
                    </a:cubicBezTo>
                    <a:cubicBezTo>
                      <a:pt x="318" y="9"/>
                      <a:pt x="321" y="12"/>
                      <a:pt x="319" y="14"/>
                    </a:cubicBezTo>
                    <a:cubicBezTo>
                      <a:pt x="317" y="11"/>
                      <a:pt x="315" y="8"/>
                      <a:pt x="315" y="6"/>
                    </a:cubicBezTo>
                    <a:cubicBezTo>
                      <a:pt x="310" y="8"/>
                      <a:pt x="314" y="12"/>
                      <a:pt x="311" y="15"/>
                    </a:cubicBezTo>
                    <a:cubicBezTo>
                      <a:pt x="309" y="12"/>
                      <a:pt x="301" y="15"/>
                      <a:pt x="302" y="11"/>
                    </a:cubicBezTo>
                    <a:cubicBezTo>
                      <a:pt x="304" y="12"/>
                      <a:pt x="311" y="14"/>
                      <a:pt x="310" y="8"/>
                    </a:cubicBezTo>
                    <a:cubicBezTo>
                      <a:pt x="305" y="11"/>
                      <a:pt x="302" y="7"/>
                      <a:pt x="298" y="7"/>
                    </a:cubicBezTo>
                    <a:cubicBezTo>
                      <a:pt x="298" y="11"/>
                      <a:pt x="299" y="8"/>
                      <a:pt x="302" y="9"/>
                    </a:cubicBezTo>
                    <a:cubicBezTo>
                      <a:pt x="298" y="10"/>
                      <a:pt x="297" y="14"/>
                      <a:pt x="295" y="13"/>
                    </a:cubicBezTo>
                    <a:cubicBezTo>
                      <a:pt x="292" y="11"/>
                      <a:pt x="295" y="6"/>
                      <a:pt x="292" y="8"/>
                    </a:cubicBezTo>
                    <a:cubicBezTo>
                      <a:pt x="294" y="10"/>
                      <a:pt x="287" y="15"/>
                      <a:pt x="286" y="13"/>
                    </a:cubicBezTo>
                    <a:cubicBezTo>
                      <a:pt x="284" y="8"/>
                      <a:pt x="293" y="5"/>
                      <a:pt x="289" y="1"/>
                    </a:cubicBezTo>
                    <a:cubicBezTo>
                      <a:pt x="285" y="11"/>
                      <a:pt x="272" y="11"/>
                      <a:pt x="263" y="11"/>
                    </a:cubicBezTo>
                    <a:cubicBezTo>
                      <a:pt x="263" y="8"/>
                      <a:pt x="264" y="2"/>
                      <a:pt x="260" y="4"/>
                    </a:cubicBezTo>
                    <a:cubicBezTo>
                      <a:pt x="258" y="8"/>
                      <a:pt x="261" y="7"/>
                      <a:pt x="260" y="9"/>
                    </a:cubicBezTo>
                    <a:cubicBezTo>
                      <a:pt x="257" y="10"/>
                      <a:pt x="256" y="12"/>
                      <a:pt x="253" y="6"/>
                    </a:cubicBezTo>
                    <a:cubicBezTo>
                      <a:pt x="251" y="7"/>
                      <a:pt x="252" y="9"/>
                      <a:pt x="250" y="10"/>
                    </a:cubicBezTo>
                    <a:cubicBezTo>
                      <a:pt x="245" y="1"/>
                      <a:pt x="245" y="12"/>
                      <a:pt x="243" y="10"/>
                    </a:cubicBezTo>
                    <a:cubicBezTo>
                      <a:pt x="238" y="7"/>
                      <a:pt x="247" y="6"/>
                      <a:pt x="242" y="3"/>
                    </a:cubicBezTo>
                    <a:cubicBezTo>
                      <a:pt x="237" y="7"/>
                      <a:pt x="240" y="10"/>
                      <a:pt x="234" y="11"/>
                    </a:cubicBezTo>
                    <a:cubicBezTo>
                      <a:pt x="234" y="8"/>
                      <a:pt x="232" y="6"/>
                      <a:pt x="230" y="6"/>
                    </a:cubicBezTo>
                    <a:cubicBezTo>
                      <a:pt x="229" y="8"/>
                      <a:pt x="227" y="11"/>
                      <a:pt x="226" y="5"/>
                    </a:cubicBezTo>
                    <a:cubicBezTo>
                      <a:pt x="220" y="7"/>
                      <a:pt x="230" y="10"/>
                      <a:pt x="224" y="12"/>
                    </a:cubicBezTo>
                    <a:cubicBezTo>
                      <a:pt x="223" y="11"/>
                      <a:pt x="222" y="10"/>
                      <a:pt x="220" y="10"/>
                    </a:cubicBezTo>
                    <a:cubicBezTo>
                      <a:pt x="223" y="8"/>
                      <a:pt x="223" y="6"/>
                      <a:pt x="221" y="4"/>
                    </a:cubicBezTo>
                    <a:cubicBezTo>
                      <a:pt x="214" y="5"/>
                      <a:pt x="221" y="17"/>
                      <a:pt x="213" y="12"/>
                    </a:cubicBezTo>
                    <a:cubicBezTo>
                      <a:pt x="219" y="11"/>
                      <a:pt x="214" y="9"/>
                      <a:pt x="216" y="4"/>
                    </a:cubicBezTo>
                    <a:cubicBezTo>
                      <a:pt x="212" y="5"/>
                      <a:pt x="207" y="9"/>
                      <a:pt x="205" y="13"/>
                    </a:cubicBezTo>
                    <a:cubicBezTo>
                      <a:pt x="202" y="10"/>
                      <a:pt x="204" y="7"/>
                      <a:pt x="201" y="5"/>
                    </a:cubicBezTo>
                    <a:cubicBezTo>
                      <a:pt x="194" y="9"/>
                      <a:pt x="192" y="14"/>
                      <a:pt x="188" y="12"/>
                    </a:cubicBezTo>
                    <a:cubicBezTo>
                      <a:pt x="191" y="10"/>
                      <a:pt x="183" y="7"/>
                      <a:pt x="188" y="6"/>
                    </a:cubicBezTo>
                    <a:cubicBezTo>
                      <a:pt x="189" y="7"/>
                      <a:pt x="188" y="8"/>
                      <a:pt x="190" y="10"/>
                    </a:cubicBezTo>
                    <a:cubicBezTo>
                      <a:pt x="197" y="2"/>
                      <a:pt x="183" y="7"/>
                      <a:pt x="179" y="4"/>
                    </a:cubicBezTo>
                    <a:cubicBezTo>
                      <a:pt x="174" y="7"/>
                      <a:pt x="174" y="12"/>
                      <a:pt x="169" y="8"/>
                    </a:cubicBezTo>
                    <a:cubicBezTo>
                      <a:pt x="169" y="4"/>
                      <a:pt x="176" y="9"/>
                      <a:pt x="175" y="2"/>
                    </a:cubicBezTo>
                    <a:cubicBezTo>
                      <a:pt x="167" y="6"/>
                      <a:pt x="150" y="5"/>
                      <a:pt x="152" y="18"/>
                    </a:cubicBezTo>
                    <a:cubicBezTo>
                      <a:pt x="155" y="14"/>
                      <a:pt x="157" y="17"/>
                      <a:pt x="160" y="17"/>
                    </a:cubicBezTo>
                    <a:cubicBezTo>
                      <a:pt x="165" y="15"/>
                      <a:pt x="162" y="12"/>
                      <a:pt x="166" y="9"/>
                    </a:cubicBezTo>
                    <a:cubicBezTo>
                      <a:pt x="170" y="13"/>
                      <a:pt x="167" y="16"/>
                      <a:pt x="164" y="19"/>
                    </a:cubicBezTo>
                    <a:cubicBezTo>
                      <a:pt x="159" y="19"/>
                      <a:pt x="153" y="20"/>
                      <a:pt x="148" y="23"/>
                    </a:cubicBezTo>
                    <a:cubicBezTo>
                      <a:pt x="147" y="22"/>
                      <a:pt x="147" y="22"/>
                      <a:pt x="146" y="21"/>
                    </a:cubicBezTo>
                    <a:cubicBezTo>
                      <a:pt x="156" y="14"/>
                      <a:pt x="144" y="12"/>
                      <a:pt x="152" y="7"/>
                    </a:cubicBezTo>
                    <a:cubicBezTo>
                      <a:pt x="146" y="7"/>
                      <a:pt x="146" y="11"/>
                      <a:pt x="140" y="13"/>
                    </a:cubicBezTo>
                    <a:cubicBezTo>
                      <a:pt x="138" y="17"/>
                      <a:pt x="144" y="15"/>
                      <a:pt x="142" y="18"/>
                    </a:cubicBezTo>
                    <a:cubicBezTo>
                      <a:pt x="136" y="18"/>
                      <a:pt x="138" y="21"/>
                      <a:pt x="133" y="25"/>
                    </a:cubicBezTo>
                    <a:cubicBezTo>
                      <a:pt x="131" y="19"/>
                      <a:pt x="127" y="30"/>
                      <a:pt x="125" y="26"/>
                    </a:cubicBezTo>
                    <a:cubicBezTo>
                      <a:pt x="123" y="22"/>
                      <a:pt x="130" y="20"/>
                      <a:pt x="129" y="16"/>
                    </a:cubicBezTo>
                    <a:cubicBezTo>
                      <a:pt x="139" y="21"/>
                      <a:pt x="139" y="4"/>
                      <a:pt x="149" y="6"/>
                    </a:cubicBezTo>
                    <a:cubicBezTo>
                      <a:pt x="143" y="3"/>
                      <a:pt x="136" y="7"/>
                      <a:pt x="130" y="5"/>
                    </a:cubicBezTo>
                    <a:cubicBezTo>
                      <a:pt x="129" y="8"/>
                      <a:pt x="127" y="12"/>
                      <a:pt x="127" y="16"/>
                    </a:cubicBezTo>
                    <a:cubicBezTo>
                      <a:pt x="125" y="14"/>
                      <a:pt x="123" y="14"/>
                      <a:pt x="121" y="15"/>
                    </a:cubicBezTo>
                    <a:cubicBezTo>
                      <a:pt x="119" y="19"/>
                      <a:pt x="128" y="17"/>
                      <a:pt x="126" y="20"/>
                    </a:cubicBezTo>
                    <a:cubicBezTo>
                      <a:pt x="115" y="20"/>
                      <a:pt x="116" y="24"/>
                      <a:pt x="111" y="27"/>
                    </a:cubicBezTo>
                    <a:cubicBezTo>
                      <a:pt x="111" y="22"/>
                      <a:pt x="111" y="17"/>
                      <a:pt x="114" y="13"/>
                    </a:cubicBezTo>
                    <a:cubicBezTo>
                      <a:pt x="118" y="16"/>
                      <a:pt x="116" y="18"/>
                      <a:pt x="119" y="21"/>
                    </a:cubicBezTo>
                    <a:cubicBezTo>
                      <a:pt x="120" y="15"/>
                      <a:pt x="122" y="9"/>
                      <a:pt x="126" y="4"/>
                    </a:cubicBezTo>
                    <a:cubicBezTo>
                      <a:pt x="124" y="1"/>
                      <a:pt x="109" y="1"/>
                      <a:pt x="114" y="8"/>
                    </a:cubicBezTo>
                    <a:cubicBezTo>
                      <a:pt x="114" y="10"/>
                      <a:pt x="109" y="12"/>
                      <a:pt x="106" y="12"/>
                    </a:cubicBezTo>
                    <a:cubicBezTo>
                      <a:pt x="103" y="10"/>
                      <a:pt x="112" y="9"/>
                      <a:pt x="109" y="6"/>
                    </a:cubicBezTo>
                    <a:cubicBezTo>
                      <a:pt x="104" y="8"/>
                      <a:pt x="106" y="3"/>
                      <a:pt x="107" y="1"/>
                    </a:cubicBezTo>
                    <a:cubicBezTo>
                      <a:pt x="103" y="6"/>
                      <a:pt x="93" y="13"/>
                      <a:pt x="86" y="16"/>
                    </a:cubicBezTo>
                    <a:cubicBezTo>
                      <a:pt x="87" y="14"/>
                      <a:pt x="85" y="13"/>
                      <a:pt x="86" y="12"/>
                    </a:cubicBezTo>
                    <a:cubicBezTo>
                      <a:pt x="90" y="7"/>
                      <a:pt x="103" y="8"/>
                      <a:pt x="99" y="0"/>
                    </a:cubicBezTo>
                    <a:cubicBezTo>
                      <a:pt x="94" y="2"/>
                      <a:pt x="96" y="5"/>
                      <a:pt x="92" y="7"/>
                    </a:cubicBezTo>
                    <a:cubicBezTo>
                      <a:pt x="86" y="7"/>
                      <a:pt x="91" y="4"/>
                      <a:pt x="89" y="1"/>
                    </a:cubicBezTo>
                    <a:cubicBezTo>
                      <a:pt x="80" y="5"/>
                      <a:pt x="88" y="11"/>
                      <a:pt x="82" y="15"/>
                    </a:cubicBezTo>
                    <a:cubicBezTo>
                      <a:pt x="78" y="10"/>
                      <a:pt x="73" y="16"/>
                      <a:pt x="70" y="10"/>
                    </a:cubicBezTo>
                    <a:cubicBezTo>
                      <a:pt x="68" y="13"/>
                      <a:pt x="69" y="17"/>
                      <a:pt x="64" y="20"/>
                    </a:cubicBezTo>
                    <a:cubicBezTo>
                      <a:pt x="57" y="12"/>
                      <a:pt x="58" y="16"/>
                      <a:pt x="51" y="12"/>
                    </a:cubicBezTo>
                    <a:cubicBezTo>
                      <a:pt x="52" y="17"/>
                      <a:pt x="49" y="18"/>
                      <a:pt x="44" y="21"/>
                    </a:cubicBezTo>
                    <a:cubicBezTo>
                      <a:pt x="50" y="29"/>
                      <a:pt x="44" y="36"/>
                      <a:pt x="35" y="43"/>
                    </a:cubicBezTo>
                    <a:cubicBezTo>
                      <a:pt x="29" y="38"/>
                      <a:pt x="22" y="43"/>
                      <a:pt x="18" y="49"/>
                    </a:cubicBezTo>
                    <a:cubicBezTo>
                      <a:pt x="13" y="48"/>
                      <a:pt x="18" y="44"/>
                      <a:pt x="12" y="42"/>
                    </a:cubicBezTo>
                    <a:cubicBezTo>
                      <a:pt x="11" y="46"/>
                      <a:pt x="16" y="67"/>
                      <a:pt x="8" y="58"/>
                    </a:cubicBezTo>
                    <a:cubicBezTo>
                      <a:pt x="7" y="60"/>
                      <a:pt x="0" y="62"/>
                      <a:pt x="5" y="64"/>
                    </a:cubicBezTo>
                    <a:cubicBezTo>
                      <a:pt x="9" y="64"/>
                      <a:pt x="13" y="63"/>
                      <a:pt x="17" y="64"/>
                    </a:cubicBezTo>
                    <a:cubicBezTo>
                      <a:pt x="18" y="60"/>
                      <a:pt x="17" y="56"/>
                      <a:pt x="20" y="52"/>
                    </a:cubicBezTo>
                    <a:cubicBezTo>
                      <a:pt x="22" y="53"/>
                      <a:pt x="24" y="53"/>
                      <a:pt x="25" y="56"/>
                    </a:cubicBezTo>
                    <a:cubicBezTo>
                      <a:pt x="27" y="51"/>
                      <a:pt x="30" y="52"/>
                      <a:pt x="34" y="51"/>
                    </a:cubicBezTo>
                    <a:cubicBezTo>
                      <a:pt x="32" y="48"/>
                      <a:pt x="30" y="49"/>
                      <a:pt x="29" y="47"/>
                    </a:cubicBezTo>
                    <a:cubicBezTo>
                      <a:pt x="35" y="41"/>
                      <a:pt x="36" y="47"/>
                      <a:pt x="40" y="40"/>
                    </a:cubicBezTo>
                    <a:cubicBezTo>
                      <a:pt x="43" y="44"/>
                      <a:pt x="49" y="46"/>
                      <a:pt x="56" y="46"/>
                    </a:cubicBezTo>
                    <a:cubicBezTo>
                      <a:pt x="46" y="53"/>
                      <a:pt x="60" y="57"/>
                      <a:pt x="51" y="64"/>
                    </a:cubicBezTo>
                    <a:cubicBezTo>
                      <a:pt x="57" y="73"/>
                      <a:pt x="65" y="66"/>
                      <a:pt x="71" y="69"/>
                    </a:cubicBezTo>
                    <a:cubicBezTo>
                      <a:pt x="69" y="66"/>
                      <a:pt x="67" y="67"/>
                      <a:pt x="65" y="63"/>
                    </a:cubicBezTo>
                    <a:cubicBezTo>
                      <a:pt x="66" y="61"/>
                      <a:pt x="66" y="59"/>
                      <a:pt x="68" y="58"/>
                    </a:cubicBezTo>
                    <a:cubicBezTo>
                      <a:pt x="70" y="60"/>
                      <a:pt x="69" y="62"/>
                      <a:pt x="71" y="63"/>
                    </a:cubicBezTo>
                    <a:cubicBezTo>
                      <a:pt x="72" y="64"/>
                      <a:pt x="78" y="62"/>
                      <a:pt x="76" y="59"/>
                    </a:cubicBezTo>
                    <a:cubicBezTo>
                      <a:pt x="75" y="59"/>
                      <a:pt x="81" y="47"/>
                      <a:pt x="86" y="46"/>
                    </a:cubicBezTo>
                    <a:cubicBezTo>
                      <a:pt x="84" y="48"/>
                      <a:pt x="83" y="50"/>
                      <a:pt x="83" y="52"/>
                    </a:cubicBezTo>
                    <a:cubicBezTo>
                      <a:pt x="86" y="51"/>
                      <a:pt x="92" y="50"/>
                      <a:pt x="91" y="55"/>
                    </a:cubicBezTo>
                    <a:cubicBezTo>
                      <a:pt x="94" y="52"/>
                      <a:pt x="98" y="50"/>
                      <a:pt x="101" y="51"/>
                    </a:cubicBezTo>
                    <a:cubicBezTo>
                      <a:pt x="101" y="52"/>
                      <a:pt x="102" y="53"/>
                      <a:pt x="101" y="54"/>
                    </a:cubicBezTo>
                    <a:cubicBezTo>
                      <a:pt x="96" y="55"/>
                      <a:pt x="91" y="54"/>
                      <a:pt x="85" y="59"/>
                    </a:cubicBezTo>
                    <a:cubicBezTo>
                      <a:pt x="85" y="58"/>
                      <a:pt x="85" y="53"/>
                      <a:pt x="82" y="55"/>
                    </a:cubicBezTo>
                    <a:cubicBezTo>
                      <a:pt x="85" y="62"/>
                      <a:pt x="73" y="61"/>
                      <a:pt x="75" y="69"/>
                    </a:cubicBezTo>
                    <a:cubicBezTo>
                      <a:pt x="79" y="65"/>
                      <a:pt x="82" y="74"/>
                      <a:pt x="86" y="69"/>
                    </a:cubicBezTo>
                    <a:cubicBezTo>
                      <a:pt x="90" y="67"/>
                      <a:pt x="84" y="64"/>
                      <a:pt x="86" y="62"/>
                    </a:cubicBezTo>
                    <a:cubicBezTo>
                      <a:pt x="88" y="61"/>
                      <a:pt x="89" y="60"/>
                      <a:pt x="90" y="61"/>
                    </a:cubicBezTo>
                    <a:cubicBezTo>
                      <a:pt x="93" y="63"/>
                      <a:pt x="88" y="65"/>
                      <a:pt x="90" y="67"/>
                    </a:cubicBezTo>
                    <a:cubicBezTo>
                      <a:pt x="92" y="66"/>
                      <a:pt x="93" y="70"/>
                      <a:pt x="96" y="65"/>
                    </a:cubicBezTo>
                    <a:cubicBezTo>
                      <a:pt x="94" y="64"/>
                      <a:pt x="93" y="62"/>
                      <a:pt x="91" y="60"/>
                    </a:cubicBezTo>
                    <a:cubicBezTo>
                      <a:pt x="93" y="59"/>
                      <a:pt x="93" y="57"/>
                      <a:pt x="94" y="56"/>
                    </a:cubicBezTo>
                    <a:cubicBezTo>
                      <a:pt x="96" y="62"/>
                      <a:pt x="99" y="56"/>
                      <a:pt x="101" y="60"/>
                    </a:cubicBezTo>
                    <a:cubicBezTo>
                      <a:pt x="98" y="64"/>
                      <a:pt x="97" y="57"/>
                      <a:pt x="94" y="61"/>
                    </a:cubicBezTo>
                    <a:cubicBezTo>
                      <a:pt x="100" y="64"/>
                      <a:pt x="97" y="67"/>
                      <a:pt x="98" y="71"/>
                    </a:cubicBezTo>
                    <a:cubicBezTo>
                      <a:pt x="105" y="68"/>
                      <a:pt x="100" y="63"/>
                      <a:pt x="104" y="59"/>
                    </a:cubicBezTo>
                    <a:cubicBezTo>
                      <a:pt x="107" y="57"/>
                      <a:pt x="109" y="64"/>
                      <a:pt x="112" y="63"/>
                    </a:cubicBezTo>
                    <a:cubicBezTo>
                      <a:pt x="114" y="59"/>
                      <a:pt x="118" y="57"/>
                      <a:pt x="112" y="54"/>
                    </a:cubicBezTo>
                    <a:cubicBezTo>
                      <a:pt x="115" y="51"/>
                      <a:pt x="120" y="47"/>
                      <a:pt x="124" y="49"/>
                    </a:cubicBezTo>
                    <a:cubicBezTo>
                      <a:pt x="117" y="54"/>
                      <a:pt x="118" y="60"/>
                      <a:pt x="114" y="66"/>
                    </a:cubicBezTo>
                    <a:cubicBezTo>
                      <a:pt x="111" y="60"/>
                      <a:pt x="96" y="73"/>
                      <a:pt x="104" y="74"/>
                    </a:cubicBezTo>
                    <a:cubicBezTo>
                      <a:pt x="103" y="70"/>
                      <a:pt x="109" y="75"/>
                      <a:pt x="112" y="69"/>
                    </a:cubicBezTo>
                    <a:cubicBezTo>
                      <a:pt x="115" y="75"/>
                      <a:pt x="123" y="71"/>
                      <a:pt x="131" y="76"/>
                    </a:cubicBezTo>
                    <a:cubicBezTo>
                      <a:pt x="136" y="74"/>
                      <a:pt x="133" y="71"/>
                      <a:pt x="134" y="68"/>
                    </a:cubicBezTo>
                    <a:cubicBezTo>
                      <a:pt x="136" y="69"/>
                      <a:pt x="138" y="65"/>
                      <a:pt x="140" y="69"/>
                    </a:cubicBezTo>
                    <a:cubicBezTo>
                      <a:pt x="143" y="65"/>
                      <a:pt x="143" y="65"/>
                      <a:pt x="147" y="64"/>
                    </a:cubicBezTo>
                    <a:cubicBezTo>
                      <a:pt x="145" y="58"/>
                      <a:pt x="142" y="67"/>
                      <a:pt x="140" y="64"/>
                    </a:cubicBezTo>
                    <a:cubicBezTo>
                      <a:pt x="137" y="61"/>
                      <a:pt x="137" y="59"/>
                      <a:pt x="138" y="57"/>
                    </a:cubicBezTo>
                    <a:cubicBezTo>
                      <a:pt x="142" y="56"/>
                      <a:pt x="145" y="61"/>
                      <a:pt x="150" y="56"/>
                    </a:cubicBezTo>
                    <a:cubicBezTo>
                      <a:pt x="146" y="52"/>
                      <a:pt x="148" y="49"/>
                      <a:pt x="151" y="46"/>
                    </a:cubicBezTo>
                    <a:cubicBezTo>
                      <a:pt x="154" y="49"/>
                      <a:pt x="157" y="43"/>
                      <a:pt x="160" y="44"/>
                    </a:cubicBezTo>
                    <a:cubicBezTo>
                      <a:pt x="161" y="45"/>
                      <a:pt x="160" y="47"/>
                      <a:pt x="160" y="48"/>
                    </a:cubicBezTo>
                    <a:cubicBezTo>
                      <a:pt x="157" y="52"/>
                      <a:pt x="154" y="50"/>
                      <a:pt x="151" y="51"/>
                    </a:cubicBezTo>
                    <a:cubicBezTo>
                      <a:pt x="154" y="59"/>
                      <a:pt x="144" y="65"/>
                      <a:pt x="147" y="73"/>
                    </a:cubicBezTo>
                    <a:cubicBezTo>
                      <a:pt x="143" y="73"/>
                      <a:pt x="140" y="68"/>
                      <a:pt x="136" y="72"/>
                    </a:cubicBezTo>
                    <a:cubicBezTo>
                      <a:pt x="140" y="79"/>
                      <a:pt x="149" y="71"/>
                      <a:pt x="150" y="77"/>
                    </a:cubicBezTo>
                    <a:cubicBezTo>
                      <a:pt x="157" y="75"/>
                      <a:pt x="157" y="70"/>
                      <a:pt x="162" y="64"/>
                    </a:cubicBezTo>
                    <a:cubicBezTo>
                      <a:pt x="163" y="66"/>
                      <a:pt x="165" y="65"/>
                      <a:pt x="166" y="67"/>
                    </a:cubicBezTo>
                    <a:cubicBezTo>
                      <a:pt x="165" y="71"/>
                      <a:pt x="161" y="69"/>
                      <a:pt x="161" y="72"/>
                    </a:cubicBezTo>
                    <a:cubicBezTo>
                      <a:pt x="163" y="76"/>
                      <a:pt x="166" y="72"/>
                      <a:pt x="169" y="75"/>
                    </a:cubicBezTo>
                    <a:cubicBezTo>
                      <a:pt x="175" y="71"/>
                      <a:pt x="166" y="64"/>
                      <a:pt x="167" y="62"/>
                    </a:cubicBezTo>
                    <a:cubicBezTo>
                      <a:pt x="169" y="61"/>
                      <a:pt x="170" y="62"/>
                      <a:pt x="171" y="63"/>
                    </a:cubicBezTo>
                    <a:cubicBezTo>
                      <a:pt x="173" y="68"/>
                      <a:pt x="172" y="72"/>
                      <a:pt x="177" y="76"/>
                    </a:cubicBezTo>
                    <a:cubicBezTo>
                      <a:pt x="180" y="76"/>
                      <a:pt x="182" y="72"/>
                      <a:pt x="184" y="78"/>
                    </a:cubicBezTo>
                    <a:cubicBezTo>
                      <a:pt x="187" y="73"/>
                      <a:pt x="190" y="78"/>
                      <a:pt x="189" y="81"/>
                    </a:cubicBezTo>
                    <a:cubicBezTo>
                      <a:pt x="195" y="71"/>
                      <a:pt x="202" y="78"/>
                      <a:pt x="204" y="70"/>
                    </a:cubicBezTo>
                    <a:cubicBezTo>
                      <a:pt x="202" y="67"/>
                      <a:pt x="200" y="69"/>
                      <a:pt x="198" y="65"/>
                    </a:cubicBezTo>
                    <a:cubicBezTo>
                      <a:pt x="204" y="64"/>
                      <a:pt x="201" y="62"/>
                      <a:pt x="204" y="58"/>
                    </a:cubicBezTo>
                    <a:cubicBezTo>
                      <a:pt x="204" y="64"/>
                      <a:pt x="210" y="59"/>
                      <a:pt x="213" y="61"/>
                    </a:cubicBezTo>
                    <a:cubicBezTo>
                      <a:pt x="213" y="64"/>
                      <a:pt x="208" y="64"/>
                      <a:pt x="205" y="64"/>
                    </a:cubicBezTo>
                    <a:cubicBezTo>
                      <a:pt x="207" y="69"/>
                      <a:pt x="203" y="73"/>
                      <a:pt x="203" y="78"/>
                    </a:cubicBezTo>
                    <a:cubicBezTo>
                      <a:pt x="209" y="73"/>
                      <a:pt x="209" y="80"/>
                      <a:pt x="215" y="79"/>
                    </a:cubicBezTo>
                    <a:cubicBezTo>
                      <a:pt x="216" y="75"/>
                      <a:pt x="211" y="77"/>
                      <a:pt x="213" y="75"/>
                    </a:cubicBezTo>
                    <a:cubicBezTo>
                      <a:pt x="216" y="77"/>
                      <a:pt x="219" y="75"/>
                      <a:pt x="221" y="76"/>
                    </a:cubicBezTo>
                    <a:cubicBezTo>
                      <a:pt x="223" y="77"/>
                      <a:pt x="220" y="78"/>
                      <a:pt x="221" y="80"/>
                    </a:cubicBezTo>
                    <a:cubicBezTo>
                      <a:pt x="225" y="82"/>
                      <a:pt x="228" y="76"/>
                      <a:pt x="229" y="77"/>
                    </a:cubicBezTo>
                    <a:cubicBezTo>
                      <a:pt x="229" y="82"/>
                      <a:pt x="244" y="78"/>
                      <a:pt x="244" y="84"/>
                    </a:cubicBezTo>
                    <a:cubicBezTo>
                      <a:pt x="249" y="80"/>
                      <a:pt x="255" y="79"/>
                      <a:pt x="259" y="82"/>
                    </a:cubicBezTo>
                    <a:cubicBezTo>
                      <a:pt x="263" y="79"/>
                      <a:pt x="269" y="76"/>
                      <a:pt x="268" y="72"/>
                    </a:cubicBezTo>
                    <a:cubicBezTo>
                      <a:pt x="268" y="73"/>
                      <a:pt x="269" y="73"/>
                      <a:pt x="270" y="73"/>
                    </a:cubicBezTo>
                    <a:cubicBezTo>
                      <a:pt x="266" y="77"/>
                      <a:pt x="272" y="82"/>
                      <a:pt x="274" y="83"/>
                    </a:cubicBezTo>
                    <a:cubicBezTo>
                      <a:pt x="274" y="79"/>
                      <a:pt x="284" y="87"/>
                      <a:pt x="284" y="79"/>
                    </a:cubicBezTo>
                    <a:cubicBezTo>
                      <a:pt x="289" y="84"/>
                      <a:pt x="296" y="83"/>
                      <a:pt x="302" y="82"/>
                    </a:cubicBezTo>
                    <a:cubicBezTo>
                      <a:pt x="300" y="78"/>
                      <a:pt x="296" y="79"/>
                      <a:pt x="299" y="75"/>
                    </a:cubicBezTo>
                    <a:cubicBezTo>
                      <a:pt x="298" y="81"/>
                      <a:pt x="304" y="77"/>
                      <a:pt x="306" y="77"/>
                    </a:cubicBezTo>
                    <a:cubicBezTo>
                      <a:pt x="303" y="84"/>
                      <a:pt x="321" y="74"/>
                      <a:pt x="318" y="84"/>
                    </a:cubicBezTo>
                    <a:cubicBezTo>
                      <a:pt x="314" y="77"/>
                      <a:pt x="310" y="84"/>
                      <a:pt x="305" y="83"/>
                    </a:cubicBezTo>
                    <a:cubicBezTo>
                      <a:pt x="305" y="84"/>
                      <a:pt x="306" y="84"/>
                      <a:pt x="305" y="85"/>
                    </a:cubicBezTo>
                    <a:cubicBezTo>
                      <a:pt x="305" y="86"/>
                      <a:pt x="305" y="87"/>
                      <a:pt x="305" y="88"/>
                    </a:cubicBezTo>
                    <a:cubicBezTo>
                      <a:pt x="312" y="84"/>
                      <a:pt x="317" y="85"/>
                      <a:pt x="327" y="86"/>
                    </a:cubicBezTo>
                    <a:cubicBezTo>
                      <a:pt x="337" y="86"/>
                      <a:pt x="354" y="90"/>
                      <a:pt x="362" y="87"/>
                    </a:cubicBezTo>
                    <a:cubicBezTo>
                      <a:pt x="364" y="86"/>
                      <a:pt x="364" y="86"/>
                      <a:pt x="364" y="85"/>
                    </a:cubicBezTo>
                    <a:cubicBezTo>
                      <a:pt x="363" y="84"/>
                      <a:pt x="364" y="84"/>
                      <a:pt x="364" y="85"/>
                    </a:cubicBezTo>
                    <a:cubicBezTo>
                      <a:pt x="364" y="85"/>
                      <a:pt x="365" y="86"/>
                      <a:pt x="365" y="86"/>
                    </a:cubicBezTo>
                    <a:cubicBezTo>
                      <a:pt x="372" y="93"/>
                      <a:pt x="389" y="81"/>
                      <a:pt x="387" y="91"/>
                    </a:cubicBezTo>
                    <a:cubicBezTo>
                      <a:pt x="387" y="87"/>
                      <a:pt x="400" y="85"/>
                      <a:pt x="399" y="90"/>
                    </a:cubicBezTo>
                    <a:cubicBezTo>
                      <a:pt x="413" y="85"/>
                      <a:pt x="426" y="87"/>
                      <a:pt x="439" y="90"/>
                    </a:cubicBezTo>
                    <a:cubicBezTo>
                      <a:pt x="448" y="88"/>
                      <a:pt x="461" y="85"/>
                      <a:pt x="465" y="91"/>
                    </a:cubicBezTo>
                    <a:cubicBezTo>
                      <a:pt x="464" y="90"/>
                      <a:pt x="465" y="89"/>
                      <a:pt x="466" y="87"/>
                    </a:cubicBezTo>
                    <a:cubicBezTo>
                      <a:pt x="481" y="89"/>
                      <a:pt x="505" y="89"/>
                      <a:pt x="524" y="92"/>
                    </a:cubicBezTo>
                    <a:cubicBezTo>
                      <a:pt x="539" y="86"/>
                      <a:pt x="551" y="95"/>
                      <a:pt x="566" y="89"/>
                    </a:cubicBezTo>
                    <a:cubicBezTo>
                      <a:pt x="569" y="91"/>
                      <a:pt x="572" y="89"/>
                      <a:pt x="575" y="93"/>
                    </a:cubicBezTo>
                    <a:cubicBezTo>
                      <a:pt x="588" y="85"/>
                      <a:pt x="600" y="94"/>
                      <a:pt x="614" y="87"/>
                    </a:cubicBezTo>
                    <a:cubicBezTo>
                      <a:pt x="615" y="88"/>
                      <a:pt x="616" y="90"/>
                      <a:pt x="616" y="91"/>
                    </a:cubicBezTo>
                    <a:cubicBezTo>
                      <a:pt x="625" y="89"/>
                      <a:pt x="634" y="85"/>
                      <a:pt x="641" y="86"/>
                    </a:cubicBezTo>
                    <a:cubicBezTo>
                      <a:pt x="643" y="86"/>
                      <a:pt x="646" y="89"/>
                      <a:pt x="648" y="89"/>
                    </a:cubicBezTo>
                    <a:cubicBezTo>
                      <a:pt x="652" y="89"/>
                      <a:pt x="655" y="84"/>
                      <a:pt x="659" y="85"/>
                    </a:cubicBezTo>
                    <a:cubicBezTo>
                      <a:pt x="661" y="85"/>
                      <a:pt x="662" y="88"/>
                      <a:pt x="665" y="87"/>
                    </a:cubicBezTo>
                    <a:cubicBezTo>
                      <a:pt x="669" y="87"/>
                      <a:pt x="669" y="86"/>
                      <a:pt x="675" y="85"/>
                    </a:cubicBezTo>
                    <a:cubicBezTo>
                      <a:pt x="687" y="81"/>
                      <a:pt x="703" y="89"/>
                      <a:pt x="708" y="79"/>
                    </a:cubicBezTo>
                    <a:cubicBezTo>
                      <a:pt x="708" y="81"/>
                      <a:pt x="709" y="82"/>
                      <a:pt x="712" y="83"/>
                    </a:cubicBezTo>
                    <a:cubicBezTo>
                      <a:pt x="715" y="79"/>
                      <a:pt x="717" y="79"/>
                      <a:pt x="721" y="74"/>
                    </a:cubicBezTo>
                    <a:cubicBezTo>
                      <a:pt x="722" y="77"/>
                      <a:pt x="720" y="79"/>
                      <a:pt x="721" y="81"/>
                    </a:cubicBezTo>
                    <a:cubicBezTo>
                      <a:pt x="728" y="77"/>
                      <a:pt x="735" y="72"/>
                      <a:pt x="736" y="64"/>
                    </a:cubicBezTo>
                    <a:cubicBezTo>
                      <a:pt x="742" y="66"/>
                      <a:pt x="744" y="59"/>
                      <a:pt x="748" y="58"/>
                    </a:cubicBezTo>
                    <a:cubicBezTo>
                      <a:pt x="745" y="56"/>
                      <a:pt x="748" y="50"/>
                      <a:pt x="743" y="51"/>
                    </a:cubicBezTo>
                    <a:cubicBezTo>
                      <a:pt x="742" y="55"/>
                      <a:pt x="745" y="56"/>
                      <a:pt x="744" y="58"/>
                    </a:cubicBezTo>
                    <a:cubicBezTo>
                      <a:pt x="740" y="59"/>
                      <a:pt x="732" y="63"/>
                      <a:pt x="732" y="56"/>
                    </a:cubicBezTo>
                    <a:cubicBezTo>
                      <a:pt x="731" y="61"/>
                      <a:pt x="726" y="59"/>
                      <a:pt x="726" y="62"/>
                    </a:cubicBezTo>
                    <a:cubicBezTo>
                      <a:pt x="733" y="58"/>
                      <a:pt x="727" y="71"/>
                      <a:pt x="730" y="69"/>
                    </a:cubicBezTo>
                    <a:cubicBezTo>
                      <a:pt x="732" y="68"/>
                      <a:pt x="729" y="62"/>
                      <a:pt x="732" y="65"/>
                    </a:cubicBezTo>
                    <a:cubicBezTo>
                      <a:pt x="733" y="68"/>
                      <a:pt x="731" y="70"/>
                      <a:pt x="728" y="72"/>
                    </a:cubicBezTo>
                    <a:cubicBezTo>
                      <a:pt x="727" y="66"/>
                      <a:pt x="723" y="75"/>
                      <a:pt x="721" y="72"/>
                    </a:cubicBezTo>
                    <a:cubicBezTo>
                      <a:pt x="721" y="71"/>
                      <a:pt x="720" y="70"/>
                      <a:pt x="719" y="70"/>
                    </a:cubicBezTo>
                    <a:cubicBezTo>
                      <a:pt x="726" y="65"/>
                      <a:pt x="720" y="62"/>
                      <a:pt x="725" y="56"/>
                    </a:cubicBezTo>
                    <a:cubicBezTo>
                      <a:pt x="732" y="58"/>
                      <a:pt x="730" y="47"/>
                      <a:pt x="736" y="53"/>
                    </a:cubicBezTo>
                    <a:cubicBezTo>
                      <a:pt x="737" y="50"/>
                      <a:pt x="746" y="41"/>
                      <a:pt x="739" y="40"/>
                    </a:cubicBezTo>
                    <a:cubicBezTo>
                      <a:pt x="741" y="41"/>
                      <a:pt x="734" y="48"/>
                      <a:pt x="733" y="43"/>
                    </a:cubicBezTo>
                    <a:cubicBezTo>
                      <a:pt x="729" y="46"/>
                      <a:pt x="726" y="58"/>
                      <a:pt x="720" y="51"/>
                    </a:cubicBezTo>
                    <a:cubicBezTo>
                      <a:pt x="722" y="47"/>
                      <a:pt x="723" y="47"/>
                      <a:pt x="727" y="47"/>
                    </a:cubicBezTo>
                    <a:cubicBezTo>
                      <a:pt x="723" y="44"/>
                      <a:pt x="729" y="42"/>
                      <a:pt x="728" y="39"/>
                    </a:cubicBezTo>
                    <a:cubicBezTo>
                      <a:pt x="724" y="39"/>
                      <a:pt x="725" y="30"/>
                      <a:pt x="730" y="27"/>
                    </a:cubicBezTo>
                    <a:cubicBezTo>
                      <a:pt x="731" y="29"/>
                      <a:pt x="732" y="30"/>
                      <a:pt x="733" y="32"/>
                    </a:cubicBezTo>
                    <a:cubicBezTo>
                      <a:pt x="734" y="31"/>
                      <a:pt x="735" y="31"/>
                      <a:pt x="736" y="30"/>
                    </a:cubicBezTo>
                    <a:cubicBezTo>
                      <a:pt x="737" y="29"/>
                      <a:pt x="736" y="27"/>
                      <a:pt x="736" y="26"/>
                    </a:cubicBezTo>
                    <a:cubicBezTo>
                      <a:pt x="735" y="27"/>
                      <a:pt x="733" y="28"/>
                      <a:pt x="732" y="26"/>
                    </a:cubicBezTo>
                    <a:cubicBezTo>
                      <a:pt x="734" y="22"/>
                      <a:pt x="738" y="21"/>
                      <a:pt x="736" y="17"/>
                    </a:cubicBezTo>
                    <a:cubicBezTo>
                      <a:pt x="733" y="19"/>
                      <a:pt x="734" y="21"/>
                      <a:pt x="730" y="23"/>
                    </a:cubicBezTo>
                    <a:cubicBezTo>
                      <a:pt x="724" y="22"/>
                      <a:pt x="725" y="19"/>
                      <a:pt x="724" y="13"/>
                    </a:cubicBezTo>
                    <a:cubicBezTo>
                      <a:pt x="728" y="14"/>
                      <a:pt x="731" y="16"/>
                      <a:pt x="735" y="14"/>
                    </a:cubicBezTo>
                    <a:cubicBezTo>
                      <a:pt x="732" y="10"/>
                      <a:pt x="725" y="13"/>
                      <a:pt x="725" y="7"/>
                    </a:cubicBezTo>
                    <a:cubicBezTo>
                      <a:pt x="723" y="9"/>
                      <a:pt x="723" y="10"/>
                      <a:pt x="723" y="11"/>
                    </a:cubicBezTo>
                    <a:cubicBezTo>
                      <a:pt x="715" y="0"/>
                      <a:pt x="704" y="15"/>
                      <a:pt x="697" y="8"/>
                    </a:cubicBezTo>
                    <a:cubicBezTo>
                      <a:pt x="692" y="9"/>
                      <a:pt x="697" y="17"/>
                      <a:pt x="693" y="15"/>
                    </a:cubicBezTo>
                    <a:cubicBezTo>
                      <a:pt x="696" y="11"/>
                      <a:pt x="689" y="17"/>
                      <a:pt x="689" y="12"/>
                    </a:cubicBezTo>
                    <a:cubicBezTo>
                      <a:pt x="692" y="10"/>
                      <a:pt x="695" y="8"/>
                      <a:pt x="693" y="6"/>
                    </a:cubicBezTo>
                    <a:cubicBezTo>
                      <a:pt x="687" y="9"/>
                      <a:pt x="689" y="7"/>
                      <a:pt x="689" y="10"/>
                    </a:cubicBezTo>
                    <a:cubicBezTo>
                      <a:pt x="684" y="9"/>
                      <a:pt x="676" y="11"/>
                      <a:pt x="674" y="13"/>
                    </a:cubicBezTo>
                    <a:cubicBezTo>
                      <a:pt x="672" y="12"/>
                      <a:pt x="672" y="10"/>
                      <a:pt x="672" y="9"/>
                    </a:cubicBezTo>
                    <a:cubicBezTo>
                      <a:pt x="668" y="10"/>
                      <a:pt x="664" y="10"/>
                      <a:pt x="660" y="10"/>
                    </a:cubicBezTo>
                    <a:cubicBezTo>
                      <a:pt x="661" y="11"/>
                      <a:pt x="658" y="13"/>
                      <a:pt x="658" y="15"/>
                    </a:cubicBezTo>
                    <a:cubicBezTo>
                      <a:pt x="658" y="8"/>
                      <a:pt x="656" y="16"/>
                      <a:pt x="654" y="14"/>
                    </a:cubicBezTo>
                    <a:cubicBezTo>
                      <a:pt x="654" y="13"/>
                      <a:pt x="653" y="13"/>
                      <a:pt x="652" y="12"/>
                    </a:cubicBezTo>
                    <a:cubicBezTo>
                      <a:pt x="654" y="11"/>
                      <a:pt x="655" y="12"/>
                      <a:pt x="657" y="10"/>
                    </a:cubicBezTo>
                    <a:cubicBezTo>
                      <a:pt x="653" y="8"/>
                      <a:pt x="643" y="5"/>
                      <a:pt x="644" y="13"/>
                    </a:cubicBezTo>
                    <a:cubicBezTo>
                      <a:pt x="645" y="12"/>
                      <a:pt x="648" y="11"/>
                      <a:pt x="646" y="13"/>
                    </a:cubicBezTo>
                    <a:cubicBezTo>
                      <a:pt x="642" y="15"/>
                      <a:pt x="644" y="12"/>
                      <a:pt x="642" y="9"/>
                    </a:cubicBezTo>
                    <a:cubicBezTo>
                      <a:pt x="638" y="11"/>
                      <a:pt x="631" y="8"/>
                      <a:pt x="630" y="13"/>
                    </a:cubicBezTo>
                    <a:cubicBezTo>
                      <a:pt x="626" y="9"/>
                      <a:pt x="618" y="13"/>
                      <a:pt x="622" y="8"/>
                    </a:cubicBezTo>
                    <a:cubicBezTo>
                      <a:pt x="621" y="9"/>
                      <a:pt x="620" y="8"/>
                      <a:pt x="620" y="7"/>
                    </a:cubicBezTo>
                    <a:cubicBezTo>
                      <a:pt x="617" y="8"/>
                      <a:pt x="619" y="10"/>
                      <a:pt x="618" y="12"/>
                    </a:cubicBezTo>
                    <a:cubicBezTo>
                      <a:pt x="617" y="10"/>
                      <a:pt x="615" y="12"/>
                      <a:pt x="614" y="11"/>
                    </a:cubicBezTo>
                    <a:cubicBezTo>
                      <a:pt x="616" y="10"/>
                      <a:pt x="618" y="8"/>
                      <a:pt x="616" y="6"/>
                    </a:cubicBezTo>
                    <a:cubicBezTo>
                      <a:pt x="611" y="7"/>
                      <a:pt x="607" y="11"/>
                      <a:pt x="600" y="9"/>
                    </a:cubicBezTo>
                    <a:cubicBezTo>
                      <a:pt x="601" y="9"/>
                      <a:pt x="607" y="9"/>
                      <a:pt x="604" y="6"/>
                    </a:cubicBezTo>
                    <a:cubicBezTo>
                      <a:pt x="601" y="6"/>
                      <a:pt x="595" y="6"/>
                      <a:pt x="594" y="11"/>
                    </a:cubicBezTo>
                    <a:cubicBezTo>
                      <a:pt x="589" y="4"/>
                      <a:pt x="584" y="11"/>
                      <a:pt x="580" y="12"/>
                    </a:cubicBezTo>
                    <a:cubicBezTo>
                      <a:pt x="582" y="11"/>
                      <a:pt x="583" y="9"/>
                      <a:pt x="582" y="7"/>
                    </a:cubicBezTo>
                    <a:cubicBezTo>
                      <a:pt x="578" y="12"/>
                      <a:pt x="581" y="4"/>
                      <a:pt x="578" y="7"/>
                    </a:cubicBezTo>
                    <a:cubicBezTo>
                      <a:pt x="576" y="11"/>
                      <a:pt x="574" y="9"/>
                      <a:pt x="571" y="7"/>
                    </a:cubicBezTo>
                    <a:cubicBezTo>
                      <a:pt x="566" y="14"/>
                      <a:pt x="564" y="5"/>
                      <a:pt x="559" y="11"/>
                    </a:cubicBezTo>
                    <a:close/>
                    <a:moveTo>
                      <a:pt x="231" y="32"/>
                    </a:moveTo>
                    <a:cubicBezTo>
                      <a:pt x="227" y="31"/>
                      <a:pt x="230" y="31"/>
                      <a:pt x="227" y="28"/>
                    </a:cubicBezTo>
                    <a:cubicBezTo>
                      <a:pt x="231" y="24"/>
                      <a:pt x="236" y="30"/>
                      <a:pt x="231" y="32"/>
                    </a:cubicBezTo>
                    <a:close/>
                    <a:moveTo>
                      <a:pt x="231" y="21"/>
                    </a:moveTo>
                    <a:cubicBezTo>
                      <a:pt x="230" y="21"/>
                      <a:pt x="222" y="23"/>
                      <a:pt x="227" y="23"/>
                    </a:cubicBezTo>
                    <a:cubicBezTo>
                      <a:pt x="228" y="25"/>
                      <a:pt x="222" y="25"/>
                      <a:pt x="221" y="22"/>
                    </a:cubicBezTo>
                    <a:cubicBezTo>
                      <a:pt x="224" y="23"/>
                      <a:pt x="228" y="16"/>
                      <a:pt x="231" y="21"/>
                    </a:cubicBezTo>
                    <a:close/>
                    <a:moveTo>
                      <a:pt x="201" y="36"/>
                    </a:moveTo>
                    <a:cubicBezTo>
                      <a:pt x="201" y="32"/>
                      <a:pt x="207" y="22"/>
                      <a:pt x="209" y="30"/>
                    </a:cubicBezTo>
                    <a:cubicBezTo>
                      <a:pt x="203" y="27"/>
                      <a:pt x="206" y="33"/>
                      <a:pt x="201" y="36"/>
                    </a:cubicBezTo>
                    <a:close/>
                    <a:moveTo>
                      <a:pt x="211" y="26"/>
                    </a:moveTo>
                    <a:cubicBezTo>
                      <a:pt x="213" y="25"/>
                      <a:pt x="213" y="26"/>
                      <a:pt x="212" y="27"/>
                    </a:cubicBezTo>
                    <a:cubicBezTo>
                      <a:pt x="217" y="29"/>
                      <a:pt x="212" y="22"/>
                      <a:pt x="217" y="23"/>
                    </a:cubicBezTo>
                    <a:cubicBezTo>
                      <a:pt x="216" y="26"/>
                      <a:pt x="217" y="30"/>
                      <a:pt x="213" y="32"/>
                    </a:cubicBezTo>
                    <a:cubicBezTo>
                      <a:pt x="212" y="30"/>
                      <a:pt x="212" y="28"/>
                      <a:pt x="211" y="26"/>
                    </a:cubicBezTo>
                    <a:close/>
                    <a:moveTo>
                      <a:pt x="217" y="16"/>
                    </a:moveTo>
                    <a:cubicBezTo>
                      <a:pt x="216" y="19"/>
                      <a:pt x="217" y="19"/>
                      <a:pt x="219" y="18"/>
                    </a:cubicBezTo>
                    <a:cubicBezTo>
                      <a:pt x="220" y="19"/>
                      <a:pt x="219" y="20"/>
                      <a:pt x="220" y="21"/>
                    </a:cubicBezTo>
                    <a:cubicBezTo>
                      <a:pt x="219" y="21"/>
                      <a:pt x="219" y="22"/>
                      <a:pt x="218" y="23"/>
                    </a:cubicBezTo>
                    <a:cubicBezTo>
                      <a:pt x="216" y="20"/>
                      <a:pt x="215" y="21"/>
                      <a:pt x="213" y="19"/>
                    </a:cubicBezTo>
                    <a:cubicBezTo>
                      <a:pt x="214" y="18"/>
                      <a:pt x="215" y="17"/>
                      <a:pt x="217" y="16"/>
                    </a:cubicBezTo>
                    <a:close/>
                    <a:moveTo>
                      <a:pt x="196" y="25"/>
                    </a:moveTo>
                    <a:cubicBezTo>
                      <a:pt x="193" y="27"/>
                      <a:pt x="196" y="29"/>
                      <a:pt x="195" y="31"/>
                    </a:cubicBezTo>
                    <a:cubicBezTo>
                      <a:pt x="193" y="27"/>
                      <a:pt x="186" y="16"/>
                      <a:pt x="180" y="21"/>
                    </a:cubicBezTo>
                    <a:cubicBezTo>
                      <a:pt x="177" y="18"/>
                      <a:pt x="187" y="17"/>
                      <a:pt x="184" y="14"/>
                    </a:cubicBezTo>
                    <a:cubicBezTo>
                      <a:pt x="187" y="17"/>
                      <a:pt x="191" y="19"/>
                      <a:pt x="196" y="25"/>
                    </a:cubicBezTo>
                    <a:close/>
                    <a:moveTo>
                      <a:pt x="181" y="31"/>
                    </a:moveTo>
                    <a:cubicBezTo>
                      <a:pt x="181" y="30"/>
                      <a:pt x="180" y="28"/>
                      <a:pt x="179" y="26"/>
                    </a:cubicBezTo>
                    <a:cubicBezTo>
                      <a:pt x="180" y="26"/>
                      <a:pt x="182" y="25"/>
                      <a:pt x="184" y="24"/>
                    </a:cubicBezTo>
                    <a:cubicBezTo>
                      <a:pt x="187" y="27"/>
                      <a:pt x="184" y="29"/>
                      <a:pt x="181" y="31"/>
                    </a:cubicBezTo>
                    <a:close/>
                    <a:moveTo>
                      <a:pt x="184" y="11"/>
                    </a:moveTo>
                    <a:cubicBezTo>
                      <a:pt x="181" y="15"/>
                      <a:pt x="179" y="12"/>
                      <a:pt x="177" y="15"/>
                    </a:cubicBezTo>
                    <a:cubicBezTo>
                      <a:pt x="172" y="11"/>
                      <a:pt x="183" y="10"/>
                      <a:pt x="180" y="7"/>
                    </a:cubicBezTo>
                    <a:cubicBezTo>
                      <a:pt x="184" y="5"/>
                      <a:pt x="181" y="10"/>
                      <a:pt x="184" y="11"/>
                    </a:cubicBezTo>
                    <a:close/>
                    <a:moveTo>
                      <a:pt x="88" y="30"/>
                    </a:moveTo>
                    <a:cubicBezTo>
                      <a:pt x="87" y="25"/>
                      <a:pt x="93" y="22"/>
                      <a:pt x="97" y="18"/>
                    </a:cubicBezTo>
                    <a:cubicBezTo>
                      <a:pt x="96" y="17"/>
                      <a:pt x="95" y="16"/>
                      <a:pt x="95" y="16"/>
                    </a:cubicBezTo>
                    <a:cubicBezTo>
                      <a:pt x="101" y="18"/>
                      <a:pt x="102" y="25"/>
                      <a:pt x="88" y="30"/>
                    </a:cubicBezTo>
                    <a:close/>
                    <a:moveTo>
                      <a:pt x="74" y="17"/>
                    </a:moveTo>
                    <a:cubicBezTo>
                      <a:pt x="79" y="24"/>
                      <a:pt x="80" y="13"/>
                      <a:pt x="85" y="18"/>
                    </a:cubicBezTo>
                    <a:cubicBezTo>
                      <a:pt x="87" y="24"/>
                      <a:pt x="81" y="35"/>
                      <a:pt x="85" y="38"/>
                    </a:cubicBezTo>
                    <a:cubicBezTo>
                      <a:pt x="86" y="42"/>
                      <a:pt x="80" y="37"/>
                      <a:pt x="79" y="39"/>
                    </a:cubicBezTo>
                    <a:cubicBezTo>
                      <a:pt x="78" y="34"/>
                      <a:pt x="81" y="30"/>
                      <a:pt x="82" y="25"/>
                    </a:cubicBezTo>
                    <a:cubicBezTo>
                      <a:pt x="78" y="21"/>
                      <a:pt x="71" y="28"/>
                      <a:pt x="66" y="23"/>
                    </a:cubicBezTo>
                    <a:cubicBezTo>
                      <a:pt x="69" y="21"/>
                      <a:pt x="72" y="19"/>
                      <a:pt x="74" y="17"/>
                    </a:cubicBezTo>
                    <a:close/>
                    <a:moveTo>
                      <a:pt x="48" y="23"/>
                    </a:moveTo>
                    <a:cubicBezTo>
                      <a:pt x="52" y="17"/>
                      <a:pt x="55" y="22"/>
                      <a:pt x="59" y="18"/>
                    </a:cubicBezTo>
                    <a:cubicBezTo>
                      <a:pt x="56" y="23"/>
                      <a:pt x="53" y="27"/>
                      <a:pt x="51" y="32"/>
                    </a:cubicBezTo>
                    <a:cubicBezTo>
                      <a:pt x="50" y="29"/>
                      <a:pt x="50" y="26"/>
                      <a:pt x="48" y="23"/>
                    </a:cubicBezTo>
                    <a:close/>
                    <a:moveTo>
                      <a:pt x="54" y="40"/>
                    </a:moveTo>
                    <a:cubicBezTo>
                      <a:pt x="56" y="40"/>
                      <a:pt x="58" y="40"/>
                      <a:pt x="59" y="40"/>
                    </a:cubicBezTo>
                    <a:cubicBezTo>
                      <a:pt x="57" y="51"/>
                      <a:pt x="48" y="41"/>
                      <a:pt x="46" y="36"/>
                    </a:cubicBezTo>
                    <a:cubicBezTo>
                      <a:pt x="55" y="39"/>
                      <a:pt x="57" y="20"/>
                      <a:pt x="66" y="25"/>
                    </a:cubicBezTo>
                    <a:cubicBezTo>
                      <a:pt x="63" y="28"/>
                      <a:pt x="64" y="34"/>
                      <a:pt x="58" y="33"/>
                    </a:cubicBezTo>
                    <a:cubicBezTo>
                      <a:pt x="61" y="36"/>
                      <a:pt x="64" y="37"/>
                      <a:pt x="68" y="35"/>
                    </a:cubicBezTo>
                    <a:cubicBezTo>
                      <a:pt x="71" y="32"/>
                      <a:pt x="65" y="34"/>
                      <a:pt x="65" y="30"/>
                    </a:cubicBezTo>
                    <a:cubicBezTo>
                      <a:pt x="67" y="31"/>
                      <a:pt x="71" y="28"/>
                      <a:pt x="74" y="28"/>
                    </a:cubicBezTo>
                    <a:cubicBezTo>
                      <a:pt x="78" y="32"/>
                      <a:pt x="68" y="34"/>
                      <a:pt x="71" y="38"/>
                    </a:cubicBezTo>
                    <a:cubicBezTo>
                      <a:pt x="66" y="38"/>
                      <a:pt x="57" y="41"/>
                      <a:pt x="56" y="35"/>
                    </a:cubicBezTo>
                    <a:cubicBezTo>
                      <a:pt x="55" y="37"/>
                      <a:pt x="56" y="39"/>
                      <a:pt x="54" y="40"/>
                    </a:cubicBezTo>
                    <a:close/>
                    <a:moveTo>
                      <a:pt x="61" y="55"/>
                    </a:moveTo>
                    <a:cubicBezTo>
                      <a:pt x="59" y="55"/>
                      <a:pt x="57" y="53"/>
                      <a:pt x="56" y="51"/>
                    </a:cubicBezTo>
                    <a:cubicBezTo>
                      <a:pt x="63" y="47"/>
                      <a:pt x="63" y="47"/>
                      <a:pt x="64" y="41"/>
                    </a:cubicBezTo>
                    <a:cubicBezTo>
                      <a:pt x="68" y="42"/>
                      <a:pt x="66" y="45"/>
                      <a:pt x="70" y="48"/>
                    </a:cubicBezTo>
                    <a:cubicBezTo>
                      <a:pt x="72" y="45"/>
                      <a:pt x="71" y="41"/>
                      <a:pt x="76" y="38"/>
                    </a:cubicBezTo>
                    <a:cubicBezTo>
                      <a:pt x="76" y="40"/>
                      <a:pt x="77" y="42"/>
                      <a:pt x="79" y="44"/>
                    </a:cubicBezTo>
                    <a:cubicBezTo>
                      <a:pt x="73" y="47"/>
                      <a:pt x="76" y="52"/>
                      <a:pt x="67" y="56"/>
                    </a:cubicBezTo>
                    <a:cubicBezTo>
                      <a:pt x="65" y="54"/>
                      <a:pt x="66" y="52"/>
                      <a:pt x="64" y="50"/>
                    </a:cubicBezTo>
                    <a:cubicBezTo>
                      <a:pt x="62" y="52"/>
                      <a:pt x="63" y="54"/>
                      <a:pt x="61" y="55"/>
                    </a:cubicBezTo>
                    <a:close/>
                    <a:moveTo>
                      <a:pt x="60" y="68"/>
                    </a:moveTo>
                    <a:cubicBezTo>
                      <a:pt x="56" y="66"/>
                      <a:pt x="58" y="66"/>
                      <a:pt x="55" y="61"/>
                    </a:cubicBezTo>
                    <a:cubicBezTo>
                      <a:pt x="57" y="60"/>
                      <a:pt x="58" y="59"/>
                      <a:pt x="60" y="57"/>
                    </a:cubicBezTo>
                    <a:cubicBezTo>
                      <a:pt x="60" y="59"/>
                      <a:pt x="61" y="62"/>
                      <a:pt x="63" y="60"/>
                    </a:cubicBezTo>
                    <a:cubicBezTo>
                      <a:pt x="61" y="62"/>
                      <a:pt x="62" y="64"/>
                      <a:pt x="60" y="68"/>
                    </a:cubicBezTo>
                    <a:close/>
                    <a:moveTo>
                      <a:pt x="95" y="48"/>
                    </a:moveTo>
                    <a:cubicBezTo>
                      <a:pt x="92" y="46"/>
                      <a:pt x="96" y="44"/>
                      <a:pt x="96" y="42"/>
                    </a:cubicBezTo>
                    <a:cubicBezTo>
                      <a:pt x="91" y="39"/>
                      <a:pt x="92" y="44"/>
                      <a:pt x="88" y="46"/>
                    </a:cubicBezTo>
                    <a:cubicBezTo>
                      <a:pt x="87" y="45"/>
                      <a:pt x="86" y="43"/>
                      <a:pt x="85" y="42"/>
                    </a:cubicBezTo>
                    <a:cubicBezTo>
                      <a:pt x="96" y="36"/>
                      <a:pt x="95" y="29"/>
                      <a:pt x="107" y="20"/>
                    </a:cubicBezTo>
                    <a:cubicBezTo>
                      <a:pt x="111" y="23"/>
                      <a:pt x="104" y="32"/>
                      <a:pt x="100" y="27"/>
                    </a:cubicBezTo>
                    <a:cubicBezTo>
                      <a:pt x="100" y="32"/>
                      <a:pt x="99" y="35"/>
                      <a:pt x="101" y="40"/>
                    </a:cubicBezTo>
                    <a:cubicBezTo>
                      <a:pt x="95" y="42"/>
                      <a:pt x="100" y="46"/>
                      <a:pt x="95" y="48"/>
                    </a:cubicBezTo>
                    <a:close/>
                    <a:moveTo>
                      <a:pt x="104" y="52"/>
                    </a:moveTo>
                    <a:cubicBezTo>
                      <a:pt x="105" y="51"/>
                      <a:pt x="107" y="49"/>
                      <a:pt x="109" y="48"/>
                    </a:cubicBezTo>
                    <a:cubicBezTo>
                      <a:pt x="111" y="50"/>
                      <a:pt x="111" y="51"/>
                      <a:pt x="112" y="53"/>
                    </a:cubicBezTo>
                    <a:cubicBezTo>
                      <a:pt x="109" y="55"/>
                      <a:pt x="106" y="55"/>
                      <a:pt x="104" y="52"/>
                    </a:cubicBezTo>
                    <a:close/>
                    <a:moveTo>
                      <a:pt x="127" y="45"/>
                    </a:moveTo>
                    <a:cubicBezTo>
                      <a:pt x="124" y="42"/>
                      <a:pt x="126" y="39"/>
                      <a:pt x="127" y="36"/>
                    </a:cubicBezTo>
                    <a:cubicBezTo>
                      <a:pt x="124" y="36"/>
                      <a:pt x="121" y="35"/>
                      <a:pt x="119" y="35"/>
                    </a:cubicBezTo>
                    <a:cubicBezTo>
                      <a:pt x="117" y="37"/>
                      <a:pt x="119" y="40"/>
                      <a:pt x="115" y="39"/>
                    </a:cubicBezTo>
                    <a:cubicBezTo>
                      <a:pt x="114" y="38"/>
                      <a:pt x="118" y="36"/>
                      <a:pt x="117" y="35"/>
                    </a:cubicBezTo>
                    <a:cubicBezTo>
                      <a:pt x="116" y="32"/>
                      <a:pt x="113" y="35"/>
                      <a:pt x="112" y="33"/>
                    </a:cubicBezTo>
                    <a:cubicBezTo>
                      <a:pt x="113" y="35"/>
                      <a:pt x="113" y="50"/>
                      <a:pt x="105" y="44"/>
                    </a:cubicBezTo>
                    <a:cubicBezTo>
                      <a:pt x="108" y="43"/>
                      <a:pt x="106" y="40"/>
                      <a:pt x="109" y="39"/>
                    </a:cubicBezTo>
                    <a:cubicBezTo>
                      <a:pt x="107" y="38"/>
                      <a:pt x="105" y="37"/>
                      <a:pt x="103" y="38"/>
                    </a:cubicBezTo>
                    <a:cubicBezTo>
                      <a:pt x="106" y="25"/>
                      <a:pt x="120" y="33"/>
                      <a:pt x="128" y="31"/>
                    </a:cubicBezTo>
                    <a:cubicBezTo>
                      <a:pt x="132" y="36"/>
                      <a:pt x="133" y="41"/>
                      <a:pt x="127" y="45"/>
                    </a:cubicBezTo>
                    <a:close/>
                    <a:moveTo>
                      <a:pt x="132" y="31"/>
                    </a:moveTo>
                    <a:cubicBezTo>
                      <a:pt x="140" y="27"/>
                      <a:pt x="141" y="24"/>
                      <a:pt x="145" y="22"/>
                    </a:cubicBezTo>
                    <a:cubicBezTo>
                      <a:pt x="146" y="25"/>
                      <a:pt x="143" y="34"/>
                      <a:pt x="139" y="30"/>
                    </a:cubicBezTo>
                    <a:cubicBezTo>
                      <a:pt x="134" y="34"/>
                      <a:pt x="139" y="39"/>
                      <a:pt x="136" y="43"/>
                    </a:cubicBezTo>
                    <a:cubicBezTo>
                      <a:pt x="133" y="39"/>
                      <a:pt x="135" y="35"/>
                      <a:pt x="132" y="31"/>
                    </a:cubicBezTo>
                    <a:close/>
                    <a:moveTo>
                      <a:pt x="155" y="26"/>
                    </a:moveTo>
                    <a:cubicBezTo>
                      <a:pt x="161" y="26"/>
                      <a:pt x="164" y="21"/>
                      <a:pt x="171" y="23"/>
                    </a:cubicBezTo>
                    <a:cubicBezTo>
                      <a:pt x="172" y="26"/>
                      <a:pt x="172" y="33"/>
                      <a:pt x="168" y="33"/>
                    </a:cubicBezTo>
                    <a:cubicBezTo>
                      <a:pt x="164" y="30"/>
                      <a:pt x="170" y="28"/>
                      <a:pt x="168" y="26"/>
                    </a:cubicBezTo>
                    <a:cubicBezTo>
                      <a:pt x="167" y="25"/>
                      <a:pt x="166" y="25"/>
                      <a:pt x="165" y="24"/>
                    </a:cubicBezTo>
                    <a:cubicBezTo>
                      <a:pt x="162" y="28"/>
                      <a:pt x="162" y="31"/>
                      <a:pt x="158" y="35"/>
                    </a:cubicBezTo>
                    <a:cubicBezTo>
                      <a:pt x="154" y="31"/>
                      <a:pt x="159" y="29"/>
                      <a:pt x="155" y="26"/>
                    </a:cubicBezTo>
                    <a:close/>
                    <a:moveTo>
                      <a:pt x="149" y="42"/>
                    </a:moveTo>
                    <a:cubicBezTo>
                      <a:pt x="148" y="39"/>
                      <a:pt x="151" y="38"/>
                      <a:pt x="148" y="35"/>
                    </a:cubicBezTo>
                    <a:cubicBezTo>
                      <a:pt x="150" y="34"/>
                      <a:pt x="152" y="35"/>
                      <a:pt x="154" y="33"/>
                    </a:cubicBezTo>
                    <a:cubicBezTo>
                      <a:pt x="157" y="36"/>
                      <a:pt x="153" y="39"/>
                      <a:pt x="149" y="42"/>
                    </a:cubicBezTo>
                    <a:close/>
                    <a:moveTo>
                      <a:pt x="134" y="63"/>
                    </a:moveTo>
                    <a:cubicBezTo>
                      <a:pt x="137" y="68"/>
                      <a:pt x="128" y="66"/>
                      <a:pt x="130" y="70"/>
                    </a:cubicBezTo>
                    <a:cubicBezTo>
                      <a:pt x="126" y="67"/>
                      <a:pt x="126" y="57"/>
                      <a:pt x="127" y="52"/>
                    </a:cubicBezTo>
                    <a:cubicBezTo>
                      <a:pt x="134" y="49"/>
                      <a:pt x="143" y="49"/>
                      <a:pt x="143" y="40"/>
                    </a:cubicBezTo>
                    <a:cubicBezTo>
                      <a:pt x="149" y="41"/>
                      <a:pt x="144" y="47"/>
                      <a:pt x="145" y="50"/>
                    </a:cubicBezTo>
                    <a:cubicBezTo>
                      <a:pt x="138" y="46"/>
                      <a:pt x="123" y="64"/>
                      <a:pt x="134" y="63"/>
                    </a:cubicBezTo>
                    <a:close/>
                    <a:moveTo>
                      <a:pt x="170" y="42"/>
                    </a:moveTo>
                    <a:cubicBezTo>
                      <a:pt x="168" y="40"/>
                      <a:pt x="164" y="38"/>
                      <a:pt x="160" y="41"/>
                    </a:cubicBezTo>
                    <a:cubicBezTo>
                      <a:pt x="158" y="33"/>
                      <a:pt x="172" y="39"/>
                      <a:pt x="174" y="29"/>
                    </a:cubicBezTo>
                    <a:cubicBezTo>
                      <a:pt x="174" y="33"/>
                      <a:pt x="175" y="37"/>
                      <a:pt x="180" y="32"/>
                    </a:cubicBezTo>
                    <a:cubicBezTo>
                      <a:pt x="186" y="42"/>
                      <a:pt x="170" y="33"/>
                      <a:pt x="170" y="42"/>
                    </a:cubicBezTo>
                    <a:close/>
                    <a:moveTo>
                      <a:pt x="189" y="32"/>
                    </a:moveTo>
                    <a:cubicBezTo>
                      <a:pt x="190" y="35"/>
                      <a:pt x="189" y="39"/>
                      <a:pt x="185" y="39"/>
                    </a:cubicBezTo>
                    <a:cubicBezTo>
                      <a:pt x="184" y="36"/>
                      <a:pt x="186" y="32"/>
                      <a:pt x="189" y="32"/>
                    </a:cubicBezTo>
                    <a:close/>
                    <a:moveTo>
                      <a:pt x="159" y="58"/>
                    </a:moveTo>
                    <a:cubicBezTo>
                      <a:pt x="164" y="58"/>
                      <a:pt x="165" y="48"/>
                      <a:pt x="170" y="54"/>
                    </a:cubicBezTo>
                    <a:cubicBezTo>
                      <a:pt x="165" y="53"/>
                      <a:pt x="164" y="65"/>
                      <a:pt x="159" y="58"/>
                    </a:cubicBezTo>
                    <a:close/>
                    <a:moveTo>
                      <a:pt x="173" y="58"/>
                    </a:moveTo>
                    <a:cubicBezTo>
                      <a:pt x="171" y="55"/>
                      <a:pt x="177" y="53"/>
                      <a:pt x="172" y="49"/>
                    </a:cubicBezTo>
                    <a:cubicBezTo>
                      <a:pt x="174" y="48"/>
                      <a:pt x="175" y="47"/>
                      <a:pt x="174" y="46"/>
                    </a:cubicBezTo>
                    <a:cubicBezTo>
                      <a:pt x="176" y="45"/>
                      <a:pt x="176" y="46"/>
                      <a:pt x="175" y="47"/>
                    </a:cubicBezTo>
                    <a:cubicBezTo>
                      <a:pt x="177" y="49"/>
                      <a:pt x="178" y="49"/>
                      <a:pt x="180" y="48"/>
                    </a:cubicBezTo>
                    <a:cubicBezTo>
                      <a:pt x="181" y="50"/>
                      <a:pt x="179" y="50"/>
                      <a:pt x="179" y="49"/>
                    </a:cubicBezTo>
                    <a:cubicBezTo>
                      <a:pt x="174" y="52"/>
                      <a:pt x="178" y="55"/>
                      <a:pt x="173" y="58"/>
                    </a:cubicBezTo>
                    <a:close/>
                    <a:moveTo>
                      <a:pt x="194" y="38"/>
                    </a:moveTo>
                    <a:cubicBezTo>
                      <a:pt x="197" y="42"/>
                      <a:pt x="189" y="43"/>
                      <a:pt x="196" y="45"/>
                    </a:cubicBezTo>
                    <a:cubicBezTo>
                      <a:pt x="193" y="47"/>
                      <a:pt x="192" y="48"/>
                      <a:pt x="194" y="50"/>
                    </a:cubicBezTo>
                    <a:cubicBezTo>
                      <a:pt x="188" y="49"/>
                      <a:pt x="190" y="41"/>
                      <a:pt x="194" y="38"/>
                    </a:cubicBezTo>
                    <a:close/>
                    <a:moveTo>
                      <a:pt x="182" y="60"/>
                    </a:moveTo>
                    <a:cubicBezTo>
                      <a:pt x="180" y="58"/>
                      <a:pt x="181" y="57"/>
                      <a:pt x="180" y="56"/>
                    </a:cubicBezTo>
                    <a:cubicBezTo>
                      <a:pt x="183" y="54"/>
                      <a:pt x="187" y="53"/>
                      <a:pt x="189" y="56"/>
                    </a:cubicBezTo>
                    <a:cubicBezTo>
                      <a:pt x="187" y="59"/>
                      <a:pt x="185" y="56"/>
                      <a:pt x="182" y="60"/>
                    </a:cubicBezTo>
                    <a:close/>
                    <a:moveTo>
                      <a:pt x="201" y="43"/>
                    </a:moveTo>
                    <a:cubicBezTo>
                      <a:pt x="203" y="39"/>
                      <a:pt x="207" y="38"/>
                      <a:pt x="211" y="35"/>
                    </a:cubicBezTo>
                    <a:cubicBezTo>
                      <a:pt x="214" y="42"/>
                      <a:pt x="205" y="42"/>
                      <a:pt x="201" y="43"/>
                    </a:cubicBezTo>
                    <a:close/>
                    <a:moveTo>
                      <a:pt x="197" y="55"/>
                    </a:moveTo>
                    <a:cubicBezTo>
                      <a:pt x="198" y="57"/>
                      <a:pt x="197" y="58"/>
                      <a:pt x="198" y="60"/>
                    </a:cubicBezTo>
                    <a:cubicBezTo>
                      <a:pt x="196" y="61"/>
                      <a:pt x="194" y="58"/>
                      <a:pt x="192" y="61"/>
                    </a:cubicBezTo>
                    <a:cubicBezTo>
                      <a:pt x="190" y="58"/>
                      <a:pt x="194" y="55"/>
                      <a:pt x="197" y="55"/>
                    </a:cubicBezTo>
                    <a:close/>
                    <a:moveTo>
                      <a:pt x="184" y="72"/>
                    </a:moveTo>
                    <a:cubicBezTo>
                      <a:pt x="182" y="70"/>
                      <a:pt x="181" y="68"/>
                      <a:pt x="183" y="66"/>
                    </a:cubicBezTo>
                    <a:cubicBezTo>
                      <a:pt x="188" y="63"/>
                      <a:pt x="191" y="70"/>
                      <a:pt x="196" y="65"/>
                    </a:cubicBezTo>
                    <a:cubicBezTo>
                      <a:pt x="198" y="73"/>
                      <a:pt x="190" y="69"/>
                      <a:pt x="184" y="72"/>
                    </a:cubicBezTo>
                    <a:close/>
                    <a:moveTo>
                      <a:pt x="214" y="36"/>
                    </a:moveTo>
                    <a:cubicBezTo>
                      <a:pt x="216" y="36"/>
                      <a:pt x="218" y="38"/>
                      <a:pt x="217" y="36"/>
                    </a:cubicBezTo>
                    <a:cubicBezTo>
                      <a:pt x="221" y="40"/>
                      <a:pt x="224" y="38"/>
                      <a:pt x="229" y="37"/>
                    </a:cubicBezTo>
                    <a:cubicBezTo>
                      <a:pt x="231" y="43"/>
                      <a:pt x="214" y="41"/>
                      <a:pt x="214" y="36"/>
                    </a:cubicBezTo>
                    <a:close/>
                    <a:moveTo>
                      <a:pt x="225" y="57"/>
                    </a:moveTo>
                    <a:cubicBezTo>
                      <a:pt x="223" y="59"/>
                      <a:pt x="226" y="61"/>
                      <a:pt x="222" y="63"/>
                    </a:cubicBezTo>
                    <a:cubicBezTo>
                      <a:pt x="220" y="61"/>
                      <a:pt x="217" y="62"/>
                      <a:pt x="215" y="59"/>
                    </a:cubicBezTo>
                    <a:cubicBezTo>
                      <a:pt x="218" y="57"/>
                      <a:pt x="214" y="55"/>
                      <a:pt x="218" y="53"/>
                    </a:cubicBezTo>
                    <a:cubicBezTo>
                      <a:pt x="222" y="56"/>
                      <a:pt x="227" y="55"/>
                      <a:pt x="232" y="59"/>
                    </a:cubicBezTo>
                    <a:cubicBezTo>
                      <a:pt x="228" y="61"/>
                      <a:pt x="229" y="58"/>
                      <a:pt x="225" y="57"/>
                    </a:cubicBezTo>
                    <a:close/>
                    <a:moveTo>
                      <a:pt x="224" y="72"/>
                    </a:moveTo>
                    <a:cubicBezTo>
                      <a:pt x="223" y="67"/>
                      <a:pt x="222" y="72"/>
                      <a:pt x="218" y="73"/>
                    </a:cubicBezTo>
                    <a:cubicBezTo>
                      <a:pt x="219" y="67"/>
                      <a:pt x="224" y="66"/>
                      <a:pt x="228" y="63"/>
                    </a:cubicBezTo>
                    <a:cubicBezTo>
                      <a:pt x="229" y="65"/>
                      <a:pt x="228" y="68"/>
                      <a:pt x="227" y="66"/>
                    </a:cubicBezTo>
                    <a:cubicBezTo>
                      <a:pt x="224" y="68"/>
                      <a:pt x="228" y="70"/>
                      <a:pt x="224" y="72"/>
                    </a:cubicBezTo>
                    <a:close/>
                    <a:moveTo>
                      <a:pt x="241" y="73"/>
                    </a:moveTo>
                    <a:cubicBezTo>
                      <a:pt x="240" y="72"/>
                      <a:pt x="242" y="72"/>
                      <a:pt x="242" y="72"/>
                    </a:cubicBezTo>
                    <a:cubicBezTo>
                      <a:pt x="245" y="71"/>
                      <a:pt x="241" y="68"/>
                      <a:pt x="243" y="66"/>
                    </a:cubicBezTo>
                    <a:cubicBezTo>
                      <a:pt x="241" y="65"/>
                      <a:pt x="241" y="68"/>
                      <a:pt x="242" y="69"/>
                    </a:cubicBezTo>
                    <a:cubicBezTo>
                      <a:pt x="239" y="70"/>
                      <a:pt x="239" y="62"/>
                      <a:pt x="242" y="60"/>
                    </a:cubicBezTo>
                    <a:cubicBezTo>
                      <a:pt x="242" y="65"/>
                      <a:pt x="242" y="65"/>
                      <a:pt x="246" y="71"/>
                    </a:cubicBezTo>
                    <a:cubicBezTo>
                      <a:pt x="244" y="73"/>
                      <a:pt x="243" y="72"/>
                      <a:pt x="241" y="73"/>
                    </a:cubicBezTo>
                    <a:close/>
                    <a:moveTo>
                      <a:pt x="251" y="78"/>
                    </a:moveTo>
                    <a:cubicBezTo>
                      <a:pt x="251" y="73"/>
                      <a:pt x="256" y="72"/>
                      <a:pt x="255" y="68"/>
                    </a:cubicBezTo>
                    <a:cubicBezTo>
                      <a:pt x="257" y="68"/>
                      <a:pt x="258" y="76"/>
                      <a:pt x="257" y="79"/>
                    </a:cubicBezTo>
                    <a:cubicBezTo>
                      <a:pt x="254" y="73"/>
                      <a:pt x="255" y="74"/>
                      <a:pt x="251" y="78"/>
                    </a:cubicBezTo>
                    <a:close/>
                    <a:moveTo>
                      <a:pt x="354" y="12"/>
                    </a:moveTo>
                    <a:cubicBezTo>
                      <a:pt x="355" y="11"/>
                      <a:pt x="356" y="13"/>
                      <a:pt x="357" y="13"/>
                    </a:cubicBezTo>
                    <a:cubicBezTo>
                      <a:pt x="359" y="12"/>
                      <a:pt x="358" y="10"/>
                      <a:pt x="361" y="9"/>
                    </a:cubicBezTo>
                    <a:cubicBezTo>
                      <a:pt x="361" y="10"/>
                      <a:pt x="362" y="11"/>
                      <a:pt x="363" y="12"/>
                    </a:cubicBezTo>
                    <a:cubicBezTo>
                      <a:pt x="360" y="13"/>
                      <a:pt x="357" y="15"/>
                      <a:pt x="354" y="12"/>
                    </a:cubicBezTo>
                    <a:close/>
                    <a:moveTo>
                      <a:pt x="716" y="72"/>
                    </a:moveTo>
                    <a:cubicBezTo>
                      <a:pt x="717" y="79"/>
                      <a:pt x="704" y="74"/>
                      <a:pt x="698" y="77"/>
                    </a:cubicBezTo>
                    <a:cubicBezTo>
                      <a:pt x="697" y="72"/>
                      <a:pt x="708" y="74"/>
                      <a:pt x="704" y="69"/>
                    </a:cubicBezTo>
                    <a:cubicBezTo>
                      <a:pt x="707" y="71"/>
                      <a:pt x="711" y="68"/>
                      <a:pt x="714" y="65"/>
                    </a:cubicBezTo>
                    <a:cubicBezTo>
                      <a:pt x="714" y="71"/>
                      <a:pt x="706" y="74"/>
                      <a:pt x="702" y="75"/>
                    </a:cubicBezTo>
                    <a:cubicBezTo>
                      <a:pt x="706" y="77"/>
                      <a:pt x="711" y="73"/>
                      <a:pt x="716" y="72"/>
                    </a:cubicBezTo>
                    <a:close/>
                    <a:moveTo>
                      <a:pt x="717" y="62"/>
                    </a:moveTo>
                    <a:cubicBezTo>
                      <a:pt x="718" y="66"/>
                      <a:pt x="708" y="63"/>
                      <a:pt x="710" y="59"/>
                    </a:cubicBezTo>
                    <a:cubicBezTo>
                      <a:pt x="717" y="63"/>
                      <a:pt x="711" y="54"/>
                      <a:pt x="716" y="51"/>
                    </a:cubicBezTo>
                    <a:cubicBezTo>
                      <a:pt x="722" y="56"/>
                      <a:pt x="711" y="60"/>
                      <a:pt x="717" y="62"/>
                    </a:cubicBezTo>
                    <a:close/>
                    <a:moveTo>
                      <a:pt x="712" y="39"/>
                    </a:moveTo>
                    <a:cubicBezTo>
                      <a:pt x="714" y="43"/>
                      <a:pt x="714" y="33"/>
                      <a:pt x="717" y="39"/>
                    </a:cubicBezTo>
                    <a:cubicBezTo>
                      <a:pt x="712" y="44"/>
                      <a:pt x="711" y="46"/>
                      <a:pt x="706" y="43"/>
                    </a:cubicBezTo>
                    <a:cubicBezTo>
                      <a:pt x="713" y="44"/>
                      <a:pt x="708" y="28"/>
                      <a:pt x="712" y="39"/>
                    </a:cubicBezTo>
                    <a:close/>
                    <a:moveTo>
                      <a:pt x="721" y="30"/>
                    </a:moveTo>
                    <a:cubicBezTo>
                      <a:pt x="717" y="32"/>
                      <a:pt x="712" y="33"/>
                      <a:pt x="708" y="32"/>
                    </a:cubicBezTo>
                    <a:cubicBezTo>
                      <a:pt x="709" y="28"/>
                      <a:pt x="716" y="17"/>
                      <a:pt x="720" y="10"/>
                    </a:cubicBezTo>
                    <a:cubicBezTo>
                      <a:pt x="722" y="17"/>
                      <a:pt x="720" y="21"/>
                      <a:pt x="721" y="30"/>
                    </a:cubicBezTo>
                    <a:close/>
                    <a:moveTo>
                      <a:pt x="716" y="13"/>
                    </a:moveTo>
                    <a:cubicBezTo>
                      <a:pt x="714" y="14"/>
                      <a:pt x="713" y="15"/>
                      <a:pt x="711" y="17"/>
                    </a:cubicBezTo>
                    <a:cubicBezTo>
                      <a:pt x="709" y="11"/>
                      <a:pt x="706" y="17"/>
                      <a:pt x="704" y="13"/>
                    </a:cubicBezTo>
                    <a:cubicBezTo>
                      <a:pt x="708" y="13"/>
                      <a:pt x="713" y="8"/>
                      <a:pt x="716" y="1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grpSp>
        <p:nvGrpSpPr>
          <p:cNvPr id="26" name="组合 25"/>
          <p:cNvGrpSpPr/>
          <p:nvPr/>
        </p:nvGrpSpPr>
        <p:grpSpPr>
          <a:xfrm>
            <a:off x="1704864" y="3630230"/>
            <a:ext cx="1557902" cy="1315602"/>
            <a:chOff x="941693" y="4368586"/>
            <a:chExt cx="1557902" cy="1315602"/>
          </a:xfrm>
        </p:grpSpPr>
        <p:sp>
          <p:nvSpPr>
            <p:cNvPr id="27" name="Freeform 376"/>
            <p:cNvSpPr>
              <a:spLocks noEditPoints="1"/>
            </p:cNvSpPr>
            <p:nvPr/>
          </p:nvSpPr>
          <p:spPr bwMode="auto">
            <a:xfrm rot="12101646">
              <a:off x="941693" y="4368586"/>
              <a:ext cx="1557902" cy="1315602"/>
            </a:xfrm>
            <a:custGeom>
              <a:avLst/>
              <a:gdLst>
                <a:gd name="T0" fmla="*/ 715 w 910"/>
                <a:gd name="T1" fmla="*/ 20 h 538"/>
                <a:gd name="T2" fmla="*/ 489 w 910"/>
                <a:gd name="T3" fmla="*/ 6 h 538"/>
                <a:gd name="T4" fmla="*/ 372 w 910"/>
                <a:gd name="T5" fmla="*/ 17 h 538"/>
                <a:gd name="T6" fmla="*/ 263 w 910"/>
                <a:gd name="T7" fmla="*/ 50 h 538"/>
                <a:gd name="T8" fmla="*/ 193 w 910"/>
                <a:gd name="T9" fmla="*/ 77 h 538"/>
                <a:gd name="T10" fmla="*/ 195 w 910"/>
                <a:gd name="T11" fmla="*/ 82 h 538"/>
                <a:gd name="T12" fmla="*/ 286 w 910"/>
                <a:gd name="T13" fmla="*/ 51 h 538"/>
                <a:gd name="T14" fmla="*/ 157 w 910"/>
                <a:gd name="T15" fmla="*/ 110 h 538"/>
                <a:gd name="T16" fmla="*/ 257 w 910"/>
                <a:gd name="T17" fmla="*/ 78 h 538"/>
                <a:gd name="T18" fmla="*/ 283 w 910"/>
                <a:gd name="T19" fmla="*/ 68 h 538"/>
                <a:gd name="T20" fmla="*/ 290 w 910"/>
                <a:gd name="T21" fmla="*/ 68 h 538"/>
                <a:gd name="T22" fmla="*/ 84 w 910"/>
                <a:gd name="T23" fmla="*/ 191 h 538"/>
                <a:gd name="T24" fmla="*/ 32 w 910"/>
                <a:gd name="T25" fmla="*/ 456 h 538"/>
                <a:gd name="T26" fmla="*/ 227 w 910"/>
                <a:gd name="T27" fmla="*/ 535 h 538"/>
                <a:gd name="T28" fmla="*/ 392 w 910"/>
                <a:gd name="T29" fmla="*/ 531 h 538"/>
                <a:gd name="T30" fmla="*/ 505 w 910"/>
                <a:gd name="T31" fmla="*/ 511 h 538"/>
                <a:gd name="T32" fmla="*/ 547 w 910"/>
                <a:gd name="T33" fmla="*/ 500 h 538"/>
                <a:gd name="T34" fmla="*/ 565 w 910"/>
                <a:gd name="T35" fmla="*/ 510 h 538"/>
                <a:gd name="T36" fmla="*/ 438 w 910"/>
                <a:gd name="T37" fmla="*/ 538 h 538"/>
                <a:gd name="T38" fmla="*/ 670 w 910"/>
                <a:gd name="T39" fmla="*/ 469 h 538"/>
                <a:gd name="T40" fmla="*/ 705 w 910"/>
                <a:gd name="T41" fmla="*/ 460 h 538"/>
                <a:gd name="T42" fmla="*/ 788 w 910"/>
                <a:gd name="T43" fmla="*/ 415 h 538"/>
                <a:gd name="T44" fmla="*/ 888 w 910"/>
                <a:gd name="T45" fmla="*/ 287 h 538"/>
                <a:gd name="T46" fmla="*/ 905 w 910"/>
                <a:gd name="T47" fmla="*/ 243 h 538"/>
                <a:gd name="T48" fmla="*/ 496 w 910"/>
                <a:gd name="T49" fmla="*/ 11 h 538"/>
                <a:gd name="T50" fmla="*/ 592 w 910"/>
                <a:gd name="T51" fmla="*/ 9 h 538"/>
                <a:gd name="T52" fmla="*/ 453 w 910"/>
                <a:gd name="T53" fmla="*/ 17 h 538"/>
                <a:gd name="T54" fmla="*/ 660 w 910"/>
                <a:gd name="T55" fmla="*/ 448 h 538"/>
                <a:gd name="T56" fmla="*/ 585 w 910"/>
                <a:gd name="T57" fmla="*/ 472 h 538"/>
                <a:gd name="T58" fmla="*/ 488 w 910"/>
                <a:gd name="T59" fmla="*/ 490 h 538"/>
                <a:gd name="T60" fmla="*/ 424 w 910"/>
                <a:gd name="T61" fmla="*/ 506 h 538"/>
                <a:gd name="T62" fmla="*/ 502 w 910"/>
                <a:gd name="T63" fmla="*/ 493 h 538"/>
                <a:gd name="T64" fmla="*/ 397 w 910"/>
                <a:gd name="T65" fmla="*/ 512 h 538"/>
                <a:gd name="T66" fmla="*/ 153 w 910"/>
                <a:gd name="T67" fmla="*/ 512 h 538"/>
                <a:gd name="T68" fmla="*/ 54 w 910"/>
                <a:gd name="T69" fmla="*/ 464 h 538"/>
                <a:gd name="T70" fmla="*/ 30 w 910"/>
                <a:gd name="T71" fmla="*/ 290 h 538"/>
                <a:gd name="T72" fmla="*/ 112 w 910"/>
                <a:gd name="T73" fmla="*/ 179 h 538"/>
                <a:gd name="T74" fmla="*/ 283 w 910"/>
                <a:gd name="T75" fmla="*/ 76 h 538"/>
                <a:gd name="T76" fmla="*/ 368 w 910"/>
                <a:gd name="T77" fmla="*/ 46 h 538"/>
                <a:gd name="T78" fmla="*/ 531 w 910"/>
                <a:gd name="T79" fmla="*/ 27 h 538"/>
                <a:gd name="T80" fmla="*/ 599 w 910"/>
                <a:gd name="T81" fmla="*/ 32 h 538"/>
                <a:gd name="T82" fmla="*/ 669 w 910"/>
                <a:gd name="T83" fmla="*/ 34 h 538"/>
                <a:gd name="T84" fmla="*/ 687 w 910"/>
                <a:gd name="T85" fmla="*/ 41 h 538"/>
                <a:gd name="T86" fmla="*/ 793 w 910"/>
                <a:gd name="T87" fmla="*/ 85 h 538"/>
                <a:gd name="T88" fmla="*/ 805 w 910"/>
                <a:gd name="T89" fmla="*/ 95 h 538"/>
                <a:gd name="T90" fmla="*/ 883 w 910"/>
                <a:gd name="T91" fmla="*/ 246 h 538"/>
                <a:gd name="T92" fmla="*/ 841 w 910"/>
                <a:gd name="T93" fmla="*/ 323 h 538"/>
                <a:gd name="T94" fmla="*/ 863 w 910"/>
                <a:gd name="T95" fmla="*/ 280 h 538"/>
                <a:gd name="T96" fmla="*/ 700 w 910"/>
                <a:gd name="T97" fmla="*/ 424 h 538"/>
                <a:gd name="T98" fmla="*/ 720 w 910"/>
                <a:gd name="T99" fmla="*/ 419 h 538"/>
                <a:gd name="T100" fmla="*/ 708 w 910"/>
                <a:gd name="T101" fmla="*/ 446 h 538"/>
                <a:gd name="T102" fmla="*/ 772 w 910"/>
                <a:gd name="T103" fmla="*/ 403 h 538"/>
                <a:gd name="T104" fmla="*/ 832 w 910"/>
                <a:gd name="T105" fmla="*/ 367 h 538"/>
                <a:gd name="T106" fmla="*/ 829 w 910"/>
                <a:gd name="T107" fmla="*/ 364 h 538"/>
                <a:gd name="T108" fmla="*/ 885 w 910"/>
                <a:gd name="T109" fmla="*/ 280 h 538"/>
                <a:gd name="T110" fmla="*/ 792 w 910"/>
                <a:gd name="T111" fmla="*/ 72 h 538"/>
                <a:gd name="T112" fmla="*/ 737 w 910"/>
                <a:gd name="T113" fmla="*/ 44 h 538"/>
                <a:gd name="T114" fmla="*/ 709 w 910"/>
                <a:gd name="T115" fmla="*/ 30 h 538"/>
                <a:gd name="T116" fmla="*/ 777 w 910"/>
                <a:gd name="T117" fmla="*/ 52 h 538"/>
                <a:gd name="T118" fmla="*/ 876 w 910"/>
                <a:gd name="T119" fmla="*/ 128 h 538"/>
                <a:gd name="T120" fmla="*/ 887 w 910"/>
                <a:gd name="T121" fmla="*/ 176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10" h="538">
                  <a:moveTo>
                    <a:pt x="900" y="193"/>
                  </a:moveTo>
                  <a:cubicBezTo>
                    <a:pt x="905" y="215"/>
                    <a:pt x="899" y="195"/>
                    <a:pt x="900" y="207"/>
                  </a:cubicBezTo>
                  <a:cubicBezTo>
                    <a:pt x="899" y="203"/>
                    <a:pt x="899" y="199"/>
                    <a:pt x="899" y="196"/>
                  </a:cubicBezTo>
                  <a:cubicBezTo>
                    <a:pt x="898" y="195"/>
                    <a:pt x="895" y="184"/>
                    <a:pt x="895" y="185"/>
                  </a:cubicBezTo>
                  <a:cubicBezTo>
                    <a:pt x="899" y="179"/>
                    <a:pt x="879" y="134"/>
                    <a:pt x="886" y="143"/>
                  </a:cubicBezTo>
                  <a:cubicBezTo>
                    <a:pt x="882" y="129"/>
                    <a:pt x="854" y="95"/>
                    <a:pt x="830" y="77"/>
                  </a:cubicBezTo>
                  <a:cubicBezTo>
                    <a:pt x="832" y="79"/>
                    <a:pt x="835" y="80"/>
                    <a:pt x="837" y="82"/>
                  </a:cubicBezTo>
                  <a:cubicBezTo>
                    <a:pt x="815" y="59"/>
                    <a:pt x="813" y="67"/>
                    <a:pt x="798" y="58"/>
                  </a:cubicBezTo>
                  <a:cubicBezTo>
                    <a:pt x="812" y="65"/>
                    <a:pt x="787" y="49"/>
                    <a:pt x="782" y="45"/>
                  </a:cubicBezTo>
                  <a:cubicBezTo>
                    <a:pt x="768" y="40"/>
                    <a:pt x="757" y="37"/>
                    <a:pt x="739" y="30"/>
                  </a:cubicBezTo>
                  <a:cubicBezTo>
                    <a:pt x="736" y="27"/>
                    <a:pt x="736" y="25"/>
                    <a:pt x="724" y="21"/>
                  </a:cubicBezTo>
                  <a:cubicBezTo>
                    <a:pt x="715" y="20"/>
                    <a:pt x="715" y="20"/>
                    <a:pt x="715" y="20"/>
                  </a:cubicBezTo>
                  <a:cubicBezTo>
                    <a:pt x="703" y="16"/>
                    <a:pt x="686" y="14"/>
                    <a:pt x="678" y="12"/>
                  </a:cubicBezTo>
                  <a:cubicBezTo>
                    <a:pt x="680" y="12"/>
                    <a:pt x="680" y="12"/>
                    <a:pt x="680" y="12"/>
                  </a:cubicBezTo>
                  <a:cubicBezTo>
                    <a:pt x="666" y="9"/>
                    <a:pt x="666" y="11"/>
                    <a:pt x="676" y="13"/>
                  </a:cubicBezTo>
                  <a:cubicBezTo>
                    <a:pt x="663" y="12"/>
                    <a:pt x="663" y="12"/>
                    <a:pt x="663" y="12"/>
                  </a:cubicBezTo>
                  <a:cubicBezTo>
                    <a:pt x="663" y="11"/>
                    <a:pt x="663" y="11"/>
                    <a:pt x="663" y="11"/>
                  </a:cubicBezTo>
                  <a:cubicBezTo>
                    <a:pt x="645" y="9"/>
                    <a:pt x="629" y="10"/>
                    <a:pt x="601" y="8"/>
                  </a:cubicBezTo>
                  <a:cubicBezTo>
                    <a:pt x="609" y="7"/>
                    <a:pt x="581" y="4"/>
                    <a:pt x="606" y="5"/>
                  </a:cubicBezTo>
                  <a:cubicBezTo>
                    <a:pt x="598" y="5"/>
                    <a:pt x="610" y="7"/>
                    <a:pt x="611" y="8"/>
                  </a:cubicBezTo>
                  <a:cubicBezTo>
                    <a:pt x="620" y="9"/>
                    <a:pt x="628" y="8"/>
                    <a:pt x="632" y="8"/>
                  </a:cubicBezTo>
                  <a:cubicBezTo>
                    <a:pt x="629" y="7"/>
                    <a:pt x="632" y="6"/>
                    <a:pt x="637" y="5"/>
                  </a:cubicBezTo>
                  <a:cubicBezTo>
                    <a:pt x="619" y="5"/>
                    <a:pt x="569" y="0"/>
                    <a:pt x="565" y="4"/>
                  </a:cubicBezTo>
                  <a:cubicBezTo>
                    <a:pt x="542" y="4"/>
                    <a:pt x="514" y="5"/>
                    <a:pt x="489" y="6"/>
                  </a:cubicBezTo>
                  <a:cubicBezTo>
                    <a:pt x="490" y="6"/>
                    <a:pt x="492" y="6"/>
                    <a:pt x="491" y="7"/>
                  </a:cubicBezTo>
                  <a:cubicBezTo>
                    <a:pt x="469" y="6"/>
                    <a:pt x="469" y="6"/>
                    <a:pt x="469" y="6"/>
                  </a:cubicBezTo>
                  <a:cubicBezTo>
                    <a:pt x="474" y="6"/>
                    <a:pt x="474" y="6"/>
                    <a:pt x="474" y="6"/>
                  </a:cubicBezTo>
                  <a:cubicBezTo>
                    <a:pt x="469" y="6"/>
                    <a:pt x="465" y="6"/>
                    <a:pt x="460" y="6"/>
                  </a:cubicBezTo>
                  <a:cubicBezTo>
                    <a:pt x="458" y="6"/>
                    <a:pt x="464" y="4"/>
                    <a:pt x="470" y="3"/>
                  </a:cubicBezTo>
                  <a:cubicBezTo>
                    <a:pt x="473" y="3"/>
                    <a:pt x="476" y="3"/>
                    <a:pt x="473" y="4"/>
                  </a:cubicBezTo>
                  <a:cubicBezTo>
                    <a:pt x="488" y="1"/>
                    <a:pt x="460" y="4"/>
                    <a:pt x="470" y="2"/>
                  </a:cubicBezTo>
                  <a:cubicBezTo>
                    <a:pt x="474" y="2"/>
                    <a:pt x="479" y="1"/>
                    <a:pt x="481" y="1"/>
                  </a:cubicBezTo>
                  <a:cubicBezTo>
                    <a:pt x="464" y="1"/>
                    <a:pt x="456" y="5"/>
                    <a:pt x="445" y="4"/>
                  </a:cubicBezTo>
                  <a:cubicBezTo>
                    <a:pt x="436" y="6"/>
                    <a:pt x="420" y="10"/>
                    <a:pt x="404" y="12"/>
                  </a:cubicBezTo>
                  <a:cubicBezTo>
                    <a:pt x="410" y="10"/>
                    <a:pt x="387" y="15"/>
                    <a:pt x="394" y="12"/>
                  </a:cubicBezTo>
                  <a:cubicBezTo>
                    <a:pt x="388" y="14"/>
                    <a:pt x="374" y="15"/>
                    <a:pt x="372" y="17"/>
                  </a:cubicBezTo>
                  <a:cubicBezTo>
                    <a:pt x="374" y="16"/>
                    <a:pt x="381" y="14"/>
                    <a:pt x="386" y="14"/>
                  </a:cubicBezTo>
                  <a:cubicBezTo>
                    <a:pt x="379" y="16"/>
                    <a:pt x="379" y="17"/>
                    <a:pt x="371" y="18"/>
                  </a:cubicBezTo>
                  <a:cubicBezTo>
                    <a:pt x="370" y="19"/>
                    <a:pt x="370" y="18"/>
                    <a:pt x="370" y="18"/>
                  </a:cubicBezTo>
                  <a:cubicBezTo>
                    <a:pt x="360" y="21"/>
                    <a:pt x="368" y="22"/>
                    <a:pt x="350" y="26"/>
                  </a:cubicBezTo>
                  <a:cubicBezTo>
                    <a:pt x="303" y="38"/>
                    <a:pt x="355" y="21"/>
                    <a:pt x="349" y="22"/>
                  </a:cubicBezTo>
                  <a:cubicBezTo>
                    <a:pt x="347" y="23"/>
                    <a:pt x="327" y="29"/>
                    <a:pt x="317" y="31"/>
                  </a:cubicBezTo>
                  <a:cubicBezTo>
                    <a:pt x="319" y="30"/>
                    <a:pt x="319" y="30"/>
                    <a:pt x="319" y="30"/>
                  </a:cubicBezTo>
                  <a:cubicBezTo>
                    <a:pt x="315" y="31"/>
                    <a:pt x="308" y="34"/>
                    <a:pt x="303" y="34"/>
                  </a:cubicBezTo>
                  <a:cubicBezTo>
                    <a:pt x="300" y="37"/>
                    <a:pt x="295" y="39"/>
                    <a:pt x="292" y="41"/>
                  </a:cubicBezTo>
                  <a:cubicBezTo>
                    <a:pt x="272" y="48"/>
                    <a:pt x="272" y="48"/>
                    <a:pt x="272" y="48"/>
                  </a:cubicBezTo>
                  <a:cubicBezTo>
                    <a:pt x="276" y="46"/>
                    <a:pt x="276" y="46"/>
                    <a:pt x="276" y="46"/>
                  </a:cubicBezTo>
                  <a:cubicBezTo>
                    <a:pt x="271" y="48"/>
                    <a:pt x="267" y="49"/>
                    <a:pt x="263" y="50"/>
                  </a:cubicBezTo>
                  <a:cubicBezTo>
                    <a:pt x="261" y="50"/>
                    <a:pt x="267" y="48"/>
                    <a:pt x="273" y="46"/>
                  </a:cubicBezTo>
                  <a:cubicBezTo>
                    <a:pt x="269" y="46"/>
                    <a:pt x="265" y="47"/>
                    <a:pt x="261" y="50"/>
                  </a:cubicBezTo>
                  <a:cubicBezTo>
                    <a:pt x="263" y="49"/>
                    <a:pt x="263" y="49"/>
                    <a:pt x="263" y="49"/>
                  </a:cubicBezTo>
                  <a:cubicBezTo>
                    <a:pt x="258" y="51"/>
                    <a:pt x="239" y="59"/>
                    <a:pt x="255" y="54"/>
                  </a:cubicBezTo>
                  <a:cubicBezTo>
                    <a:pt x="244" y="59"/>
                    <a:pt x="239" y="59"/>
                    <a:pt x="232" y="62"/>
                  </a:cubicBezTo>
                  <a:cubicBezTo>
                    <a:pt x="231" y="61"/>
                    <a:pt x="238" y="59"/>
                    <a:pt x="234" y="59"/>
                  </a:cubicBezTo>
                  <a:cubicBezTo>
                    <a:pt x="226" y="62"/>
                    <a:pt x="221" y="63"/>
                    <a:pt x="215" y="66"/>
                  </a:cubicBezTo>
                  <a:cubicBezTo>
                    <a:pt x="221" y="64"/>
                    <a:pt x="214" y="68"/>
                    <a:pt x="223" y="65"/>
                  </a:cubicBezTo>
                  <a:cubicBezTo>
                    <a:pt x="220" y="66"/>
                    <a:pt x="210" y="70"/>
                    <a:pt x="211" y="70"/>
                  </a:cubicBezTo>
                  <a:cubicBezTo>
                    <a:pt x="214" y="69"/>
                    <a:pt x="216" y="68"/>
                    <a:pt x="221" y="67"/>
                  </a:cubicBezTo>
                  <a:cubicBezTo>
                    <a:pt x="211" y="70"/>
                    <a:pt x="201" y="75"/>
                    <a:pt x="190" y="78"/>
                  </a:cubicBezTo>
                  <a:cubicBezTo>
                    <a:pt x="191" y="78"/>
                    <a:pt x="192" y="77"/>
                    <a:pt x="193" y="77"/>
                  </a:cubicBezTo>
                  <a:cubicBezTo>
                    <a:pt x="180" y="83"/>
                    <a:pt x="160" y="91"/>
                    <a:pt x="152" y="97"/>
                  </a:cubicBezTo>
                  <a:cubicBezTo>
                    <a:pt x="156" y="96"/>
                    <a:pt x="156" y="96"/>
                    <a:pt x="156" y="96"/>
                  </a:cubicBezTo>
                  <a:cubicBezTo>
                    <a:pt x="159" y="94"/>
                    <a:pt x="165" y="91"/>
                    <a:pt x="168" y="90"/>
                  </a:cubicBezTo>
                  <a:cubicBezTo>
                    <a:pt x="158" y="95"/>
                    <a:pt x="175" y="89"/>
                    <a:pt x="165" y="94"/>
                  </a:cubicBezTo>
                  <a:cubicBezTo>
                    <a:pt x="151" y="101"/>
                    <a:pt x="138" y="105"/>
                    <a:pt x="131" y="110"/>
                  </a:cubicBezTo>
                  <a:cubicBezTo>
                    <a:pt x="144" y="104"/>
                    <a:pt x="163" y="97"/>
                    <a:pt x="168" y="94"/>
                  </a:cubicBezTo>
                  <a:cubicBezTo>
                    <a:pt x="160" y="98"/>
                    <a:pt x="160" y="98"/>
                    <a:pt x="160" y="98"/>
                  </a:cubicBezTo>
                  <a:cubicBezTo>
                    <a:pt x="166" y="94"/>
                    <a:pt x="172" y="90"/>
                    <a:pt x="179" y="87"/>
                  </a:cubicBezTo>
                  <a:cubicBezTo>
                    <a:pt x="180" y="87"/>
                    <a:pt x="197" y="79"/>
                    <a:pt x="197" y="81"/>
                  </a:cubicBezTo>
                  <a:cubicBezTo>
                    <a:pt x="190" y="84"/>
                    <a:pt x="184" y="86"/>
                    <a:pt x="178" y="89"/>
                  </a:cubicBezTo>
                  <a:cubicBezTo>
                    <a:pt x="180" y="89"/>
                    <a:pt x="197" y="81"/>
                    <a:pt x="205" y="79"/>
                  </a:cubicBezTo>
                  <a:cubicBezTo>
                    <a:pt x="195" y="82"/>
                    <a:pt x="195" y="82"/>
                    <a:pt x="195" y="82"/>
                  </a:cubicBezTo>
                  <a:cubicBezTo>
                    <a:pt x="211" y="74"/>
                    <a:pt x="233" y="67"/>
                    <a:pt x="249" y="60"/>
                  </a:cubicBezTo>
                  <a:cubicBezTo>
                    <a:pt x="236" y="66"/>
                    <a:pt x="266" y="55"/>
                    <a:pt x="256" y="60"/>
                  </a:cubicBezTo>
                  <a:cubicBezTo>
                    <a:pt x="252" y="62"/>
                    <a:pt x="245" y="64"/>
                    <a:pt x="247" y="63"/>
                  </a:cubicBezTo>
                  <a:cubicBezTo>
                    <a:pt x="246" y="65"/>
                    <a:pt x="257" y="60"/>
                    <a:pt x="260" y="60"/>
                  </a:cubicBezTo>
                  <a:cubicBezTo>
                    <a:pt x="262" y="58"/>
                    <a:pt x="279" y="53"/>
                    <a:pt x="268" y="55"/>
                  </a:cubicBezTo>
                  <a:cubicBezTo>
                    <a:pt x="274" y="54"/>
                    <a:pt x="286" y="49"/>
                    <a:pt x="293" y="47"/>
                  </a:cubicBezTo>
                  <a:cubicBezTo>
                    <a:pt x="291" y="46"/>
                    <a:pt x="307" y="42"/>
                    <a:pt x="310" y="41"/>
                  </a:cubicBezTo>
                  <a:cubicBezTo>
                    <a:pt x="313" y="40"/>
                    <a:pt x="316" y="40"/>
                    <a:pt x="318" y="39"/>
                  </a:cubicBezTo>
                  <a:cubicBezTo>
                    <a:pt x="312" y="42"/>
                    <a:pt x="303" y="45"/>
                    <a:pt x="295" y="48"/>
                  </a:cubicBezTo>
                  <a:cubicBezTo>
                    <a:pt x="295" y="48"/>
                    <a:pt x="295" y="48"/>
                    <a:pt x="295" y="48"/>
                  </a:cubicBezTo>
                  <a:cubicBezTo>
                    <a:pt x="291" y="49"/>
                    <a:pt x="284" y="51"/>
                    <a:pt x="286" y="50"/>
                  </a:cubicBezTo>
                  <a:cubicBezTo>
                    <a:pt x="286" y="51"/>
                    <a:pt x="286" y="51"/>
                    <a:pt x="286" y="51"/>
                  </a:cubicBezTo>
                  <a:cubicBezTo>
                    <a:pt x="269" y="58"/>
                    <a:pt x="252" y="65"/>
                    <a:pt x="244" y="69"/>
                  </a:cubicBezTo>
                  <a:cubicBezTo>
                    <a:pt x="248" y="66"/>
                    <a:pt x="248" y="66"/>
                    <a:pt x="248" y="66"/>
                  </a:cubicBezTo>
                  <a:cubicBezTo>
                    <a:pt x="235" y="73"/>
                    <a:pt x="221" y="76"/>
                    <a:pt x="209" y="82"/>
                  </a:cubicBezTo>
                  <a:cubicBezTo>
                    <a:pt x="209" y="82"/>
                    <a:pt x="211" y="81"/>
                    <a:pt x="208" y="82"/>
                  </a:cubicBezTo>
                  <a:cubicBezTo>
                    <a:pt x="192" y="88"/>
                    <a:pt x="186" y="93"/>
                    <a:pt x="173" y="97"/>
                  </a:cubicBezTo>
                  <a:cubicBezTo>
                    <a:pt x="174" y="96"/>
                    <a:pt x="174" y="96"/>
                    <a:pt x="174" y="96"/>
                  </a:cubicBezTo>
                  <a:cubicBezTo>
                    <a:pt x="173" y="96"/>
                    <a:pt x="166" y="100"/>
                    <a:pt x="168" y="100"/>
                  </a:cubicBezTo>
                  <a:cubicBezTo>
                    <a:pt x="178" y="95"/>
                    <a:pt x="180" y="95"/>
                    <a:pt x="190" y="91"/>
                  </a:cubicBezTo>
                  <a:cubicBezTo>
                    <a:pt x="186" y="93"/>
                    <a:pt x="178" y="97"/>
                    <a:pt x="172" y="100"/>
                  </a:cubicBezTo>
                  <a:cubicBezTo>
                    <a:pt x="171" y="101"/>
                    <a:pt x="171" y="101"/>
                    <a:pt x="171" y="101"/>
                  </a:cubicBezTo>
                  <a:cubicBezTo>
                    <a:pt x="164" y="106"/>
                    <a:pt x="155" y="108"/>
                    <a:pt x="147" y="113"/>
                  </a:cubicBezTo>
                  <a:cubicBezTo>
                    <a:pt x="157" y="110"/>
                    <a:pt x="157" y="110"/>
                    <a:pt x="157" y="110"/>
                  </a:cubicBezTo>
                  <a:cubicBezTo>
                    <a:pt x="157" y="110"/>
                    <a:pt x="156" y="110"/>
                    <a:pt x="156" y="111"/>
                  </a:cubicBezTo>
                  <a:cubicBezTo>
                    <a:pt x="160" y="109"/>
                    <a:pt x="163" y="107"/>
                    <a:pt x="164" y="106"/>
                  </a:cubicBezTo>
                  <a:cubicBezTo>
                    <a:pt x="178" y="99"/>
                    <a:pt x="187" y="98"/>
                    <a:pt x="189" y="98"/>
                  </a:cubicBezTo>
                  <a:cubicBezTo>
                    <a:pt x="196" y="96"/>
                    <a:pt x="187" y="101"/>
                    <a:pt x="189" y="101"/>
                  </a:cubicBezTo>
                  <a:cubicBezTo>
                    <a:pt x="199" y="97"/>
                    <a:pt x="198" y="95"/>
                    <a:pt x="209" y="91"/>
                  </a:cubicBezTo>
                  <a:cubicBezTo>
                    <a:pt x="212" y="90"/>
                    <a:pt x="211" y="90"/>
                    <a:pt x="210" y="91"/>
                  </a:cubicBezTo>
                  <a:cubicBezTo>
                    <a:pt x="217" y="87"/>
                    <a:pt x="217" y="87"/>
                    <a:pt x="217" y="87"/>
                  </a:cubicBezTo>
                  <a:cubicBezTo>
                    <a:pt x="217" y="88"/>
                    <a:pt x="236" y="81"/>
                    <a:pt x="225" y="86"/>
                  </a:cubicBezTo>
                  <a:cubicBezTo>
                    <a:pt x="224" y="87"/>
                    <a:pt x="221" y="88"/>
                    <a:pt x="218" y="89"/>
                  </a:cubicBezTo>
                  <a:cubicBezTo>
                    <a:pt x="230" y="85"/>
                    <a:pt x="248" y="80"/>
                    <a:pt x="256" y="78"/>
                  </a:cubicBezTo>
                  <a:cubicBezTo>
                    <a:pt x="254" y="79"/>
                    <a:pt x="254" y="79"/>
                    <a:pt x="255" y="79"/>
                  </a:cubicBezTo>
                  <a:cubicBezTo>
                    <a:pt x="256" y="79"/>
                    <a:pt x="256" y="78"/>
                    <a:pt x="257" y="78"/>
                  </a:cubicBezTo>
                  <a:cubicBezTo>
                    <a:pt x="259" y="77"/>
                    <a:pt x="261" y="77"/>
                    <a:pt x="261" y="78"/>
                  </a:cubicBezTo>
                  <a:cubicBezTo>
                    <a:pt x="269" y="75"/>
                    <a:pt x="267" y="75"/>
                    <a:pt x="280" y="72"/>
                  </a:cubicBezTo>
                  <a:cubicBezTo>
                    <a:pt x="284" y="70"/>
                    <a:pt x="282" y="69"/>
                    <a:pt x="285" y="68"/>
                  </a:cubicBezTo>
                  <a:cubicBezTo>
                    <a:pt x="288" y="67"/>
                    <a:pt x="291" y="66"/>
                    <a:pt x="293" y="65"/>
                  </a:cubicBezTo>
                  <a:cubicBezTo>
                    <a:pt x="292" y="66"/>
                    <a:pt x="292" y="66"/>
                    <a:pt x="292" y="66"/>
                  </a:cubicBezTo>
                  <a:cubicBezTo>
                    <a:pt x="300" y="63"/>
                    <a:pt x="300" y="63"/>
                    <a:pt x="300" y="63"/>
                  </a:cubicBezTo>
                  <a:cubicBezTo>
                    <a:pt x="297" y="64"/>
                    <a:pt x="292" y="65"/>
                    <a:pt x="287" y="67"/>
                  </a:cubicBezTo>
                  <a:cubicBezTo>
                    <a:pt x="289" y="66"/>
                    <a:pt x="291" y="65"/>
                    <a:pt x="293" y="64"/>
                  </a:cubicBezTo>
                  <a:cubicBezTo>
                    <a:pt x="282" y="67"/>
                    <a:pt x="282" y="67"/>
                    <a:pt x="282" y="67"/>
                  </a:cubicBezTo>
                  <a:cubicBezTo>
                    <a:pt x="279" y="68"/>
                    <a:pt x="277" y="69"/>
                    <a:pt x="275" y="70"/>
                  </a:cubicBezTo>
                  <a:cubicBezTo>
                    <a:pt x="287" y="66"/>
                    <a:pt x="287" y="66"/>
                    <a:pt x="287" y="66"/>
                  </a:cubicBezTo>
                  <a:cubicBezTo>
                    <a:pt x="285" y="67"/>
                    <a:pt x="284" y="67"/>
                    <a:pt x="283" y="68"/>
                  </a:cubicBezTo>
                  <a:cubicBezTo>
                    <a:pt x="279" y="69"/>
                    <a:pt x="275" y="70"/>
                    <a:pt x="273" y="71"/>
                  </a:cubicBezTo>
                  <a:cubicBezTo>
                    <a:pt x="275" y="71"/>
                    <a:pt x="278" y="70"/>
                    <a:pt x="281" y="69"/>
                  </a:cubicBezTo>
                  <a:cubicBezTo>
                    <a:pt x="280" y="70"/>
                    <a:pt x="280" y="70"/>
                    <a:pt x="279" y="71"/>
                  </a:cubicBezTo>
                  <a:cubicBezTo>
                    <a:pt x="261" y="77"/>
                    <a:pt x="255" y="77"/>
                    <a:pt x="245" y="80"/>
                  </a:cubicBezTo>
                  <a:cubicBezTo>
                    <a:pt x="251" y="77"/>
                    <a:pt x="261" y="73"/>
                    <a:pt x="257" y="73"/>
                  </a:cubicBezTo>
                  <a:cubicBezTo>
                    <a:pt x="266" y="72"/>
                    <a:pt x="267" y="69"/>
                    <a:pt x="278" y="67"/>
                  </a:cubicBezTo>
                  <a:cubicBezTo>
                    <a:pt x="276" y="68"/>
                    <a:pt x="276" y="68"/>
                    <a:pt x="276" y="68"/>
                  </a:cubicBezTo>
                  <a:cubicBezTo>
                    <a:pt x="284" y="64"/>
                    <a:pt x="286" y="65"/>
                    <a:pt x="293" y="62"/>
                  </a:cubicBezTo>
                  <a:cubicBezTo>
                    <a:pt x="292" y="62"/>
                    <a:pt x="293" y="62"/>
                    <a:pt x="294" y="62"/>
                  </a:cubicBezTo>
                  <a:cubicBezTo>
                    <a:pt x="310" y="56"/>
                    <a:pt x="289" y="62"/>
                    <a:pt x="305" y="56"/>
                  </a:cubicBezTo>
                  <a:cubicBezTo>
                    <a:pt x="319" y="53"/>
                    <a:pt x="310" y="57"/>
                    <a:pt x="314" y="57"/>
                  </a:cubicBezTo>
                  <a:cubicBezTo>
                    <a:pt x="291" y="65"/>
                    <a:pt x="315" y="59"/>
                    <a:pt x="290" y="68"/>
                  </a:cubicBezTo>
                  <a:cubicBezTo>
                    <a:pt x="290" y="68"/>
                    <a:pt x="290" y="68"/>
                    <a:pt x="291" y="68"/>
                  </a:cubicBezTo>
                  <a:cubicBezTo>
                    <a:pt x="279" y="72"/>
                    <a:pt x="269" y="76"/>
                    <a:pt x="256" y="80"/>
                  </a:cubicBezTo>
                  <a:cubicBezTo>
                    <a:pt x="260" y="78"/>
                    <a:pt x="256" y="79"/>
                    <a:pt x="255" y="79"/>
                  </a:cubicBezTo>
                  <a:cubicBezTo>
                    <a:pt x="247" y="82"/>
                    <a:pt x="237" y="86"/>
                    <a:pt x="233" y="89"/>
                  </a:cubicBezTo>
                  <a:cubicBezTo>
                    <a:pt x="220" y="95"/>
                    <a:pt x="220" y="95"/>
                    <a:pt x="220" y="95"/>
                  </a:cubicBezTo>
                  <a:cubicBezTo>
                    <a:pt x="220" y="94"/>
                    <a:pt x="224" y="90"/>
                    <a:pt x="237" y="85"/>
                  </a:cubicBezTo>
                  <a:cubicBezTo>
                    <a:pt x="192" y="104"/>
                    <a:pt x="161" y="126"/>
                    <a:pt x="123" y="156"/>
                  </a:cubicBezTo>
                  <a:cubicBezTo>
                    <a:pt x="121" y="157"/>
                    <a:pt x="128" y="152"/>
                    <a:pt x="125" y="154"/>
                  </a:cubicBezTo>
                  <a:cubicBezTo>
                    <a:pt x="120" y="158"/>
                    <a:pt x="114" y="164"/>
                    <a:pt x="113" y="165"/>
                  </a:cubicBezTo>
                  <a:cubicBezTo>
                    <a:pt x="113" y="165"/>
                    <a:pt x="114" y="164"/>
                    <a:pt x="117" y="161"/>
                  </a:cubicBezTo>
                  <a:cubicBezTo>
                    <a:pt x="98" y="179"/>
                    <a:pt x="87" y="187"/>
                    <a:pt x="77" y="200"/>
                  </a:cubicBezTo>
                  <a:cubicBezTo>
                    <a:pt x="76" y="200"/>
                    <a:pt x="85" y="190"/>
                    <a:pt x="84" y="191"/>
                  </a:cubicBezTo>
                  <a:cubicBezTo>
                    <a:pt x="66" y="209"/>
                    <a:pt x="60" y="221"/>
                    <a:pt x="46" y="242"/>
                  </a:cubicBezTo>
                  <a:cubicBezTo>
                    <a:pt x="50" y="235"/>
                    <a:pt x="42" y="246"/>
                    <a:pt x="38" y="252"/>
                  </a:cubicBezTo>
                  <a:cubicBezTo>
                    <a:pt x="27" y="270"/>
                    <a:pt x="8" y="310"/>
                    <a:pt x="5" y="342"/>
                  </a:cubicBezTo>
                  <a:cubicBezTo>
                    <a:pt x="2" y="333"/>
                    <a:pt x="1" y="376"/>
                    <a:pt x="0" y="379"/>
                  </a:cubicBezTo>
                  <a:cubicBezTo>
                    <a:pt x="0" y="386"/>
                    <a:pt x="2" y="397"/>
                    <a:pt x="3" y="398"/>
                  </a:cubicBezTo>
                  <a:cubicBezTo>
                    <a:pt x="2" y="394"/>
                    <a:pt x="2" y="384"/>
                    <a:pt x="2" y="386"/>
                  </a:cubicBezTo>
                  <a:cubicBezTo>
                    <a:pt x="3" y="396"/>
                    <a:pt x="7" y="411"/>
                    <a:pt x="9" y="412"/>
                  </a:cubicBezTo>
                  <a:cubicBezTo>
                    <a:pt x="10" y="416"/>
                    <a:pt x="11" y="420"/>
                    <a:pt x="12" y="424"/>
                  </a:cubicBezTo>
                  <a:cubicBezTo>
                    <a:pt x="13" y="425"/>
                    <a:pt x="16" y="428"/>
                    <a:pt x="19" y="434"/>
                  </a:cubicBezTo>
                  <a:cubicBezTo>
                    <a:pt x="25" y="449"/>
                    <a:pt x="19" y="432"/>
                    <a:pt x="30" y="451"/>
                  </a:cubicBezTo>
                  <a:cubicBezTo>
                    <a:pt x="26" y="448"/>
                    <a:pt x="23" y="444"/>
                    <a:pt x="22" y="443"/>
                  </a:cubicBezTo>
                  <a:cubicBezTo>
                    <a:pt x="27" y="452"/>
                    <a:pt x="27" y="451"/>
                    <a:pt x="32" y="456"/>
                  </a:cubicBezTo>
                  <a:cubicBezTo>
                    <a:pt x="33" y="459"/>
                    <a:pt x="25" y="452"/>
                    <a:pt x="20" y="445"/>
                  </a:cubicBezTo>
                  <a:cubicBezTo>
                    <a:pt x="23" y="449"/>
                    <a:pt x="25" y="453"/>
                    <a:pt x="28" y="457"/>
                  </a:cubicBezTo>
                  <a:cubicBezTo>
                    <a:pt x="38" y="467"/>
                    <a:pt x="56" y="481"/>
                    <a:pt x="74" y="492"/>
                  </a:cubicBezTo>
                  <a:cubicBezTo>
                    <a:pt x="71" y="491"/>
                    <a:pt x="65" y="488"/>
                    <a:pt x="69" y="492"/>
                  </a:cubicBezTo>
                  <a:cubicBezTo>
                    <a:pt x="77" y="496"/>
                    <a:pt x="89" y="500"/>
                    <a:pt x="100" y="506"/>
                  </a:cubicBezTo>
                  <a:cubicBezTo>
                    <a:pt x="98" y="505"/>
                    <a:pt x="99" y="506"/>
                    <a:pt x="98" y="505"/>
                  </a:cubicBezTo>
                  <a:cubicBezTo>
                    <a:pt x="118" y="512"/>
                    <a:pt x="112" y="512"/>
                    <a:pt x="131" y="518"/>
                  </a:cubicBezTo>
                  <a:cubicBezTo>
                    <a:pt x="131" y="518"/>
                    <a:pt x="130" y="518"/>
                    <a:pt x="130" y="518"/>
                  </a:cubicBezTo>
                  <a:cubicBezTo>
                    <a:pt x="134" y="519"/>
                    <a:pt x="138" y="519"/>
                    <a:pt x="141" y="520"/>
                  </a:cubicBezTo>
                  <a:cubicBezTo>
                    <a:pt x="166" y="523"/>
                    <a:pt x="168" y="527"/>
                    <a:pt x="183" y="530"/>
                  </a:cubicBezTo>
                  <a:cubicBezTo>
                    <a:pt x="179" y="530"/>
                    <a:pt x="179" y="530"/>
                    <a:pt x="179" y="530"/>
                  </a:cubicBezTo>
                  <a:cubicBezTo>
                    <a:pt x="189" y="533"/>
                    <a:pt x="219" y="534"/>
                    <a:pt x="227" y="535"/>
                  </a:cubicBezTo>
                  <a:cubicBezTo>
                    <a:pt x="217" y="533"/>
                    <a:pt x="224" y="534"/>
                    <a:pt x="216" y="532"/>
                  </a:cubicBezTo>
                  <a:cubicBezTo>
                    <a:pt x="207" y="531"/>
                    <a:pt x="209" y="534"/>
                    <a:pt x="194" y="531"/>
                  </a:cubicBezTo>
                  <a:cubicBezTo>
                    <a:pt x="196" y="530"/>
                    <a:pt x="216" y="531"/>
                    <a:pt x="220" y="530"/>
                  </a:cubicBezTo>
                  <a:cubicBezTo>
                    <a:pt x="228" y="530"/>
                    <a:pt x="234" y="533"/>
                    <a:pt x="235" y="534"/>
                  </a:cubicBezTo>
                  <a:cubicBezTo>
                    <a:pt x="256" y="535"/>
                    <a:pt x="268" y="536"/>
                    <a:pt x="295" y="535"/>
                  </a:cubicBezTo>
                  <a:cubicBezTo>
                    <a:pt x="304" y="534"/>
                    <a:pt x="311" y="530"/>
                    <a:pt x="333" y="532"/>
                  </a:cubicBezTo>
                  <a:cubicBezTo>
                    <a:pt x="332" y="532"/>
                    <a:pt x="332" y="532"/>
                    <a:pt x="332" y="532"/>
                  </a:cubicBezTo>
                  <a:cubicBezTo>
                    <a:pt x="334" y="531"/>
                    <a:pt x="343" y="532"/>
                    <a:pt x="347" y="531"/>
                  </a:cubicBezTo>
                  <a:cubicBezTo>
                    <a:pt x="339" y="530"/>
                    <a:pt x="356" y="529"/>
                    <a:pt x="347" y="528"/>
                  </a:cubicBezTo>
                  <a:cubicBezTo>
                    <a:pt x="360" y="527"/>
                    <a:pt x="362" y="529"/>
                    <a:pt x="363" y="531"/>
                  </a:cubicBezTo>
                  <a:cubicBezTo>
                    <a:pt x="372" y="528"/>
                    <a:pt x="389" y="530"/>
                    <a:pt x="408" y="527"/>
                  </a:cubicBezTo>
                  <a:cubicBezTo>
                    <a:pt x="405" y="528"/>
                    <a:pt x="383" y="530"/>
                    <a:pt x="392" y="531"/>
                  </a:cubicBezTo>
                  <a:cubicBezTo>
                    <a:pt x="401" y="529"/>
                    <a:pt x="409" y="528"/>
                    <a:pt x="417" y="526"/>
                  </a:cubicBezTo>
                  <a:cubicBezTo>
                    <a:pt x="406" y="527"/>
                    <a:pt x="406" y="527"/>
                    <a:pt x="406" y="527"/>
                  </a:cubicBezTo>
                  <a:cubicBezTo>
                    <a:pt x="425" y="523"/>
                    <a:pt x="430" y="524"/>
                    <a:pt x="441" y="524"/>
                  </a:cubicBezTo>
                  <a:cubicBezTo>
                    <a:pt x="444" y="524"/>
                    <a:pt x="437" y="525"/>
                    <a:pt x="431" y="526"/>
                  </a:cubicBezTo>
                  <a:cubicBezTo>
                    <a:pt x="437" y="525"/>
                    <a:pt x="446" y="524"/>
                    <a:pt x="454" y="522"/>
                  </a:cubicBezTo>
                  <a:cubicBezTo>
                    <a:pt x="459" y="520"/>
                    <a:pt x="479" y="517"/>
                    <a:pt x="487" y="514"/>
                  </a:cubicBezTo>
                  <a:cubicBezTo>
                    <a:pt x="490" y="513"/>
                    <a:pt x="490" y="513"/>
                    <a:pt x="490" y="513"/>
                  </a:cubicBezTo>
                  <a:cubicBezTo>
                    <a:pt x="490" y="514"/>
                    <a:pt x="489" y="514"/>
                    <a:pt x="489" y="514"/>
                  </a:cubicBezTo>
                  <a:cubicBezTo>
                    <a:pt x="490" y="514"/>
                    <a:pt x="492" y="513"/>
                    <a:pt x="493" y="513"/>
                  </a:cubicBezTo>
                  <a:cubicBezTo>
                    <a:pt x="503" y="512"/>
                    <a:pt x="503" y="512"/>
                    <a:pt x="503" y="512"/>
                  </a:cubicBezTo>
                  <a:cubicBezTo>
                    <a:pt x="501" y="512"/>
                    <a:pt x="501" y="512"/>
                    <a:pt x="501" y="512"/>
                  </a:cubicBezTo>
                  <a:cubicBezTo>
                    <a:pt x="505" y="511"/>
                    <a:pt x="505" y="511"/>
                    <a:pt x="505" y="511"/>
                  </a:cubicBezTo>
                  <a:cubicBezTo>
                    <a:pt x="515" y="510"/>
                    <a:pt x="515" y="510"/>
                    <a:pt x="515" y="510"/>
                  </a:cubicBezTo>
                  <a:cubicBezTo>
                    <a:pt x="520" y="508"/>
                    <a:pt x="520" y="508"/>
                    <a:pt x="520" y="508"/>
                  </a:cubicBezTo>
                  <a:cubicBezTo>
                    <a:pt x="518" y="509"/>
                    <a:pt x="518" y="509"/>
                    <a:pt x="518" y="509"/>
                  </a:cubicBezTo>
                  <a:cubicBezTo>
                    <a:pt x="518" y="507"/>
                    <a:pt x="530" y="503"/>
                    <a:pt x="545" y="500"/>
                  </a:cubicBezTo>
                  <a:cubicBezTo>
                    <a:pt x="544" y="500"/>
                    <a:pt x="536" y="501"/>
                    <a:pt x="525" y="503"/>
                  </a:cubicBezTo>
                  <a:cubicBezTo>
                    <a:pt x="529" y="502"/>
                    <a:pt x="529" y="502"/>
                    <a:pt x="529" y="502"/>
                  </a:cubicBezTo>
                  <a:cubicBezTo>
                    <a:pt x="545" y="499"/>
                    <a:pt x="560" y="496"/>
                    <a:pt x="574" y="492"/>
                  </a:cubicBezTo>
                  <a:cubicBezTo>
                    <a:pt x="569" y="494"/>
                    <a:pt x="564" y="495"/>
                    <a:pt x="558" y="497"/>
                  </a:cubicBezTo>
                  <a:cubicBezTo>
                    <a:pt x="573" y="495"/>
                    <a:pt x="596" y="486"/>
                    <a:pt x="603" y="486"/>
                  </a:cubicBezTo>
                  <a:cubicBezTo>
                    <a:pt x="581" y="495"/>
                    <a:pt x="569" y="496"/>
                    <a:pt x="545" y="503"/>
                  </a:cubicBezTo>
                  <a:cubicBezTo>
                    <a:pt x="532" y="504"/>
                    <a:pt x="561" y="498"/>
                    <a:pt x="561" y="497"/>
                  </a:cubicBezTo>
                  <a:cubicBezTo>
                    <a:pt x="557" y="498"/>
                    <a:pt x="552" y="499"/>
                    <a:pt x="547" y="500"/>
                  </a:cubicBezTo>
                  <a:cubicBezTo>
                    <a:pt x="549" y="500"/>
                    <a:pt x="520" y="507"/>
                    <a:pt x="528" y="507"/>
                  </a:cubicBezTo>
                  <a:cubicBezTo>
                    <a:pt x="559" y="501"/>
                    <a:pt x="589" y="494"/>
                    <a:pt x="615" y="485"/>
                  </a:cubicBezTo>
                  <a:cubicBezTo>
                    <a:pt x="608" y="492"/>
                    <a:pt x="601" y="498"/>
                    <a:pt x="593" y="505"/>
                  </a:cubicBezTo>
                  <a:cubicBezTo>
                    <a:pt x="593" y="505"/>
                    <a:pt x="593" y="505"/>
                    <a:pt x="592" y="506"/>
                  </a:cubicBezTo>
                  <a:cubicBezTo>
                    <a:pt x="593" y="505"/>
                    <a:pt x="593" y="505"/>
                    <a:pt x="593" y="505"/>
                  </a:cubicBezTo>
                  <a:cubicBezTo>
                    <a:pt x="593" y="504"/>
                    <a:pt x="588" y="506"/>
                    <a:pt x="582" y="508"/>
                  </a:cubicBezTo>
                  <a:cubicBezTo>
                    <a:pt x="583" y="507"/>
                    <a:pt x="584" y="506"/>
                    <a:pt x="577" y="508"/>
                  </a:cubicBezTo>
                  <a:cubicBezTo>
                    <a:pt x="563" y="511"/>
                    <a:pt x="555" y="516"/>
                    <a:pt x="545" y="518"/>
                  </a:cubicBezTo>
                  <a:cubicBezTo>
                    <a:pt x="548" y="517"/>
                    <a:pt x="548" y="517"/>
                    <a:pt x="548" y="517"/>
                  </a:cubicBezTo>
                  <a:cubicBezTo>
                    <a:pt x="538" y="519"/>
                    <a:pt x="525" y="522"/>
                    <a:pt x="518" y="524"/>
                  </a:cubicBezTo>
                  <a:cubicBezTo>
                    <a:pt x="509" y="524"/>
                    <a:pt x="546" y="517"/>
                    <a:pt x="530" y="519"/>
                  </a:cubicBezTo>
                  <a:cubicBezTo>
                    <a:pt x="541" y="517"/>
                    <a:pt x="557" y="512"/>
                    <a:pt x="565" y="510"/>
                  </a:cubicBezTo>
                  <a:cubicBezTo>
                    <a:pt x="551" y="513"/>
                    <a:pt x="538" y="513"/>
                    <a:pt x="542" y="511"/>
                  </a:cubicBezTo>
                  <a:cubicBezTo>
                    <a:pt x="512" y="520"/>
                    <a:pt x="543" y="516"/>
                    <a:pt x="517" y="523"/>
                  </a:cubicBezTo>
                  <a:cubicBezTo>
                    <a:pt x="498" y="526"/>
                    <a:pt x="498" y="526"/>
                    <a:pt x="498" y="526"/>
                  </a:cubicBezTo>
                  <a:cubicBezTo>
                    <a:pt x="492" y="529"/>
                    <a:pt x="492" y="529"/>
                    <a:pt x="492" y="529"/>
                  </a:cubicBezTo>
                  <a:cubicBezTo>
                    <a:pt x="481" y="531"/>
                    <a:pt x="499" y="526"/>
                    <a:pt x="482" y="529"/>
                  </a:cubicBezTo>
                  <a:cubicBezTo>
                    <a:pt x="477" y="531"/>
                    <a:pt x="466" y="532"/>
                    <a:pt x="463" y="533"/>
                  </a:cubicBezTo>
                  <a:cubicBezTo>
                    <a:pt x="463" y="532"/>
                    <a:pt x="463" y="532"/>
                    <a:pt x="454" y="533"/>
                  </a:cubicBezTo>
                  <a:cubicBezTo>
                    <a:pt x="454" y="534"/>
                    <a:pt x="455" y="534"/>
                    <a:pt x="448" y="535"/>
                  </a:cubicBezTo>
                  <a:cubicBezTo>
                    <a:pt x="443" y="534"/>
                    <a:pt x="465" y="532"/>
                    <a:pt x="457" y="531"/>
                  </a:cubicBezTo>
                  <a:cubicBezTo>
                    <a:pt x="436" y="534"/>
                    <a:pt x="446" y="535"/>
                    <a:pt x="441" y="537"/>
                  </a:cubicBezTo>
                  <a:cubicBezTo>
                    <a:pt x="442" y="536"/>
                    <a:pt x="443" y="536"/>
                    <a:pt x="446" y="536"/>
                  </a:cubicBezTo>
                  <a:cubicBezTo>
                    <a:pt x="445" y="537"/>
                    <a:pt x="437" y="537"/>
                    <a:pt x="438" y="538"/>
                  </a:cubicBezTo>
                  <a:cubicBezTo>
                    <a:pt x="441" y="538"/>
                    <a:pt x="445" y="537"/>
                    <a:pt x="448" y="536"/>
                  </a:cubicBezTo>
                  <a:cubicBezTo>
                    <a:pt x="442" y="538"/>
                    <a:pt x="458" y="537"/>
                    <a:pt x="464" y="536"/>
                  </a:cubicBezTo>
                  <a:cubicBezTo>
                    <a:pt x="477" y="533"/>
                    <a:pt x="505" y="528"/>
                    <a:pt x="524" y="524"/>
                  </a:cubicBezTo>
                  <a:cubicBezTo>
                    <a:pt x="522" y="524"/>
                    <a:pt x="519" y="525"/>
                    <a:pt x="521" y="525"/>
                  </a:cubicBezTo>
                  <a:cubicBezTo>
                    <a:pt x="548" y="519"/>
                    <a:pt x="559" y="518"/>
                    <a:pt x="589" y="509"/>
                  </a:cubicBezTo>
                  <a:cubicBezTo>
                    <a:pt x="592" y="506"/>
                    <a:pt x="592" y="506"/>
                    <a:pt x="592" y="506"/>
                  </a:cubicBezTo>
                  <a:cubicBezTo>
                    <a:pt x="618" y="498"/>
                    <a:pt x="603" y="498"/>
                    <a:pt x="609" y="495"/>
                  </a:cubicBezTo>
                  <a:cubicBezTo>
                    <a:pt x="615" y="494"/>
                    <a:pt x="619" y="491"/>
                    <a:pt x="625" y="490"/>
                  </a:cubicBezTo>
                  <a:cubicBezTo>
                    <a:pt x="622" y="492"/>
                    <a:pt x="622" y="492"/>
                    <a:pt x="622" y="492"/>
                  </a:cubicBezTo>
                  <a:cubicBezTo>
                    <a:pt x="638" y="486"/>
                    <a:pt x="627" y="488"/>
                    <a:pt x="641" y="484"/>
                  </a:cubicBezTo>
                  <a:cubicBezTo>
                    <a:pt x="652" y="478"/>
                    <a:pt x="631" y="487"/>
                    <a:pt x="638" y="483"/>
                  </a:cubicBezTo>
                  <a:cubicBezTo>
                    <a:pt x="653" y="478"/>
                    <a:pt x="646" y="477"/>
                    <a:pt x="670" y="469"/>
                  </a:cubicBezTo>
                  <a:cubicBezTo>
                    <a:pt x="669" y="470"/>
                    <a:pt x="673" y="470"/>
                    <a:pt x="660" y="476"/>
                  </a:cubicBezTo>
                  <a:cubicBezTo>
                    <a:pt x="664" y="475"/>
                    <a:pt x="669" y="473"/>
                    <a:pt x="673" y="472"/>
                  </a:cubicBezTo>
                  <a:cubicBezTo>
                    <a:pt x="658" y="479"/>
                    <a:pt x="667" y="475"/>
                    <a:pt x="651" y="481"/>
                  </a:cubicBezTo>
                  <a:cubicBezTo>
                    <a:pt x="644" y="485"/>
                    <a:pt x="646" y="486"/>
                    <a:pt x="640" y="490"/>
                  </a:cubicBezTo>
                  <a:cubicBezTo>
                    <a:pt x="646" y="487"/>
                    <a:pt x="644" y="486"/>
                    <a:pt x="654" y="483"/>
                  </a:cubicBezTo>
                  <a:cubicBezTo>
                    <a:pt x="665" y="479"/>
                    <a:pt x="652" y="484"/>
                    <a:pt x="651" y="485"/>
                  </a:cubicBezTo>
                  <a:cubicBezTo>
                    <a:pt x="665" y="478"/>
                    <a:pt x="668" y="481"/>
                    <a:pt x="681" y="474"/>
                  </a:cubicBezTo>
                  <a:cubicBezTo>
                    <a:pt x="677" y="473"/>
                    <a:pt x="680" y="472"/>
                    <a:pt x="670" y="474"/>
                  </a:cubicBezTo>
                  <a:cubicBezTo>
                    <a:pt x="679" y="470"/>
                    <a:pt x="691" y="466"/>
                    <a:pt x="691" y="468"/>
                  </a:cubicBezTo>
                  <a:cubicBezTo>
                    <a:pt x="692" y="466"/>
                    <a:pt x="692" y="466"/>
                    <a:pt x="692" y="466"/>
                  </a:cubicBezTo>
                  <a:cubicBezTo>
                    <a:pt x="695" y="466"/>
                    <a:pt x="702" y="462"/>
                    <a:pt x="702" y="462"/>
                  </a:cubicBezTo>
                  <a:cubicBezTo>
                    <a:pt x="705" y="460"/>
                    <a:pt x="705" y="460"/>
                    <a:pt x="705" y="460"/>
                  </a:cubicBezTo>
                  <a:cubicBezTo>
                    <a:pt x="698" y="462"/>
                    <a:pt x="692" y="464"/>
                    <a:pt x="681" y="469"/>
                  </a:cubicBezTo>
                  <a:cubicBezTo>
                    <a:pt x="685" y="467"/>
                    <a:pt x="674" y="470"/>
                    <a:pt x="688" y="463"/>
                  </a:cubicBezTo>
                  <a:cubicBezTo>
                    <a:pt x="695" y="460"/>
                    <a:pt x="690" y="464"/>
                    <a:pt x="690" y="464"/>
                  </a:cubicBezTo>
                  <a:cubicBezTo>
                    <a:pt x="723" y="447"/>
                    <a:pt x="725" y="451"/>
                    <a:pt x="750" y="436"/>
                  </a:cubicBezTo>
                  <a:cubicBezTo>
                    <a:pt x="744" y="440"/>
                    <a:pt x="728" y="448"/>
                    <a:pt x="716" y="455"/>
                  </a:cubicBezTo>
                  <a:cubicBezTo>
                    <a:pt x="724" y="452"/>
                    <a:pt x="732" y="446"/>
                    <a:pt x="739" y="442"/>
                  </a:cubicBezTo>
                  <a:cubicBezTo>
                    <a:pt x="733" y="446"/>
                    <a:pt x="732" y="448"/>
                    <a:pt x="740" y="444"/>
                  </a:cubicBezTo>
                  <a:cubicBezTo>
                    <a:pt x="743" y="441"/>
                    <a:pt x="743" y="441"/>
                    <a:pt x="743" y="441"/>
                  </a:cubicBezTo>
                  <a:cubicBezTo>
                    <a:pt x="747" y="439"/>
                    <a:pt x="755" y="434"/>
                    <a:pt x="756" y="434"/>
                  </a:cubicBezTo>
                  <a:cubicBezTo>
                    <a:pt x="756" y="434"/>
                    <a:pt x="754" y="435"/>
                    <a:pt x="749" y="437"/>
                  </a:cubicBezTo>
                  <a:cubicBezTo>
                    <a:pt x="760" y="430"/>
                    <a:pt x="780" y="416"/>
                    <a:pt x="799" y="403"/>
                  </a:cubicBezTo>
                  <a:cubicBezTo>
                    <a:pt x="799" y="406"/>
                    <a:pt x="773" y="422"/>
                    <a:pt x="788" y="415"/>
                  </a:cubicBezTo>
                  <a:cubicBezTo>
                    <a:pt x="795" y="409"/>
                    <a:pt x="800" y="403"/>
                    <a:pt x="813" y="394"/>
                  </a:cubicBezTo>
                  <a:cubicBezTo>
                    <a:pt x="809" y="399"/>
                    <a:pt x="820" y="390"/>
                    <a:pt x="820" y="391"/>
                  </a:cubicBezTo>
                  <a:cubicBezTo>
                    <a:pt x="826" y="385"/>
                    <a:pt x="831" y="379"/>
                    <a:pt x="836" y="374"/>
                  </a:cubicBezTo>
                  <a:cubicBezTo>
                    <a:pt x="844" y="366"/>
                    <a:pt x="853" y="357"/>
                    <a:pt x="859" y="348"/>
                  </a:cubicBezTo>
                  <a:cubicBezTo>
                    <a:pt x="857" y="351"/>
                    <a:pt x="854" y="355"/>
                    <a:pt x="850" y="359"/>
                  </a:cubicBezTo>
                  <a:cubicBezTo>
                    <a:pt x="858" y="345"/>
                    <a:pt x="870" y="337"/>
                    <a:pt x="879" y="319"/>
                  </a:cubicBezTo>
                  <a:cubicBezTo>
                    <a:pt x="875" y="328"/>
                    <a:pt x="875" y="328"/>
                    <a:pt x="875" y="328"/>
                  </a:cubicBezTo>
                  <a:cubicBezTo>
                    <a:pt x="883" y="315"/>
                    <a:pt x="888" y="304"/>
                    <a:pt x="892" y="292"/>
                  </a:cubicBezTo>
                  <a:cubicBezTo>
                    <a:pt x="893" y="293"/>
                    <a:pt x="893" y="293"/>
                    <a:pt x="893" y="293"/>
                  </a:cubicBezTo>
                  <a:cubicBezTo>
                    <a:pt x="893" y="291"/>
                    <a:pt x="900" y="266"/>
                    <a:pt x="900" y="260"/>
                  </a:cubicBezTo>
                  <a:cubicBezTo>
                    <a:pt x="892" y="296"/>
                    <a:pt x="890" y="290"/>
                    <a:pt x="875" y="322"/>
                  </a:cubicBezTo>
                  <a:cubicBezTo>
                    <a:pt x="880" y="310"/>
                    <a:pt x="884" y="301"/>
                    <a:pt x="888" y="287"/>
                  </a:cubicBezTo>
                  <a:cubicBezTo>
                    <a:pt x="890" y="282"/>
                    <a:pt x="891" y="280"/>
                    <a:pt x="891" y="280"/>
                  </a:cubicBezTo>
                  <a:cubicBezTo>
                    <a:pt x="892" y="275"/>
                    <a:pt x="891" y="273"/>
                    <a:pt x="893" y="265"/>
                  </a:cubicBezTo>
                  <a:cubicBezTo>
                    <a:pt x="894" y="263"/>
                    <a:pt x="894" y="263"/>
                    <a:pt x="894" y="263"/>
                  </a:cubicBezTo>
                  <a:cubicBezTo>
                    <a:pt x="900" y="239"/>
                    <a:pt x="895" y="241"/>
                    <a:pt x="896" y="219"/>
                  </a:cubicBezTo>
                  <a:cubicBezTo>
                    <a:pt x="898" y="214"/>
                    <a:pt x="899" y="238"/>
                    <a:pt x="897" y="253"/>
                  </a:cubicBezTo>
                  <a:cubicBezTo>
                    <a:pt x="901" y="242"/>
                    <a:pt x="894" y="275"/>
                    <a:pt x="898" y="263"/>
                  </a:cubicBezTo>
                  <a:cubicBezTo>
                    <a:pt x="899" y="256"/>
                    <a:pt x="899" y="256"/>
                    <a:pt x="899" y="256"/>
                  </a:cubicBezTo>
                  <a:cubicBezTo>
                    <a:pt x="900" y="249"/>
                    <a:pt x="901" y="250"/>
                    <a:pt x="900" y="254"/>
                  </a:cubicBezTo>
                  <a:cubicBezTo>
                    <a:pt x="901" y="245"/>
                    <a:pt x="901" y="247"/>
                    <a:pt x="901" y="243"/>
                  </a:cubicBezTo>
                  <a:cubicBezTo>
                    <a:pt x="902" y="206"/>
                    <a:pt x="905" y="248"/>
                    <a:pt x="905" y="211"/>
                  </a:cubicBezTo>
                  <a:cubicBezTo>
                    <a:pt x="905" y="215"/>
                    <a:pt x="906" y="225"/>
                    <a:pt x="907" y="223"/>
                  </a:cubicBezTo>
                  <a:cubicBezTo>
                    <a:pt x="907" y="230"/>
                    <a:pt x="906" y="237"/>
                    <a:pt x="905" y="243"/>
                  </a:cubicBezTo>
                  <a:cubicBezTo>
                    <a:pt x="907" y="244"/>
                    <a:pt x="907" y="244"/>
                    <a:pt x="907" y="244"/>
                  </a:cubicBezTo>
                  <a:cubicBezTo>
                    <a:pt x="910" y="218"/>
                    <a:pt x="905" y="203"/>
                    <a:pt x="900" y="193"/>
                  </a:cubicBezTo>
                  <a:close/>
                  <a:moveTo>
                    <a:pt x="568" y="512"/>
                  </a:moveTo>
                  <a:cubicBezTo>
                    <a:pt x="578" y="510"/>
                    <a:pt x="578" y="510"/>
                    <a:pt x="578" y="510"/>
                  </a:cubicBezTo>
                  <a:cubicBezTo>
                    <a:pt x="574" y="511"/>
                    <a:pt x="571" y="512"/>
                    <a:pt x="568" y="512"/>
                  </a:cubicBezTo>
                  <a:close/>
                  <a:moveTo>
                    <a:pt x="443" y="18"/>
                  </a:moveTo>
                  <a:cubicBezTo>
                    <a:pt x="465" y="12"/>
                    <a:pt x="465" y="12"/>
                    <a:pt x="465" y="12"/>
                  </a:cubicBezTo>
                  <a:cubicBezTo>
                    <a:pt x="454" y="13"/>
                    <a:pt x="452" y="16"/>
                    <a:pt x="438" y="18"/>
                  </a:cubicBezTo>
                  <a:cubicBezTo>
                    <a:pt x="439" y="16"/>
                    <a:pt x="438" y="15"/>
                    <a:pt x="453" y="12"/>
                  </a:cubicBezTo>
                  <a:cubicBezTo>
                    <a:pt x="466" y="11"/>
                    <a:pt x="452" y="13"/>
                    <a:pt x="459" y="13"/>
                  </a:cubicBezTo>
                  <a:cubicBezTo>
                    <a:pt x="469" y="9"/>
                    <a:pt x="472" y="13"/>
                    <a:pt x="483" y="10"/>
                  </a:cubicBezTo>
                  <a:cubicBezTo>
                    <a:pt x="496" y="9"/>
                    <a:pt x="492" y="11"/>
                    <a:pt x="496" y="11"/>
                  </a:cubicBezTo>
                  <a:cubicBezTo>
                    <a:pt x="483" y="12"/>
                    <a:pt x="502" y="12"/>
                    <a:pt x="486" y="14"/>
                  </a:cubicBezTo>
                  <a:cubicBezTo>
                    <a:pt x="499" y="14"/>
                    <a:pt x="495" y="11"/>
                    <a:pt x="506" y="11"/>
                  </a:cubicBezTo>
                  <a:cubicBezTo>
                    <a:pt x="508" y="13"/>
                    <a:pt x="508" y="13"/>
                    <a:pt x="508" y="13"/>
                  </a:cubicBezTo>
                  <a:cubicBezTo>
                    <a:pt x="518" y="13"/>
                    <a:pt x="540" y="14"/>
                    <a:pt x="553" y="12"/>
                  </a:cubicBezTo>
                  <a:cubicBezTo>
                    <a:pt x="542" y="11"/>
                    <a:pt x="560" y="11"/>
                    <a:pt x="558" y="10"/>
                  </a:cubicBezTo>
                  <a:cubicBezTo>
                    <a:pt x="556" y="12"/>
                    <a:pt x="540" y="11"/>
                    <a:pt x="541" y="10"/>
                  </a:cubicBezTo>
                  <a:cubicBezTo>
                    <a:pt x="548" y="9"/>
                    <a:pt x="565" y="9"/>
                    <a:pt x="573" y="10"/>
                  </a:cubicBezTo>
                  <a:cubicBezTo>
                    <a:pt x="560" y="8"/>
                    <a:pt x="560" y="8"/>
                    <a:pt x="560" y="8"/>
                  </a:cubicBezTo>
                  <a:cubicBezTo>
                    <a:pt x="566" y="8"/>
                    <a:pt x="588" y="7"/>
                    <a:pt x="589" y="7"/>
                  </a:cubicBezTo>
                  <a:cubicBezTo>
                    <a:pt x="596" y="8"/>
                    <a:pt x="606" y="8"/>
                    <a:pt x="609" y="10"/>
                  </a:cubicBezTo>
                  <a:cubicBezTo>
                    <a:pt x="605" y="9"/>
                    <a:pt x="601" y="10"/>
                    <a:pt x="597" y="10"/>
                  </a:cubicBezTo>
                  <a:cubicBezTo>
                    <a:pt x="592" y="9"/>
                    <a:pt x="592" y="9"/>
                    <a:pt x="592" y="9"/>
                  </a:cubicBezTo>
                  <a:cubicBezTo>
                    <a:pt x="585" y="10"/>
                    <a:pt x="585" y="10"/>
                    <a:pt x="585" y="10"/>
                  </a:cubicBezTo>
                  <a:cubicBezTo>
                    <a:pt x="593" y="11"/>
                    <a:pt x="610" y="13"/>
                    <a:pt x="614" y="15"/>
                  </a:cubicBezTo>
                  <a:cubicBezTo>
                    <a:pt x="595" y="13"/>
                    <a:pt x="565" y="12"/>
                    <a:pt x="530" y="16"/>
                  </a:cubicBezTo>
                  <a:cubicBezTo>
                    <a:pt x="530" y="16"/>
                    <a:pt x="530" y="16"/>
                    <a:pt x="532" y="16"/>
                  </a:cubicBezTo>
                  <a:cubicBezTo>
                    <a:pt x="514" y="16"/>
                    <a:pt x="512" y="16"/>
                    <a:pt x="498" y="17"/>
                  </a:cubicBezTo>
                  <a:cubicBezTo>
                    <a:pt x="502" y="16"/>
                    <a:pt x="502" y="16"/>
                    <a:pt x="502" y="16"/>
                  </a:cubicBezTo>
                  <a:cubicBezTo>
                    <a:pt x="500" y="15"/>
                    <a:pt x="488" y="17"/>
                    <a:pt x="476" y="18"/>
                  </a:cubicBezTo>
                  <a:cubicBezTo>
                    <a:pt x="473" y="19"/>
                    <a:pt x="466" y="20"/>
                    <a:pt x="461" y="20"/>
                  </a:cubicBezTo>
                  <a:cubicBezTo>
                    <a:pt x="463" y="19"/>
                    <a:pt x="463" y="19"/>
                    <a:pt x="463" y="19"/>
                  </a:cubicBezTo>
                  <a:cubicBezTo>
                    <a:pt x="460" y="19"/>
                    <a:pt x="449" y="20"/>
                    <a:pt x="436" y="22"/>
                  </a:cubicBezTo>
                  <a:cubicBezTo>
                    <a:pt x="441" y="20"/>
                    <a:pt x="441" y="20"/>
                    <a:pt x="441" y="20"/>
                  </a:cubicBezTo>
                  <a:cubicBezTo>
                    <a:pt x="444" y="19"/>
                    <a:pt x="448" y="18"/>
                    <a:pt x="453" y="17"/>
                  </a:cubicBezTo>
                  <a:cubicBezTo>
                    <a:pt x="450" y="18"/>
                    <a:pt x="447" y="18"/>
                    <a:pt x="443" y="18"/>
                  </a:cubicBezTo>
                  <a:close/>
                  <a:moveTo>
                    <a:pt x="598" y="486"/>
                  </a:moveTo>
                  <a:cubicBezTo>
                    <a:pt x="594" y="487"/>
                    <a:pt x="592" y="488"/>
                    <a:pt x="591" y="488"/>
                  </a:cubicBezTo>
                  <a:cubicBezTo>
                    <a:pt x="599" y="486"/>
                    <a:pt x="599" y="486"/>
                    <a:pt x="599" y="486"/>
                  </a:cubicBezTo>
                  <a:lnTo>
                    <a:pt x="598" y="486"/>
                  </a:lnTo>
                  <a:close/>
                  <a:moveTo>
                    <a:pt x="620" y="481"/>
                  </a:moveTo>
                  <a:cubicBezTo>
                    <a:pt x="617" y="481"/>
                    <a:pt x="616" y="481"/>
                    <a:pt x="615" y="481"/>
                  </a:cubicBezTo>
                  <a:cubicBezTo>
                    <a:pt x="622" y="479"/>
                    <a:pt x="622" y="479"/>
                    <a:pt x="622" y="479"/>
                  </a:cubicBezTo>
                  <a:lnTo>
                    <a:pt x="620" y="481"/>
                  </a:lnTo>
                  <a:close/>
                  <a:moveTo>
                    <a:pt x="679" y="440"/>
                  </a:moveTo>
                  <a:cubicBezTo>
                    <a:pt x="679" y="440"/>
                    <a:pt x="671" y="444"/>
                    <a:pt x="660" y="449"/>
                  </a:cubicBezTo>
                  <a:cubicBezTo>
                    <a:pt x="660" y="448"/>
                    <a:pt x="660" y="448"/>
                    <a:pt x="660" y="448"/>
                  </a:cubicBezTo>
                  <a:cubicBezTo>
                    <a:pt x="661" y="448"/>
                    <a:pt x="661" y="448"/>
                    <a:pt x="661" y="447"/>
                  </a:cubicBezTo>
                  <a:cubicBezTo>
                    <a:pt x="664" y="446"/>
                    <a:pt x="665" y="446"/>
                    <a:pt x="666" y="446"/>
                  </a:cubicBezTo>
                  <a:cubicBezTo>
                    <a:pt x="672" y="441"/>
                    <a:pt x="662" y="445"/>
                    <a:pt x="651" y="450"/>
                  </a:cubicBezTo>
                  <a:cubicBezTo>
                    <a:pt x="648" y="452"/>
                    <a:pt x="648" y="452"/>
                    <a:pt x="648" y="452"/>
                  </a:cubicBezTo>
                  <a:cubicBezTo>
                    <a:pt x="638" y="455"/>
                    <a:pt x="632" y="456"/>
                    <a:pt x="619" y="461"/>
                  </a:cubicBezTo>
                  <a:cubicBezTo>
                    <a:pt x="590" y="476"/>
                    <a:pt x="590" y="476"/>
                    <a:pt x="590" y="476"/>
                  </a:cubicBezTo>
                  <a:cubicBezTo>
                    <a:pt x="581" y="479"/>
                    <a:pt x="581" y="479"/>
                    <a:pt x="581" y="479"/>
                  </a:cubicBezTo>
                  <a:cubicBezTo>
                    <a:pt x="577" y="479"/>
                    <a:pt x="563" y="483"/>
                    <a:pt x="568" y="480"/>
                  </a:cubicBezTo>
                  <a:cubicBezTo>
                    <a:pt x="566" y="480"/>
                    <a:pt x="571" y="478"/>
                    <a:pt x="577" y="477"/>
                  </a:cubicBezTo>
                  <a:cubicBezTo>
                    <a:pt x="578" y="477"/>
                    <a:pt x="577" y="477"/>
                    <a:pt x="578" y="477"/>
                  </a:cubicBezTo>
                  <a:cubicBezTo>
                    <a:pt x="579" y="476"/>
                    <a:pt x="579" y="475"/>
                    <a:pt x="572" y="476"/>
                  </a:cubicBezTo>
                  <a:cubicBezTo>
                    <a:pt x="579" y="474"/>
                    <a:pt x="580" y="474"/>
                    <a:pt x="585" y="472"/>
                  </a:cubicBezTo>
                  <a:cubicBezTo>
                    <a:pt x="578" y="474"/>
                    <a:pt x="578" y="474"/>
                    <a:pt x="578" y="474"/>
                  </a:cubicBezTo>
                  <a:cubicBezTo>
                    <a:pt x="589" y="471"/>
                    <a:pt x="605" y="463"/>
                    <a:pt x="605" y="462"/>
                  </a:cubicBezTo>
                  <a:cubicBezTo>
                    <a:pt x="602" y="465"/>
                    <a:pt x="594" y="466"/>
                    <a:pt x="588" y="467"/>
                  </a:cubicBezTo>
                  <a:cubicBezTo>
                    <a:pt x="593" y="465"/>
                    <a:pt x="602" y="461"/>
                    <a:pt x="595" y="464"/>
                  </a:cubicBezTo>
                  <a:cubicBezTo>
                    <a:pt x="592" y="465"/>
                    <a:pt x="572" y="472"/>
                    <a:pt x="587" y="468"/>
                  </a:cubicBezTo>
                  <a:cubicBezTo>
                    <a:pt x="581" y="471"/>
                    <a:pt x="573" y="474"/>
                    <a:pt x="566" y="475"/>
                  </a:cubicBezTo>
                  <a:cubicBezTo>
                    <a:pt x="574" y="472"/>
                    <a:pt x="568" y="473"/>
                    <a:pt x="570" y="471"/>
                  </a:cubicBezTo>
                  <a:cubicBezTo>
                    <a:pt x="563" y="474"/>
                    <a:pt x="564" y="475"/>
                    <a:pt x="563" y="476"/>
                  </a:cubicBezTo>
                  <a:cubicBezTo>
                    <a:pt x="541" y="480"/>
                    <a:pt x="532" y="479"/>
                    <a:pt x="509" y="485"/>
                  </a:cubicBezTo>
                  <a:cubicBezTo>
                    <a:pt x="506" y="486"/>
                    <a:pt x="523" y="482"/>
                    <a:pt x="521" y="483"/>
                  </a:cubicBezTo>
                  <a:cubicBezTo>
                    <a:pt x="504" y="489"/>
                    <a:pt x="498" y="486"/>
                    <a:pt x="483" y="489"/>
                  </a:cubicBezTo>
                  <a:cubicBezTo>
                    <a:pt x="488" y="490"/>
                    <a:pt x="488" y="490"/>
                    <a:pt x="488" y="490"/>
                  </a:cubicBezTo>
                  <a:cubicBezTo>
                    <a:pt x="483" y="492"/>
                    <a:pt x="472" y="494"/>
                    <a:pt x="466" y="495"/>
                  </a:cubicBezTo>
                  <a:cubicBezTo>
                    <a:pt x="464" y="494"/>
                    <a:pt x="448" y="496"/>
                    <a:pt x="460" y="493"/>
                  </a:cubicBezTo>
                  <a:cubicBezTo>
                    <a:pt x="434" y="496"/>
                    <a:pt x="437" y="500"/>
                    <a:pt x="407" y="504"/>
                  </a:cubicBezTo>
                  <a:cubicBezTo>
                    <a:pt x="421" y="502"/>
                    <a:pt x="423" y="502"/>
                    <a:pt x="434" y="501"/>
                  </a:cubicBezTo>
                  <a:cubicBezTo>
                    <a:pt x="422" y="503"/>
                    <a:pt x="432" y="502"/>
                    <a:pt x="431" y="503"/>
                  </a:cubicBezTo>
                  <a:cubicBezTo>
                    <a:pt x="424" y="503"/>
                    <a:pt x="401" y="507"/>
                    <a:pt x="417" y="503"/>
                  </a:cubicBezTo>
                  <a:cubicBezTo>
                    <a:pt x="407" y="505"/>
                    <a:pt x="388" y="506"/>
                    <a:pt x="384" y="507"/>
                  </a:cubicBezTo>
                  <a:cubicBezTo>
                    <a:pt x="392" y="507"/>
                    <a:pt x="392" y="507"/>
                    <a:pt x="392" y="507"/>
                  </a:cubicBezTo>
                  <a:cubicBezTo>
                    <a:pt x="379" y="508"/>
                    <a:pt x="366" y="510"/>
                    <a:pt x="360" y="512"/>
                  </a:cubicBezTo>
                  <a:cubicBezTo>
                    <a:pt x="377" y="511"/>
                    <a:pt x="376" y="508"/>
                    <a:pt x="398" y="507"/>
                  </a:cubicBezTo>
                  <a:cubicBezTo>
                    <a:pt x="421" y="506"/>
                    <a:pt x="392" y="508"/>
                    <a:pt x="408" y="509"/>
                  </a:cubicBezTo>
                  <a:cubicBezTo>
                    <a:pt x="424" y="506"/>
                    <a:pt x="424" y="506"/>
                    <a:pt x="424" y="506"/>
                  </a:cubicBezTo>
                  <a:cubicBezTo>
                    <a:pt x="416" y="506"/>
                    <a:pt x="416" y="506"/>
                    <a:pt x="416" y="506"/>
                  </a:cubicBezTo>
                  <a:cubicBezTo>
                    <a:pt x="419" y="504"/>
                    <a:pt x="442" y="503"/>
                    <a:pt x="439" y="501"/>
                  </a:cubicBezTo>
                  <a:cubicBezTo>
                    <a:pt x="456" y="501"/>
                    <a:pt x="461" y="499"/>
                    <a:pt x="480" y="498"/>
                  </a:cubicBezTo>
                  <a:cubicBezTo>
                    <a:pt x="484" y="496"/>
                    <a:pt x="477" y="497"/>
                    <a:pt x="472" y="498"/>
                  </a:cubicBezTo>
                  <a:cubicBezTo>
                    <a:pt x="481" y="497"/>
                    <a:pt x="481" y="494"/>
                    <a:pt x="494" y="493"/>
                  </a:cubicBezTo>
                  <a:cubicBezTo>
                    <a:pt x="500" y="492"/>
                    <a:pt x="495" y="491"/>
                    <a:pt x="485" y="493"/>
                  </a:cubicBezTo>
                  <a:cubicBezTo>
                    <a:pt x="494" y="492"/>
                    <a:pt x="503" y="490"/>
                    <a:pt x="513" y="488"/>
                  </a:cubicBezTo>
                  <a:cubicBezTo>
                    <a:pt x="502" y="489"/>
                    <a:pt x="502" y="489"/>
                    <a:pt x="502" y="489"/>
                  </a:cubicBezTo>
                  <a:cubicBezTo>
                    <a:pt x="513" y="487"/>
                    <a:pt x="513" y="487"/>
                    <a:pt x="513" y="487"/>
                  </a:cubicBezTo>
                  <a:cubicBezTo>
                    <a:pt x="504" y="487"/>
                    <a:pt x="504" y="487"/>
                    <a:pt x="504" y="487"/>
                  </a:cubicBezTo>
                  <a:cubicBezTo>
                    <a:pt x="524" y="483"/>
                    <a:pt x="548" y="478"/>
                    <a:pt x="559" y="477"/>
                  </a:cubicBezTo>
                  <a:cubicBezTo>
                    <a:pt x="541" y="483"/>
                    <a:pt x="512" y="489"/>
                    <a:pt x="502" y="493"/>
                  </a:cubicBezTo>
                  <a:cubicBezTo>
                    <a:pt x="506" y="493"/>
                    <a:pt x="516" y="489"/>
                    <a:pt x="521" y="490"/>
                  </a:cubicBezTo>
                  <a:cubicBezTo>
                    <a:pt x="527" y="487"/>
                    <a:pt x="527" y="487"/>
                    <a:pt x="527" y="487"/>
                  </a:cubicBezTo>
                  <a:cubicBezTo>
                    <a:pt x="533" y="485"/>
                    <a:pt x="547" y="482"/>
                    <a:pt x="549" y="483"/>
                  </a:cubicBezTo>
                  <a:cubicBezTo>
                    <a:pt x="532" y="487"/>
                    <a:pt x="527" y="490"/>
                    <a:pt x="519" y="493"/>
                  </a:cubicBezTo>
                  <a:cubicBezTo>
                    <a:pt x="519" y="493"/>
                    <a:pt x="518" y="494"/>
                    <a:pt x="515" y="494"/>
                  </a:cubicBezTo>
                  <a:cubicBezTo>
                    <a:pt x="515" y="494"/>
                    <a:pt x="515" y="494"/>
                    <a:pt x="515" y="494"/>
                  </a:cubicBezTo>
                  <a:cubicBezTo>
                    <a:pt x="515" y="494"/>
                    <a:pt x="515" y="494"/>
                    <a:pt x="515" y="494"/>
                  </a:cubicBezTo>
                  <a:cubicBezTo>
                    <a:pt x="510" y="495"/>
                    <a:pt x="501" y="497"/>
                    <a:pt x="497" y="498"/>
                  </a:cubicBezTo>
                  <a:cubicBezTo>
                    <a:pt x="490" y="499"/>
                    <a:pt x="495" y="497"/>
                    <a:pt x="495" y="497"/>
                  </a:cubicBezTo>
                  <a:cubicBezTo>
                    <a:pt x="474" y="499"/>
                    <a:pt x="460" y="505"/>
                    <a:pt x="438" y="507"/>
                  </a:cubicBezTo>
                  <a:cubicBezTo>
                    <a:pt x="437" y="506"/>
                    <a:pt x="420" y="508"/>
                    <a:pt x="425" y="507"/>
                  </a:cubicBezTo>
                  <a:cubicBezTo>
                    <a:pt x="412" y="508"/>
                    <a:pt x="405" y="510"/>
                    <a:pt x="397" y="512"/>
                  </a:cubicBezTo>
                  <a:cubicBezTo>
                    <a:pt x="395" y="511"/>
                    <a:pt x="377" y="513"/>
                    <a:pt x="384" y="512"/>
                  </a:cubicBezTo>
                  <a:cubicBezTo>
                    <a:pt x="372" y="514"/>
                    <a:pt x="372" y="514"/>
                    <a:pt x="372" y="514"/>
                  </a:cubicBezTo>
                  <a:cubicBezTo>
                    <a:pt x="363" y="514"/>
                    <a:pt x="346" y="516"/>
                    <a:pt x="343" y="515"/>
                  </a:cubicBezTo>
                  <a:cubicBezTo>
                    <a:pt x="334" y="516"/>
                    <a:pt x="341" y="517"/>
                    <a:pt x="328" y="517"/>
                  </a:cubicBezTo>
                  <a:cubicBezTo>
                    <a:pt x="329" y="517"/>
                    <a:pt x="328" y="517"/>
                    <a:pt x="331" y="517"/>
                  </a:cubicBezTo>
                  <a:cubicBezTo>
                    <a:pt x="325" y="516"/>
                    <a:pt x="311" y="517"/>
                    <a:pt x="305" y="518"/>
                  </a:cubicBezTo>
                  <a:cubicBezTo>
                    <a:pt x="314" y="518"/>
                    <a:pt x="307" y="518"/>
                    <a:pt x="318" y="518"/>
                  </a:cubicBezTo>
                  <a:cubicBezTo>
                    <a:pt x="318" y="519"/>
                    <a:pt x="306" y="520"/>
                    <a:pt x="294" y="519"/>
                  </a:cubicBezTo>
                  <a:cubicBezTo>
                    <a:pt x="310" y="518"/>
                    <a:pt x="281" y="518"/>
                    <a:pt x="289" y="517"/>
                  </a:cubicBezTo>
                  <a:cubicBezTo>
                    <a:pt x="263" y="517"/>
                    <a:pt x="248" y="519"/>
                    <a:pt x="226" y="520"/>
                  </a:cubicBezTo>
                  <a:cubicBezTo>
                    <a:pt x="201" y="519"/>
                    <a:pt x="170" y="514"/>
                    <a:pt x="151" y="511"/>
                  </a:cubicBezTo>
                  <a:cubicBezTo>
                    <a:pt x="153" y="512"/>
                    <a:pt x="153" y="512"/>
                    <a:pt x="153" y="512"/>
                  </a:cubicBezTo>
                  <a:cubicBezTo>
                    <a:pt x="142" y="510"/>
                    <a:pt x="142" y="510"/>
                    <a:pt x="142" y="510"/>
                  </a:cubicBezTo>
                  <a:cubicBezTo>
                    <a:pt x="135" y="508"/>
                    <a:pt x="142" y="508"/>
                    <a:pt x="132" y="506"/>
                  </a:cubicBezTo>
                  <a:cubicBezTo>
                    <a:pt x="136" y="505"/>
                    <a:pt x="150" y="510"/>
                    <a:pt x="160" y="511"/>
                  </a:cubicBezTo>
                  <a:cubicBezTo>
                    <a:pt x="143" y="506"/>
                    <a:pt x="177" y="513"/>
                    <a:pt x="166" y="509"/>
                  </a:cubicBezTo>
                  <a:cubicBezTo>
                    <a:pt x="158" y="512"/>
                    <a:pt x="128" y="502"/>
                    <a:pt x="113" y="497"/>
                  </a:cubicBezTo>
                  <a:cubicBezTo>
                    <a:pt x="99" y="491"/>
                    <a:pt x="120" y="498"/>
                    <a:pt x="113" y="495"/>
                  </a:cubicBezTo>
                  <a:cubicBezTo>
                    <a:pt x="108" y="495"/>
                    <a:pt x="108" y="495"/>
                    <a:pt x="108" y="495"/>
                  </a:cubicBezTo>
                  <a:cubicBezTo>
                    <a:pt x="102" y="492"/>
                    <a:pt x="101" y="491"/>
                    <a:pt x="101" y="490"/>
                  </a:cubicBezTo>
                  <a:cubicBezTo>
                    <a:pt x="87" y="484"/>
                    <a:pt x="71" y="475"/>
                    <a:pt x="60" y="467"/>
                  </a:cubicBezTo>
                  <a:cubicBezTo>
                    <a:pt x="74" y="477"/>
                    <a:pt x="54" y="465"/>
                    <a:pt x="68" y="475"/>
                  </a:cubicBezTo>
                  <a:cubicBezTo>
                    <a:pt x="63" y="473"/>
                    <a:pt x="54" y="466"/>
                    <a:pt x="47" y="459"/>
                  </a:cubicBezTo>
                  <a:cubicBezTo>
                    <a:pt x="54" y="465"/>
                    <a:pt x="39" y="448"/>
                    <a:pt x="54" y="464"/>
                  </a:cubicBezTo>
                  <a:cubicBezTo>
                    <a:pt x="53" y="460"/>
                    <a:pt x="46" y="456"/>
                    <a:pt x="40" y="448"/>
                  </a:cubicBezTo>
                  <a:cubicBezTo>
                    <a:pt x="42" y="450"/>
                    <a:pt x="44" y="452"/>
                    <a:pt x="47" y="454"/>
                  </a:cubicBezTo>
                  <a:cubicBezTo>
                    <a:pt x="35" y="443"/>
                    <a:pt x="25" y="419"/>
                    <a:pt x="23" y="415"/>
                  </a:cubicBezTo>
                  <a:cubicBezTo>
                    <a:pt x="18" y="406"/>
                    <a:pt x="13" y="390"/>
                    <a:pt x="12" y="376"/>
                  </a:cubicBezTo>
                  <a:cubicBezTo>
                    <a:pt x="12" y="363"/>
                    <a:pt x="13" y="348"/>
                    <a:pt x="17" y="333"/>
                  </a:cubicBezTo>
                  <a:cubicBezTo>
                    <a:pt x="17" y="336"/>
                    <a:pt x="17" y="336"/>
                    <a:pt x="17" y="336"/>
                  </a:cubicBezTo>
                  <a:cubicBezTo>
                    <a:pt x="19" y="327"/>
                    <a:pt x="22" y="314"/>
                    <a:pt x="27" y="303"/>
                  </a:cubicBezTo>
                  <a:cubicBezTo>
                    <a:pt x="29" y="300"/>
                    <a:pt x="29" y="300"/>
                    <a:pt x="29" y="300"/>
                  </a:cubicBezTo>
                  <a:cubicBezTo>
                    <a:pt x="32" y="292"/>
                    <a:pt x="39" y="277"/>
                    <a:pt x="45" y="265"/>
                  </a:cubicBezTo>
                  <a:cubicBezTo>
                    <a:pt x="45" y="265"/>
                    <a:pt x="39" y="276"/>
                    <a:pt x="41" y="270"/>
                  </a:cubicBezTo>
                  <a:cubicBezTo>
                    <a:pt x="38" y="276"/>
                    <a:pt x="35" y="281"/>
                    <a:pt x="37" y="280"/>
                  </a:cubicBezTo>
                  <a:cubicBezTo>
                    <a:pt x="34" y="286"/>
                    <a:pt x="33" y="285"/>
                    <a:pt x="30" y="290"/>
                  </a:cubicBezTo>
                  <a:cubicBezTo>
                    <a:pt x="34" y="282"/>
                    <a:pt x="37" y="274"/>
                    <a:pt x="41" y="266"/>
                  </a:cubicBezTo>
                  <a:cubicBezTo>
                    <a:pt x="42" y="265"/>
                    <a:pt x="43" y="264"/>
                    <a:pt x="43" y="264"/>
                  </a:cubicBezTo>
                  <a:cubicBezTo>
                    <a:pt x="43" y="262"/>
                    <a:pt x="43" y="262"/>
                    <a:pt x="43" y="262"/>
                  </a:cubicBezTo>
                  <a:cubicBezTo>
                    <a:pt x="46" y="256"/>
                    <a:pt x="48" y="254"/>
                    <a:pt x="47" y="255"/>
                  </a:cubicBezTo>
                  <a:cubicBezTo>
                    <a:pt x="55" y="243"/>
                    <a:pt x="56" y="237"/>
                    <a:pt x="66" y="225"/>
                  </a:cubicBezTo>
                  <a:cubicBezTo>
                    <a:pt x="63" y="231"/>
                    <a:pt x="61" y="235"/>
                    <a:pt x="55" y="244"/>
                  </a:cubicBezTo>
                  <a:cubicBezTo>
                    <a:pt x="58" y="239"/>
                    <a:pt x="62" y="234"/>
                    <a:pt x="65" y="230"/>
                  </a:cubicBezTo>
                  <a:cubicBezTo>
                    <a:pt x="61" y="237"/>
                    <a:pt x="44" y="262"/>
                    <a:pt x="49" y="259"/>
                  </a:cubicBezTo>
                  <a:cubicBezTo>
                    <a:pt x="58" y="242"/>
                    <a:pt x="74" y="218"/>
                    <a:pt x="84" y="205"/>
                  </a:cubicBezTo>
                  <a:cubicBezTo>
                    <a:pt x="92" y="199"/>
                    <a:pt x="100" y="188"/>
                    <a:pt x="111" y="178"/>
                  </a:cubicBezTo>
                  <a:cubicBezTo>
                    <a:pt x="113" y="177"/>
                    <a:pt x="116" y="174"/>
                    <a:pt x="115" y="176"/>
                  </a:cubicBezTo>
                  <a:cubicBezTo>
                    <a:pt x="112" y="179"/>
                    <a:pt x="112" y="179"/>
                    <a:pt x="112" y="179"/>
                  </a:cubicBezTo>
                  <a:cubicBezTo>
                    <a:pt x="126" y="166"/>
                    <a:pt x="144" y="151"/>
                    <a:pt x="157" y="140"/>
                  </a:cubicBezTo>
                  <a:cubicBezTo>
                    <a:pt x="166" y="136"/>
                    <a:pt x="166" y="136"/>
                    <a:pt x="166" y="136"/>
                  </a:cubicBezTo>
                  <a:cubicBezTo>
                    <a:pt x="192" y="120"/>
                    <a:pt x="159" y="137"/>
                    <a:pt x="186" y="120"/>
                  </a:cubicBezTo>
                  <a:cubicBezTo>
                    <a:pt x="193" y="117"/>
                    <a:pt x="220" y="102"/>
                    <a:pt x="222" y="103"/>
                  </a:cubicBezTo>
                  <a:cubicBezTo>
                    <a:pt x="227" y="101"/>
                    <a:pt x="229" y="100"/>
                    <a:pt x="230" y="99"/>
                  </a:cubicBezTo>
                  <a:cubicBezTo>
                    <a:pt x="225" y="100"/>
                    <a:pt x="214" y="106"/>
                    <a:pt x="220" y="102"/>
                  </a:cubicBezTo>
                  <a:cubicBezTo>
                    <a:pt x="229" y="97"/>
                    <a:pt x="234" y="96"/>
                    <a:pt x="242" y="93"/>
                  </a:cubicBezTo>
                  <a:cubicBezTo>
                    <a:pt x="242" y="93"/>
                    <a:pt x="236" y="96"/>
                    <a:pt x="239" y="95"/>
                  </a:cubicBezTo>
                  <a:cubicBezTo>
                    <a:pt x="258" y="86"/>
                    <a:pt x="295" y="75"/>
                    <a:pt x="314" y="69"/>
                  </a:cubicBezTo>
                  <a:cubicBezTo>
                    <a:pt x="307" y="71"/>
                    <a:pt x="306" y="72"/>
                    <a:pt x="296" y="74"/>
                  </a:cubicBezTo>
                  <a:cubicBezTo>
                    <a:pt x="296" y="73"/>
                    <a:pt x="301" y="72"/>
                    <a:pt x="303" y="71"/>
                  </a:cubicBezTo>
                  <a:cubicBezTo>
                    <a:pt x="302" y="70"/>
                    <a:pt x="294" y="74"/>
                    <a:pt x="283" y="76"/>
                  </a:cubicBezTo>
                  <a:cubicBezTo>
                    <a:pt x="289" y="74"/>
                    <a:pt x="294" y="72"/>
                    <a:pt x="300" y="70"/>
                  </a:cubicBezTo>
                  <a:cubicBezTo>
                    <a:pt x="290" y="71"/>
                    <a:pt x="290" y="71"/>
                    <a:pt x="290" y="71"/>
                  </a:cubicBezTo>
                  <a:cubicBezTo>
                    <a:pt x="303" y="66"/>
                    <a:pt x="315" y="63"/>
                    <a:pt x="328" y="59"/>
                  </a:cubicBezTo>
                  <a:cubicBezTo>
                    <a:pt x="322" y="60"/>
                    <a:pt x="316" y="61"/>
                    <a:pt x="311" y="63"/>
                  </a:cubicBezTo>
                  <a:cubicBezTo>
                    <a:pt x="312" y="61"/>
                    <a:pt x="315" y="59"/>
                    <a:pt x="307" y="61"/>
                  </a:cubicBezTo>
                  <a:cubicBezTo>
                    <a:pt x="327" y="54"/>
                    <a:pt x="325" y="51"/>
                    <a:pt x="348" y="47"/>
                  </a:cubicBezTo>
                  <a:cubicBezTo>
                    <a:pt x="348" y="47"/>
                    <a:pt x="348" y="47"/>
                    <a:pt x="348" y="47"/>
                  </a:cubicBezTo>
                  <a:cubicBezTo>
                    <a:pt x="357" y="44"/>
                    <a:pt x="357" y="44"/>
                    <a:pt x="357" y="44"/>
                  </a:cubicBezTo>
                  <a:cubicBezTo>
                    <a:pt x="371" y="41"/>
                    <a:pt x="371" y="41"/>
                    <a:pt x="371" y="41"/>
                  </a:cubicBezTo>
                  <a:cubicBezTo>
                    <a:pt x="363" y="45"/>
                    <a:pt x="353" y="47"/>
                    <a:pt x="346" y="49"/>
                  </a:cubicBezTo>
                  <a:cubicBezTo>
                    <a:pt x="363" y="48"/>
                    <a:pt x="367" y="42"/>
                    <a:pt x="386" y="38"/>
                  </a:cubicBezTo>
                  <a:cubicBezTo>
                    <a:pt x="402" y="38"/>
                    <a:pt x="367" y="44"/>
                    <a:pt x="368" y="46"/>
                  </a:cubicBezTo>
                  <a:cubicBezTo>
                    <a:pt x="372" y="44"/>
                    <a:pt x="382" y="43"/>
                    <a:pt x="381" y="44"/>
                  </a:cubicBezTo>
                  <a:cubicBezTo>
                    <a:pt x="363" y="47"/>
                    <a:pt x="370" y="48"/>
                    <a:pt x="351" y="51"/>
                  </a:cubicBezTo>
                  <a:cubicBezTo>
                    <a:pt x="360" y="48"/>
                    <a:pt x="349" y="50"/>
                    <a:pt x="351" y="49"/>
                  </a:cubicBezTo>
                  <a:cubicBezTo>
                    <a:pt x="348" y="50"/>
                    <a:pt x="331" y="55"/>
                    <a:pt x="318" y="58"/>
                  </a:cubicBezTo>
                  <a:cubicBezTo>
                    <a:pt x="315" y="61"/>
                    <a:pt x="329" y="57"/>
                    <a:pt x="337" y="55"/>
                  </a:cubicBezTo>
                  <a:cubicBezTo>
                    <a:pt x="352" y="50"/>
                    <a:pt x="368" y="49"/>
                    <a:pt x="380" y="45"/>
                  </a:cubicBezTo>
                  <a:cubicBezTo>
                    <a:pt x="396" y="41"/>
                    <a:pt x="381" y="46"/>
                    <a:pt x="382" y="46"/>
                  </a:cubicBezTo>
                  <a:cubicBezTo>
                    <a:pt x="397" y="44"/>
                    <a:pt x="388" y="43"/>
                    <a:pt x="393" y="42"/>
                  </a:cubicBezTo>
                  <a:cubicBezTo>
                    <a:pt x="415" y="37"/>
                    <a:pt x="418" y="39"/>
                    <a:pt x="434" y="37"/>
                  </a:cubicBezTo>
                  <a:cubicBezTo>
                    <a:pt x="447" y="34"/>
                    <a:pt x="480" y="30"/>
                    <a:pt x="503" y="29"/>
                  </a:cubicBezTo>
                  <a:cubicBezTo>
                    <a:pt x="500" y="30"/>
                    <a:pt x="503" y="31"/>
                    <a:pt x="505" y="31"/>
                  </a:cubicBezTo>
                  <a:cubicBezTo>
                    <a:pt x="518" y="27"/>
                    <a:pt x="514" y="29"/>
                    <a:pt x="531" y="27"/>
                  </a:cubicBezTo>
                  <a:cubicBezTo>
                    <a:pt x="516" y="26"/>
                    <a:pt x="516" y="26"/>
                    <a:pt x="516" y="26"/>
                  </a:cubicBezTo>
                  <a:cubicBezTo>
                    <a:pt x="528" y="26"/>
                    <a:pt x="537" y="24"/>
                    <a:pt x="548" y="25"/>
                  </a:cubicBezTo>
                  <a:cubicBezTo>
                    <a:pt x="534" y="23"/>
                    <a:pt x="567" y="23"/>
                    <a:pt x="575" y="23"/>
                  </a:cubicBezTo>
                  <a:cubicBezTo>
                    <a:pt x="587" y="24"/>
                    <a:pt x="599" y="23"/>
                    <a:pt x="605" y="25"/>
                  </a:cubicBezTo>
                  <a:cubicBezTo>
                    <a:pt x="604" y="25"/>
                    <a:pt x="604" y="25"/>
                    <a:pt x="604" y="25"/>
                  </a:cubicBezTo>
                  <a:cubicBezTo>
                    <a:pt x="621" y="27"/>
                    <a:pt x="621" y="27"/>
                    <a:pt x="621" y="27"/>
                  </a:cubicBezTo>
                  <a:cubicBezTo>
                    <a:pt x="619" y="29"/>
                    <a:pt x="619" y="29"/>
                    <a:pt x="619" y="29"/>
                  </a:cubicBezTo>
                  <a:cubicBezTo>
                    <a:pt x="630" y="31"/>
                    <a:pt x="645" y="31"/>
                    <a:pt x="641" y="30"/>
                  </a:cubicBezTo>
                  <a:cubicBezTo>
                    <a:pt x="653" y="32"/>
                    <a:pt x="646" y="31"/>
                    <a:pt x="648" y="33"/>
                  </a:cubicBezTo>
                  <a:cubicBezTo>
                    <a:pt x="641" y="33"/>
                    <a:pt x="625" y="33"/>
                    <a:pt x="621" y="31"/>
                  </a:cubicBezTo>
                  <a:cubicBezTo>
                    <a:pt x="622" y="31"/>
                    <a:pt x="625" y="31"/>
                    <a:pt x="626" y="31"/>
                  </a:cubicBezTo>
                  <a:cubicBezTo>
                    <a:pt x="594" y="27"/>
                    <a:pt x="615" y="33"/>
                    <a:pt x="599" y="32"/>
                  </a:cubicBezTo>
                  <a:cubicBezTo>
                    <a:pt x="607" y="33"/>
                    <a:pt x="613" y="35"/>
                    <a:pt x="622" y="35"/>
                  </a:cubicBezTo>
                  <a:cubicBezTo>
                    <a:pt x="626" y="35"/>
                    <a:pt x="643" y="36"/>
                    <a:pt x="652" y="36"/>
                  </a:cubicBezTo>
                  <a:cubicBezTo>
                    <a:pt x="640" y="36"/>
                    <a:pt x="634" y="34"/>
                    <a:pt x="625" y="33"/>
                  </a:cubicBezTo>
                  <a:cubicBezTo>
                    <a:pt x="633" y="34"/>
                    <a:pt x="634" y="32"/>
                    <a:pt x="641" y="34"/>
                  </a:cubicBezTo>
                  <a:cubicBezTo>
                    <a:pt x="639" y="34"/>
                    <a:pt x="639" y="34"/>
                    <a:pt x="639" y="34"/>
                  </a:cubicBezTo>
                  <a:cubicBezTo>
                    <a:pt x="647" y="34"/>
                    <a:pt x="647" y="34"/>
                    <a:pt x="647" y="34"/>
                  </a:cubicBezTo>
                  <a:cubicBezTo>
                    <a:pt x="648" y="36"/>
                    <a:pt x="670" y="39"/>
                    <a:pt x="657" y="38"/>
                  </a:cubicBezTo>
                  <a:cubicBezTo>
                    <a:pt x="669" y="40"/>
                    <a:pt x="661" y="37"/>
                    <a:pt x="672" y="39"/>
                  </a:cubicBezTo>
                  <a:cubicBezTo>
                    <a:pt x="651" y="35"/>
                    <a:pt x="651" y="35"/>
                    <a:pt x="651" y="35"/>
                  </a:cubicBezTo>
                  <a:cubicBezTo>
                    <a:pt x="652" y="33"/>
                    <a:pt x="652" y="33"/>
                    <a:pt x="652" y="33"/>
                  </a:cubicBezTo>
                  <a:cubicBezTo>
                    <a:pt x="660" y="34"/>
                    <a:pt x="661" y="35"/>
                    <a:pt x="669" y="36"/>
                  </a:cubicBezTo>
                  <a:cubicBezTo>
                    <a:pt x="669" y="34"/>
                    <a:pt x="669" y="34"/>
                    <a:pt x="669" y="34"/>
                  </a:cubicBezTo>
                  <a:cubicBezTo>
                    <a:pt x="683" y="38"/>
                    <a:pt x="683" y="38"/>
                    <a:pt x="683" y="38"/>
                  </a:cubicBezTo>
                  <a:cubicBezTo>
                    <a:pt x="682" y="37"/>
                    <a:pt x="694" y="39"/>
                    <a:pt x="696" y="40"/>
                  </a:cubicBezTo>
                  <a:cubicBezTo>
                    <a:pt x="703" y="42"/>
                    <a:pt x="698" y="44"/>
                    <a:pt x="711" y="46"/>
                  </a:cubicBezTo>
                  <a:cubicBezTo>
                    <a:pt x="710" y="45"/>
                    <a:pt x="710" y="45"/>
                    <a:pt x="710" y="45"/>
                  </a:cubicBezTo>
                  <a:cubicBezTo>
                    <a:pt x="718" y="47"/>
                    <a:pt x="723" y="48"/>
                    <a:pt x="733" y="52"/>
                  </a:cubicBezTo>
                  <a:cubicBezTo>
                    <a:pt x="732" y="52"/>
                    <a:pt x="730" y="51"/>
                    <a:pt x="728" y="51"/>
                  </a:cubicBezTo>
                  <a:cubicBezTo>
                    <a:pt x="743" y="57"/>
                    <a:pt x="766" y="65"/>
                    <a:pt x="771" y="71"/>
                  </a:cubicBezTo>
                  <a:cubicBezTo>
                    <a:pt x="770" y="71"/>
                    <a:pt x="764" y="68"/>
                    <a:pt x="763" y="69"/>
                  </a:cubicBezTo>
                  <a:cubicBezTo>
                    <a:pt x="743" y="57"/>
                    <a:pt x="747" y="64"/>
                    <a:pt x="721" y="53"/>
                  </a:cubicBezTo>
                  <a:cubicBezTo>
                    <a:pt x="721" y="49"/>
                    <a:pt x="698" y="48"/>
                    <a:pt x="694" y="44"/>
                  </a:cubicBezTo>
                  <a:cubicBezTo>
                    <a:pt x="704" y="47"/>
                    <a:pt x="719" y="49"/>
                    <a:pt x="717" y="48"/>
                  </a:cubicBezTo>
                  <a:cubicBezTo>
                    <a:pt x="708" y="46"/>
                    <a:pt x="693" y="42"/>
                    <a:pt x="687" y="41"/>
                  </a:cubicBezTo>
                  <a:cubicBezTo>
                    <a:pt x="693" y="43"/>
                    <a:pt x="691" y="44"/>
                    <a:pt x="686" y="44"/>
                  </a:cubicBezTo>
                  <a:cubicBezTo>
                    <a:pt x="701" y="46"/>
                    <a:pt x="730" y="57"/>
                    <a:pt x="751" y="67"/>
                  </a:cubicBezTo>
                  <a:cubicBezTo>
                    <a:pt x="749" y="64"/>
                    <a:pt x="749" y="64"/>
                    <a:pt x="749" y="64"/>
                  </a:cubicBezTo>
                  <a:cubicBezTo>
                    <a:pt x="768" y="71"/>
                    <a:pt x="746" y="65"/>
                    <a:pt x="760" y="71"/>
                  </a:cubicBezTo>
                  <a:cubicBezTo>
                    <a:pt x="767" y="73"/>
                    <a:pt x="767" y="73"/>
                    <a:pt x="767" y="73"/>
                  </a:cubicBezTo>
                  <a:cubicBezTo>
                    <a:pt x="768" y="74"/>
                    <a:pt x="768" y="74"/>
                    <a:pt x="768" y="74"/>
                  </a:cubicBezTo>
                  <a:cubicBezTo>
                    <a:pt x="771" y="75"/>
                    <a:pt x="775" y="76"/>
                    <a:pt x="779" y="78"/>
                  </a:cubicBezTo>
                  <a:cubicBezTo>
                    <a:pt x="772" y="73"/>
                    <a:pt x="774" y="77"/>
                    <a:pt x="767" y="72"/>
                  </a:cubicBezTo>
                  <a:cubicBezTo>
                    <a:pt x="760" y="68"/>
                    <a:pt x="768" y="71"/>
                    <a:pt x="770" y="71"/>
                  </a:cubicBezTo>
                  <a:cubicBezTo>
                    <a:pt x="775" y="73"/>
                    <a:pt x="791" y="83"/>
                    <a:pt x="781" y="78"/>
                  </a:cubicBezTo>
                  <a:cubicBezTo>
                    <a:pt x="787" y="81"/>
                    <a:pt x="793" y="84"/>
                    <a:pt x="799" y="88"/>
                  </a:cubicBezTo>
                  <a:cubicBezTo>
                    <a:pt x="799" y="88"/>
                    <a:pt x="795" y="86"/>
                    <a:pt x="793" y="85"/>
                  </a:cubicBezTo>
                  <a:cubicBezTo>
                    <a:pt x="797" y="88"/>
                    <a:pt x="801" y="91"/>
                    <a:pt x="805" y="94"/>
                  </a:cubicBezTo>
                  <a:cubicBezTo>
                    <a:pt x="805" y="94"/>
                    <a:pt x="805" y="94"/>
                    <a:pt x="805" y="94"/>
                  </a:cubicBezTo>
                  <a:cubicBezTo>
                    <a:pt x="815" y="100"/>
                    <a:pt x="827" y="112"/>
                    <a:pt x="835" y="118"/>
                  </a:cubicBezTo>
                  <a:cubicBezTo>
                    <a:pt x="821" y="102"/>
                    <a:pt x="843" y="124"/>
                    <a:pt x="842" y="122"/>
                  </a:cubicBezTo>
                  <a:cubicBezTo>
                    <a:pt x="847" y="128"/>
                    <a:pt x="846" y="132"/>
                    <a:pt x="835" y="121"/>
                  </a:cubicBezTo>
                  <a:cubicBezTo>
                    <a:pt x="832" y="117"/>
                    <a:pt x="824" y="110"/>
                    <a:pt x="818" y="105"/>
                  </a:cubicBezTo>
                  <a:cubicBezTo>
                    <a:pt x="825" y="112"/>
                    <a:pt x="828" y="114"/>
                    <a:pt x="833" y="120"/>
                  </a:cubicBezTo>
                  <a:cubicBezTo>
                    <a:pt x="829" y="116"/>
                    <a:pt x="840" y="128"/>
                    <a:pt x="839" y="129"/>
                  </a:cubicBezTo>
                  <a:cubicBezTo>
                    <a:pt x="837" y="128"/>
                    <a:pt x="835" y="127"/>
                    <a:pt x="828" y="119"/>
                  </a:cubicBezTo>
                  <a:cubicBezTo>
                    <a:pt x="818" y="108"/>
                    <a:pt x="828" y="117"/>
                    <a:pt x="825" y="114"/>
                  </a:cubicBezTo>
                  <a:cubicBezTo>
                    <a:pt x="823" y="109"/>
                    <a:pt x="809" y="100"/>
                    <a:pt x="802" y="94"/>
                  </a:cubicBezTo>
                  <a:cubicBezTo>
                    <a:pt x="801" y="93"/>
                    <a:pt x="804" y="95"/>
                    <a:pt x="805" y="95"/>
                  </a:cubicBezTo>
                  <a:cubicBezTo>
                    <a:pt x="799" y="91"/>
                    <a:pt x="784" y="81"/>
                    <a:pt x="782" y="82"/>
                  </a:cubicBezTo>
                  <a:cubicBezTo>
                    <a:pt x="789" y="85"/>
                    <a:pt x="794" y="89"/>
                    <a:pt x="800" y="92"/>
                  </a:cubicBezTo>
                  <a:cubicBezTo>
                    <a:pt x="803" y="95"/>
                    <a:pt x="794" y="90"/>
                    <a:pt x="799" y="94"/>
                  </a:cubicBezTo>
                  <a:cubicBezTo>
                    <a:pt x="803" y="96"/>
                    <a:pt x="807" y="99"/>
                    <a:pt x="811" y="103"/>
                  </a:cubicBezTo>
                  <a:cubicBezTo>
                    <a:pt x="810" y="103"/>
                    <a:pt x="810" y="103"/>
                    <a:pt x="810" y="103"/>
                  </a:cubicBezTo>
                  <a:cubicBezTo>
                    <a:pt x="819" y="111"/>
                    <a:pt x="832" y="124"/>
                    <a:pt x="841" y="135"/>
                  </a:cubicBezTo>
                  <a:cubicBezTo>
                    <a:pt x="845" y="135"/>
                    <a:pt x="851" y="140"/>
                    <a:pt x="856" y="143"/>
                  </a:cubicBezTo>
                  <a:cubicBezTo>
                    <a:pt x="867" y="161"/>
                    <a:pt x="876" y="182"/>
                    <a:pt x="879" y="203"/>
                  </a:cubicBezTo>
                  <a:cubicBezTo>
                    <a:pt x="879" y="203"/>
                    <a:pt x="880" y="203"/>
                    <a:pt x="880" y="204"/>
                  </a:cubicBezTo>
                  <a:cubicBezTo>
                    <a:pt x="881" y="210"/>
                    <a:pt x="882" y="222"/>
                    <a:pt x="880" y="221"/>
                  </a:cubicBezTo>
                  <a:cubicBezTo>
                    <a:pt x="883" y="228"/>
                    <a:pt x="882" y="247"/>
                    <a:pt x="883" y="244"/>
                  </a:cubicBezTo>
                  <a:cubicBezTo>
                    <a:pt x="883" y="246"/>
                    <a:pt x="883" y="246"/>
                    <a:pt x="883" y="246"/>
                  </a:cubicBezTo>
                  <a:cubicBezTo>
                    <a:pt x="880" y="254"/>
                    <a:pt x="877" y="266"/>
                    <a:pt x="868" y="286"/>
                  </a:cubicBezTo>
                  <a:cubicBezTo>
                    <a:pt x="867" y="290"/>
                    <a:pt x="867" y="291"/>
                    <a:pt x="869" y="291"/>
                  </a:cubicBezTo>
                  <a:cubicBezTo>
                    <a:pt x="867" y="295"/>
                    <a:pt x="864" y="298"/>
                    <a:pt x="862" y="302"/>
                  </a:cubicBezTo>
                  <a:cubicBezTo>
                    <a:pt x="863" y="299"/>
                    <a:pt x="863" y="297"/>
                    <a:pt x="866" y="291"/>
                  </a:cubicBezTo>
                  <a:cubicBezTo>
                    <a:pt x="861" y="301"/>
                    <a:pt x="855" y="311"/>
                    <a:pt x="849" y="320"/>
                  </a:cubicBezTo>
                  <a:cubicBezTo>
                    <a:pt x="850" y="318"/>
                    <a:pt x="850" y="318"/>
                    <a:pt x="850" y="318"/>
                  </a:cubicBezTo>
                  <a:cubicBezTo>
                    <a:pt x="842" y="329"/>
                    <a:pt x="842" y="329"/>
                    <a:pt x="842" y="329"/>
                  </a:cubicBezTo>
                  <a:cubicBezTo>
                    <a:pt x="847" y="323"/>
                    <a:pt x="854" y="313"/>
                    <a:pt x="853" y="317"/>
                  </a:cubicBezTo>
                  <a:cubicBezTo>
                    <a:pt x="845" y="330"/>
                    <a:pt x="839" y="336"/>
                    <a:pt x="831" y="347"/>
                  </a:cubicBezTo>
                  <a:cubicBezTo>
                    <a:pt x="829" y="345"/>
                    <a:pt x="826" y="348"/>
                    <a:pt x="828" y="344"/>
                  </a:cubicBezTo>
                  <a:cubicBezTo>
                    <a:pt x="828" y="343"/>
                    <a:pt x="829" y="343"/>
                    <a:pt x="829" y="343"/>
                  </a:cubicBezTo>
                  <a:cubicBezTo>
                    <a:pt x="831" y="338"/>
                    <a:pt x="837" y="329"/>
                    <a:pt x="841" y="323"/>
                  </a:cubicBezTo>
                  <a:cubicBezTo>
                    <a:pt x="823" y="344"/>
                    <a:pt x="828" y="339"/>
                    <a:pt x="810" y="356"/>
                  </a:cubicBezTo>
                  <a:cubicBezTo>
                    <a:pt x="807" y="357"/>
                    <a:pt x="825" y="339"/>
                    <a:pt x="820" y="342"/>
                  </a:cubicBezTo>
                  <a:cubicBezTo>
                    <a:pt x="826" y="337"/>
                    <a:pt x="831" y="331"/>
                    <a:pt x="836" y="325"/>
                  </a:cubicBezTo>
                  <a:cubicBezTo>
                    <a:pt x="833" y="328"/>
                    <a:pt x="833" y="329"/>
                    <a:pt x="832" y="331"/>
                  </a:cubicBezTo>
                  <a:cubicBezTo>
                    <a:pt x="841" y="318"/>
                    <a:pt x="846" y="314"/>
                    <a:pt x="850" y="303"/>
                  </a:cubicBezTo>
                  <a:cubicBezTo>
                    <a:pt x="855" y="297"/>
                    <a:pt x="845" y="313"/>
                    <a:pt x="850" y="306"/>
                  </a:cubicBezTo>
                  <a:cubicBezTo>
                    <a:pt x="847" y="313"/>
                    <a:pt x="844" y="319"/>
                    <a:pt x="843" y="323"/>
                  </a:cubicBezTo>
                  <a:cubicBezTo>
                    <a:pt x="854" y="308"/>
                    <a:pt x="847" y="313"/>
                    <a:pt x="855" y="300"/>
                  </a:cubicBezTo>
                  <a:cubicBezTo>
                    <a:pt x="861" y="290"/>
                    <a:pt x="861" y="290"/>
                    <a:pt x="861" y="290"/>
                  </a:cubicBezTo>
                  <a:cubicBezTo>
                    <a:pt x="864" y="284"/>
                    <a:pt x="859" y="292"/>
                    <a:pt x="859" y="292"/>
                  </a:cubicBezTo>
                  <a:cubicBezTo>
                    <a:pt x="862" y="285"/>
                    <a:pt x="864" y="282"/>
                    <a:pt x="866" y="276"/>
                  </a:cubicBezTo>
                  <a:cubicBezTo>
                    <a:pt x="865" y="278"/>
                    <a:pt x="863" y="281"/>
                    <a:pt x="863" y="280"/>
                  </a:cubicBezTo>
                  <a:cubicBezTo>
                    <a:pt x="868" y="271"/>
                    <a:pt x="870" y="261"/>
                    <a:pt x="874" y="252"/>
                  </a:cubicBezTo>
                  <a:cubicBezTo>
                    <a:pt x="872" y="257"/>
                    <a:pt x="873" y="246"/>
                    <a:pt x="873" y="241"/>
                  </a:cubicBezTo>
                  <a:cubicBezTo>
                    <a:pt x="872" y="248"/>
                    <a:pt x="869" y="254"/>
                    <a:pt x="867" y="260"/>
                  </a:cubicBezTo>
                  <a:cubicBezTo>
                    <a:pt x="861" y="283"/>
                    <a:pt x="853" y="297"/>
                    <a:pt x="838" y="320"/>
                  </a:cubicBezTo>
                  <a:cubicBezTo>
                    <a:pt x="839" y="318"/>
                    <a:pt x="839" y="318"/>
                    <a:pt x="839" y="318"/>
                  </a:cubicBezTo>
                  <a:cubicBezTo>
                    <a:pt x="810" y="350"/>
                    <a:pt x="819" y="348"/>
                    <a:pt x="790" y="373"/>
                  </a:cubicBezTo>
                  <a:cubicBezTo>
                    <a:pt x="788" y="373"/>
                    <a:pt x="775" y="384"/>
                    <a:pt x="775" y="382"/>
                  </a:cubicBezTo>
                  <a:cubicBezTo>
                    <a:pt x="785" y="375"/>
                    <a:pt x="782" y="376"/>
                    <a:pt x="779" y="377"/>
                  </a:cubicBezTo>
                  <a:cubicBezTo>
                    <a:pt x="774" y="381"/>
                    <a:pt x="771" y="386"/>
                    <a:pt x="760" y="392"/>
                  </a:cubicBezTo>
                  <a:cubicBezTo>
                    <a:pt x="763" y="388"/>
                    <a:pt x="753" y="394"/>
                    <a:pt x="763" y="387"/>
                  </a:cubicBezTo>
                  <a:cubicBezTo>
                    <a:pt x="748" y="396"/>
                    <a:pt x="741" y="402"/>
                    <a:pt x="733" y="407"/>
                  </a:cubicBezTo>
                  <a:cubicBezTo>
                    <a:pt x="709" y="423"/>
                    <a:pt x="725" y="410"/>
                    <a:pt x="700" y="424"/>
                  </a:cubicBezTo>
                  <a:cubicBezTo>
                    <a:pt x="703" y="421"/>
                    <a:pt x="703" y="421"/>
                    <a:pt x="703" y="421"/>
                  </a:cubicBezTo>
                  <a:cubicBezTo>
                    <a:pt x="687" y="430"/>
                    <a:pt x="687" y="430"/>
                    <a:pt x="687" y="430"/>
                  </a:cubicBezTo>
                  <a:cubicBezTo>
                    <a:pt x="693" y="428"/>
                    <a:pt x="693" y="428"/>
                    <a:pt x="693" y="428"/>
                  </a:cubicBezTo>
                  <a:cubicBezTo>
                    <a:pt x="687" y="432"/>
                    <a:pt x="680" y="435"/>
                    <a:pt x="674" y="438"/>
                  </a:cubicBezTo>
                  <a:cubicBezTo>
                    <a:pt x="662" y="444"/>
                    <a:pt x="679" y="437"/>
                    <a:pt x="678" y="439"/>
                  </a:cubicBezTo>
                  <a:cubicBezTo>
                    <a:pt x="681" y="435"/>
                    <a:pt x="681" y="435"/>
                    <a:pt x="681" y="435"/>
                  </a:cubicBezTo>
                  <a:cubicBezTo>
                    <a:pt x="690" y="432"/>
                    <a:pt x="700" y="425"/>
                    <a:pt x="702" y="426"/>
                  </a:cubicBezTo>
                  <a:cubicBezTo>
                    <a:pt x="689" y="432"/>
                    <a:pt x="693" y="432"/>
                    <a:pt x="688" y="435"/>
                  </a:cubicBezTo>
                  <a:cubicBezTo>
                    <a:pt x="700" y="428"/>
                    <a:pt x="700" y="428"/>
                    <a:pt x="700" y="428"/>
                  </a:cubicBezTo>
                  <a:cubicBezTo>
                    <a:pt x="704" y="427"/>
                    <a:pt x="704" y="427"/>
                    <a:pt x="704" y="427"/>
                  </a:cubicBezTo>
                  <a:cubicBezTo>
                    <a:pt x="717" y="422"/>
                    <a:pt x="726" y="416"/>
                    <a:pt x="732" y="412"/>
                  </a:cubicBezTo>
                  <a:cubicBezTo>
                    <a:pt x="727" y="414"/>
                    <a:pt x="725" y="417"/>
                    <a:pt x="720" y="419"/>
                  </a:cubicBezTo>
                  <a:cubicBezTo>
                    <a:pt x="725" y="413"/>
                    <a:pt x="740" y="406"/>
                    <a:pt x="752" y="396"/>
                  </a:cubicBezTo>
                  <a:cubicBezTo>
                    <a:pt x="753" y="397"/>
                    <a:pt x="757" y="394"/>
                    <a:pt x="756" y="395"/>
                  </a:cubicBezTo>
                  <a:cubicBezTo>
                    <a:pt x="755" y="396"/>
                    <a:pt x="753" y="397"/>
                    <a:pt x="752" y="398"/>
                  </a:cubicBezTo>
                  <a:cubicBezTo>
                    <a:pt x="753" y="398"/>
                    <a:pt x="746" y="403"/>
                    <a:pt x="759" y="396"/>
                  </a:cubicBezTo>
                  <a:cubicBezTo>
                    <a:pt x="755" y="400"/>
                    <a:pt x="747" y="408"/>
                    <a:pt x="747" y="408"/>
                  </a:cubicBezTo>
                  <a:cubicBezTo>
                    <a:pt x="740" y="413"/>
                    <a:pt x="729" y="419"/>
                    <a:pt x="723" y="422"/>
                  </a:cubicBezTo>
                  <a:cubicBezTo>
                    <a:pt x="723" y="422"/>
                    <a:pt x="723" y="422"/>
                    <a:pt x="723" y="422"/>
                  </a:cubicBezTo>
                  <a:cubicBezTo>
                    <a:pt x="716" y="426"/>
                    <a:pt x="702" y="433"/>
                    <a:pt x="700" y="433"/>
                  </a:cubicBezTo>
                  <a:cubicBezTo>
                    <a:pt x="696" y="435"/>
                    <a:pt x="684" y="441"/>
                    <a:pt x="697" y="436"/>
                  </a:cubicBezTo>
                  <a:cubicBezTo>
                    <a:pt x="690" y="440"/>
                    <a:pt x="684" y="443"/>
                    <a:pt x="677" y="446"/>
                  </a:cubicBezTo>
                  <a:cubicBezTo>
                    <a:pt x="679" y="443"/>
                    <a:pt x="660" y="450"/>
                    <a:pt x="679" y="440"/>
                  </a:cubicBezTo>
                  <a:close/>
                  <a:moveTo>
                    <a:pt x="708" y="446"/>
                  </a:moveTo>
                  <a:cubicBezTo>
                    <a:pt x="708" y="448"/>
                    <a:pt x="694" y="455"/>
                    <a:pt x="690" y="458"/>
                  </a:cubicBezTo>
                  <a:cubicBezTo>
                    <a:pt x="687" y="460"/>
                    <a:pt x="670" y="467"/>
                    <a:pt x="673" y="465"/>
                  </a:cubicBezTo>
                  <a:cubicBezTo>
                    <a:pt x="685" y="460"/>
                    <a:pt x="683" y="457"/>
                    <a:pt x="694" y="455"/>
                  </a:cubicBezTo>
                  <a:cubicBezTo>
                    <a:pt x="695" y="453"/>
                    <a:pt x="693" y="454"/>
                    <a:pt x="688" y="455"/>
                  </a:cubicBezTo>
                  <a:cubicBezTo>
                    <a:pt x="690" y="454"/>
                    <a:pt x="690" y="454"/>
                    <a:pt x="690" y="454"/>
                  </a:cubicBezTo>
                  <a:cubicBezTo>
                    <a:pt x="695" y="452"/>
                    <a:pt x="698" y="450"/>
                    <a:pt x="702" y="448"/>
                  </a:cubicBezTo>
                  <a:cubicBezTo>
                    <a:pt x="706" y="447"/>
                    <a:pt x="709" y="445"/>
                    <a:pt x="708" y="446"/>
                  </a:cubicBezTo>
                  <a:close/>
                  <a:moveTo>
                    <a:pt x="751" y="423"/>
                  </a:moveTo>
                  <a:cubicBezTo>
                    <a:pt x="740" y="429"/>
                    <a:pt x="729" y="436"/>
                    <a:pt x="722" y="439"/>
                  </a:cubicBezTo>
                  <a:cubicBezTo>
                    <a:pt x="725" y="437"/>
                    <a:pt x="725" y="437"/>
                    <a:pt x="725" y="437"/>
                  </a:cubicBezTo>
                  <a:cubicBezTo>
                    <a:pt x="776" y="409"/>
                    <a:pt x="753" y="418"/>
                    <a:pt x="722" y="432"/>
                  </a:cubicBezTo>
                  <a:cubicBezTo>
                    <a:pt x="738" y="423"/>
                    <a:pt x="756" y="414"/>
                    <a:pt x="772" y="403"/>
                  </a:cubicBezTo>
                  <a:cubicBezTo>
                    <a:pt x="770" y="403"/>
                    <a:pt x="770" y="403"/>
                    <a:pt x="770" y="403"/>
                  </a:cubicBezTo>
                  <a:cubicBezTo>
                    <a:pt x="775" y="400"/>
                    <a:pt x="779" y="397"/>
                    <a:pt x="782" y="395"/>
                  </a:cubicBezTo>
                  <a:cubicBezTo>
                    <a:pt x="783" y="396"/>
                    <a:pt x="759" y="417"/>
                    <a:pt x="751" y="423"/>
                  </a:cubicBezTo>
                  <a:close/>
                  <a:moveTo>
                    <a:pt x="787" y="400"/>
                  </a:moveTo>
                  <a:cubicBezTo>
                    <a:pt x="788" y="399"/>
                    <a:pt x="787" y="399"/>
                    <a:pt x="785" y="400"/>
                  </a:cubicBezTo>
                  <a:cubicBezTo>
                    <a:pt x="795" y="393"/>
                    <a:pt x="795" y="393"/>
                    <a:pt x="795" y="393"/>
                  </a:cubicBezTo>
                  <a:cubicBezTo>
                    <a:pt x="794" y="394"/>
                    <a:pt x="796" y="393"/>
                    <a:pt x="787" y="400"/>
                  </a:cubicBezTo>
                  <a:close/>
                  <a:moveTo>
                    <a:pt x="881" y="298"/>
                  </a:moveTo>
                  <a:cubicBezTo>
                    <a:pt x="879" y="305"/>
                    <a:pt x="871" y="317"/>
                    <a:pt x="870" y="318"/>
                  </a:cubicBezTo>
                  <a:cubicBezTo>
                    <a:pt x="871" y="321"/>
                    <a:pt x="857" y="340"/>
                    <a:pt x="851" y="347"/>
                  </a:cubicBezTo>
                  <a:cubicBezTo>
                    <a:pt x="836" y="364"/>
                    <a:pt x="840" y="356"/>
                    <a:pt x="826" y="371"/>
                  </a:cubicBezTo>
                  <a:cubicBezTo>
                    <a:pt x="832" y="367"/>
                    <a:pt x="832" y="367"/>
                    <a:pt x="832" y="367"/>
                  </a:cubicBezTo>
                  <a:cubicBezTo>
                    <a:pt x="819" y="380"/>
                    <a:pt x="813" y="385"/>
                    <a:pt x="797" y="396"/>
                  </a:cubicBezTo>
                  <a:cubicBezTo>
                    <a:pt x="794" y="397"/>
                    <a:pt x="805" y="391"/>
                    <a:pt x="808" y="388"/>
                  </a:cubicBezTo>
                  <a:cubicBezTo>
                    <a:pt x="805" y="389"/>
                    <a:pt x="802" y="391"/>
                    <a:pt x="799" y="392"/>
                  </a:cubicBezTo>
                  <a:cubicBezTo>
                    <a:pt x="803" y="390"/>
                    <a:pt x="808" y="383"/>
                    <a:pt x="809" y="385"/>
                  </a:cubicBezTo>
                  <a:cubicBezTo>
                    <a:pt x="809" y="384"/>
                    <a:pt x="813" y="379"/>
                    <a:pt x="804" y="387"/>
                  </a:cubicBezTo>
                  <a:cubicBezTo>
                    <a:pt x="810" y="381"/>
                    <a:pt x="810" y="381"/>
                    <a:pt x="810" y="381"/>
                  </a:cubicBezTo>
                  <a:cubicBezTo>
                    <a:pt x="809" y="381"/>
                    <a:pt x="809" y="381"/>
                    <a:pt x="809" y="381"/>
                  </a:cubicBezTo>
                  <a:cubicBezTo>
                    <a:pt x="815" y="376"/>
                    <a:pt x="815" y="376"/>
                    <a:pt x="815" y="376"/>
                  </a:cubicBezTo>
                  <a:cubicBezTo>
                    <a:pt x="818" y="374"/>
                    <a:pt x="823" y="370"/>
                    <a:pt x="827" y="367"/>
                  </a:cubicBezTo>
                  <a:cubicBezTo>
                    <a:pt x="828" y="367"/>
                    <a:pt x="824" y="371"/>
                    <a:pt x="821" y="373"/>
                  </a:cubicBezTo>
                  <a:cubicBezTo>
                    <a:pt x="828" y="368"/>
                    <a:pt x="834" y="363"/>
                    <a:pt x="837" y="359"/>
                  </a:cubicBezTo>
                  <a:cubicBezTo>
                    <a:pt x="827" y="368"/>
                    <a:pt x="832" y="363"/>
                    <a:pt x="829" y="364"/>
                  </a:cubicBezTo>
                  <a:cubicBezTo>
                    <a:pt x="834" y="358"/>
                    <a:pt x="843" y="348"/>
                    <a:pt x="846" y="344"/>
                  </a:cubicBezTo>
                  <a:cubicBezTo>
                    <a:pt x="854" y="336"/>
                    <a:pt x="860" y="329"/>
                    <a:pt x="857" y="336"/>
                  </a:cubicBezTo>
                  <a:cubicBezTo>
                    <a:pt x="860" y="330"/>
                    <a:pt x="866" y="324"/>
                    <a:pt x="868" y="316"/>
                  </a:cubicBezTo>
                  <a:cubicBezTo>
                    <a:pt x="862" y="329"/>
                    <a:pt x="866" y="315"/>
                    <a:pt x="857" y="331"/>
                  </a:cubicBezTo>
                  <a:cubicBezTo>
                    <a:pt x="852" y="334"/>
                    <a:pt x="865" y="318"/>
                    <a:pt x="870" y="310"/>
                  </a:cubicBezTo>
                  <a:cubicBezTo>
                    <a:pt x="868" y="315"/>
                    <a:pt x="871" y="311"/>
                    <a:pt x="870" y="313"/>
                  </a:cubicBezTo>
                  <a:cubicBezTo>
                    <a:pt x="877" y="300"/>
                    <a:pt x="872" y="305"/>
                    <a:pt x="867" y="313"/>
                  </a:cubicBezTo>
                  <a:cubicBezTo>
                    <a:pt x="869" y="309"/>
                    <a:pt x="871" y="304"/>
                    <a:pt x="873" y="299"/>
                  </a:cubicBezTo>
                  <a:cubicBezTo>
                    <a:pt x="873" y="300"/>
                    <a:pt x="873" y="300"/>
                    <a:pt x="873" y="300"/>
                  </a:cubicBezTo>
                  <a:cubicBezTo>
                    <a:pt x="875" y="295"/>
                    <a:pt x="877" y="290"/>
                    <a:pt x="879" y="285"/>
                  </a:cubicBezTo>
                  <a:cubicBezTo>
                    <a:pt x="881" y="284"/>
                    <a:pt x="882" y="284"/>
                    <a:pt x="880" y="288"/>
                  </a:cubicBezTo>
                  <a:cubicBezTo>
                    <a:pt x="882" y="285"/>
                    <a:pt x="883" y="283"/>
                    <a:pt x="885" y="280"/>
                  </a:cubicBezTo>
                  <a:cubicBezTo>
                    <a:pt x="883" y="284"/>
                    <a:pt x="882" y="288"/>
                    <a:pt x="880" y="293"/>
                  </a:cubicBezTo>
                  <a:cubicBezTo>
                    <a:pt x="884" y="288"/>
                    <a:pt x="886" y="279"/>
                    <a:pt x="888" y="272"/>
                  </a:cubicBezTo>
                  <a:cubicBezTo>
                    <a:pt x="891" y="265"/>
                    <a:pt x="884" y="290"/>
                    <a:pt x="881" y="298"/>
                  </a:cubicBezTo>
                  <a:close/>
                  <a:moveTo>
                    <a:pt x="889" y="232"/>
                  </a:moveTo>
                  <a:cubicBezTo>
                    <a:pt x="889" y="226"/>
                    <a:pt x="889" y="220"/>
                    <a:pt x="888" y="215"/>
                  </a:cubicBezTo>
                  <a:cubicBezTo>
                    <a:pt x="889" y="213"/>
                    <a:pt x="889" y="213"/>
                    <a:pt x="889" y="213"/>
                  </a:cubicBezTo>
                  <a:cubicBezTo>
                    <a:pt x="887" y="186"/>
                    <a:pt x="878" y="168"/>
                    <a:pt x="864" y="143"/>
                  </a:cubicBezTo>
                  <a:cubicBezTo>
                    <a:pt x="867" y="146"/>
                    <a:pt x="872" y="156"/>
                    <a:pt x="871" y="154"/>
                  </a:cubicBezTo>
                  <a:cubicBezTo>
                    <a:pt x="863" y="139"/>
                    <a:pt x="862" y="143"/>
                    <a:pt x="854" y="128"/>
                  </a:cubicBezTo>
                  <a:cubicBezTo>
                    <a:pt x="868" y="148"/>
                    <a:pt x="845" y="116"/>
                    <a:pt x="859" y="133"/>
                  </a:cubicBezTo>
                  <a:cubicBezTo>
                    <a:pt x="841" y="109"/>
                    <a:pt x="817" y="86"/>
                    <a:pt x="800" y="75"/>
                  </a:cubicBezTo>
                  <a:cubicBezTo>
                    <a:pt x="804" y="79"/>
                    <a:pt x="793" y="72"/>
                    <a:pt x="792" y="72"/>
                  </a:cubicBezTo>
                  <a:cubicBezTo>
                    <a:pt x="788" y="69"/>
                    <a:pt x="790" y="69"/>
                    <a:pt x="793" y="72"/>
                  </a:cubicBezTo>
                  <a:cubicBezTo>
                    <a:pt x="785" y="66"/>
                    <a:pt x="784" y="64"/>
                    <a:pt x="786" y="64"/>
                  </a:cubicBezTo>
                  <a:cubicBezTo>
                    <a:pt x="792" y="67"/>
                    <a:pt x="798" y="71"/>
                    <a:pt x="804" y="75"/>
                  </a:cubicBezTo>
                  <a:cubicBezTo>
                    <a:pt x="798" y="71"/>
                    <a:pt x="796" y="68"/>
                    <a:pt x="791" y="65"/>
                  </a:cubicBezTo>
                  <a:cubicBezTo>
                    <a:pt x="791" y="65"/>
                    <a:pt x="791" y="65"/>
                    <a:pt x="791" y="65"/>
                  </a:cubicBezTo>
                  <a:cubicBezTo>
                    <a:pt x="791" y="65"/>
                    <a:pt x="791" y="65"/>
                    <a:pt x="791" y="65"/>
                  </a:cubicBezTo>
                  <a:cubicBezTo>
                    <a:pt x="789" y="63"/>
                    <a:pt x="786" y="62"/>
                    <a:pt x="783" y="60"/>
                  </a:cubicBezTo>
                  <a:cubicBezTo>
                    <a:pt x="780" y="59"/>
                    <a:pt x="780" y="60"/>
                    <a:pt x="780" y="60"/>
                  </a:cubicBezTo>
                  <a:cubicBezTo>
                    <a:pt x="773" y="58"/>
                    <a:pt x="765" y="55"/>
                    <a:pt x="755" y="52"/>
                  </a:cubicBezTo>
                  <a:cubicBezTo>
                    <a:pt x="756" y="52"/>
                    <a:pt x="756" y="52"/>
                    <a:pt x="756" y="52"/>
                  </a:cubicBezTo>
                  <a:cubicBezTo>
                    <a:pt x="749" y="49"/>
                    <a:pt x="741" y="46"/>
                    <a:pt x="734" y="44"/>
                  </a:cubicBezTo>
                  <a:cubicBezTo>
                    <a:pt x="737" y="44"/>
                    <a:pt x="737" y="44"/>
                    <a:pt x="737" y="44"/>
                  </a:cubicBezTo>
                  <a:cubicBezTo>
                    <a:pt x="733" y="43"/>
                    <a:pt x="729" y="42"/>
                    <a:pt x="724" y="41"/>
                  </a:cubicBezTo>
                  <a:cubicBezTo>
                    <a:pt x="725" y="39"/>
                    <a:pt x="720" y="39"/>
                    <a:pt x="722" y="38"/>
                  </a:cubicBezTo>
                  <a:cubicBezTo>
                    <a:pt x="714" y="33"/>
                    <a:pt x="693" y="31"/>
                    <a:pt x="675" y="27"/>
                  </a:cubicBezTo>
                  <a:cubicBezTo>
                    <a:pt x="678" y="27"/>
                    <a:pt x="678" y="27"/>
                    <a:pt x="678" y="27"/>
                  </a:cubicBezTo>
                  <a:cubicBezTo>
                    <a:pt x="668" y="27"/>
                    <a:pt x="644" y="21"/>
                    <a:pt x="628" y="20"/>
                  </a:cubicBezTo>
                  <a:cubicBezTo>
                    <a:pt x="629" y="19"/>
                    <a:pt x="629" y="19"/>
                    <a:pt x="629" y="19"/>
                  </a:cubicBezTo>
                  <a:cubicBezTo>
                    <a:pt x="638" y="20"/>
                    <a:pt x="640" y="19"/>
                    <a:pt x="636" y="18"/>
                  </a:cubicBezTo>
                  <a:cubicBezTo>
                    <a:pt x="639" y="18"/>
                    <a:pt x="644" y="18"/>
                    <a:pt x="648" y="18"/>
                  </a:cubicBezTo>
                  <a:cubicBezTo>
                    <a:pt x="653" y="19"/>
                    <a:pt x="668" y="21"/>
                    <a:pt x="669" y="23"/>
                  </a:cubicBezTo>
                  <a:cubicBezTo>
                    <a:pt x="658" y="21"/>
                    <a:pt x="659" y="21"/>
                    <a:pt x="664" y="23"/>
                  </a:cubicBezTo>
                  <a:cubicBezTo>
                    <a:pt x="675" y="24"/>
                    <a:pt x="695" y="28"/>
                    <a:pt x="694" y="25"/>
                  </a:cubicBezTo>
                  <a:cubicBezTo>
                    <a:pt x="709" y="29"/>
                    <a:pt x="699" y="27"/>
                    <a:pt x="709" y="30"/>
                  </a:cubicBezTo>
                  <a:cubicBezTo>
                    <a:pt x="710" y="31"/>
                    <a:pt x="707" y="31"/>
                    <a:pt x="703" y="30"/>
                  </a:cubicBezTo>
                  <a:cubicBezTo>
                    <a:pt x="717" y="34"/>
                    <a:pt x="732" y="38"/>
                    <a:pt x="746" y="43"/>
                  </a:cubicBezTo>
                  <a:cubicBezTo>
                    <a:pt x="748" y="42"/>
                    <a:pt x="719" y="32"/>
                    <a:pt x="734" y="35"/>
                  </a:cubicBezTo>
                  <a:cubicBezTo>
                    <a:pt x="738" y="36"/>
                    <a:pt x="738" y="34"/>
                    <a:pt x="753" y="40"/>
                  </a:cubicBezTo>
                  <a:cubicBezTo>
                    <a:pt x="753" y="40"/>
                    <a:pt x="751" y="40"/>
                    <a:pt x="750" y="39"/>
                  </a:cubicBezTo>
                  <a:cubicBezTo>
                    <a:pt x="757" y="42"/>
                    <a:pt x="757" y="43"/>
                    <a:pt x="764" y="46"/>
                  </a:cubicBezTo>
                  <a:cubicBezTo>
                    <a:pt x="766" y="49"/>
                    <a:pt x="755" y="43"/>
                    <a:pt x="750" y="42"/>
                  </a:cubicBezTo>
                  <a:cubicBezTo>
                    <a:pt x="755" y="44"/>
                    <a:pt x="760" y="46"/>
                    <a:pt x="765" y="48"/>
                  </a:cubicBezTo>
                  <a:cubicBezTo>
                    <a:pt x="764" y="48"/>
                    <a:pt x="764" y="48"/>
                    <a:pt x="764" y="48"/>
                  </a:cubicBezTo>
                  <a:cubicBezTo>
                    <a:pt x="769" y="50"/>
                    <a:pt x="773" y="53"/>
                    <a:pt x="778" y="55"/>
                  </a:cubicBezTo>
                  <a:cubicBezTo>
                    <a:pt x="785" y="57"/>
                    <a:pt x="767" y="49"/>
                    <a:pt x="767" y="48"/>
                  </a:cubicBezTo>
                  <a:cubicBezTo>
                    <a:pt x="770" y="49"/>
                    <a:pt x="773" y="51"/>
                    <a:pt x="777" y="52"/>
                  </a:cubicBezTo>
                  <a:cubicBezTo>
                    <a:pt x="788" y="56"/>
                    <a:pt x="815" y="73"/>
                    <a:pt x="822" y="83"/>
                  </a:cubicBezTo>
                  <a:cubicBezTo>
                    <a:pt x="832" y="92"/>
                    <a:pt x="829" y="87"/>
                    <a:pt x="832" y="88"/>
                  </a:cubicBezTo>
                  <a:cubicBezTo>
                    <a:pt x="839" y="93"/>
                    <a:pt x="844" y="100"/>
                    <a:pt x="850" y="105"/>
                  </a:cubicBezTo>
                  <a:cubicBezTo>
                    <a:pt x="851" y="104"/>
                    <a:pt x="857" y="112"/>
                    <a:pt x="858" y="111"/>
                  </a:cubicBezTo>
                  <a:cubicBezTo>
                    <a:pt x="861" y="115"/>
                    <a:pt x="864" y="119"/>
                    <a:pt x="866" y="122"/>
                  </a:cubicBezTo>
                  <a:cubicBezTo>
                    <a:pt x="873" y="127"/>
                    <a:pt x="857" y="109"/>
                    <a:pt x="855" y="106"/>
                  </a:cubicBezTo>
                  <a:cubicBezTo>
                    <a:pt x="852" y="99"/>
                    <a:pt x="862" y="113"/>
                    <a:pt x="860" y="109"/>
                  </a:cubicBezTo>
                  <a:cubicBezTo>
                    <a:pt x="853" y="101"/>
                    <a:pt x="851" y="101"/>
                    <a:pt x="847" y="98"/>
                  </a:cubicBezTo>
                  <a:cubicBezTo>
                    <a:pt x="843" y="93"/>
                    <a:pt x="841" y="91"/>
                    <a:pt x="842" y="90"/>
                  </a:cubicBezTo>
                  <a:cubicBezTo>
                    <a:pt x="853" y="103"/>
                    <a:pt x="850" y="95"/>
                    <a:pt x="859" y="106"/>
                  </a:cubicBezTo>
                  <a:cubicBezTo>
                    <a:pt x="859" y="107"/>
                    <a:pt x="859" y="107"/>
                    <a:pt x="859" y="107"/>
                  </a:cubicBezTo>
                  <a:cubicBezTo>
                    <a:pt x="860" y="106"/>
                    <a:pt x="872" y="122"/>
                    <a:pt x="876" y="128"/>
                  </a:cubicBezTo>
                  <a:cubicBezTo>
                    <a:pt x="883" y="142"/>
                    <a:pt x="868" y="119"/>
                    <a:pt x="867" y="120"/>
                  </a:cubicBezTo>
                  <a:cubicBezTo>
                    <a:pt x="871" y="125"/>
                    <a:pt x="875" y="130"/>
                    <a:pt x="878" y="135"/>
                  </a:cubicBezTo>
                  <a:cubicBezTo>
                    <a:pt x="873" y="129"/>
                    <a:pt x="877" y="136"/>
                    <a:pt x="870" y="128"/>
                  </a:cubicBezTo>
                  <a:cubicBezTo>
                    <a:pt x="876" y="137"/>
                    <a:pt x="876" y="139"/>
                    <a:pt x="882" y="148"/>
                  </a:cubicBezTo>
                  <a:cubicBezTo>
                    <a:pt x="874" y="138"/>
                    <a:pt x="887" y="162"/>
                    <a:pt x="886" y="164"/>
                  </a:cubicBezTo>
                  <a:cubicBezTo>
                    <a:pt x="882" y="153"/>
                    <a:pt x="872" y="134"/>
                    <a:pt x="872" y="134"/>
                  </a:cubicBezTo>
                  <a:cubicBezTo>
                    <a:pt x="871" y="132"/>
                    <a:pt x="864" y="121"/>
                    <a:pt x="861" y="117"/>
                  </a:cubicBezTo>
                  <a:cubicBezTo>
                    <a:pt x="854" y="111"/>
                    <a:pt x="854" y="111"/>
                    <a:pt x="854" y="111"/>
                  </a:cubicBezTo>
                  <a:cubicBezTo>
                    <a:pt x="860" y="119"/>
                    <a:pt x="868" y="129"/>
                    <a:pt x="865" y="127"/>
                  </a:cubicBezTo>
                  <a:cubicBezTo>
                    <a:pt x="868" y="130"/>
                    <a:pt x="870" y="134"/>
                    <a:pt x="873" y="138"/>
                  </a:cubicBezTo>
                  <a:cubicBezTo>
                    <a:pt x="864" y="127"/>
                    <a:pt x="864" y="128"/>
                    <a:pt x="855" y="119"/>
                  </a:cubicBezTo>
                  <a:cubicBezTo>
                    <a:pt x="869" y="140"/>
                    <a:pt x="882" y="156"/>
                    <a:pt x="887" y="176"/>
                  </a:cubicBezTo>
                  <a:cubicBezTo>
                    <a:pt x="886" y="173"/>
                    <a:pt x="886" y="173"/>
                    <a:pt x="886" y="173"/>
                  </a:cubicBezTo>
                  <a:cubicBezTo>
                    <a:pt x="898" y="213"/>
                    <a:pt x="892" y="224"/>
                    <a:pt x="889" y="232"/>
                  </a:cubicBezTo>
                  <a:close/>
                </a:path>
              </a:pathLst>
            </a:custGeom>
            <a:solidFill>
              <a:srgbClr val="84B3A4"/>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5F7797"/>
                </a:solidFill>
                <a:cs typeface="+mn-ea"/>
                <a:sym typeface="+mn-lt"/>
              </a:endParaRPr>
            </a:p>
          </p:txBody>
        </p:sp>
        <p:sp>
          <p:nvSpPr>
            <p:cNvPr id="28" name="矩形 27"/>
            <p:cNvSpPr/>
            <p:nvPr/>
          </p:nvSpPr>
          <p:spPr>
            <a:xfrm>
              <a:off x="1308508" y="4610888"/>
              <a:ext cx="811705" cy="830997"/>
            </a:xfrm>
            <a:prstGeom prst="rect">
              <a:avLst/>
            </a:prstGeom>
          </p:spPr>
          <p:txBody>
            <a:bodyPr wrap="square">
              <a:spAutoFit/>
            </a:bodyPr>
            <a:lstStyle/>
            <a:p>
              <a:pPr algn="ctr"/>
              <a:r>
                <a:rPr lang="zh-CN" altLang="en-US" sz="2400" dirty="0" smtClean="0">
                  <a:solidFill>
                    <a:srgbClr val="5F7797"/>
                  </a:solidFill>
                  <a:cs typeface="+mn-ea"/>
                  <a:sym typeface="+mn-lt"/>
                </a:rPr>
                <a:t>关键词</a:t>
              </a:r>
              <a:endParaRPr lang="zh-CN" altLang="en-US" sz="2400" dirty="0">
                <a:solidFill>
                  <a:srgbClr val="5F7797"/>
                </a:solidFill>
                <a:cs typeface="+mn-ea"/>
                <a:sym typeface="+mn-lt"/>
              </a:endParaRPr>
            </a:p>
          </p:txBody>
        </p:sp>
      </p:grpSp>
      <p:grpSp>
        <p:nvGrpSpPr>
          <p:cNvPr id="31" name="组合 30"/>
          <p:cNvGrpSpPr/>
          <p:nvPr/>
        </p:nvGrpSpPr>
        <p:grpSpPr>
          <a:xfrm>
            <a:off x="3547034" y="4097454"/>
            <a:ext cx="277960" cy="406961"/>
            <a:chOff x="5895033" y="2825440"/>
            <a:chExt cx="369965" cy="541665"/>
          </a:xfrm>
          <a:solidFill>
            <a:srgbClr val="5F7797"/>
          </a:solidFill>
        </p:grpSpPr>
        <p:sp>
          <p:nvSpPr>
            <p:cNvPr id="32" name="Freeform 548"/>
            <p:cNvSpPr>
              <a:spLocks noEditPoints="1"/>
            </p:cNvSpPr>
            <p:nvPr/>
          </p:nvSpPr>
          <p:spPr bwMode="auto">
            <a:xfrm rot="16200000">
              <a:off x="5809183" y="3079098"/>
              <a:ext cx="541665" cy="34350"/>
            </a:xfrm>
            <a:custGeom>
              <a:avLst/>
              <a:gdLst>
                <a:gd name="T0" fmla="*/ 480 w 748"/>
                <a:gd name="T1" fmla="*/ 13 h 95"/>
                <a:gd name="T2" fmla="*/ 427 w 748"/>
                <a:gd name="T3" fmla="*/ 8 h 95"/>
                <a:gd name="T4" fmla="*/ 366 w 748"/>
                <a:gd name="T5" fmla="*/ 13 h 95"/>
                <a:gd name="T6" fmla="*/ 311 w 748"/>
                <a:gd name="T7" fmla="*/ 15 h 95"/>
                <a:gd name="T8" fmla="*/ 289 w 748"/>
                <a:gd name="T9" fmla="*/ 1 h 95"/>
                <a:gd name="T10" fmla="*/ 234 w 748"/>
                <a:gd name="T11" fmla="*/ 11 h 95"/>
                <a:gd name="T12" fmla="*/ 205 w 748"/>
                <a:gd name="T13" fmla="*/ 13 h 95"/>
                <a:gd name="T14" fmla="*/ 152 w 748"/>
                <a:gd name="T15" fmla="*/ 18 h 95"/>
                <a:gd name="T16" fmla="*/ 142 w 748"/>
                <a:gd name="T17" fmla="*/ 18 h 95"/>
                <a:gd name="T18" fmla="*/ 126 w 748"/>
                <a:gd name="T19" fmla="*/ 20 h 95"/>
                <a:gd name="T20" fmla="*/ 107 w 748"/>
                <a:gd name="T21" fmla="*/ 1 h 95"/>
                <a:gd name="T22" fmla="*/ 64 w 748"/>
                <a:gd name="T23" fmla="*/ 20 h 95"/>
                <a:gd name="T24" fmla="*/ 17 w 748"/>
                <a:gd name="T25" fmla="*/ 64 h 95"/>
                <a:gd name="T26" fmla="*/ 71 w 748"/>
                <a:gd name="T27" fmla="*/ 69 h 95"/>
                <a:gd name="T28" fmla="*/ 101 w 748"/>
                <a:gd name="T29" fmla="*/ 51 h 95"/>
                <a:gd name="T30" fmla="*/ 90 w 748"/>
                <a:gd name="T31" fmla="*/ 67 h 95"/>
                <a:gd name="T32" fmla="*/ 112 w 748"/>
                <a:gd name="T33" fmla="*/ 63 h 95"/>
                <a:gd name="T34" fmla="*/ 140 w 748"/>
                <a:gd name="T35" fmla="*/ 69 h 95"/>
                <a:gd name="T36" fmla="*/ 151 w 748"/>
                <a:gd name="T37" fmla="*/ 51 h 95"/>
                <a:gd name="T38" fmla="*/ 167 w 748"/>
                <a:gd name="T39" fmla="*/ 62 h 95"/>
                <a:gd name="T40" fmla="*/ 213 w 748"/>
                <a:gd name="T41" fmla="*/ 61 h 95"/>
                <a:gd name="T42" fmla="*/ 244 w 748"/>
                <a:gd name="T43" fmla="*/ 84 h 95"/>
                <a:gd name="T44" fmla="*/ 306 w 748"/>
                <a:gd name="T45" fmla="*/ 77 h 95"/>
                <a:gd name="T46" fmla="*/ 364 w 748"/>
                <a:gd name="T47" fmla="*/ 85 h 95"/>
                <a:gd name="T48" fmla="*/ 566 w 748"/>
                <a:gd name="T49" fmla="*/ 89 h 95"/>
                <a:gd name="T50" fmla="*/ 675 w 748"/>
                <a:gd name="T51" fmla="*/ 85 h 95"/>
                <a:gd name="T52" fmla="*/ 744 w 748"/>
                <a:gd name="T53" fmla="*/ 58 h 95"/>
                <a:gd name="T54" fmla="*/ 725 w 748"/>
                <a:gd name="T55" fmla="*/ 56 h 95"/>
                <a:gd name="T56" fmla="*/ 733 w 748"/>
                <a:gd name="T57" fmla="*/ 32 h 95"/>
                <a:gd name="T58" fmla="*/ 725 w 748"/>
                <a:gd name="T59" fmla="*/ 7 h 95"/>
                <a:gd name="T60" fmla="*/ 672 w 748"/>
                <a:gd name="T61" fmla="*/ 9 h 95"/>
                <a:gd name="T62" fmla="*/ 642 w 748"/>
                <a:gd name="T63" fmla="*/ 9 h 95"/>
                <a:gd name="T64" fmla="*/ 604 w 748"/>
                <a:gd name="T65" fmla="*/ 6 h 95"/>
                <a:gd name="T66" fmla="*/ 227 w 748"/>
                <a:gd name="T67" fmla="*/ 28 h 95"/>
                <a:gd name="T68" fmla="*/ 201 w 748"/>
                <a:gd name="T69" fmla="*/ 36 h 95"/>
                <a:gd name="T70" fmla="*/ 220 w 748"/>
                <a:gd name="T71" fmla="*/ 21 h 95"/>
                <a:gd name="T72" fmla="*/ 196 w 748"/>
                <a:gd name="T73" fmla="*/ 25 h 95"/>
                <a:gd name="T74" fmla="*/ 184 w 748"/>
                <a:gd name="T75" fmla="*/ 11 h 95"/>
                <a:gd name="T76" fmla="*/ 79 w 748"/>
                <a:gd name="T77" fmla="*/ 39 h 95"/>
                <a:gd name="T78" fmla="*/ 54 w 748"/>
                <a:gd name="T79" fmla="*/ 40 h 95"/>
                <a:gd name="T80" fmla="*/ 71 w 748"/>
                <a:gd name="T81" fmla="*/ 38 h 95"/>
                <a:gd name="T82" fmla="*/ 79 w 748"/>
                <a:gd name="T83" fmla="*/ 44 h 95"/>
                <a:gd name="T84" fmla="*/ 60 w 748"/>
                <a:gd name="T85" fmla="*/ 68 h 95"/>
                <a:gd name="T86" fmla="*/ 95 w 748"/>
                <a:gd name="T87" fmla="*/ 48 h 95"/>
                <a:gd name="T88" fmla="*/ 115 w 748"/>
                <a:gd name="T89" fmla="*/ 39 h 95"/>
                <a:gd name="T90" fmla="*/ 132 w 748"/>
                <a:gd name="T91" fmla="*/ 31 h 95"/>
                <a:gd name="T92" fmla="*/ 168 w 748"/>
                <a:gd name="T93" fmla="*/ 26 h 95"/>
                <a:gd name="T94" fmla="*/ 134 w 748"/>
                <a:gd name="T95" fmla="*/ 63 h 95"/>
                <a:gd name="T96" fmla="*/ 174 w 748"/>
                <a:gd name="T97" fmla="*/ 29 h 95"/>
                <a:gd name="T98" fmla="*/ 159 w 748"/>
                <a:gd name="T99" fmla="*/ 58 h 95"/>
                <a:gd name="T100" fmla="*/ 194 w 748"/>
                <a:gd name="T101" fmla="*/ 38 h 95"/>
                <a:gd name="T102" fmla="*/ 201 w 748"/>
                <a:gd name="T103" fmla="*/ 43 h 95"/>
                <a:gd name="T104" fmla="*/ 183 w 748"/>
                <a:gd name="T105" fmla="*/ 66 h 95"/>
                <a:gd name="T106" fmla="*/ 222 w 748"/>
                <a:gd name="T107" fmla="*/ 63 h 95"/>
                <a:gd name="T108" fmla="*/ 227 w 748"/>
                <a:gd name="T109" fmla="*/ 66 h 95"/>
                <a:gd name="T110" fmla="*/ 241 w 748"/>
                <a:gd name="T111" fmla="*/ 73 h 95"/>
                <a:gd name="T112" fmla="*/ 363 w 748"/>
                <a:gd name="T113" fmla="*/ 12 h 95"/>
                <a:gd name="T114" fmla="*/ 717 w 748"/>
                <a:gd name="T115" fmla="*/ 62 h 95"/>
                <a:gd name="T116" fmla="*/ 721 w 748"/>
                <a:gd name="T117" fmla="*/ 3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48" h="95">
                  <a:moveTo>
                    <a:pt x="559" y="11"/>
                  </a:moveTo>
                  <a:cubicBezTo>
                    <a:pt x="559" y="7"/>
                    <a:pt x="557" y="9"/>
                    <a:pt x="557" y="5"/>
                  </a:cubicBezTo>
                  <a:cubicBezTo>
                    <a:pt x="546" y="13"/>
                    <a:pt x="543" y="8"/>
                    <a:pt x="534" y="8"/>
                  </a:cubicBezTo>
                  <a:cubicBezTo>
                    <a:pt x="537" y="7"/>
                    <a:pt x="541" y="7"/>
                    <a:pt x="539" y="3"/>
                  </a:cubicBezTo>
                  <a:cubicBezTo>
                    <a:pt x="529" y="8"/>
                    <a:pt x="508" y="10"/>
                    <a:pt x="498" y="11"/>
                  </a:cubicBezTo>
                  <a:cubicBezTo>
                    <a:pt x="499" y="11"/>
                    <a:pt x="499" y="9"/>
                    <a:pt x="498" y="8"/>
                  </a:cubicBezTo>
                  <a:cubicBezTo>
                    <a:pt x="491" y="10"/>
                    <a:pt x="491" y="13"/>
                    <a:pt x="485" y="9"/>
                  </a:cubicBezTo>
                  <a:cubicBezTo>
                    <a:pt x="483" y="14"/>
                    <a:pt x="481" y="8"/>
                    <a:pt x="480" y="13"/>
                  </a:cubicBezTo>
                  <a:cubicBezTo>
                    <a:pt x="478" y="10"/>
                    <a:pt x="476" y="12"/>
                    <a:pt x="476" y="9"/>
                  </a:cubicBezTo>
                  <a:cubicBezTo>
                    <a:pt x="473" y="9"/>
                    <a:pt x="470" y="11"/>
                    <a:pt x="467" y="8"/>
                  </a:cubicBezTo>
                  <a:cubicBezTo>
                    <a:pt x="463" y="10"/>
                    <a:pt x="469" y="13"/>
                    <a:pt x="465" y="15"/>
                  </a:cubicBezTo>
                  <a:cubicBezTo>
                    <a:pt x="464" y="14"/>
                    <a:pt x="463" y="13"/>
                    <a:pt x="462" y="13"/>
                  </a:cubicBezTo>
                  <a:cubicBezTo>
                    <a:pt x="463" y="12"/>
                    <a:pt x="464" y="10"/>
                    <a:pt x="462" y="9"/>
                  </a:cubicBezTo>
                  <a:cubicBezTo>
                    <a:pt x="461" y="10"/>
                    <a:pt x="459" y="11"/>
                    <a:pt x="458" y="12"/>
                  </a:cubicBezTo>
                  <a:cubicBezTo>
                    <a:pt x="445" y="2"/>
                    <a:pt x="432" y="14"/>
                    <a:pt x="426" y="14"/>
                  </a:cubicBezTo>
                  <a:cubicBezTo>
                    <a:pt x="422" y="9"/>
                    <a:pt x="428" y="10"/>
                    <a:pt x="427" y="8"/>
                  </a:cubicBezTo>
                  <a:cubicBezTo>
                    <a:pt x="420" y="9"/>
                    <a:pt x="412" y="6"/>
                    <a:pt x="410" y="14"/>
                  </a:cubicBezTo>
                  <a:cubicBezTo>
                    <a:pt x="405" y="6"/>
                    <a:pt x="404" y="18"/>
                    <a:pt x="401" y="13"/>
                  </a:cubicBezTo>
                  <a:cubicBezTo>
                    <a:pt x="400" y="11"/>
                    <a:pt x="406" y="9"/>
                    <a:pt x="402" y="7"/>
                  </a:cubicBezTo>
                  <a:cubicBezTo>
                    <a:pt x="397" y="8"/>
                    <a:pt x="397" y="14"/>
                    <a:pt x="392" y="11"/>
                  </a:cubicBezTo>
                  <a:cubicBezTo>
                    <a:pt x="393" y="10"/>
                    <a:pt x="394" y="9"/>
                    <a:pt x="392" y="7"/>
                  </a:cubicBezTo>
                  <a:cubicBezTo>
                    <a:pt x="386" y="13"/>
                    <a:pt x="381" y="11"/>
                    <a:pt x="375" y="13"/>
                  </a:cubicBezTo>
                  <a:cubicBezTo>
                    <a:pt x="376" y="13"/>
                    <a:pt x="376" y="7"/>
                    <a:pt x="374" y="9"/>
                  </a:cubicBezTo>
                  <a:cubicBezTo>
                    <a:pt x="375" y="12"/>
                    <a:pt x="368" y="13"/>
                    <a:pt x="366" y="13"/>
                  </a:cubicBezTo>
                  <a:cubicBezTo>
                    <a:pt x="370" y="11"/>
                    <a:pt x="369" y="8"/>
                    <a:pt x="370" y="5"/>
                  </a:cubicBezTo>
                  <a:cubicBezTo>
                    <a:pt x="365" y="4"/>
                    <a:pt x="369" y="8"/>
                    <a:pt x="365" y="10"/>
                  </a:cubicBezTo>
                  <a:cubicBezTo>
                    <a:pt x="361" y="4"/>
                    <a:pt x="353" y="5"/>
                    <a:pt x="350" y="11"/>
                  </a:cubicBezTo>
                  <a:cubicBezTo>
                    <a:pt x="346" y="10"/>
                    <a:pt x="340" y="11"/>
                    <a:pt x="338" y="8"/>
                  </a:cubicBezTo>
                  <a:cubicBezTo>
                    <a:pt x="336" y="8"/>
                    <a:pt x="326" y="14"/>
                    <a:pt x="322" y="8"/>
                  </a:cubicBezTo>
                  <a:cubicBezTo>
                    <a:pt x="318" y="9"/>
                    <a:pt x="321" y="12"/>
                    <a:pt x="319" y="14"/>
                  </a:cubicBezTo>
                  <a:cubicBezTo>
                    <a:pt x="317" y="11"/>
                    <a:pt x="315" y="8"/>
                    <a:pt x="315" y="6"/>
                  </a:cubicBezTo>
                  <a:cubicBezTo>
                    <a:pt x="310" y="8"/>
                    <a:pt x="314" y="12"/>
                    <a:pt x="311" y="15"/>
                  </a:cubicBezTo>
                  <a:cubicBezTo>
                    <a:pt x="309" y="12"/>
                    <a:pt x="301" y="15"/>
                    <a:pt x="302" y="11"/>
                  </a:cubicBezTo>
                  <a:cubicBezTo>
                    <a:pt x="304" y="12"/>
                    <a:pt x="311" y="14"/>
                    <a:pt x="310" y="8"/>
                  </a:cubicBezTo>
                  <a:cubicBezTo>
                    <a:pt x="305" y="11"/>
                    <a:pt x="302" y="7"/>
                    <a:pt x="298" y="7"/>
                  </a:cubicBezTo>
                  <a:cubicBezTo>
                    <a:pt x="298" y="11"/>
                    <a:pt x="299" y="8"/>
                    <a:pt x="302" y="9"/>
                  </a:cubicBezTo>
                  <a:cubicBezTo>
                    <a:pt x="298" y="10"/>
                    <a:pt x="297" y="14"/>
                    <a:pt x="295" y="13"/>
                  </a:cubicBezTo>
                  <a:cubicBezTo>
                    <a:pt x="292" y="11"/>
                    <a:pt x="295" y="6"/>
                    <a:pt x="292" y="8"/>
                  </a:cubicBezTo>
                  <a:cubicBezTo>
                    <a:pt x="294" y="10"/>
                    <a:pt x="287" y="15"/>
                    <a:pt x="286" y="13"/>
                  </a:cubicBezTo>
                  <a:cubicBezTo>
                    <a:pt x="284" y="8"/>
                    <a:pt x="293" y="5"/>
                    <a:pt x="289" y="1"/>
                  </a:cubicBezTo>
                  <a:cubicBezTo>
                    <a:pt x="285" y="11"/>
                    <a:pt x="272" y="11"/>
                    <a:pt x="263" y="11"/>
                  </a:cubicBezTo>
                  <a:cubicBezTo>
                    <a:pt x="263" y="8"/>
                    <a:pt x="264" y="2"/>
                    <a:pt x="260" y="4"/>
                  </a:cubicBezTo>
                  <a:cubicBezTo>
                    <a:pt x="258" y="8"/>
                    <a:pt x="261" y="7"/>
                    <a:pt x="260" y="9"/>
                  </a:cubicBezTo>
                  <a:cubicBezTo>
                    <a:pt x="257" y="10"/>
                    <a:pt x="256" y="12"/>
                    <a:pt x="253" y="6"/>
                  </a:cubicBezTo>
                  <a:cubicBezTo>
                    <a:pt x="251" y="7"/>
                    <a:pt x="252" y="9"/>
                    <a:pt x="250" y="10"/>
                  </a:cubicBezTo>
                  <a:cubicBezTo>
                    <a:pt x="245" y="1"/>
                    <a:pt x="245" y="12"/>
                    <a:pt x="243" y="10"/>
                  </a:cubicBezTo>
                  <a:cubicBezTo>
                    <a:pt x="238" y="7"/>
                    <a:pt x="247" y="6"/>
                    <a:pt x="242" y="3"/>
                  </a:cubicBezTo>
                  <a:cubicBezTo>
                    <a:pt x="237" y="7"/>
                    <a:pt x="240" y="10"/>
                    <a:pt x="234" y="11"/>
                  </a:cubicBezTo>
                  <a:cubicBezTo>
                    <a:pt x="234" y="8"/>
                    <a:pt x="232" y="6"/>
                    <a:pt x="230" y="6"/>
                  </a:cubicBezTo>
                  <a:cubicBezTo>
                    <a:pt x="229" y="8"/>
                    <a:pt x="227" y="11"/>
                    <a:pt x="226" y="5"/>
                  </a:cubicBezTo>
                  <a:cubicBezTo>
                    <a:pt x="220" y="7"/>
                    <a:pt x="230" y="10"/>
                    <a:pt x="224" y="12"/>
                  </a:cubicBezTo>
                  <a:cubicBezTo>
                    <a:pt x="223" y="11"/>
                    <a:pt x="222" y="10"/>
                    <a:pt x="220" y="10"/>
                  </a:cubicBezTo>
                  <a:cubicBezTo>
                    <a:pt x="223" y="8"/>
                    <a:pt x="223" y="6"/>
                    <a:pt x="221" y="4"/>
                  </a:cubicBezTo>
                  <a:cubicBezTo>
                    <a:pt x="214" y="5"/>
                    <a:pt x="221" y="17"/>
                    <a:pt x="213" y="12"/>
                  </a:cubicBezTo>
                  <a:cubicBezTo>
                    <a:pt x="219" y="11"/>
                    <a:pt x="214" y="9"/>
                    <a:pt x="216" y="4"/>
                  </a:cubicBezTo>
                  <a:cubicBezTo>
                    <a:pt x="212" y="5"/>
                    <a:pt x="207" y="9"/>
                    <a:pt x="205" y="13"/>
                  </a:cubicBezTo>
                  <a:cubicBezTo>
                    <a:pt x="202" y="10"/>
                    <a:pt x="204" y="7"/>
                    <a:pt x="201" y="5"/>
                  </a:cubicBezTo>
                  <a:cubicBezTo>
                    <a:pt x="194" y="9"/>
                    <a:pt x="192" y="14"/>
                    <a:pt x="188" y="12"/>
                  </a:cubicBezTo>
                  <a:cubicBezTo>
                    <a:pt x="191" y="10"/>
                    <a:pt x="183" y="7"/>
                    <a:pt x="188" y="6"/>
                  </a:cubicBezTo>
                  <a:cubicBezTo>
                    <a:pt x="189" y="7"/>
                    <a:pt x="188" y="8"/>
                    <a:pt x="190" y="10"/>
                  </a:cubicBezTo>
                  <a:cubicBezTo>
                    <a:pt x="197" y="2"/>
                    <a:pt x="183" y="7"/>
                    <a:pt x="179" y="4"/>
                  </a:cubicBezTo>
                  <a:cubicBezTo>
                    <a:pt x="174" y="7"/>
                    <a:pt x="174" y="12"/>
                    <a:pt x="169" y="8"/>
                  </a:cubicBezTo>
                  <a:cubicBezTo>
                    <a:pt x="169" y="4"/>
                    <a:pt x="176" y="9"/>
                    <a:pt x="175" y="2"/>
                  </a:cubicBezTo>
                  <a:cubicBezTo>
                    <a:pt x="167" y="6"/>
                    <a:pt x="150" y="5"/>
                    <a:pt x="152" y="18"/>
                  </a:cubicBezTo>
                  <a:cubicBezTo>
                    <a:pt x="155" y="14"/>
                    <a:pt x="157" y="17"/>
                    <a:pt x="160" y="17"/>
                  </a:cubicBezTo>
                  <a:cubicBezTo>
                    <a:pt x="165" y="15"/>
                    <a:pt x="162" y="12"/>
                    <a:pt x="166" y="9"/>
                  </a:cubicBezTo>
                  <a:cubicBezTo>
                    <a:pt x="170" y="13"/>
                    <a:pt x="167" y="16"/>
                    <a:pt x="164" y="19"/>
                  </a:cubicBezTo>
                  <a:cubicBezTo>
                    <a:pt x="159" y="19"/>
                    <a:pt x="153" y="20"/>
                    <a:pt x="148" y="23"/>
                  </a:cubicBezTo>
                  <a:cubicBezTo>
                    <a:pt x="147" y="22"/>
                    <a:pt x="147" y="22"/>
                    <a:pt x="146" y="21"/>
                  </a:cubicBezTo>
                  <a:cubicBezTo>
                    <a:pt x="156" y="14"/>
                    <a:pt x="144" y="12"/>
                    <a:pt x="152" y="7"/>
                  </a:cubicBezTo>
                  <a:cubicBezTo>
                    <a:pt x="146" y="7"/>
                    <a:pt x="146" y="11"/>
                    <a:pt x="140" y="13"/>
                  </a:cubicBezTo>
                  <a:cubicBezTo>
                    <a:pt x="138" y="17"/>
                    <a:pt x="144" y="15"/>
                    <a:pt x="142" y="18"/>
                  </a:cubicBezTo>
                  <a:cubicBezTo>
                    <a:pt x="136" y="18"/>
                    <a:pt x="138" y="21"/>
                    <a:pt x="133" y="25"/>
                  </a:cubicBezTo>
                  <a:cubicBezTo>
                    <a:pt x="131" y="19"/>
                    <a:pt x="127" y="30"/>
                    <a:pt x="125" y="26"/>
                  </a:cubicBezTo>
                  <a:cubicBezTo>
                    <a:pt x="123" y="22"/>
                    <a:pt x="130" y="20"/>
                    <a:pt x="129" y="16"/>
                  </a:cubicBezTo>
                  <a:cubicBezTo>
                    <a:pt x="139" y="21"/>
                    <a:pt x="139" y="4"/>
                    <a:pt x="149" y="6"/>
                  </a:cubicBezTo>
                  <a:cubicBezTo>
                    <a:pt x="143" y="3"/>
                    <a:pt x="136" y="7"/>
                    <a:pt x="130" y="5"/>
                  </a:cubicBezTo>
                  <a:cubicBezTo>
                    <a:pt x="129" y="8"/>
                    <a:pt x="127" y="12"/>
                    <a:pt x="127" y="16"/>
                  </a:cubicBezTo>
                  <a:cubicBezTo>
                    <a:pt x="125" y="14"/>
                    <a:pt x="123" y="14"/>
                    <a:pt x="121" y="15"/>
                  </a:cubicBezTo>
                  <a:cubicBezTo>
                    <a:pt x="119" y="19"/>
                    <a:pt x="128" y="17"/>
                    <a:pt x="126" y="20"/>
                  </a:cubicBezTo>
                  <a:cubicBezTo>
                    <a:pt x="115" y="20"/>
                    <a:pt x="116" y="24"/>
                    <a:pt x="111" y="27"/>
                  </a:cubicBezTo>
                  <a:cubicBezTo>
                    <a:pt x="111" y="22"/>
                    <a:pt x="111" y="17"/>
                    <a:pt x="114" y="13"/>
                  </a:cubicBezTo>
                  <a:cubicBezTo>
                    <a:pt x="118" y="16"/>
                    <a:pt x="116" y="18"/>
                    <a:pt x="119" y="21"/>
                  </a:cubicBezTo>
                  <a:cubicBezTo>
                    <a:pt x="120" y="15"/>
                    <a:pt x="122" y="9"/>
                    <a:pt x="126" y="4"/>
                  </a:cubicBezTo>
                  <a:cubicBezTo>
                    <a:pt x="124" y="1"/>
                    <a:pt x="109" y="1"/>
                    <a:pt x="114" y="8"/>
                  </a:cubicBezTo>
                  <a:cubicBezTo>
                    <a:pt x="114" y="10"/>
                    <a:pt x="109" y="12"/>
                    <a:pt x="106" y="12"/>
                  </a:cubicBezTo>
                  <a:cubicBezTo>
                    <a:pt x="103" y="10"/>
                    <a:pt x="112" y="9"/>
                    <a:pt x="109" y="6"/>
                  </a:cubicBezTo>
                  <a:cubicBezTo>
                    <a:pt x="104" y="8"/>
                    <a:pt x="106" y="3"/>
                    <a:pt x="107" y="1"/>
                  </a:cubicBezTo>
                  <a:cubicBezTo>
                    <a:pt x="103" y="6"/>
                    <a:pt x="93" y="13"/>
                    <a:pt x="86" y="16"/>
                  </a:cubicBezTo>
                  <a:cubicBezTo>
                    <a:pt x="87" y="14"/>
                    <a:pt x="85" y="13"/>
                    <a:pt x="86" y="12"/>
                  </a:cubicBezTo>
                  <a:cubicBezTo>
                    <a:pt x="90" y="7"/>
                    <a:pt x="103" y="8"/>
                    <a:pt x="99" y="0"/>
                  </a:cubicBezTo>
                  <a:cubicBezTo>
                    <a:pt x="94" y="2"/>
                    <a:pt x="96" y="5"/>
                    <a:pt x="92" y="7"/>
                  </a:cubicBezTo>
                  <a:cubicBezTo>
                    <a:pt x="86" y="7"/>
                    <a:pt x="91" y="4"/>
                    <a:pt x="89" y="1"/>
                  </a:cubicBezTo>
                  <a:cubicBezTo>
                    <a:pt x="80" y="5"/>
                    <a:pt x="88" y="11"/>
                    <a:pt x="82" y="15"/>
                  </a:cubicBezTo>
                  <a:cubicBezTo>
                    <a:pt x="78" y="10"/>
                    <a:pt x="73" y="16"/>
                    <a:pt x="70" y="10"/>
                  </a:cubicBezTo>
                  <a:cubicBezTo>
                    <a:pt x="68" y="13"/>
                    <a:pt x="69" y="17"/>
                    <a:pt x="64" y="20"/>
                  </a:cubicBezTo>
                  <a:cubicBezTo>
                    <a:pt x="57" y="12"/>
                    <a:pt x="58" y="16"/>
                    <a:pt x="51" y="12"/>
                  </a:cubicBezTo>
                  <a:cubicBezTo>
                    <a:pt x="52" y="17"/>
                    <a:pt x="49" y="18"/>
                    <a:pt x="44" y="21"/>
                  </a:cubicBezTo>
                  <a:cubicBezTo>
                    <a:pt x="50" y="29"/>
                    <a:pt x="44" y="36"/>
                    <a:pt x="35" y="43"/>
                  </a:cubicBezTo>
                  <a:cubicBezTo>
                    <a:pt x="29" y="38"/>
                    <a:pt x="22" y="43"/>
                    <a:pt x="18" y="49"/>
                  </a:cubicBezTo>
                  <a:cubicBezTo>
                    <a:pt x="13" y="48"/>
                    <a:pt x="18" y="44"/>
                    <a:pt x="12" y="42"/>
                  </a:cubicBezTo>
                  <a:cubicBezTo>
                    <a:pt x="11" y="46"/>
                    <a:pt x="16" y="67"/>
                    <a:pt x="8" y="58"/>
                  </a:cubicBezTo>
                  <a:cubicBezTo>
                    <a:pt x="7" y="60"/>
                    <a:pt x="0" y="62"/>
                    <a:pt x="5" y="64"/>
                  </a:cubicBezTo>
                  <a:cubicBezTo>
                    <a:pt x="9" y="64"/>
                    <a:pt x="13" y="63"/>
                    <a:pt x="17" y="64"/>
                  </a:cubicBezTo>
                  <a:cubicBezTo>
                    <a:pt x="18" y="60"/>
                    <a:pt x="17" y="56"/>
                    <a:pt x="20" y="52"/>
                  </a:cubicBezTo>
                  <a:cubicBezTo>
                    <a:pt x="22" y="53"/>
                    <a:pt x="24" y="53"/>
                    <a:pt x="25" y="56"/>
                  </a:cubicBezTo>
                  <a:cubicBezTo>
                    <a:pt x="27" y="51"/>
                    <a:pt x="30" y="52"/>
                    <a:pt x="34" y="51"/>
                  </a:cubicBezTo>
                  <a:cubicBezTo>
                    <a:pt x="32" y="48"/>
                    <a:pt x="30" y="49"/>
                    <a:pt x="29" y="47"/>
                  </a:cubicBezTo>
                  <a:cubicBezTo>
                    <a:pt x="35" y="41"/>
                    <a:pt x="36" y="47"/>
                    <a:pt x="40" y="40"/>
                  </a:cubicBezTo>
                  <a:cubicBezTo>
                    <a:pt x="43" y="44"/>
                    <a:pt x="49" y="46"/>
                    <a:pt x="56" y="46"/>
                  </a:cubicBezTo>
                  <a:cubicBezTo>
                    <a:pt x="46" y="53"/>
                    <a:pt x="60" y="57"/>
                    <a:pt x="51" y="64"/>
                  </a:cubicBezTo>
                  <a:cubicBezTo>
                    <a:pt x="57" y="73"/>
                    <a:pt x="65" y="66"/>
                    <a:pt x="71" y="69"/>
                  </a:cubicBezTo>
                  <a:cubicBezTo>
                    <a:pt x="69" y="66"/>
                    <a:pt x="67" y="67"/>
                    <a:pt x="65" y="63"/>
                  </a:cubicBezTo>
                  <a:cubicBezTo>
                    <a:pt x="66" y="61"/>
                    <a:pt x="66" y="59"/>
                    <a:pt x="68" y="58"/>
                  </a:cubicBezTo>
                  <a:cubicBezTo>
                    <a:pt x="70" y="60"/>
                    <a:pt x="69" y="62"/>
                    <a:pt x="71" y="63"/>
                  </a:cubicBezTo>
                  <a:cubicBezTo>
                    <a:pt x="72" y="64"/>
                    <a:pt x="78" y="62"/>
                    <a:pt x="76" y="59"/>
                  </a:cubicBezTo>
                  <a:cubicBezTo>
                    <a:pt x="75" y="59"/>
                    <a:pt x="81" y="47"/>
                    <a:pt x="86" y="46"/>
                  </a:cubicBezTo>
                  <a:cubicBezTo>
                    <a:pt x="84" y="48"/>
                    <a:pt x="83" y="50"/>
                    <a:pt x="83" y="52"/>
                  </a:cubicBezTo>
                  <a:cubicBezTo>
                    <a:pt x="86" y="51"/>
                    <a:pt x="92" y="50"/>
                    <a:pt x="91" y="55"/>
                  </a:cubicBezTo>
                  <a:cubicBezTo>
                    <a:pt x="94" y="52"/>
                    <a:pt x="98" y="50"/>
                    <a:pt x="101" y="51"/>
                  </a:cubicBezTo>
                  <a:cubicBezTo>
                    <a:pt x="101" y="52"/>
                    <a:pt x="102" y="53"/>
                    <a:pt x="101" y="54"/>
                  </a:cubicBezTo>
                  <a:cubicBezTo>
                    <a:pt x="96" y="55"/>
                    <a:pt x="91" y="54"/>
                    <a:pt x="85" y="59"/>
                  </a:cubicBezTo>
                  <a:cubicBezTo>
                    <a:pt x="85" y="58"/>
                    <a:pt x="85" y="53"/>
                    <a:pt x="82" y="55"/>
                  </a:cubicBezTo>
                  <a:cubicBezTo>
                    <a:pt x="85" y="62"/>
                    <a:pt x="73" y="61"/>
                    <a:pt x="75" y="69"/>
                  </a:cubicBezTo>
                  <a:cubicBezTo>
                    <a:pt x="79" y="65"/>
                    <a:pt x="82" y="74"/>
                    <a:pt x="86" y="69"/>
                  </a:cubicBezTo>
                  <a:cubicBezTo>
                    <a:pt x="90" y="67"/>
                    <a:pt x="84" y="64"/>
                    <a:pt x="86" y="62"/>
                  </a:cubicBezTo>
                  <a:cubicBezTo>
                    <a:pt x="88" y="61"/>
                    <a:pt x="89" y="60"/>
                    <a:pt x="90" y="61"/>
                  </a:cubicBezTo>
                  <a:cubicBezTo>
                    <a:pt x="93" y="63"/>
                    <a:pt x="88" y="65"/>
                    <a:pt x="90" y="67"/>
                  </a:cubicBezTo>
                  <a:cubicBezTo>
                    <a:pt x="92" y="66"/>
                    <a:pt x="93" y="70"/>
                    <a:pt x="96" y="65"/>
                  </a:cubicBezTo>
                  <a:cubicBezTo>
                    <a:pt x="94" y="64"/>
                    <a:pt x="93" y="62"/>
                    <a:pt x="91" y="60"/>
                  </a:cubicBezTo>
                  <a:cubicBezTo>
                    <a:pt x="93" y="59"/>
                    <a:pt x="93" y="57"/>
                    <a:pt x="94" y="56"/>
                  </a:cubicBezTo>
                  <a:cubicBezTo>
                    <a:pt x="96" y="62"/>
                    <a:pt x="99" y="56"/>
                    <a:pt x="101" y="60"/>
                  </a:cubicBezTo>
                  <a:cubicBezTo>
                    <a:pt x="98" y="64"/>
                    <a:pt x="97" y="57"/>
                    <a:pt x="94" y="61"/>
                  </a:cubicBezTo>
                  <a:cubicBezTo>
                    <a:pt x="100" y="64"/>
                    <a:pt x="97" y="67"/>
                    <a:pt x="98" y="71"/>
                  </a:cubicBezTo>
                  <a:cubicBezTo>
                    <a:pt x="105" y="68"/>
                    <a:pt x="100" y="63"/>
                    <a:pt x="104" y="59"/>
                  </a:cubicBezTo>
                  <a:cubicBezTo>
                    <a:pt x="107" y="57"/>
                    <a:pt x="109" y="64"/>
                    <a:pt x="112" y="63"/>
                  </a:cubicBezTo>
                  <a:cubicBezTo>
                    <a:pt x="114" y="59"/>
                    <a:pt x="118" y="57"/>
                    <a:pt x="112" y="54"/>
                  </a:cubicBezTo>
                  <a:cubicBezTo>
                    <a:pt x="115" y="51"/>
                    <a:pt x="120" y="47"/>
                    <a:pt x="124" y="49"/>
                  </a:cubicBezTo>
                  <a:cubicBezTo>
                    <a:pt x="117" y="54"/>
                    <a:pt x="118" y="60"/>
                    <a:pt x="114" y="66"/>
                  </a:cubicBezTo>
                  <a:cubicBezTo>
                    <a:pt x="111" y="60"/>
                    <a:pt x="96" y="73"/>
                    <a:pt x="104" y="74"/>
                  </a:cubicBezTo>
                  <a:cubicBezTo>
                    <a:pt x="103" y="70"/>
                    <a:pt x="109" y="75"/>
                    <a:pt x="112" y="69"/>
                  </a:cubicBezTo>
                  <a:cubicBezTo>
                    <a:pt x="115" y="75"/>
                    <a:pt x="123" y="71"/>
                    <a:pt x="131" y="76"/>
                  </a:cubicBezTo>
                  <a:cubicBezTo>
                    <a:pt x="136" y="74"/>
                    <a:pt x="133" y="71"/>
                    <a:pt x="134" y="68"/>
                  </a:cubicBezTo>
                  <a:cubicBezTo>
                    <a:pt x="136" y="69"/>
                    <a:pt x="138" y="65"/>
                    <a:pt x="140" y="69"/>
                  </a:cubicBezTo>
                  <a:cubicBezTo>
                    <a:pt x="143" y="65"/>
                    <a:pt x="143" y="65"/>
                    <a:pt x="147" y="64"/>
                  </a:cubicBezTo>
                  <a:cubicBezTo>
                    <a:pt x="145" y="58"/>
                    <a:pt x="142" y="67"/>
                    <a:pt x="140" y="64"/>
                  </a:cubicBezTo>
                  <a:cubicBezTo>
                    <a:pt x="137" y="61"/>
                    <a:pt x="137" y="59"/>
                    <a:pt x="138" y="57"/>
                  </a:cubicBezTo>
                  <a:cubicBezTo>
                    <a:pt x="142" y="56"/>
                    <a:pt x="145" y="61"/>
                    <a:pt x="150" y="56"/>
                  </a:cubicBezTo>
                  <a:cubicBezTo>
                    <a:pt x="146" y="52"/>
                    <a:pt x="148" y="49"/>
                    <a:pt x="151" y="46"/>
                  </a:cubicBezTo>
                  <a:cubicBezTo>
                    <a:pt x="154" y="49"/>
                    <a:pt x="157" y="43"/>
                    <a:pt x="160" y="44"/>
                  </a:cubicBezTo>
                  <a:cubicBezTo>
                    <a:pt x="161" y="45"/>
                    <a:pt x="160" y="47"/>
                    <a:pt x="160" y="48"/>
                  </a:cubicBezTo>
                  <a:cubicBezTo>
                    <a:pt x="157" y="52"/>
                    <a:pt x="154" y="50"/>
                    <a:pt x="151" y="51"/>
                  </a:cubicBezTo>
                  <a:cubicBezTo>
                    <a:pt x="154" y="59"/>
                    <a:pt x="144" y="65"/>
                    <a:pt x="147" y="73"/>
                  </a:cubicBezTo>
                  <a:cubicBezTo>
                    <a:pt x="143" y="73"/>
                    <a:pt x="140" y="68"/>
                    <a:pt x="136" y="72"/>
                  </a:cubicBezTo>
                  <a:cubicBezTo>
                    <a:pt x="140" y="79"/>
                    <a:pt x="149" y="71"/>
                    <a:pt x="150" y="77"/>
                  </a:cubicBezTo>
                  <a:cubicBezTo>
                    <a:pt x="157" y="75"/>
                    <a:pt x="157" y="70"/>
                    <a:pt x="162" y="64"/>
                  </a:cubicBezTo>
                  <a:cubicBezTo>
                    <a:pt x="163" y="66"/>
                    <a:pt x="165" y="65"/>
                    <a:pt x="166" y="67"/>
                  </a:cubicBezTo>
                  <a:cubicBezTo>
                    <a:pt x="165" y="71"/>
                    <a:pt x="161" y="69"/>
                    <a:pt x="161" y="72"/>
                  </a:cubicBezTo>
                  <a:cubicBezTo>
                    <a:pt x="163" y="76"/>
                    <a:pt x="166" y="72"/>
                    <a:pt x="169" y="75"/>
                  </a:cubicBezTo>
                  <a:cubicBezTo>
                    <a:pt x="175" y="71"/>
                    <a:pt x="166" y="64"/>
                    <a:pt x="167" y="62"/>
                  </a:cubicBezTo>
                  <a:cubicBezTo>
                    <a:pt x="169" y="61"/>
                    <a:pt x="170" y="62"/>
                    <a:pt x="171" y="63"/>
                  </a:cubicBezTo>
                  <a:cubicBezTo>
                    <a:pt x="173" y="68"/>
                    <a:pt x="172" y="72"/>
                    <a:pt x="177" y="76"/>
                  </a:cubicBezTo>
                  <a:cubicBezTo>
                    <a:pt x="180" y="76"/>
                    <a:pt x="182" y="72"/>
                    <a:pt x="184" y="78"/>
                  </a:cubicBezTo>
                  <a:cubicBezTo>
                    <a:pt x="187" y="73"/>
                    <a:pt x="190" y="78"/>
                    <a:pt x="189" y="81"/>
                  </a:cubicBezTo>
                  <a:cubicBezTo>
                    <a:pt x="195" y="71"/>
                    <a:pt x="202" y="78"/>
                    <a:pt x="204" y="70"/>
                  </a:cubicBezTo>
                  <a:cubicBezTo>
                    <a:pt x="202" y="67"/>
                    <a:pt x="200" y="69"/>
                    <a:pt x="198" y="65"/>
                  </a:cubicBezTo>
                  <a:cubicBezTo>
                    <a:pt x="204" y="64"/>
                    <a:pt x="201" y="62"/>
                    <a:pt x="204" y="58"/>
                  </a:cubicBezTo>
                  <a:cubicBezTo>
                    <a:pt x="204" y="64"/>
                    <a:pt x="210" y="59"/>
                    <a:pt x="213" y="61"/>
                  </a:cubicBezTo>
                  <a:cubicBezTo>
                    <a:pt x="213" y="64"/>
                    <a:pt x="208" y="64"/>
                    <a:pt x="205" y="64"/>
                  </a:cubicBezTo>
                  <a:cubicBezTo>
                    <a:pt x="207" y="69"/>
                    <a:pt x="203" y="73"/>
                    <a:pt x="203" y="78"/>
                  </a:cubicBezTo>
                  <a:cubicBezTo>
                    <a:pt x="209" y="73"/>
                    <a:pt x="209" y="80"/>
                    <a:pt x="215" y="79"/>
                  </a:cubicBezTo>
                  <a:cubicBezTo>
                    <a:pt x="216" y="75"/>
                    <a:pt x="211" y="77"/>
                    <a:pt x="213" y="75"/>
                  </a:cubicBezTo>
                  <a:cubicBezTo>
                    <a:pt x="216" y="77"/>
                    <a:pt x="219" y="75"/>
                    <a:pt x="221" y="76"/>
                  </a:cubicBezTo>
                  <a:cubicBezTo>
                    <a:pt x="223" y="77"/>
                    <a:pt x="220" y="78"/>
                    <a:pt x="221" y="80"/>
                  </a:cubicBezTo>
                  <a:cubicBezTo>
                    <a:pt x="225" y="82"/>
                    <a:pt x="228" y="76"/>
                    <a:pt x="229" y="77"/>
                  </a:cubicBezTo>
                  <a:cubicBezTo>
                    <a:pt x="229" y="82"/>
                    <a:pt x="244" y="78"/>
                    <a:pt x="244" y="84"/>
                  </a:cubicBezTo>
                  <a:cubicBezTo>
                    <a:pt x="249" y="80"/>
                    <a:pt x="255" y="79"/>
                    <a:pt x="259" y="82"/>
                  </a:cubicBezTo>
                  <a:cubicBezTo>
                    <a:pt x="263" y="79"/>
                    <a:pt x="269" y="76"/>
                    <a:pt x="268" y="72"/>
                  </a:cubicBezTo>
                  <a:cubicBezTo>
                    <a:pt x="268" y="73"/>
                    <a:pt x="269" y="73"/>
                    <a:pt x="270" y="73"/>
                  </a:cubicBezTo>
                  <a:cubicBezTo>
                    <a:pt x="266" y="77"/>
                    <a:pt x="272" y="82"/>
                    <a:pt x="274" y="83"/>
                  </a:cubicBezTo>
                  <a:cubicBezTo>
                    <a:pt x="274" y="79"/>
                    <a:pt x="284" y="87"/>
                    <a:pt x="284" y="79"/>
                  </a:cubicBezTo>
                  <a:cubicBezTo>
                    <a:pt x="289" y="84"/>
                    <a:pt x="296" y="83"/>
                    <a:pt x="302" y="82"/>
                  </a:cubicBezTo>
                  <a:cubicBezTo>
                    <a:pt x="300" y="78"/>
                    <a:pt x="296" y="79"/>
                    <a:pt x="299" y="75"/>
                  </a:cubicBezTo>
                  <a:cubicBezTo>
                    <a:pt x="298" y="81"/>
                    <a:pt x="304" y="77"/>
                    <a:pt x="306" y="77"/>
                  </a:cubicBezTo>
                  <a:cubicBezTo>
                    <a:pt x="303" y="84"/>
                    <a:pt x="321" y="74"/>
                    <a:pt x="318" y="84"/>
                  </a:cubicBezTo>
                  <a:cubicBezTo>
                    <a:pt x="314" y="77"/>
                    <a:pt x="310" y="84"/>
                    <a:pt x="305" y="83"/>
                  </a:cubicBezTo>
                  <a:cubicBezTo>
                    <a:pt x="305" y="84"/>
                    <a:pt x="306" y="84"/>
                    <a:pt x="305" y="85"/>
                  </a:cubicBezTo>
                  <a:cubicBezTo>
                    <a:pt x="305" y="86"/>
                    <a:pt x="305" y="87"/>
                    <a:pt x="305" y="88"/>
                  </a:cubicBezTo>
                  <a:cubicBezTo>
                    <a:pt x="312" y="84"/>
                    <a:pt x="317" y="85"/>
                    <a:pt x="327" y="86"/>
                  </a:cubicBezTo>
                  <a:cubicBezTo>
                    <a:pt x="337" y="86"/>
                    <a:pt x="354" y="90"/>
                    <a:pt x="362" y="87"/>
                  </a:cubicBezTo>
                  <a:cubicBezTo>
                    <a:pt x="364" y="86"/>
                    <a:pt x="364" y="86"/>
                    <a:pt x="364" y="85"/>
                  </a:cubicBezTo>
                  <a:cubicBezTo>
                    <a:pt x="363" y="84"/>
                    <a:pt x="364" y="84"/>
                    <a:pt x="364" y="85"/>
                  </a:cubicBezTo>
                  <a:cubicBezTo>
                    <a:pt x="364" y="85"/>
                    <a:pt x="365" y="86"/>
                    <a:pt x="365" y="86"/>
                  </a:cubicBezTo>
                  <a:cubicBezTo>
                    <a:pt x="372" y="93"/>
                    <a:pt x="389" y="81"/>
                    <a:pt x="387" y="91"/>
                  </a:cubicBezTo>
                  <a:cubicBezTo>
                    <a:pt x="387" y="87"/>
                    <a:pt x="400" y="85"/>
                    <a:pt x="399" y="90"/>
                  </a:cubicBezTo>
                  <a:cubicBezTo>
                    <a:pt x="413" y="85"/>
                    <a:pt x="426" y="87"/>
                    <a:pt x="439" y="90"/>
                  </a:cubicBezTo>
                  <a:cubicBezTo>
                    <a:pt x="448" y="88"/>
                    <a:pt x="461" y="85"/>
                    <a:pt x="465" y="91"/>
                  </a:cubicBezTo>
                  <a:cubicBezTo>
                    <a:pt x="464" y="90"/>
                    <a:pt x="465" y="89"/>
                    <a:pt x="466" y="87"/>
                  </a:cubicBezTo>
                  <a:cubicBezTo>
                    <a:pt x="481" y="89"/>
                    <a:pt x="505" y="89"/>
                    <a:pt x="524" y="92"/>
                  </a:cubicBezTo>
                  <a:cubicBezTo>
                    <a:pt x="539" y="86"/>
                    <a:pt x="551" y="95"/>
                    <a:pt x="566" y="89"/>
                  </a:cubicBezTo>
                  <a:cubicBezTo>
                    <a:pt x="569" y="91"/>
                    <a:pt x="572" y="89"/>
                    <a:pt x="575" y="93"/>
                  </a:cubicBezTo>
                  <a:cubicBezTo>
                    <a:pt x="588" y="85"/>
                    <a:pt x="600" y="94"/>
                    <a:pt x="614" y="87"/>
                  </a:cubicBezTo>
                  <a:cubicBezTo>
                    <a:pt x="615" y="88"/>
                    <a:pt x="616" y="90"/>
                    <a:pt x="616" y="91"/>
                  </a:cubicBezTo>
                  <a:cubicBezTo>
                    <a:pt x="625" y="89"/>
                    <a:pt x="634" y="85"/>
                    <a:pt x="641" y="86"/>
                  </a:cubicBezTo>
                  <a:cubicBezTo>
                    <a:pt x="643" y="86"/>
                    <a:pt x="646" y="89"/>
                    <a:pt x="648" y="89"/>
                  </a:cubicBezTo>
                  <a:cubicBezTo>
                    <a:pt x="652" y="89"/>
                    <a:pt x="655" y="84"/>
                    <a:pt x="659" y="85"/>
                  </a:cubicBezTo>
                  <a:cubicBezTo>
                    <a:pt x="661" y="85"/>
                    <a:pt x="662" y="88"/>
                    <a:pt x="665" y="87"/>
                  </a:cubicBezTo>
                  <a:cubicBezTo>
                    <a:pt x="669" y="87"/>
                    <a:pt x="669" y="86"/>
                    <a:pt x="675" y="85"/>
                  </a:cubicBezTo>
                  <a:cubicBezTo>
                    <a:pt x="687" y="81"/>
                    <a:pt x="703" y="89"/>
                    <a:pt x="708" y="79"/>
                  </a:cubicBezTo>
                  <a:cubicBezTo>
                    <a:pt x="708" y="81"/>
                    <a:pt x="709" y="82"/>
                    <a:pt x="712" y="83"/>
                  </a:cubicBezTo>
                  <a:cubicBezTo>
                    <a:pt x="715" y="79"/>
                    <a:pt x="717" y="79"/>
                    <a:pt x="721" y="74"/>
                  </a:cubicBezTo>
                  <a:cubicBezTo>
                    <a:pt x="722" y="77"/>
                    <a:pt x="720" y="79"/>
                    <a:pt x="721" y="81"/>
                  </a:cubicBezTo>
                  <a:cubicBezTo>
                    <a:pt x="728" y="77"/>
                    <a:pt x="735" y="72"/>
                    <a:pt x="736" y="64"/>
                  </a:cubicBezTo>
                  <a:cubicBezTo>
                    <a:pt x="742" y="66"/>
                    <a:pt x="744" y="59"/>
                    <a:pt x="748" y="58"/>
                  </a:cubicBezTo>
                  <a:cubicBezTo>
                    <a:pt x="745" y="56"/>
                    <a:pt x="748" y="50"/>
                    <a:pt x="743" y="51"/>
                  </a:cubicBezTo>
                  <a:cubicBezTo>
                    <a:pt x="742" y="55"/>
                    <a:pt x="745" y="56"/>
                    <a:pt x="744" y="58"/>
                  </a:cubicBezTo>
                  <a:cubicBezTo>
                    <a:pt x="740" y="59"/>
                    <a:pt x="732" y="63"/>
                    <a:pt x="732" y="56"/>
                  </a:cubicBezTo>
                  <a:cubicBezTo>
                    <a:pt x="731" y="61"/>
                    <a:pt x="726" y="59"/>
                    <a:pt x="726" y="62"/>
                  </a:cubicBezTo>
                  <a:cubicBezTo>
                    <a:pt x="733" y="58"/>
                    <a:pt x="727" y="71"/>
                    <a:pt x="730" y="69"/>
                  </a:cubicBezTo>
                  <a:cubicBezTo>
                    <a:pt x="732" y="68"/>
                    <a:pt x="729" y="62"/>
                    <a:pt x="732" y="65"/>
                  </a:cubicBezTo>
                  <a:cubicBezTo>
                    <a:pt x="733" y="68"/>
                    <a:pt x="731" y="70"/>
                    <a:pt x="728" y="72"/>
                  </a:cubicBezTo>
                  <a:cubicBezTo>
                    <a:pt x="727" y="66"/>
                    <a:pt x="723" y="75"/>
                    <a:pt x="721" y="72"/>
                  </a:cubicBezTo>
                  <a:cubicBezTo>
                    <a:pt x="721" y="71"/>
                    <a:pt x="720" y="70"/>
                    <a:pt x="719" y="70"/>
                  </a:cubicBezTo>
                  <a:cubicBezTo>
                    <a:pt x="726" y="65"/>
                    <a:pt x="720" y="62"/>
                    <a:pt x="725" y="56"/>
                  </a:cubicBezTo>
                  <a:cubicBezTo>
                    <a:pt x="732" y="58"/>
                    <a:pt x="730" y="47"/>
                    <a:pt x="736" y="53"/>
                  </a:cubicBezTo>
                  <a:cubicBezTo>
                    <a:pt x="737" y="50"/>
                    <a:pt x="746" y="41"/>
                    <a:pt x="739" y="40"/>
                  </a:cubicBezTo>
                  <a:cubicBezTo>
                    <a:pt x="741" y="41"/>
                    <a:pt x="734" y="48"/>
                    <a:pt x="733" y="43"/>
                  </a:cubicBezTo>
                  <a:cubicBezTo>
                    <a:pt x="729" y="46"/>
                    <a:pt x="726" y="58"/>
                    <a:pt x="720" y="51"/>
                  </a:cubicBezTo>
                  <a:cubicBezTo>
                    <a:pt x="722" y="47"/>
                    <a:pt x="723" y="47"/>
                    <a:pt x="727" y="47"/>
                  </a:cubicBezTo>
                  <a:cubicBezTo>
                    <a:pt x="723" y="44"/>
                    <a:pt x="729" y="42"/>
                    <a:pt x="728" y="39"/>
                  </a:cubicBezTo>
                  <a:cubicBezTo>
                    <a:pt x="724" y="39"/>
                    <a:pt x="725" y="30"/>
                    <a:pt x="730" y="27"/>
                  </a:cubicBezTo>
                  <a:cubicBezTo>
                    <a:pt x="731" y="29"/>
                    <a:pt x="732" y="30"/>
                    <a:pt x="733" y="32"/>
                  </a:cubicBezTo>
                  <a:cubicBezTo>
                    <a:pt x="734" y="31"/>
                    <a:pt x="735" y="31"/>
                    <a:pt x="736" y="30"/>
                  </a:cubicBezTo>
                  <a:cubicBezTo>
                    <a:pt x="737" y="29"/>
                    <a:pt x="736" y="27"/>
                    <a:pt x="736" y="26"/>
                  </a:cubicBezTo>
                  <a:cubicBezTo>
                    <a:pt x="735" y="27"/>
                    <a:pt x="733" y="28"/>
                    <a:pt x="732" y="26"/>
                  </a:cubicBezTo>
                  <a:cubicBezTo>
                    <a:pt x="734" y="22"/>
                    <a:pt x="738" y="21"/>
                    <a:pt x="736" y="17"/>
                  </a:cubicBezTo>
                  <a:cubicBezTo>
                    <a:pt x="733" y="19"/>
                    <a:pt x="734" y="21"/>
                    <a:pt x="730" y="23"/>
                  </a:cubicBezTo>
                  <a:cubicBezTo>
                    <a:pt x="724" y="22"/>
                    <a:pt x="725" y="19"/>
                    <a:pt x="724" y="13"/>
                  </a:cubicBezTo>
                  <a:cubicBezTo>
                    <a:pt x="728" y="14"/>
                    <a:pt x="731" y="16"/>
                    <a:pt x="735" y="14"/>
                  </a:cubicBezTo>
                  <a:cubicBezTo>
                    <a:pt x="732" y="10"/>
                    <a:pt x="725" y="13"/>
                    <a:pt x="725" y="7"/>
                  </a:cubicBezTo>
                  <a:cubicBezTo>
                    <a:pt x="723" y="9"/>
                    <a:pt x="723" y="10"/>
                    <a:pt x="723" y="11"/>
                  </a:cubicBezTo>
                  <a:cubicBezTo>
                    <a:pt x="715" y="0"/>
                    <a:pt x="704" y="15"/>
                    <a:pt x="697" y="8"/>
                  </a:cubicBezTo>
                  <a:cubicBezTo>
                    <a:pt x="692" y="9"/>
                    <a:pt x="697" y="17"/>
                    <a:pt x="693" y="15"/>
                  </a:cubicBezTo>
                  <a:cubicBezTo>
                    <a:pt x="696" y="11"/>
                    <a:pt x="689" y="17"/>
                    <a:pt x="689" y="12"/>
                  </a:cubicBezTo>
                  <a:cubicBezTo>
                    <a:pt x="692" y="10"/>
                    <a:pt x="695" y="8"/>
                    <a:pt x="693" y="6"/>
                  </a:cubicBezTo>
                  <a:cubicBezTo>
                    <a:pt x="687" y="9"/>
                    <a:pt x="689" y="7"/>
                    <a:pt x="689" y="10"/>
                  </a:cubicBezTo>
                  <a:cubicBezTo>
                    <a:pt x="684" y="9"/>
                    <a:pt x="676" y="11"/>
                    <a:pt x="674" y="13"/>
                  </a:cubicBezTo>
                  <a:cubicBezTo>
                    <a:pt x="672" y="12"/>
                    <a:pt x="672" y="10"/>
                    <a:pt x="672" y="9"/>
                  </a:cubicBezTo>
                  <a:cubicBezTo>
                    <a:pt x="668" y="10"/>
                    <a:pt x="664" y="10"/>
                    <a:pt x="660" y="10"/>
                  </a:cubicBezTo>
                  <a:cubicBezTo>
                    <a:pt x="661" y="11"/>
                    <a:pt x="658" y="13"/>
                    <a:pt x="658" y="15"/>
                  </a:cubicBezTo>
                  <a:cubicBezTo>
                    <a:pt x="658" y="8"/>
                    <a:pt x="656" y="16"/>
                    <a:pt x="654" y="14"/>
                  </a:cubicBezTo>
                  <a:cubicBezTo>
                    <a:pt x="654" y="13"/>
                    <a:pt x="653" y="13"/>
                    <a:pt x="652" y="12"/>
                  </a:cubicBezTo>
                  <a:cubicBezTo>
                    <a:pt x="654" y="11"/>
                    <a:pt x="655" y="12"/>
                    <a:pt x="657" y="10"/>
                  </a:cubicBezTo>
                  <a:cubicBezTo>
                    <a:pt x="653" y="8"/>
                    <a:pt x="643" y="5"/>
                    <a:pt x="644" y="13"/>
                  </a:cubicBezTo>
                  <a:cubicBezTo>
                    <a:pt x="645" y="12"/>
                    <a:pt x="648" y="11"/>
                    <a:pt x="646" y="13"/>
                  </a:cubicBezTo>
                  <a:cubicBezTo>
                    <a:pt x="642" y="15"/>
                    <a:pt x="644" y="12"/>
                    <a:pt x="642" y="9"/>
                  </a:cubicBezTo>
                  <a:cubicBezTo>
                    <a:pt x="638" y="11"/>
                    <a:pt x="631" y="8"/>
                    <a:pt x="630" y="13"/>
                  </a:cubicBezTo>
                  <a:cubicBezTo>
                    <a:pt x="626" y="9"/>
                    <a:pt x="618" y="13"/>
                    <a:pt x="622" y="8"/>
                  </a:cubicBezTo>
                  <a:cubicBezTo>
                    <a:pt x="621" y="9"/>
                    <a:pt x="620" y="8"/>
                    <a:pt x="620" y="7"/>
                  </a:cubicBezTo>
                  <a:cubicBezTo>
                    <a:pt x="617" y="8"/>
                    <a:pt x="619" y="10"/>
                    <a:pt x="618" y="12"/>
                  </a:cubicBezTo>
                  <a:cubicBezTo>
                    <a:pt x="617" y="10"/>
                    <a:pt x="615" y="12"/>
                    <a:pt x="614" y="11"/>
                  </a:cubicBezTo>
                  <a:cubicBezTo>
                    <a:pt x="616" y="10"/>
                    <a:pt x="618" y="8"/>
                    <a:pt x="616" y="6"/>
                  </a:cubicBezTo>
                  <a:cubicBezTo>
                    <a:pt x="611" y="7"/>
                    <a:pt x="607" y="11"/>
                    <a:pt x="600" y="9"/>
                  </a:cubicBezTo>
                  <a:cubicBezTo>
                    <a:pt x="601" y="9"/>
                    <a:pt x="607" y="9"/>
                    <a:pt x="604" y="6"/>
                  </a:cubicBezTo>
                  <a:cubicBezTo>
                    <a:pt x="601" y="6"/>
                    <a:pt x="595" y="6"/>
                    <a:pt x="594" y="11"/>
                  </a:cubicBezTo>
                  <a:cubicBezTo>
                    <a:pt x="589" y="4"/>
                    <a:pt x="584" y="11"/>
                    <a:pt x="580" y="12"/>
                  </a:cubicBezTo>
                  <a:cubicBezTo>
                    <a:pt x="582" y="11"/>
                    <a:pt x="583" y="9"/>
                    <a:pt x="582" y="7"/>
                  </a:cubicBezTo>
                  <a:cubicBezTo>
                    <a:pt x="578" y="12"/>
                    <a:pt x="581" y="4"/>
                    <a:pt x="578" y="7"/>
                  </a:cubicBezTo>
                  <a:cubicBezTo>
                    <a:pt x="576" y="11"/>
                    <a:pt x="574" y="9"/>
                    <a:pt x="571" y="7"/>
                  </a:cubicBezTo>
                  <a:cubicBezTo>
                    <a:pt x="566" y="14"/>
                    <a:pt x="564" y="5"/>
                    <a:pt x="559" y="11"/>
                  </a:cubicBezTo>
                  <a:close/>
                  <a:moveTo>
                    <a:pt x="231" y="32"/>
                  </a:moveTo>
                  <a:cubicBezTo>
                    <a:pt x="227" y="31"/>
                    <a:pt x="230" y="31"/>
                    <a:pt x="227" y="28"/>
                  </a:cubicBezTo>
                  <a:cubicBezTo>
                    <a:pt x="231" y="24"/>
                    <a:pt x="236" y="30"/>
                    <a:pt x="231" y="32"/>
                  </a:cubicBezTo>
                  <a:close/>
                  <a:moveTo>
                    <a:pt x="231" y="21"/>
                  </a:moveTo>
                  <a:cubicBezTo>
                    <a:pt x="230" y="21"/>
                    <a:pt x="222" y="23"/>
                    <a:pt x="227" y="23"/>
                  </a:cubicBezTo>
                  <a:cubicBezTo>
                    <a:pt x="228" y="25"/>
                    <a:pt x="222" y="25"/>
                    <a:pt x="221" y="22"/>
                  </a:cubicBezTo>
                  <a:cubicBezTo>
                    <a:pt x="224" y="23"/>
                    <a:pt x="228" y="16"/>
                    <a:pt x="231" y="21"/>
                  </a:cubicBezTo>
                  <a:close/>
                  <a:moveTo>
                    <a:pt x="201" y="36"/>
                  </a:moveTo>
                  <a:cubicBezTo>
                    <a:pt x="201" y="32"/>
                    <a:pt x="207" y="22"/>
                    <a:pt x="209" y="30"/>
                  </a:cubicBezTo>
                  <a:cubicBezTo>
                    <a:pt x="203" y="27"/>
                    <a:pt x="206" y="33"/>
                    <a:pt x="201" y="36"/>
                  </a:cubicBezTo>
                  <a:close/>
                  <a:moveTo>
                    <a:pt x="211" y="26"/>
                  </a:moveTo>
                  <a:cubicBezTo>
                    <a:pt x="213" y="25"/>
                    <a:pt x="213" y="26"/>
                    <a:pt x="212" y="27"/>
                  </a:cubicBezTo>
                  <a:cubicBezTo>
                    <a:pt x="217" y="29"/>
                    <a:pt x="212" y="22"/>
                    <a:pt x="217" y="23"/>
                  </a:cubicBezTo>
                  <a:cubicBezTo>
                    <a:pt x="216" y="26"/>
                    <a:pt x="217" y="30"/>
                    <a:pt x="213" y="32"/>
                  </a:cubicBezTo>
                  <a:cubicBezTo>
                    <a:pt x="212" y="30"/>
                    <a:pt x="212" y="28"/>
                    <a:pt x="211" y="26"/>
                  </a:cubicBezTo>
                  <a:close/>
                  <a:moveTo>
                    <a:pt x="217" y="16"/>
                  </a:moveTo>
                  <a:cubicBezTo>
                    <a:pt x="216" y="19"/>
                    <a:pt x="217" y="19"/>
                    <a:pt x="219" y="18"/>
                  </a:cubicBezTo>
                  <a:cubicBezTo>
                    <a:pt x="220" y="19"/>
                    <a:pt x="219" y="20"/>
                    <a:pt x="220" y="21"/>
                  </a:cubicBezTo>
                  <a:cubicBezTo>
                    <a:pt x="219" y="21"/>
                    <a:pt x="219" y="22"/>
                    <a:pt x="218" y="23"/>
                  </a:cubicBezTo>
                  <a:cubicBezTo>
                    <a:pt x="216" y="20"/>
                    <a:pt x="215" y="21"/>
                    <a:pt x="213" y="19"/>
                  </a:cubicBezTo>
                  <a:cubicBezTo>
                    <a:pt x="214" y="18"/>
                    <a:pt x="215" y="17"/>
                    <a:pt x="217" y="16"/>
                  </a:cubicBezTo>
                  <a:close/>
                  <a:moveTo>
                    <a:pt x="196" y="25"/>
                  </a:moveTo>
                  <a:cubicBezTo>
                    <a:pt x="193" y="27"/>
                    <a:pt x="196" y="29"/>
                    <a:pt x="195" y="31"/>
                  </a:cubicBezTo>
                  <a:cubicBezTo>
                    <a:pt x="193" y="27"/>
                    <a:pt x="186" y="16"/>
                    <a:pt x="180" y="21"/>
                  </a:cubicBezTo>
                  <a:cubicBezTo>
                    <a:pt x="177" y="18"/>
                    <a:pt x="187" y="17"/>
                    <a:pt x="184" y="14"/>
                  </a:cubicBezTo>
                  <a:cubicBezTo>
                    <a:pt x="187" y="17"/>
                    <a:pt x="191" y="19"/>
                    <a:pt x="196" y="25"/>
                  </a:cubicBezTo>
                  <a:close/>
                  <a:moveTo>
                    <a:pt x="181" y="31"/>
                  </a:moveTo>
                  <a:cubicBezTo>
                    <a:pt x="181" y="30"/>
                    <a:pt x="180" y="28"/>
                    <a:pt x="179" y="26"/>
                  </a:cubicBezTo>
                  <a:cubicBezTo>
                    <a:pt x="180" y="26"/>
                    <a:pt x="182" y="25"/>
                    <a:pt x="184" y="24"/>
                  </a:cubicBezTo>
                  <a:cubicBezTo>
                    <a:pt x="187" y="27"/>
                    <a:pt x="184" y="29"/>
                    <a:pt x="181" y="31"/>
                  </a:cubicBezTo>
                  <a:close/>
                  <a:moveTo>
                    <a:pt x="184" y="11"/>
                  </a:moveTo>
                  <a:cubicBezTo>
                    <a:pt x="181" y="15"/>
                    <a:pt x="179" y="12"/>
                    <a:pt x="177" y="15"/>
                  </a:cubicBezTo>
                  <a:cubicBezTo>
                    <a:pt x="172" y="11"/>
                    <a:pt x="183" y="10"/>
                    <a:pt x="180" y="7"/>
                  </a:cubicBezTo>
                  <a:cubicBezTo>
                    <a:pt x="184" y="5"/>
                    <a:pt x="181" y="10"/>
                    <a:pt x="184" y="11"/>
                  </a:cubicBezTo>
                  <a:close/>
                  <a:moveTo>
                    <a:pt x="88" y="30"/>
                  </a:moveTo>
                  <a:cubicBezTo>
                    <a:pt x="87" y="25"/>
                    <a:pt x="93" y="22"/>
                    <a:pt x="97" y="18"/>
                  </a:cubicBezTo>
                  <a:cubicBezTo>
                    <a:pt x="96" y="17"/>
                    <a:pt x="95" y="16"/>
                    <a:pt x="95" y="16"/>
                  </a:cubicBezTo>
                  <a:cubicBezTo>
                    <a:pt x="101" y="18"/>
                    <a:pt x="102" y="25"/>
                    <a:pt x="88" y="30"/>
                  </a:cubicBezTo>
                  <a:close/>
                  <a:moveTo>
                    <a:pt x="74" y="17"/>
                  </a:moveTo>
                  <a:cubicBezTo>
                    <a:pt x="79" y="24"/>
                    <a:pt x="80" y="13"/>
                    <a:pt x="85" y="18"/>
                  </a:cubicBezTo>
                  <a:cubicBezTo>
                    <a:pt x="87" y="24"/>
                    <a:pt x="81" y="35"/>
                    <a:pt x="85" y="38"/>
                  </a:cubicBezTo>
                  <a:cubicBezTo>
                    <a:pt x="86" y="42"/>
                    <a:pt x="80" y="37"/>
                    <a:pt x="79" y="39"/>
                  </a:cubicBezTo>
                  <a:cubicBezTo>
                    <a:pt x="78" y="34"/>
                    <a:pt x="81" y="30"/>
                    <a:pt x="82" y="25"/>
                  </a:cubicBezTo>
                  <a:cubicBezTo>
                    <a:pt x="78" y="21"/>
                    <a:pt x="71" y="28"/>
                    <a:pt x="66" y="23"/>
                  </a:cubicBezTo>
                  <a:cubicBezTo>
                    <a:pt x="69" y="21"/>
                    <a:pt x="72" y="19"/>
                    <a:pt x="74" y="17"/>
                  </a:cubicBezTo>
                  <a:close/>
                  <a:moveTo>
                    <a:pt x="48" y="23"/>
                  </a:moveTo>
                  <a:cubicBezTo>
                    <a:pt x="52" y="17"/>
                    <a:pt x="55" y="22"/>
                    <a:pt x="59" y="18"/>
                  </a:cubicBezTo>
                  <a:cubicBezTo>
                    <a:pt x="56" y="23"/>
                    <a:pt x="53" y="27"/>
                    <a:pt x="51" y="32"/>
                  </a:cubicBezTo>
                  <a:cubicBezTo>
                    <a:pt x="50" y="29"/>
                    <a:pt x="50" y="26"/>
                    <a:pt x="48" y="23"/>
                  </a:cubicBezTo>
                  <a:close/>
                  <a:moveTo>
                    <a:pt x="54" y="40"/>
                  </a:moveTo>
                  <a:cubicBezTo>
                    <a:pt x="56" y="40"/>
                    <a:pt x="58" y="40"/>
                    <a:pt x="59" y="40"/>
                  </a:cubicBezTo>
                  <a:cubicBezTo>
                    <a:pt x="57" y="51"/>
                    <a:pt x="48" y="41"/>
                    <a:pt x="46" y="36"/>
                  </a:cubicBezTo>
                  <a:cubicBezTo>
                    <a:pt x="55" y="39"/>
                    <a:pt x="57" y="20"/>
                    <a:pt x="66" y="25"/>
                  </a:cubicBezTo>
                  <a:cubicBezTo>
                    <a:pt x="63" y="28"/>
                    <a:pt x="64" y="34"/>
                    <a:pt x="58" y="33"/>
                  </a:cubicBezTo>
                  <a:cubicBezTo>
                    <a:pt x="61" y="36"/>
                    <a:pt x="64" y="37"/>
                    <a:pt x="68" y="35"/>
                  </a:cubicBezTo>
                  <a:cubicBezTo>
                    <a:pt x="71" y="32"/>
                    <a:pt x="65" y="34"/>
                    <a:pt x="65" y="30"/>
                  </a:cubicBezTo>
                  <a:cubicBezTo>
                    <a:pt x="67" y="31"/>
                    <a:pt x="71" y="28"/>
                    <a:pt x="74" y="28"/>
                  </a:cubicBezTo>
                  <a:cubicBezTo>
                    <a:pt x="78" y="32"/>
                    <a:pt x="68" y="34"/>
                    <a:pt x="71" y="38"/>
                  </a:cubicBezTo>
                  <a:cubicBezTo>
                    <a:pt x="66" y="38"/>
                    <a:pt x="57" y="41"/>
                    <a:pt x="56" y="35"/>
                  </a:cubicBezTo>
                  <a:cubicBezTo>
                    <a:pt x="55" y="37"/>
                    <a:pt x="56" y="39"/>
                    <a:pt x="54" y="40"/>
                  </a:cubicBezTo>
                  <a:close/>
                  <a:moveTo>
                    <a:pt x="61" y="55"/>
                  </a:moveTo>
                  <a:cubicBezTo>
                    <a:pt x="59" y="55"/>
                    <a:pt x="57" y="53"/>
                    <a:pt x="56" y="51"/>
                  </a:cubicBezTo>
                  <a:cubicBezTo>
                    <a:pt x="63" y="47"/>
                    <a:pt x="63" y="47"/>
                    <a:pt x="64" y="41"/>
                  </a:cubicBezTo>
                  <a:cubicBezTo>
                    <a:pt x="68" y="42"/>
                    <a:pt x="66" y="45"/>
                    <a:pt x="70" y="48"/>
                  </a:cubicBezTo>
                  <a:cubicBezTo>
                    <a:pt x="72" y="45"/>
                    <a:pt x="71" y="41"/>
                    <a:pt x="76" y="38"/>
                  </a:cubicBezTo>
                  <a:cubicBezTo>
                    <a:pt x="76" y="40"/>
                    <a:pt x="77" y="42"/>
                    <a:pt x="79" y="44"/>
                  </a:cubicBezTo>
                  <a:cubicBezTo>
                    <a:pt x="73" y="47"/>
                    <a:pt x="76" y="52"/>
                    <a:pt x="67" y="56"/>
                  </a:cubicBezTo>
                  <a:cubicBezTo>
                    <a:pt x="65" y="54"/>
                    <a:pt x="66" y="52"/>
                    <a:pt x="64" y="50"/>
                  </a:cubicBezTo>
                  <a:cubicBezTo>
                    <a:pt x="62" y="52"/>
                    <a:pt x="63" y="54"/>
                    <a:pt x="61" y="55"/>
                  </a:cubicBezTo>
                  <a:close/>
                  <a:moveTo>
                    <a:pt x="60" y="68"/>
                  </a:moveTo>
                  <a:cubicBezTo>
                    <a:pt x="56" y="66"/>
                    <a:pt x="58" y="66"/>
                    <a:pt x="55" y="61"/>
                  </a:cubicBezTo>
                  <a:cubicBezTo>
                    <a:pt x="57" y="60"/>
                    <a:pt x="58" y="59"/>
                    <a:pt x="60" y="57"/>
                  </a:cubicBezTo>
                  <a:cubicBezTo>
                    <a:pt x="60" y="59"/>
                    <a:pt x="61" y="62"/>
                    <a:pt x="63" y="60"/>
                  </a:cubicBezTo>
                  <a:cubicBezTo>
                    <a:pt x="61" y="62"/>
                    <a:pt x="62" y="64"/>
                    <a:pt x="60" y="68"/>
                  </a:cubicBezTo>
                  <a:close/>
                  <a:moveTo>
                    <a:pt x="95" y="48"/>
                  </a:moveTo>
                  <a:cubicBezTo>
                    <a:pt x="92" y="46"/>
                    <a:pt x="96" y="44"/>
                    <a:pt x="96" y="42"/>
                  </a:cubicBezTo>
                  <a:cubicBezTo>
                    <a:pt x="91" y="39"/>
                    <a:pt x="92" y="44"/>
                    <a:pt x="88" y="46"/>
                  </a:cubicBezTo>
                  <a:cubicBezTo>
                    <a:pt x="87" y="45"/>
                    <a:pt x="86" y="43"/>
                    <a:pt x="85" y="42"/>
                  </a:cubicBezTo>
                  <a:cubicBezTo>
                    <a:pt x="96" y="36"/>
                    <a:pt x="95" y="29"/>
                    <a:pt x="107" y="20"/>
                  </a:cubicBezTo>
                  <a:cubicBezTo>
                    <a:pt x="111" y="23"/>
                    <a:pt x="104" y="32"/>
                    <a:pt x="100" y="27"/>
                  </a:cubicBezTo>
                  <a:cubicBezTo>
                    <a:pt x="100" y="32"/>
                    <a:pt x="99" y="35"/>
                    <a:pt x="101" y="40"/>
                  </a:cubicBezTo>
                  <a:cubicBezTo>
                    <a:pt x="95" y="42"/>
                    <a:pt x="100" y="46"/>
                    <a:pt x="95" y="48"/>
                  </a:cubicBezTo>
                  <a:close/>
                  <a:moveTo>
                    <a:pt x="104" y="52"/>
                  </a:moveTo>
                  <a:cubicBezTo>
                    <a:pt x="105" y="51"/>
                    <a:pt x="107" y="49"/>
                    <a:pt x="109" y="48"/>
                  </a:cubicBezTo>
                  <a:cubicBezTo>
                    <a:pt x="111" y="50"/>
                    <a:pt x="111" y="51"/>
                    <a:pt x="112" y="53"/>
                  </a:cubicBezTo>
                  <a:cubicBezTo>
                    <a:pt x="109" y="55"/>
                    <a:pt x="106" y="55"/>
                    <a:pt x="104" y="52"/>
                  </a:cubicBezTo>
                  <a:close/>
                  <a:moveTo>
                    <a:pt x="127" y="45"/>
                  </a:moveTo>
                  <a:cubicBezTo>
                    <a:pt x="124" y="42"/>
                    <a:pt x="126" y="39"/>
                    <a:pt x="127" y="36"/>
                  </a:cubicBezTo>
                  <a:cubicBezTo>
                    <a:pt x="124" y="36"/>
                    <a:pt x="121" y="35"/>
                    <a:pt x="119" y="35"/>
                  </a:cubicBezTo>
                  <a:cubicBezTo>
                    <a:pt x="117" y="37"/>
                    <a:pt x="119" y="40"/>
                    <a:pt x="115" y="39"/>
                  </a:cubicBezTo>
                  <a:cubicBezTo>
                    <a:pt x="114" y="38"/>
                    <a:pt x="118" y="36"/>
                    <a:pt x="117" y="35"/>
                  </a:cubicBezTo>
                  <a:cubicBezTo>
                    <a:pt x="116" y="32"/>
                    <a:pt x="113" y="35"/>
                    <a:pt x="112" y="33"/>
                  </a:cubicBezTo>
                  <a:cubicBezTo>
                    <a:pt x="113" y="35"/>
                    <a:pt x="113" y="50"/>
                    <a:pt x="105" y="44"/>
                  </a:cubicBezTo>
                  <a:cubicBezTo>
                    <a:pt x="108" y="43"/>
                    <a:pt x="106" y="40"/>
                    <a:pt x="109" y="39"/>
                  </a:cubicBezTo>
                  <a:cubicBezTo>
                    <a:pt x="107" y="38"/>
                    <a:pt x="105" y="37"/>
                    <a:pt x="103" y="38"/>
                  </a:cubicBezTo>
                  <a:cubicBezTo>
                    <a:pt x="106" y="25"/>
                    <a:pt x="120" y="33"/>
                    <a:pt x="128" y="31"/>
                  </a:cubicBezTo>
                  <a:cubicBezTo>
                    <a:pt x="132" y="36"/>
                    <a:pt x="133" y="41"/>
                    <a:pt x="127" y="45"/>
                  </a:cubicBezTo>
                  <a:close/>
                  <a:moveTo>
                    <a:pt x="132" y="31"/>
                  </a:moveTo>
                  <a:cubicBezTo>
                    <a:pt x="140" y="27"/>
                    <a:pt x="141" y="24"/>
                    <a:pt x="145" y="22"/>
                  </a:cubicBezTo>
                  <a:cubicBezTo>
                    <a:pt x="146" y="25"/>
                    <a:pt x="143" y="34"/>
                    <a:pt x="139" y="30"/>
                  </a:cubicBezTo>
                  <a:cubicBezTo>
                    <a:pt x="134" y="34"/>
                    <a:pt x="139" y="39"/>
                    <a:pt x="136" y="43"/>
                  </a:cubicBezTo>
                  <a:cubicBezTo>
                    <a:pt x="133" y="39"/>
                    <a:pt x="135" y="35"/>
                    <a:pt x="132" y="31"/>
                  </a:cubicBezTo>
                  <a:close/>
                  <a:moveTo>
                    <a:pt x="155" y="26"/>
                  </a:moveTo>
                  <a:cubicBezTo>
                    <a:pt x="161" y="26"/>
                    <a:pt x="164" y="21"/>
                    <a:pt x="171" y="23"/>
                  </a:cubicBezTo>
                  <a:cubicBezTo>
                    <a:pt x="172" y="26"/>
                    <a:pt x="172" y="33"/>
                    <a:pt x="168" y="33"/>
                  </a:cubicBezTo>
                  <a:cubicBezTo>
                    <a:pt x="164" y="30"/>
                    <a:pt x="170" y="28"/>
                    <a:pt x="168" y="26"/>
                  </a:cubicBezTo>
                  <a:cubicBezTo>
                    <a:pt x="167" y="25"/>
                    <a:pt x="166" y="25"/>
                    <a:pt x="165" y="24"/>
                  </a:cubicBezTo>
                  <a:cubicBezTo>
                    <a:pt x="162" y="28"/>
                    <a:pt x="162" y="31"/>
                    <a:pt x="158" y="35"/>
                  </a:cubicBezTo>
                  <a:cubicBezTo>
                    <a:pt x="154" y="31"/>
                    <a:pt x="159" y="29"/>
                    <a:pt x="155" y="26"/>
                  </a:cubicBezTo>
                  <a:close/>
                  <a:moveTo>
                    <a:pt x="149" y="42"/>
                  </a:moveTo>
                  <a:cubicBezTo>
                    <a:pt x="148" y="39"/>
                    <a:pt x="151" y="38"/>
                    <a:pt x="148" y="35"/>
                  </a:cubicBezTo>
                  <a:cubicBezTo>
                    <a:pt x="150" y="34"/>
                    <a:pt x="152" y="35"/>
                    <a:pt x="154" y="33"/>
                  </a:cubicBezTo>
                  <a:cubicBezTo>
                    <a:pt x="157" y="36"/>
                    <a:pt x="153" y="39"/>
                    <a:pt x="149" y="42"/>
                  </a:cubicBezTo>
                  <a:close/>
                  <a:moveTo>
                    <a:pt x="134" y="63"/>
                  </a:moveTo>
                  <a:cubicBezTo>
                    <a:pt x="137" y="68"/>
                    <a:pt x="128" y="66"/>
                    <a:pt x="130" y="70"/>
                  </a:cubicBezTo>
                  <a:cubicBezTo>
                    <a:pt x="126" y="67"/>
                    <a:pt x="126" y="57"/>
                    <a:pt x="127" y="52"/>
                  </a:cubicBezTo>
                  <a:cubicBezTo>
                    <a:pt x="134" y="49"/>
                    <a:pt x="143" y="49"/>
                    <a:pt x="143" y="40"/>
                  </a:cubicBezTo>
                  <a:cubicBezTo>
                    <a:pt x="149" y="41"/>
                    <a:pt x="144" y="47"/>
                    <a:pt x="145" y="50"/>
                  </a:cubicBezTo>
                  <a:cubicBezTo>
                    <a:pt x="138" y="46"/>
                    <a:pt x="123" y="64"/>
                    <a:pt x="134" y="63"/>
                  </a:cubicBezTo>
                  <a:close/>
                  <a:moveTo>
                    <a:pt x="170" y="42"/>
                  </a:moveTo>
                  <a:cubicBezTo>
                    <a:pt x="168" y="40"/>
                    <a:pt x="164" y="38"/>
                    <a:pt x="160" y="41"/>
                  </a:cubicBezTo>
                  <a:cubicBezTo>
                    <a:pt x="158" y="33"/>
                    <a:pt x="172" y="39"/>
                    <a:pt x="174" y="29"/>
                  </a:cubicBezTo>
                  <a:cubicBezTo>
                    <a:pt x="174" y="33"/>
                    <a:pt x="175" y="37"/>
                    <a:pt x="180" y="32"/>
                  </a:cubicBezTo>
                  <a:cubicBezTo>
                    <a:pt x="186" y="42"/>
                    <a:pt x="170" y="33"/>
                    <a:pt x="170" y="42"/>
                  </a:cubicBezTo>
                  <a:close/>
                  <a:moveTo>
                    <a:pt x="189" y="32"/>
                  </a:moveTo>
                  <a:cubicBezTo>
                    <a:pt x="190" y="35"/>
                    <a:pt x="189" y="39"/>
                    <a:pt x="185" y="39"/>
                  </a:cubicBezTo>
                  <a:cubicBezTo>
                    <a:pt x="184" y="36"/>
                    <a:pt x="186" y="32"/>
                    <a:pt x="189" y="32"/>
                  </a:cubicBezTo>
                  <a:close/>
                  <a:moveTo>
                    <a:pt x="159" y="58"/>
                  </a:moveTo>
                  <a:cubicBezTo>
                    <a:pt x="164" y="58"/>
                    <a:pt x="165" y="48"/>
                    <a:pt x="170" y="54"/>
                  </a:cubicBezTo>
                  <a:cubicBezTo>
                    <a:pt x="165" y="53"/>
                    <a:pt x="164" y="65"/>
                    <a:pt x="159" y="58"/>
                  </a:cubicBezTo>
                  <a:close/>
                  <a:moveTo>
                    <a:pt x="173" y="58"/>
                  </a:moveTo>
                  <a:cubicBezTo>
                    <a:pt x="171" y="55"/>
                    <a:pt x="177" y="53"/>
                    <a:pt x="172" y="49"/>
                  </a:cubicBezTo>
                  <a:cubicBezTo>
                    <a:pt x="174" y="48"/>
                    <a:pt x="175" y="47"/>
                    <a:pt x="174" y="46"/>
                  </a:cubicBezTo>
                  <a:cubicBezTo>
                    <a:pt x="176" y="45"/>
                    <a:pt x="176" y="46"/>
                    <a:pt x="175" y="47"/>
                  </a:cubicBezTo>
                  <a:cubicBezTo>
                    <a:pt x="177" y="49"/>
                    <a:pt x="178" y="49"/>
                    <a:pt x="180" y="48"/>
                  </a:cubicBezTo>
                  <a:cubicBezTo>
                    <a:pt x="181" y="50"/>
                    <a:pt x="179" y="50"/>
                    <a:pt x="179" y="49"/>
                  </a:cubicBezTo>
                  <a:cubicBezTo>
                    <a:pt x="174" y="52"/>
                    <a:pt x="178" y="55"/>
                    <a:pt x="173" y="58"/>
                  </a:cubicBezTo>
                  <a:close/>
                  <a:moveTo>
                    <a:pt x="194" y="38"/>
                  </a:moveTo>
                  <a:cubicBezTo>
                    <a:pt x="197" y="42"/>
                    <a:pt x="189" y="43"/>
                    <a:pt x="196" y="45"/>
                  </a:cubicBezTo>
                  <a:cubicBezTo>
                    <a:pt x="193" y="47"/>
                    <a:pt x="192" y="48"/>
                    <a:pt x="194" y="50"/>
                  </a:cubicBezTo>
                  <a:cubicBezTo>
                    <a:pt x="188" y="49"/>
                    <a:pt x="190" y="41"/>
                    <a:pt x="194" y="38"/>
                  </a:cubicBezTo>
                  <a:close/>
                  <a:moveTo>
                    <a:pt x="182" y="60"/>
                  </a:moveTo>
                  <a:cubicBezTo>
                    <a:pt x="180" y="58"/>
                    <a:pt x="181" y="57"/>
                    <a:pt x="180" y="56"/>
                  </a:cubicBezTo>
                  <a:cubicBezTo>
                    <a:pt x="183" y="54"/>
                    <a:pt x="187" y="53"/>
                    <a:pt x="189" y="56"/>
                  </a:cubicBezTo>
                  <a:cubicBezTo>
                    <a:pt x="187" y="59"/>
                    <a:pt x="185" y="56"/>
                    <a:pt x="182" y="60"/>
                  </a:cubicBezTo>
                  <a:close/>
                  <a:moveTo>
                    <a:pt x="201" y="43"/>
                  </a:moveTo>
                  <a:cubicBezTo>
                    <a:pt x="203" y="39"/>
                    <a:pt x="207" y="38"/>
                    <a:pt x="211" y="35"/>
                  </a:cubicBezTo>
                  <a:cubicBezTo>
                    <a:pt x="214" y="42"/>
                    <a:pt x="205" y="42"/>
                    <a:pt x="201" y="43"/>
                  </a:cubicBezTo>
                  <a:close/>
                  <a:moveTo>
                    <a:pt x="197" y="55"/>
                  </a:moveTo>
                  <a:cubicBezTo>
                    <a:pt x="198" y="57"/>
                    <a:pt x="197" y="58"/>
                    <a:pt x="198" y="60"/>
                  </a:cubicBezTo>
                  <a:cubicBezTo>
                    <a:pt x="196" y="61"/>
                    <a:pt x="194" y="58"/>
                    <a:pt x="192" y="61"/>
                  </a:cubicBezTo>
                  <a:cubicBezTo>
                    <a:pt x="190" y="58"/>
                    <a:pt x="194" y="55"/>
                    <a:pt x="197" y="55"/>
                  </a:cubicBezTo>
                  <a:close/>
                  <a:moveTo>
                    <a:pt x="184" y="72"/>
                  </a:moveTo>
                  <a:cubicBezTo>
                    <a:pt x="182" y="70"/>
                    <a:pt x="181" y="68"/>
                    <a:pt x="183" y="66"/>
                  </a:cubicBezTo>
                  <a:cubicBezTo>
                    <a:pt x="188" y="63"/>
                    <a:pt x="191" y="70"/>
                    <a:pt x="196" y="65"/>
                  </a:cubicBezTo>
                  <a:cubicBezTo>
                    <a:pt x="198" y="73"/>
                    <a:pt x="190" y="69"/>
                    <a:pt x="184" y="72"/>
                  </a:cubicBezTo>
                  <a:close/>
                  <a:moveTo>
                    <a:pt x="214" y="36"/>
                  </a:moveTo>
                  <a:cubicBezTo>
                    <a:pt x="216" y="36"/>
                    <a:pt x="218" y="38"/>
                    <a:pt x="217" y="36"/>
                  </a:cubicBezTo>
                  <a:cubicBezTo>
                    <a:pt x="221" y="40"/>
                    <a:pt x="224" y="38"/>
                    <a:pt x="229" y="37"/>
                  </a:cubicBezTo>
                  <a:cubicBezTo>
                    <a:pt x="231" y="43"/>
                    <a:pt x="214" y="41"/>
                    <a:pt x="214" y="36"/>
                  </a:cubicBezTo>
                  <a:close/>
                  <a:moveTo>
                    <a:pt x="225" y="57"/>
                  </a:moveTo>
                  <a:cubicBezTo>
                    <a:pt x="223" y="59"/>
                    <a:pt x="226" y="61"/>
                    <a:pt x="222" y="63"/>
                  </a:cubicBezTo>
                  <a:cubicBezTo>
                    <a:pt x="220" y="61"/>
                    <a:pt x="217" y="62"/>
                    <a:pt x="215" y="59"/>
                  </a:cubicBezTo>
                  <a:cubicBezTo>
                    <a:pt x="218" y="57"/>
                    <a:pt x="214" y="55"/>
                    <a:pt x="218" y="53"/>
                  </a:cubicBezTo>
                  <a:cubicBezTo>
                    <a:pt x="222" y="56"/>
                    <a:pt x="227" y="55"/>
                    <a:pt x="232" y="59"/>
                  </a:cubicBezTo>
                  <a:cubicBezTo>
                    <a:pt x="228" y="61"/>
                    <a:pt x="229" y="58"/>
                    <a:pt x="225" y="57"/>
                  </a:cubicBezTo>
                  <a:close/>
                  <a:moveTo>
                    <a:pt x="224" y="72"/>
                  </a:moveTo>
                  <a:cubicBezTo>
                    <a:pt x="223" y="67"/>
                    <a:pt x="222" y="72"/>
                    <a:pt x="218" y="73"/>
                  </a:cubicBezTo>
                  <a:cubicBezTo>
                    <a:pt x="219" y="67"/>
                    <a:pt x="224" y="66"/>
                    <a:pt x="228" y="63"/>
                  </a:cubicBezTo>
                  <a:cubicBezTo>
                    <a:pt x="229" y="65"/>
                    <a:pt x="228" y="68"/>
                    <a:pt x="227" y="66"/>
                  </a:cubicBezTo>
                  <a:cubicBezTo>
                    <a:pt x="224" y="68"/>
                    <a:pt x="228" y="70"/>
                    <a:pt x="224" y="72"/>
                  </a:cubicBezTo>
                  <a:close/>
                  <a:moveTo>
                    <a:pt x="241" y="73"/>
                  </a:moveTo>
                  <a:cubicBezTo>
                    <a:pt x="240" y="72"/>
                    <a:pt x="242" y="72"/>
                    <a:pt x="242" y="72"/>
                  </a:cubicBezTo>
                  <a:cubicBezTo>
                    <a:pt x="245" y="71"/>
                    <a:pt x="241" y="68"/>
                    <a:pt x="243" y="66"/>
                  </a:cubicBezTo>
                  <a:cubicBezTo>
                    <a:pt x="241" y="65"/>
                    <a:pt x="241" y="68"/>
                    <a:pt x="242" y="69"/>
                  </a:cubicBezTo>
                  <a:cubicBezTo>
                    <a:pt x="239" y="70"/>
                    <a:pt x="239" y="62"/>
                    <a:pt x="242" y="60"/>
                  </a:cubicBezTo>
                  <a:cubicBezTo>
                    <a:pt x="242" y="65"/>
                    <a:pt x="242" y="65"/>
                    <a:pt x="246" y="71"/>
                  </a:cubicBezTo>
                  <a:cubicBezTo>
                    <a:pt x="244" y="73"/>
                    <a:pt x="243" y="72"/>
                    <a:pt x="241" y="73"/>
                  </a:cubicBezTo>
                  <a:close/>
                  <a:moveTo>
                    <a:pt x="251" y="78"/>
                  </a:moveTo>
                  <a:cubicBezTo>
                    <a:pt x="251" y="73"/>
                    <a:pt x="256" y="72"/>
                    <a:pt x="255" y="68"/>
                  </a:cubicBezTo>
                  <a:cubicBezTo>
                    <a:pt x="257" y="68"/>
                    <a:pt x="258" y="76"/>
                    <a:pt x="257" y="79"/>
                  </a:cubicBezTo>
                  <a:cubicBezTo>
                    <a:pt x="254" y="73"/>
                    <a:pt x="255" y="74"/>
                    <a:pt x="251" y="78"/>
                  </a:cubicBezTo>
                  <a:close/>
                  <a:moveTo>
                    <a:pt x="354" y="12"/>
                  </a:moveTo>
                  <a:cubicBezTo>
                    <a:pt x="355" y="11"/>
                    <a:pt x="356" y="13"/>
                    <a:pt x="357" y="13"/>
                  </a:cubicBezTo>
                  <a:cubicBezTo>
                    <a:pt x="359" y="12"/>
                    <a:pt x="358" y="10"/>
                    <a:pt x="361" y="9"/>
                  </a:cubicBezTo>
                  <a:cubicBezTo>
                    <a:pt x="361" y="10"/>
                    <a:pt x="362" y="11"/>
                    <a:pt x="363" y="12"/>
                  </a:cubicBezTo>
                  <a:cubicBezTo>
                    <a:pt x="360" y="13"/>
                    <a:pt x="357" y="15"/>
                    <a:pt x="354" y="12"/>
                  </a:cubicBezTo>
                  <a:close/>
                  <a:moveTo>
                    <a:pt x="716" y="72"/>
                  </a:moveTo>
                  <a:cubicBezTo>
                    <a:pt x="717" y="79"/>
                    <a:pt x="704" y="74"/>
                    <a:pt x="698" y="77"/>
                  </a:cubicBezTo>
                  <a:cubicBezTo>
                    <a:pt x="697" y="72"/>
                    <a:pt x="708" y="74"/>
                    <a:pt x="704" y="69"/>
                  </a:cubicBezTo>
                  <a:cubicBezTo>
                    <a:pt x="707" y="71"/>
                    <a:pt x="711" y="68"/>
                    <a:pt x="714" y="65"/>
                  </a:cubicBezTo>
                  <a:cubicBezTo>
                    <a:pt x="714" y="71"/>
                    <a:pt x="706" y="74"/>
                    <a:pt x="702" y="75"/>
                  </a:cubicBezTo>
                  <a:cubicBezTo>
                    <a:pt x="706" y="77"/>
                    <a:pt x="711" y="73"/>
                    <a:pt x="716" y="72"/>
                  </a:cubicBezTo>
                  <a:close/>
                  <a:moveTo>
                    <a:pt x="717" y="62"/>
                  </a:moveTo>
                  <a:cubicBezTo>
                    <a:pt x="718" y="66"/>
                    <a:pt x="708" y="63"/>
                    <a:pt x="710" y="59"/>
                  </a:cubicBezTo>
                  <a:cubicBezTo>
                    <a:pt x="717" y="63"/>
                    <a:pt x="711" y="54"/>
                    <a:pt x="716" y="51"/>
                  </a:cubicBezTo>
                  <a:cubicBezTo>
                    <a:pt x="722" y="56"/>
                    <a:pt x="711" y="60"/>
                    <a:pt x="717" y="62"/>
                  </a:cubicBezTo>
                  <a:close/>
                  <a:moveTo>
                    <a:pt x="712" y="39"/>
                  </a:moveTo>
                  <a:cubicBezTo>
                    <a:pt x="714" y="43"/>
                    <a:pt x="714" y="33"/>
                    <a:pt x="717" y="39"/>
                  </a:cubicBezTo>
                  <a:cubicBezTo>
                    <a:pt x="712" y="44"/>
                    <a:pt x="711" y="46"/>
                    <a:pt x="706" y="43"/>
                  </a:cubicBezTo>
                  <a:cubicBezTo>
                    <a:pt x="713" y="44"/>
                    <a:pt x="708" y="28"/>
                    <a:pt x="712" y="39"/>
                  </a:cubicBezTo>
                  <a:close/>
                  <a:moveTo>
                    <a:pt x="721" y="30"/>
                  </a:moveTo>
                  <a:cubicBezTo>
                    <a:pt x="717" y="32"/>
                    <a:pt x="712" y="33"/>
                    <a:pt x="708" y="32"/>
                  </a:cubicBezTo>
                  <a:cubicBezTo>
                    <a:pt x="709" y="28"/>
                    <a:pt x="716" y="17"/>
                    <a:pt x="720" y="10"/>
                  </a:cubicBezTo>
                  <a:cubicBezTo>
                    <a:pt x="722" y="17"/>
                    <a:pt x="720" y="21"/>
                    <a:pt x="721" y="30"/>
                  </a:cubicBezTo>
                  <a:close/>
                  <a:moveTo>
                    <a:pt x="716" y="13"/>
                  </a:moveTo>
                  <a:cubicBezTo>
                    <a:pt x="714" y="14"/>
                    <a:pt x="713" y="15"/>
                    <a:pt x="711" y="17"/>
                  </a:cubicBezTo>
                  <a:cubicBezTo>
                    <a:pt x="709" y="11"/>
                    <a:pt x="706" y="17"/>
                    <a:pt x="704" y="13"/>
                  </a:cubicBezTo>
                  <a:cubicBezTo>
                    <a:pt x="708" y="13"/>
                    <a:pt x="713" y="8"/>
                    <a:pt x="716" y="1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5F7797"/>
                </a:solidFill>
                <a:cs typeface="+mn-ea"/>
                <a:sym typeface="+mn-lt"/>
              </a:endParaRPr>
            </a:p>
          </p:txBody>
        </p:sp>
        <p:sp>
          <p:nvSpPr>
            <p:cNvPr id="33" name="Freeform 548"/>
            <p:cNvSpPr>
              <a:spLocks noEditPoints="1"/>
            </p:cNvSpPr>
            <p:nvPr/>
          </p:nvSpPr>
          <p:spPr bwMode="auto">
            <a:xfrm>
              <a:off x="5895033" y="3079098"/>
              <a:ext cx="369965" cy="34350"/>
            </a:xfrm>
            <a:custGeom>
              <a:avLst/>
              <a:gdLst>
                <a:gd name="T0" fmla="*/ 480 w 748"/>
                <a:gd name="T1" fmla="*/ 13 h 95"/>
                <a:gd name="T2" fmla="*/ 427 w 748"/>
                <a:gd name="T3" fmla="*/ 8 h 95"/>
                <a:gd name="T4" fmla="*/ 366 w 748"/>
                <a:gd name="T5" fmla="*/ 13 h 95"/>
                <a:gd name="T6" fmla="*/ 311 w 748"/>
                <a:gd name="T7" fmla="*/ 15 h 95"/>
                <a:gd name="T8" fmla="*/ 289 w 748"/>
                <a:gd name="T9" fmla="*/ 1 h 95"/>
                <a:gd name="T10" fmla="*/ 234 w 748"/>
                <a:gd name="T11" fmla="*/ 11 h 95"/>
                <a:gd name="T12" fmla="*/ 205 w 748"/>
                <a:gd name="T13" fmla="*/ 13 h 95"/>
                <a:gd name="T14" fmla="*/ 152 w 748"/>
                <a:gd name="T15" fmla="*/ 18 h 95"/>
                <a:gd name="T16" fmla="*/ 142 w 748"/>
                <a:gd name="T17" fmla="*/ 18 h 95"/>
                <a:gd name="T18" fmla="*/ 126 w 748"/>
                <a:gd name="T19" fmla="*/ 20 h 95"/>
                <a:gd name="T20" fmla="*/ 107 w 748"/>
                <a:gd name="T21" fmla="*/ 1 h 95"/>
                <a:gd name="T22" fmla="*/ 64 w 748"/>
                <a:gd name="T23" fmla="*/ 20 h 95"/>
                <a:gd name="T24" fmla="*/ 17 w 748"/>
                <a:gd name="T25" fmla="*/ 64 h 95"/>
                <a:gd name="T26" fmla="*/ 71 w 748"/>
                <a:gd name="T27" fmla="*/ 69 h 95"/>
                <a:gd name="T28" fmla="*/ 101 w 748"/>
                <a:gd name="T29" fmla="*/ 51 h 95"/>
                <a:gd name="T30" fmla="*/ 90 w 748"/>
                <a:gd name="T31" fmla="*/ 67 h 95"/>
                <a:gd name="T32" fmla="*/ 112 w 748"/>
                <a:gd name="T33" fmla="*/ 63 h 95"/>
                <a:gd name="T34" fmla="*/ 140 w 748"/>
                <a:gd name="T35" fmla="*/ 69 h 95"/>
                <a:gd name="T36" fmla="*/ 151 w 748"/>
                <a:gd name="T37" fmla="*/ 51 h 95"/>
                <a:gd name="T38" fmla="*/ 167 w 748"/>
                <a:gd name="T39" fmla="*/ 62 h 95"/>
                <a:gd name="T40" fmla="*/ 213 w 748"/>
                <a:gd name="T41" fmla="*/ 61 h 95"/>
                <a:gd name="T42" fmla="*/ 244 w 748"/>
                <a:gd name="T43" fmla="*/ 84 h 95"/>
                <a:gd name="T44" fmla="*/ 306 w 748"/>
                <a:gd name="T45" fmla="*/ 77 h 95"/>
                <a:gd name="T46" fmla="*/ 364 w 748"/>
                <a:gd name="T47" fmla="*/ 85 h 95"/>
                <a:gd name="T48" fmla="*/ 566 w 748"/>
                <a:gd name="T49" fmla="*/ 89 h 95"/>
                <a:gd name="T50" fmla="*/ 675 w 748"/>
                <a:gd name="T51" fmla="*/ 85 h 95"/>
                <a:gd name="T52" fmla="*/ 744 w 748"/>
                <a:gd name="T53" fmla="*/ 58 h 95"/>
                <a:gd name="T54" fmla="*/ 725 w 748"/>
                <a:gd name="T55" fmla="*/ 56 h 95"/>
                <a:gd name="T56" fmla="*/ 733 w 748"/>
                <a:gd name="T57" fmla="*/ 32 h 95"/>
                <a:gd name="T58" fmla="*/ 725 w 748"/>
                <a:gd name="T59" fmla="*/ 7 h 95"/>
                <a:gd name="T60" fmla="*/ 672 w 748"/>
                <a:gd name="T61" fmla="*/ 9 h 95"/>
                <a:gd name="T62" fmla="*/ 642 w 748"/>
                <a:gd name="T63" fmla="*/ 9 h 95"/>
                <a:gd name="T64" fmla="*/ 604 w 748"/>
                <a:gd name="T65" fmla="*/ 6 h 95"/>
                <a:gd name="T66" fmla="*/ 227 w 748"/>
                <a:gd name="T67" fmla="*/ 28 h 95"/>
                <a:gd name="T68" fmla="*/ 201 w 748"/>
                <a:gd name="T69" fmla="*/ 36 h 95"/>
                <a:gd name="T70" fmla="*/ 220 w 748"/>
                <a:gd name="T71" fmla="*/ 21 h 95"/>
                <a:gd name="T72" fmla="*/ 196 w 748"/>
                <a:gd name="T73" fmla="*/ 25 h 95"/>
                <a:gd name="T74" fmla="*/ 184 w 748"/>
                <a:gd name="T75" fmla="*/ 11 h 95"/>
                <a:gd name="T76" fmla="*/ 79 w 748"/>
                <a:gd name="T77" fmla="*/ 39 h 95"/>
                <a:gd name="T78" fmla="*/ 54 w 748"/>
                <a:gd name="T79" fmla="*/ 40 h 95"/>
                <a:gd name="T80" fmla="*/ 71 w 748"/>
                <a:gd name="T81" fmla="*/ 38 h 95"/>
                <a:gd name="T82" fmla="*/ 79 w 748"/>
                <a:gd name="T83" fmla="*/ 44 h 95"/>
                <a:gd name="T84" fmla="*/ 60 w 748"/>
                <a:gd name="T85" fmla="*/ 68 h 95"/>
                <a:gd name="T86" fmla="*/ 95 w 748"/>
                <a:gd name="T87" fmla="*/ 48 h 95"/>
                <a:gd name="T88" fmla="*/ 115 w 748"/>
                <a:gd name="T89" fmla="*/ 39 h 95"/>
                <a:gd name="T90" fmla="*/ 132 w 748"/>
                <a:gd name="T91" fmla="*/ 31 h 95"/>
                <a:gd name="T92" fmla="*/ 168 w 748"/>
                <a:gd name="T93" fmla="*/ 26 h 95"/>
                <a:gd name="T94" fmla="*/ 134 w 748"/>
                <a:gd name="T95" fmla="*/ 63 h 95"/>
                <a:gd name="T96" fmla="*/ 174 w 748"/>
                <a:gd name="T97" fmla="*/ 29 h 95"/>
                <a:gd name="T98" fmla="*/ 159 w 748"/>
                <a:gd name="T99" fmla="*/ 58 h 95"/>
                <a:gd name="T100" fmla="*/ 194 w 748"/>
                <a:gd name="T101" fmla="*/ 38 h 95"/>
                <a:gd name="T102" fmla="*/ 201 w 748"/>
                <a:gd name="T103" fmla="*/ 43 h 95"/>
                <a:gd name="T104" fmla="*/ 183 w 748"/>
                <a:gd name="T105" fmla="*/ 66 h 95"/>
                <a:gd name="T106" fmla="*/ 222 w 748"/>
                <a:gd name="T107" fmla="*/ 63 h 95"/>
                <a:gd name="T108" fmla="*/ 227 w 748"/>
                <a:gd name="T109" fmla="*/ 66 h 95"/>
                <a:gd name="T110" fmla="*/ 241 w 748"/>
                <a:gd name="T111" fmla="*/ 73 h 95"/>
                <a:gd name="T112" fmla="*/ 363 w 748"/>
                <a:gd name="T113" fmla="*/ 12 h 95"/>
                <a:gd name="T114" fmla="*/ 717 w 748"/>
                <a:gd name="T115" fmla="*/ 62 h 95"/>
                <a:gd name="T116" fmla="*/ 721 w 748"/>
                <a:gd name="T117" fmla="*/ 3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48" h="95">
                  <a:moveTo>
                    <a:pt x="559" y="11"/>
                  </a:moveTo>
                  <a:cubicBezTo>
                    <a:pt x="559" y="7"/>
                    <a:pt x="557" y="9"/>
                    <a:pt x="557" y="5"/>
                  </a:cubicBezTo>
                  <a:cubicBezTo>
                    <a:pt x="546" y="13"/>
                    <a:pt x="543" y="8"/>
                    <a:pt x="534" y="8"/>
                  </a:cubicBezTo>
                  <a:cubicBezTo>
                    <a:pt x="537" y="7"/>
                    <a:pt x="541" y="7"/>
                    <a:pt x="539" y="3"/>
                  </a:cubicBezTo>
                  <a:cubicBezTo>
                    <a:pt x="529" y="8"/>
                    <a:pt x="508" y="10"/>
                    <a:pt x="498" y="11"/>
                  </a:cubicBezTo>
                  <a:cubicBezTo>
                    <a:pt x="499" y="11"/>
                    <a:pt x="499" y="9"/>
                    <a:pt x="498" y="8"/>
                  </a:cubicBezTo>
                  <a:cubicBezTo>
                    <a:pt x="491" y="10"/>
                    <a:pt x="491" y="13"/>
                    <a:pt x="485" y="9"/>
                  </a:cubicBezTo>
                  <a:cubicBezTo>
                    <a:pt x="483" y="14"/>
                    <a:pt x="481" y="8"/>
                    <a:pt x="480" y="13"/>
                  </a:cubicBezTo>
                  <a:cubicBezTo>
                    <a:pt x="478" y="10"/>
                    <a:pt x="476" y="12"/>
                    <a:pt x="476" y="9"/>
                  </a:cubicBezTo>
                  <a:cubicBezTo>
                    <a:pt x="473" y="9"/>
                    <a:pt x="470" y="11"/>
                    <a:pt x="467" y="8"/>
                  </a:cubicBezTo>
                  <a:cubicBezTo>
                    <a:pt x="463" y="10"/>
                    <a:pt x="469" y="13"/>
                    <a:pt x="465" y="15"/>
                  </a:cubicBezTo>
                  <a:cubicBezTo>
                    <a:pt x="464" y="14"/>
                    <a:pt x="463" y="13"/>
                    <a:pt x="462" y="13"/>
                  </a:cubicBezTo>
                  <a:cubicBezTo>
                    <a:pt x="463" y="12"/>
                    <a:pt x="464" y="10"/>
                    <a:pt x="462" y="9"/>
                  </a:cubicBezTo>
                  <a:cubicBezTo>
                    <a:pt x="461" y="10"/>
                    <a:pt x="459" y="11"/>
                    <a:pt x="458" y="12"/>
                  </a:cubicBezTo>
                  <a:cubicBezTo>
                    <a:pt x="445" y="2"/>
                    <a:pt x="432" y="14"/>
                    <a:pt x="426" y="14"/>
                  </a:cubicBezTo>
                  <a:cubicBezTo>
                    <a:pt x="422" y="9"/>
                    <a:pt x="428" y="10"/>
                    <a:pt x="427" y="8"/>
                  </a:cubicBezTo>
                  <a:cubicBezTo>
                    <a:pt x="420" y="9"/>
                    <a:pt x="412" y="6"/>
                    <a:pt x="410" y="14"/>
                  </a:cubicBezTo>
                  <a:cubicBezTo>
                    <a:pt x="405" y="6"/>
                    <a:pt x="404" y="18"/>
                    <a:pt x="401" y="13"/>
                  </a:cubicBezTo>
                  <a:cubicBezTo>
                    <a:pt x="400" y="11"/>
                    <a:pt x="406" y="9"/>
                    <a:pt x="402" y="7"/>
                  </a:cubicBezTo>
                  <a:cubicBezTo>
                    <a:pt x="397" y="8"/>
                    <a:pt x="397" y="14"/>
                    <a:pt x="392" y="11"/>
                  </a:cubicBezTo>
                  <a:cubicBezTo>
                    <a:pt x="393" y="10"/>
                    <a:pt x="394" y="9"/>
                    <a:pt x="392" y="7"/>
                  </a:cubicBezTo>
                  <a:cubicBezTo>
                    <a:pt x="386" y="13"/>
                    <a:pt x="381" y="11"/>
                    <a:pt x="375" y="13"/>
                  </a:cubicBezTo>
                  <a:cubicBezTo>
                    <a:pt x="376" y="13"/>
                    <a:pt x="376" y="7"/>
                    <a:pt x="374" y="9"/>
                  </a:cubicBezTo>
                  <a:cubicBezTo>
                    <a:pt x="375" y="12"/>
                    <a:pt x="368" y="13"/>
                    <a:pt x="366" y="13"/>
                  </a:cubicBezTo>
                  <a:cubicBezTo>
                    <a:pt x="370" y="11"/>
                    <a:pt x="369" y="8"/>
                    <a:pt x="370" y="5"/>
                  </a:cubicBezTo>
                  <a:cubicBezTo>
                    <a:pt x="365" y="4"/>
                    <a:pt x="369" y="8"/>
                    <a:pt x="365" y="10"/>
                  </a:cubicBezTo>
                  <a:cubicBezTo>
                    <a:pt x="361" y="4"/>
                    <a:pt x="353" y="5"/>
                    <a:pt x="350" y="11"/>
                  </a:cubicBezTo>
                  <a:cubicBezTo>
                    <a:pt x="346" y="10"/>
                    <a:pt x="340" y="11"/>
                    <a:pt x="338" y="8"/>
                  </a:cubicBezTo>
                  <a:cubicBezTo>
                    <a:pt x="336" y="8"/>
                    <a:pt x="326" y="14"/>
                    <a:pt x="322" y="8"/>
                  </a:cubicBezTo>
                  <a:cubicBezTo>
                    <a:pt x="318" y="9"/>
                    <a:pt x="321" y="12"/>
                    <a:pt x="319" y="14"/>
                  </a:cubicBezTo>
                  <a:cubicBezTo>
                    <a:pt x="317" y="11"/>
                    <a:pt x="315" y="8"/>
                    <a:pt x="315" y="6"/>
                  </a:cubicBezTo>
                  <a:cubicBezTo>
                    <a:pt x="310" y="8"/>
                    <a:pt x="314" y="12"/>
                    <a:pt x="311" y="15"/>
                  </a:cubicBezTo>
                  <a:cubicBezTo>
                    <a:pt x="309" y="12"/>
                    <a:pt x="301" y="15"/>
                    <a:pt x="302" y="11"/>
                  </a:cubicBezTo>
                  <a:cubicBezTo>
                    <a:pt x="304" y="12"/>
                    <a:pt x="311" y="14"/>
                    <a:pt x="310" y="8"/>
                  </a:cubicBezTo>
                  <a:cubicBezTo>
                    <a:pt x="305" y="11"/>
                    <a:pt x="302" y="7"/>
                    <a:pt x="298" y="7"/>
                  </a:cubicBezTo>
                  <a:cubicBezTo>
                    <a:pt x="298" y="11"/>
                    <a:pt x="299" y="8"/>
                    <a:pt x="302" y="9"/>
                  </a:cubicBezTo>
                  <a:cubicBezTo>
                    <a:pt x="298" y="10"/>
                    <a:pt x="297" y="14"/>
                    <a:pt x="295" y="13"/>
                  </a:cubicBezTo>
                  <a:cubicBezTo>
                    <a:pt x="292" y="11"/>
                    <a:pt x="295" y="6"/>
                    <a:pt x="292" y="8"/>
                  </a:cubicBezTo>
                  <a:cubicBezTo>
                    <a:pt x="294" y="10"/>
                    <a:pt x="287" y="15"/>
                    <a:pt x="286" y="13"/>
                  </a:cubicBezTo>
                  <a:cubicBezTo>
                    <a:pt x="284" y="8"/>
                    <a:pt x="293" y="5"/>
                    <a:pt x="289" y="1"/>
                  </a:cubicBezTo>
                  <a:cubicBezTo>
                    <a:pt x="285" y="11"/>
                    <a:pt x="272" y="11"/>
                    <a:pt x="263" y="11"/>
                  </a:cubicBezTo>
                  <a:cubicBezTo>
                    <a:pt x="263" y="8"/>
                    <a:pt x="264" y="2"/>
                    <a:pt x="260" y="4"/>
                  </a:cubicBezTo>
                  <a:cubicBezTo>
                    <a:pt x="258" y="8"/>
                    <a:pt x="261" y="7"/>
                    <a:pt x="260" y="9"/>
                  </a:cubicBezTo>
                  <a:cubicBezTo>
                    <a:pt x="257" y="10"/>
                    <a:pt x="256" y="12"/>
                    <a:pt x="253" y="6"/>
                  </a:cubicBezTo>
                  <a:cubicBezTo>
                    <a:pt x="251" y="7"/>
                    <a:pt x="252" y="9"/>
                    <a:pt x="250" y="10"/>
                  </a:cubicBezTo>
                  <a:cubicBezTo>
                    <a:pt x="245" y="1"/>
                    <a:pt x="245" y="12"/>
                    <a:pt x="243" y="10"/>
                  </a:cubicBezTo>
                  <a:cubicBezTo>
                    <a:pt x="238" y="7"/>
                    <a:pt x="247" y="6"/>
                    <a:pt x="242" y="3"/>
                  </a:cubicBezTo>
                  <a:cubicBezTo>
                    <a:pt x="237" y="7"/>
                    <a:pt x="240" y="10"/>
                    <a:pt x="234" y="11"/>
                  </a:cubicBezTo>
                  <a:cubicBezTo>
                    <a:pt x="234" y="8"/>
                    <a:pt x="232" y="6"/>
                    <a:pt x="230" y="6"/>
                  </a:cubicBezTo>
                  <a:cubicBezTo>
                    <a:pt x="229" y="8"/>
                    <a:pt x="227" y="11"/>
                    <a:pt x="226" y="5"/>
                  </a:cubicBezTo>
                  <a:cubicBezTo>
                    <a:pt x="220" y="7"/>
                    <a:pt x="230" y="10"/>
                    <a:pt x="224" y="12"/>
                  </a:cubicBezTo>
                  <a:cubicBezTo>
                    <a:pt x="223" y="11"/>
                    <a:pt x="222" y="10"/>
                    <a:pt x="220" y="10"/>
                  </a:cubicBezTo>
                  <a:cubicBezTo>
                    <a:pt x="223" y="8"/>
                    <a:pt x="223" y="6"/>
                    <a:pt x="221" y="4"/>
                  </a:cubicBezTo>
                  <a:cubicBezTo>
                    <a:pt x="214" y="5"/>
                    <a:pt x="221" y="17"/>
                    <a:pt x="213" y="12"/>
                  </a:cubicBezTo>
                  <a:cubicBezTo>
                    <a:pt x="219" y="11"/>
                    <a:pt x="214" y="9"/>
                    <a:pt x="216" y="4"/>
                  </a:cubicBezTo>
                  <a:cubicBezTo>
                    <a:pt x="212" y="5"/>
                    <a:pt x="207" y="9"/>
                    <a:pt x="205" y="13"/>
                  </a:cubicBezTo>
                  <a:cubicBezTo>
                    <a:pt x="202" y="10"/>
                    <a:pt x="204" y="7"/>
                    <a:pt x="201" y="5"/>
                  </a:cubicBezTo>
                  <a:cubicBezTo>
                    <a:pt x="194" y="9"/>
                    <a:pt x="192" y="14"/>
                    <a:pt x="188" y="12"/>
                  </a:cubicBezTo>
                  <a:cubicBezTo>
                    <a:pt x="191" y="10"/>
                    <a:pt x="183" y="7"/>
                    <a:pt x="188" y="6"/>
                  </a:cubicBezTo>
                  <a:cubicBezTo>
                    <a:pt x="189" y="7"/>
                    <a:pt x="188" y="8"/>
                    <a:pt x="190" y="10"/>
                  </a:cubicBezTo>
                  <a:cubicBezTo>
                    <a:pt x="197" y="2"/>
                    <a:pt x="183" y="7"/>
                    <a:pt x="179" y="4"/>
                  </a:cubicBezTo>
                  <a:cubicBezTo>
                    <a:pt x="174" y="7"/>
                    <a:pt x="174" y="12"/>
                    <a:pt x="169" y="8"/>
                  </a:cubicBezTo>
                  <a:cubicBezTo>
                    <a:pt x="169" y="4"/>
                    <a:pt x="176" y="9"/>
                    <a:pt x="175" y="2"/>
                  </a:cubicBezTo>
                  <a:cubicBezTo>
                    <a:pt x="167" y="6"/>
                    <a:pt x="150" y="5"/>
                    <a:pt x="152" y="18"/>
                  </a:cubicBezTo>
                  <a:cubicBezTo>
                    <a:pt x="155" y="14"/>
                    <a:pt x="157" y="17"/>
                    <a:pt x="160" y="17"/>
                  </a:cubicBezTo>
                  <a:cubicBezTo>
                    <a:pt x="165" y="15"/>
                    <a:pt x="162" y="12"/>
                    <a:pt x="166" y="9"/>
                  </a:cubicBezTo>
                  <a:cubicBezTo>
                    <a:pt x="170" y="13"/>
                    <a:pt x="167" y="16"/>
                    <a:pt x="164" y="19"/>
                  </a:cubicBezTo>
                  <a:cubicBezTo>
                    <a:pt x="159" y="19"/>
                    <a:pt x="153" y="20"/>
                    <a:pt x="148" y="23"/>
                  </a:cubicBezTo>
                  <a:cubicBezTo>
                    <a:pt x="147" y="22"/>
                    <a:pt x="147" y="22"/>
                    <a:pt x="146" y="21"/>
                  </a:cubicBezTo>
                  <a:cubicBezTo>
                    <a:pt x="156" y="14"/>
                    <a:pt x="144" y="12"/>
                    <a:pt x="152" y="7"/>
                  </a:cubicBezTo>
                  <a:cubicBezTo>
                    <a:pt x="146" y="7"/>
                    <a:pt x="146" y="11"/>
                    <a:pt x="140" y="13"/>
                  </a:cubicBezTo>
                  <a:cubicBezTo>
                    <a:pt x="138" y="17"/>
                    <a:pt x="144" y="15"/>
                    <a:pt x="142" y="18"/>
                  </a:cubicBezTo>
                  <a:cubicBezTo>
                    <a:pt x="136" y="18"/>
                    <a:pt x="138" y="21"/>
                    <a:pt x="133" y="25"/>
                  </a:cubicBezTo>
                  <a:cubicBezTo>
                    <a:pt x="131" y="19"/>
                    <a:pt x="127" y="30"/>
                    <a:pt x="125" y="26"/>
                  </a:cubicBezTo>
                  <a:cubicBezTo>
                    <a:pt x="123" y="22"/>
                    <a:pt x="130" y="20"/>
                    <a:pt x="129" y="16"/>
                  </a:cubicBezTo>
                  <a:cubicBezTo>
                    <a:pt x="139" y="21"/>
                    <a:pt x="139" y="4"/>
                    <a:pt x="149" y="6"/>
                  </a:cubicBezTo>
                  <a:cubicBezTo>
                    <a:pt x="143" y="3"/>
                    <a:pt x="136" y="7"/>
                    <a:pt x="130" y="5"/>
                  </a:cubicBezTo>
                  <a:cubicBezTo>
                    <a:pt x="129" y="8"/>
                    <a:pt x="127" y="12"/>
                    <a:pt x="127" y="16"/>
                  </a:cubicBezTo>
                  <a:cubicBezTo>
                    <a:pt x="125" y="14"/>
                    <a:pt x="123" y="14"/>
                    <a:pt x="121" y="15"/>
                  </a:cubicBezTo>
                  <a:cubicBezTo>
                    <a:pt x="119" y="19"/>
                    <a:pt x="128" y="17"/>
                    <a:pt x="126" y="20"/>
                  </a:cubicBezTo>
                  <a:cubicBezTo>
                    <a:pt x="115" y="20"/>
                    <a:pt x="116" y="24"/>
                    <a:pt x="111" y="27"/>
                  </a:cubicBezTo>
                  <a:cubicBezTo>
                    <a:pt x="111" y="22"/>
                    <a:pt x="111" y="17"/>
                    <a:pt x="114" y="13"/>
                  </a:cubicBezTo>
                  <a:cubicBezTo>
                    <a:pt x="118" y="16"/>
                    <a:pt x="116" y="18"/>
                    <a:pt x="119" y="21"/>
                  </a:cubicBezTo>
                  <a:cubicBezTo>
                    <a:pt x="120" y="15"/>
                    <a:pt x="122" y="9"/>
                    <a:pt x="126" y="4"/>
                  </a:cubicBezTo>
                  <a:cubicBezTo>
                    <a:pt x="124" y="1"/>
                    <a:pt x="109" y="1"/>
                    <a:pt x="114" y="8"/>
                  </a:cubicBezTo>
                  <a:cubicBezTo>
                    <a:pt x="114" y="10"/>
                    <a:pt x="109" y="12"/>
                    <a:pt x="106" y="12"/>
                  </a:cubicBezTo>
                  <a:cubicBezTo>
                    <a:pt x="103" y="10"/>
                    <a:pt x="112" y="9"/>
                    <a:pt x="109" y="6"/>
                  </a:cubicBezTo>
                  <a:cubicBezTo>
                    <a:pt x="104" y="8"/>
                    <a:pt x="106" y="3"/>
                    <a:pt x="107" y="1"/>
                  </a:cubicBezTo>
                  <a:cubicBezTo>
                    <a:pt x="103" y="6"/>
                    <a:pt x="93" y="13"/>
                    <a:pt x="86" y="16"/>
                  </a:cubicBezTo>
                  <a:cubicBezTo>
                    <a:pt x="87" y="14"/>
                    <a:pt x="85" y="13"/>
                    <a:pt x="86" y="12"/>
                  </a:cubicBezTo>
                  <a:cubicBezTo>
                    <a:pt x="90" y="7"/>
                    <a:pt x="103" y="8"/>
                    <a:pt x="99" y="0"/>
                  </a:cubicBezTo>
                  <a:cubicBezTo>
                    <a:pt x="94" y="2"/>
                    <a:pt x="96" y="5"/>
                    <a:pt x="92" y="7"/>
                  </a:cubicBezTo>
                  <a:cubicBezTo>
                    <a:pt x="86" y="7"/>
                    <a:pt x="91" y="4"/>
                    <a:pt x="89" y="1"/>
                  </a:cubicBezTo>
                  <a:cubicBezTo>
                    <a:pt x="80" y="5"/>
                    <a:pt x="88" y="11"/>
                    <a:pt x="82" y="15"/>
                  </a:cubicBezTo>
                  <a:cubicBezTo>
                    <a:pt x="78" y="10"/>
                    <a:pt x="73" y="16"/>
                    <a:pt x="70" y="10"/>
                  </a:cubicBezTo>
                  <a:cubicBezTo>
                    <a:pt x="68" y="13"/>
                    <a:pt x="69" y="17"/>
                    <a:pt x="64" y="20"/>
                  </a:cubicBezTo>
                  <a:cubicBezTo>
                    <a:pt x="57" y="12"/>
                    <a:pt x="58" y="16"/>
                    <a:pt x="51" y="12"/>
                  </a:cubicBezTo>
                  <a:cubicBezTo>
                    <a:pt x="52" y="17"/>
                    <a:pt x="49" y="18"/>
                    <a:pt x="44" y="21"/>
                  </a:cubicBezTo>
                  <a:cubicBezTo>
                    <a:pt x="50" y="29"/>
                    <a:pt x="44" y="36"/>
                    <a:pt x="35" y="43"/>
                  </a:cubicBezTo>
                  <a:cubicBezTo>
                    <a:pt x="29" y="38"/>
                    <a:pt x="22" y="43"/>
                    <a:pt x="18" y="49"/>
                  </a:cubicBezTo>
                  <a:cubicBezTo>
                    <a:pt x="13" y="48"/>
                    <a:pt x="18" y="44"/>
                    <a:pt x="12" y="42"/>
                  </a:cubicBezTo>
                  <a:cubicBezTo>
                    <a:pt x="11" y="46"/>
                    <a:pt x="16" y="67"/>
                    <a:pt x="8" y="58"/>
                  </a:cubicBezTo>
                  <a:cubicBezTo>
                    <a:pt x="7" y="60"/>
                    <a:pt x="0" y="62"/>
                    <a:pt x="5" y="64"/>
                  </a:cubicBezTo>
                  <a:cubicBezTo>
                    <a:pt x="9" y="64"/>
                    <a:pt x="13" y="63"/>
                    <a:pt x="17" y="64"/>
                  </a:cubicBezTo>
                  <a:cubicBezTo>
                    <a:pt x="18" y="60"/>
                    <a:pt x="17" y="56"/>
                    <a:pt x="20" y="52"/>
                  </a:cubicBezTo>
                  <a:cubicBezTo>
                    <a:pt x="22" y="53"/>
                    <a:pt x="24" y="53"/>
                    <a:pt x="25" y="56"/>
                  </a:cubicBezTo>
                  <a:cubicBezTo>
                    <a:pt x="27" y="51"/>
                    <a:pt x="30" y="52"/>
                    <a:pt x="34" y="51"/>
                  </a:cubicBezTo>
                  <a:cubicBezTo>
                    <a:pt x="32" y="48"/>
                    <a:pt x="30" y="49"/>
                    <a:pt x="29" y="47"/>
                  </a:cubicBezTo>
                  <a:cubicBezTo>
                    <a:pt x="35" y="41"/>
                    <a:pt x="36" y="47"/>
                    <a:pt x="40" y="40"/>
                  </a:cubicBezTo>
                  <a:cubicBezTo>
                    <a:pt x="43" y="44"/>
                    <a:pt x="49" y="46"/>
                    <a:pt x="56" y="46"/>
                  </a:cubicBezTo>
                  <a:cubicBezTo>
                    <a:pt x="46" y="53"/>
                    <a:pt x="60" y="57"/>
                    <a:pt x="51" y="64"/>
                  </a:cubicBezTo>
                  <a:cubicBezTo>
                    <a:pt x="57" y="73"/>
                    <a:pt x="65" y="66"/>
                    <a:pt x="71" y="69"/>
                  </a:cubicBezTo>
                  <a:cubicBezTo>
                    <a:pt x="69" y="66"/>
                    <a:pt x="67" y="67"/>
                    <a:pt x="65" y="63"/>
                  </a:cubicBezTo>
                  <a:cubicBezTo>
                    <a:pt x="66" y="61"/>
                    <a:pt x="66" y="59"/>
                    <a:pt x="68" y="58"/>
                  </a:cubicBezTo>
                  <a:cubicBezTo>
                    <a:pt x="70" y="60"/>
                    <a:pt x="69" y="62"/>
                    <a:pt x="71" y="63"/>
                  </a:cubicBezTo>
                  <a:cubicBezTo>
                    <a:pt x="72" y="64"/>
                    <a:pt x="78" y="62"/>
                    <a:pt x="76" y="59"/>
                  </a:cubicBezTo>
                  <a:cubicBezTo>
                    <a:pt x="75" y="59"/>
                    <a:pt x="81" y="47"/>
                    <a:pt x="86" y="46"/>
                  </a:cubicBezTo>
                  <a:cubicBezTo>
                    <a:pt x="84" y="48"/>
                    <a:pt x="83" y="50"/>
                    <a:pt x="83" y="52"/>
                  </a:cubicBezTo>
                  <a:cubicBezTo>
                    <a:pt x="86" y="51"/>
                    <a:pt x="92" y="50"/>
                    <a:pt x="91" y="55"/>
                  </a:cubicBezTo>
                  <a:cubicBezTo>
                    <a:pt x="94" y="52"/>
                    <a:pt x="98" y="50"/>
                    <a:pt x="101" y="51"/>
                  </a:cubicBezTo>
                  <a:cubicBezTo>
                    <a:pt x="101" y="52"/>
                    <a:pt x="102" y="53"/>
                    <a:pt x="101" y="54"/>
                  </a:cubicBezTo>
                  <a:cubicBezTo>
                    <a:pt x="96" y="55"/>
                    <a:pt x="91" y="54"/>
                    <a:pt x="85" y="59"/>
                  </a:cubicBezTo>
                  <a:cubicBezTo>
                    <a:pt x="85" y="58"/>
                    <a:pt x="85" y="53"/>
                    <a:pt x="82" y="55"/>
                  </a:cubicBezTo>
                  <a:cubicBezTo>
                    <a:pt x="85" y="62"/>
                    <a:pt x="73" y="61"/>
                    <a:pt x="75" y="69"/>
                  </a:cubicBezTo>
                  <a:cubicBezTo>
                    <a:pt x="79" y="65"/>
                    <a:pt x="82" y="74"/>
                    <a:pt x="86" y="69"/>
                  </a:cubicBezTo>
                  <a:cubicBezTo>
                    <a:pt x="90" y="67"/>
                    <a:pt x="84" y="64"/>
                    <a:pt x="86" y="62"/>
                  </a:cubicBezTo>
                  <a:cubicBezTo>
                    <a:pt x="88" y="61"/>
                    <a:pt x="89" y="60"/>
                    <a:pt x="90" y="61"/>
                  </a:cubicBezTo>
                  <a:cubicBezTo>
                    <a:pt x="93" y="63"/>
                    <a:pt x="88" y="65"/>
                    <a:pt x="90" y="67"/>
                  </a:cubicBezTo>
                  <a:cubicBezTo>
                    <a:pt x="92" y="66"/>
                    <a:pt x="93" y="70"/>
                    <a:pt x="96" y="65"/>
                  </a:cubicBezTo>
                  <a:cubicBezTo>
                    <a:pt x="94" y="64"/>
                    <a:pt x="93" y="62"/>
                    <a:pt x="91" y="60"/>
                  </a:cubicBezTo>
                  <a:cubicBezTo>
                    <a:pt x="93" y="59"/>
                    <a:pt x="93" y="57"/>
                    <a:pt x="94" y="56"/>
                  </a:cubicBezTo>
                  <a:cubicBezTo>
                    <a:pt x="96" y="62"/>
                    <a:pt x="99" y="56"/>
                    <a:pt x="101" y="60"/>
                  </a:cubicBezTo>
                  <a:cubicBezTo>
                    <a:pt x="98" y="64"/>
                    <a:pt x="97" y="57"/>
                    <a:pt x="94" y="61"/>
                  </a:cubicBezTo>
                  <a:cubicBezTo>
                    <a:pt x="100" y="64"/>
                    <a:pt x="97" y="67"/>
                    <a:pt x="98" y="71"/>
                  </a:cubicBezTo>
                  <a:cubicBezTo>
                    <a:pt x="105" y="68"/>
                    <a:pt x="100" y="63"/>
                    <a:pt x="104" y="59"/>
                  </a:cubicBezTo>
                  <a:cubicBezTo>
                    <a:pt x="107" y="57"/>
                    <a:pt x="109" y="64"/>
                    <a:pt x="112" y="63"/>
                  </a:cubicBezTo>
                  <a:cubicBezTo>
                    <a:pt x="114" y="59"/>
                    <a:pt x="118" y="57"/>
                    <a:pt x="112" y="54"/>
                  </a:cubicBezTo>
                  <a:cubicBezTo>
                    <a:pt x="115" y="51"/>
                    <a:pt x="120" y="47"/>
                    <a:pt x="124" y="49"/>
                  </a:cubicBezTo>
                  <a:cubicBezTo>
                    <a:pt x="117" y="54"/>
                    <a:pt x="118" y="60"/>
                    <a:pt x="114" y="66"/>
                  </a:cubicBezTo>
                  <a:cubicBezTo>
                    <a:pt x="111" y="60"/>
                    <a:pt x="96" y="73"/>
                    <a:pt x="104" y="74"/>
                  </a:cubicBezTo>
                  <a:cubicBezTo>
                    <a:pt x="103" y="70"/>
                    <a:pt x="109" y="75"/>
                    <a:pt x="112" y="69"/>
                  </a:cubicBezTo>
                  <a:cubicBezTo>
                    <a:pt x="115" y="75"/>
                    <a:pt x="123" y="71"/>
                    <a:pt x="131" y="76"/>
                  </a:cubicBezTo>
                  <a:cubicBezTo>
                    <a:pt x="136" y="74"/>
                    <a:pt x="133" y="71"/>
                    <a:pt x="134" y="68"/>
                  </a:cubicBezTo>
                  <a:cubicBezTo>
                    <a:pt x="136" y="69"/>
                    <a:pt x="138" y="65"/>
                    <a:pt x="140" y="69"/>
                  </a:cubicBezTo>
                  <a:cubicBezTo>
                    <a:pt x="143" y="65"/>
                    <a:pt x="143" y="65"/>
                    <a:pt x="147" y="64"/>
                  </a:cubicBezTo>
                  <a:cubicBezTo>
                    <a:pt x="145" y="58"/>
                    <a:pt x="142" y="67"/>
                    <a:pt x="140" y="64"/>
                  </a:cubicBezTo>
                  <a:cubicBezTo>
                    <a:pt x="137" y="61"/>
                    <a:pt x="137" y="59"/>
                    <a:pt x="138" y="57"/>
                  </a:cubicBezTo>
                  <a:cubicBezTo>
                    <a:pt x="142" y="56"/>
                    <a:pt x="145" y="61"/>
                    <a:pt x="150" y="56"/>
                  </a:cubicBezTo>
                  <a:cubicBezTo>
                    <a:pt x="146" y="52"/>
                    <a:pt x="148" y="49"/>
                    <a:pt x="151" y="46"/>
                  </a:cubicBezTo>
                  <a:cubicBezTo>
                    <a:pt x="154" y="49"/>
                    <a:pt x="157" y="43"/>
                    <a:pt x="160" y="44"/>
                  </a:cubicBezTo>
                  <a:cubicBezTo>
                    <a:pt x="161" y="45"/>
                    <a:pt x="160" y="47"/>
                    <a:pt x="160" y="48"/>
                  </a:cubicBezTo>
                  <a:cubicBezTo>
                    <a:pt x="157" y="52"/>
                    <a:pt x="154" y="50"/>
                    <a:pt x="151" y="51"/>
                  </a:cubicBezTo>
                  <a:cubicBezTo>
                    <a:pt x="154" y="59"/>
                    <a:pt x="144" y="65"/>
                    <a:pt x="147" y="73"/>
                  </a:cubicBezTo>
                  <a:cubicBezTo>
                    <a:pt x="143" y="73"/>
                    <a:pt x="140" y="68"/>
                    <a:pt x="136" y="72"/>
                  </a:cubicBezTo>
                  <a:cubicBezTo>
                    <a:pt x="140" y="79"/>
                    <a:pt x="149" y="71"/>
                    <a:pt x="150" y="77"/>
                  </a:cubicBezTo>
                  <a:cubicBezTo>
                    <a:pt x="157" y="75"/>
                    <a:pt x="157" y="70"/>
                    <a:pt x="162" y="64"/>
                  </a:cubicBezTo>
                  <a:cubicBezTo>
                    <a:pt x="163" y="66"/>
                    <a:pt x="165" y="65"/>
                    <a:pt x="166" y="67"/>
                  </a:cubicBezTo>
                  <a:cubicBezTo>
                    <a:pt x="165" y="71"/>
                    <a:pt x="161" y="69"/>
                    <a:pt x="161" y="72"/>
                  </a:cubicBezTo>
                  <a:cubicBezTo>
                    <a:pt x="163" y="76"/>
                    <a:pt x="166" y="72"/>
                    <a:pt x="169" y="75"/>
                  </a:cubicBezTo>
                  <a:cubicBezTo>
                    <a:pt x="175" y="71"/>
                    <a:pt x="166" y="64"/>
                    <a:pt x="167" y="62"/>
                  </a:cubicBezTo>
                  <a:cubicBezTo>
                    <a:pt x="169" y="61"/>
                    <a:pt x="170" y="62"/>
                    <a:pt x="171" y="63"/>
                  </a:cubicBezTo>
                  <a:cubicBezTo>
                    <a:pt x="173" y="68"/>
                    <a:pt x="172" y="72"/>
                    <a:pt x="177" y="76"/>
                  </a:cubicBezTo>
                  <a:cubicBezTo>
                    <a:pt x="180" y="76"/>
                    <a:pt x="182" y="72"/>
                    <a:pt x="184" y="78"/>
                  </a:cubicBezTo>
                  <a:cubicBezTo>
                    <a:pt x="187" y="73"/>
                    <a:pt x="190" y="78"/>
                    <a:pt x="189" y="81"/>
                  </a:cubicBezTo>
                  <a:cubicBezTo>
                    <a:pt x="195" y="71"/>
                    <a:pt x="202" y="78"/>
                    <a:pt x="204" y="70"/>
                  </a:cubicBezTo>
                  <a:cubicBezTo>
                    <a:pt x="202" y="67"/>
                    <a:pt x="200" y="69"/>
                    <a:pt x="198" y="65"/>
                  </a:cubicBezTo>
                  <a:cubicBezTo>
                    <a:pt x="204" y="64"/>
                    <a:pt x="201" y="62"/>
                    <a:pt x="204" y="58"/>
                  </a:cubicBezTo>
                  <a:cubicBezTo>
                    <a:pt x="204" y="64"/>
                    <a:pt x="210" y="59"/>
                    <a:pt x="213" y="61"/>
                  </a:cubicBezTo>
                  <a:cubicBezTo>
                    <a:pt x="213" y="64"/>
                    <a:pt x="208" y="64"/>
                    <a:pt x="205" y="64"/>
                  </a:cubicBezTo>
                  <a:cubicBezTo>
                    <a:pt x="207" y="69"/>
                    <a:pt x="203" y="73"/>
                    <a:pt x="203" y="78"/>
                  </a:cubicBezTo>
                  <a:cubicBezTo>
                    <a:pt x="209" y="73"/>
                    <a:pt x="209" y="80"/>
                    <a:pt x="215" y="79"/>
                  </a:cubicBezTo>
                  <a:cubicBezTo>
                    <a:pt x="216" y="75"/>
                    <a:pt x="211" y="77"/>
                    <a:pt x="213" y="75"/>
                  </a:cubicBezTo>
                  <a:cubicBezTo>
                    <a:pt x="216" y="77"/>
                    <a:pt x="219" y="75"/>
                    <a:pt x="221" y="76"/>
                  </a:cubicBezTo>
                  <a:cubicBezTo>
                    <a:pt x="223" y="77"/>
                    <a:pt x="220" y="78"/>
                    <a:pt x="221" y="80"/>
                  </a:cubicBezTo>
                  <a:cubicBezTo>
                    <a:pt x="225" y="82"/>
                    <a:pt x="228" y="76"/>
                    <a:pt x="229" y="77"/>
                  </a:cubicBezTo>
                  <a:cubicBezTo>
                    <a:pt x="229" y="82"/>
                    <a:pt x="244" y="78"/>
                    <a:pt x="244" y="84"/>
                  </a:cubicBezTo>
                  <a:cubicBezTo>
                    <a:pt x="249" y="80"/>
                    <a:pt x="255" y="79"/>
                    <a:pt x="259" y="82"/>
                  </a:cubicBezTo>
                  <a:cubicBezTo>
                    <a:pt x="263" y="79"/>
                    <a:pt x="269" y="76"/>
                    <a:pt x="268" y="72"/>
                  </a:cubicBezTo>
                  <a:cubicBezTo>
                    <a:pt x="268" y="73"/>
                    <a:pt x="269" y="73"/>
                    <a:pt x="270" y="73"/>
                  </a:cubicBezTo>
                  <a:cubicBezTo>
                    <a:pt x="266" y="77"/>
                    <a:pt x="272" y="82"/>
                    <a:pt x="274" y="83"/>
                  </a:cubicBezTo>
                  <a:cubicBezTo>
                    <a:pt x="274" y="79"/>
                    <a:pt x="284" y="87"/>
                    <a:pt x="284" y="79"/>
                  </a:cubicBezTo>
                  <a:cubicBezTo>
                    <a:pt x="289" y="84"/>
                    <a:pt x="296" y="83"/>
                    <a:pt x="302" y="82"/>
                  </a:cubicBezTo>
                  <a:cubicBezTo>
                    <a:pt x="300" y="78"/>
                    <a:pt x="296" y="79"/>
                    <a:pt x="299" y="75"/>
                  </a:cubicBezTo>
                  <a:cubicBezTo>
                    <a:pt x="298" y="81"/>
                    <a:pt x="304" y="77"/>
                    <a:pt x="306" y="77"/>
                  </a:cubicBezTo>
                  <a:cubicBezTo>
                    <a:pt x="303" y="84"/>
                    <a:pt x="321" y="74"/>
                    <a:pt x="318" y="84"/>
                  </a:cubicBezTo>
                  <a:cubicBezTo>
                    <a:pt x="314" y="77"/>
                    <a:pt x="310" y="84"/>
                    <a:pt x="305" y="83"/>
                  </a:cubicBezTo>
                  <a:cubicBezTo>
                    <a:pt x="305" y="84"/>
                    <a:pt x="306" y="84"/>
                    <a:pt x="305" y="85"/>
                  </a:cubicBezTo>
                  <a:cubicBezTo>
                    <a:pt x="305" y="86"/>
                    <a:pt x="305" y="87"/>
                    <a:pt x="305" y="88"/>
                  </a:cubicBezTo>
                  <a:cubicBezTo>
                    <a:pt x="312" y="84"/>
                    <a:pt x="317" y="85"/>
                    <a:pt x="327" y="86"/>
                  </a:cubicBezTo>
                  <a:cubicBezTo>
                    <a:pt x="337" y="86"/>
                    <a:pt x="354" y="90"/>
                    <a:pt x="362" y="87"/>
                  </a:cubicBezTo>
                  <a:cubicBezTo>
                    <a:pt x="364" y="86"/>
                    <a:pt x="364" y="86"/>
                    <a:pt x="364" y="85"/>
                  </a:cubicBezTo>
                  <a:cubicBezTo>
                    <a:pt x="363" y="84"/>
                    <a:pt x="364" y="84"/>
                    <a:pt x="364" y="85"/>
                  </a:cubicBezTo>
                  <a:cubicBezTo>
                    <a:pt x="364" y="85"/>
                    <a:pt x="365" y="86"/>
                    <a:pt x="365" y="86"/>
                  </a:cubicBezTo>
                  <a:cubicBezTo>
                    <a:pt x="372" y="93"/>
                    <a:pt x="389" y="81"/>
                    <a:pt x="387" y="91"/>
                  </a:cubicBezTo>
                  <a:cubicBezTo>
                    <a:pt x="387" y="87"/>
                    <a:pt x="400" y="85"/>
                    <a:pt x="399" y="90"/>
                  </a:cubicBezTo>
                  <a:cubicBezTo>
                    <a:pt x="413" y="85"/>
                    <a:pt x="426" y="87"/>
                    <a:pt x="439" y="90"/>
                  </a:cubicBezTo>
                  <a:cubicBezTo>
                    <a:pt x="448" y="88"/>
                    <a:pt x="461" y="85"/>
                    <a:pt x="465" y="91"/>
                  </a:cubicBezTo>
                  <a:cubicBezTo>
                    <a:pt x="464" y="90"/>
                    <a:pt x="465" y="89"/>
                    <a:pt x="466" y="87"/>
                  </a:cubicBezTo>
                  <a:cubicBezTo>
                    <a:pt x="481" y="89"/>
                    <a:pt x="505" y="89"/>
                    <a:pt x="524" y="92"/>
                  </a:cubicBezTo>
                  <a:cubicBezTo>
                    <a:pt x="539" y="86"/>
                    <a:pt x="551" y="95"/>
                    <a:pt x="566" y="89"/>
                  </a:cubicBezTo>
                  <a:cubicBezTo>
                    <a:pt x="569" y="91"/>
                    <a:pt x="572" y="89"/>
                    <a:pt x="575" y="93"/>
                  </a:cubicBezTo>
                  <a:cubicBezTo>
                    <a:pt x="588" y="85"/>
                    <a:pt x="600" y="94"/>
                    <a:pt x="614" y="87"/>
                  </a:cubicBezTo>
                  <a:cubicBezTo>
                    <a:pt x="615" y="88"/>
                    <a:pt x="616" y="90"/>
                    <a:pt x="616" y="91"/>
                  </a:cubicBezTo>
                  <a:cubicBezTo>
                    <a:pt x="625" y="89"/>
                    <a:pt x="634" y="85"/>
                    <a:pt x="641" y="86"/>
                  </a:cubicBezTo>
                  <a:cubicBezTo>
                    <a:pt x="643" y="86"/>
                    <a:pt x="646" y="89"/>
                    <a:pt x="648" y="89"/>
                  </a:cubicBezTo>
                  <a:cubicBezTo>
                    <a:pt x="652" y="89"/>
                    <a:pt x="655" y="84"/>
                    <a:pt x="659" y="85"/>
                  </a:cubicBezTo>
                  <a:cubicBezTo>
                    <a:pt x="661" y="85"/>
                    <a:pt x="662" y="88"/>
                    <a:pt x="665" y="87"/>
                  </a:cubicBezTo>
                  <a:cubicBezTo>
                    <a:pt x="669" y="87"/>
                    <a:pt x="669" y="86"/>
                    <a:pt x="675" y="85"/>
                  </a:cubicBezTo>
                  <a:cubicBezTo>
                    <a:pt x="687" y="81"/>
                    <a:pt x="703" y="89"/>
                    <a:pt x="708" y="79"/>
                  </a:cubicBezTo>
                  <a:cubicBezTo>
                    <a:pt x="708" y="81"/>
                    <a:pt x="709" y="82"/>
                    <a:pt x="712" y="83"/>
                  </a:cubicBezTo>
                  <a:cubicBezTo>
                    <a:pt x="715" y="79"/>
                    <a:pt x="717" y="79"/>
                    <a:pt x="721" y="74"/>
                  </a:cubicBezTo>
                  <a:cubicBezTo>
                    <a:pt x="722" y="77"/>
                    <a:pt x="720" y="79"/>
                    <a:pt x="721" y="81"/>
                  </a:cubicBezTo>
                  <a:cubicBezTo>
                    <a:pt x="728" y="77"/>
                    <a:pt x="735" y="72"/>
                    <a:pt x="736" y="64"/>
                  </a:cubicBezTo>
                  <a:cubicBezTo>
                    <a:pt x="742" y="66"/>
                    <a:pt x="744" y="59"/>
                    <a:pt x="748" y="58"/>
                  </a:cubicBezTo>
                  <a:cubicBezTo>
                    <a:pt x="745" y="56"/>
                    <a:pt x="748" y="50"/>
                    <a:pt x="743" y="51"/>
                  </a:cubicBezTo>
                  <a:cubicBezTo>
                    <a:pt x="742" y="55"/>
                    <a:pt x="745" y="56"/>
                    <a:pt x="744" y="58"/>
                  </a:cubicBezTo>
                  <a:cubicBezTo>
                    <a:pt x="740" y="59"/>
                    <a:pt x="732" y="63"/>
                    <a:pt x="732" y="56"/>
                  </a:cubicBezTo>
                  <a:cubicBezTo>
                    <a:pt x="731" y="61"/>
                    <a:pt x="726" y="59"/>
                    <a:pt x="726" y="62"/>
                  </a:cubicBezTo>
                  <a:cubicBezTo>
                    <a:pt x="733" y="58"/>
                    <a:pt x="727" y="71"/>
                    <a:pt x="730" y="69"/>
                  </a:cubicBezTo>
                  <a:cubicBezTo>
                    <a:pt x="732" y="68"/>
                    <a:pt x="729" y="62"/>
                    <a:pt x="732" y="65"/>
                  </a:cubicBezTo>
                  <a:cubicBezTo>
                    <a:pt x="733" y="68"/>
                    <a:pt x="731" y="70"/>
                    <a:pt x="728" y="72"/>
                  </a:cubicBezTo>
                  <a:cubicBezTo>
                    <a:pt x="727" y="66"/>
                    <a:pt x="723" y="75"/>
                    <a:pt x="721" y="72"/>
                  </a:cubicBezTo>
                  <a:cubicBezTo>
                    <a:pt x="721" y="71"/>
                    <a:pt x="720" y="70"/>
                    <a:pt x="719" y="70"/>
                  </a:cubicBezTo>
                  <a:cubicBezTo>
                    <a:pt x="726" y="65"/>
                    <a:pt x="720" y="62"/>
                    <a:pt x="725" y="56"/>
                  </a:cubicBezTo>
                  <a:cubicBezTo>
                    <a:pt x="732" y="58"/>
                    <a:pt x="730" y="47"/>
                    <a:pt x="736" y="53"/>
                  </a:cubicBezTo>
                  <a:cubicBezTo>
                    <a:pt x="737" y="50"/>
                    <a:pt x="746" y="41"/>
                    <a:pt x="739" y="40"/>
                  </a:cubicBezTo>
                  <a:cubicBezTo>
                    <a:pt x="741" y="41"/>
                    <a:pt x="734" y="48"/>
                    <a:pt x="733" y="43"/>
                  </a:cubicBezTo>
                  <a:cubicBezTo>
                    <a:pt x="729" y="46"/>
                    <a:pt x="726" y="58"/>
                    <a:pt x="720" y="51"/>
                  </a:cubicBezTo>
                  <a:cubicBezTo>
                    <a:pt x="722" y="47"/>
                    <a:pt x="723" y="47"/>
                    <a:pt x="727" y="47"/>
                  </a:cubicBezTo>
                  <a:cubicBezTo>
                    <a:pt x="723" y="44"/>
                    <a:pt x="729" y="42"/>
                    <a:pt x="728" y="39"/>
                  </a:cubicBezTo>
                  <a:cubicBezTo>
                    <a:pt x="724" y="39"/>
                    <a:pt x="725" y="30"/>
                    <a:pt x="730" y="27"/>
                  </a:cubicBezTo>
                  <a:cubicBezTo>
                    <a:pt x="731" y="29"/>
                    <a:pt x="732" y="30"/>
                    <a:pt x="733" y="32"/>
                  </a:cubicBezTo>
                  <a:cubicBezTo>
                    <a:pt x="734" y="31"/>
                    <a:pt x="735" y="31"/>
                    <a:pt x="736" y="30"/>
                  </a:cubicBezTo>
                  <a:cubicBezTo>
                    <a:pt x="737" y="29"/>
                    <a:pt x="736" y="27"/>
                    <a:pt x="736" y="26"/>
                  </a:cubicBezTo>
                  <a:cubicBezTo>
                    <a:pt x="735" y="27"/>
                    <a:pt x="733" y="28"/>
                    <a:pt x="732" y="26"/>
                  </a:cubicBezTo>
                  <a:cubicBezTo>
                    <a:pt x="734" y="22"/>
                    <a:pt x="738" y="21"/>
                    <a:pt x="736" y="17"/>
                  </a:cubicBezTo>
                  <a:cubicBezTo>
                    <a:pt x="733" y="19"/>
                    <a:pt x="734" y="21"/>
                    <a:pt x="730" y="23"/>
                  </a:cubicBezTo>
                  <a:cubicBezTo>
                    <a:pt x="724" y="22"/>
                    <a:pt x="725" y="19"/>
                    <a:pt x="724" y="13"/>
                  </a:cubicBezTo>
                  <a:cubicBezTo>
                    <a:pt x="728" y="14"/>
                    <a:pt x="731" y="16"/>
                    <a:pt x="735" y="14"/>
                  </a:cubicBezTo>
                  <a:cubicBezTo>
                    <a:pt x="732" y="10"/>
                    <a:pt x="725" y="13"/>
                    <a:pt x="725" y="7"/>
                  </a:cubicBezTo>
                  <a:cubicBezTo>
                    <a:pt x="723" y="9"/>
                    <a:pt x="723" y="10"/>
                    <a:pt x="723" y="11"/>
                  </a:cubicBezTo>
                  <a:cubicBezTo>
                    <a:pt x="715" y="0"/>
                    <a:pt x="704" y="15"/>
                    <a:pt x="697" y="8"/>
                  </a:cubicBezTo>
                  <a:cubicBezTo>
                    <a:pt x="692" y="9"/>
                    <a:pt x="697" y="17"/>
                    <a:pt x="693" y="15"/>
                  </a:cubicBezTo>
                  <a:cubicBezTo>
                    <a:pt x="696" y="11"/>
                    <a:pt x="689" y="17"/>
                    <a:pt x="689" y="12"/>
                  </a:cubicBezTo>
                  <a:cubicBezTo>
                    <a:pt x="692" y="10"/>
                    <a:pt x="695" y="8"/>
                    <a:pt x="693" y="6"/>
                  </a:cubicBezTo>
                  <a:cubicBezTo>
                    <a:pt x="687" y="9"/>
                    <a:pt x="689" y="7"/>
                    <a:pt x="689" y="10"/>
                  </a:cubicBezTo>
                  <a:cubicBezTo>
                    <a:pt x="684" y="9"/>
                    <a:pt x="676" y="11"/>
                    <a:pt x="674" y="13"/>
                  </a:cubicBezTo>
                  <a:cubicBezTo>
                    <a:pt x="672" y="12"/>
                    <a:pt x="672" y="10"/>
                    <a:pt x="672" y="9"/>
                  </a:cubicBezTo>
                  <a:cubicBezTo>
                    <a:pt x="668" y="10"/>
                    <a:pt x="664" y="10"/>
                    <a:pt x="660" y="10"/>
                  </a:cubicBezTo>
                  <a:cubicBezTo>
                    <a:pt x="661" y="11"/>
                    <a:pt x="658" y="13"/>
                    <a:pt x="658" y="15"/>
                  </a:cubicBezTo>
                  <a:cubicBezTo>
                    <a:pt x="658" y="8"/>
                    <a:pt x="656" y="16"/>
                    <a:pt x="654" y="14"/>
                  </a:cubicBezTo>
                  <a:cubicBezTo>
                    <a:pt x="654" y="13"/>
                    <a:pt x="653" y="13"/>
                    <a:pt x="652" y="12"/>
                  </a:cubicBezTo>
                  <a:cubicBezTo>
                    <a:pt x="654" y="11"/>
                    <a:pt x="655" y="12"/>
                    <a:pt x="657" y="10"/>
                  </a:cubicBezTo>
                  <a:cubicBezTo>
                    <a:pt x="653" y="8"/>
                    <a:pt x="643" y="5"/>
                    <a:pt x="644" y="13"/>
                  </a:cubicBezTo>
                  <a:cubicBezTo>
                    <a:pt x="645" y="12"/>
                    <a:pt x="648" y="11"/>
                    <a:pt x="646" y="13"/>
                  </a:cubicBezTo>
                  <a:cubicBezTo>
                    <a:pt x="642" y="15"/>
                    <a:pt x="644" y="12"/>
                    <a:pt x="642" y="9"/>
                  </a:cubicBezTo>
                  <a:cubicBezTo>
                    <a:pt x="638" y="11"/>
                    <a:pt x="631" y="8"/>
                    <a:pt x="630" y="13"/>
                  </a:cubicBezTo>
                  <a:cubicBezTo>
                    <a:pt x="626" y="9"/>
                    <a:pt x="618" y="13"/>
                    <a:pt x="622" y="8"/>
                  </a:cubicBezTo>
                  <a:cubicBezTo>
                    <a:pt x="621" y="9"/>
                    <a:pt x="620" y="8"/>
                    <a:pt x="620" y="7"/>
                  </a:cubicBezTo>
                  <a:cubicBezTo>
                    <a:pt x="617" y="8"/>
                    <a:pt x="619" y="10"/>
                    <a:pt x="618" y="12"/>
                  </a:cubicBezTo>
                  <a:cubicBezTo>
                    <a:pt x="617" y="10"/>
                    <a:pt x="615" y="12"/>
                    <a:pt x="614" y="11"/>
                  </a:cubicBezTo>
                  <a:cubicBezTo>
                    <a:pt x="616" y="10"/>
                    <a:pt x="618" y="8"/>
                    <a:pt x="616" y="6"/>
                  </a:cubicBezTo>
                  <a:cubicBezTo>
                    <a:pt x="611" y="7"/>
                    <a:pt x="607" y="11"/>
                    <a:pt x="600" y="9"/>
                  </a:cubicBezTo>
                  <a:cubicBezTo>
                    <a:pt x="601" y="9"/>
                    <a:pt x="607" y="9"/>
                    <a:pt x="604" y="6"/>
                  </a:cubicBezTo>
                  <a:cubicBezTo>
                    <a:pt x="601" y="6"/>
                    <a:pt x="595" y="6"/>
                    <a:pt x="594" y="11"/>
                  </a:cubicBezTo>
                  <a:cubicBezTo>
                    <a:pt x="589" y="4"/>
                    <a:pt x="584" y="11"/>
                    <a:pt x="580" y="12"/>
                  </a:cubicBezTo>
                  <a:cubicBezTo>
                    <a:pt x="582" y="11"/>
                    <a:pt x="583" y="9"/>
                    <a:pt x="582" y="7"/>
                  </a:cubicBezTo>
                  <a:cubicBezTo>
                    <a:pt x="578" y="12"/>
                    <a:pt x="581" y="4"/>
                    <a:pt x="578" y="7"/>
                  </a:cubicBezTo>
                  <a:cubicBezTo>
                    <a:pt x="576" y="11"/>
                    <a:pt x="574" y="9"/>
                    <a:pt x="571" y="7"/>
                  </a:cubicBezTo>
                  <a:cubicBezTo>
                    <a:pt x="566" y="14"/>
                    <a:pt x="564" y="5"/>
                    <a:pt x="559" y="11"/>
                  </a:cubicBezTo>
                  <a:close/>
                  <a:moveTo>
                    <a:pt x="231" y="32"/>
                  </a:moveTo>
                  <a:cubicBezTo>
                    <a:pt x="227" y="31"/>
                    <a:pt x="230" y="31"/>
                    <a:pt x="227" y="28"/>
                  </a:cubicBezTo>
                  <a:cubicBezTo>
                    <a:pt x="231" y="24"/>
                    <a:pt x="236" y="30"/>
                    <a:pt x="231" y="32"/>
                  </a:cubicBezTo>
                  <a:close/>
                  <a:moveTo>
                    <a:pt x="231" y="21"/>
                  </a:moveTo>
                  <a:cubicBezTo>
                    <a:pt x="230" y="21"/>
                    <a:pt x="222" y="23"/>
                    <a:pt x="227" y="23"/>
                  </a:cubicBezTo>
                  <a:cubicBezTo>
                    <a:pt x="228" y="25"/>
                    <a:pt x="222" y="25"/>
                    <a:pt x="221" y="22"/>
                  </a:cubicBezTo>
                  <a:cubicBezTo>
                    <a:pt x="224" y="23"/>
                    <a:pt x="228" y="16"/>
                    <a:pt x="231" y="21"/>
                  </a:cubicBezTo>
                  <a:close/>
                  <a:moveTo>
                    <a:pt x="201" y="36"/>
                  </a:moveTo>
                  <a:cubicBezTo>
                    <a:pt x="201" y="32"/>
                    <a:pt x="207" y="22"/>
                    <a:pt x="209" y="30"/>
                  </a:cubicBezTo>
                  <a:cubicBezTo>
                    <a:pt x="203" y="27"/>
                    <a:pt x="206" y="33"/>
                    <a:pt x="201" y="36"/>
                  </a:cubicBezTo>
                  <a:close/>
                  <a:moveTo>
                    <a:pt x="211" y="26"/>
                  </a:moveTo>
                  <a:cubicBezTo>
                    <a:pt x="213" y="25"/>
                    <a:pt x="213" y="26"/>
                    <a:pt x="212" y="27"/>
                  </a:cubicBezTo>
                  <a:cubicBezTo>
                    <a:pt x="217" y="29"/>
                    <a:pt x="212" y="22"/>
                    <a:pt x="217" y="23"/>
                  </a:cubicBezTo>
                  <a:cubicBezTo>
                    <a:pt x="216" y="26"/>
                    <a:pt x="217" y="30"/>
                    <a:pt x="213" y="32"/>
                  </a:cubicBezTo>
                  <a:cubicBezTo>
                    <a:pt x="212" y="30"/>
                    <a:pt x="212" y="28"/>
                    <a:pt x="211" y="26"/>
                  </a:cubicBezTo>
                  <a:close/>
                  <a:moveTo>
                    <a:pt x="217" y="16"/>
                  </a:moveTo>
                  <a:cubicBezTo>
                    <a:pt x="216" y="19"/>
                    <a:pt x="217" y="19"/>
                    <a:pt x="219" y="18"/>
                  </a:cubicBezTo>
                  <a:cubicBezTo>
                    <a:pt x="220" y="19"/>
                    <a:pt x="219" y="20"/>
                    <a:pt x="220" y="21"/>
                  </a:cubicBezTo>
                  <a:cubicBezTo>
                    <a:pt x="219" y="21"/>
                    <a:pt x="219" y="22"/>
                    <a:pt x="218" y="23"/>
                  </a:cubicBezTo>
                  <a:cubicBezTo>
                    <a:pt x="216" y="20"/>
                    <a:pt x="215" y="21"/>
                    <a:pt x="213" y="19"/>
                  </a:cubicBezTo>
                  <a:cubicBezTo>
                    <a:pt x="214" y="18"/>
                    <a:pt x="215" y="17"/>
                    <a:pt x="217" y="16"/>
                  </a:cubicBezTo>
                  <a:close/>
                  <a:moveTo>
                    <a:pt x="196" y="25"/>
                  </a:moveTo>
                  <a:cubicBezTo>
                    <a:pt x="193" y="27"/>
                    <a:pt x="196" y="29"/>
                    <a:pt x="195" y="31"/>
                  </a:cubicBezTo>
                  <a:cubicBezTo>
                    <a:pt x="193" y="27"/>
                    <a:pt x="186" y="16"/>
                    <a:pt x="180" y="21"/>
                  </a:cubicBezTo>
                  <a:cubicBezTo>
                    <a:pt x="177" y="18"/>
                    <a:pt x="187" y="17"/>
                    <a:pt x="184" y="14"/>
                  </a:cubicBezTo>
                  <a:cubicBezTo>
                    <a:pt x="187" y="17"/>
                    <a:pt x="191" y="19"/>
                    <a:pt x="196" y="25"/>
                  </a:cubicBezTo>
                  <a:close/>
                  <a:moveTo>
                    <a:pt x="181" y="31"/>
                  </a:moveTo>
                  <a:cubicBezTo>
                    <a:pt x="181" y="30"/>
                    <a:pt x="180" y="28"/>
                    <a:pt x="179" y="26"/>
                  </a:cubicBezTo>
                  <a:cubicBezTo>
                    <a:pt x="180" y="26"/>
                    <a:pt x="182" y="25"/>
                    <a:pt x="184" y="24"/>
                  </a:cubicBezTo>
                  <a:cubicBezTo>
                    <a:pt x="187" y="27"/>
                    <a:pt x="184" y="29"/>
                    <a:pt x="181" y="31"/>
                  </a:cubicBezTo>
                  <a:close/>
                  <a:moveTo>
                    <a:pt x="184" y="11"/>
                  </a:moveTo>
                  <a:cubicBezTo>
                    <a:pt x="181" y="15"/>
                    <a:pt x="179" y="12"/>
                    <a:pt x="177" y="15"/>
                  </a:cubicBezTo>
                  <a:cubicBezTo>
                    <a:pt x="172" y="11"/>
                    <a:pt x="183" y="10"/>
                    <a:pt x="180" y="7"/>
                  </a:cubicBezTo>
                  <a:cubicBezTo>
                    <a:pt x="184" y="5"/>
                    <a:pt x="181" y="10"/>
                    <a:pt x="184" y="11"/>
                  </a:cubicBezTo>
                  <a:close/>
                  <a:moveTo>
                    <a:pt x="88" y="30"/>
                  </a:moveTo>
                  <a:cubicBezTo>
                    <a:pt x="87" y="25"/>
                    <a:pt x="93" y="22"/>
                    <a:pt x="97" y="18"/>
                  </a:cubicBezTo>
                  <a:cubicBezTo>
                    <a:pt x="96" y="17"/>
                    <a:pt x="95" y="16"/>
                    <a:pt x="95" y="16"/>
                  </a:cubicBezTo>
                  <a:cubicBezTo>
                    <a:pt x="101" y="18"/>
                    <a:pt x="102" y="25"/>
                    <a:pt x="88" y="30"/>
                  </a:cubicBezTo>
                  <a:close/>
                  <a:moveTo>
                    <a:pt x="74" y="17"/>
                  </a:moveTo>
                  <a:cubicBezTo>
                    <a:pt x="79" y="24"/>
                    <a:pt x="80" y="13"/>
                    <a:pt x="85" y="18"/>
                  </a:cubicBezTo>
                  <a:cubicBezTo>
                    <a:pt x="87" y="24"/>
                    <a:pt x="81" y="35"/>
                    <a:pt x="85" y="38"/>
                  </a:cubicBezTo>
                  <a:cubicBezTo>
                    <a:pt x="86" y="42"/>
                    <a:pt x="80" y="37"/>
                    <a:pt x="79" y="39"/>
                  </a:cubicBezTo>
                  <a:cubicBezTo>
                    <a:pt x="78" y="34"/>
                    <a:pt x="81" y="30"/>
                    <a:pt x="82" y="25"/>
                  </a:cubicBezTo>
                  <a:cubicBezTo>
                    <a:pt x="78" y="21"/>
                    <a:pt x="71" y="28"/>
                    <a:pt x="66" y="23"/>
                  </a:cubicBezTo>
                  <a:cubicBezTo>
                    <a:pt x="69" y="21"/>
                    <a:pt x="72" y="19"/>
                    <a:pt x="74" y="17"/>
                  </a:cubicBezTo>
                  <a:close/>
                  <a:moveTo>
                    <a:pt x="48" y="23"/>
                  </a:moveTo>
                  <a:cubicBezTo>
                    <a:pt x="52" y="17"/>
                    <a:pt x="55" y="22"/>
                    <a:pt x="59" y="18"/>
                  </a:cubicBezTo>
                  <a:cubicBezTo>
                    <a:pt x="56" y="23"/>
                    <a:pt x="53" y="27"/>
                    <a:pt x="51" y="32"/>
                  </a:cubicBezTo>
                  <a:cubicBezTo>
                    <a:pt x="50" y="29"/>
                    <a:pt x="50" y="26"/>
                    <a:pt x="48" y="23"/>
                  </a:cubicBezTo>
                  <a:close/>
                  <a:moveTo>
                    <a:pt x="54" y="40"/>
                  </a:moveTo>
                  <a:cubicBezTo>
                    <a:pt x="56" y="40"/>
                    <a:pt x="58" y="40"/>
                    <a:pt x="59" y="40"/>
                  </a:cubicBezTo>
                  <a:cubicBezTo>
                    <a:pt x="57" y="51"/>
                    <a:pt x="48" y="41"/>
                    <a:pt x="46" y="36"/>
                  </a:cubicBezTo>
                  <a:cubicBezTo>
                    <a:pt x="55" y="39"/>
                    <a:pt x="57" y="20"/>
                    <a:pt x="66" y="25"/>
                  </a:cubicBezTo>
                  <a:cubicBezTo>
                    <a:pt x="63" y="28"/>
                    <a:pt x="64" y="34"/>
                    <a:pt x="58" y="33"/>
                  </a:cubicBezTo>
                  <a:cubicBezTo>
                    <a:pt x="61" y="36"/>
                    <a:pt x="64" y="37"/>
                    <a:pt x="68" y="35"/>
                  </a:cubicBezTo>
                  <a:cubicBezTo>
                    <a:pt x="71" y="32"/>
                    <a:pt x="65" y="34"/>
                    <a:pt x="65" y="30"/>
                  </a:cubicBezTo>
                  <a:cubicBezTo>
                    <a:pt x="67" y="31"/>
                    <a:pt x="71" y="28"/>
                    <a:pt x="74" y="28"/>
                  </a:cubicBezTo>
                  <a:cubicBezTo>
                    <a:pt x="78" y="32"/>
                    <a:pt x="68" y="34"/>
                    <a:pt x="71" y="38"/>
                  </a:cubicBezTo>
                  <a:cubicBezTo>
                    <a:pt x="66" y="38"/>
                    <a:pt x="57" y="41"/>
                    <a:pt x="56" y="35"/>
                  </a:cubicBezTo>
                  <a:cubicBezTo>
                    <a:pt x="55" y="37"/>
                    <a:pt x="56" y="39"/>
                    <a:pt x="54" y="40"/>
                  </a:cubicBezTo>
                  <a:close/>
                  <a:moveTo>
                    <a:pt x="61" y="55"/>
                  </a:moveTo>
                  <a:cubicBezTo>
                    <a:pt x="59" y="55"/>
                    <a:pt x="57" y="53"/>
                    <a:pt x="56" y="51"/>
                  </a:cubicBezTo>
                  <a:cubicBezTo>
                    <a:pt x="63" y="47"/>
                    <a:pt x="63" y="47"/>
                    <a:pt x="64" y="41"/>
                  </a:cubicBezTo>
                  <a:cubicBezTo>
                    <a:pt x="68" y="42"/>
                    <a:pt x="66" y="45"/>
                    <a:pt x="70" y="48"/>
                  </a:cubicBezTo>
                  <a:cubicBezTo>
                    <a:pt x="72" y="45"/>
                    <a:pt x="71" y="41"/>
                    <a:pt x="76" y="38"/>
                  </a:cubicBezTo>
                  <a:cubicBezTo>
                    <a:pt x="76" y="40"/>
                    <a:pt x="77" y="42"/>
                    <a:pt x="79" y="44"/>
                  </a:cubicBezTo>
                  <a:cubicBezTo>
                    <a:pt x="73" y="47"/>
                    <a:pt x="76" y="52"/>
                    <a:pt x="67" y="56"/>
                  </a:cubicBezTo>
                  <a:cubicBezTo>
                    <a:pt x="65" y="54"/>
                    <a:pt x="66" y="52"/>
                    <a:pt x="64" y="50"/>
                  </a:cubicBezTo>
                  <a:cubicBezTo>
                    <a:pt x="62" y="52"/>
                    <a:pt x="63" y="54"/>
                    <a:pt x="61" y="55"/>
                  </a:cubicBezTo>
                  <a:close/>
                  <a:moveTo>
                    <a:pt x="60" y="68"/>
                  </a:moveTo>
                  <a:cubicBezTo>
                    <a:pt x="56" y="66"/>
                    <a:pt x="58" y="66"/>
                    <a:pt x="55" y="61"/>
                  </a:cubicBezTo>
                  <a:cubicBezTo>
                    <a:pt x="57" y="60"/>
                    <a:pt x="58" y="59"/>
                    <a:pt x="60" y="57"/>
                  </a:cubicBezTo>
                  <a:cubicBezTo>
                    <a:pt x="60" y="59"/>
                    <a:pt x="61" y="62"/>
                    <a:pt x="63" y="60"/>
                  </a:cubicBezTo>
                  <a:cubicBezTo>
                    <a:pt x="61" y="62"/>
                    <a:pt x="62" y="64"/>
                    <a:pt x="60" y="68"/>
                  </a:cubicBezTo>
                  <a:close/>
                  <a:moveTo>
                    <a:pt x="95" y="48"/>
                  </a:moveTo>
                  <a:cubicBezTo>
                    <a:pt x="92" y="46"/>
                    <a:pt x="96" y="44"/>
                    <a:pt x="96" y="42"/>
                  </a:cubicBezTo>
                  <a:cubicBezTo>
                    <a:pt x="91" y="39"/>
                    <a:pt x="92" y="44"/>
                    <a:pt x="88" y="46"/>
                  </a:cubicBezTo>
                  <a:cubicBezTo>
                    <a:pt x="87" y="45"/>
                    <a:pt x="86" y="43"/>
                    <a:pt x="85" y="42"/>
                  </a:cubicBezTo>
                  <a:cubicBezTo>
                    <a:pt x="96" y="36"/>
                    <a:pt x="95" y="29"/>
                    <a:pt x="107" y="20"/>
                  </a:cubicBezTo>
                  <a:cubicBezTo>
                    <a:pt x="111" y="23"/>
                    <a:pt x="104" y="32"/>
                    <a:pt x="100" y="27"/>
                  </a:cubicBezTo>
                  <a:cubicBezTo>
                    <a:pt x="100" y="32"/>
                    <a:pt x="99" y="35"/>
                    <a:pt x="101" y="40"/>
                  </a:cubicBezTo>
                  <a:cubicBezTo>
                    <a:pt x="95" y="42"/>
                    <a:pt x="100" y="46"/>
                    <a:pt x="95" y="48"/>
                  </a:cubicBezTo>
                  <a:close/>
                  <a:moveTo>
                    <a:pt x="104" y="52"/>
                  </a:moveTo>
                  <a:cubicBezTo>
                    <a:pt x="105" y="51"/>
                    <a:pt x="107" y="49"/>
                    <a:pt x="109" y="48"/>
                  </a:cubicBezTo>
                  <a:cubicBezTo>
                    <a:pt x="111" y="50"/>
                    <a:pt x="111" y="51"/>
                    <a:pt x="112" y="53"/>
                  </a:cubicBezTo>
                  <a:cubicBezTo>
                    <a:pt x="109" y="55"/>
                    <a:pt x="106" y="55"/>
                    <a:pt x="104" y="52"/>
                  </a:cubicBezTo>
                  <a:close/>
                  <a:moveTo>
                    <a:pt x="127" y="45"/>
                  </a:moveTo>
                  <a:cubicBezTo>
                    <a:pt x="124" y="42"/>
                    <a:pt x="126" y="39"/>
                    <a:pt x="127" y="36"/>
                  </a:cubicBezTo>
                  <a:cubicBezTo>
                    <a:pt x="124" y="36"/>
                    <a:pt x="121" y="35"/>
                    <a:pt x="119" y="35"/>
                  </a:cubicBezTo>
                  <a:cubicBezTo>
                    <a:pt x="117" y="37"/>
                    <a:pt x="119" y="40"/>
                    <a:pt x="115" y="39"/>
                  </a:cubicBezTo>
                  <a:cubicBezTo>
                    <a:pt x="114" y="38"/>
                    <a:pt x="118" y="36"/>
                    <a:pt x="117" y="35"/>
                  </a:cubicBezTo>
                  <a:cubicBezTo>
                    <a:pt x="116" y="32"/>
                    <a:pt x="113" y="35"/>
                    <a:pt x="112" y="33"/>
                  </a:cubicBezTo>
                  <a:cubicBezTo>
                    <a:pt x="113" y="35"/>
                    <a:pt x="113" y="50"/>
                    <a:pt x="105" y="44"/>
                  </a:cubicBezTo>
                  <a:cubicBezTo>
                    <a:pt x="108" y="43"/>
                    <a:pt x="106" y="40"/>
                    <a:pt x="109" y="39"/>
                  </a:cubicBezTo>
                  <a:cubicBezTo>
                    <a:pt x="107" y="38"/>
                    <a:pt x="105" y="37"/>
                    <a:pt x="103" y="38"/>
                  </a:cubicBezTo>
                  <a:cubicBezTo>
                    <a:pt x="106" y="25"/>
                    <a:pt x="120" y="33"/>
                    <a:pt x="128" y="31"/>
                  </a:cubicBezTo>
                  <a:cubicBezTo>
                    <a:pt x="132" y="36"/>
                    <a:pt x="133" y="41"/>
                    <a:pt x="127" y="45"/>
                  </a:cubicBezTo>
                  <a:close/>
                  <a:moveTo>
                    <a:pt x="132" y="31"/>
                  </a:moveTo>
                  <a:cubicBezTo>
                    <a:pt x="140" y="27"/>
                    <a:pt x="141" y="24"/>
                    <a:pt x="145" y="22"/>
                  </a:cubicBezTo>
                  <a:cubicBezTo>
                    <a:pt x="146" y="25"/>
                    <a:pt x="143" y="34"/>
                    <a:pt x="139" y="30"/>
                  </a:cubicBezTo>
                  <a:cubicBezTo>
                    <a:pt x="134" y="34"/>
                    <a:pt x="139" y="39"/>
                    <a:pt x="136" y="43"/>
                  </a:cubicBezTo>
                  <a:cubicBezTo>
                    <a:pt x="133" y="39"/>
                    <a:pt x="135" y="35"/>
                    <a:pt x="132" y="31"/>
                  </a:cubicBezTo>
                  <a:close/>
                  <a:moveTo>
                    <a:pt x="155" y="26"/>
                  </a:moveTo>
                  <a:cubicBezTo>
                    <a:pt x="161" y="26"/>
                    <a:pt x="164" y="21"/>
                    <a:pt x="171" y="23"/>
                  </a:cubicBezTo>
                  <a:cubicBezTo>
                    <a:pt x="172" y="26"/>
                    <a:pt x="172" y="33"/>
                    <a:pt x="168" y="33"/>
                  </a:cubicBezTo>
                  <a:cubicBezTo>
                    <a:pt x="164" y="30"/>
                    <a:pt x="170" y="28"/>
                    <a:pt x="168" y="26"/>
                  </a:cubicBezTo>
                  <a:cubicBezTo>
                    <a:pt x="167" y="25"/>
                    <a:pt x="166" y="25"/>
                    <a:pt x="165" y="24"/>
                  </a:cubicBezTo>
                  <a:cubicBezTo>
                    <a:pt x="162" y="28"/>
                    <a:pt x="162" y="31"/>
                    <a:pt x="158" y="35"/>
                  </a:cubicBezTo>
                  <a:cubicBezTo>
                    <a:pt x="154" y="31"/>
                    <a:pt x="159" y="29"/>
                    <a:pt x="155" y="26"/>
                  </a:cubicBezTo>
                  <a:close/>
                  <a:moveTo>
                    <a:pt x="149" y="42"/>
                  </a:moveTo>
                  <a:cubicBezTo>
                    <a:pt x="148" y="39"/>
                    <a:pt x="151" y="38"/>
                    <a:pt x="148" y="35"/>
                  </a:cubicBezTo>
                  <a:cubicBezTo>
                    <a:pt x="150" y="34"/>
                    <a:pt x="152" y="35"/>
                    <a:pt x="154" y="33"/>
                  </a:cubicBezTo>
                  <a:cubicBezTo>
                    <a:pt x="157" y="36"/>
                    <a:pt x="153" y="39"/>
                    <a:pt x="149" y="42"/>
                  </a:cubicBezTo>
                  <a:close/>
                  <a:moveTo>
                    <a:pt x="134" y="63"/>
                  </a:moveTo>
                  <a:cubicBezTo>
                    <a:pt x="137" y="68"/>
                    <a:pt x="128" y="66"/>
                    <a:pt x="130" y="70"/>
                  </a:cubicBezTo>
                  <a:cubicBezTo>
                    <a:pt x="126" y="67"/>
                    <a:pt x="126" y="57"/>
                    <a:pt x="127" y="52"/>
                  </a:cubicBezTo>
                  <a:cubicBezTo>
                    <a:pt x="134" y="49"/>
                    <a:pt x="143" y="49"/>
                    <a:pt x="143" y="40"/>
                  </a:cubicBezTo>
                  <a:cubicBezTo>
                    <a:pt x="149" y="41"/>
                    <a:pt x="144" y="47"/>
                    <a:pt x="145" y="50"/>
                  </a:cubicBezTo>
                  <a:cubicBezTo>
                    <a:pt x="138" y="46"/>
                    <a:pt x="123" y="64"/>
                    <a:pt x="134" y="63"/>
                  </a:cubicBezTo>
                  <a:close/>
                  <a:moveTo>
                    <a:pt x="170" y="42"/>
                  </a:moveTo>
                  <a:cubicBezTo>
                    <a:pt x="168" y="40"/>
                    <a:pt x="164" y="38"/>
                    <a:pt x="160" y="41"/>
                  </a:cubicBezTo>
                  <a:cubicBezTo>
                    <a:pt x="158" y="33"/>
                    <a:pt x="172" y="39"/>
                    <a:pt x="174" y="29"/>
                  </a:cubicBezTo>
                  <a:cubicBezTo>
                    <a:pt x="174" y="33"/>
                    <a:pt x="175" y="37"/>
                    <a:pt x="180" y="32"/>
                  </a:cubicBezTo>
                  <a:cubicBezTo>
                    <a:pt x="186" y="42"/>
                    <a:pt x="170" y="33"/>
                    <a:pt x="170" y="42"/>
                  </a:cubicBezTo>
                  <a:close/>
                  <a:moveTo>
                    <a:pt x="189" y="32"/>
                  </a:moveTo>
                  <a:cubicBezTo>
                    <a:pt x="190" y="35"/>
                    <a:pt x="189" y="39"/>
                    <a:pt x="185" y="39"/>
                  </a:cubicBezTo>
                  <a:cubicBezTo>
                    <a:pt x="184" y="36"/>
                    <a:pt x="186" y="32"/>
                    <a:pt x="189" y="32"/>
                  </a:cubicBezTo>
                  <a:close/>
                  <a:moveTo>
                    <a:pt x="159" y="58"/>
                  </a:moveTo>
                  <a:cubicBezTo>
                    <a:pt x="164" y="58"/>
                    <a:pt x="165" y="48"/>
                    <a:pt x="170" y="54"/>
                  </a:cubicBezTo>
                  <a:cubicBezTo>
                    <a:pt x="165" y="53"/>
                    <a:pt x="164" y="65"/>
                    <a:pt x="159" y="58"/>
                  </a:cubicBezTo>
                  <a:close/>
                  <a:moveTo>
                    <a:pt x="173" y="58"/>
                  </a:moveTo>
                  <a:cubicBezTo>
                    <a:pt x="171" y="55"/>
                    <a:pt x="177" y="53"/>
                    <a:pt x="172" y="49"/>
                  </a:cubicBezTo>
                  <a:cubicBezTo>
                    <a:pt x="174" y="48"/>
                    <a:pt x="175" y="47"/>
                    <a:pt x="174" y="46"/>
                  </a:cubicBezTo>
                  <a:cubicBezTo>
                    <a:pt x="176" y="45"/>
                    <a:pt x="176" y="46"/>
                    <a:pt x="175" y="47"/>
                  </a:cubicBezTo>
                  <a:cubicBezTo>
                    <a:pt x="177" y="49"/>
                    <a:pt x="178" y="49"/>
                    <a:pt x="180" y="48"/>
                  </a:cubicBezTo>
                  <a:cubicBezTo>
                    <a:pt x="181" y="50"/>
                    <a:pt x="179" y="50"/>
                    <a:pt x="179" y="49"/>
                  </a:cubicBezTo>
                  <a:cubicBezTo>
                    <a:pt x="174" y="52"/>
                    <a:pt x="178" y="55"/>
                    <a:pt x="173" y="58"/>
                  </a:cubicBezTo>
                  <a:close/>
                  <a:moveTo>
                    <a:pt x="194" y="38"/>
                  </a:moveTo>
                  <a:cubicBezTo>
                    <a:pt x="197" y="42"/>
                    <a:pt x="189" y="43"/>
                    <a:pt x="196" y="45"/>
                  </a:cubicBezTo>
                  <a:cubicBezTo>
                    <a:pt x="193" y="47"/>
                    <a:pt x="192" y="48"/>
                    <a:pt x="194" y="50"/>
                  </a:cubicBezTo>
                  <a:cubicBezTo>
                    <a:pt x="188" y="49"/>
                    <a:pt x="190" y="41"/>
                    <a:pt x="194" y="38"/>
                  </a:cubicBezTo>
                  <a:close/>
                  <a:moveTo>
                    <a:pt x="182" y="60"/>
                  </a:moveTo>
                  <a:cubicBezTo>
                    <a:pt x="180" y="58"/>
                    <a:pt x="181" y="57"/>
                    <a:pt x="180" y="56"/>
                  </a:cubicBezTo>
                  <a:cubicBezTo>
                    <a:pt x="183" y="54"/>
                    <a:pt x="187" y="53"/>
                    <a:pt x="189" y="56"/>
                  </a:cubicBezTo>
                  <a:cubicBezTo>
                    <a:pt x="187" y="59"/>
                    <a:pt x="185" y="56"/>
                    <a:pt x="182" y="60"/>
                  </a:cubicBezTo>
                  <a:close/>
                  <a:moveTo>
                    <a:pt x="201" y="43"/>
                  </a:moveTo>
                  <a:cubicBezTo>
                    <a:pt x="203" y="39"/>
                    <a:pt x="207" y="38"/>
                    <a:pt x="211" y="35"/>
                  </a:cubicBezTo>
                  <a:cubicBezTo>
                    <a:pt x="214" y="42"/>
                    <a:pt x="205" y="42"/>
                    <a:pt x="201" y="43"/>
                  </a:cubicBezTo>
                  <a:close/>
                  <a:moveTo>
                    <a:pt x="197" y="55"/>
                  </a:moveTo>
                  <a:cubicBezTo>
                    <a:pt x="198" y="57"/>
                    <a:pt x="197" y="58"/>
                    <a:pt x="198" y="60"/>
                  </a:cubicBezTo>
                  <a:cubicBezTo>
                    <a:pt x="196" y="61"/>
                    <a:pt x="194" y="58"/>
                    <a:pt x="192" y="61"/>
                  </a:cubicBezTo>
                  <a:cubicBezTo>
                    <a:pt x="190" y="58"/>
                    <a:pt x="194" y="55"/>
                    <a:pt x="197" y="55"/>
                  </a:cubicBezTo>
                  <a:close/>
                  <a:moveTo>
                    <a:pt x="184" y="72"/>
                  </a:moveTo>
                  <a:cubicBezTo>
                    <a:pt x="182" y="70"/>
                    <a:pt x="181" y="68"/>
                    <a:pt x="183" y="66"/>
                  </a:cubicBezTo>
                  <a:cubicBezTo>
                    <a:pt x="188" y="63"/>
                    <a:pt x="191" y="70"/>
                    <a:pt x="196" y="65"/>
                  </a:cubicBezTo>
                  <a:cubicBezTo>
                    <a:pt x="198" y="73"/>
                    <a:pt x="190" y="69"/>
                    <a:pt x="184" y="72"/>
                  </a:cubicBezTo>
                  <a:close/>
                  <a:moveTo>
                    <a:pt x="214" y="36"/>
                  </a:moveTo>
                  <a:cubicBezTo>
                    <a:pt x="216" y="36"/>
                    <a:pt x="218" y="38"/>
                    <a:pt x="217" y="36"/>
                  </a:cubicBezTo>
                  <a:cubicBezTo>
                    <a:pt x="221" y="40"/>
                    <a:pt x="224" y="38"/>
                    <a:pt x="229" y="37"/>
                  </a:cubicBezTo>
                  <a:cubicBezTo>
                    <a:pt x="231" y="43"/>
                    <a:pt x="214" y="41"/>
                    <a:pt x="214" y="36"/>
                  </a:cubicBezTo>
                  <a:close/>
                  <a:moveTo>
                    <a:pt x="225" y="57"/>
                  </a:moveTo>
                  <a:cubicBezTo>
                    <a:pt x="223" y="59"/>
                    <a:pt x="226" y="61"/>
                    <a:pt x="222" y="63"/>
                  </a:cubicBezTo>
                  <a:cubicBezTo>
                    <a:pt x="220" y="61"/>
                    <a:pt x="217" y="62"/>
                    <a:pt x="215" y="59"/>
                  </a:cubicBezTo>
                  <a:cubicBezTo>
                    <a:pt x="218" y="57"/>
                    <a:pt x="214" y="55"/>
                    <a:pt x="218" y="53"/>
                  </a:cubicBezTo>
                  <a:cubicBezTo>
                    <a:pt x="222" y="56"/>
                    <a:pt x="227" y="55"/>
                    <a:pt x="232" y="59"/>
                  </a:cubicBezTo>
                  <a:cubicBezTo>
                    <a:pt x="228" y="61"/>
                    <a:pt x="229" y="58"/>
                    <a:pt x="225" y="57"/>
                  </a:cubicBezTo>
                  <a:close/>
                  <a:moveTo>
                    <a:pt x="224" y="72"/>
                  </a:moveTo>
                  <a:cubicBezTo>
                    <a:pt x="223" y="67"/>
                    <a:pt x="222" y="72"/>
                    <a:pt x="218" y="73"/>
                  </a:cubicBezTo>
                  <a:cubicBezTo>
                    <a:pt x="219" y="67"/>
                    <a:pt x="224" y="66"/>
                    <a:pt x="228" y="63"/>
                  </a:cubicBezTo>
                  <a:cubicBezTo>
                    <a:pt x="229" y="65"/>
                    <a:pt x="228" y="68"/>
                    <a:pt x="227" y="66"/>
                  </a:cubicBezTo>
                  <a:cubicBezTo>
                    <a:pt x="224" y="68"/>
                    <a:pt x="228" y="70"/>
                    <a:pt x="224" y="72"/>
                  </a:cubicBezTo>
                  <a:close/>
                  <a:moveTo>
                    <a:pt x="241" y="73"/>
                  </a:moveTo>
                  <a:cubicBezTo>
                    <a:pt x="240" y="72"/>
                    <a:pt x="242" y="72"/>
                    <a:pt x="242" y="72"/>
                  </a:cubicBezTo>
                  <a:cubicBezTo>
                    <a:pt x="245" y="71"/>
                    <a:pt x="241" y="68"/>
                    <a:pt x="243" y="66"/>
                  </a:cubicBezTo>
                  <a:cubicBezTo>
                    <a:pt x="241" y="65"/>
                    <a:pt x="241" y="68"/>
                    <a:pt x="242" y="69"/>
                  </a:cubicBezTo>
                  <a:cubicBezTo>
                    <a:pt x="239" y="70"/>
                    <a:pt x="239" y="62"/>
                    <a:pt x="242" y="60"/>
                  </a:cubicBezTo>
                  <a:cubicBezTo>
                    <a:pt x="242" y="65"/>
                    <a:pt x="242" y="65"/>
                    <a:pt x="246" y="71"/>
                  </a:cubicBezTo>
                  <a:cubicBezTo>
                    <a:pt x="244" y="73"/>
                    <a:pt x="243" y="72"/>
                    <a:pt x="241" y="73"/>
                  </a:cubicBezTo>
                  <a:close/>
                  <a:moveTo>
                    <a:pt x="251" y="78"/>
                  </a:moveTo>
                  <a:cubicBezTo>
                    <a:pt x="251" y="73"/>
                    <a:pt x="256" y="72"/>
                    <a:pt x="255" y="68"/>
                  </a:cubicBezTo>
                  <a:cubicBezTo>
                    <a:pt x="257" y="68"/>
                    <a:pt x="258" y="76"/>
                    <a:pt x="257" y="79"/>
                  </a:cubicBezTo>
                  <a:cubicBezTo>
                    <a:pt x="254" y="73"/>
                    <a:pt x="255" y="74"/>
                    <a:pt x="251" y="78"/>
                  </a:cubicBezTo>
                  <a:close/>
                  <a:moveTo>
                    <a:pt x="354" y="12"/>
                  </a:moveTo>
                  <a:cubicBezTo>
                    <a:pt x="355" y="11"/>
                    <a:pt x="356" y="13"/>
                    <a:pt x="357" y="13"/>
                  </a:cubicBezTo>
                  <a:cubicBezTo>
                    <a:pt x="359" y="12"/>
                    <a:pt x="358" y="10"/>
                    <a:pt x="361" y="9"/>
                  </a:cubicBezTo>
                  <a:cubicBezTo>
                    <a:pt x="361" y="10"/>
                    <a:pt x="362" y="11"/>
                    <a:pt x="363" y="12"/>
                  </a:cubicBezTo>
                  <a:cubicBezTo>
                    <a:pt x="360" y="13"/>
                    <a:pt x="357" y="15"/>
                    <a:pt x="354" y="12"/>
                  </a:cubicBezTo>
                  <a:close/>
                  <a:moveTo>
                    <a:pt x="716" y="72"/>
                  </a:moveTo>
                  <a:cubicBezTo>
                    <a:pt x="717" y="79"/>
                    <a:pt x="704" y="74"/>
                    <a:pt x="698" y="77"/>
                  </a:cubicBezTo>
                  <a:cubicBezTo>
                    <a:pt x="697" y="72"/>
                    <a:pt x="708" y="74"/>
                    <a:pt x="704" y="69"/>
                  </a:cubicBezTo>
                  <a:cubicBezTo>
                    <a:pt x="707" y="71"/>
                    <a:pt x="711" y="68"/>
                    <a:pt x="714" y="65"/>
                  </a:cubicBezTo>
                  <a:cubicBezTo>
                    <a:pt x="714" y="71"/>
                    <a:pt x="706" y="74"/>
                    <a:pt x="702" y="75"/>
                  </a:cubicBezTo>
                  <a:cubicBezTo>
                    <a:pt x="706" y="77"/>
                    <a:pt x="711" y="73"/>
                    <a:pt x="716" y="72"/>
                  </a:cubicBezTo>
                  <a:close/>
                  <a:moveTo>
                    <a:pt x="717" y="62"/>
                  </a:moveTo>
                  <a:cubicBezTo>
                    <a:pt x="718" y="66"/>
                    <a:pt x="708" y="63"/>
                    <a:pt x="710" y="59"/>
                  </a:cubicBezTo>
                  <a:cubicBezTo>
                    <a:pt x="717" y="63"/>
                    <a:pt x="711" y="54"/>
                    <a:pt x="716" y="51"/>
                  </a:cubicBezTo>
                  <a:cubicBezTo>
                    <a:pt x="722" y="56"/>
                    <a:pt x="711" y="60"/>
                    <a:pt x="717" y="62"/>
                  </a:cubicBezTo>
                  <a:close/>
                  <a:moveTo>
                    <a:pt x="712" y="39"/>
                  </a:moveTo>
                  <a:cubicBezTo>
                    <a:pt x="714" y="43"/>
                    <a:pt x="714" y="33"/>
                    <a:pt x="717" y="39"/>
                  </a:cubicBezTo>
                  <a:cubicBezTo>
                    <a:pt x="712" y="44"/>
                    <a:pt x="711" y="46"/>
                    <a:pt x="706" y="43"/>
                  </a:cubicBezTo>
                  <a:cubicBezTo>
                    <a:pt x="713" y="44"/>
                    <a:pt x="708" y="28"/>
                    <a:pt x="712" y="39"/>
                  </a:cubicBezTo>
                  <a:close/>
                  <a:moveTo>
                    <a:pt x="721" y="30"/>
                  </a:moveTo>
                  <a:cubicBezTo>
                    <a:pt x="717" y="32"/>
                    <a:pt x="712" y="33"/>
                    <a:pt x="708" y="32"/>
                  </a:cubicBezTo>
                  <a:cubicBezTo>
                    <a:pt x="709" y="28"/>
                    <a:pt x="716" y="17"/>
                    <a:pt x="720" y="10"/>
                  </a:cubicBezTo>
                  <a:cubicBezTo>
                    <a:pt x="722" y="17"/>
                    <a:pt x="720" y="21"/>
                    <a:pt x="721" y="30"/>
                  </a:cubicBezTo>
                  <a:close/>
                  <a:moveTo>
                    <a:pt x="716" y="13"/>
                  </a:moveTo>
                  <a:cubicBezTo>
                    <a:pt x="714" y="14"/>
                    <a:pt x="713" y="15"/>
                    <a:pt x="711" y="17"/>
                  </a:cubicBezTo>
                  <a:cubicBezTo>
                    <a:pt x="709" y="11"/>
                    <a:pt x="706" y="17"/>
                    <a:pt x="704" y="13"/>
                  </a:cubicBezTo>
                  <a:cubicBezTo>
                    <a:pt x="708" y="13"/>
                    <a:pt x="713" y="8"/>
                    <a:pt x="716" y="1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5F7797"/>
                </a:solidFill>
                <a:cs typeface="+mn-ea"/>
                <a:sym typeface="+mn-lt"/>
              </a:endParaRPr>
            </a:p>
          </p:txBody>
        </p:sp>
      </p:grpSp>
      <p:grpSp>
        <p:nvGrpSpPr>
          <p:cNvPr id="34" name="组合 33"/>
          <p:cNvGrpSpPr/>
          <p:nvPr/>
        </p:nvGrpSpPr>
        <p:grpSpPr>
          <a:xfrm>
            <a:off x="4086501" y="3643135"/>
            <a:ext cx="1557902" cy="1315602"/>
            <a:chOff x="941693" y="4368586"/>
            <a:chExt cx="1557902" cy="1315602"/>
          </a:xfrm>
        </p:grpSpPr>
        <p:sp>
          <p:nvSpPr>
            <p:cNvPr id="35" name="Freeform 376"/>
            <p:cNvSpPr>
              <a:spLocks noEditPoints="1"/>
            </p:cNvSpPr>
            <p:nvPr/>
          </p:nvSpPr>
          <p:spPr bwMode="auto">
            <a:xfrm rot="12101646">
              <a:off x="941693" y="4368586"/>
              <a:ext cx="1557902" cy="1315602"/>
            </a:xfrm>
            <a:custGeom>
              <a:avLst/>
              <a:gdLst>
                <a:gd name="T0" fmla="*/ 715 w 910"/>
                <a:gd name="T1" fmla="*/ 20 h 538"/>
                <a:gd name="T2" fmla="*/ 489 w 910"/>
                <a:gd name="T3" fmla="*/ 6 h 538"/>
                <a:gd name="T4" fmla="*/ 372 w 910"/>
                <a:gd name="T5" fmla="*/ 17 h 538"/>
                <a:gd name="T6" fmla="*/ 263 w 910"/>
                <a:gd name="T7" fmla="*/ 50 h 538"/>
                <a:gd name="T8" fmla="*/ 193 w 910"/>
                <a:gd name="T9" fmla="*/ 77 h 538"/>
                <a:gd name="T10" fmla="*/ 195 w 910"/>
                <a:gd name="T11" fmla="*/ 82 h 538"/>
                <a:gd name="T12" fmla="*/ 286 w 910"/>
                <a:gd name="T13" fmla="*/ 51 h 538"/>
                <a:gd name="T14" fmla="*/ 157 w 910"/>
                <a:gd name="T15" fmla="*/ 110 h 538"/>
                <a:gd name="T16" fmla="*/ 257 w 910"/>
                <a:gd name="T17" fmla="*/ 78 h 538"/>
                <a:gd name="T18" fmla="*/ 283 w 910"/>
                <a:gd name="T19" fmla="*/ 68 h 538"/>
                <a:gd name="T20" fmla="*/ 290 w 910"/>
                <a:gd name="T21" fmla="*/ 68 h 538"/>
                <a:gd name="T22" fmla="*/ 84 w 910"/>
                <a:gd name="T23" fmla="*/ 191 h 538"/>
                <a:gd name="T24" fmla="*/ 32 w 910"/>
                <a:gd name="T25" fmla="*/ 456 h 538"/>
                <a:gd name="T26" fmla="*/ 227 w 910"/>
                <a:gd name="T27" fmla="*/ 535 h 538"/>
                <a:gd name="T28" fmla="*/ 392 w 910"/>
                <a:gd name="T29" fmla="*/ 531 h 538"/>
                <a:gd name="T30" fmla="*/ 505 w 910"/>
                <a:gd name="T31" fmla="*/ 511 h 538"/>
                <a:gd name="T32" fmla="*/ 547 w 910"/>
                <a:gd name="T33" fmla="*/ 500 h 538"/>
                <a:gd name="T34" fmla="*/ 565 w 910"/>
                <a:gd name="T35" fmla="*/ 510 h 538"/>
                <a:gd name="T36" fmla="*/ 438 w 910"/>
                <a:gd name="T37" fmla="*/ 538 h 538"/>
                <a:gd name="T38" fmla="*/ 670 w 910"/>
                <a:gd name="T39" fmla="*/ 469 h 538"/>
                <a:gd name="T40" fmla="*/ 705 w 910"/>
                <a:gd name="T41" fmla="*/ 460 h 538"/>
                <a:gd name="T42" fmla="*/ 788 w 910"/>
                <a:gd name="T43" fmla="*/ 415 h 538"/>
                <a:gd name="T44" fmla="*/ 888 w 910"/>
                <a:gd name="T45" fmla="*/ 287 h 538"/>
                <a:gd name="T46" fmla="*/ 905 w 910"/>
                <a:gd name="T47" fmla="*/ 243 h 538"/>
                <a:gd name="T48" fmla="*/ 496 w 910"/>
                <a:gd name="T49" fmla="*/ 11 h 538"/>
                <a:gd name="T50" fmla="*/ 592 w 910"/>
                <a:gd name="T51" fmla="*/ 9 h 538"/>
                <a:gd name="T52" fmla="*/ 453 w 910"/>
                <a:gd name="T53" fmla="*/ 17 h 538"/>
                <a:gd name="T54" fmla="*/ 660 w 910"/>
                <a:gd name="T55" fmla="*/ 448 h 538"/>
                <a:gd name="T56" fmla="*/ 585 w 910"/>
                <a:gd name="T57" fmla="*/ 472 h 538"/>
                <a:gd name="T58" fmla="*/ 488 w 910"/>
                <a:gd name="T59" fmla="*/ 490 h 538"/>
                <a:gd name="T60" fmla="*/ 424 w 910"/>
                <a:gd name="T61" fmla="*/ 506 h 538"/>
                <a:gd name="T62" fmla="*/ 502 w 910"/>
                <a:gd name="T63" fmla="*/ 493 h 538"/>
                <a:gd name="T64" fmla="*/ 397 w 910"/>
                <a:gd name="T65" fmla="*/ 512 h 538"/>
                <a:gd name="T66" fmla="*/ 153 w 910"/>
                <a:gd name="T67" fmla="*/ 512 h 538"/>
                <a:gd name="T68" fmla="*/ 54 w 910"/>
                <a:gd name="T69" fmla="*/ 464 h 538"/>
                <a:gd name="T70" fmla="*/ 30 w 910"/>
                <a:gd name="T71" fmla="*/ 290 h 538"/>
                <a:gd name="T72" fmla="*/ 112 w 910"/>
                <a:gd name="T73" fmla="*/ 179 h 538"/>
                <a:gd name="T74" fmla="*/ 283 w 910"/>
                <a:gd name="T75" fmla="*/ 76 h 538"/>
                <a:gd name="T76" fmla="*/ 368 w 910"/>
                <a:gd name="T77" fmla="*/ 46 h 538"/>
                <a:gd name="T78" fmla="*/ 531 w 910"/>
                <a:gd name="T79" fmla="*/ 27 h 538"/>
                <a:gd name="T80" fmla="*/ 599 w 910"/>
                <a:gd name="T81" fmla="*/ 32 h 538"/>
                <a:gd name="T82" fmla="*/ 669 w 910"/>
                <a:gd name="T83" fmla="*/ 34 h 538"/>
                <a:gd name="T84" fmla="*/ 687 w 910"/>
                <a:gd name="T85" fmla="*/ 41 h 538"/>
                <a:gd name="T86" fmla="*/ 793 w 910"/>
                <a:gd name="T87" fmla="*/ 85 h 538"/>
                <a:gd name="T88" fmla="*/ 805 w 910"/>
                <a:gd name="T89" fmla="*/ 95 h 538"/>
                <a:gd name="T90" fmla="*/ 883 w 910"/>
                <a:gd name="T91" fmla="*/ 246 h 538"/>
                <a:gd name="T92" fmla="*/ 841 w 910"/>
                <a:gd name="T93" fmla="*/ 323 h 538"/>
                <a:gd name="T94" fmla="*/ 863 w 910"/>
                <a:gd name="T95" fmla="*/ 280 h 538"/>
                <a:gd name="T96" fmla="*/ 700 w 910"/>
                <a:gd name="T97" fmla="*/ 424 h 538"/>
                <a:gd name="T98" fmla="*/ 720 w 910"/>
                <a:gd name="T99" fmla="*/ 419 h 538"/>
                <a:gd name="T100" fmla="*/ 708 w 910"/>
                <a:gd name="T101" fmla="*/ 446 h 538"/>
                <a:gd name="T102" fmla="*/ 772 w 910"/>
                <a:gd name="T103" fmla="*/ 403 h 538"/>
                <a:gd name="T104" fmla="*/ 832 w 910"/>
                <a:gd name="T105" fmla="*/ 367 h 538"/>
                <a:gd name="T106" fmla="*/ 829 w 910"/>
                <a:gd name="T107" fmla="*/ 364 h 538"/>
                <a:gd name="T108" fmla="*/ 885 w 910"/>
                <a:gd name="T109" fmla="*/ 280 h 538"/>
                <a:gd name="T110" fmla="*/ 792 w 910"/>
                <a:gd name="T111" fmla="*/ 72 h 538"/>
                <a:gd name="T112" fmla="*/ 737 w 910"/>
                <a:gd name="T113" fmla="*/ 44 h 538"/>
                <a:gd name="T114" fmla="*/ 709 w 910"/>
                <a:gd name="T115" fmla="*/ 30 h 538"/>
                <a:gd name="T116" fmla="*/ 777 w 910"/>
                <a:gd name="T117" fmla="*/ 52 h 538"/>
                <a:gd name="T118" fmla="*/ 876 w 910"/>
                <a:gd name="T119" fmla="*/ 128 h 538"/>
                <a:gd name="T120" fmla="*/ 887 w 910"/>
                <a:gd name="T121" fmla="*/ 176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10" h="538">
                  <a:moveTo>
                    <a:pt x="900" y="193"/>
                  </a:moveTo>
                  <a:cubicBezTo>
                    <a:pt x="905" y="215"/>
                    <a:pt x="899" y="195"/>
                    <a:pt x="900" y="207"/>
                  </a:cubicBezTo>
                  <a:cubicBezTo>
                    <a:pt x="899" y="203"/>
                    <a:pt x="899" y="199"/>
                    <a:pt x="899" y="196"/>
                  </a:cubicBezTo>
                  <a:cubicBezTo>
                    <a:pt x="898" y="195"/>
                    <a:pt x="895" y="184"/>
                    <a:pt x="895" y="185"/>
                  </a:cubicBezTo>
                  <a:cubicBezTo>
                    <a:pt x="899" y="179"/>
                    <a:pt x="879" y="134"/>
                    <a:pt x="886" y="143"/>
                  </a:cubicBezTo>
                  <a:cubicBezTo>
                    <a:pt x="882" y="129"/>
                    <a:pt x="854" y="95"/>
                    <a:pt x="830" y="77"/>
                  </a:cubicBezTo>
                  <a:cubicBezTo>
                    <a:pt x="832" y="79"/>
                    <a:pt x="835" y="80"/>
                    <a:pt x="837" y="82"/>
                  </a:cubicBezTo>
                  <a:cubicBezTo>
                    <a:pt x="815" y="59"/>
                    <a:pt x="813" y="67"/>
                    <a:pt x="798" y="58"/>
                  </a:cubicBezTo>
                  <a:cubicBezTo>
                    <a:pt x="812" y="65"/>
                    <a:pt x="787" y="49"/>
                    <a:pt x="782" y="45"/>
                  </a:cubicBezTo>
                  <a:cubicBezTo>
                    <a:pt x="768" y="40"/>
                    <a:pt x="757" y="37"/>
                    <a:pt x="739" y="30"/>
                  </a:cubicBezTo>
                  <a:cubicBezTo>
                    <a:pt x="736" y="27"/>
                    <a:pt x="736" y="25"/>
                    <a:pt x="724" y="21"/>
                  </a:cubicBezTo>
                  <a:cubicBezTo>
                    <a:pt x="715" y="20"/>
                    <a:pt x="715" y="20"/>
                    <a:pt x="715" y="20"/>
                  </a:cubicBezTo>
                  <a:cubicBezTo>
                    <a:pt x="703" y="16"/>
                    <a:pt x="686" y="14"/>
                    <a:pt x="678" y="12"/>
                  </a:cubicBezTo>
                  <a:cubicBezTo>
                    <a:pt x="680" y="12"/>
                    <a:pt x="680" y="12"/>
                    <a:pt x="680" y="12"/>
                  </a:cubicBezTo>
                  <a:cubicBezTo>
                    <a:pt x="666" y="9"/>
                    <a:pt x="666" y="11"/>
                    <a:pt x="676" y="13"/>
                  </a:cubicBezTo>
                  <a:cubicBezTo>
                    <a:pt x="663" y="12"/>
                    <a:pt x="663" y="12"/>
                    <a:pt x="663" y="12"/>
                  </a:cubicBezTo>
                  <a:cubicBezTo>
                    <a:pt x="663" y="11"/>
                    <a:pt x="663" y="11"/>
                    <a:pt x="663" y="11"/>
                  </a:cubicBezTo>
                  <a:cubicBezTo>
                    <a:pt x="645" y="9"/>
                    <a:pt x="629" y="10"/>
                    <a:pt x="601" y="8"/>
                  </a:cubicBezTo>
                  <a:cubicBezTo>
                    <a:pt x="609" y="7"/>
                    <a:pt x="581" y="4"/>
                    <a:pt x="606" y="5"/>
                  </a:cubicBezTo>
                  <a:cubicBezTo>
                    <a:pt x="598" y="5"/>
                    <a:pt x="610" y="7"/>
                    <a:pt x="611" y="8"/>
                  </a:cubicBezTo>
                  <a:cubicBezTo>
                    <a:pt x="620" y="9"/>
                    <a:pt x="628" y="8"/>
                    <a:pt x="632" y="8"/>
                  </a:cubicBezTo>
                  <a:cubicBezTo>
                    <a:pt x="629" y="7"/>
                    <a:pt x="632" y="6"/>
                    <a:pt x="637" y="5"/>
                  </a:cubicBezTo>
                  <a:cubicBezTo>
                    <a:pt x="619" y="5"/>
                    <a:pt x="569" y="0"/>
                    <a:pt x="565" y="4"/>
                  </a:cubicBezTo>
                  <a:cubicBezTo>
                    <a:pt x="542" y="4"/>
                    <a:pt x="514" y="5"/>
                    <a:pt x="489" y="6"/>
                  </a:cubicBezTo>
                  <a:cubicBezTo>
                    <a:pt x="490" y="6"/>
                    <a:pt x="492" y="6"/>
                    <a:pt x="491" y="7"/>
                  </a:cubicBezTo>
                  <a:cubicBezTo>
                    <a:pt x="469" y="6"/>
                    <a:pt x="469" y="6"/>
                    <a:pt x="469" y="6"/>
                  </a:cubicBezTo>
                  <a:cubicBezTo>
                    <a:pt x="474" y="6"/>
                    <a:pt x="474" y="6"/>
                    <a:pt x="474" y="6"/>
                  </a:cubicBezTo>
                  <a:cubicBezTo>
                    <a:pt x="469" y="6"/>
                    <a:pt x="465" y="6"/>
                    <a:pt x="460" y="6"/>
                  </a:cubicBezTo>
                  <a:cubicBezTo>
                    <a:pt x="458" y="6"/>
                    <a:pt x="464" y="4"/>
                    <a:pt x="470" y="3"/>
                  </a:cubicBezTo>
                  <a:cubicBezTo>
                    <a:pt x="473" y="3"/>
                    <a:pt x="476" y="3"/>
                    <a:pt x="473" y="4"/>
                  </a:cubicBezTo>
                  <a:cubicBezTo>
                    <a:pt x="488" y="1"/>
                    <a:pt x="460" y="4"/>
                    <a:pt x="470" y="2"/>
                  </a:cubicBezTo>
                  <a:cubicBezTo>
                    <a:pt x="474" y="2"/>
                    <a:pt x="479" y="1"/>
                    <a:pt x="481" y="1"/>
                  </a:cubicBezTo>
                  <a:cubicBezTo>
                    <a:pt x="464" y="1"/>
                    <a:pt x="456" y="5"/>
                    <a:pt x="445" y="4"/>
                  </a:cubicBezTo>
                  <a:cubicBezTo>
                    <a:pt x="436" y="6"/>
                    <a:pt x="420" y="10"/>
                    <a:pt x="404" y="12"/>
                  </a:cubicBezTo>
                  <a:cubicBezTo>
                    <a:pt x="410" y="10"/>
                    <a:pt x="387" y="15"/>
                    <a:pt x="394" y="12"/>
                  </a:cubicBezTo>
                  <a:cubicBezTo>
                    <a:pt x="388" y="14"/>
                    <a:pt x="374" y="15"/>
                    <a:pt x="372" y="17"/>
                  </a:cubicBezTo>
                  <a:cubicBezTo>
                    <a:pt x="374" y="16"/>
                    <a:pt x="381" y="14"/>
                    <a:pt x="386" y="14"/>
                  </a:cubicBezTo>
                  <a:cubicBezTo>
                    <a:pt x="379" y="16"/>
                    <a:pt x="379" y="17"/>
                    <a:pt x="371" y="18"/>
                  </a:cubicBezTo>
                  <a:cubicBezTo>
                    <a:pt x="370" y="19"/>
                    <a:pt x="370" y="18"/>
                    <a:pt x="370" y="18"/>
                  </a:cubicBezTo>
                  <a:cubicBezTo>
                    <a:pt x="360" y="21"/>
                    <a:pt x="368" y="22"/>
                    <a:pt x="350" y="26"/>
                  </a:cubicBezTo>
                  <a:cubicBezTo>
                    <a:pt x="303" y="38"/>
                    <a:pt x="355" y="21"/>
                    <a:pt x="349" y="22"/>
                  </a:cubicBezTo>
                  <a:cubicBezTo>
                    <a:pt x="347" y="23"/>
                    <a:pt x="327" y="29"/>
                    <a:pt x="317" y="31"/>
                  </a:cubicBezTo>
                  <a:cubicBezTo>
                    <a:pt x="319" y="30"/>
                    <a:pt x="319" y="30"/>
                    <a:pt x="319" y="30"/>
                  </a:cubicBezTo>
                  <a:cubicBezTo>
                    <a:pt x="315" y="31"/>
                    <a:pt x="308" y="34"/>
                    <a:pt x="303" y="34"/>
                  </a:cubicBezTo>
                  <a:cubicBezTo>
                    <a:pt x="300" y="37"/>
                    <a:pt x="295" y="39"/>
                    <a:pt x="292" y="41"/>
                  </a:cubicBezTo>
                  <a:cubicBezTo>
                    <a:pt x="272" y="48"/>
                    <a:pt x="272" y="48"/>
                    <a:pt x="272" y="48"/>
                  </a:cubicBezTo>
                  <a:cubicBezTo>
                    <a:pt x="276" y="46"/>
                    <a:pt x="276" y="46"/>
                    <a:pt x="276" y="46"/>
                  </a:cubicBezTo>
                  <a:cubicBezTo>
                    <a:pt x="271" y="48"/>
                    <a:pt x="267" y="49"/>
                    <a:pt x="263" y="50"/>
                  </a:cubicBezTo>
                  <a:cubicBezTo>
                    <a:pt x="261" y="50"/>
                    <a:pt x="267" y="48"/>
                    <a:pt x="273" y="46"/>
                  </a:cubicBezTo>
                  <a:cubicBezTo>
                    <a:pt x="269" y="46"/>
                    <a:pt x="265" y="47"/>
                    <a:pt x="261" y="50"/>
                  </a:cubicBezTo>
                  <a:cubicBezTo>
                    <a:pt x="263" y="49"/>
                    <a:pt x="263" y="49"/>
                    <a:pt x="263" y="49"/>
                  </a:cubicBezTo>
                  <a:cubicBezTo>
                    <a:pt x="258" y="51"/>
                    <a:pt x="239" y="59"/>
                    <a:pt x="255" y="54"/>
                  </a:cubicBezTo>
                  <a:cubicBezTo>
                    <a:pt x="244" y="59"/>
                    <a:pt x="239" y="59"/>
                    <a:pt x="232" y="62"/>
                  </a:cubicBezTo>
                  <a:cubicBezTo>
                    <a:pt x="231" y="61"/>
                    <a:pt x="238" y="59"/>
                    <a:pt x="234" y="59"/>
                  </a:cubicBezTo>
                  <a:cubicBezTo>
                    <a:pt x="226" y="62"/>
                    <a:pt x="221" y="63"/>
                    <a:pt x="215" y="66"/>
                  </a:cubicBezTo>
                  <a:cubicBezTo>
                    <a:pt x="221" y="64"/>
                    <a:pt x="214" y="68"/>
                    <a:pt x="223" y="65"/>
                  </a:cubicBezTo>
                  <a:cubicBezTo>
                    <a:pt x="220" y="66"/>
                    <a:pt x="210" y="70"/>
                    <a:pt x="211" y="70"/>
                  </a:cubicBezTo>
                  <a:cubicBezTo>
                    <a:pt x="214" y="69"/>
                    <a:pt x="216" y="68"/>
                    <a:pt x="221" y="67"/>
                  </a:cubicBezTo>
                  <a:cubicBezTo>
                    <a:pt x="211" y="70"/>
                    <a:pt x="201" y="75"/>
                    <a:pt x="190" y="78"/>
                  </a:cubicBezTo>
                  <a:cubicBezTo>
                    <a:pt x="191" y="78"/>
                    <a:pt x="192" y="77"/>
                    <a:pt x="193" y="77"/>
                  </a:cubicBezTo>
                  <a:cubicBezTo>
                    <a:pt x="180" y="83"/>
                    <a:pt x="160" y="91"/>
                    <a:pt x="152" y="97"/>
                  </a:cubicBezTo>
                  <a:cubicBezTo>
                    <a:pt x="156" y="96"/>
                    <a:pt x="156" y="96"/>
                    <a:pt x="156" y="96"/>
                  </a:cubicBezTo>
                  <a:cubicBezTo>
                    <a:pt x="159" y="94"/>
                    <a:pt x="165" y="91"/>
                    <a:pt x="168" y="90"/>
                  </a:cubicBezTo>
                  <a:cubicBezTo>
                    <a:pt x="158" y="95"/>
                    <a:pt x="175" y="89"/>
                    <a:pt x="165" y="94"/>
                  </a:cubicBezTo>
                  <a:cubicBezTo>
                    <a:pt x="151" y="101"/>
                    <a:pt x="138" y="105"/>
                    <a:pt x="131" y="110"/>
                  </a:cubicBezTo>
                  <a:cubicBezTo>
                    <a:pt x="144" y="104"/>
                    <a:pt x="163" y="97"/>
                    <a:pt x="168" y="94"/>
                  </a:cubicBezTo>
                  <a:cubicBezTo>
                    <a:pt x="160" y="98"/>
                    <a:pt x="160" y="98"/>
                    <a:pt x="160" y="98"/>
                  </a:cubicBezTo>
                  <a:cubicBezTo>
                    <a:pt x="166" y="94"/>
                    <a:pt x="172" y="90"/>
                    <a:pt x="179" y="87"/>
                  </a:cubicBezTo>
                  <a:cubicBezTo>
                    <a:pt x="180" y="87"/>
                    <a:pt x="197" y="79"/>
                    <a:pt x="197" y="81"/>
                  </a:cubicBezTo>
                  <a:cubicBezTo>
                    <a:pt x="190" y="84"/>
                    <a:pt x="184" y="86"/>
                    <a:pt x="178" y="89"/>
                  </a:cubicBezTo>
                  <a:cubicBezTo>
                    <a:pt x="180" y="89"/>
                    <a:pt x="197" y="81"/>
                    <a:pt x="205" y="79"/>
                  </a:cubicBezTo>
                  <a:cubicBezTo>
                    <a:pt x="195" y="82"/>
                    <a:pt x="195" y="82"/>
                    <a:pt x="195" y="82"/>
                  </a:cubicBezTo>
                  <a:cubicBezTo>
                    <a:pt x="211" y="74"/>
                    <a:pt x="233" y="67"/>
                    <a:pt x="249" y="60"/>
                  </a:cubicBezTo>
                  <a:cubicBezTo>
                    <a:pt x="236" y="66"/>
                    <a:pt x="266" y="55"/>
                    <a:pt x="256" y="60"/>
                  </a:cubicBezTo>
                  <a:cubicBezTo>
                    <a:pt x="252" y="62"/>
                    <a:pt x="245" y="64"/>
                    <a:pt x="247" y="63"/>
                  </a:cubicBezTo>
                  <a:cubicBezTo>
                    <a:pt x="246" y="65"/>
                    <a:pt x="257" y="60"/>
                    <a:pt x="260" y="60"/>
                  </a:cubicBezTo>
                  <a:cubicBezTo>
                    <a:pt x="262" y="58"/>
                    <a:pt x="279" y="53"/>
                    <a:pt x="268" y="55"/>
                  </a:cubicBezTo>
                  <a:cubicBezTo>
                    <a:pt x="274" y="54"/>
                    <a:pt x="286" y="49"/>
                    <a:pt x="293" y="47"/>
                  </a:cubicBezTo>
                  <a:cubicBezTo>
                    <a:pt x="291" y="46"/>
                    <a:pt x="307" y="42"/>
                    <a:pt x="310" y="41"/>
                  </a:cubicBezTo>
                  <a:cubicBezTo>
                    <a:pt x="313" y="40"/>
                    <a:pt x="316" y="40"/>
                    <a:pt x="318" y="39"/>
                  </a:cubicBezTo>
                  <a:cubicBezTo>
                    <a:pt x="312" y="42"/>
                    <a:pt x="303" y="45"/>
                    <a:pt x="295" y="48"/>
                  </a:cubicBezTo>
                  <a:cubicBezTo>
                    <a:pt x="295" y="48"/>
                    <a:pt x="295" y="48"/>
                    <a:pt x="295" y="48"/>
                  </a:cubicBezTo>
                  <a:cubicBezTo>
                    <a:pt x="291" y="49"/>
                    <a:pt x="284" y="51"/>
                    <a:pt x="286" y="50"/>
                  </a:cubicBezTo>
                  <a:cubicBezTo>
                    <a:pt x="286" y="51"/>
                    <a:pt x="286" y="51"/>
                    <a:pt x="286" y="51"/>
                  </a:cubicBezTo>
                  <a:cubicBezTo>
                    <a:pt x="269" y="58"/>
                    <a:pt x="252" y="65"/>
                    <a:pt x="244" y="69"/>
                  </a:cubicBezTo>
                  <a:cubicBezTo>
                    <a:pt x="248" y="66"/>
                    <a:pt x="248" y="66"/>
                    <a:pt x="248" y="66"/>
                  </a:cubicBezTo>
                  <a:cubicBezTo>
                    <a:pt x="235" y="73"/>
                    <a:pt x="221" y="76"/>
                    <a:pt x="209" y="82"/>
                  </a:cubicBezTo>
                  <a:cubicBezTo>
                    <a:pt x="209" y="82"/>
                    <a:pt x="211" y="81"/>
                    <a:pt x="208" y="82"/>
                  </a:cubicBezTo>
                  <a:cubicBezTo>
                    <a:pt x="192" y="88"/>
                    <a:pt x="186" y="93"/>
                    <a:pt x="173" y="97"/>
                  </a:cubicBezTo>
                  <a:cubicBezTo>
                    <a:pt x="174" y="96"/>
                    <a:pt x="174" y="96"/>
                    <a:pt x="174" y="96"/>
                  </a:cubicBezTo>
                  <a:cubicBezTo>
                    <a:pt x="173" y="96"/>
                    <a:pt x="166" y="100"/>
                    <a:pt x="168" y="100"/>
                  </a:cubicBezTo>
                  <a:cubicBezTo>
                    <a:pt x="178" y="95"/>
                    <a:pt x="180" y="95"/>
                    <a:pt x="190" y="91"/>
                  </a:cubicBezTo>
                  <a:cubicBezTo>
                    <a:pt x="186" y="93"/>
                    <a:pt x="178" y="97"/>
                    <a:pt x="172" y="100"/>
                  </a:cubicBezTo>
                  <a:cubicBezTo>
                    <a:pt x="171" y="101"/>
                    <a:pt x="171" y="101"/>
                    <a:pt x="171" y="101"/>
                  </a:cubicBezTo>
                  <a:cubicBezTo>
                    <a:pt x="164" y="106"/>
                    <a:pt x="155" y="108"/>
                    <a:pt x="147" y="113"/>
                  </a:cubicBezTo>
                  <a:cubicBezTo>
                    <a:pt x="157" y="110"/>
                    <a:pt x="157" y="110"/>
                    <a:pt x="157" y="110"/>
                  </a:cubicBezTo>
                  <a:cubicBezTo>
                    <a:pt x="157" y="110"/>
                    <a:pt x="156" y="110"/>
                    <a:pt x="156" y="111"/>
                  </a:cubicBezTo>
                  <a:cubicBezTo>
                    <a:pt x="160" y="109"/>
                    <a:pt x="163" y="107"/>
                    <a:pt x="164" y="106"/>
                  </a:cubicBezTo>
                  <a:cubicBezTo>
                    <a:pt x="178" y="99"/>
                    <a:pt x="187" y="98"/>
                    <a:pt x="189" y="98"/>
                  </a:cubicBezTo>
                  <a:cubicBezTo>
                    <a:pt x="196" y="96"/>
                    <a:pt x="187" y="101"/>
                    <a:pt x="189" y="101"/>
                  </a:cubicBezTo>
                  <a:cubicBezTo>
                    <a:pt x="199" y="97"/>
                    <a:pt x="198" y="95"/>
                    <a:pt x="209" y="91"/>
                  </a:cubicBezTo>
                  <a:cubicBezTo>
                    <a:pt x="212" y="90"/>
                    <a:pt x="211" y="90"/>
                    <a:pt x="210" y="91"/>
                  </a:cubicBezTo>
                  <a:cubicBezTo>
                    <a:pt x="217" y="87"/>
                    <a:pt x="217" y="87"/>
                    <a:pt x="217" y="87"/>
                  </a:cubicBezTo>
                  <a:cubicBezTo>
                    <a:pt x="217" y="88"/>
                    <a:pt x="236" y="81"/>
                    <a:pt x="225" y="86"/>
                  </a:cubicBezTo>
                  <a:cubicBezTo>
                    <a:pt x="224" y="87"/>
                    <a:pt x="221" y="88"/>
                    <a:pt x="218" y="89"/>
                  </a:cubicBezTo>
                  <a:cubicBezTo>
                    <a:pt x="230" y="85"/>
                    <a:pt x="248" y="80"/>
                    <a:pt x="256" y="78"/>
                  </a:cubicBezTo>
                  <a:cubicBezTo>
                    <a:pt x="254" y="79"/>
                    <a:pt x="254" y="79"/>
                    <a:pt x="255" y="79"/>
                  </a:cubicBezTo>
                  <a:cubicBezTo>
                    <a:pt x="256" y="79"/>
                    <a:pt x="256" y="78"/>
                    <a:pt x="257" y="78"/>
                  </a:cubicBezTo>
                  <a:cubicBezTo>
                    <a:pt x="259" y="77"/>
                    <a:pt x="261" y="77"/>
                    <a:pt x="261" y="78"/>
                  </a:cubicBezTo>
                  <a:cubicBezTo>
                    <a:pt x="269" y="75"/>
                    <a:pt x="267" y="75"/>
                    <a:pt x="280" y="72"/>
                  </a:cubicBezTo>
                  <a:cubicBezTo>
                    <a:pt x="284" y="70"/>
                    <a:pt x="282" y="69"/>
                    <a:pt x="285" y="68"/>
                  </a:cubicBezTo>
                  <a:cubicBezTo>
                    <a:pt x="288" y="67"/>
                    <a:pt x="291" y="66"/>
                    <a:pt x="293" y="65"/>
                  </a:cubicBezTo>
                  <a:cubicBezTo>
                    <a:pt x="292" y="66"/>
                    <a:pt x="292" y="66"/>
                    <a:pt x="292" y="66"/>
                  </a:cubicBezTo>
                  <a:cubicBezTo>
                    <a:pt x="300" y="63"/>
                    <a:pt x="300" y="63"/>
                    <a:pt x="300" y="63"/>
                  </a:cubicBezTo>
                  <a:cubicBezTo>
                    <a:pt x="297" y="64"/>
                    <a:pt x="292" y="65"/>
                    <a:pt x="287" y="67"/>
                  </a:cubicBezTo>
                  <a:cubicBezTo>
                    <a:pt x="289" y="66"/>
                    <a:pt x="291" y="65"/>
                    <a:pt x="293" y="64"/>
                  </a:cubicBezTo>
                  <a:cubicBezTo>
                    <a:pt x="282" y="67"/>
                    <a:pt x="282" y="67"/>
                    <a:pt x="282" y="67"/>
                  </a:cubicBezTo>
                  <a:cubicBezTo>
                    <a:pt x="279" y="68"/>
                    <a:pt x="277" y="69"/>
                    <a:pt x="275" y="70"/>
                  </a:cubicBezTo>
                  <a:cubicBezTo>
                    <a:pt x="287" y="66"/>
                    <a:pt x="287" y="66"/>
                    <a:pt x="287" y="66"/>
                  </a:cubicBezTo>
                  <a:cubicBezTo>
                    <a:pt x="285" y="67"/>
                    <a:pt x="284" y="67"/>
                    <a:pt x="283" y="68"/>
                  </a:cubicBezTo>
                  <a:cubicBezTo>
                    <a:pt x="279" y="69"/>
                    <a:pt x="275" y="70"/>
                    <a:pt x="273" y="71"/>
                  </a:cubicBezTo>
                  <a:cubicBezTo>
                    <a:pt x="275" y="71"/>
                    <a:pt x="278" y="70"/>
                    <a:pt x="281" y="69"/>
                  </a:cubicBezTo>
                  <a:cubicBezTo>
                    <a:pt x="280" y="70"/>
                    <a:pt x="280" y="70"/>
                    <a:pt x="279" y="71"/>
                  </a:cubicBezTo>
                  <a:cubicBezTo>
                    <a:pt x="261" y="77"/>
                    <a:pt x="255" y="77"/>
                    <a:pt x="245" y="80"/>
                  </a:cubicBezTo>
                  <a:cubicBezTo>
                    <a:pt x="251" y="77"/>
                    <a:pt x="261" y="73"/>
                    <a:pt x="257" y="73"/>
                  </a:cubicBezTo>
                  <a:cubicBezTo>
                    <a:pt x="266" y="72"/>
                    <a:pt x="267" y="69"/>
                    <a:pt x="278" y="67"/>
                  </a:cubicBezTo>
                  <a:cubicBezTo>
                    <a:pt x="276" y="68"/>
                    <a:pt x="276" y="68"/>
                    <a:pt x="276" y="68"/>
                  </a:cubicBezTo>
                  <a:cubicBezTo>
                    <a:pt x="284" y="64"/>
                    <a:pt x="286" y="65"/>
                    <a:pt x="293" y="62"/>
                  </a:cubicBezTo>
                  <a:cubicBezTo>
                    <a:pt x="292" y="62"/>
                    <a:pt x="293" y="62"/>
                    <a:pt x="294" y="62"/>
                  </a:cubicBezTo>
                  <a:cubicBezTo>
                    <a:pt x="310" y="56"/>
                    <a:pt x="289" y="62"/>
                    <a:pt x="305" y="56"/>
                  </a:cubicBezTo>
                  <a:cubicBezTo>
                    <a:pt x="319" y="53"/>
                    <a:pt x="310" y="57"/>
                    <a:pt x="314" y="57"/>
                  </a:cubicBezTo>
                  <a:cubicBezTo>
                    <a:pt x="291" y="65"/>
                    <a:pt x="315" y="59"/>
                    <a:pt x="290" y="68"/>
                  </a:cubicBezTo>
                  <a:cubicBezTo>
                    <a:pt x="290" y="68"/>
                    <a:pt x="290" y="68"/>
                    <a:pt x="291" y="68"/>
                  </a:cubicBezTo>
                  <a:cubicBezTo>
                    <a:pt x="279" y="72"/>
                    <a:pt x="269" y="76"/>
                    <a:pt x="256" y="80"/>
                  </a:cubicBezTo>
                  <a:cubicBezTo>
                    <a:pt x="260" y="78"/>
                    <a:pt x="256" y="79"/>
                    <a:pt x="255" y="79"/>
                  </a:cubicBezTo>
                  <a:cubicBezTo>
                    <a:pt x="247" y="82"/>
                    <a:pt x="237" y="86"/>
                    <a:pt x="233" y="89"/>
                  </a:cubicBezTo>
                  <a:cubicBezTo>
                    <a:pt x="220" y="95"/>
                    <a:pt x="220" y="95"/>
                    <a:pt x="220" y="95"/>
                  </a:cubicBezTo>
                  <a:cubicBezTo>
                    <a:pt x="220" y="94"/>
                    <a:pt x="224" y="90"/>
                    <a:pt x="237" y="85"/>
                  </a:cubicBezTo>
                  <a:cubicBezTo>
                    <a:pt x="192" y="104"/>
                    <a:pt x="161" y="126"/>
                    <a:pt x="123" y="156"/>
                  </a:cubicBezTo>
                  <a:cubicBezTo>
                    <a:pt x="121" y="157"/>
                    <a:pt x="128" y="152"/>
                    <a:pt x="125" y="154"/>
                  </a:cubicBezTo>
                  <a:cubicBezTo>
                    <a:pt x="120" y="158"/>
                    <a:pt x="114" y="164"/>
                    <a:pt x="113" y="165"/>
                  </a:cubicBezTo>
                  <a:cubicBezTo>
                    <a:pt x="113" y="165"/>
                    <a:pt x="114" y="164"/>
                    <a:pt x="117" y="161"/>
                  </a:cubicBezTo>
                  <a:cubicBezTo>
                    <a:pt x="98" y="179"/>
                    <a:pt x="87" y="187"/>
                    <a:pt x="77" y="200"/>
                  </a:cubicBezTo>
                  <a:cubicBezTo>
                    <a:pt x="76" y="200"/>
                    <a:pt x="85" y="190"/>
                    <a:pt x="84" y="191"/>
                  </a:cubicBezTo>
                  <a:cubicBezTo>
                    <a:pt x="66" y="209"/>
                    <a:pt x="60" y="221"/>
                    <a:pt x="46" y="242"/>
                  </a:cubicBezTo>
                  <a:cubicBezTo>
                    <a:pt x="50" y="235"/>
                    <a:pt x="42" y="246"/>
                    <a:pt x="38" y="252"/>
                  </a:cubicBezTo>
                  <a:cubicBezTo>
                    <a:pt x="27" y="270"/>
                    <a:pt x="8" y="310"/>
                    <a:pt x="5" y="342"/>
                  </a:cubicBezTo>
                  <a:cubicBezTo>
                    <a:pt x="2" y="333"/>
                    <a:pt x="1" y="376"/>
                    <a:pt x="0" y="379"/>
                  </a:cubicBezTo>
                  <a:cubicBezTo>
                    <a:pt x="0" y="386"/>
                    <a:pt x="2" y="397"/>
                    <a:pt x="3" y="398"/>
                  </a:cubicBezTo>
                  <a:cubicBezTo>
                    <a:pt x="2" y="394"/>
                    <a:pt x="2" y="384"/>
                    <a:pt x="2" y="386"/>
                  </a:cubicBezTo>
                  <a:cubicBezTo>
                    <a:pt x="3" y="396"/>
                    <a:pt x="7" y="411"/>
                    <a:pt x="9" y="412"/>
                  </a:cubicBezTo>
                  <a:cubicBezTo>
                    <a:pt x="10" y="416"/>
                    <a:pt x="11" y="420"/>
                    <a:pt x="12" y="424"/>
                  </a:cubicBezTo>
                  <a:cubicBezTo>
                    <a:pt x="13" y="425"/>
                    <a:pt x="16" y="428"/>
                    <a:pt x="19" y="434"/>
                  </a:cubicBezTo>
                  <a:cubicBezTo>
                    <a:pt x="25" y="449"/>
                    <a:pt x="19" y="432"/>
                    <a:pt x="30" y="451"/>
                  </a:cubicBezTo>
                  <a:cubicBezTo>
                    <a:pt x="26" y="448"/>
                    <a:pt x="23" y="444"/>
                    <a:pt x="22" y="443"/>
                  </a:cubicBezTo>
                  <a:cubicBezTo>
                    <a:pt x="27" y="452"/>
                    <a:pt x="27" y="451"/>
                    <a:pt x="32" y="456"/>
                  </a:cubicBezTo>
                  <a:cubicBezTo>
                    <a:pt x="33" y="459"/>
                    <a:pt x="25" y="452"/>
                    <a:pt x="20" y="445"/>
                  </a:cubicBezTo>
                  <a:cubicBezTo>
                    <a:pt x="23" y="449"/>
                    <a:pt x="25" y="453"/>
                    <a:pt x="28" y="457"/>
                  </a:cubicBezTo>
                  <a:cubicBezTo>
                    <a:pt x="38" y="467"/>
                    <a:pt x="56" y="481"/>
                    <a:pt x="74" y="492"/>
                  </a:cubicBezTo>
                  <a:cubicBezTo>
                    <a:pt x="71" y="491"/>
                    <a:pt x="65" y="488"/>
                    <a:pt x="69" y="492"/>
                  </a:cubicBezTo>
                  <a:cubicBezTo>
                    <a:pt x="77" y="496"/>
                    <a:pt x="89" y="500"/>
                    <a:pt x="100" y="506"/>
                  </a:cubicBezTo>
                  <a:cubicBezTo>
                    <a:pt x="98" y="505"/>
                    <a:pt x="99" y="506"/>
                    <a:pt x="98" y="505"/>
                  </a:cubicBezTo>
                  <a:cubicBezTo>
                    <a:pt x="118" y="512"/>
                    <a:pt x="112" y="512"/>
                    <a:pt x="131" y="518"/>
                  </a:cubicBezTo>
                  <a:cubicBezTo>
                    <a:pt x="131" y="518"/>
                    <a:pt x="130" y="518"/>
                    <a:pt x="130" y="518"/>
                  </a:cubicBezTo>
                  <a:cubicBezTo>
                    <a:pt x="134" y="519"/>
                    <a:pt x="138" y="519"/>
                    <a:pt x="141" y="520"/>
                  </a:cubicBezTo>
                  <a:cubicBezTo>
                    <a:pt x="166" y="523"/>
                    <a:pt x="168" y="527"/>
                    <a:pt x="183" y="530"/>
                  </a:cubicBezTo>
                  <a:cubicBezTo>
                    <a:pt x="179" y="530"/>
                    <a:pt x="179" y="530"/>
                    <a:pt x="179" y="530"/>
                  </a:cubicBezTo>
                  <a:cubicBezTo>
                    <a:pt x="189" y="533"/>
                    <a:pt x="219" y="534"/>
                    <a:pt x="227" y="535"/>
                  </a:cubicBezTo>
                  <a:cubicBezTo>
                    <a:pt x="217" y="533"/>
                    <a:pt x="224" y="534"/>
                    <a:pt x="216" y="532"/>
                  </a:cubicBezTo>
                  <a:cubicBezTo>
                    <a:pt x="207" y="531"/>
                    <a:pt x="209" y="534"/>
                    <a:pt x="194" y="531"/>
                  </a:cubicBezTo>
                  <a:cubicBezTo>
                    <a:pt x="196" y="530"/>
                    <a:pt x="216" y="531"/>
                    <a:pt x="220" y="530"/>
                  </a:cubicBezTo>
                  <a:cubicBezTo>
                    <a:pt x="228" y="530"/>
                    <a:pt x="234" y="533"/>
                    <a:pt x="235" y="534"/>
                  </a:cubicBezTo>
                  <a:cubicBezTo>
                    <a:pt x="256" y="535"/>
                    <a:pt x="268" y="536"/>
                    <a:pt x="295" y="535"/>
                  </a:cubicBezTo>
                  <a:cubicBezTo>
                    <a:pt x="304" y="534"/>
                    <a:pt x="311" y="530"/>
                    <a:pt x="333" y="532"/>
                  </a:cubicBezTo>
                  <a:cubicBezTo>
                    <a:pt x="332" y="532"/>
                    <a:pt x="332" y="532"/>
                    <a:pt x="332" y="532"/>
                  </a:cubicBezTo>
                  <a:cubicBezTo>
                    <a:pt x="334" y="531"/>
                    <a:pt x="343" y="532"/>
                    <a:pt x="347" y="531"/>
                  </a:cubicBezTo>
                  <a:cubicBezTo>
                    <a:pt x="339" y="530"/>
                    <a:pt x="356" y="529"/>
                    <a:pt x="347" y="528"/>
                  </a:cubicBezTo>
                  <a:cubicBezTo>
                    <a:pt x="360" y="527"/>
                    <a:pt x="362" y="529"/>
                    <a:pt x="363" y="531"/>
                  </a:cubicBezTo>
                  <a:cubicBezTo>
                    <a:pt x="372" y="528"/>
                    <a:pt x="389" y="530"/>
                    <a:pt x="408" y="527"/>
                  </a:cubicBezTo>
                  <a:cubicBezTo>
                    <a:pt x="405" y="528"/>
                    <a:pt x="383" y="530"/>
                    <a:pt x="392" y="531"/>
                  </a:cubicBezTo>
                  <a:cubicBezTo>
                    <a:pt x="401" y="529"/>
                    <a:pt x="409" y="528"/>
                    <a:pt x="417" y="526"/>
                  </a:cubicBezTo>
                  <a:cubicBezTo>
                    <a:pt x="406" y="527"/>
                    <a:pt x="406" y="527"/>
                    <a:pt x="406" y="527"/>
                  </a:cubicBezTo>
                  <a:cubicBezTo>
                    <a:pt x="425" y="523"/>
                    <a:pt x="430" y="524"/>
                    <a:pt x="441" y="524"/>
                  </a:cubicBezTo>
                  <a:cubicBezTo>
                    <a:pt x="444" y="524"/>
                    <a:pt x="437" y="525"/>
                    <a:pt x="431" y="526"/>
                  </a:cubicBezTo>
                  <a:cubicBezTo>
                    <a:pt x="437" y="525"/>
                    <a:pt x="446" y="524"/>
                    <a:pt x="454" y="522"/>
                  </a:cubicBezTo>
                  <a:cubicBezTo>
                    <a:pt x="459" y="520"/>
                    <a:pt x="479" y="517"/>
                    <a:pt x="487" y="514"/>
                  </a:cubicBezTo>
                  <a:cubicBezTo>
                    <a:pt x="490" y="513"/>
                    <a:pt x="490" y="513"/>
                    <a:pt x="490" y="513"/>
                  </a:cubicBezTo>
                  <a:cubicBezTo>
                    <a:pt x="490" y="514"/>
                    <a:pt x="489" y="514"/>
                    <a:pt x="489" y="514"/>
                  </a:cubicBezTo>
                  <a:cubicBezTo>
                    <a:pt x="490" y="514"/>
                    <a:pt x="492" y="513"/>
                    <a:pt x="493" y="513"/>
                  </a:cubicBezTo>
                  <a:cubicBezTo>
                    <a:pt x="503" y="512"/>
                    <a:pt x="503" y="512"/>
                    <a:pt x="503" y="512"/>
                  </a:cubicBezTo>
                  <a:cubicBezTo>
                    <a:pt x="501" y="512"/>
                    <a:pt x="501" y="512"/>
                    <a:pt x="501" y="512"/>
                  </a:cubicBezTo>
                  <a:cubicBezTo>
                    <a:pt x="505" y="511"/>
                    <a:pt x="505" y="511"/>
                    <a:pt x="505" y="511"/>
                  </a:cubicBezTo>
                  <a:cubicBezTo>
                    <a:pt x="515" y="510"/>
                    <a:pt x="515" y="510"/>
                    <a:pt x="515" y="510"/>
                  </a:cubicBezTo>
                  <a:cubicBezTo>
                    <a:pt x="520" y="508"/>
                    <a:pt x="520" y="508"/>
                    <a:pt x="520" y="508"/>
                  </a:cubicBezTo>
                  <a:cubicBezTo>
                    <a:pt x="518" y="509"/>
                    <a:pt x="518" y="509"/>
                    <a:pt x="518" y="509"/>
                  </a:cubicBezTo>
                  <a:cubicBezTo>
                    <a:pt x="518" y="507"/>
                    <a:pt x="530" y="503"/>
                    <a:pt x="545" y="500"/>
                  </a:cubicBezTo>
                  <a:cubicBezTo>
                    <a:pt x="544" y="500"/>
                    <a:pt x="536" y="501"/>
                    <a:pt x="525" y="503"/>
                  </a:cubicBezTo>
                  <a:cubicBezTo>
                    <a:pt x="529" y="502"/>
                    <a:pt x="529" y="502"/>
                    <a:pt x="529" y="502"/>
                  </a:cubicBezTo>
                  <a:cubicBezTo>
                    <a:pt x="545" y="499"/>
                    <a:pt x="560" y="496"/>
                    <a:pt x="574" y="492"/>
                  </a:cubicBezTo>
                  <a:cubicBezTo>
                    <a:pt x="569" y="494"/>
                    <a:pt x="564" y="495"/>
                    <a:pt x="558" y="497"/>
                  </a:cubicBezTo>
                  <a:cubicBezTo>
                    <a:pt x="573" y="495"/>
                    <a:pt x="596" y="486"/>
                    <a:pt x="603" y="486"/>
                  </a:cubicBezTo>
                  <a:cubicBezTo>
                    <a:pt x="581" y="495"/>
                    <a:pt x="569" y="496"/>
                    <a:pt x="545" y="503"/>
                  </a:cubicBezTo>
                  <a:cubicBezTo>
                    <a:pt x="532" y="504"/>
                    <a:pt x="561" y="498"/>
                    <a:pt x="561" y="497"/>
                  </a:cubicBezTo>
                  <a:cubicBezTo>
                    <a:pt x="557" y="498"/>
                    <a:pt x="552" y="499"/>
                    <a:pt x="547" y="500"/>
                  </a:cubicBezTo>
                  <a:cubicBezTo>
                    <a:pt x="549" y="500"/>
                    <a:pt x="520" y="507"/>
                    <a:pt x="528" y="507"/>
                  </a:cubicBezTo>
                  <a:cubicBezTo>
                    <a:pt x="559" y="501"/>
                    <a:pt x="589" y="494"/>
                    <a:pt x="615" y="485"/>
                  </a:cubicBezTo>
                  <a:cubicBezTo>
                    <a:pt x="608" y="492"/>
                    <a:pt x="601" y="498"/>
                    <a:pt x="593" y="505"/>
                  </a:cubicBezTo>
                  <a:cubicBezTo>
                    <a:pt x="593" y="505"/>
                    <a:pt x="593" y="505"/>
                    <a:pt x="592" y="506"/>
                  </a:cubicBezTo>
                  <a:cubicBezTo>
                    <a:pt x="593" y="505"/>
                    <a:pt x="593" y="505"/>
                    <a:pt x="593" y="505"/>
                  </a:cubicBezTo>
                  <a:cubicBezTo>
                    <a:pt x="593" y="504"/>
                    <a:pt x="588" y="506"/>
                    <a:pt x="582" y="508"/>
                  </a:cubicBezTo>
                  <a:cubicBezTo>
                    <a:pt x="583" y="507"/>
                    <a:pt x="584" y="506"/>
                    <a:pt x="577" y="508"/>
                  </a:cubicBezTo>
                  <a:cubicBezTo>
                    <a:pt x="563" y="511"/>
                    <a:pt x="555" y="516"/>
                    <a:pt x="545" y="518"/>
                  </a:cubicBezTo>
                  <a:cubicBezTo>
                    <a:pt x="548" y="517"/>
                    <a:pt x="548" y="517"/>
                    <a:pt x="548" y="517"/>
                  </a:cubicBezTo>
                  <a:cubicBezTo>
                    <a:pt x="538" y="519"/>
                    <a:pt x="525" y="522"/>
                    <a:pt x="518" y="524"/>
                  </a:cubicBezTo>
                  <a:cubicBezTo>
                    <a:pt x="509" y="524"/>
                    <a:pt x="546" y="517"/>
                    <a:pt x="530" y="519"/>
                  </a:cubicBezTo>
                  <a:cubicBezTo>
                    <a:pt x="541" y="517"/>
                    <a:pt x="557" y="512"/>
                    <a:pt x="565" y="510"/>
                  </a:cubicBezTo>
                  <a:cubicBezTo>
                    <a:pt x="551" y="513"/>
                    <a:pt x="538" y="513"/>
                    <a:pt x="542" y="511"/>
                  </a:cubicBezTo>
                  <a:cubicBezTo>
                    <a:pt x="512" y="520"/>
                    <a:pt x="543" y="516"/>
                    <a:pt x="517" y="523"/>
                  </a:cubicBezTo>
                  <a:cubicBezTo>
                    <a:pt x="498" y="526"/>
                    <a:pt x="498" y="526"/>
                    <a:pt x="498" y="526"/>
                  </a:cubicBezTo>
                  <a:cubicBezTo>
                    <a:pt x="492" y="529"/>
                    <a:pt x="492" y="529"/>
                    <a:pt x="492" y="529"/>
                  </a:cubicBezTo>
                  <a:cubicBezTo>
                    <a:pt x="481" y="531"/>
                    <a:pt x="499" y="526"/>
                    <a:pt x="482" y="529"/>
                  </a:cubicBezTo>
                  <a:cubicBezTo>
                    <a:pt x="477" y="531"/>
                    <a:pt x="466" y="532"/>
                    <a:pt x="463" y="533"/>
                  </a:cubicBezTo>
                  <a:cubicBezTo>
                    <a:pt x="463" y="532"/>
                    <a:pt x="463" y="532"/>
                    <a:pt x="454" y="533"/>
                  </a:cubicBezTo>
                  <a:cubicBezTo>
                    <a:pt x="454" y="534"/>
                    <a:pt x="455" y="534"/>
                    <a:pt x="448" y="535"/>
                  </a:cubicBezTo>
                  <a:cubicBezTo>
                    <a:pt x="443" y="534"/>
                    <a:pt x="465" y="532"/>
                    <a:pt x="457" y="531"/>
                  </a:cubicBezTo>
                  <a:cubicBezTo>
                    <a:pt x="436" y="534"/>
                    <a:pt x="446" y="535"/>
                    <a:pt x="441" y="537"/>
                  </a:cubicBezTo>
                  <a:cubicBezTo>
                    <a:pt x="442" y="536"/>
                    <a:pt x="443" y="536"/>
                    <a:pt x="446" y="536"/>
                  </a:cubicBezTo>
                  <a:cubicBezTo>
                    <a:pt x="445" y="537"/>
                    <a:pt x="437" y="537"/>
                    <a:pt x="438" y="538"/>
                  </a:cubicBezTo>
                  <a:cubicBezTo>
                    <a:pt x="441" y="538"/>
                    <a:pt x="445" y="537"/>
                    <a:pt x="448" y="536"/>
                  </a:cubicBezTo>
                  <a:cubicBezTo>
                    <a:pt x="442" y="538"/>
                    <a:pt x="458" y="537"/>
                    <a:pt x="464" y="536"/>
                  </a:cubicBezTo>
                  <a:cubicBezTo>
                    <a:pt x="477" y="533"/>
                    <a:pt x="505" y="528"/>
                    <a:pt x="524" y="524"/>
                  </a:cubicBezTo>
                  <a:cubicBezTo>
                    <a:pt x="522" y="524"/>
                    <a:pt x="519" y="525"/>
                    <a:pt x="521" y="525"/>
                  </a:cubicBezTo>
                  <a:cubicBezTo>
                    <a:pt x="548" y="519"/>
                    <a:pt x="559" y="518"/>
                    <a:pt x="589" y="509"/>
                  </a:cubicBezTo>
                  <a:cubicBezTo>
                    <a:pt x="592" y="506"/>
                    <a:pt x="592" y="506"/>
                    <a:pt x="592" y="506"/>
                  </a:cubicBezTo>
                  <a:cubicBezTo>
                    <a:pt x="618" y="498"/>
                    <a:pt x="603" y="498"/>
                    <a:pt x="609" y="495"/>
                  </a:cubicBezTo>
                  <a:cubicBezTo>
                    <a:pt x="615" y="494"/>
                    <a:pt x="619" y="491"/>
                    <a:pt x="625" y="490"/>
                  </a:cubicBezTo>
                  <a:cubicBezTo>
                    <a:pt x="622" y="492"/>
                    <a:pt x="622" y="492"/>
                    <a:pt x="622" y="492"/>
                  </a:cubicBezTo>
                  <a:cubicBezTo>
                    <a:pt x="638" y="486"/>
                    <a:pt x="627" y="488"/>
                    <a:pt x="641" y="484"/>
                  </a:cubicBezTo>
                  <a:cubicBezTo>
                    <a:pt x="652" y="478"/>
                    <a:pt x="631" y="487"/>
                    <a:pt x="638" y="483"/>
                  </a:cubicBezTo>
                  <a:cubicBezTo>
                    <a:pt x="653" y="478"/>
                    <a:pt x="646" y="477"/>
                    <a:pt x="670" y="469"/>
                  </a:cubicBezTo>
                  <a:cubicBezTo>
                    <a:pt x="669" y="470"/>
                    <a:pt x="673" y="470"/>
                    <a:pt x="660" y="476"/>
                  </a:cubicBezTo>
                  <a:cubicBezTo>
                    <a:pt x="664" y="475"/>
                    <a:pt x="669" y="473"/>
                    <a:pt x="673" y="472"/>
                  </a:cubicBezTo>
                  <a:cubicBezTo>
                    <a:pt x="658" y="479"/>
                    <a:pt x="667" y="475"/>
                    <a:pt x="651" y="481"/>
                  </a:cubicBezTo>
                  <a:cubicBezTo>
                    <a:pt x="644" y="485"/>
                    <a:pt x="646" y="486"/>
                    <a:pt x="640" y="490"/>
                  </a:cubicBezTo>
                  <a:cubicBezTo>
                    <a:pt x="646" y="487"/>
                    <a:pt x="644" y="486"/>
                    <a:pt x="654" y="483"/>
                  </a:cubicBezTo>
                  <a:cubicBezTo>
                    <a:pt x="665" y="479"/>
                    <a:pt x="652" y="484"/>
                    <a:pt x="651" y="485"/>
                  </a:cubicBezTo>
                  <a:cubicBezTo>
                    <a:pt x="665" y="478"/>
                    <a:pt x="668" y="481"/>
                    <a:pt x="681" y="474"/>
                  </a:cubicBezTo>
                  <a:cubicBezTo>
                    <a:pt x="677" y="473"/>
                    <a:pt x="680" y="472"/>
                    <a:pt x="670" y="474"/>
                  </a:cubicBezTo>
                  <a:cubicBezTo>
                    <a:pt x="679" y="470"/>
                    <a:pt x="691" y="466"/>
                    <a:pt x="691" y="468"/>
                  </a:cubicBezTo>
                  <a:cubicBezTo>
                    <a:pt x="692" y="466"/>
                    <a:pt x="692" y="466"/>
                    <a:pt x="692" y="466"/>
                  </a:cubicBezTo>
                  <a:cubicBezTo>
                    <a:pt x="695" y="466"/>
                    <a:pt x="702" y="462"/>
                    <a:pt x="702" y="462"/>
                  </a:cubicBezTo>
                  <a:cubicBezTo>
                    <a:pt x="705" y="460"/>
                    <a:pt x="705" y="460"/>
                    <a:pt x="705" y="460"/>
                  </a:cubicBezTo>
                  <a:cubicBezTo>
                    <a:pt x="698" y="462"/>
                    <a:pt x="692" y="464"/>
                    <a:pt x="681" y="469"/>
                  </a:cubicBezTo>
                  <a:cubicBezTo>
                    <a:pt x="685" y="467"/>
                    <a:pt x="674" y="470"/>
                    <a:pt x="688" y="463"/>
                  </a:cubicBezTo>
                  <a:cubicBezTo>
                    <a:pt x="695" y="460"/>
                    <a:pt x="690" y="464"/>
                    <a:pt x="690" y="464"/>
                  </a:cubicBezTo>
                  <a:cubicBezTo>
                    <a:pt x="723" y="447"/>
                    <a:pt x="725" y="451"/>
                    <a:pt x="750" y="436"/>
                  </a:cubicBezTo>
                  <a:cubicBezTo>
                    <a:pt x="744" y="440"/>
                    <a:pt x="728" y="448"/>
                    <a:pt x="716" y="455"/>
                  </a:cubicBezTo>
                  <a:cubicBezTo>
                    <a:pt x="724" y="452"/>
                    <a:pt x="732" y="446"/>
                    <a:pt x="739" y="442"/>
                  </a:cubicBezTo>
                  <a:cubicBezTo>
                    <a:pt x="733" y="446"/>
                    <a:pt x="732" y="448"/>
                    <a:pt x="740" y="444"/>
                  </a:cubicBezTo>
                  <a:cubicBezTo>
                    <a:pt x="743" y="441"/>
                    <a:pt x="743" y="441"/>
                    <a:pt x="743" y="441"/>
                  </a:cubicBezTo>
                  <a:cubicBezTo>
                    <a:pt x="747" y="439"/>
                    <a:pt x="755" y="434"/>
                    <a:pt x="756" y="434"/>
                  </a:cubicBezTo>
                  <a:cubicBezTo>
                    <a:pt x="756" y="434"/>
                    <a:pt x="754" y="435"/>
                    <a:pt x="749" y="437"/>
                  </a:cubicBezTo>
                  <a:cubicBezTo>
                    <a:pt x="760" y="430"/>
                    <a:pt x="780" y="416"/>
                    <a:pt x="799" y="403"/>
                  </a:cubicBezTo>
                  <a:cubicBezTo>
                    <a:pt x="799" y="406"/>
                    <a:pt x="773" y="422"/>
                    <a:pt x="788" y="415"/>
                  </a:cubicBezTo>
                  <a:cubicBezTo>
                    <a:pt x="795" y="409"/>
                    <a:pt x="800" y="403"/>
                    <a:pt x="813" y="394"/>
                  </a:cubicBezTo>
                  <a:cubicBezTo>
                    <a:pt x="809" y="399"/>
                    <a:pt x="820" y="390"/>
                    <a:pt x="820" y="391"/>
                  </a:cubicBezTo>
                  <a:cubicBezTo>
                    <a:pt x="826" y="385"/>
                    <a:pt x="831" y="379"/>
                    <a:pt x="836" y="374"/>
                  </a:cubicBezTo>
                  <a:cubicBezTo>
                    <a:pt x="844" y="366"/>
                    <a:pt x="853" y="357"/>
                    <a:pt x="859" y="348"/>
                  </a:cubicBezTo>
                  <a:cubicBezTo>
                    <a:pt x="857" y="351"/>
                    <a:pt x="854" y="355"/>
                    <a:pt x="850" y="359"/>
                  </a:cubicBezTo>
                  <a:cubicBezTo>
                    <a:pt x="858" y="345"/>
                    <a:pt x="870" y="337"/>
                    <a:pt x="879" y="319"/>
                  </a:cubicBezTo>
                  <a:cubicBezTo>
                    <a:pt x="875" y="328"/>
                    <a:pt x="875" y="328"/>
                    <a:pt x="875" y="328"/>
                  </a:cubicBezTo>
                  <a:cubicBezTo>
                    <a:pt x="883" y="315"/>
                    <a:pt x="888" y="304"/>
                    <a:pt x="892" y="292"/>
                  </a:cubicBezTo>
                  <a:cubicBezTo>
                    <a:pt x="893" y="293"/>
                    <a:pt x="893" y="293"/>
                    <a:pt x="893" y="293"/>
                  </a:cubicBezTo>
                  <a:cubicBezTo>
                    <a:pt x="893" y="291"/>
                    <a:pt x="900" y="266"/>
                    <a:pt x="900" y="260"/>
                  </a:cubicBezTo>
                  <a:cubicBezTo>
                    <a:pt x="892" y="296"/>
                    <a:pt x="890" y="290"/>
                    <a:pt x="875" y="322"/>
                  </a:cubicBezTo>
                  <a:cubicBezTo>
                    <a:pt x="880" y="310"/>
                    <a:pt x="884" y="301"/>
                    <a:pt x="888" y="287"/>
                  </a:cubicBezTo>
                  <a:cubicBezTo>
                    <a:pt x="890" y="282"/>
                    <a:pt x="891" y="280"/>
                    <a:pt x="891" y="280"/>
                  </a:cubicBezTo>
                  <a:cubicBezTo>
                    <a:pt x="892" y="275"/>
                    <a:pt x="891" y="273"/>
                    <a:pt x="893" y="265"/>
                  </a:cubicBezTo>
                  <a:cubicBezTo>
                    <a:pt x="894" y="263"/>
                    <a:pt x="894" y="263"/>
                    <a:pt x="894" y="263"/>
                  </a:cubicBezTo>
                  <a:cubicBezTo>
                    <a:pt x="900" y="239"/>
                    <a:pt x="895" y="241"/>
                    <a:pt x="896" y="219"/>
                  </a:cubicBezTo>
                  <a:cubicBezTo>
                    <a:pt x="898" y="214"/>
                    <a:pt x="899" y="238"/>
                    <a:pt x="897" y="253"/>
                  </a:cubicBezTo>
                  <a:cubicBezTo>
                    <a:pt x="901" y="242"/>
                    <a:pt x="894" y="275"/>
                    <a:pt x="898" y="263"/>
                  </a:cubicBezTo>
                  <a:cubicBezTo>
                    <a:pt x="899" y="256"/>
                    <a:pt x="899" y="256"/>
                    <a:pt x="899" y="256"/>
                  </a:cubicBezTo>
                  <a:cubicBezTo>
                    <a:pt x="900" y="249"/>
                    <a:pt x="901" y="250"/>
                    <a:pt x="900" y="254"/>
                  </a:cubicBezTo>
                  <a:cubicBezTo>
                    <a:pt x="901" y="245"/>
                    <a:pt x="901" y="247"/>
                    <a:pt x="901" y="243"/>
                  </a:cubicBezTo>
                  <a:cubicBezTo>
                    <a:pt x="902" y="206"/>
                    <a:pt x="905" y="248"/>
                    <a:pt x="905" y="211"/>
                  </a:cubicBezTo>
                  <a:cubicBezTo>
                    <a:pt x="905" y="215"/>
                    <a:pt x="906" y="225"/>
                    <a:pt x="907" y="223"/>
                  </a:cubicBezTo>
                  <a:cubicBezTo>
                    <a:pt x="907" y="230"/>
                    <a:pt x="906" y="237"/>
                    <a:pt x="905" y="243"/>
                  </a:cubicBezTo>
                  <a:cubicBezTo>
                    <a:pt x="907" y="244"/>
                    <a:pt x="907" y="244"/>
                    <a:pt x="907" y="244"/>
                  </a:cubicBezTo>
                  <a:cubicBezTo>
                    <a:pt x="910" y="218"/>
                    <a:pt x="905" y="203"/>
                    <a:pt x="900" y="193"/>
                  </a:cubicBezTo>
                  <a:close/>
                  <a:moveTo>
                    <a:pt x="568" y="512"/>
                  </a:moveTo>
                  <a:cubicBezTo>
                    <a:pt x="578" y="510"/>
                    <a:pt x="578" y="510"/>
                    <a:pt x="578" y="510"/>
                  </a:cubicBezTo>
                  <a:cubicBezTo>
                    <a:pt x="574" y="511"/>
                    <a:pt x="571" y="512"/>
                    <a:pt x="568" y="512"/>
                  </a:cubicBezTo>
                  <a:close/>
                  <a:moveTo>
                    <a:pt x="443" y="18"/>
                  </a:moveTo>
                  <a:cubicBezTo>
                    <a:pt x="465" y="12"/>
                    <a:pt x="465" y="12"/>
                    <a:pt x="465" y="12"/>
                  </a:cubicBezTo>
                  <a:cubicBezTo>
                    <a:pt x="454" y="13"/>
                    <a:pt x="452" y="16"/>
                    <a:pt x="438" y="18"/>
                  </a:cubicBezTo>
                  <a:cubicBezTo>
                    <a:pt x="439" y="16"/>
                    <a:pt x="438" y="15"/>
                    <a:pt x="453" y="12"/>
                  </a:cubicBezTo>
                  <a:cubicBezTo>
                    <a:pt x="466" y="11"/>
                    <a:pt x="452" y="13"/>
                    <a:pt x="459" y="13"/>
                  </a:cubicBezTo>
                  <a:cubicBezTo>
                    <a:pt x="469" y="9"/>
                    <a:pt x="472" y="13"/>
                    <a:pt x="483" y="10"/>
                  </a:cubicBezTo>
                  <a:cubicBezTo>
                    <a:pt x="496" y="9"/>
                    <a:pt x="492" y="11"/>
                    <a:pt x="496" y="11"/>
                  </a:cubicBezTo>
                  <a:cubicBezTo>
                    <a:pt x="483" y="12"/>
                    <a:pt x="502" y="12"/>
                    <a:pt x="486" y="14"/>
                  </a:cubicBezTo>
                  <a:cubicBezTo>
                    <a:pt x="499" y="14"/>
                    <a:pt x="495" y="11"/>
                    <a:pt x="506" y="11"/>
                  </a:cubicBezTo>
                  <a:cubicBezTo>
                    <a:pt x="508" y="13"/>
                    <a:pt x="508" y="13"/>
                    <a:pt x="508" y="13"/>
                  </a:cubicBezTo>
                  <a:cubicBezTo>
                    <a:pt x="518" y="13"/>
                    <a:pt x="540" y="14"/>
                    <a:pt x="553" y="12"/>
                  </a:cubicBezTo>
                  <a:cubicBezTo>
                    <a:pt x="542" y="11"/>
                    <a:pt x="560" y="11"/>
                    <a:pt x="558" y="10"/>
                  </a:cubicBezTo>
                  <a:cubicBezTo>
                    <a:pt x="556" y="12"/>
                    <a:pt x="540" y="11"/>
                    <a:pt x="541" y="10"/>
                  </a:cubicBezTo>
                  <a:cubicBezTo>
                    <a:pt x="548" y="9"/>
                    <a:pt x="565" y="9"/>
                    <a:pt x="573" y="10"/>
                  </a:cubicBezTo>
                  <a:cubicBezTo>
                    <a:pt x="560" y="8"/>
                    <a:pt x="560" y="8"/>
                    <a:pt x="560" y="8"/>
                  </a:cubicBezTo>
                  <a:cubicBezTo>
                    <a:pt x="566" y="8"/>
                    <a:pt x="588" y="7"/>
                    <a:pt x="589" y="7"/>
                  </a:cubicBezTo>
                  <a:cubicBezTo>
                    <a:pt x="596" y="8"/>
                    <a:pt x="606" y="8"/>
                    <a:pt x="609" y="10"/>
                  </a:cubicBezTo>
                  <a:cubicBezTo>
                    <a:pt x="605" y="9"/>
                    <a:pt x="601" y="10"/>
                    <a:pt x="597" y="10"/>
                  </a:cubicBezTo>
                  <a:cubicBezTo>
                    <a:pt x="592" y="9"/>
                    <a:pt x="592" y="9"/>
                    <a:pt x="592" y="9"/>
                  </a:cubicBezTo>
                  <a:cubicBezTo>
                    <a:pt x="585" y="10"/>
                    <a:pt x="585" y="10"/>
                    <a:pt x="585" y="10"/>
                  </a:cubicBezTo>
                  <a:cubicBezTo>
                    <a:pt x="593" y="11"/>
                    <a:pt x="610" y="13"/>
                    <a:pt x="614" y="15"/>
                  </a:cubicBezTo>
                  <a:cubicBezTo>
                    <a:pt x="595" y="13"/>
                    <a:pt x="565" y="12"/>
                    <a:pt x="530" y="16"/>
                  </a:cubicBezTo>
                  <a:cubicBezTo>
                    <a:pt x="530" y="16"/>
                    <a:pt x="530" y="16"/>
                    <a:pt x="532" y="16"/>
                  </a:cubicBezTo>
                  <a:cubicBezTo>
                    <a:pt x="514" y="16"/>
                    <a:pt x="512" y="16"/>
                    <a:pt x="498" y="17"/>
                  </a:cubicBezTo>
                  <a:cubicBezTo>
                    <a:pt x="502" y="16"/>
                    <a:pt x="502" y="16"/>
                    <a:pt x="502" y="16"/>
                  </a:cubicBezTo>
                  <a:cubicBezTo>
                    <a:pt x="500" y="15"/>
                    <a:pt x="488" y="17"/>
                    <a:pt x="476" y="18"/>
                  </a:cubicBezTo>
                  <a:cubicBezTo>
                    <a:pt x="473" y="19"/>
                    <a:pt x="466" y="20"/>
                    <a:pt x="461" y="20"/>
                  </a:cubicBezTo>
                  <a:cubicBezTo>
                    <a:pt x="463" y="19"/>
                    <a:pt x="463" y="19"/>
                    <a:pt x="463" y="19"/>
                  </a:cubicBezTo>
                  <a:cubicBezTo>
                    <a:pt x="460" y="19"/>
                    <a:pt x="449" y="20"/>
                    <a:pt x="436" y="22"/>
                  </a:cubicBezTo>
                  <a:cubicBezTo>
                    <a:pt x="441" y="20"/>
                    <a:pt x="441" y="20"/>
                    <a:pt x="441" y="20"/>
                  </a:cubicBezTo>
                  <a:cubicBezTo>
                    <a:pt x="444" y="19"/>
                    <a:pt x="448" y="18"/>
                    <a:pt x="453" y="17"/>
                  </a:cubicBezTo>
                  <a:cubicBezTo>
                    <a:pt x="450" y="18"/>
                    <a:pt x="447" y="18"/>
                    <a:pt x="443" y="18"/>
                  </a:cubicBezTo>
                  <a:close/>
                  <a:moveTo>
                    <a:pt x="598" y="486"/>
                  </a:moveTo>
                  <a:cubicBezTo>
                    <a:pt x="594" y="487"/>
                    <a:pt x="592" y="488"/>
                    <a:pt x="591" y="488"/>
                  </a:cubicBezTo>
                  <a:cubicBezTo>
                    <a:pt x="599" y="486"/>
                    <a:pt x="599" y="486"/>
                    <a:pt x="599" y="486"/>
                  </a:cubicBezTo>
                  <a:lnTo>
                    <a:pt x="598" y="486"/>
                  </a:lnTo>
                  <a:close/>
                  <a:moveTo>
                    <a:pt x="620" y="481"/>
                  </a:moveTo>
                  <a:cubicBezTo>
                    <a:pt x="617" y="481"/>
                    <a:pt x="616" y="481"/>
                    <a:pt x="615" y="481"/>
                  </a:cubicBezTo>
                  <a:cubicBezTo>
                    <a:pt x="622" y="479"/>
                    <a:pt x="622" y="479"/>
                    <a:pt x="622" y="479"/>
                  </a:cubicBezTo>
                  <a:lnTo>
                    <a:pt x="620" y="481"/>
                  </a:lnTo>
                  <a:close/>
                  <a:moveTo>
                    <a:pt x="679" y="440"/>
                  </a:moveTo>
                  <a:cubicBezTo>
                    <a:pt x="679" y="440"/>
                    <a:pt x="671" y="444"/>
                    <a:pt x="660" y="449"/>
                  </a:cubicBezTo>
                  <a:cubicBezTo>
                    <a:pt x="660" y="448"/>
                    <a:pt x="660" y="448"/>
                    <a:pt x="660" y="448"/>
                  </a:cubicBezTo>
                  <a:cubicBezTo>
                    <a:pt x="661" y="448"/>
                    <a:pt x="661" y="448"/>
                    <a:pt x="661" y="447"/>
                  </a:cubicBezTo>
                  <a:cubicBezTo>
                    <a:pt x="664" y="446"/>
                    <a:pt x="665" y="446"/>
                    <a:pt x="666" y="446"/>
                  </a:cubicBezTo>
                  <a:cubicBezTo>
                    <a:pt x="672" y="441"/>
                    <a:pt x="662" y="445"/>
                    <a:pt x="651" y="450"/>
                  </a:cubicBezTo>
                  <a:cubicBezTo>
                    <a:pt x="648" y="452"/>
                    <a:pt x="648" y="452"/>
                    <a:pt x="648" y="452"/>
                  </a:cubicBezTo>
                  <a:cubicBezTo>
                    <a:pt x="638" y="455"/>
                    <a:pt x="632" y="456"/>
                    <a:pt x="619" y="461"/>
                  </a:cubicBezTo>
                  <a:cubicBezTo>
                    <a:pt x="590" y="476"/>
                    <a:pt x="590" y="476"/>
                    <a:pt x="590" y="476"/>
                  </a:cubicBezTo>
                  <a:cubicBezTo>
                    <a:pt x="581" y="479"/>
                    <a:pt x="581" y="479"/>
                    <a:pt x="581" y="479"/>
                  </a:cubicBezTo>
                  <a:cubicBezTo>
                    <a:pt x="577" y="479"/>
                    <a:pt x="563" y="483"/>
                    <a:pt x="568" y="480"/>
                  </a:cubicBezTo>
                  <a:cubicBezTo>
                    <a:pt x="566" y="480"/>
                    <a:pt x="571" y="478"/>
                    <a:pt x="577" y="477"/>
                  </a:cubicBezTo>
                  <a:cubicBezTo>
                    <a:pt x="578" y="477"/>
                    <a:pt x="577" y="477"/>
                    <a:pt x="578" y="477"/>
                  </a:cubicBezTo>
                  <a:cubicBezTo>
                    <a:pt x="579" y="476"/>
                    <a:pt x="579" y="475"/>
                    <a:pt x="572" y="476"/>
                  </a:cubicBezTo>
                  <a:cubicBezTo>
                    <a:pt x="579" y="474"/>
                    <a:pt x="580" y="474"/>
                    <a:pt x="585" y="472"/>
                  </a:cubicBezTo>
                  <a:cubicBezTo>
                    <a:pt x="578" y="474"/>
                    <a:pt x="578" y="474"/>
                    <a:pt x="578" y="474"/>
                  </a:cubicBezTo>
                  <a:cubicBezTo>
                    <a:pt x="589" y="471"/>
                    <a:pt x="605" y="463"/>
                    <a:pt x="605" y="462"/>
                  </a:cubicBezTo>
                  <a:cubicBezTo>
                    <a:pt x="602" y="465"/>
                    <a:pt x="594" y="466"/>
                    <a:pt x="588" y="467"/>
                  </a:cubicBezTo>
                  <a:cubicBezTo>
                    <a:pt x="593" y="465"/>
                    <a:pt x="602" y="461"/>
                    <a:pt x="595" y="464"/>
                  </a:cubicBezTo>
                  <a:cubicBezTo>
                    <a:pt x="592" y="465"/>
                    <a:pt x="572" y="472"/>
                    <a:pt x="587" y="468"/>
                  </a:cubicBezTo>
                  <a:cubicBezTo>
                    <a:pt x="581" y="471"/>
                    <a:pt x="573" y="474"/>
                    <a:pt x="566" y="475"/>
                  </a:cubicBezTo>
                  <a:cubicBezTo>
                    <a:pt x="574" y="472"/>
                    <a:pt x="568" y="473"/>
                    <a:pt x="570" y="471"/>
                  </a:cubicBezTo>
                  <a:cubicBezTo>
                    <a:pt x="563" y="474"/>
                    <a:pt x="564" y="475"/>
                    <a:pt x="563" y="476"/>
                  </a:cubicBezTo>
                  <a:cubicBezTo>
                    <a:pt x="541" y="480"/>
                    <a:pt x="532" y="479"/>
                    <a:pt x="509" y="485"/>
                  </a:cubicBezTo>
                  <a:cubicBezTo>
                    <a:pt x="506" y="486"/>
                    <a:pt x="523" y="482"/>
                    <a:pt x="521" y="483"/>
                  </a:cubicBezTo>
                  <a:cubicBezTo>
                    <a:pt x="504" y="489"/>
                    <a:pt x="498" y="486"/>
                    <a:pt x="483" y="489"/>
                  </a:cubicBezTo>
                  <a:cubicBezTo>
                    <a:pt x="488" y="490"/>
                    <a:pt x="488" y="490"/>
                    <a:pt x="488" y="490"/>
                  </a:cubicBezTo>
                  <a:cubicBezTo>
                    <a:pt x="483" y="492"/>
                    <a:pt x="472" y="494"/>
                    <a:pt x="466" y="495"/>
                  </a:cubicBezTo>
                  <a:cubicBezTo>
                    <a:pt x="464" y="494"/>
                    <a:pt x="448" y="496"/>
                    <a:pt x="460" y="493"/>
                  </a:cubicBezTo>
                  <a:cubicBezTo>
                    <a:pt x="434" y="496"/>
                    <a:pt x="437" y="500"/>
                    <a:pt x="407" y="504"/>
                  </a:cubicBezTo>
                  <a:cubicBezTo>
                    <a:pt x="421" y="502"/>
                    <a:pt x="423" y="502"/>
                    <a:pt x="434" y="501"/>
                  </a:cubicBezTo>
                  <a:cubicBezTo>
                    <a:pt x="422" y="503"/>
                    <a:pt x="432" y="502"/>
                    <a:pt x="431" y="503"/>
                  </a:cubicBezTo>
                  <a:cubicBezTo>
                    <a:pt x="424" y="503"/>
                    <a:pt x="401" y="507"/>
                    <a:pt x="417" y="503"/>
                  </a:cubicBezTo>
                  <a:cubicBezTo>
                    <a:pt x="407" y="505"/>
                    <a:pt x="388" y="506"/>
                    <a:pt x="384" y="507"/>
                  </a:cubicBezTo>
                  <a:cubicBezTo>
                    <a:pt x="392" y="507"/>
                    <a:pt x="392" y="507"/>
                    <a:pt x="392" y="507"/>
                  </a:cubicBezTo>
                  <a:cubicBezTo>
                    <a:pt x="379" y="508"/>
                    <a:pt x="366" y="510"/>
                    <a:pt x="360" y="512"/>
                  </a:cubicBezTo>
                  <a:cubicBezTo>
                    <a:pt x="377" y="511"/>
                    <a:pt x="376" y="508"/>
                    <a:pt x="398" y="507"/>
                  </a:cubicBezTo>
                  <a:cubicBezTo>
                    <a:pt x="421" y="506"/>
                    <a:pt x="392" y="508"/>
                    <a:pt x="408" y="509"/>
                  </a:cubicBezTo>
                  <a:cubicBezTo>
                    <a:pt x="424" y="506"/>
                    <a:pt x="424" y="506"/>
                    <a:pt x="424" y="506"/>
                  </a:cubicBezTo>
                  <a:cubicBezTo>
                    <a:pt x="416" y="506"/>
                    <a:pt x="416" y="506"/>
                    <a:pt x="416" y="506"/>
                  </a:cubicBezTo>
                  <a:cubicBezTo>
                    <a:pt x="419" y="504"/>
                    <a:pt x="442" y="503"/>
                    <a:pt x="439" y="501"/>
                  </a:cubicBezTo>
                  <a:cubicBezTo>
                    <a:pt x="456" y="501"/>
                    <a:pt x="461" y="499"/>
                    <a:pt x="480" y="498"/>
                  </a:cubicBezTo>
                  <a:cubicBezTo>
                    <a:pt x="484" y="496"/>
                    <a:pt x="477" y="497"/>
                    <a:pt x="472" y="498"/>
                  </a:cubicBezTo>
                  <a:cubicBezTo>
                    <a:pt x="481" y="497"/>
                    <a:pt x="481" y="494"/>
                    <a:pt x="494" y="493"/>
                  </a:cubicBezTo>
                  <a:cubicBezTo>
                    <a:pt x="500" y="492"/>
                    <a:pt x="495" y="491"/>
                    <a:pt x="485" y="493"/>
                  </a:cubicBezTo>
                  <a:cubicBezTo>
                    <a:pt x="494" y="492"/>
                    <a:pt x="503" y="490"/>
                    <a:pt x="513" y="488"/>
                  </a:cubicBezTo>
                  <a:cubicBezTo>
                    <a:pt x="502" y="489"/>
                    <a:pt x="502" y="489"/>
                    <a:pt x="502" y="489"/>
                  </a:cubicBezTo>
                  <a:cubicBezTo>
                    <a:pt x="513" y="487"/>
                    <a:pt x="513" y="487"/>
                    <a:pt x="513" y="487"/>
                  </a:cubicBezTo>
                  <a:cubicBezTo>
                    <a:pt x="504" y="487"/>
                    <a:pt x="504" y="487"/>
                    <a:pt x="504" y="487"/>
                  </a:cubicBezTo>
                  <a:cubicBezTo>
                    <a:pt x="524" y="483"/>
                    <a:pt x="548" y="478"/>
                    <a:pt x="559" y="477"/>
                  </a:cubicBezTo>
                  <a:cubicBezTo>
                    <a:pt x="541" y="483"/>
                    <a:pt x="512" y="489"/>
                    <a:pt x="502" y="493"/>
                  </a:cubicBezTo>
                  <a:cubicBezTo>
                    <a:pt x="506" y="493"/>
                    <a:pt x="516" y="489"/>
                    <a:pt x="521" y="490"/>
                  </a:cubicBezTo>
                  <a:cubicBezTo>
                    <a:pt x="527" y="487"/>
                    <a:pt x="527" y="487"/>
                    <a:pt x="527" y="487"/>
                  </a:cubicBezTo>
                  <a:cubicBezTo>
                    <a:pt x="533" y="485"/>
                    <a:pt x="547" y="482"/>
                    <a:pt x="549" y="483"/>
                  </a:cubicBezTo>
                  <a:cubicBezTo>
                    <a:pt x="532" y="487"/>
                    <a:pt x="527" y="490"/>
                    <a:pt x="519" y="493"/>
                  </a:cubicBezTo>
                  <a:cubicBezTo>
                    <a:pt x="519" y="493"/>
                    <a:pt x="518" y="494"/>
                    <a:pt x="515" y="494"/>
                  </a:cubicBezTo>
                  <a:cubicBezTo>
                    <a:pt x="515" y="494"/>
                    <a:pt x="515" y="494"/>
                    <a:pt x="515" y="494"/>
                  </a:cubicBezTo>
                  <a:cubicBezTo>
                    <a:pt x="515" y="494"/>
                    <a:pt x="515" y="494"/>
                    <a:pt x="515" y="494"/>
                  </a:cubicBezTo>
                  <a:cubicBezTo>
                    <a:pt x="510" y="495"/>
                    <a:pt x="501" y="497"/>
                    <a:pt x="497" y="498"/>
                  </a:cubicBezTo>
                  <a:cubicBezTo>
                    <a:pt x="490" y="499"/>
                    <a:pt x="495" y="497"/>
                    <a:pt x="495" y="497"/>
                  </a:cubicBezTo>
                  <a:cubicBezTo>
                    <a:pt x="474" y="499"/>
                    <a:pt x="460" y="505"/>
                    <a:pt x="438" y="507"/>
                  </a:cubicBezTo>
                  <a:cubicBezTo>
                    <a:pt x="437" y="506"/>
                    <a:pt x="420" y="508"/>
                    <a:pt x="425" y="507"/>
                  </a:cubicBezTo>
                  <a:cubicBezTo>
                    <a:pt x="412" y="508"/>
                    <a:pt x="405" y="510"/>
                    <a:pt x="397" y="512"/>
                  </a:cubicBezTo>
                  <a:cubicBezTo>
                    <a:pt x="395" y="511"/>
                    <a:pt x="377" y="513"/>
                    <a:pt x="384" y="512"/>
                  </a:cubicBezTo>
                  <a:cubicBezTo>
                    <a:pt x="372" y="514"/>
                    <a:pt x="372" y="514"/>
                    <a:pt x="372" y="514"/>
                  </a:cubicBezTo>
                  <a:cubicBezTo>
                    <a:pt x="363" y="514"/>
                    <a:pt x="346" y="516"/>
                    <a:pt x="343" y="515"/>
                  </a:cubicBezTo>
                  <a:cubicBezTo>
                    <a:pt x="334" y="516"/>
                    <a:pt x="341" y="517"/>
                    <a:pt x="328" y="517"/>
                  </a:cubicBezTo>
                  <a:cubicBezTo>
                    <a:pt x="329" y="517"/>
                    <a:pt x="328" y="517"/>
                    <a:pt x="331" y="517"/>
                  </a:cubicBezTo>
                  <a:cubicBezTo>
                    <a:pt x="325" y="516"/>
                    <a:pt x="311" y="517"/>
                    <a:pt x="305" y="518"/>
                  </a:cubicBezTo>
                  <a:cubicBezTo>
                    <a:pt x="314" y="518"/>
                    <a:pt x="307" y="518"/>
                    <a:pt x="318" y="518"/>
                  </a:cubicBezTo>
                  <a:cubicBezTo>
                    <a:pt x="318" y="519"/>
                    <a:pt x="306" y="520"/>
                    <a:pt x="294" y="519"/>
                  </a:cubicBezTo>
                  <a:cubicBezTo>
                    <a:pt x="310" y="518"/>
                    <a:pt x="281" y="518"/>
                    <a:pt x="289" y="517"/>
                  </a:cubicBezTo>
                  <a:cubicBezTo>
                    <a:pt x="263" y="517"/>
                    <a:pt x="248" y="519"/>
                    <a:pt x="226" y="520"/>
                  </a:cubicBezTo>
                  <a:cubicBezTo>
                    <a:pt x="201" y="519"/>
                    <a:pt x="170" y="514"/>
                    <a:pt x="151" y="511"/>
                  </a:cubicBezTo>
                  <a:cubicBezTo>
                    <a:pt x="153" y="512"/>
                    <a:pt x="153" y="512"/>
                    <a:pt x="153" y="512"/>
                  </a:cubicBezTo>
                  <a:cubicBezTo>
                    <a:pt x="142" y="510"/>
                    <a:pt x="142" y="510"/>
                    <a:pt x="142" y="510"/>
                  </a:cubicBezTo>
                  <a:cubicBezTo>
                    <a:pt x="135" y="508"/>
                    <a:pt x="142" y="508"/>
                    <a:pt x="132" y="506"/>
                  </a:cubicBezTo>
                  <a:cubicBezTo>
                    <a:pt x="136" y="505"/>
                    <a:pt x="150" y="510"/>
                    <a:pt x="160" y="511"/>
                  </a:cubicBezTo>
                  <a:cubicBezTo>
                    <a:pt x="143" y="506"/>
                    <a:pt x="177" y="513"/>
                    <a:pt x="166" y="509"/>
                  </a:cubicBezTo>
                  <a:cubicBezTo>
                    <a:pt x="158" y="512"/>
                    <a:pt x="128" y="502"/>
                    <a:pt x="113" y="497"/>
                  </a:cubicBezTo>
                  <a:cubicBezTo>
                    <a:pt x="99" y="491"/>
                    <a:pt x="120" y="498"/>
                    <a:pt x="113" y="495"/>
                  </a:cubicBezTo>
                  <a:cubicBezTo>
                    <a:pt x="108" y="495"/>
                    <a:pt x="108" y="495"/>
                    <a:pt x="108" y="495"/>
                  </a:cubicBezTo>
                  <a:cubicBezTo>
                    <a:pt x="102" y="492"/>
                    <a:pt x="101" y="491"/>
                    <a:pt x="101" y="490"/>
                  </a:cubicBezTo>
                  <a:cubicBezTo>
                    <a:pt x="87" y="484"/>
                    <a:pt x="71" y="475"/>
                    <a:pt x="60" y="467"/>
                  </a:cubicBezTo>
                  <a:cubicBezTo>
                    <a:pt x="74" y="477"/>
                    <a:pt x="54" y="465"/>
                    <a:pt x="68" y="475"/>
                  </a:cubicBezTo>
                  <a:cubicBezTo>
                    <a:pt x="63" y="473"/>
                    <a:pt x="54" y="466"/>
                    <a:pt x="47" y="459"/>
                  </a:cubicBezTo>
                  <a:cubicBezTo>
                    <a:pt x="54" y="465"/>
                    <a:pt x="39" y="448"/>
                    <a:pt x="54" y="464"/>
                  </a:cubicBezTo>
                  <a:cubicBezTo>
                    <a:pt x="53" y="460"/>
                    <a:pt x="46" y="456"/>
                    <a:pt x="40" y="448"/>
                  </a:cubicBezTo>
                  <a:cubicBezTo>
                    <a:pt x="42" y="450"/>
                    <a:pt x="44" y="452"/>
                    <a:pt x="47" y="454"/>
                  </a:cubicBezTo>
                  <a:cubicBezTo>
                    <a:pt x="35" y="443"/>
                    <a:pt x="25" y="419"/>
                    <a:pt x="23" y="415"/>
                  </a:cubicBezTo>
                  <a:cubicBezTo>
                    <a:pt x="18" y="406"/>
                    <a:pt x="13" y="390"/>
                    <a:pt x="12" y="376"/>
                  </a:cubicBezTo>
                  <a:cubicBezTo>
                    <a:pt x="12" y="363"/>
                    <a:pt x="13" y="348"/>
                    <a:pt x="17" y="333"/>
                  </a:cubicBezTo>
                  <a:cubicBezTo>
                    <a:pt x="17" y="336"/>
                    <a:pt x="17" y="336"/>
                    <a:pt x="17" y="336"/>
                  </a:cubicBezTo>
                  <a:cubicBezTo>
                    <a:pt x="19" y="327"/>
                    <a:pt x="22" y="314"/>
                    <a:pt x="27" y="303"/>
                  </a:cubicBezTo>
                  <a:cubicBezTo>
                    <a:pt x="29" y="300"/>
                    <a:pt x="29" y="300"/>
                    <a:pt x="29" y="300"/>
                  </a:cubicBezTo>
                  <a:cubicBezTo>
                    <a:pt x="32" y="292"/>
                    <a:pt x="39" y="277"/>
                    <a:pt x="45" y="265"/>
                  </a:cubicBezTo>
                  <a:cubicBezTo>
                    <a:pt x="45" y="265"/>
                    <a:pt x="39" y="276"/>
                    <a:pt x="41" y="270"/>
                  </a:cubicBezTo>
                  <a:cubicBezTo>
                    <a:pt x="38" y="276"/>
                    <a:pt x="35" y="281"/>
                    <a:pt x="37" y="280"/>
                  </a:cubicBezTo>
                  <a:cubicBezTo>
                    <a:pt x="34" y="286"/>
                    <a:pt x="33" y="285"/>
                    <a:pt x="30" y="290"/>
                  </a:cubicBezTo>
                  <a:cubicBezTo>
                    <a:pt x="34" y="282"/>
                    <a:pt x="37" y="274"/>
                    <a:pt x="41" y="266"/>
                  </a:cubicBezTo>
                  <a:cubicBezTo>
                    <a:pt x="42" y="265"/>
                    <a:pt x="43" y="264"/>
                    <a:pt x="43" y="264"/>
                  </a:cubicBezTo>
                  <a:cubicBezTo>
                    <a:pt x="43" y="262"/>
                    <a:pt x="43" y="262"/>
                    <a:pt x="43" y="262"/>
                  </a:cubicBezTo>
                  <a:cubicBezTo>
                    <a:pt x="46" y="256"/>
                    <a:pt x="48" y="254"/>
                    <a:pt x="47" y="255"/>
                  </a:cubicBezTo>
                  <a:cubicBezTo>
                    <a:pt x="55" y="243"/>
                    <a:pt x="56" y="237"/>
                    <a:pt x="66" y="225"/>
                  </a:cubicBezTo>
                  <a:cubicBezTo>
                    <a:pt x="63" y="231"/>
                    <a:pt x="61" y="235"/>
                    <a:pt x="55" y="244"/>
                  </a:cubicBezTo>
                  <a:cubicBezTo>
                    <a:pt x="58" y="239"/>
                    <a:pt x="62" y="234"/>
                    <a:pt x="65" y="230"/>
                  </a:cubicBezTo>
                  <a:cubicBezTo>
                    <a:pt x="61" y="237"/>
                    <a:pt x="44" y="262"/>
                    <a:pt x="49" y="259"/>
                  </a:cubicBezTo>
                  <a:cubicBezTo>
                    <a:pt x="58" y="242"/>
                    <a:pt x="74" y="218"/>
                    <a:pt x="84" y="205"/>
                  </a:cubicBezTo>
                  <a:cubicBezTo>
                    <a:pt x="92" y="199"/>
                    <a:pt x="100" y="188"/>
                    <a:pt x="111" y="178"/>
                  </a:cubicBezTo>
                  <a:cubicBezTo>
                    <a:pt x="113" y="177"/>
                    <a:pt x="116" y="174"/>
                    <a:pt x="115" y="176"/>
                  </a:cubicBezTo>
                  <a:cubicBezTo>
                    <a:pt x="112" y="179"/>
                    <a:pt x="112" y="179"/>
                    <a:pt x="112" y="179"/>
                  </a:cubicBezTo>
                  <a:cubicBezTo>
                    <a:pt x="126" y="166"/>
                    <a:pt x="144" y="151"/>
                    <a:pt x="157" y="140"/>
                  </a:cubicBezTo>
                  <a:cubicBezTo>
                    <a:pt x="166" y="136"/>
                    <a:pt x="166" y="136"/>
                    <a:pt x="166" y="136"/>
                  </a:cubicBezTo>
                  <a:cubicBezTo>
                    <a:pt x="192" y="120"/>
                    <a:pt x="159" y="137"/>
                    <a:pt x="186" y="120"/>
                  </a:cubicBezTo>
                  <a:cubicBezTo>
                    <a:pt x="193" y="117"/>
                    <a:pt x="220" y="102"/>
                    <a:pt x="222" y="103"/>
                  </a:cubicBezTo>
                  <a:cubicBezTo>
                    <a:pt x="227" y="101"/>
                    <a:pt x="229" y="100"/>
                    <a:pt x="230" y="99"/>
                  </a:cubicBezTo>
                  <a:cubicBezTo>
                    <a:pt x="225" y="100"/>
                    <a:pt x="214" y="106"/>
                    <a:pt x="220" y="102"/>
                  </a:cubicBezTo>
                  <a:cubicBezTo>
                    <a:pt x="229" y="97"/>
                    <a:pt x="234" y="96"/>
                    <a:pt x="242" y="93"/>
                  </a:cubicBezTo>
                  <a:cubicBezTo>
                    <a:pt x="242" y="93"/>
                    <a:pt x="236" y="96"/>
                    <a:pt x="239" y="95"/>
                  </a:cubicBezTo>
                  <a:cubicBezTo>
                    <a:pt x="258" y="86"/>
                    <a:pt x="295" y="75"/>
                    <a:pt x="314" y="69"/>
                  </a:cubicBezTo>
                  <a:cubicBezTo>
                    <a:pt x="307" y="71"/>
                    <a:pt x="306" y="72"/>
                    <a:pt x="296" y="74"/>
                  </a:cubicBezTo>
                  <a:cubicBezTo>
                    <a:pt x="296" y="73"/>
                    <a:pt x="301" y="72"/>
                    <a:pt x="303" y="71"/>
                  </a:cubicBezTo>
                  <a:cubicBezTo>
                    <a:pt x="302" y="70"/>
                    <a:pt x="294" y="74"/>
                    <a:pt x="283" y="76"/>
                  </a:cubicBezTo>
                  <a:cubicBezTo>
                    <a:pt x="289" y="74"/>
                    <a:pt x="294" y="72"/>
                    <a:pt x="300" y="70"/>
                  </a:cubicBezTo>
                  <a:cubicBezTo>
                    <a:pt x="290" y="71"/>
                    <a:pt x="290" y="71"/>
                    <a:pt x="290" y="71"/>
                  </a:cubicBezTo>
                  <a:cubicBezTo>
                    <a:pt x="303" y="66"/>
                    <a:pt x="315" y="63"/>
                    <a:pt x="328" y="59"/>
                  </a:cubicBezTo>
                  <a:cubicBezTo>
                    <a:pt x="322" y="60"/>
                    <a:pt x="316" y="61"/>
                    <a:pt x="311" y="63"/>
                  </a:cubicBezTo>
                  <a:cubicBezTo>
                    <a:pt x="312" y="61"/>
                    <a:pt x="315" y="59"/>
                    <a:pt x="307" y="61"/>
                  </a:cubicBezTo>
                  <a:cubicBezTo>
                    <a:pt x="327" y="54"/>
                    <a:pt x="325" y="51"/>
                    <a:pt x="348" y="47"/>
                  </a:cubicBezTo>
                  <a:cubicBezTo>
                    <a:pt x="348" y="47"/>
                    <a:pt x="348" y="47"/>
                    <a:pt x="348" y="47"/>
                  </a:cubicBezTo>
                  <a:cubicBezTo>
                    <a:pt x="357" y="44"/>
                    <a:pt x="357" y="44"/>
                    <a:pt x="357" y="44"/>
                  </a:cubicBezTo>
                  <a:cubicBezTo>
                    <a:pt x="371" y="41"/>
                    <a:pt x="371" y="41"/>
                    <a:pt x="371" y="41"/>
                  </a:cubicBezTo>
                  <a:cubicBezTo>
                    <a:pt x="363" y="45"/>
                    <a:pt x="353" y="47"/>
                    <a:pt x="346" y="49"/>
                  </a:cubicBezTo>
                  <a:cubicBezTo>
                    <a:pt x="363" y="48"/>
                    <a:pt x="367" y="42"/>
                    <a:pt x="386" y="38"/>
                  </a:cubicBezTo>
                  <a:cubicBezTo>
                    <a:pt x="402" y="38"/>
                    <a:pt x="367" y="44"/>
                    <a:pt x="368" y="46"/>
                  </a:cubicBezTo>
                  <a:cubicBezTo>
                    <a:pt x="372" y="44"/>
                    <a:pt x="382" y="43"/>
                    <a:pt x="381" y="44"/>
                  </a:cubicBezTo>
                  <a:cubicBezTo>
                    <a:pt x="363" y="47"/>
                    <a:pt x="370" y="48"/>
                    <a:pt x="351" y="51"/>
                  </a:cubicBezTo>
                  <a:cubicBezTo>
                    <a:pt x="360" y="48"/>
                    <a:pt x="349" y="50"/>
                    <a:pt x="351" y="49"/>
                  </a:cubicBezTo>
                  <a:cubicBezTo>
                    <a:pt x="348" y="50"/>
                    <a:pt x="331" y="55"/>
                    <a:pt x="318" y="58"/>
                  </a:cubicBezTo>
                  <a:cubicBezTo>
                    <a:pt x="315" y="61"/>
                    <a:pt x="329" y="57"/>
                    <a:pt x="337" y="55"/>
                  </a:cubicBezTo>
                  <a:cubicBezTo>
                    <a:pt x="352" y="50"/>
                    <a:pt x="368" y="49"/>
                    <a:pt x="380" y="45"/>
                  </a:cubicBezTo>
                  <a:cubicBezTo>
                    <a:pt x="396" y="41"/>
                    <a:pt x="381" y="46"/>
                    <a:pt x="382" y="46"/>
                  </a:cubicBezTo>
                  <a:cubicBezTo>
                    <a:pt x="397" y="44"/>
                    <a:pt x="388" y="43"/>
                    <a:pt x="393" y="42"/>
                  </a:cubicBezTo>
                  <a:cubicBezTo>
                    <a:pt x="415" y="37"/>
                    <a:pt x="418" y="39"/>
                    <a:pt x="434" y="37"/>
                  </a:cubicBezTo>
                  <a:cubicBezTo>
                    <a:pt x="447" y="34"/>
                    <a:pt x="480" y="30"/>
                    <a:pt x="503" y="29"/>
                  </a:cubicBezTo>
                  <a:cubicBezTo>
                    <a:pt x="500" y="30"/>
                    <a:pt x="503" y="31"/>
                    <a:pt x="505" y="31"/>
                  </a:cubicBezTo>
                  <a:cubicBezTo>
                    <a:pt x="518" y="27"/>
                    <a:pt x="514" y="29"/>
                    <a:pt x="531" y="27"/>
                  </a:cubicBezTo>
                  <a:cubicBezTo>
                    <a:pt x="516" y="26"/>
                    <a:pt x="516" y="26"/>
                    <a:pt x="516" y="26"/>
                  </a:cubicBezTo>
                  <a:cubicBezTo>
                    <a:pt x="528" y="26"/>
                    <a:pt x="537" y="24"/>
                    <a:pt x="548" y="25"/>
                  </a:cubicBezTo>
                  <a:cubicBezTo>
                    <a:pt x="534" y="23"/>
                    <a:pt x="567" y="23"/>
                    <a:pt x="575" y="23"/>
                  </a:cubicBezTo>
                  <a:cubicBezTo>
                    <a:pt x="587" y="24"/>
                    <a:pt x="599" y="23"/>
                    <a:pt x="605" y="25"/>
                  </a:cubicBezTo>
                  <a:cubicBezTo>
                    <a:pt x="604" y="25"/>
                    <a:pt x="604" y="25"/>
                    <a:pt x="604" y="25"/>
                  </a:cubicBezTo>
                  <a:cubicBezTo>
                    <a:pt x="621" y="27"/>
                    <a:pt x="621" y="27"/>
                    <a:pt x="621" y="27"/>
                  </a:cubicBezTo>
                  <a:cubicBezTo>
                    <a:pt x="619" y="29"/>
                    <a:pt x="619" y="29"/>
                    <a:pt x="619" y="29"/>
                  </a:cubicBezTo>
                  <a:cubicBezTo>
                    <a:pt x="630" y="31"/>
                    <a:pt x="645" y="31"/>
                    <a:pt x="641" y="30"/>
                  </a:cubicBezTo>
                  <a:cubicBezTo>
                    <a:pt x="653" y="32"/>
                    <a:pt x="646" y="31"/>
                    <a:pt x="648" y="33"/>
                  </a:cubicBezTo>
                  <a:cubicBezTo>
                    <a:pt x="641" y="33"/>
                    <a:pt x="625" y="33"/>
                    <a:pt x="621" y="31"/>
                  </a:cubicBezTo>
                  <a:cubicBezTo>
                    <a:pt x="622" y="31"/>
                    <a:pt x="625" y="31"/>
                    <a:pt x="626" y="31"/>
                  </a:cubicBezTo>
                  <a:cubicBezTo>
                    <a:pt x="594" y="27"/>
                    <a:pt x="615" y="33"/>
                    <a:pt x="599" y="32"/>
                  </a:cubicBezTo>
                  <a:cubicBezTo>
                    <a:pt x="607" y="33"/>
                    <a:pt x="613" y="35"/>
                    <a:pt x="622" y="35"/>
                  </a:cubicBezTo>
                  <a:cubicBezTo>
                    <a:pt x="626" y="35"/>
                    <a:pt x="643" y="36"/>
                    <a:pt x="652" y="36"/>
                  </a:cubicBezTo>
                  <a:cubicBezTo>
                    <a:pt x="640" y="36"/>
                    <a:pt x="634" y="34"/>
                    <a:pt x="625" y="33"/>
                  </a:cubicBezTo>
                  <a:cubicBezTo>
                    <a:pt x="633" y="34"/>
                    <a:pt x="634" y="32"/>
                    <a:pt x="641" y="34"/>
                  </a:cubicBezTo>
                  <a:cubicBezTo>
                    <a:pt x="639" y="34"/>
                    <a:pt x="639" y="34"/>
                    <a:pt x="639" y="34"/>
                  </a:cubicBezTo>
                  <a:cubicBezTo>
                    <a:pt x="647" y="34"/>
                    <a:pt x="647" y="34"/>
                    <a:pt x="647" y="34"/>
                  </a:cubicBezTo>
                  <a:cubicBezTo>
                    <a:pt x="648" y="36"/>
                    <a:pt x="670" y="39"/>
                    <a:pt x="657" y="38"/>
                  </a:cubicBezTo>
                  <a:cubicBezTo>
                    <a:pt x="669" y="40"/>
                    <a:pt x="661" y="37"/>
                    <a:pt x="672" y="39"/>
                  </a:cubicBezTo>
                  <a:cubicBezTo>
                    <a:pt x="651" y="35"/>
                    <a:pt x="651" y="35"/>
                    <a:pt x="651" y="35"/>
                  </a:cubicBezTo>
                  <a:cubicBezTo>
                    <a:pt x="652" y="33"/>
                    <a:pt x="652" y="33"/>
                    <a:pt x="652" y="33"/>
                  </a:cubicBezTo>
                  <a:cubicBezTo>
                    <a:pt x="660" y="34"/>
                    <a:pt x="661" y="35"/>
                    <a:pt x="669" y="36"/>
                  </a:cubicBezTo>
                  <a:cubicBezTo>
                    <a:pt x="669" y="34"/>
                    <a:pt x="669" y="34"/>
                    <a:pt x="669" y="34"/>
                  </a:cubicBezTo>
                  <a:cubicBezTo>
                    <a:pt x="683" y="38"/>
                    <a:pt x="683" y="38"/>
                    <a:pt x="683" y="38"/>
                  </a:cubicBezTo>
                  <a:cubicBezTo>
                    <a:pt x="682" y="37"/>
                    <a:pt x="694" y="39"/>
                    <a:pt x="696" y="40"/>
                  </a:cubicBezTo>
                  <a:cubicBezTo>
                    <a:pt x="703" y="42"/>
                    <a:pt x="698" y="44"/>
                    <a:pt x="711" y="46"/>
                  </a:cubicBezTo>
                  <a:cubicBezTo>
                    <a:pt x="710" y="45"/>
                    <a:pt x="710" y="45"/>
                    <a:pt x="710" y="45"/>
                  </a:cubicBezTo>
                  <a:cubicBezTo>
                    <a:pt x="718" y="47"/>
                    <a:pt x="723" y="48"/>
                    <a:pt x="733" y="52"/>
                  </a:cubicBezTo>
                  <a:cubicBezTo>
                    <a:pt x="732" y="52"/>
                    <a:pt x="730" y="51"/>
                    <a:pt x="728" y="51"/>
                  </a:cubicBezTo>
                  <a:cubicBezTo>
                    <a:pt x="743" y="57"/>
                    <a:pt x="766" y="65"/>
                    <a:pt x="771" y="71"/>
                  </a:cubicBezTo>
                  <a:cubicBezTo>
                    <a:pt x="770" y="71"/>
                    <a:pt x="764" y="68"/>
                    <a:pt x="763" y="69"/>
                  </a:cubicBezTo>
                  <a:cubicBezTo>
                    <a:pt x="743" y="57"/>
                    <a:pt x="747" y="64"/>
                    <a:pt x="721" y="53"/>
                  </a:cubicBezTo>
                  <a:cubicBezTo>
                    <a:pt x="721" y="49"/>
                    <a:pt x="698" y="48"/>
                    <a:pt x="694" y="44"/>
                  </a:cubicBezTo>
                  <a:cubicBezTo>
                    <a:pt x="704" y="47"/>
                    <a:pt x="719" y="49"/>
                    <a:pt x="717" y="48"/>
                  </a:cubicBezTo>
                  <a:cubicBezTo>
                    <a:pt x="708" y="46"/>
                    <a:pt x="693" y="42"/>
                    <a:pt x="687" y="41"/>
                  </a:cubicBezTo>
                  <a:cubicBezTo>
                    <a:pt x="693" y="43"/>
                    <a:pt x="691" y="44"/>
                    <a:pt x="686" y="44"/>
                  </a:cubicBezTo>
                  <a:cubicBezTo>
                    <a:pt x="701" y="46"/>
                    <a:pt x="730" y="57"/>
                    <a:pt x="751" y="67"/>
                  </a:cubicBezTo>
                  <a:cubicBezTo>
                    <a:pt x="749" y="64"/>
                    <a:pt x="749" y="64"/>
                    <a:pt x="749" y="64"/>
                  </a:cubicBezTo>
                  <a:cubicBezTo>
                    <a:pt x="768" y="71"/>
                    <a:pt x="746" y="65"/>
                    <a:pt x="760" y="71"/>
                  </a:cubicBezTo>
                  <a:cubicBezTo>
                    <a:pt x="767" y="73"/>
                    <a:pt x="767" y="73"/>
                    <a:pt x="767" y="73"/>
                  </a:cubicBezTo>
                  <a:cubicBezTo>
                    <a:pt x="768" y="74"/>
                    <a:pt x="768" y="74"/>
                    <a:pt x="768" y="74"/>
                  </a:cubicBezTo>
                  <a:cubicBezTo>
                    <a:pt x="771" y="75"/>
                    <a:pt x="775" y="76"/>
                    <a:pt x="779" y="78"/>
                  </a:cubicBezTo>
                  <a:cubicBezTo>
                    <a:pt x="772" y="73"/>
                    <a:pt x="774" y="77"/>
                    <a:pt x="767" y="72"/>
                  </a:cubicBezTo>
                  <a:cubicBezTo>
                    <a:pt x="760" y="68"/>
                    <a:pt x="768" y="71"/>
                    <a:pt x="770" y="71"/>
                  </a:cubicBezTo>
                  <a:cubicBezTo>
                    <a:pt x="775" y="73"/>
                    <a:pt x="791" y="83"/>
                    <a:pt x="781" y="78"/>
                  </a:cubicBezTo>
                  <a:cubicBezTo>
                    <a:pt x="787" y="81"/>
                    <a:pt x="793" y="84"/>
                    <a:pt x="799" y="88"/>
                  </a:cubicBezTo>
                  <a:cubicBezTo>
                    <a:pt x="799" y="88"/>
                    <a:pt x="795" y="86"/>
                    <a:pt x="793" y="85"/>
                  </a:cubicBezTo>
                  <a:cubicBezTo>
                    <a:pt x="797" y="88"/>
                    <a:pt x="801" y="91"/>
                    <a:pt x="805" y="94"/>
                  </a:cubicBezTo>
                  <a:cubicBezTo>
                    <a:pt x="805" y="94"/>
                    <a:pt x="805" y="94"/>
                    <a:pt x="805" y="94"/>
                  </a:cubicBezTo>
                  <a:cubicBezTo>
                    <a:pt x="815" y="100"/>
                    <a:pt x="827" y="112"/>
                    <a:pt x="835" y="118"/>
                  </a:cubicBezTo>
                  <a:cubicBezTo>
                    <a:pt x="821" y="102"/>
                    <a:pt x="843" y="124"/>
                    <a:pt x="842" y="122"/>
                  </a:cubicBezTo>
                  <a:cubicBezTo>
                    <a:pt x="847" y="128"/>
                    <a:pt x="846" y="132"/>
                    <a:pt x="835" y="121"/>
                  </a:cubicBezTo>
                  <a:cubicBezTo>
                    <a:pt x="832" y="117"/>
                    <a:pt x="824" y="110"/>
                    <a:pt x="818" y="105"/>
                  </a:cubicBezTo>
                  <a:cubicBezTo>
                    <a:pt x="825" y="112"/>
                    <a:pt x="828" y="114"/>
                    <a:pt x="833" y="120"/>
                  </a:cubicBezTo>
                  <a:cubicBezTo>
                    <a:pt x="829" y="116"/>
                    <a:pt x="840" y="128"/>
                    <a:pt x="839" y="129"/>
                  </a:cubicBezTo>
                  <a:cubicBezTo>
                    <a:pt x="837" y="128"/>
                    <a:pt x="835" y="127"/>
                    <a:pt x="828" y="119"/>
                  </a:cubicBezTo>
                  <a:cubicBezTo>
                    <a:pt x="818" y="108"/>
                    <a:pt x="828" y="117"/>
                    <a:pt x="825" y="114"/>
                  </a:cubicBezTo>
                  <a:cubicBezTo>
                    <a:pt x="823" y="109"/>
                    <a:pt x="809" y="100"/>
                    <a:pt x="802" y="94"/>
                  </a:cubicBezTo>
                  <a:cubicBezTo>
                    <a:pt x="801" y="93"/>
                    <a:pt x="804" y="95"/>
                    <a:pt x="805" y="95"/>
                  </a:cubicBezTo>
                  <a:cubicBezTo>
                    <a:pt x="799" y="91"/>
                    <a:pt x="784" y="81"/>
                    <a:pt x="782" y="82"/>
                  </a:cubicBezTo>
                  <a:cubicBezTo>
                    <a:pt x="789" y="85"/>
                    <a:pt x="794" y="89"/>
                    <a:pt x="800" y="92"/>
                  </a:cubicBezTo>
                  <a:cubicBezTo>
                    <a:pt x="803" y="95"/>
                    <a:pt x="794" y="90"/>
                    <a:pt x="799" y="94"/>
                  </a:cubicBezTo>
                  <a:cubicBezTo>
                    <a:pt x="803" y="96"/>
                    <a:pt x="807" y="99"/>
                    <a:pt x="811" y="103"/>
                  </a:cubicBezTo>
                  <a:cubicBezTo>
                    <a:pt x="810" y="103"/>
                    <a:pt x="810" y="103"/>
                    <a:pt x="810" y="103"/>
                  </a:cubicBezTo>
                  <a:cubicBezTo>
                    <a:pt x="819" y="111"/>
                    <a:pt x="832" y="124"/>
                    <a:pt x="841" y="135"/>
                  </a:cubicBezTo>
                  <a:cubicBezTo>
                    <a:pt x="845" y="135"/>
                    <a:pt x="851" y="140"/>
                    <a:pt x="856" y="143"/>
                  </a:cubicBezTo>
                  <a:cubicBezTo>
                    <a:pt x="867" y="161"/>
                    <a:pt x="876" y="182"/>
                    <a:pt x="879" y="203"/>
                  </a:cubicBezTo>
                  <a:cubicBezTo>
                    <a:pt x="879" y="203"/>
                    <a:pt x="880" y="203"/>
                    <a:pt x="880" y="204"/>
                  </a:cubicBezTo>
                  <a:cubicBezTo>
                    <a:pt x="881" y="210"/>
                    <a:pt x="882" y="222"/>
                    <a:pt x="880" y="221"/>
                  </a:cubicBezTo>
                  <a:cubicBezTo>
                    <a:pt x="883" y="228"/>
                    <a:pt x="882" y="247"/>
                    <a:pt x="883" y="244"/>
                  </a:cubicBezTo>
                  <a:cubicBezTo>
                    <a:pt x="883" y="246"/>
                    <a:pt x="883" y="246"/>
                    <a:pt x="883" y="246"/>
                  </a:cubicBezTo>
                  <a:cubicBezTo>
                    <a:pt x="880" y="254"/>
                    <a:pt x="877" y="266"/>
                    <a:pt x="868" y="286"/>
                  </a:cubicBezTo>
                  <a:cubicBezTo>
                    <a:pt x="867" y="290"/>
                    <a:pt x="867" y="291"/>
                    <a:pt x="869" y="291"/>
                  </a:cubicBezTo>
                  <a:cubicBezTo>
                    <a:pt x="867" y="295"/>
                    <a:pt x="864" y="298"/>
                    <a:pt x="862" y="302"/>
                  </a:cubicBezTo>
                  <a:cubicBezTo>
                    <a:pt x="863" y="299"/>
                    <a:pt x="863" y="297"/>
                    <a:pt x="866" y="291"/>
                  </a:cubicBezTo>
                  <a:cubicBezTo>
                    <a:pt x="861" y="301"/>
                    <a:pt x="855" y="311"/>
                    <a:pt x="849" y="320"/>
                  </a:cubicBezTo>
                  <a:cubicBezTo>
                    <a:pt x="850" y="318"/>
                    <a:pt x="850" y="318"/>
                    <a:pt x="850" y="318"/>
                  </a:cubicBezTo>
                  <a:cubicBezTo>
                    <a:pt x="842" y="329"/>
                    <a:pt x="842" y="329"/>
                    <a:pt x="842" y="329"/>
                  </a:cubicBezTo>
                  <a:cubicBezTo>
                    <a:pt x="847" y="323"/>
                    <a:pt x="854" y="313"/>
                    <a:pt x="853" y="317"/>
                  </a:cubicBezTo>
                  <a:cubicBezTo>
                    <a:pt x="845" y="330"/>
                    <a:pt x="839" y="336"/>
                    <a:pt x="831" y="347"/>
                  </a:cubicBezTo>
                  <a:cubicBezTo>
                    <a:pt x="829" y="345"/>
                    <a:pt x="826" y="348"/>
                    <a:pt x="828" y="344"/>
                  </a:cubicBezTo>
                  <a:cubicBezTo>
                    <a:pt x="828" y="343"/>
                    <a:pt x="829" y="343"/>
                    <a:pt x="829" y="343"/>
                  </a:cubicBezTo>
                  <a:cubicBezTo>
                    <a:pt x="831" y="338"/>
                    <a:pt x="837" y="329"/>
                    <a:pt x="841" y="323"/>
                  </a:cubicBezTo>
                  <a:cubicBezTo>
                    <a:pt x="823" y="344"/>
                    <a:pt x="828" y="339"/>
                    <a:pt x="810" y="356"/>
                  </a:cubicBezTo>
                  <a:cubicBezTo>
                    <a:pt x="807" y="357"/>
                    <a:pt x="825" y="339"/>
                    <a:pt x="820" y="342"/>
                  </a:cubicBezTo>
                  <a:cubicBezTo>
                    <a:pt x="826" y="337"/>
                    <a:pt x="831" y="331"/>
                    <a:pt x="836" y="325"/>
                  </a:cubicBezTo>
                  <a:cubicBezTo>
                    <a:pt x="833" y="328"/>
                    <a:pt x="833" y="329"/>
                    <a:pt x="832" y="331"/>
                  </a:cubicBezTo>
                  <a:cubicBezTo>
                    <a:pt x="841" y="318"/>
                    <a:pt x="846" y="314"/>
                    <a:pt x="850" y="303"/>
                  </a:cubicBezTo>
                  <a:cubicBezTo>
                    <a:pt x="855" y="297"/>
                    <a:pt x="845" y="313"/>
                    <a:pt x="850" y="306"/>
                  </a:cubicBezTo>
                  <a:cubicBezTo>
                    <a:pt x="847" y="313"/>
                    <a:pt x="844" y="319"/>
                    <a:pt x="843" y="323"/>
                  </a:cubicBezTo>
                  <a:cubicBezTo>
                    <a:pt x="854" y="308"/>
                    <a:pt x="847" y="313"/>
                    <a:pt x="855" y="300"/>
                  </a:cubicBezTo>
                  <a:cubicBezTo>
                    <a:pt x="861" y="290"/>
                    <a:pt x="861" y="290"/>
                    <a:pt x="861" y="290"/>
                  </a:cubicBezTo>
                  <a:cubicBezTo>
                    <a:pt x="864" y="284"/>
                    <a:pt x="859" y="292"/>
                    <a:pt x="859" y="292"/>
                  </a:cubicBezTo>
                  <a:cubicBezTo>
                    <a:pt x="862" y="285"/>
                    <a:pt x="864" y="282"/>
                    <a:pt x="866" y="276"/>
                  </a:cubicBezTo>
                  <a:cubicBezTo>
                    <a:pt x="865" y="278"/>
                    <a:pt x="863" y="281"/>
                    <a:pt x="863" y="280"/>
                  </a:cubicBezTo>
                  <a:cubicBezTo>
                    <a:pt x="868" y="271"/>
                    <a:pt x="870" y="261"/>
                    <a:pt x="874" y="252"/>
                  </a:cubicBezTo>
                  <a:cubicBezTo>
                    <a:pt x="872" y="257"/>
                    <a:pt x="873" y="246"/>
                    <a:pt x="873" y="241"/>
                  </a:cubicBezTo>
                  <a:cubicBezTo>
                    <a:pt x="872" y="248"/>
                    <a:pt x="869" y="254"/>
                    <a:pt x="867" y="260"/>
                  </a:cubicBezTo>
                  <a:cubicBezTo>
                    <a:pt x="861" y="283"/>
                    <a:pt x="853" y="297"/>
                    <a:pt x="838" y="320"/>
                  </a:cubicBezTo>
                  <a:cubicBezTo>
                    <a:pt x="839" y="318"/>
                    <a:pt x="839" y="318"/>
                    <a:pt x="839" y="318"/>
                  </a:cubicBezTo>
                  <a:cubicBezTo>
                    <a:pt x="810" y="350"/>
                    <a:pt x="819" y="348"/>
                    <a:pt x="790" y="373"/>
                  </a:cubicBezTo>
                  <a:cubicBezTo>
                    <a:pt x="788" y="373"/>
                    <a:pt x="775" y="384"/>
                    <a:pt x="775" y="382"/>
                  </a:cubicBezTo>
                  <a:cubicBezTo>
                    <a:pt x="785" y="375"/>
                    <a:pt x="782" y="376"/>
                    <a:pt x="779" y="377"/>
                  </a:cubicBezTo>
                  <a:cubicBezTo>
                    <a:pt x="774" y="381"/>
                    <a:pt x="771" y="386"/>
                    <a:pt x="760" y="392"/>
                  </a:cubicBezTo>
                  <a:cubicBezTo>
                    <a:pt x="763" y="388"/>
                    <a:pt x="753" y="394"/>
                    <a:pt x="763" y="387"/>
                  </a:cubicBezTo>
                  <a:cubicBezTo>
                    <a:pt x="748" y="396"/>
                    <a:pt x="741" y="402"/>
                    <a:pt x="733" y="407"/>
                  </a:cubicBezTo>
                  <a:cubicBezTo>
                    <a:pt x="709" y="423"/>
                    <a:pt x="725" y="410"/>
                    <a:pt x="700" y="424"/>
                  </a:cubicBezTo>
                  <a:cubicBezTo>
                    <a:pt x="703" y="421"/>
                    <a:pt x="703" y="421"/>
                    <a:pt x="703" y="421"/>
                  </a:cubicBezTo>
                  <a:cubicBezTo>
                    <a:pt x="687" y="430"/>
                    <a:pt x="687" y="430"/>
                    <a:pt x="687" y="430"/>
                  </a:cubicBezTo>
                  <a:cubicBezTo>
                    <a:pt x="693" y="428"/>
                    <a:pt x="693" y="428"/>
                    <a:pt x="693" y="428"/>
                  </a:cubicBezTo>
                  <a:cubicBezTo>
                    <a:pt x="687" y="432"/>
                    <a:pt x="680" y="435"/>
                    <a:pt x="674" y="438"/>
                  </a:cubicBezTo>
                  <a:cubicBezTo>
                    <a:pt x="662" y="444"/>
                    <a:pt x="679" y="437"/>
                    <a:pt x="678" y="439"/>
                  </a:cubicBezTo>
                  <a:cubicBezTo>
                    <a:pt x="681" y="435"/>
                    <a:pt x="681" y="435"/>
                    <a:pt x="681" y="435"/>
                  </a:cubicBezTo>
                  <a:cubicBezTo>
                    <a:pt x="690" y="432"/>
                    <a:pt x="700" y="425"/>
                    <a:pt x="702" y="426"/>
                  </a:cubicBezTo>
                  <a:cubicBezTo>
                    <a:pt x="689" y="432"/>
                    <a:pt x="693" y="432"/>
                    <a:pt x="688" y="435"/>
                  </a:cubicBezTo>
                  <a:cubicBezTo>
                    <a:pt x="700" y="428"/>
                    <a:pt x="700" y="428"/>
                    <a:pt x="700" y="428"/>
                  </a:cubicBezTo>
                  <a:cubicBezTo>
                    <a:pt x="704" y="427"/>
                    <a:pt x="704" y="427"/>
                    <a:pt x="704" y="427"/>
                  </a:cubicBezTo>
                  <a:cubicBezTo>
                    <a:pt x="717" y="422"/>
                    <a:pt x="726" y="416"/>
                    <a:pt x="732" y="412"/>
                  </a:cubicBezTo>
                  <a:cubicBezTo>
                    <a:pt x="727" y="414"/>
                    <a:pt x="725" y="417"/>
                    <a:pt x="720" y="419"/>
                  </a:cubicBezTo>
                  <a:cubicBezTo>
                    <a:pt x="725" y="413"/>
                    <a:pt x="740" y="406"/>
                    <a:pt x="752" y="396"/>
                  </a:cubicBezTo>
                  <a:cubicBezTo>
                    <a:pt x="753" y="397"/>
                    <a:pt x="757" y="394"/>
                    <a:pt x="756" y="395"/>
                  </a:cubicBezTo>
                  <a:cubicBezTo>
                    <a:pt x="755" y="396"/>
                    <a:pt x="753" y="397"/>
                    <a:pt x="752" y="398"/>
                  </a:cubicBezTo>
                  <a:cubicBezTo>
                    <a:pt x="753" y="398"/>
                    <a:pt x="746" y="403"/>
                    <a:pt x="759" y="396"/>
                  </a:cubicBezTo>
                  <a:cubicBezTo>
                    <a:pt x="755" y="400"/>
                    <a:pt x="747" y="408"/>
                    <a:pt x="747" y="408"/>
                  </a:cubicBezTo>
                  <a:cubicBezTo>
                    <a:pt x="740" y="413"/>
                    <a:pt x="729" y="419"/>
                    <a:pt x="723" y="422"/>
                  </a:cubicBezTo>
                  <a:cubicBezTo>
                    <a:pt x="723" y="422"/>
                    <a:pt x="723" y="422"/>
                    <a:pt x="723" y="422"/>
                  </a:cubicBezTo>
                  <a:cubicBezTo>
                    <a:pt x="716" y="426"/>
                    <a:pt x="702" y="433"/>
                    <a:pt x="700" y="433"/>
                  </a:cubicBezTo>
                  <a:cubicBezTo>
                    <a:pt x="696" y="435"/>
                    <a:pt x="684" y="441"/>
                    <a:pt x="697" y="436"/>
                  </a:cubicBezTo>
                  <a:cubicBezTo>
                    <a:pt x="690" y="440"/>
                    <a:pt x="684" y="443"/>
                    <a:pt x="677" y="446"/>
                  </a:cubicBezTo>
                  <a:cubicBezTo>
                    <a:pt x="679" y="443"/>
                    <a:pt x="660" y="450"/>
                    <a:pt x="679" y="440"/>
                  </a:cubicBezTo>
                  <a:close/>
                  <a:moveTo>
                    <a:pt x="708" y="446"/>
                  </a:moveTo>
                  <a:cubicBezTo>
                    <a:pt x="708" y="448"/>
                    <a:pt x="694" y="455"/>
                    <a:pt x="690" y="458"/>
                  </a:cubicBezTo>
                  <a:cubicBezTo>
                    <a:pt x="687" y="460"/>
                    <a:pt x="670" y="467"/>
                    <a:pt x="673" y="465"/>
                  </a:cubicBezTo>
                  <a:cubicBezTo>
                    <a:pt x="685" y="460"/>
                    <a:pt x="683" y="457"/>
                    <a:pt x="694" y="455"/>
                  </a:cubicBezTo>
                  <a:cubicBezTo>
                    <a:pt x="695" y="453"/>
                    <a:pt x="693" y="454"/>
                    <a:pt x="688" y="455"/>
                  </a:cubicBezTo>
                  <a:cubicBezTo>
                    <a:pt x="690" y="454"/>
                    <a:pt x="690" y="454"/>
                    <a:pt x="690" y="454"/>
                  </a:cubicBezTo>
                  <a:cubicBezTo>
                    <a:pt x="695" y="452"/>
                    <a:pt x="698" y="450"/>
                    <a:pt x="702" y="448"/>
                  </a:cubicBezTo>
                  <a:cubicBezTo>
                    <a:pt x="706" y="447"/>
                    <a:pt x="709" y="445"/>
                    <a:pt x="708" y="446"/>
                  </a:cubicBezTo>
                  <a:close/>
                  <a:moveTo>
                    <a:pt x="751" y="423"/>
                  </a:moveTo>
                  <a:cubicBezTo>
                    <a:pt x="740" y="429"/>
                    <a:pt x="729" y="436"/>
                    <a:pt x="722" y="439"/>
                  </a:cubicBezTo>
                  <a:cubicBezTo>
                    <a:pt x="725" y="437"/>
                    <a:pt x="725" y="437"/>
                    <a:pt x="725" y="437"/>
                  </a:cubicBezTo>
                  <a:cubicBezTo>
                    <a:pt x="776" y="409"/>
                    <a:pt x="753" y="418"/>
                    <a:pt x="722" y="432"/>
                  </a:cubicBezTo>
                  <a:cubicBezTo>
                    <a:pt x="738" y="423"/>
                    <a:pt x="756" y="414"/>
                    <a:pt x="772" y="403"/>
                  </a:cubicBezTo>
                  <a:cubicBezTo>
                    <a:pt x="770" y="403"/>
                    <a:pt x="770" y="403"/>
                    <a:pt x="770" y="403"/>
                  </a:cubicBezTo>
                  <a:cubicBezTo>
                    <a:pt x="775" y="400"/>
                    <a:pt x="779" y="397"/>
                    <a:pt x="782" y="395"/>
                  </a:cubicBezTo>
                  <a:cubicBezTo>
                    <a:pt x="783" y="396"/>
                    <a:pt x="759" y="417"/>
                    <a:pt x="751" y="423"/>
                  </a:cubicBezTo>
                  <a:close/>
                  <a:moveTo>
                    <a:pt x="787" y="400"/>
                  </a:moveTo>
                  <a:cubicBezTo>
                    <a:pt x="788" y="399"/>
                    <a:pt x="787" y="399"/>
                    <a:pt x="785" y="400"/>
                  </a:cubicBezTo>
                  <a:cubicBezTo>
                    <a:pt x="795" y="393"/>
                    <a:pt x="795" y="393"/>
                    <a:pt x="795" y="393"/>
                  </a:cubicBezTo>
                  <a:cubicBezTo>
                    <a:pt x="794" y="394"/>
                    <a:pt x="796" y="393"/>
                    <a:pt x="787" y="400"/>
                  </a:cubicBezTo>
                  <a:close/>
                  <a:moveTo>
                    <a:pt x="881" y="298"/>
                  </a:moveTo>
                  <a:cubicBezTo>
                    <a:pt x="879" y="305"/>
                    <a:pt x="871" y="317"/>
                    <a:pt x="870" y="318"/>
                  </a:cubicBezTo>
                  <a:cubicBezTo>
                    <a:pt x="871" y="321"/>
                    <a:pt x="857" y="340"/>
                    <a:pt x="851" y="347"/>
                  </a:cubicBezTo>
                  <a:cubicBezTo>
                    <a:pt x="836" y="364"/>
                    <a:pt x="840" y="356"/>
                    <a:pt x="826" y="371"/>
                  </a:cubicBezTo>
                  <a:cubicBezTo>
                    <a:pt x="832" y="367"/>
                    <a:pt x="832" y="367"/>
                    <a:pt x="832" y="367"/>
                  </a:cubicBezTo>
                  <a:cubicBezTo>
                    <a:pt x="819" y="380"/>
                    <a:pt x="813" y="385"/>
                    <a:pt x="797" y="396"/>
                  </a:cubicBezTo>
                  <a:cubicBezTo>
                    <a:pt x="794" y="397"/>
                    <a:pt x="805" y="391"/>
                    <a:pt x="808" y="388"/>
                  </a:cubicBezTo>
                  <a:cubicBezTo>
                    <a:pt x="805" y="389"/>
                    <a:pt x="802" y="391"/>
                    <a:pt x="799" y="392"/>
                  </a:cubicBezTo>
                  <a:cubicBezTo>
                    <a:pt x="803" y="390"/>
                    <a:pt x="808" y="383"/>
                    <a:pt x="809" y="385"/>
                  </a:cubicBezTo>
                  <a:cubicBezTo>
                    <a:pt x="809" y="384"/>
                    <a:pt x="813" y="379"/>
                    <a:pt x="804" y="387"/>
                  </a:cubicBezTo>
                  <a:cubicBezTo>
                    <a:pt x="810" y="381"/>
                    <a:pt x="810" y="381"/>
                    <a:pt x="810" y="381"/>
                  </a:cubicBezTo>
                  <a:cubicBezTo>
                    <a:pt x="809" y="381"/>
                    <a:pt x="809" y="381"/>
                    <a:pt x="809" y="381"/>
                  </a:cubicBezTo>
                  <a:cubicBezTo>
                    <a:pt x="815" y="376"/>
                    <a:pt x="815" y="376"/>
                    <a:pt x="815" y="376"/>
                  </a:cubicBezTo>
                  <a:cubicBezTo>
                    <a:pt x="818" y="374"/>
                    <a:pt x="823" y="370"/>
                    <a:pt x="827" y="367"/>
                  </a:cubicBezTo>
                  <a:cubicBezTo>
                    <a:pt x="828" y="367"/>
                    <a:pt x="824" y="371"/>
                    <a:pt x="821" y="373"/>
                  </a:cubicBezTo>
                  <a:cubicBezTo>
                    <a:pt x="828" y="368"/>
                    <a:pt x="834" y="363"/>
                    <a:pt x="837" y="359"/>
                  </a:cubicBezTo>
                  <a:cubicBezTo>
                    <a:pt x="827" y="368"/>
                    <a:pt x="832" y="363"/>
                    <a:pt x="829" y="364"/>
                  </a:cubicBezTo>
                  <a:cubicBezTo>
                    <a:pt x="834" y="358"/>
                    <a:pt x="843" y="348"/>
                    <a:pt x="846" y="344"/>
                  </a:cubicBezTo>
                  <a:cubicBezTo>
                    <a:pt x="854" y="336"/>
                    <a:pt x="860" y="329"/>
                    <a:pt x="857" y="336"/>
                  </a:cubicBezTo>
                  <a:cubicBezTo>
                    <a:pt x="860" y="330"/>
                    <a:pt x="866" y="324"/>
                    <a:pt x="868" y="316"/>
                  </a:cubicBezTo>
                  <a:cubicBezTo>
                    <a:pt x="862" y="329"/>
                    <a:pt x="866" y="315"/>
                    <a:pt x="857" y="331"/>
                  </a:cubicBezTo>
                  <a:cubicBezTo>
                    <a:pt x="852" y="334"/>
                    <a:pt x="865" y="318"/>
                    <a:pt x="870" y="310"/>
                  </a:cubicBezTo>
                  <a:cubicBezTo>
                    <a:pt x="868" y="315"/>
                    <a:pt x="871" y="311"/>
                    <a:pt x="870" y="313"/>
                  </a:cubicBezTo>
                  <a:cubicBezTo>
                    <a:pt x="877" y="300"/>
                    <a:pt x="872" y="305"/>
                    <a:pt x="867" y="313"/>
                  </a:cubicBezTo>
                  <a:cubicBezTo>
                    <a:pt x="869" y="309"/>
                    <a:pt x="871" y="304"/>
                    <a:pt x="873" y="299"/>
                  </a:cubicBezTo>
                  <a:cubicBezTo>
                    <a:pt x="873" y="300"/>
                    <a:pt x="873" y="300"/>
                    <a:pt x="873" y="300"/>
                  </a:cubicBezTo>
                  <a:cubicBezTo>
                    <a:pt x="875" y="295"/>
                    <a:pt x="877" y="290"/>
                    <a:pt x="879" y="285"/>
                  </a:cubicBezTo>
                  <a:cubicBezTo>
                    <a:pt x="881" y="284"/>
                    <a:pt x="882" y="284"/>
                    <a:pt x="880" y="288"/>
                  </a:cubicBezTo>
                  <a:cubicBezTo>
                    <a:pt x="882" y="285"/>
                    <a:pt x="883" y="283"/>
                    <a:pt x="885" y="280"/>
                  </a:cubicBezTo>
                  <a:cubicBezTo>
                    <a:pt x="883" y="284"/>
                    <a:pt x="882" y="288"/>
                    <a:pt x="880" y="293"/>
                  </a:cubicBezTo>
                  <a:cubicBezTo>
                    <a:pt x="884" y="288"/>
                    <a:pt x="886" y="279"/>
                    <a:pt x="888" y="272"/>
                  </a:cubicBezTo>
                  <a:cubicBezTo>
                    <a:pt x="891" y="265"/>
                    <a:pt x="884" y="290"/>
                    <a:pt x="881" y="298"/>
                  </a:cubicBezTo>
                  <a:close/>
                  <a:moveTo>
                    <a:pt x="889" y="232"/>
                  </a:moveTo>
                  <a:cubicBezTo>
                    <a:pt x="889" y="226"/>
                    <a:pt x="889" y="220"/>
                    <a:pt x="888" y="215"/>
                  </a:cubicBezTo>
                  <a:cubicBezTo>
                    <a:pt x="889" y="213"/>
                    <a:pt x="889" y="213"/>
                    <a:pt x="889" y="213"/>
                  </a:cubicBezTo>
                  <a:cubicBezTo>
                    <a:pt x="887" y="186"/>
                    <a:pt x="878" y="168"/>
                    <a:pt x="864" y="143"/>
                  </a:cubicBezTo>
                  <a:cubicBezTo>
                    <a:pt x="867" y="146"/>
                    <a:pt x="872" y="156"/>
                    <a:pt x="871" y="154"/>
                  </a:cubicBezTo>
                  <a:cubicBezTo>
                    <a:pt x="863" y="139"/>
                    <a:pt x="862" y="143"/>
                    <a:pt x="854" y="128"/>
                  </a:cubicBezTo>
                  <a:cubicBezTo>
                    <a:pt x="868" y="148"/>
                    <a:pt x="845" y="116"/>
                    <a:pt x="859" y="133"/>
                  </a:cubicBezTo>
                  <a:cubicBezTo>
                    <a:pt x="841" y="109"/>
                    <a:pt x="817" y="86"/>
                    <a:pt x="800" y="75"/>
                  </a:cubicBezTo>
                  <a:cubicBezTo>
                    <a:pt x="804" y="79"/>
                    <a:pt x="793" y="72"/>
                    <a:pt x="792" y="72"/>
                  </a:cubicBezTo>
                  <a:cubicBezTo>
                    <a:pt x="788" y="69"/>
                    <a:pt x="790" y="69"/>
                    <a:pt x="793" y="72"/>
                  </a:cubicBezTo>
                  <a:cubicBezTo>
                    <a:pt x="785" y="66"/>
                    <a:pt x="784" y="64"/>
                    <a:pt x="786" y="64"/>
                  </a:cubicBezTo>
                  <a:cubicBezTo>
                    <a:pt x="792" y="67"/>
                    <a:pt x="798" y="71"/>
                    <a:pt x="804" y="75"/>
                  </a:cubicBezTo>
                  <a:cubicBezTo>
                    <a:pt x="798" y="71"/>
                    <a:pt x="796" y="68"/>
                    <a:pt x="791" y="65"/>
                  </a:cubicBezTo>
                  <a:cubicBezTo>
                    <a:pt x="791" y="65"/>
                    <a:pt x="791" y="65"/>
                    <a:pt x="791" y="65"/>
                  </a:cubicBezTo>
                  <a:cubicBezTo>
                    <a:pt x="791" y="65"/>
                    <a:pt x="791" y="65"/>
                    <a:pt x="791" y="65"/>
                  </a:cubicBezTo>
                  <a:cubicBezTo>
                    <a:pt x="789" y="63"/>
                    <a:pt x="786" y="62"/>
                    <a:pt x="783" y="60"/>
                  </a:cubicBezTo>
                  <a:cubicBezTo>
                    <a:pt x="780" y="59"/>
                    <a:pt x="780" y="60"/>
                    <a:pt x="780" y="60"/>
                  </a:cubicBezTo>
                  <a:cubicBezTo>
                    <a:pt x="773" y="58"/>
                    <a:pt x="765" y="55"/>
                    <a:pt x="755" y="52"/>
                  </a:cubicBezTo>
                  <a:cubicBezTo>
                    <a:pt x="756" y="52"/>
                    <a:pt x="756" y="52"/>
                    <a:pt x="756" y="52"/>
                  </a:cubicBezTo>
                  <a:cubicBezTo>
                    <a:pt x="749" y="49"/>
                    <a:pt x="741" y="46"/>
                    <a:pt x="734" y="44"/>
                  </a:cubicBezTo>
                  <a:cubicBezTo>
                    <a:pt x="737" y="44"/>
                    <a:pt x="737" y="44"/>
                    <a:pt x="737" y="44"/>
                  </a:cubicBezTo>
                  <a:cubicBezTo>
                    <a:pt x="733" y="43"/>
                    <a:pt x="729" y="42"/>
                    <a:pt x="724" y="41"/>
                  </a:cubicBezTo>
                  <a:cubicBezTo>
                    <a:pt x="725" y="39"/>
                    <a:pt x="720" y="39"/>
                    <a:pt x="722" y="38"/>
                  </a:cubicBezTo>
                  <a:cubicBezTo>
                    <a:pt x="714" y="33"/>
                    <a:pt x="693" y="31"/>
                    <a:pt x="675" y="27"/>
                  </a:cubicBezTo>
                  <a:cubicBezTo>
                    <a:pt x="678" y="27"/>
                    <a:pt x="678" y="27"/>
                    <a:pt x="678" y="27"/>
                  </a:cubicBezTo>
                  <a:cubicBezTo>
                    <a:pt x="668" y="27"/>
                    <a:pt x="644" y="21"/>
                    <a:pt x="628" y="20"/>
                  </a:cubicBezTo>
                  <a:cubicBezTo>
                    <a:pt x="629" y="19"/>
                    <a:pt x="629" y="19"/>
                    <a:pt x="629" y="19"/>
                  </a:cubicBezTo>
                  <a:cubicBezTo>
                    <a:pt x="638" y="20"/>
                    <a:pt x="640" y="19"/>
                    <a:pt x="636" y="18"/>
                  </a:cubicBezTo>
                  <a:cubicBezTo>
                    <a:pt x="639" y="18"/>
                    <a:pt x="644" y="18"/>
                    <a:pt x="648" y="18"/>
                  </a:cubicBezTo>
                  <a:cubicBezTo>
                    <a:pt x="653" y="19"/>
                    <a:pt x="668" y="21"/>
                    <a:pt x="669" y="23"/>
                  </a:cubicBezTo>
                  <a:cubicBezTo>
                    <a:pt x="658" y="21"/>
                    <a:pt x="659" y="21"/>
                    <a:pt x="664" y="23"/>
                  </a:cubicBezTo>
                  <a:cubicBezTo>
                    <a:pt x="675" y="24"/>
                    <a:pt x="695" y="28"/>
                    <a:pt x="694" y="25"/>
                  </a:cubicBezTo>
                  <a:cubicBezTo>
                    <a:pt x="709" y="29"/>
                    <a:pt x="699" y="27"/>
                    <a:pt x="709" y="30"/>
                  </a:cubicBezTo>
                  <a:cubicBezTo>
                    <a:pt x="710" y="31"/>
                    <a:pt x="707" y="31"/>
                    <a:pt x="703" y="30"/>
                  </a:cubicBezTo>
                  <a:cubicBezTo>
                    <a:pt x="717" y="34"/>
                    <a:pt x="732" y="38"/>
                    <a:pt x="746" y="43"/>
                  </a:cubicBezTo>
                  <a:cubicBezTo>
                    <a:pt x="748" y="42"/>
                    <a:pt x="719" y="32"/>
                    <a:pt x="734" y="35"/>
                  </a:cubicBezTo>
                  <a:cubicBezTo>
                    <a:pt x="738" y="36"/>
                    <a:pt x="738" y="34"/>
                    <a:pt x="753" y="40"/>
                  </a:cubicBezTo>
                  <a:cubicBezTo>
                    <a:pt x="753" y="40"/>
                    <a:pt x="751" y="40"/>
                    <a:pt x="750" y="39"/>
                  </a:cubicBezTo>
                  <a:cubicBezTo>
                    <a:pt x="757" y="42"/>
                    <a:pt x="757" y="43"/>
                    <a:pt x="764" y="46"/>
                  </a:cubicBezTo>
                  <a:cubicBezTo>
                    <a:pt x="766" y="49"/>
                    <a:pt x="755" y="43"/>
                    <a:pt x="750" y="42"/>
                  </a:cubicBezTo>
                  <a:cubicBezTo>
                    <a:pt x="755" y="44"/>
                    <a:pt x="760" y="46"/>
                    <a:pt x="765" y="48"/>
                  </a:cubicBezTo>
                  <a:cubicBezTo>
                    <a:pt x="764" y="48"/>
                    <a:pt x="764" y="48"/>
                    <a:pt x="764" y="48"/>
                  </a:cubicBezTo>
                  <a:cubicBezTo>
                    <a:pt x="769" y="50"/>
                    <a:pt x="773" y="53"/>
                    <a:pt x="778" y="55"/>
                  </a:cubicBezTo>
                  <a:cubicBezTo>
                    <a:pt x="785" y="57"/>
                    <a:pt x="767" y="49"/>
                    <a:pt x="767" y="48"/>
                  </a:cubicBezTo>
                  <a:cubicBezTo>
                    <a:pt x="770" y="49"/>
                    <a:pt x="773" y="51"/>
                    <a:pt x="777" y="52"/>
                  </a:cubicBezTo>
                  <a:cubicBezTo>
                    <a:pt x="788" y="56"/>
                    <a:pt x="815" y="73"/>
                    <a:pt x="822" y="83"/>
                  </a:cubicBezTo>
                  <a:cubicBezTo>
                    <a:pt x="832" y="92"/>
                    <a:pt x="829" y="87"/>
                    <a:pt x="832" y="88"/>
                  </a:cubicBezTo>
                  <a:cubicBezTo>
                    <a:pt x="839" y="93"/>
                    <a:pt x="844" y="100"/>
                    <a:pt x="850" y="105"/>
                  </a:cubicBezTo>
                  <a:cubicBezTo>
                    <a:pt x="851" y="104"/>
                    <a:pt x="857" y="112"/>
                    <a:pt x="858" y="111"/>
                  </a:cubicBezTo>
                  <a:cubicBezTo>
                    <a:pt x="861" y="115"/>
                    <a:pt x="864" y="119"/>
                    <a:pt x="866" y="122"/>
                  </a:cubicBezTo>
                  <a:cubicBezTo>
                    <a:pt x="873" y="127"/>
                    <a:pt x="857" y="109"/>
                    <a:pt x="855" y="106"/>
                  </a:cubicBezTo>
                  <a:cubicBezTo>
                    <a:pt x="852" y="99"/>
                    <a:pt x="862" y="113"/>
                    <a:pt x="860" y="109"/>
                  </a:cubicBezTo>
                  <a:cubicBezTo>
                    <a:pt x="853" y="101"/>
                    <a:pt x="851" y="101"/>
                    <a:pt x="847" y="98"/>
                  </a:cubicBezTo>
                  <a:cubicBezTo>
                    <a:pt x="843" y="93"/>
                    <a:pt x="841" y="91"/>
                    <a:pt x="842" y="90"/>
                  </a:cubicBezTo>
                  <a:cubicBezTo>
                    <a:pt x="853" y="103"/>
                    <a:pt x="850" y="95"/>
                    <a:pt x="859" y="106"/>
                  </a:cubicBezTo>
                  <a:cubicBezTo>
                    <a:pt x="859" y="107"/>
                    <a:pt x="859" y="107"/>
                    <a:pt x="859" y="107"/>
                  </a:cubicBezTo>
                  <a:cubicBezTo>
                    <a:pt x="860" y="106"/>
                    <a:pt x="872" y="122"/>
                    <a:pt x="876" y="128"/>
                  </a:cubicBezTo>
                  <a:cubicBezTo>
                    <a:pt x="883" y="142"/>
                    <a:pt x="868" y="119"/>
                    <a:pt x="867" y="120"/>
                  </a:cubicBezTo>
                  <a:cubicBezTo>
                    <a:pt x="871" y="125"/>
                    <a:pt x="875" y="130"/>
                    <a:pt x="878" y="135"/>
                  </a:cubicBezTo>
                  <a:cubicBezTo>
                    <a:pt x="873" y="129"/>
                    <a:pt x="877" y="136"/>
                    <a:pt x="870" y="128"/>
                  </a:cubicBezTo>
                  <a:cubicBezTo>
                    <a:pt x="876" y="137"/>
                    <a:pt x="876" y="139"/>
                    <a:pt x="882" y="148"/>
                  </a:cubicBezTo>
                  <a:cubicBezTo>
                    <a:pt x="874" y="138"/>
                    <a:pt x="887" y="162"/>
                    <a:pt x="886" y="164"/>
                  </a:cubicBezTo>
                  <a:cubicBezTo>
                    <a:pt x="882" y="153"/>
                    <a:pt x="872" y="134"/>
                    <a:pt x="872" y="134"/>
                  </a:cubicBezTo>
                  <a:cubicBezTo>
                    <a:pt x="871" y="132"/>
                    <a:pt x="864" y="121"/>
                    <a:pt x="861" y="117"/>
                  </a:cubicBezTo>
                  <a:cubicBezTo>
                    <a:pt x="854" y="111"/>
                    <a:pt x="854" y="111"/>
                    <a:pt x="854" y="111"/>
                  </a:cubicBezTo>
                  <a:cubicBezTo>
                    <a:pt x="860" y="119"/>
                    <a:pt x="868" y="129"/>
                    <a:pt x="865" y="127"/>
                  </a:cubicBezTo>
                  <a:cubicBezTo>
                    <a:pt x="868" y="130"/>
                    <a:pt x="870" y="134"/>
                    <a:pt x="873" y="138"/>
                  </a:cubicBezTo>
                  <a:cubicBezTo>
                    <a:pt x="864" y="127"/>
                    <a:pt x="864" y="128"/>
                    <a:pt x="855" y="119"/>
                  </a:cubicBezTo>
                  <a:cubicBezTo>
                    <a:pt x="869" y="140"/>
                    <a:pt x="882" y="156"/>
                    <a:pt x="887" y="176"/>
                  </a:cubicBezTo>
                  <a:cubicBezTo>
                    <a:pt x="886" y="173"/>
                    <a:pt x="886" y="173"/>
                    <a:pt x="886" y="173"/>
                  </a:cubicBezTo>
                  <a:cubicBezTo>
                    <a:pt x="898" y="213"/>
                    <a:pt x="892" y="224"/>
                    <a:pt x="889" y="232"/>
                  </a:cubicBez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5F7797"/>
                </a:solidFill>
                <a:cs typeface="+mn-ea"/>
                <a:sym typeface="+mn-lt"/>
              </a:endParaRPr>
            </a:p>
          </p:txBody>
        </p:sp>
        <p:sp>
          <p:nvSpPr>
            <p:cNvPr id="36" name="矩形 35"/>
            <p:cNvSpPr/>
            <p:nvPr/>
          </p:nvSpPr>
          <p:spPr>
            <a:xfrm>
              <a:off x="1308508" y="4610888"/>
              <a:ext cx="811705" cy="830997"/>
            </a:xfrm>
            <a:prstGeom prst="rect">
              <a:avLst/>
            </a:prstGeom>
          </p:spPr>
          <p:txBody>
            <a:bodyPr wrap="square">
              <a:spAutoFit/>
            </a:bodyPr>
            <a:lstStyle/>
            <a:p>
              <a:pPr algn="ctr"/>
              <a:r>
                <a:rPr lang="zh-CN" altLang="en-US" dirty="0">
                  <a:solidFill>
                    <a:srgbClr val="5F7797"/>
                  </a:solidFill>
                  <a:cs typeface="+mn-ea"/>
                  <a:sym typeface="+mn-lt"/>
                </a:rPr>
                <a:t>关键词</a:t>
              </a:r>
            </a:p>
          </p:txBody>
        </p:sp>
      </p:grpSp>
      <p:grpSp>
        <p:nvGrpSpPr>
          <p:cNvPr id="37" name="组合 36"/>
          <p:cNvGrpSpPr/>
          <p:nvPr/>
        </p:nvGrpSpPr>
        <p:grpSpPr>
          <a:xfrm>
            <a:off x="6496956" y="3643135"/>
            <a:ext cx="1557902" cy="1315602"/>
            <a:chOff x="941693" y="4368586"/>
            <a:chExt cx="1557902" cy="1315602"/>
          </a:xfrm>
        </p:grpSpPr>
        <p:sp>
          <p:nvSpPr>
            <p:cNvPr id="38" name="Freeform 376"/>
            <p:cNvSpPr>
              <a:spLocks noEditPoints="1"/>
            </p:cNvSpPr>
            <p:nvPr/>
          </p:nvSpPr>
          <p:spPr bwMode="auto">
            <a:xfrm rot="12101646">
              <a:off x="941693" y="4368586"/>
              <a:ext cx="1557902" cy="1315602"/>
            </a:xfrm>
            <a:custGeom>
              <a:avLst/>
              <a:gdLst>
                <a:gd name="T0" fmla="*/ 715 w 910"/>
                <a:gd name="T1" fmla="*/ 20 h 538"/>
                <a:gd name="T2" fmla="*/ 489 w 910"/>
                <a:gd name="T3" fmla="*/ 6 h 538"/>
                <a:gd name="T4" fmla="*/ 372 w 910"/>
                <a:gd name="T5" fmla="*/ 17 h 538"/>
                <a:gd name="T6" fmla="*/ 263 w 910"/>
                <a:gd name="T7" fmla="*/ 50 h 538"/>
                <a:gd name="T8" fmla="*/ 193 w 910"/>
                <a:gd name="T9" fmla="*/ 77 h 538"/>
                <a:gd name="T10" fmla="*/ 195 w 910"/>
                <a:gd name="T11" fmla="*/ 82 h 538"/>
                <a:gd name="T12" fmla="*/ 286 w 910"/>
                <a:gd name="T13" fmla="*/ 51 h 538"/>
                <a:gd name="T14" fmla="*/ 157 w 910"/>
                <a:gd name="T15" fmla="*/ 110 h 538"/>
                <a:gd name="T16" fmla="*/ 257 w 910"/>
                <a:gd name="T17" fmla="*/ 78 h 538"/>
                <a:gd name="T18" fmla="*/ 283 w 910"/>
                <a:gd name="T19" fmla="*/ 68 h 538"/>
                <a:gd name="T20" fmla="*/ 290 w 910"/>
                <a:gd name="T21" fmla="*/ 68 h 538"/>
                <a:gd name="T22" fmla="*/ 84 w 910"/>
                <a:gd name="T23" fmla="*/ 191 h 538"/>
                <a:gd name="T24" fmla="*/ 32 w 910"/>
                <a:gd name="T25" fmla="*/ 456 h 538"/>
                <a:gd name="T26" fmla="*/ 227 w 910"/>
                <a:gd name="T27" fmla="*/ 535 h 538"/>
                <a:gd name="T28" fmla="*/ 392 w 910"/>
                <a:gd name="T29" fmla="*/ 531 h 538"/>
                <a:gd name="T30" fmla="*/ 505 w 910"/>
                <a:gd name="T31" fmla="*/ 511 h 538"/>
                <a:gd name="T32" fmla="*/ 547 w 910"/>
                <a:gd name="T33" fmla="*/ 500 h 538"/>
                <a:gd name="T34" fmla="*/ 565 w 910"/>
                <a:gd name="T35" fmla="*/ 510 h 538"/>
                <a:gd name="T36" fmla="*/ 438 w 910"/>
                <a:gd name="T37" fmla="*/ 538 h 538"/>
                <a:gd name="T38" fmla="*/ 670 w 910"/>
                <a:gd name="T39" fmla="*/ 469 h 538"/>
                <a:gd name="T40" fmla="*/ 705 w 910"/>
                <a:gd name="T41" fmla="*/ 460 h 538"/>
                <a:gd name="T42" fmla="*/ 788 w 910"/>
                <a:gd name="T43" fmla="*/ 415 h 538"/>
                <a:gd name="T44" fmla="*/ 888 w 910"/>
                <a:gd name="T45" fmla="*/ 287 h 538"/>
                <a:gd name="T46" fmla="*/ 905 w 910"/>
                <a:gd name="T47" fmla="*/ 243 h 538"/>
                <a:gd name="T48" fmla="*/ 496 w 910"/>
                <a:gd name="T49" fmla="*/ 11 h 538"/>
                <a:gd name="T50" fmla="*/ 592 w 910"/>
                <a:gd name="T51" fmla="*/ 9 h 538"/>
                <a:gd name="T52" fmla="*/ 453 w 910"/>
                <a:gd name="T53" fmla="*/ 17 h 538"/>
                <a:gd name="T54" fmla="*/ 660 w 910"/>
                <a:gd name="T55" fmla="*/ 448 h 538"/>
                <a:gd name="T56" fmla="*/ 585 w 910"/>
                <a:gd name="T57" fmla="*/ 472 h 538"/>
                <a:gd name="T58" fmla="*/ 488 w 910"/>
                <a:gd name="T59" fmla="*/ 490 h 538"/>
                <a:gd name="T60" fmla="*/ 424 w 910"/>
                <a:gd name="T61" fmla="*/ 506 h 538"/>
                <a:gd name="T62" fmla="*/ 502 w 910"/>
                <a:gd name="T63" fmla="*/ 493 h 538"/>
                <a:gd name="T64" fmla="*/ 397 w 910"/>
                <a:gd name="T65" fmla="*/ 512 h 538"/>
                <a:gd name="T66" fmla="*/ 153 w 910"/>
                <a:gd name="T67" fmla="*/ 512 h 538"/>
                <a:gd name="T68" fmla="*/ 54 w 910"/>
                <a:gd name="T69" fmla="*/ 464 h 538"/>
                <a:gd name="T70" fmla="*/ 30 w 910"/>
                <a:gd name="T71" fmla="*/ 290 h 538"/>
                <a:gd name="T72" fmla="*/ 112 w 910"/>
                <a:gd name="T73" fmla="*/ 179 h 538"/>
                <a:gd name="T74" fmla="*/ 283 w 910"/>
                <a:gd name="T75" fmla="*/ 76 h 538"/>
                <a:gd name="T76" fmla="*/ 368 w 910"/>
                <a:gd name="T77" fmla="*/ 46 h 538"/>
                <a:gd name="T78" fmla="*/ 531 w 910"/>
                <a:gd name="T79" fmla="*/ 27 h 538"/>
                <a:gd name="T80" fmla="*/ 599 w 910"/>
                <a:gd name="T81" fmla="*/ 32 h 538"/>
                <a:gd name="T82" fmla="*/ 669 w 910"/>
                <a:gd name="T83" fmla="*/ 34 h 538"/>
                <a:gd name="T84" fmla="*/ 687 w 910"/>
                <a:gd name="T85" fmla="*/ 41 h 538"/>
                <a:gd name="T86" fmla="*/ 793 w 910"/>
                <a:gd name="T87" fmla="*/ 85 h 538"/>
                <a:gd name="T88" fmla="*/ 805 w 910"/>
                <a:gd name="T89" fmla="*/ 95 h 538"/>
                <a:gd name="T90" fmla="*/ 883 w 910"/>
                <a:gd name="T91" fmla="*/ 246 h 538"/>
                <a:gd name="T92" fmla="*/ 841 w 910"/>
                <a:gd name="T93" fmla="*/ 323 h 538"/>
                <a:gd name="T94" fmla="*/ 863 w 910"/>
                <a:gd name="T95" fmla="*/ 280 h 538"/>
                <a:gd name="T96" fmla="*/ 700 w 910"/>
                <a:gd name="T97" fmla="*/ 424 h 538"/>
                <a:gd name="T98" fmla="*/ 720 w 910"/>
                <a:gd name="T99" fmla="*/ 419 h 538"/>
                <a:gd name="T100" fmla="*/ 708 w 910"/>
                <a:gd name="T101" fmla="*/ 446 h 538"/>
                <a:gd name="T102" fmla="*/ 772 w 910"/>
                <a:gd name="T103" fmla="*/ 403 h 538"/>
                <a:gd name="T104" fmla="*/ 832 w 910"/>
                <a:gd name="T105" fmla="*/ 367 h 538"/>
                <a:gd name="T106" fmla="*/ 829 w 910"/>
                <a:gd name="T107" fmla="*/ 364 h 538"/>
                <a:gd name="T108" fmla="*/ 885 w 910"/>
                <a:gd name="T109" fmla="*/ 280 h 538"/>
                <a:gd name="T110" fmla="*/ 792 w 910"/>
                <a:gd name="T111" fmla="*/ 72 h 538"/>
                <a:gd name="T112" fmla="*/ 737 w 910"/>
                <a:gd name="T113" fmla="*/ 44 h 538"/>
                <a:gd name="T114" fmla="*/ 709 w 910"/>
                <a:gd name="T115" fmla="*/ 30 h 538"/>
                <a:gd name="T116" fmla="*/ 777 w 910"/>
                <a:gd name="T117" fmla="*/ 52 h 538"/>
                <a:gd name="T118" fmla="*/ 876 w 910"/>
                <a:gd name="T119" fmla="*/ 128 h 538"/>
                <a:gd name="T120" fmla="*/ 887 w 910"/>
                <a:gd name="T121" fmla="*/ 176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10" h="538">
                  <a:moveTo>
                    <a:pt x="900" y="193"/>
                  </a:moveTo>
                  <a:cubicBezTo>
                    <a:pt x="905" y="215"/>
                    <a:pt x="899" y="195"/>
                    <a:pt x="900" y="207"/>
                  </a:cubicBezTo>
                  <a:cubicBezTo>
                    <a:pt x="899" y="203"/>
                    <a:pt x="899" y="199"/>
                    <a:pt x="899" y="196"/>
                  </a:cubicBezTo>
                  <a:cubicBezTo>
                    <a:pt x="898" y="195"/>
                    <a:pt x="895" y="184"/>
                    <a:pt x="895" y="185"/>
                  </a:cubicBezTo>
                  <a:cubicBezTo>
                    <a:pt x="899" y="179"/>
                    <a:pt x="879" y="134"/>
                    <a:pt x="886" y="143"/>
                  </a:cubicBezTo>
                  <a:cubicBezTo>
                    <a:pt x="882" y="129"/>
                    <a:pt x="854" y="95"/>
                    <a:pt x="830" y="77"/>
                  </a:cubicBezTo>
                  <a:cubicBezTo>
                    <a:pt x="832" y="79"/>
                    <a:pt x="835" y="80"/>
                    <a:pt x="837" y="82"/>
                  </a:cubicBezTo>
                  <a:cubicBezTo>
                    <a:pt x="815" y="59"/>
                    <a:pt x="813" y="67"/>
                    <a:pt x="798" y="58"/>
                  </a:cubicBezTo>
                  <a:cubicBezTo>
                    <a:pt x="812" y="65"/>
                    <a:pt x="787" y="49"/>
                    <a:pt x="782" y="45"/>
                  </a:cubicBezTo>
                  <a:cubicBezTo>
                    <a:pt x="768" y="40"/>
                    <a:pt x="757" y="37"/>
                    <a:pt x="739" y="30"/>
                  </a:cubicBezTo>
                  <a:cubicBezTo>
                    <a:pt x="736" y="27"/>
                    <a:pt x="736" y="25"/>
                    <a:pt x="724" y="21"/>
                  </a:cubicBezTo>
                  <a:cubicBezTo>
                    <a:pt x="715" y="20"/>
                    <a:pt x="715" y="20"/>
                    <a:pt x="715" y="20"/>
                  </a:cubicBezTo>
                  <a:cubicBezTo>
                    <a:pt x="703" y="16"/>
                    <a:pt x="686" y="14"/>
                    <a:pt x="678" y="12"/>
                  </a:cubicBezTo>
                  <a:cubicBezTo>
                    <a:pt x="680" y="12"/>
                    <a:pt x="680" y="12"/>
                    <a:pt x="680" y="12"/>
                  </a:cubicBezTo>
                  <a:cubicBezTo>
                    <a:pt x="666" y="9"/>
                    <a:pt x="666" y="11"/>
                    <a:pt x="676" y="13"/>
                  </a:cubicBezTo>
                  <a:cubicBezTo>
                    <a:pt x="663" y="12"/>
                    <a:pt x="663" y="12"/>
                    <a:pt x="663" y="12"/>
                  </a:cubicBezTo>
                  <a:cubicBezTo>
                    <a:pt x="663" y="11"/>
                    <a:pt x="663" y="11"/>
                    <a:pt x="663" y="11"/>
                  </a:cubicBezTo>
                  <a:cubicBezTo>
                    <a:pt x="645" y="9"/>
                    <a:pt x="629" y="10"/>
                    <a:pt x="601" y="8"/>
                  </a:cubicBezTo>
                  <a:cubicBezTo>
                    <a:pt x="609" y="7"/>
                    <a:pt x="581" y="4"/>
                    <a:pt x="606" y="5"/>
                  </a:cubicBezTo>
                  <a:cubicBezTo>
                    <a:pt x="598" y="5"/>
                    <a:pt x="610" y="7"/>
                    <a:pt x="611" y="8"/>
                  </a:cubicBezTo>
                  <a:cubicBezTo>
                    <a:pt x="620" y="9"/>
                    <a:pt x="628" y="8"/>
                    <a:pt x="632" y="8"/>
                  </a:cubicBezTo>
                  <a:cubicBezTo>
                    <a:pt x="629" y="7"/>
                    <a:pt x="632" y="6"/>
                    <a:pt x="637" y="5"/>
                  </a:cubicBezTo>
                  <a:cubicBezTo>
                    <a:pt x="619" y="5"/>
                    <a:pt x="569" y="0"/>
                    <a:pt x="565" y="4"/>
                  </a:cubicBezTo>
                  <a:cubicBezTo>
                    <a:pt x="542" y="4"/>
                    <a:pt x="514" y="5"/>
                    <a:pt x="489" y="6"/>
                  </a:cubicBezTo>
                  <a:cubicBezTo>
                    <a:pt x="490" y="6"/>
                    <a:pt x="492" y="6"/>
                    <a:pt x="491" y="7"/>
                  </a:cubicBezTo>
                  <a:cubicBezTo>
                    <a:pt x="469" y="6"/>
                    <a:pt x="469" y="6"/>
                    <a:pt x="469" y="6"/>
                  </a:cubicBezTo>
                  <a:cubicBezTo>
                    <a:pt x="474" y="6"/>
                    <a:pt x="474" y="6"/>
                    <a:pt x="474" y="6"/>
                  </a:cubicBezTo>
                  <a:cubicBezTo>
                    <a:pt x="469" y="6"/>
                    <a:pt x="465" y="6"/>
                    <a:pt x="460" y="6"/>
                  </a:cubicBezTo>
                  <a:cubicBezTo>
                    <a:pt x="458" y="6"/>
                    <a:pt x="464" y="4"/>
                    <a:pt x="470" y="3"/>
                  </a:cubicBezTo>
                  <a:cubicBezTo>
                    <a:pt x="473" y="3"/>
                    <a:pt x="476" y="3"/>
                    <a:pt x="473" y="4"/>
                  </a:cubicBezTo>
                  <a:cubicBezTo>
                    <a:pt x="488" y="1"/>
                    <a:pt x="460" y="4"/>
                    <a:pt x="470" y="2"/>
                  </a:cubicBezTo>
                  <a:cubicBezTo>
                    <a:pt x="474" y="2"/>
                    <a:pt x="479" y="1"/>
                    <a:pt x="481" y="1"/>
                  </a:cubicBezTo>
                  <a:cubicBezTo>
                    <a:pt x="464" y="1"/>
                    <a:pt x="456" y="5"/>
                    <a:pt x="445" y="4"/>
                  </a:cubicBezTo>
                  <a:cubicBezTo>
                    <a:pt x="436" y="6"/>
                    <a:pt x="420" y="10"/>
                    <a:pt x="404" y="12"/>
                  </a:cubicBezTo>
                  <a:cubicBezTo>
                    <a:pt x="410" y="10"/>
                    <a:pt x="387" y="15"/>
                    <a:pt x="394" y="12"/>
                  </a:cubicBezTo>
                  <a:cubicBezTo>
                    <a:pt x="388" y="14"/>
                    <a:pt x="374" y="15"/>
                    <a:pt x="372" y="17"/>
                  </a:cubicBezTo>
                  <a:cubicBezTo>
                    <a:pt x="374" y="16"/>
                    <a:pt x="381" y="14"/>
                    <a:pt x="386" y="14"/>
                  </a:cubicBezTo>
                  <a:cubicBezTo>
                    <a:pt x="379" y="16"/>
                    <a:pt x="379" y="17"/>
                    <a:pt x="371" y="18"/>
                  </a:cubicBezTo>
                  <a:cubicBezTo>
                    <a:pt x="370" y="19"/>
                    <a:pt x="370" y="18"/>
                    <a:pt x="370" y="18"/>
                  </a:cubicBezTo>
                  <a:cubicBezTo>
                    <a:pt x="360" y="21"/>
                    <a:pt x="368" y="22"/>
                    <a:pt x="350" y="26"/>
                  </a:cubicBezTo>
                  <a:cubicBezTo>
                    <a:pt x="303" y="38"/>
                    <a:pt x="355" y="21"/>
                    <a:pt x="349" y="22"/>
                  </a:cubicBezTo>
                  <a:cubicBezTo>
                    <a:pt x="347" y="23"/>
                    <a:pt x="327" y="29"/>
                    <a:pt x="317" y="31"/>
                  </a:cubicBezTo>
                  <a:cubicBezTo>
                    <a:pt x="319" y="30"/>
                    <a:pt x="319" y="30"/>
                    <a:pt x="319" y="30"/>
                  </a:cubicBezTo>
                  <a:cubicBezTo>
                    <a:pt x="315" y="31"/>
                    <a:pt x="308" y="34"/>
                    <a:pt x="303" y="34"/>
                  </a:cubicBezTo>
                  <a:cubicBezTo>
                    <a:pt x="300" y="37"/>
                    <a:pt x="295" y="39"/>
                    <a:pt x="292" y="41"/>
                  </a:cubicBezTo>
                  <a:cubicBezTo>
                    <a:pt x="272" y="48"/>
                    <a:pt x="272" y="48"/>
                    <a:pt x="272" y="48"/>
                  </a:cubicBezTo>
                  <a:cubicBezTo>
                    <a:pt x="276" y="46"/>
                    <a:pt x="276" y="46"/>
                    <a:pt x="276" y="46"/>
                  </a:cubicBezTo>
                  <a:cubicBezTo>
                    <a:pt x="271" y="48"/>
                    <a:pt x="267" y="49"/>
                    <a:pt x="263" y="50"/>
                  </a:cubicBezTo>
                  <a:cubicBezTo>
                    <a:pt x="261" y="50"/>
                    <a:pt x="267" y="48"/>
                    <a:pt x="273" y="46"/>
                  </a:cubicBezTo>
                  <a:cubicBezTo>
                    <a:pt x="269" y="46"/>
                    <a:pt x="265" y="47"/>
                    <a:pt x="261" y="50"/>
                  </a:cubicBezTo>
                  <a:cubicBezTo>
                    <a:pt x="263" y="49"/>
                    <a:pt x="263" y="49"/>
                    <a:pt x="263" y="49"/>
                  </a:cubicBezTo>
                  <a:cubicBezTo>
                    <a:pt x="258" y="51"/>
                    <a:pt x="239" y="59"/>
                    <a:pt x="255" y="54"/>
                  </a:cubicBezTo>
                  <a:cubicBezTo>
                    <a:pt x="244" y="59"/>
                    <a:pt x="239" y="59"/>
                    <a:pt x="232" y="62"/>
                  </a:cubicBezTo>
                  <a:cubicBezTo>
                    <a:pt x="231" y="61"/>
                    <a:pt x="238" y="59"/>
                    <a:pt x="234" y="59"/>
                  </a:cubicBezTo>
                  <a:cubicBezTo>
                    <a:pt x="226" y="62"/>
                    <a:pt x="221" y="63"/>
                    <a:pt x="215" y="66"/>
                  </a:cubicBezTo>
                  <a:cubicBezTo>
                    <a:pt x="221" y="64"/>
                    <a:pt x="214" y="68"/>
                    <a:pt x="223" y="65"/>
                  </a:cubicBezTo>
                  <a:cubicBezTo>
                    <a:pt x="220" y="66"/>
                    <a:pt x="210" y="70"/>
                    <a:pt x="211" y="70"/>
                  </a:cubicBezTo>
                  <a:cubicBezTo>
                    <a:pt x="214" y="69"/>
                    <a:pt x="216" y="68"/>
                    <a:pt x="221" y="67"/>
                  </a:cubicBezTo>
                  <a:cubicBezTo>
                    <a:pt x="211" y="70"/>
                    <a:pt x="201" y="75"/>
                    <a:pt x="190" y="78"/>
                  </a:cubicBezTo>
                  <a:cubicBezTo>
                    <a:pt x="191" y="78"/>
                    <a:pt x="192" y="77"/>
                    <a:pt x="193" y="77"/>
                  </a:cubicBezTo>
                  <a:cubicBezTo>
                    <a:pt x="180" y="83"/>
                    <a:pt x="160" y="91"/>
                    <a:pt x="152" y="97"/>
                  </a:cubicBezTo>
                  <a:cubicBezTo>
                    <a:pt x="156" y="96"/>
                    <a:pt x="156" y="96"/>
                    <a:pt x="156" y="96"/>
                  </a:cubicBezTo>
                  <a:cubicBezTo>
                    <a:pt x="159" y="94"/>
                    <a:pt x="165" y="91"/>
                    <a:pt x="168" y="90"/>
                  </a:cubicBezTo>
                  <a:cubicBezTo>
                    <a:pt x="158" y="95"/>
                    <a:pt x="175" y="89"/>
                    <a:pt x="165" y="94"/>
                  </a:cubicBezTo>
                  <a:cubicBezTo>
                    <a:pt x="151" y="101"/>
                    <a:pt x="138" y="105"/>
                    <a:pt x="131" y="110"/>
                  </a:cubicBezTo>
                  <a:cubicBezTo>
                    <a:pt x="144" y="104"/>
                    <a:pt x="163" y="97"/>
                    <a:pt x="168" y="94"/>
                  </a:cubicBezTo>
                  <a:cubicBezTo>
                    <a:pt x="160" y="98"/>
                    <a:pt x="160" y="98"/>
                    <a:pt x="160" y="98"/>
                  </a:cubicBezTo>
                  <a:cubicBezTo>
                    <a:pt x="166" y="94"/>
                    <a:pt x="172" y="90"/>
                    <a:pt x="179" y="87"/>
                  </a:cubicBezTo>
                  <a:cubicBezTo>
                    <a:pt x="180" y="87"/>
                    <a:pt x="197" y="79"/>
                    <a:pt x="197" y="81"/>
                  </a:cubicBezTo>
                  <a:cubicBezTo>
                    <a:pt x="190" y="84"/>
                    <a:pt x="184" y="86"/>
                    <a:pt x="178" y="89"/>
                  </a:cubicBezTo>
                  <a:cubicBezTo>
                    <a:pt x="180" y="89"/>
                    <a:pt x="197" y="81"/>
                    <a:pt x="205" y="79"/>
                  </a:cubicBezTo>
                  <a:cubicBezTo>
                    <a:pt x="195" y="82"/>
                    <a:pt x="195" y="82"/>
                    <a:pt x="195" y="82"/>
                  </a:cubicBezTo>
                  <a:cubicBezTo>
                    <a:pt x="211" y="74"/>
                    <a:pt x="233" y="67"/>
                    <a:pt x="249" y="60"/>
                  </a:cubicBezTo>
                  <a:cubicBezTo>
                    <a:pt x="236" y="66"/>
                    <a:pt x="266" y="55"/>
                    <a:pt x="256" y="60"/>
                  </a:cubicBezTo>
                  <a:cubicBezTo>
                    <a:pt x="252" y="62"/>
                    <a:pt x="245" y="64"/>
                    <a:pt x="247" y="63"/>
                  </a:cubicBezTo>
                  <a:cubicBezTo>
                    <a:pt x="246" y="65"/>
                    <a:pt x="257" y="60"/>
                    <a:pt x="260" y="60"/>
                  </a:cubicBezTo>
                  <a:cubicBezTo>
                    <a:pt x="262" y="58"/>
                    <a:pt x="279" y="53"/>
                    <a:pt x="268" y="55"/>
                  </a:cubicBezTo>
                  <a:cubicBezTo>
                    <a:pt x="274" y="54"/>
                    <a:pt x="286" y="49"/>
                    <a:pt x="293" y="47"/>
                  </a:cubicBezTo>
                  <a:cubicBezTo>
                    <a:pt x="291" y="46"/>
                    <a:pt x="307" y="42"/>
                    <a:pt x="310" y="41"/>
                  </a:cubicBezTo>
                  <a:cubicBezTo>
                    <a:pt x="313" y="40"/>
                    <a:pt x="316" y="40"/>
                    <a:pt x="318" y="39"/>
                  </a:cubicBezTo>
                  <a:cubicBezTo>
                    <a:pt x="312" y="42"/>
                    <a:pt x="303" y="45"/>
                    <a:pt x="295" y="48"/>
                  </a:cubicBezTo>
                  <a:cubicBezTo>
                    <a:pt x="295" y="48"/>
                    <a:pt x="295" y="48"/>
                    <a:pt x="295" y="48"/>
                  </a:cubicBezTo>
                  <a:cubicBezTo>
                    <a:pt x="291" y="49"/>
                    <a:pt x="284" y="51"/>
                    <a:pt x="286" y="50"/>
                  </a:cubicBezTo>
                  <a:cubicBezTo>
                    <a:pt x="286" y="51"/>
                    <a:pt x="286" y="51"/>
                    <a:pt x="286" y="51"/>
                  </a:cubicBezTo>
                  <a:cubicBezTo>
                    <a:pt x="269" y="58"/>
                    <a:pt x="252" y="65"/>
                    <a:pt x="244" y="69"/>
                  </a:cubicBezTo>
                  <a:cubicBezTo>
                    <a:pt x="248" y="66"/>
                    <a:pt x="248" y="66"/>
                    <a:pt x="248" y="66"/>
                  </a:cubicBezTo>
                  <a:cubicBezTo>
                    <a:pt x="235" y="73"/>
                    <a:pt x="221" y="76"/>
                    <a:pt x="209" y="82"/>
                  </a:cubicBezTo>
                  <a:cubicBezTo>
                    <a:pt x="209" y="82"/>
                    <a:pt x="211" y="81"/>
                    <a:pt x="208" y="82"/>
                  </a:cubicBezTo>
                  <a:cubicBezTo>
                    <a:pt x="192" y="88"/>
                    <a:pt x="186" y="93"/>
                    <a:pt x="173" y="97"/>
                  </a:cubicBezTo>
                  <a:cubicBezTo>
                    <a:pt x="174" y="96"/>
                    <a:pt x="174" y="96"/>
                    <a:pt x="174" y="96"/>
                  </a:cubicBezTo>
                  <a:cubicBezTo>
                    <a:pt x="173" y="96"/>
                    <a:pt x="166" y="100"/>
                    <a:pt x="168" y="100"/>
                  </a:cubicBezTo>
                  <a:cubicBezTo>
                    <a:pt x="178" y="95"/>
                    <a:pt x="180" y="95"/>
                    <a:pt x="190" y="91"/>
                  </a:cubicBezTo>
                  <a:cubicBezTo>
                    <a:pt x="186" y="93"/>
                    <a:pt x="178" y="97"/>
                    <a:pt x="172" y="100"/>
                  </a:cubicBezTo>
                  <a:cubicBezTo>
                    <a:pt x="171" y="101"/>
                    <a:pt x="171" y="101"/>
                    <a:pt x="171" y="101"/>
                  </a:cubicBezTo>
                  <a:cubicBezTo>
                    <a:pt x="164" y="106"/>
                    <a:pt x="155" y="108"/>
                    <a:pt x="147" y="113"/>
                  </a:cubicBezTo>
                  <a:cubicBezTo>
                    <a:pt x="157" y="110"/>
                    <a:pt x="157" y="110"/>
                    <a:pt x="157" y="110"/>
                  </a:cubicBezTo>
                  <a:cubicBezTo>
                    <a:pt x="157" y="110"/>
                    <a:pt x="156" y="110"/>
                    <a:pt x="156" y="111"/>
                  </a:cubicBezTo>
                  <a:cubicBezTo>
                    <a:pt x="160" y="109"/>
                    <a:pt x="163" y="107"/>
                    <a:pt x="164" y="106"/>
                  </a:cubicBezTo>
                  <a:cubicBezTo>
                    <a:pt x="178" y="99"/>
                    <a:pt x="187" y="98"/>
                    <a:pt x="189" y="98"/>
                  </a:cubicBezTo>
                  <a:cubicBezTo>
                    <a:pt x="196" y="96"/>
                    <a:pt x="187" y="101"/>
                    <a:pt x="189" y="101"/>
                  </a:cubicBezTo>
                  <a:cubicBezTo>
                    <a:pt x="199" y="97"/>
                    <a:pt x="198" y="95"/>
                    <a:pt x="209" y="91"/>
                  </a:cubicBezTo>
                  <a:cubicBezTo>
                    <a:pt x="212" y="90"/>
                    <a:pt x="211" y="90"/>
                    <a:pt x="210" y="91"/>
                  </a:cubicBezTo>
                  <a:cubicBezTo>
                    <a:pt x="217" y="87"/>
                    <a:pt x="217" y="87"/>
                    <a:pt x="217" y="87"/>
                  </a:cubicBezTo>
                  <a:cubicBezTo>
                    <a:pt x="217" y="88"/>
                    <a:pt x="236" y="81"/>
                    <a:pt x="225" y="86"/>
                  </a:cubicBezTo>
                  <a:cubicBezTo>
                    <a:pt x="224" y="87"/>
                    <a:pt x="221" y="88"/>
                    <a:pt x="218" y="89"/>
                  </a:cubicBezTo>
                  <a:cubicBezTo>
                    <a:pt x="230" y="85"/>
                    <a:pt x="248" y="80"/>
                    <a:pt x="256" y="78"/>
                  </a:cubicBezTo>
                  <a:cubicBezTo>
                    <a:pt x="254" y="79"/>
                    <a:pt x="254" y="79"/>
                    <a:pt x="255" y="79"/>
                  </a:cubicBezTo>
                  <a:cubicBezTo>
                    <a:pt x="256" y="79"/>
                    <a:pt x="256" y="78"/>
                    <a:pt x="257" y="78"/>
                  </a:cubicBezTo>
                  <a:cubicBezTo>
                    <a:pt x="259" y="77"/>
                    <a:pt x="261" y="77"/>
                    <a:pt x="261" y="78"/>
                  </a:cubicBezTo>
                  <a:cubicBezTo>
                    <a:pt x="269" y="75"/>
                    <a:pt x="267" y="75"/>
                    <a:pt x="280" y="72"/>
                  </a:cubicBezTo>
                  <a:cubicBezTo>
                    <a:pt x="284" y="70"/>
                    <a:pt x="282" y="69"/>
                    <a:pt x="285" y="68"/>
                  </a:cubicBezTo>
                  <a:cubicBezTo>
                    <a:pt x="288" y="67"/>
                    <a:pt x="291" y="66"/>
                    <a:pt x="293" y="65"/>
                  </a:cubicBezTo>
                  <a:cubicBezTo>
                    <a:pt x="292" y="66"/>
                    <a:pt x="292" y="66"/>
                    <a:pt x="292" y="66"/>
                  </a:cubicBezTo>
                  <a:cubicBezTo>
                    <a:pt x="300" y="63"/>
                    <a:pt x="300" y="63"/>
                    <a:pt x="300" y="63"/>
                  </a:cubicBezTo>
                  <a:cubicBezTo>
                    <a:pt x="297" y="64"/>
                    <a:pt x="292" y="65"/>
                    <a:pt x="287" y="67"/>
                  </a:cubicBezTo>
                  <a:cubicBezTo>
                    <a:pt x="289" y="66"/>
                    <a:pt x="291" y="65"/>
                    <a:pt x="293" y="64"/>
                  </a:cubicBezTo>
                  <a:cubicBezTo>
                    <a:pt x="282" y="67"/>
                    <a:pt x="282" y="67"/>
                    <a:pt x="282" y="67"/>
                  </a:cubicBezTo>
                  <a:cubicBezTo>
                    <a:pt x="279" y="68"/>
                    <a:pt x="277" y="69"/>
                    <a:pt x="275" y="70"/>
                  </a:cubicBezTo>
                  <a:cubicBezTo>
                    <a:pt x="287" y="66"/>
                    <a:pt x="287" y="66"/>
                    <a:pt x="287" y="66"/>
                  </a:cubicBezTo>
                  <a:cubicBezTo>
                    <a:pt x="285" y="67"/>
                    <a:pt x="284" y="67"/>
                    <a:pt x="283" y="68"/>
                  </a:cubicBezTo>
                  <a:cubicBezTo>
                    <a:pt x="279" y="69"/>
                    <a:pt x="275" y="70"/>
                    <a:pt x="273" y="71"/>
                  </a:cubicBezTo>
                  <a:cubicBezTo>
                    <a:pt x="275" y="71"/>
                    <a:pt x="278" y="70"/>
                    <a:pt x="281" y="69"/>
                  </a:cubicBezTo>
                  <a:cubicBezTo>
                    <a:pt x="280" y="70"/>
                    <a:pt x="280" y="70"/>
                    <a:pt x="279" y="71"/>
                  </a:cubicBezTo>
                  <a:cubicBezTo>
                    <a:pt x="261" y="77"/>
                    <a:pt x="255" y="77"/>
                    <a:pt x="245" y="80"/>
                  </a:cubicBezTo>
                  <a:cubicBezTo>
                    <a:pt x="251" y="77"/>
                    <a:pt x="261" y="73"/>
                    <a:pt x="257" y="73"/>
                  </a:cubicBezTo>
                  <a:cubicBezTo>
                    <a:pt x="266" y="72"/>
                    <a:pt x="267" y="69"/>
                    <a:pt x="278" y="67"/>
                  </a:cubicBezTo>
                  <a:cubicBezTo>
                    <a:pt x="276" y="68"/>
                    <a:pt x="276" y="68"/>
                    <a:pt x="276" y="68"/>
                  </a:cubicBezTo>
                  <a:cubicBezTo>
                    <a:pt x="284" y="64"/>
                    <a:pt x="286" y="65"/>
                    <a:pt x="293" y="62"/>
                  </a:cubicBezTo>
                  <a:cubicBezTo>
                    <a:pt x="292" y="62"/>
                    <a:pt x="293" y="62"/>
                    <a:pt x="294" y="62"/>
                  </a:cubicBezTo>
                  <a:cubicBezTo>
                    <a:pt x="310" y="56"/>
                    <a:pt x="289" y="62"/>
                    <a:pt x="305" y="56"/>
                  </a:cubicBezTo>
                  <a:cubicBezTo>
                    <a:pt x="319" y="53"/>
                    <a:pt x="310" y="57"/>
                    <a:pt x="314" y="57"/>
                  </a:cubicBezTo>
                  <a:cubicBezTo>
                    <a:pt x="291" y="65"/>
                    <a:pt x="315" y="59"/>
                    <a:pt x="290" y="68"/>
                  </a:cubicBezTo>
                  <a:cubicBezTo>
                    <a:pt x="290" y="68"/>
                    <a:pt x="290" y="68"/>
                    <a:pt x="291" y="68"/>
                  </a:cubicBezTo>
                  <a:cubicBezTo>
                    <a:pt x="279" y="72"/>
                    <a:pt x="269" y="76"/>
                    <a:pt x="256" y="80"/>
                  </a:cubicBezTo>
                  <a:cubicBezTo>
                    <a:pt x="260" y="78"/>
                    <a:pt x="256" y="79"/>
                    <a:pt x="255" y="79"/>
                  </a:cubicBezTo>
                  <a:cubicBezTo>
                    <a:pt x="247" y="82"/>
                    <a:pt x="237" y="86"/>
                    <a:pt x="233" y="89"/>
                  </a:cubicBezTo>
                  <a:cubicBezTo>
                    <a:pt x="220" y="95"/>
                    <a:pt x="220" y="95"/>
                    <a:pt x="220" y="95"/>
                  </a:cubicBezTo>
                  <a:cubicBezTo>
                    <a:pt x="220" y="94"/>
                    <a:pt x="224" y="90"/>
                    <a:pt x="237" y="85"/>
                  </a:cubicBezTo>
                  <a:cubicBezTo>
                    <a:pt x="192" y="104"/>
                    <a:pt x="161" y="126"/>
                    <a:pt x="123" y="156"/>
                  </a:cubicBezTo>
                  <a:cubicBezTo>
                    <a:pt x="121" y="157"/>
                    <a:pt x="128" y="152"/>
                    <a:pt x="125" y="154"/>
                  </a:cubicBezTo>
                  <a:cubicBezTo>
                    <a:pt x="120" y="158"/>
                    <a:pt x="114" y="164"/>
                    <a:pt x="113" y="165"/>
                  </a:cubicBezTo>
                  <a:cubicBezTo>
                    <a:pt x="113" y="165"/>
                    <a:pt x="114" y="164"/>
                    <a:pt x="117" y="161"/>
                  </a:cubicBezTo>
                  <a:cubicBezTo>
                    <a:pt x="98" y="179"/>
                    <a:pt x="87" y="187"/>
                    <a:pt x="77" y="200"/>
                  </a:cubicBezTo>
                  <a:cubicBezTo>
                    <a:pt x="76" y="200"/>
                    <a:pt x="85" y="190"/>
                    <a:pt x="84" y="191"/>
                  </a:cubicBezTo>
                  <a:cubicBezTo>
                    <a:pt x="66" y="209"/>
                    <a:pt x="60" y="221"/>
                    <a:pt x="46" y="242"/>
                  </a:cubicBezTo>
                  <a:cubicBezTo>
                    <a:pt x="50" y="235"/>
                    <a:pt x="42" y="246"/>
                    <a:pt x="38" y="252"/>
                  </a:cubicBezTo>
                  <a:cubicBezTo>
                    <a:pt x="27" y="270"/>
                    <a:pt x="8" y="310"/>
                    <a:pt x="5" y="342"/>
                  </a:cubicBezTo>
                  <a:cubicBezTo>
                    <a:pt x="2" y="333"/>
                    <a:pt x="1" y="376"/>
                    <a:pt x="0" y="379"/>
                  </a:cubicBezTo>
                  <a:cubicBezTo>
                    <a:pt x="0" y="386"/>
                    <a:pt x="2" y="397"/>
                    <a:pt x="3" y="398"/>
                  </a:cubicBezTo>
                  <a:cubicBezTo>
                    <a:pt x="2" y="394"/>
                    <a:pt x="2" y="384"/>
                    <a:pt x="2" y="386"/>
                  </a:cubicBezTo>
                  <a:cubicBezTo>
                    <a:pt x="3" y="396"/>
                    <a:pt x="7" y="411"/>
                    <a:pt x="9" y="412"/>
                  </a:cubicBezTo>
                  <a:cubicBezTo>
                    <a:pt x="10" y="416"/>
                    <a:pt x="11" y="420"/>
                    <a:pt x="12" y="424"/>
                  </a:cubicBezTo>
                  <a:cubicBezTo>
                    <a:pt x="13" y="425"/>
                    <a:pt x="16" y="428"/>
                    <a:pt x="19" y="434"/>
                  </a:cubicBezTo>
                  <a:cubicBezTo>
                    <a:pt x="25" y="449"/>
                    <a:pt x="19" y="432"/>
                    <a:pt x="30" y="451"/>
                  </a:cubicBezTo>
                  <a:cubicBezTo>
                    <a:pt x="26" y="448"/>
                    <a:pt x="23" y="444"/>
                    <a:pt x="22" y="443"/>
                  </a:cubicBezTo>
                  <a:cubicBezTo>
                    <a:pt x="27" y="452"/>
                    <a:pt x="27" y="451"/>
                    <a:pt x="32" y="456"/>
                  </a:cubicBezTo>
                  <a:cubicBezTo>
                    <a:pt x="33" y="459"/>
                    <a:pt x="25" y="452"/>
                    <a:pt x="20" y="445"/>
                  </a:cubicBezTo>
                  <a:cubicBezTo>
                    <a:pt x="23" y="449"/>
                    <a:pt x="25" y="453"/>
                    <a:pt x="28" y="457"/>
                  </a:cubicBezTo>
                  <a:cubicBezTo>
                    <a:pt x="38" y="467"/>
                    <a:pt x="56" y="481"/>
                    <a:pt x="74" y="492"/>
                  </a:cubicBezTo>
                  <a:cubicBezTo>
                    <a:pt x="71" y="491"/>
                    <a:pt x="65" y="488"/>
                    <a:pt x="69" y="492"/>
                  </a:cubicBezTo>
                  <a:cubicBezTo>
                    <a:pt x="77" y="496"/>
                    <a:pt x="89" y="500"/>
                    <a:pt x="100" y="506"/>
                  </a:cubicBezTo>
                  <a:cubicBezTo>
                    <a:pt x="98" y="505"/>
                    <a:pt x="99" y="506"/>
                    <a:pt x="98" y="505"/>
                  </a:cubicBezTo>
                  <a:cubicBezTo>
                    <a:pt x="118" y="512"/>
                    <a:pt x="112" y="512"/>
                    <a:pt x="131" y="518"/>
                  </a:cubicBezTo>
                  <a:cubicBezTo>
                    <a:pt x="131" y="518"/>
                    <a:pt x="130" y="518"/>
                    <a:pt x="130" y="518"/>
                  </a:cubicBezTo>
                  <a:cubicBezTo>
                    <a:pt x="134" y="519"/>
                    <a:pt x="138" y="519"/>
                    <a:pt x="141" y="520"/>
                  </a:cubicBezTo>
                  <a:cubicBezTo>
                    <a:pt x="166" y="523"/>
                    <a:pt x="168" y="527"/>
                    <a:pt x="183" y="530"/>
                  </a:cubicBezTo>
                  <a:cubicBezTo>
                    <a:pt x="179" y="530"/>
                    <a:pt x="179" y="530"/>
                    <a:pt x="179" y="530"/>
                  </a:cubicBezTo>
                  <a:cubicBezTo>
                    <a:pt x="189" y="533"/>
                    <a:pt x="219" y="534"/>
                    <a:pt x="227" y="535"/>
                  </a:cubicBezTo>
                  <a:cubicBezTo>
                    <a:pt x="217" y="533"/>
                    <a:pt x="224" y="534"/>
                    <a:pt x="216" y="532"/>
                  </a:cubicBezTo>
                  <a:cubicBezTo>
                    <a:pt x="207" y="531"/>
                    <a:pt x="209" y="534"/>
                    <a:pt x="194" y="531"/>
                  </a:cubicBezTo>
                  <a:cubicBezTo>
                    <a:pt x="196" y="530"/>
                    <a:pt x="216" y="531"/>
                    <a:pt x="220" y="530"/>
                  </a:cubicBezTo>
                  <a:cubicBezTo>
                    <a:pt x="228" y="530"/>
                    <a:pt x="234" y="533"/>
                    <a:pt x="235" y="534"/>
                  </a:cubicBezTo>
                  <a:cubicBezTo>
                    <a:pt x="256" y="535"/>
                    <a:pt x="268" y="536"/>
                    <a:pt x="295" y="535"/>
                  </a:cubicBezTo>
                  <a:cubicBezTo>
                    <a:pt x="304" y="534"/>
                    <a:pt x="311" y="530"/>
                    <a:pt x="333" y="532"/>
                  </a:cubicBezTo>
                  <a:cubicBezTo>
                    <a:pt x="332" y="532"/>
                    <a:pt x="332" y="532"/>
                    <a:pt x="332" y="532"/>
                  </a:cubicBezTo>
                  <a:cubicBezTo>
                    <a:pt x="334" y="531"/>
                    <a:pt x="343" y="532"/>
                    <a:pt x="347" y="531"/>
                  </a:cubicBezTo>
                  <a:cubicBezTo>
                    <a:pt x="339" y="530"/>
                    <a:pt x="356" y="529"/>
                    <a:pt x="347" y="528"/>
                  </a:cubicBezTo>
                  <a:cubicBezTo>
                    <a:pt x="360" y="527"/>
                    <a:pt x="362" y="529"/>
                    <a:pt x="363" y="531"/>
                  </a:cubicBezTo>
                  <a:cubicBezTo>
                    <a:pt x="372" y="528"/>
                    <a:pt x="389" y="530"/>
                    <a:pt x="408" y="527"/>
                  </a:cubicBezTo>
                  <a:cubicBezTo>
                    <a:pt x="405" y="528"/>
                    <a:pt x="383" y="530"/>
                    <a:pt x="392" y="531"/>
                  </a:cubicBezTo>
                  <a:cubicBezTo>
                    <a:pt x="401" y="529"/>
                    <a:pt x="409" y="528"/>
                    <a:pt x="417" y="526"/>
                  </a:cubicBezTo>
                  <a:cubicBezTo>
                    <a:pt x="406" y="527"/>
                    <a:pt x="406" y="527"/>
                    <a:pt x="406" y="527"/>
                  </a:cubicBezTo>
                  <a:cubicBezTo>
                    <a:pt x="425" y="523"/>
                    <a:pt x="430" y="524"/>
                    <a:pt x="441" y="524"/>
                  </a:cubicBezTo>
                  <a:cubicBezTo>
                    <a:pt x="444" y="524"/>
                    <a:pt x="437" y="525"/>
                    <a:pt x="431" y="526"/>
                  </a:cubicBezTo>
                  <a:cubicBezTo>
                    <a:pt x="437" y="525"/>
                    <a:pt x="446" y="524"/>
                    <a:pt x="454" y="522"/>
                  </a:cubicBezTo>
                  <a:cubicBezTo>
                    <a:pt x="459" y="520"/>
                    <a:pt x="479" y="517"/>
                    <a:pt x="487" y="514"/>
                  </a:cubicBezTo>
                  <a:cubicBezTo>
                    <a:pt x="490" y="513"/>
                    <a:pt x="490" y="513"/>
                    <a:pt x="490" y="513"/>
                  </a:cubicBezTo>
                  <a:cubicBezTo>
                    <a:pt x="490" y="514"/>
                    <a:pt x="489" y="514"/>
                    <a:pt x="489" y="514"/>
                  </a:cubicBezTo>
                  <a:cubicBezTo>
                    <a:pt x="490" y="514"/>
                    <a:pt x="492" y="513"/>
                    <a:pt x="493" y="513"/>
                  </a:cubicBezTo>
                  <a:cubicBezTo>
                    <a:pt x="503" y="512"/>
                    <a:pt x="503" y="512"/>
                    <a:pt x="503" y="512"/>
                  </a:cubicBezTo>
                  <a:cubicBezTo>
                    <a:pt x="501" y="512"/>
                    <a:pt x="501" y="512"/>
                    <a:pt x="501" y="512"/>
                  </a:cubicBezTo>
                  <a:cubicBezTo>
                    <a:pt x="505" y="511"/>
                    <a:pt x="505" y="511"/>
                    <a:pt x="505" y="511"/>
                  </a:cubicBezTo>
                  <a:cubicBezTo>
                    <a:pt x="515" y="510"/>
                    <a:pt x="515" y="510"/>
                    <a:pt x="515" y="510"/>
                  </a:cubicBezTo>
                  <a:cubicBezTo>
                    <a:pt x="520" y="508"/>
                    <a:pt x="520" y="508"/>
                    <a:pt x="520" y="508"/>
                  </a:cubicBezTo>
                  <a:cubicBezTo>
                    <a:pt x="518" y="509"/>
                    <a:pt x="518" y="509"/>
                    <a:pt x="518" y="509"/>
                  </a:cubicBezTo>
                  <a:cubicBezTo>
                    <a:pt x="518" y="507"/>
                    <a:pt x="530" y="503"/>
                    <a:pt x="545" y="500"/>
                  </a:cubicBezTo>
                  <a:cubicBezTo>
                    <a:pt x="544" y="500"/>
                    <a:pt x="536" y="501"/>
                    <a:pt x="525" y="503"/>
                  </a:cubicBezTo>
                  <a:cubicBezTo>
                    <a:pt x="529" y="502"/>
                    <a:pt x="529" y="502"/>
                    <a:pt x="529" y="502"/>
                  </a:cubicBezTo>
                  <a:cubicBezTo>
                    <a:pt x="545" y="499"/>
                    <a:pt x="560" y="496"/>
                    <a:pt x="574" y="492"/>
                  </a:cubicBezTo>
                  <a:cubicBezTo>
                    <a:pt x="569" y="494"/>
                    <a:pt x="564" y="495"/>
                    <a:pt x="558" y="497"/>
                  </a:cubicBezTo>
                  <a:cubicBezTo>
                    <a:pt x="573" y="495"/>
                    <a:pt x="596" y="486"/>
                    <a:pt x="603" y="486"/>
                  </a:cubicBezTo>
                  <a:cubicBezTo>
                    <a:pt x="581" y="495"/>
                    <a:pt x="569" y="496"/>
                    <a:pt x="545" y="503"/>
                  </a:cubicBezTo>
                  <a:cubicBezTo>
                    <a:pt x="532" y="504"/>
                    <a:pt x="561" y="498"/>
                    <a:pt x="561" y="497"/>
                  </a:cubicBezTo>
                  <a:cubicBezTo>
                    <a:pt x="557" y="498"/>
                    <a:pt x="552" y="499"/>
                    <a:pt x="547" y="500"/>
                  </a:cubicBezTo>
                  <a:cubicBezTo>
                    <a:pt x="549" y="500"/>
                    <a:pt x="520" y="507"/>
                    <a:pt x="528" y="507"/>
                  </a:cubicBezTo>
                  <a:cubicBezTo>
                    <a:pt x="559" y="501"/>
                    <a:pt x="589" y="494"/>
                    <a:pt x="615" y="485"/>
                  </a:cubicBezTo>
                  <a:cubicBezTo>
                    <a:pt x="608" y="492"/>
                    <a:pt x="601" y="498"/>
                    <a:pt x="593" y="505"/>
                  </a:cubicBezTo>
                  <a:cubicBezTo>
                    <a:pt x="593" y="505"/>
                    <a:pt x="593" y="505"/>
                    <a:pt x="592" y="506"/>
                  </a:cubicBezTo>
                  <a:cubicBezTo>
                    <a:pt x="593" y="505"/>
                    <a:pt x="593" y="505"/>
                    <a:pt x="593" y="505"/>
                  </a:cubicBezTo>
                  <a:cubicBezTo>
                    <a:pt x="593" y="504"/>
                    <a:pt x="588" y="506"/>
                    <a:pt x="582" y="508"/>
                  </a:cubicBezTo>
                  <a:cubicBezTo>
                    <a:pt x="583" y="507"/>
                    <a:pt x="584" y="506"/>
                    <a:pt x="577" y="508"/>
                  </a:cubicBezTo>
                  <a:cubicBezTo>
                    <a:pt x="563" y="511"/>
                    <a:pt x="555" y="516"/>
                    <a:pt x="545" y="518"/>
                  </a:cubicBezTo>
                  <a:cubicBezTo>
                    <a:pt x="548" y="517"/>
                    <a:pt x="548" y="517"/>
                    <a:pt x="548" y="517"/>
                  </a:cubicBezTo>
                  <a:cubicBezTo>
                    <a:pt x="538" y="519"/>
                    <a:pt x="525" y="522"/>
                    <a:pt x="518" y="524"/>
                  </a:cubicBezTo>
                  <a:cubicBezTo>
                    <a:pt x="509" y="524"/>
                    <a:pt x="546" y="517"/>
                    <a:pt x="530" y="519"/>
                  </a:cubicBezTo>
                  <a:cubicBezTo>
                    <a:pt x="541" y="517"/>
                    <a:pt x="557" y="512"/>
                    <a:pt x="565" y="510"/>
                  </a:cubicBezTo>
                  <a:cubicBezTo>
                    <a:pt x="551" y="513"/>
                    <a:pt x="538" y="513"/>
                    <a:pt x="542" y="511"/>
                  </a:cubicBezTo>
                  <a:cubicBezTo>
                    <a:pt x="512" y="520"/>
                    <a:pt x="543" y="516"/>
                    <a:pt x="517" y="523"/>
                  </a:cubicBezTo>
                  <a:cubicBezTo>
                    <a:pt x="498" y="526"/>
                    <a:pt x="498" y="526"/>
                    <a:pt x="498" y="526"/>
                  </a:cubicBezTo>
                  <a:cubicBezTo>
                    <a:pt x="492" y="529"/>
                    <a:pt x="492" y="529"/>
                    <a:pt x="492" y="529"/>
                  </a:cubicBezTo>
                  <a:cubicBezTo>
                    <a:pt x="481" y="531"/>
                    <a:pt x="499" y="526"/>
                    <a:pt x="482" y="529"/>
                  </a:cubicBezTo>
                  <a:cubicBezTo>
                    <a:pt x="477" y="531"/>
                    <a:pt x="466" y="532"/>
                    <a:pt x="463" y="533"/>
                  </a:cubicBezTo>
                  <a:cubicBezTo>
                    <a:pt x="463" y="532"/>
                    <a:pt x="463" y="532"/>
                    <a:pt x="454" y="533"/>
                  </a:cubicBezTo>
                  <a:cubicBezTo>
                    <a:pt x="454" y="534"/>
                    <a:pt x="455" y="534"/>
                    <a:pt x="448" y="535"/>
                  </a:cubicBezTo>
                  <a:cubicBezTo>
                    <a:pt x="443" y="534"/>
                    <a:pt x="465" y="532"/>
                    <a:pt x="457" y="531"/>
                  </a:cubicBezTo>
                  <a:cubicBezTo>
                    <a:pt x="436" y="534"/>
                    <a:pt x="446" y="535"/>
                    <a:pt x="441" y="537"/>
                  </a:cubicBezTo>
                  <a:cubicBezTo>
                    <a:pt x="442" y="536"/>
                    <a:pt x="443" y="536"/>
                    <a:pt x="446" y="536"/>
                  </a:cubicBezTo>
                  <a:cubicBezTo>
                    <a:pt x="445" y="537"/>
                    <a:pt x="437" y="537"/>
                    <a:pt x="438" y="538"/>
                  </a:cubicBezTo>
                  <a:cubicBezTo>
                    <a:pt x="441" y="538"/>
                    <a:pt x="445" y="537"/>
                    <a:pt x="448" y="536"/>
                  </a:cubicBezTo>
                  <a:cubicBezTo>
                    <a:pt x="442" y="538"/>
                    <a:pt x="458" y="537"/>
                    <a:pt x="464" y="536"/>
                  </a:cubicBezTo>
                  <a:cubicBezTo>
                    <a:pt x="477" y="533"/>
                    <a:pt x="505" y="528"/>
                    <a:pt x="524" y="524"/>
                  </a:cubicBezTo>
                  <a:cubicBezTo>
                    <a:pt x="522" y="524"/>
                    <a:pt x="519" y="525"/>
                    <a:pt x="521" y="525"/>
                  </a:cubicBezTo>
                  <a:cubicBezTo>
                    <a:pt x="548" y="519"/>
                    <a:pt x="559" y="518"/>
                    <a:pt x="589" y="509"/>
                  </a:cubicBezTo>
                  <a:cubicBezTo>
                    <a:pt x="592" y="506"/>
                    <a:pt x="592" y="506"/>
                    <a:pt x="592" y="506"/>
                  </a:cubicBezTo>
                  <a:cubicBezTo>
                    <a:pt x="618" y="498"/>
                    <a:pt x="603" y="498"/>
                    <a:pt x="609" y="495"/>
                  </a:cubicBezTo>
                  <a:cubicBezTo>
                    <a:pt x="615" y="494"/>
                    <a:pt x="619" y="491"/>
                    <a:pt x="625" y="490"/>
                  </a:cubicBezTo>
                  <a:cubicBezTo>
                    <a:pt x="622" y="492"/>
                    <a:pt x="622" y="492"/>
                    <a:pt x="622" y="492"/>
                  </a:cubicBezTo>
                  <a:cubicBezTo>
                    <a:pt x="638" y="486"/>
                    <a:pt x="627" y="488"/>
                    <a:pt x="641" y="484"/>
                  </a:cubicBezTo>
                  <a:cubicBezTo>
                    <a:pt x="652" y="478"/>
                    <a:pt x="631" y="487"/>
                    <a:pt x="638" y="483"/>
                  </a:cubicBezTo>
                  <a:cubicBezTo>
                    <a:pt x="653" y="478"/>
                    <a:pt x="646" y="477"/>
                    <a:pt x="670" y="469"/>
                  </a:cubicBezTo>
                  <a:cubicBezTo>
                    <a:pt x="669" y="470"/>
                    <a:pt x="673" y="470"/>
                    <a:pt x="660" y="476"/>
                  </a:cubicBezTo>
                  <a:cubicBezTo>
                    <a:pt x="664" y="475"/>
                    <a:pt x="669" y="473"/>
                    <a:pt x="673" y="472"/>
                  </a:cubicBezTo>
                  <a:cubicBezTo>
                    <a:pt x="658" y="479"/>
                    <a:pt x="667" y="475"/>
                    <a:pt x="651" y="481"/>
                  </a:cubicBezTo>
                  <a:cubicBezTo>
                    <a:pt x="644" y="485"/>
                    <a:pt x="646" y="486"/>
                    <a:pt x="640" y="490"/>
                  </a:cubicBezTo>
                  <a:cubicBezTo>
                    <a:pt x="646" y="487"/>
                    <a:pt x="644" y="486"/>
                    <a:pt x="654" y="483"/>
                  </a:cubicBezTo>
                  <a:cubicBezTo>
                    <a:pt x="665" y="479"/>
                    <a:pt x="652" y="484"/>
                    <a:pt x="651" y="485"/>
                  </a:cubicBezTo>
                  <a:cubicBezTo>
                    <a:pt x="665" y="478"/>
                    <a:pt x="668" y="481"/>
                    <a:pt x="681" y="474"/>
                  </a:cubicBezTo>
                  <a:cubicBezTo>
                    <a:pt x="677" y="473"/>
                    <a:pt x="680" y="472"/>
                    <a:pt x="670" y="474"/>
                  </a:cubicBezTo>
                  <a:cubicBezTo>
                    <a:pt x="679" y="470"/>
                    <a:pt x="691" y="466"/>
                    <a:pt x="691" y="468"/>
                  </a:cubicBezTo>
                  <a:cubicBezTo>
                    <a:pt x="692" y="466"/>
                    <a:pt x="692" y="466"/>
                    <a:pt x="692" y="466"/>
                  </a:cubicBezTo>
                  <a:cubicBezTo>
                    <a:pt x="695" y="466"/>
                    <a:pt x="702" y="462"/>
                    <a:pt x="702" y="462"/>
                  </a:cubicBezTo>
                  <a:cubicBezTo>
                    <a:pt x="705" y="460"/>
                    <a:pt x="705" y="460"/>
                    <a:pt x="705" y="460"/>
                  </a:cubicBezTo>
                  <a:cubicBezTo>
                    <a:pt x="698" y="462"/>
                    <a:pt x="692" y="464"/>
                    <a:pt x="681" y="469"/>
                  </a:cubicBezTo>
                  <a:cubicBezTo>
                    <a:pt x="685" y="467"/>
                    <a:pt x="674" y="470"/>
                    <a:pt x="688" y="463"/>
                  </a:cubicBezTo>
                  <a:cubicBezTo>
                    <a:pt x="695" y="460"/>
                    <a:pt x="690" y="464"/>
                    <a:pt x="690" y="464"/>
                  </a:cubicBezTo>
                  <a:cubicBezTo>
                    <a:pt x="723" y="447"/>
                    <a:pt x="725" y="451"/>
                    <a:pt x="750" y="436"/>
                  </a:cubicBezTo>
                  <a:cubicBezTo>
                    <a:pt x="744" y="440"/>
                    <a:pt x="728" y="448"/>
                    <a:pt x="716" y="455"/>
                  </a:cubicBezTo>
                  <a:cubicBezTo>
                    <a:pt x="724" y="452"/>
                    <a:pt x="732" y="446"/>
                    <a:pt x="739" y="442"/>
                  </a:cubicBezTo>
                  <a:cubicBezTo>
                    <a:pt x="733" y="446"/>
                    <a:pt x="732" y="448"/>
                    <a:pt x="740" y="444"/>
                  </a:cubicBezTo>
                  <a:cubicBezTo>
                    <a:pt x="743" y="441"/>
                    <a:pt x="743" y="441"/>
                    <a:pt x="743" y="441"/>
                  </a:cubicBezTo>
                  <a:cubicBezTo>
                    <a:pt x="747" y="439"/>
                    <a:pt x="755" y="434"/>
                    <a:pt x="756" y="434"/>
                  </a:cubicBezTo>
                  <a:cubicBezTo>
                    <a:pt x="756" y="434"/>
                    <a:pt x="754" y="435"/>
                    <a:pt x="749" y="437"/>
                  </a:cubicBezTo>
                  <a:cubicBezTo>
                    <a:pt x="760" y="430"/>
                    <a:pt x="780" y="416"/>
                    <a:pt x="799" y="403"/>
                  </a:cubicBezTo>
                  <a:cubicBezTo>
                    <a:pt x="799" y="406"/>
                    <a:pt x="773" y="422"/>
                    <a:pt x="788" y="415"/>
                  </a:cubicBezTo>
                  <a:cubicBezTo>
                    <a:pt x="795" y="409"/>
                    <a:pt x="800" y="403"/>
                    <a:pt x="813" y="394"/>
                  </a:cubicBezTo>
                  <a:cubicBezTo>
                    <a:pt x="809" y="399"/>
                    <a:pt x="820" y="390"/>
                    <a:pt x="820" y="391"/>
                  </a:cubicBezTo>
                  <a:cubicBezTo>
                    <a:pt x="826" y="385"/>
                    <a:pt x="831" y="379"/>
                    <a:pt x="836" y="374"/>
                  </a:cubicBezTo>
                  <a:cubicBezTo>
                    <a:pt x="844" y="366"/>
                    <a:pt x="853" y="357"/>
                    <a:pt x="859" y="348"/>
                  </a:cubicBezTo>
                  <a:cubicBezTo>
                    <a:pt x="857" y="351"/>
                    <a:pt x="854" y="355"/>
                    <a:pt x="850" y="359"/>
                  </a:cubicBezTo>
                  <a:cubicBezTo>
                    <a:pt x="858" y="345"/>
                    <a:pt x="870" y="337"/>
                    <a:pt x="879" y="319"/>
                  </a:cubicBezTo>
                  <a:cubicBezTo>
                    <a:pt x="875" y="328"/>
                    <a:pt x="875" y="328"/>
                    <a:pt x="875" y="328"/>
                  </a:cubicBezTo>
                  <a:cubicBezTo>
                    <a:pt x="883" y="315"/>
                    <a:pt x="888" y="304"/>
                    <a:pt x="892" y="292"/>
                  </a:cubicBezTo>
                  <a:cubicBezTo>
                    <a:pt x="893" y="293"/>
                    <a:pt x="893" y="293"/>
                    <a:pt x="893" y="293"/>
                  </a:cubicBezTo>
                  <a:cubicBezTo>
                    <a:pt x="893" y="291"/>
                    <a:pt x="900" y="266"/>
                    <a:pt x="900" y="260"/>
                  </a:cubicBezTo>
                  <a:cubicBezTo>
                    <a:pt x="892" y="296"/>
                    <a:pt x="890" y="290"/>
                    <a:pt x="875" y="322"/>
                  </a:cubicBezTo>
                  <a:cubicBezTo>
                    <a:pt x="880" y="310"/>
                    <a:pt x="884" y="301"/>
                    <a:pt x="888" y="287"/>
                  </a:cubicBezTo>
                  <a:cubicBezTo>
                    <a:pt x="890" y="282"/>
                    <a:pt x="891" y="280"/>
                    <a:pt x="891" y="280"/>
                  </a:cubicBezTo>
                  <a:cubicBezTo>
                    <a:pt x="892" y="275"/>
                    <a:pt x="891" y="273"/>
                    <a:pt x="893" y="265"/>
                  </a:cubicBezTo>
                  <a:cubicBezTo>
                    <a:pt x="894" y="263"/>
                    <a:pt x="894" y="263"/>
                    <a:pt x="894" y="263"/>
                  </a:cubicBezTo>
                  <a:cubicBezTo>
                    <a:pt x="900" y="239"/>
                    <a:pt x="895" y="241"/>
                    <a:pt x="896" y="219"/>
                  </a:cubicBezTo>
                  <a:cubicBezTo>
                    <a:pt x="898" y="214"/>
                    <a:pt x="899" y="238"/>
                    <a:pt x="897" y="253"/>
                  </a:cubicBezTo>
                  <a:cubicBezTo>
                    <a:pt x="901" y="242"/>
                    <a:pt x="894" y="275"/>
                    <a:pt x="898" y="263"/>
                  </a:cubicBezTo>
                  <a:cubicBezTo>
                    <a:pt x="899" y="256"/>
                    <a:pt x="899" y="256"/>
                    <a:pt x="899" y="256"/>
                  </a:cubicBezTo>
                  <a:cubicBezTo>
                    <a:pt x="900" y="249"/>
                    <a:pt x="901" y="250"/>
                    <a:pt x="900" y="254"/>
                  </a:cubicBezTo>
                  <a:cubicBezTo>
                    <a:pt x="901" y="245"/>
                    <a:pt x="901" y="247"/>
                    <a:pt x="901" y="243"/>
                  </a:cubicBezTo>
                  <a:cubicBezTo>
                    <a:pt x="902" y="206"/>
                    <a:pt x="905" y="248"/>
                    <a:pt x="905" y="211"/>
                  </a:cubicBezTo>
                  <a:cubicBezTo>
                    <a:pt x="905" y="215"/>
                    <a:pt x="906" y="225"/>
                    <a:pt x="907" y="223"/>
                  </a:cubicBezTo>
                  <a:cubicBezTo>
                    <a:pt x="907" y="230"/>
                    <a:pt x="906" y="237"/>
                    <a:pt x="905" y="243"/>
                  </a:cubicBezTo>
                  <a:cubicBezTo>
                    <a:pt x="907" y="244"/>
                    <a:pt x="907" y="244"/>
                    <a:pt x="907" y="244"/>
                  </a:cubicBezTo>
                  <a:cubicBezTo>
                    <a:pt x="910" y="218"/>
                    <a:pt x="905" y="203"/>
                    <a:pt x="900" y="193"/>
                  </a:cubicBezTo>
                  <a:close/>
                  <a:moveTo>
                    <a:pt x="568" y="512"/>
                  </a:moveTo>
                  <a:cubicBezTo>
                    <a:pt x="578" y="510"/>
                    <a:pt x="578" y="510"/>
                    <a:pt x="578" y="510"/>
                  </a:cubicBezTo>
                  <a:cubicBezTo>
                    <a:pt x="574" y="511"/>
                    <a:pt x="571" y="512"/>
                    <a:pt x="568" y="512"/>
                  </a:cubicBezTo>
                  <a:close/>
                  <a:moveTo>
                    <a:pt x="443" y="18"/>
                  </a:moveTo>
                  <a:cubicBezTo>
                    <a:pt x="465" y="12"/>
                    <a:pt x="465" y="12"/>
                    <a:pt x="465" y="12"/>
                  </a:cubicBezTo>
                  <a:cubicBezTo>
                    <a:pt x="454" y="13"/>
                    <a:pt x="452" y="16"/>
                    <a:pt x="438" y="18"/>
                  </a:cubicBezTo>
                  <a:cubicBezTo>
                    <a:pt x="439" y="16"/>
                    <a:pt x="438" y="15"/>
                    <a:pt x="453" y="12"/>
                  </a:cubicBezTo>
                  <a:cubicBezTo>
                    <a:pt x="466" y="11"/>
                    <a:pt x="452" y="13"/>
                    <a:pt x="459" y="13"/>
                  </a:cubicBezTo>
                  <a:cubicBezTo>
                    <a:pt x="469" y="9"/>
                    <a:pt x="472" y="13"/>
                    <a:pt x="483" y="10"/>
                  </a:cubicBezTo>
                  <a:cubicBezTo>
                    <a:pt x="496" y="9"/>
                    <a:pt x="492" y="11"/>
                    <a:pt x="496" y="11"/>
                  </a:cubicBezTo>
                  <a:cubicBezTo>
                    <a:pt x="483" y="12"/>
                    <a:pt x="502" y="12"/>
                    <a:pt x="486" y="14"/>
                  </a:cubicBezTo>
                  <a:cubicBezTo>
                    <a:pt x="499" y="14"/>
                    <a:pt x="495" y="11"/>
                    <a:pt x="506" y="11"/>
                  </a:cubicBezTo>
                  <a:cubicBezTo>
                    <a:pt x="508" y="13"/>
                    <a:pt x="508" y="13"/>
                    <a:pt x="508" y="13"/>
                  </a:cubicBezTo>
                  <a:cubicBezTo>
                    <a:pt x="518" y="13"/>
                    <a:pt x="540" y="14"/>
                    <a:pt x="553" y="12"/>
                  </a:cubicBezTo>
                  <a:cubicBezTo>
                    <a:pt x="542" y="11"/>
                    <a:pt x="560" y="11"/>
                    <a:pt x="558" y="10"/>
                  </a:cubicBezTo>
                  <a:cubicBezTo>
                    <a:pt x="556" y="12"/>
                    <a:pt x="540" y="11"/>
                    <a:pt x="541" y="10"/>
                  </a:cubicBezTo>
                  <a:cubicBezTo>
                    <a:pt x="548" y="9"/>
                    <a:pt x="565" y="9"/>
                    <a:pt x="573" y="10"/>
                  </a:cubicBezTo>
                  <a:cubicBezTo>
                    <a:pt x="560" y="8"/>
                    <a:pt x="560" y="8"/>
                    <a:pt x="560" y="8"/>
                  </a:cubicBezTo>
                  <a:cubicBezTo>
                    <a:pt x="566" y="8"/>
                    <a:pt x="588" y="7"/>
                    <a:pt x="589" y="7"/>
                  </a:cubicBezTo>
                  <a:cubicBezTo>
                    <a:pt x="596" y="8"/>
                    <a:pt x="606" y="8"/>
                    <a:pt x="609" y="10"/>
                  </a:cubicBezTo>
                  <a:cubicBezTo>
                    <a:pt x="605" y="9"/>
                    <a:pt x="601" y="10"/>
                    <a:pt x="597" y="10"/>
                  </a:cubicBezTo>
                  <a:cubicBezTo>
                    <a:pt x="592" y="9"/>
                    <a:pt x="592" y="9"/>
                    <a:pt x="592" y="9"/>
                  </a:cubicBezTo>
                  <a:cubicBezTo>
                    <a:pt x="585" y="10"/>
                    <a:pt x="585" y="10"/>
                    <a:pt x="585" y="10"/>
                  </a:cubicBezTo>
                  <a:cubicBezTo>
                    <a:pt x="593" y="11"/>
                    <a:pt x="610" y="13"/>
                    <a:pt x="614" y="15"/>
                  </a:cubicBezTo>
                  <a:cubicBezTo>
                    <a:pt x="595" y="13"/>
                    <a:pt x="565" y="12"/>
                    <a:pt x="530" y="16"/>
                  </a:cubicBezTo>
                  <a:cubicBezTo>
                    <a:pt x="530" y="16"/>
                    <a:pt x="530" y="16"/>
                    <a:pt x="532" y="16"/>
                  </a:cubicBezTo>
                  <a:cubicBezTo>
                    <a:pt x="514" y="16"/>
                    <a:pt x="512" y="16"/>
                    <a:pt x="498" y="17"/>
                  </a:cubicBezTo>
                  <a:cubicBezTo>
                    <a:pt x="502" y="16"/>
                    <a:pt x="502" y="16"/>
                    <a:pt x="502" y="16"/>
                  </a:cubicBezTo>
                  <a:cubicBezTo>
                    <a:pt x="500" y="15"/>
                    <a:pt x="488" y="17"/>
                    <a:pt x="476" y="18"/>
                  </a:cubicBezTo>
                  <a:cubicBezTo>
                    <a:pt x="473" y="19"/>
                    <a:pt x="466" y="20"/>
                    <a:pt x="461" y="20"/>
                  </a:cubicBezTo>
                  <a:cubicBezTo>
                    <a:pt x="463" y="19"/>
                    <a:pt x="463" y="19"/>
                    <a:pt x="463" y="19"/>
                  </a:cubicBezTo>
                  <a:cubicBezTo>
                    <a:pt x="460" y="19"/>
                    <a:pt x="449" y="20"/>
                    <a:pt x="436" y="22"/>
                  </a:cubicBezTo>
                  <a:cubicBezTo>
                    <a:pt x="441" y="20"/>
                    <a:pt x="441" y="20"/>
                    <a:pt x="441" y="20"/>
                  </a:cubicBezTo>
                  <a:cubicBezTo>
                    <a:pt x="444" y="19"/>
                    <a:pt x="448" y="18"/>
                    <a:pt x="453" y="17"/>
                  </a:cubicBezTo>
                  <a:cubicBezTo>
                    <a:pt x="450" y="18"/>
                    <a:pt x="447" y="18"/>
                    <a:pt x="443" y="18"/>
                  </a:cubicBezTo>
                  <a:close/>
                  <a:moveTo>
                    <a:pt x="598" y="486"/>
                  </a:moveTo>
                  <a:cubicBezTo>
                    <a:pt x="594" y="487"/>
                    <a:pt x="592" y="488"/>
                    <a:pt x="591" y="488"/>
                  </a:cubicBezTo>
                  <a:cubicBezTo>
                    <a:pt x="599" y="486"/>
                    <a:pt x="599" y="486"/>
                    <a:pt x="599" y="486"/>
                  </a:cubicBezTo>
                  <a:lnTo>
                    <a:pt x="598" y="486"/>
                  </a:lnTo>
                  <a:close/>
                  <a:moveTo>
                    <a:pt x="620" y="481"/>
                  </a:moveTo>
                  <a:cubicBezTo>
                    <a:pt x="617" y="481"/>
                    <a:pt x="616" y="481"/>
                    <a:pt x="615" y="481"/>
                  </a:cubicBezTo>
                  <a:cubicBezTo>
                    <a:pt x="622" y="479"/>
                    <a:pt x="622" y="479"/>
                    <a:pt x="622" y="479"/>
                  </a:cubicBezTo>
                  <a:lnTo>
                    <a:pt x="620" y="481"/>
                  </a:lnTo>
                  <a:close/>
                  <a:moveTo>
                    <a:pt x="679" y="440"/>
                  </a:moveTo>
                  <a:cubicBezTo>
                    <a:pt x="679" y="440"/>
                    <a:pt x="671" y="444"/>
                    <a:pt x="660" y="449"/>
                  </a:cubicBezTo>
                  <a:cubicBezTo>
                    <a:pt x="660" y="448"/>
                    <a:pt x="660" y="448"/>
                    <a:pt x="660" y="448"/>
                  </a:cubicBezTo>
                  <a:cubicBezTo>
                    <a:pt x="661" y="448"/>
                    <a:pt x="661" y="448"/>
                    <a:pt x="661" y="447"/>
                  </a:cubicBezTo>
                  <a:cubicBezTo>
                    <a:pt x="664" y="446"/>
                    <a:pt x="665" y="446"/>
                    <a:pt x="666" y="446"/>
                  </a:cubicBezTo>
                  <a:cubicBezTo>
                    <a:pt x="672" y="441"/>
                    <a:pt x="662" y="445"/>
                    <a:pt x="651" y="450"/>
                  </a:cubicBezTo>
                  <a:cubicBezTo>
                    <a:pt x="648" y="452"/>
                    <a:pt x="648" y="452"/>
                    <a:pt x="648" y="452"/>
                  </a:cubicBezTo>
                  <a:cubicBezTo>
                    <a:pt x="638" y="455"/>
                    <a:pt x="632" y="456"/>
                    <a:pt x="619" y="461"/>
                  </a:cubicBezTo>
                  <a:cubicBezTo>
                    <a:pt x="590" y="476"/>
                    <a:pt x="590" y="476"/>
                    <a:pt x="590" y="476"/>
                  </a:cubicBezTo>
                  <a:cubicBezTo>
                    <a:pt x="581" y="479"/>
                    <a:pt x="581" y="479"/>
                    <a:pt x="581" y="479"/>
                  </a:cubicBezTo>
                  <a:cubicBezTo>
                    <a:pt x="577" y="479"/>
                    <a:pt x="563" y="483"/>
                    <a:pt x="568" y="480"/>
                  </a:cubicBezTo>
                  <a:cubicBezTo>
                    <a:pt x="566" y="480"/>
                    <a:pt x="571" y="478"/>
                    <a:pt x="577" y="477"/>
                  </a:cubicBezTo>
                  <a:cubicBezTo>
                    <a:pt x="578" y="477"/>
                    <a:pt x="577" y="477"/>
                    <a:pt x="578" y="477"/>
                  </a:cubicBezTo>
                  <a:cubicBezTo>
                    <a:pt x="579" y="476"/>
                    <a:pt x="579" y="475"/>
                    <a:pt x="572" y="476"/>
                  </a:cubicBezTo>
                  <a:cubicBezTo>
                    <a:pt x="579" y="474"/>
                    <a:pt x="580" y="474"/>
                    <a:pt x="585" y="472"/>
                  </a:cubicBezTo>
                  <a:cubicBezTo>
                    <a:pt x="578" y="474"/>
                    <a:pt x="578" y="474"/>
                    <a:pt x="578" y="474"/>
                  </a:cubicBezTo>
                  <a:cubicBezTo>
                    <a:pt x="589" y="471"/>
                    <a:pt x="605" y="463"/>
                    <a:pt x="605" y="462"/>
                  </a:cubicBezTo>
                  <a:cubicBezTo>
                    <a:pt x="602" y="465"/>
                    <a:pt x="594" y="466"/>
                    <a:pt x="588" y="467"/>
                  </a:cubicBezTo>
                  <a:cubicBezTo>
                    <a:pt x="593" y="465"/>
                    <a:pt x="602" y="461"/>
                    <a:pt x="595" y="464"/>
                  </a:cubicBezTo>
                  <a:cubicBezTo>
                    <a:pt x="592" y="465"/>
                    <a:pt x="572" y="472"/>
                    <a:pt x="587" y="468"/>
                  </a:cubicBezTo>
                  <a:cubicBezTo>
                    <a:pt x="581" y="471"/>
                    <a:pt x="573" y="474"/>
                    <a:pt x="566" y="475"/>
                  </a:cubicBezTo>
                  <a:cubicBezTo>
                    <a:pt x="574" y="472"/>
                    <a:pt x="568" y="473"/>
                    <a:pt x="570" y="471"/>
                  </a:cubicBezTo>
                  <a:cubicBezTo>
                    <a:pt x="563" y="474"/>
                    <a:pt x="564" y="475"/>
                    <a:pt x="563" y="476"/>
                  </a:cubicBezTo>
                  <a:cubicBezTo>
                    <a:pt x="541" y="480"/>
                    <a:pt x="532" y="479"/>
                    <a:pt x="509" y="485"/>
                  </a:cubicBezTo>
                  <a:cubicBezTo>
                    <a:pt x="506" y="486"/>
                    <a:pt x="523" y="482"/>
                    <a:pt x="521" y="483"/>
                  </a:cubicBezTo>
                  <a:cubicBezTo>
                    <a:pt x="504" y="489"/>
                    <a:pt x="498" y="486"/>
                    <a:pt x="483" y="489"/>
                  </a:cubicBezTo>
                  <a:cubicBezTo>
                    <a:pt x="488" y="490"/>
                    <a:pt x="488" y="490"/>
                    <a:pt x="488" y="490"/>
                  </a:cubicBezTo>
                  <a:cubicBezTo>
                    <a:pt x="483" y="492"/>
                    <a:pt x="472" y="494"/>
                    <a:pt x="466" y="495"/>
                  </a:cubicBezTo>
                  <a:cubicBezTo>
                    <a:pt x="464" y="494"/>
                    <a:pt x="448" y="496"/>
                    <a:pt x="460" y="493"/>
                  </a:cubicBezTo>
                  <a:cubicBezTo>
                    <a:pt x="434" y="496"/>
                    <a:pt x="437" y="500"/>
                    <a:pt x="407" y="504"/>
                  </a:cubicBezTo>
                  <a:cubicBezTo>
                    <a:pt x="421" y="502"/>
                    <a:pt x="423" y="502"/>
                    <a:pt x="434" y="501"/>
                  </a:cubicBezTo>
                  <a:cubicBezTo>
                    <a:pt x="422" y="503"/>
                    <a:pt x="432" y="502"/>
                    <a:pt x="431" y="503"/>
                  </a:cubicBezTo>
                  <a:cubicBezTo>
                    <a:pt x="424" y="503"/>
                    <a:pt x="401" y="507"/>
                    <a:pt x="417" y="503"/>
                  </a:cubicBezTo>
                  <a:cubicBezTo>
                    <a:pt x="407" y="505"/>
                    <a:pt x="388" y="506"/>
                    <a:pt x="384" y="507"/>
                  </a:cubicBezTo>
                  <a:cubicBezTo>
                    <a:pt x="392" y="507"/>
                    <a:pt x="392" y="507"/>
                    <a:pt x="392" y="507"/>
                  </a:cubicBezTo>
                  <a:cubicBezTo>
                    <a:pt x="379" y="508"/>
                    <a:pt x="366" y="510"/>
                    <a:pt x="360" y="512"/>
                  </a:cubicBezTo>
                  <a:cubicBezTo>
                    <a:pt x="377" y="511"/>
                    <a:pt x="376" y="508"/>
                    <a:pt x="398" y="507"/>
                  </a:cubicBezTo>
                  <a:cubicBezTo>
                    <a:pt x="421" y="506"/>
                    <a:pt x="392" y="508"/>
                    <a:pt x="408" y="509"/>
                  </a:cubicBezTo>
                  <a:cubicBezTo>
                    <a:pt x="424" y="506"/>
                    <a:pt x="424" y="506"/>
                    <a:pt x="424" y="506"/>
                  </a:cubicBezTo>
                  <a:cubicBezTo>
                    <a:pt x="416" y="506"/>
                    <a:pt x="416" y="506"/>
                    <a:pt x="416" y="506"/>
                  </a:cubicBezTo>
                  <a:cubicBezTo>
                    <a:pt x="419" y="504"/>
                    <a:pt x="442" y="503"/>
                    <a:pt x="439" y="501"/>
                  </a:cubicBezTo>
                  <a:cubicBezTo>
                    <a:pt x="456" y="501"/>
                    <a:pt x="461" y="499"/>
                    <a:pt x="480" y="498"/>
                  </a:cubicBezTo>
                  <a:cubicBezTo>
                    <a:pt x="484" y="496"/>
                    <a:pt x="477" y="497"/>
                    <a:pt x="472" y="498"/>
                  </a:cubicBezTo>
                  <a:cubicBezTo>
                    <a:pt x="481" y="497"/>
                    <a:pt x="481" y="494"/>
                    <a:pt x="494" y="493"/>
                  </a:cubicBezTo>
                  <a:cubicBezTo>
                    <a:pt x="500" y="492"/>
                    <a:pt x="495" y="491"/>
                    <a:pt x="485" y="493"/>
                  </a:cubicBezTo>
                  <a:cubicBezTo>
                    <a:pt x="494" y="492"/>
                    <a:pt x="503" y="490"/>
                    <a:pt x="513" y="488"/>
                  </a:cubicBezTo>
                  <a:cubicBezTo>
                    <a:pt x="502" y="489"/>
                    <a:pt x="502" y="489"/>
                    <a:pt x="502" y="489"/>
                  </a:cubicBezTo>
                  <a:cubicBezTo>
                    <a:pt x="513" y="487"/>
                    <a:pt x="513" y="487"/>
                    <a:pt x="513" y="487"/>
                  </a:cubicBezTo>
                  <a:cubicBezTo>
                    <a:pt x="504" y="487"/>
                    <a:pt x="504" y="487"/>
                    <a:pt x="504" y="487"/>
                  </a:cubicBezTo>
                  <a:cubicBezTo>
                    <a:pt x="524" y="483"/>
                    <a:pt x="548" y="478"/>
                    <a:pt x="559" y="477"/>
                  </a:cubicBezTo>
                  <a:cubicBezTo>
                    <a:pt x="541" y="483"/>
                    <a:pt x="512" y="489"/>
                    <a:pt x="502" y="493"/>
                  </a:cubicBezTo>
                  <a:cubicBezTo>
                    <a:pt x="506" y="493"/>
                    <a:pt x="516" y="489"/>
                    <a:pt x="521" y="490"/>
                  </a:cubicBezTo>
                  <a:cubicBezTo>
                    <a:pt x="527" y="487"/>
                    <a:pt x="527" y="487"/>
                    <a:pt x="527" y="487"/>
                  </a:cubicBezTo>
                  <a:cubicBezTo>
                    <a:pt x="533" y="485"/>
                    <a:pt x="547" y="482"/>
                    <a:pt x="549" y="483"/>
                  </a:cubicBezTo>
                  <a:cubicBezTo>
                    <a:pt x="532" y="487"/>
                    <a:pt x="527" y="490"/>
                    <a:pt x="519" y="493"/>
                  </a:cubicBezTo>
                  <a:cubicBezTo>
                    <a:pt x="519" y="493"/>
                    <a:pt x="518" y="494"/>
                    <a:pt x="515" y="494"/>
                  </a:cubicBezTo>
                  <a:cubicBezTo>
                    <a:pt x="515" y="494"/>
                    <a:pt x="515" y="494"/>
                    <a:pt x="515" y="494"/>
                  </a:cubicBezTo>
                  <a:cubicBezTo>
                    <a:pt x="515" y="494"/>
                    <a:pt x="515" y="494"/>
                    <a:pt x="515" y="494"/>
                  </a:cubicBezTo>
                  <a:cubicBezTo>
                    <a:pt x="510" y="495"/>
                    <a:pt x="501" y="497"/>
                    <a:pt x="497" y="498"/>
                  </a:cubicBezTo>
                  <a:cubicBezTo>
                    <a:pt x="490" y="499"/>
                    <a:pt x="495" y="497"/>
                    <a:pt x="495" y="497"/>
                  </a:cubicBezTo>
                  <a:cubicBezTo>
                    <a:pt x="474" y="499"/>
                    <a:pt x="460" y="505"/>
                    <a:pt x="438" y="507"/>
                  </a:cubicBezTo>
                  <a:cubicBezTo>
                    <a:pt x="437" y="506"/>
                    <a:pt x="420" y="508"/>
                    <a:pt x="425" y="507"/>
                  </a:cubicBezTo>
                  <a:cubicBezTo>
                    <a:pt x="412" y="508"/>
                    <a:pt x="405" y="510"/>
                    <a:pt x="397" y="512"/>
                  </a:cubicBezTo>
                  <a:cubicBezTo>
                    <a:pt x="395" y="511"/>
                    <a:pt x="377" y="513"/>
                    <a:pt x="384" y="512"/>
                  </a:cubicBezTo>
                  <a:cubicBezTo>
                    <a:pt x="372" y="514"/>
                    <a:pt x="372" y="514"/>
                    <a:pt x="372" y="514"/>
                  </a:cubicBezTo>
                  <a:cubicBezTo>
                    <a:pt x="363" y="514"/>
                    <a:pt x="346" y="516"/>
                    <a:pt x="343" y="515"/>
                  </a:cubicBezTo>
                  <a:cubicBezTo>
                    <a:pt x="334" y="516"/>
                    <a:pt x="341" y="517"/>
                    <a:pt x="328" y="517"/>
                  </a:cubicBezTo>
                  <a:cubicBezTo>
                    <a:pt x="329" y="517"/>
                    <a:pt x="328" y="517"/>
                    <a:pt x="331" y="517"/>
                  </a:cubicBezTo>
                  <a:cubicBezTo>
                    <a:pt x="325" y="516"/>
                    <a:pt x="311" y="517"/>
                    <a:pt x="305" y="518"/>
                  </a:cubicBezTo>
                  <a:cubicBezTo>
                    <a:pt x="314" y="518"/>
                    <a:pt x="307" y="518"/>
                    <a:pt x="318" y="518"/>
                  </a:cubicBezTo>
                  <a:cubicBezTo>
                    <a:pt x="318" y="519"/>
                    <a:pt x="306" y="520"/>
                    <a:pt x="294" y="519"/>
                  </a:cubicBezTo>
                  <a:cubicBezTo>
                    <a:pt x="310" y="518"/>
                    <a:pt x="281" y="518"/>
                    <a:pt x="289" y="517"/>
                  </a:cubicBezTo>
                  <a:cubicBezTo>
                    <a:pt x="263" y="517"/>
                    <a:pt x="248" y="519"/>
                    <a:pt x="226" y="520"/>
                  </a:cubicBezTo>
                  <a:cubicBezTo>
                    <a:pt x="201" y="519"/>
                    <a:pt x="170" y="514"/>
                    <a:pt x="151" y="511"/>
                  </a:cubicBezTo>
                  <a:cubicBezTo>
                    <a:pt x="153" y="512"/>
                    <a:pt x="153" y="512"/>
                    <a:pt x="153" y="512"/>
                  </a:cubicBezTo>
                  <a:cubicBezTo>
                    <a:pt x="142" y="510"/>
                    <a:pt x="142" y="510"/>
                    <a:pt x="142" y="510"/>
                  </a:cubicBezTo>
                  <a:cubicBezTo>
                    <a:pt x="135" y="508"/>
                    <a:pt x="142" y="508"/>
                    <a:pt x="132" y="506"/>
                  </a:cubicBezTo>
                  <a:cubicBezTo>
                    <a:pt x="136" y="505"/>
                    <a:pt x="150" y="510"/>
                    <a:pt x="160" y="511"/>
                  </a:cubicBezTo>
                  <a:cubicBezTo>
                    <a:pt x="143" y="506"/>
                    <a:pt x="177" y="513"/>
                    <a:pt x="166" y="509"/>
                  </a:cubicBezTo>
                  <a:cubicBezTo>
                    <a:pt x="158" y="512"/>
                    <a:pt x="128" y="502"/>
                    <a:pt x="113" y="497"/>
                  </a:cubicBezTo>
                  <a:cubicBezTo>
                    <a:pt x="99" y="491"/>
                    <a:pt x="120" y="498"/>
                    <a:pt x="113" y="495"/>
                  </a:cubicBezTo>
                  <a:cubicBezTo>
                    <a:pt x="108" y="495"/>
                    <a:pt x="108" y="495"/>
                    <a:pt x="108" y="495"/>
                  </a:cubicBezTo>
                  <a:cubicBezTo>
                    <a:pt x="102" y="492"/>
                    <a:pt x="101" y="491"/>
                    <a:pt x="101" y="490"/>
                  </a:cubicBezTo>
                  <a:cubicBezTo>
                    <a:pt x="87" y="484"/>
                    <a:pt x="71" y="475"/>
                    <a:pt x="60" y="467"/>
                  </a:cubicBezTo>
                  <a:cubicBezTo>
                    <a:pt x="74" y="477"/>
                    <a:pt x="54" y="465"/>
                    <a:pt x="68" y="475"/>
                  </a:cubicBezTo>
                  <a:cubicBezTo>
                    <a:pt x="63" y="473"/>
                    <a:pt x="54" y="466"/>
                    <a:pt x="47" y="459"/>
                  </a:cubicBezTo>
                  <a:cubicBezTo>
                    <a:pt x="54" y="465"/>
                    <a:pt x="39" y="448"/>
                    <a:pt x="54" y="464"/>
                  </a:cubicBezTo>
                  <a:cubicBezTo>
                    <a:pt x="53" y="460"/>
                    <a:pt x="46" y="456"/>
                    <a:pt x="40" y="448"/>
                  </a:cubicBezTo>
                  <a:cubicBezTo>
                    <a:pt x="42" y="450"/>
                    <a:pt x="44" y="452"/>
                    <a:pt x="47" y="454"/>
                  </a:cubicBezTo>
                  <a:cubicBezTo>
                    <a:pt x="35" y="443"/>
                    <a:pt x="25" y="419"/>
                    <a:pt x="23" y="415"/>
                  </a:cubicBezTo>
                  <a:cubicBezTo>
                    <a:pt x="18" y="406"/>
                    <a:pt x="13" y="390"/>
                    <a:pt x="12" y="376"/>
                  </a:cubicBezTo>
                  <a:cubicBezTo>
                    <a:pt x="12" y="363"/>
                    <a:pt x="13" y="348"/>
                    <a:pt x="17" y="333"/>
                  </a:cubicBezTo>
                  <a:cubicBezTo>
                    <a:pt x="17" y="336"/>
                    <a:pt x="17" y="336"/>
                    <a:pt x="17" y="336"/>
                  </a:cubicBezTo>
                  <a:cubicBezTo>
                    <a:pt x="19" y="327"/>
                    <a:pt x="22" y="314"/>
                    <a:pt x="27" y="303"/>
                  </a:cubicBezTo>
                  <a:cubicBezTo>
                    <a:pt x="29" y="300"/>
                    <a:pt x="29" y="300"/>
                    <a:pt x="29" y="300"/>
                  </a:cubicBezTo>
                  <a:cubicBezTo>
                    <a:pt x="32" y="292"/>
                    <a:pt x="39" y="277"/>
                    <a:pt x="45" y="265"/>
                  </a:cubicBezTo>
                  <a:cubicBezTo>
                    <a:pt x="45" y="265"/>
                    <a:pt x="39" y="276"/>
                    <a:pt x="41" y="270"/>
                  </a:cubicBezTo>
                  <a:cubicBezTo>
                    <a:pt x="38" y="276"/>
                    <a:pt x="35" y="281"/>
                    <a:pt x="37" y="280"/>
                  </a:cubicBezTo>
                  <a:cubicBezTo>
                    <a:pt x="34" y="286"/>
                    <a:pt x="33" y="285"/>
                    <a:pt x="30" y="290"/>
                  </a:cubicBezTo>
                  <a:cubicBezTo>
                    <a:pt x="34" y="282"/>
                    <a:pt x="37" y="274"/>
                    <a:pt x="41" y="266"/>
                  </a:cubicBezTo>
                  <a:cubicBezTo>
                    <a:pt x="42" y="265"/>
                    <a:pt x="43" y="264"/>
                    <a:pt x="43" y="264"/>
                  </a:cubicBezTo>
                  <a:cubicBezTo>
                    <a:pt x="43" y="262"/>
                    <a:pt x="43" y="262"/>
                    <a:pt x="43" y="262"/>
                  </a:cubicBezTo>
                  <a:cubicBezTo>
                    <a:pt x="46" y="256"/>
                    <a:pt x="48" y="254"/>
                    <a:pt x="47" y="255"/>
                  </a:cubicBezTo>
                  <a:cubicBezTo>
                    <a:pt x="55" y="243"/>
                    <a:pt x="56" y="237"/>
                    <a:pt x="66" y="225"/>
                  </a:cubicBezTo>
                  <a:cubicBezTo>
                    <a:pt x="63" y="231"/>
                    <a:pt x="61" y="235"/>
                    <a:pt x="55" y="244"/>
                  </a:cubicBezTo>
                  <a:cubicBezTo>
                    <a:pt x="58" y="239"/>
                    <a:pt x="62" y="234"/>
                    <a:pt x="65" y="230"/>
                  </a:cubicBezTo>
                  <a:cubicBezTo>
                    <a:pt x="61" y="237"/>
                    <a:pt x="44" y="262"/>
                    <a:pt x="49" y="259"/>
                  </a:cubicBezTo>
                  <a:cubicBezTo>
                    <a:pt x="58" y="242"/>
                    <a:pt x="74" y="218"/>
                    <a:pt x="84" y="205"/>
                  </a:cubicBezTo>
                  <a:cubicBezTo>
                    <a:pt x="92" y="199"/>
                    <a:pt x="100" y="188"/>
                    <a:pt x="111" y="178"/>
                  </a:cubicBezTo>
                  <a:cubicBezTo>
                    <a:pt x="113" y="177"/>
                    <a:pt x="116" y="174"/>
                    <a:pt x="115" y="176"/>
                  </a:cubicBezTo>
                  <a:cubicBezTo>
                    <a:pt x="112" y="179"/>
                    <a:pt x="112" y="179"/>
                    <a:pt x="112" y="179"/>
                  </a:cubicBezTo>
                  <a:cubicBezTo>
                    <a:pt x="126" y="166"/>
                    <a:pt x="144" y="151"/>
                    <a:pt x="157" y="140"/>
                  </a:cubicBezTo>
                  <a:cubicBezTo>
                    <a:pt x="166" y="136"/>
                    <a:pt x="166" y="136"/>
                    <a:pt x="166" y="136"/>
                  </a:cubicBezTo>
                  <a:cubicBezTo>
                    <a:pt x="192" y="120"/>
                    <a:pt x="159" y="137"/>
                    <a:pt x="186" y="120"/>
                  </a:cubicBezTo>
                  <a:cubicBezTo>
                    <a:pt x="193" y="117"/>
                    <a:pt x="220" y="102"/>
                    <a:pt x="222" y="103"/>
                  </a:cubicBezTo>
                  <a:cubicBezTo>
                    <a:pt x="227" y="101"/>
                    <a:pt x="229" y="100"/>
                    <a:pt x="230" y="99"/>
                  </a:cubicBezTo>
                  <a:cubicBezTo>
                    <a:pt x="225" y="100"/>
                    <a:pt x="214" y="106"/>
                    <a:pt x="220" y="102"/>
                  </a:cubicBezTo>
                  <a:cubicBezTo>
                    <a:pt x="229" y="97"/>
                    <a:pt x="234" y="96"/>
                    <a:pt x="242" y="93"/>
                  </a:cubicBezTo>
                  <a:cubicBezTo>
                    <a:pt x="242" y="93"/>
                    <a:pt x="236" y="96"/>
                    <a:pt x="239" y="95"/>
                  </a:cubicBezTo>
                  <a:cubicBezTo>
                    <a:pt x="258" y="86"/>
                    <a:pt x="295" y="75"/>
                    <a:pt x="314" y="69"/>
                  </a:cubicBezTo>
                  <a:cubicBezTo>
                    <a:pt x="307" y="71"/>
                    <a:pt x="306" y="72"/>
                    <a:pt x="296" y="74"/>
                  </a:cubicBezTo>
                  <a:cubicBezTo>
                    <a:pt x="296" y="73"/>
                    <a:pt x="301" y="72"/>
                    <a:pt x="303" y="71"/>
                  </a:cubicBezTo>
                  <a:cubicBezTo>
                    <a:pt x="302" y="70"/>
                    <a:pt x="294" y="74"/>
                    <a:pt x="283" y="76"/>
                  </a:cubicBezTo>
                  <a:cubicBezTo>
                    <a:pt x="289" y="74"/>
                    <a:pt x="294" y="72"/>
                    <a:pt x="300" y="70"/>
                  </a:cubicBezTo>
                  <a:cubicBezTo>
                    <a:pt x="290" y="71"/>
                    <a:pt x="290" y="71"/>
                    <a:pt x="290" y="71"/>
                  </a:cubicBezTo>
                  <a:cubicBezTo>
                    <a:pt x="303" y="66"/>
                    <a:pt x="315" y="63"/>
                    <a:pt x="328" y="59"/>
                  </a:cubicBezTo>
                  <a:cubicBezTo>
                    <a:pt x="322" y="60"/>
                    <a:pt x="316" y="61"/>
                    <a:pt x="311" y="63"/>
                  </a:cubicBezTo>
                  <a:cubicBezTo>
                    <a:pt x="312" y="61"/>
                    <a:pt x="315" y="59"/>
                    <a:pt x="307" y="61"/>
                  </a:cubicBezTo>
                  <a:cubicBezTo>
                    <a:pt x="327" y="54"/>
                    <a:pt x="325" y="51"/>
                    <a:pt x="348" y="47"/>
                  </a:cubicBezTo>
                  <a:cubicBezTo>
                    <a:pt x="348" y="47"/>
                    <a:pt x="348" y="47"/>
                    <a:pt x="348" y="47"/>
                  </a:cubicBezTo>
                  <a:cubicBezTo>
                    <a:pt x="357" y="44"/>
                    <a:pt x="357" y="44"/>
                    <a:pt x="357" y="44"/>
                  </a:cubicBezTo>
                  <a:cubicBezTo>
                    <a:pt x="371" y="41"/>
                    <a:pt x="371" y="41"/>
                    <a:pt x="371" y="41"/>
                  </a:cubicBezTo>
                  <a:cubicBezTo>
                    <a:pt x="363" y="45"/>
                    <a:pt x="353" y="47"/>
                    <a:pt x="346" y="49"/>
                  </a:cubicBezTo>
                  <a:cubicBezTo>
                    <a:pt x="363" y="48"/>
                    <a:pt x="367" y="42"/>
                    <a:pt x="386" y="38"/>
                  </a:cubicBezTo>
                  <a:cubicBezTo>
                    <a:pt x="402" y="38"/>
                    <a:pt x="367" y="44"/>
                    <a:pt x="368" y="46"/>
                  </a:cubicBezTo>
                  <a:cubicBezTo>
                    <a:pt x="372" y="44"/>
                    <a:pt x="382" y="43"/>
                    <a:pt x="381" y="44"/>
                  </a:cubicBezTo>
                  <a:cubicBezTo>
                    <a:pt x="363" y="47"/>
                    <a:pt x="370" y="48"/>
                    <a:pt x="351" y="51"/>
                  </a:cubicBezTo>
                  <a:cubicBezTo>
                    <a:pt x="360" y="48"/>
                    <a:pt x="349" y="50"/>
                    <a:pt x="351" y="49"/>
                  </a:cubicBezTo>
                  <a:cubicBezTo>
                    <a:pt x="348" y="50"/>
                    <a:pt x="331" y="55"/>
                    <a:pt x="318" y="58"/>
                  </a:cubicBezTo>
                  <a:cubicBezTo>
                    <a:pt x="315" y="61"/>
                    <a:pt x="329" y="57"/>
                    <a:pt x="337" y="55"/>
                  </a:cubicBezTo>
                  <a:cubicBezTo>
                    <a:pt x="352" y="50"/>
                    <a:pt x="368" y="49"/>
                    <a:pt x="380" y="45"/>
                  </a:cubicBezTo>
                  <a:cubicBezTo>
                    <a:pt x="396" y="41"/>
                    <a:pt x="381" y="46"/>
                    <a:pt x="382" y="46"/>
                  </a:cubicBezTo>
                  <a:cubicBezTo>
                    <a:pt x="397" y="44"/>
                    <a:pt x="388" y="43"/>
                    <a:pt x="393" y="42"/>
                  </a:cubicBezTo>
                  <a:cubicBezTo>
                    <a:pt x="415" y="37"/>
                    <a:pt x="418" y="39"/>
                    <a:pt x="434" y="37"/>
                  </a:cubicBezTo>
                  <a:cubicBezTo>
                    <a:pt x="447" y="34"/>
                    <a:pt x="480" y="30"/>
                    <a:pt x="503" y="29"/>
                  </a:cubicBezTo>
                  <a:cubicBezTo>
                    <a:pt x="500" y="30"/>
                    <a:pt x="503" y="31"/>
                    <a:pt x="505" y="31"/>
                  </a:cubicBezTo>
                  <a:cubicBezTo>
                    <a:pt x="518" y="27"/>
                    <a:pt x="514" y="29"/>
                    <a:pt x="531" y="27"/>
                  </a:cubicBezTo>
                  <a:cubicBezTo>
                    <a:pt x="516" y="26"/>
                    <a:pt x="516" y="26"/>
                    <a:pt x="516" y="26"/>
                  </a:cubicBezTo>
                  <a:cubicBezTo>
                    <a:pt x="528" y="26"/>
                    <a:pt x="537" y="24"/>
                    <a:pt x="548" y="25"/>
                  </a:cubicBezTo>
                  <a:cubicBezTo>
                    <a:pt x="534" y="23"/>
                    <a:pt x="567" y="23"/>
                    <a:pt x="575" y="23"/>
                  </a:cubicBezTo>
                  <a:cubicBezTo>
                    <a:pt x="587" y="24"/>
                    <a:pt x="599" y="23"/>
                    <a:pt x="605" y="25"/>
                  </a:cubicBezTo>
                  <a:cubicBezTo>
                    <a:pt x="604" y="25"/>
                    <a:pt x="604" y="25"/>
                    <a:pt x="604" y="25"/>
                  </a:cubicBezTo>
                  <a:cubicBezTo>
                    <a:pt x="621" y="27"/>
                    <a:pt x="621" y="27"/>
                    <a:pt x="621" y="27"/>
                  </a:cubicBezTo>
                  <a:cubicBezTo>
                    <a:pt x="619" y="29"/>
                    <a:pt x="619" y="29"/>
                    <a:pt x="619" y="29"/>
                  </a:cubicBezTo>
                  <a:cubicBezTo>
                    <a:pt x="630" y="31"/>
                    <a:pt x="645" y="31"/>
                    <a:pt x="641" y="30"/>
                  </a:cubicBezTo>
                  <a:cubicBezTo>
                    <a:pt x="653" y="32"/>
                    <a:pt x="646" y="31"/>
                    <a:pt x="648" y="33"/>
                  </a:cubicBezTo>
                  <a:cubicBezTo>
                    <a:pt x="641" y="33"/>
                    <a:pt x="625" y="33"/>
                    <a:pt x="621" y="31"/>
                  </a:cubicBezTo>
                  <a:cubicBezTo>
                    <a:pt x="622" y="31"/>
                    <a:pt x="625" y="31"/>
                    <a:pt x="626" y="31"/>
                  </a:cubicBezTo>
                  <a:cubicBezTo>
                    <a:pt x="594" y="27"/>
                    <a:pt x="615" y="33"/>
                    <a:pt x="599" y="32"/>
                  </a:cubicBezTo>
                  <a:cubicBezTo>
                    <a:pt x="607" y="33"/>
                    <a:pt x="613" y="35"/>
                    <a:pt x="622" y="35"/>
                  </a:cubicBezTo>
                  <a:cubicBezTo>
                    <a:pt x="626" y="35"/>
                    <a:pt x="643" y="36"/>
                    <a:pt x="652" y="36"/>
                  </a:cubicBezTo>
                  <a:cubicBezTo>
                    <a:pt x="640" y="36"/>
                    <a:pt x="634" y="34"/>
                    <a:pt x="625" y="33"/>
                  </a:cubicBezTo>
                  <a:cubicBezTo>
                    <a:pt x="633" y="34"/>
                    <a:pt x="634" y="32"/>
                    <a:pt x="641" y="34"/>
                  </a:cubicBezTo>
                  <a:cubicBezTo>
                    <a:pt x="639" y="34"/>
                    <a:pt x="639" y="34"/>
                    <a:pt x="639" y="34"/>
                  </a:cubicBezTo>
                  <a:cubicBezTo>
                    <a:pt x="647" y="34"/>
                    <a:pt x="647" y="34"/>
                    <a:pt x="647" y="34"/>
                  </a:cubicBezTo>
                  <a:cubicBezTo>
                    <a:pt x="648" y="36"/>
                    <a:pt x="670" y="39"/>
                    <a:pt x="657" y="38"/>
                  </a:cubicBezTo>
                  <a:cubicBezTo>
                    <a:pt x="669" y="40"/>
                    <a:pt x="661" y="37"/>
                    <a:pt x="672" y="39"/>
                  </a:cubicBezTo>
                  <a:cubicBezTo>
                    <a:pt x="651" y="35"/>
                    <a:pt x="651" y="35"/>
                    <a:pt x="651" y="35"/>
                  </a:cubicBezTo>
                  <a:cubicBezTo>
                    <a:pt x="652" y="33"/>
                    <a:pt x="652" y="33"/>
                    <a:pt x="652" y="33"/>
                  </a:cubicBezTo>
                  <a:cubicBezTo>
                    <a:pt x="660" y="34"/>
                    <a:pt x="661" y="35"/>
                    <a:pt x="669" y="36"/>
                  </a:cubicBezTo>
                  <a:cubicBezTo>
                    <a:pt x="669" y="34"/>
                    <a:pt x="669" y="34"/>
                    <a:pt x="669" y="34"/>
                  </a:cubicBezTo>
                  <a:cubicBezTo>
                    <a:pt x="683" y="38"/>
                    <a:pt x="683" y="38"/>
                    <a:pt x="683" y="38"/>
                  </a:cubicBezTo>
                  <a:cubicBezTo>
                    <a:pt x="682" y="37"/>
                    <a:pt x="694" y="39"/>
                    <a:pt x="696" y="40"/>
                  </a:cubicBezTo>
                  <a:cubicBezTo>
                    <a:pt x="703" y="42"/>
                    <a:pt x="698" y="44"/>
                    <a:pt x="711" y="46"/>
                  </a:cubicBezTo>
                  <a:cubicBezTo>
                    <a:pt x="710" y="45"/>
                    <a:pt x="710" y="45"/>
                    <a:pt x="710" y="45"/>
                  </a:cubicBezTo>
                  <a:cubicBezTo>
                    <a:pt x="718" y="47"/>
                    <a:pt x="723" y="48"/>
                    <a:pt x="733" y="52"/>
                  </a:cubicBezTo>
                  <a:cubicBezTo>
                    <a:pt x="732" y="52"/>
                    <a:pt x="730" y="51"/>
                    <a:pt x="728" y="51"/>
                  </a:cubicBezTo>
                  <a:cubicBezTo>
                    <a:pt x="743" y="57"/>
                    <a:pt x="766" y="65"/>
                    <a:pt x="771" y="71"/>
                  </a:cubicBezTo>
                  <a:cubicBezTo>
                    <a:pt x="770" y="71"/>
                    <a:pt x="764" y="68"/>
                    <a:pt x="763" y="69"/>
                  </a:cubicBezTo>
                  <a:cubicBezTo>
                    <a:pt x="743" y="57"/>
                    <a:pt x="747" y="64"/>
                    <a:pt x="721" y="53"/>
                  </a:cubicBezTo>
                  <a:cubicBezTo>
                    <a:pt x="721" y="49"/>
                    <a:pt x="698" y="48"/>
                    <a:pt x="694" y="44"/>
                  </a:cubicBezTo>
                  <a:cubicBezTo>
                    <a:pt x="704" y="47"/>
                    <a:pt x="719" y="49"/>
                    <a:pt x="717" y="48"/>
                  </a:cubicBezTo>
                  <a:cubicBezTo>
                    <a:pt x="708" y="46"/>
                    <a:pt x="693" y="42"/>
                    <a:pt x="687" y="41"/>
                  </a:cubicBezTo>
                  <a:cubicBezTo>
                    <a:pt x="693" y="43"/>
                    <a:pt x="691" y="44"/>
                    <a:pt x="686" y="44"/>
                  </a:cubicBezTo>
                  <a:cubicBezTo>
                    <a:pt x="701" y="46"/>
                    <a:pt x="730" y="57"/>
                    <a:pt x="751" y="67"/>
                  </a:cubicBezTo>
                  <a:cubicBezTo>
                    <a:pt x="749" y="64"/>
                    <a:pt x="749" y="64"/>
                    <a:pt x="749" y="64"/>
                  </a:cubicBezTo>
                  <a:cubicBezTo>
                    <a:pt x="768" y="71"/>
                    <a:pt x="746" y="65"/>
                    <a:pt x="760" y="71"/>
                  </a:cubicBezTo>
                  <a:cubicBezTo>
                    <a:pt x="767" y="73"/>
                    <a:pt x="767" y="73"/>
                    <a:pt x="767" y="73"/>
                  </a:cubicBezTo>
                  <a:cubicBezTo>
                    <a:pt x="768" y="74"/>
                    <a:pt x="768" y="74"/>
                    <a:pt x="768" y="74"/>
                  </a:cubicBezTo>
                  <a:cubicBezTo>
                    <a:pt x="771" y="75"/>
                    <a:pt x="775" y="76"/>
                    <a:pt x="779" y="78"/>
                  </a:cubicBezTo>
                  <a:cubicBezTo>
                    <a:pt x="772" y="73"/>
                    <a:pt x="774" y="77"/>
                    <a:pt x="767" y="72"/>
                  </a:cubicBezTo>
                  <a:cubicBezTo>
                    <a:pt x="760" y="68"/>
                    <a:pt x="768" y="71"/>
                    <a:pt x="770" y="71"/>
                  </a:cubicBezTo>
                  <a:cubicBezTo>
                    <a:pt x="775" y="73"/>
                    <a:pt x="791" y="83"/>
                    <a:pt x="781" y="78"/>
                  </a:cubicBezTo>
                  <a:cubicBezTo>
                    <a:pt x="787" y="81"/>
                    <a:pt x="793" y="84"/>
                    <a:pt x="799" y="88"/>
                  </a:cubicBezTo>
                  <a:cubicBezTo>
                    <a:pt x="799" y="88"/>
                    <a:pt x="795" y="86"/>
                    <a:pt x="793" y="85"/>
                  </a:cubicBezTo>
                  <a:cubicBezTo>
                    <a:pt x="797" y="88"/>
                    <a:pt x="801" y="91"/>
                    <a:pt x="805" y="94"/>
                  </a:cubicBezTo>
                  <a:cubicBezTo>
                    <a:pt x="805" y="94"/>
                    <a:pt x="805" y="94"/>
                    <a:pt x="805" y="94"/>
                  </a:cubicBezTo>
                  <a:cubicBezTo>
                    <a:pt x="815" y="100"/>
                    <a:pt x="827" y="112"/>
                    <a:pt x="835" y="118"/>
                  </a:cubicBezTo>
                  <a:cubicBezTo>
                    <a:pt x="821" y="102"/>
                    <a:pt x="843" y="124"/>
                    <a:pt x="842" y="122"/>
                  </a:cubicBezTo>
                  <a:cubicBezTo>
                    <a:pt x="847" y="128"/>
                    <a:pt x="846" y="132"/>
                    <a:pt x="835" y="121"/>
                  </a:cubicBezTo>
                  <a:cubicBezTo>
                    <a:pt x="832" y="117"/>
                    <a:pt x="824" y="110"/>
                    <a:pt x="818" y="105"/>
                  </a:cubicBezTo>
                  <a:cubicBezTo>
                    <a:pt x="825" y="112"/>
                    <a:pt x="828" y="114"/>
                    <a:pt x="833" y="120"/>
                  </a:cubicBezTo>
                  <a:cubicBezTo>
                    <a:pt x="829" y="116"/>
                    <a:pt x="840" y="128"/>
                    <a:pt x="839" y="129"/>
                  </a:cubicBezTo>
                  <a:cubicBezTo>
                    <a:pt x="837" y="128"/>
                    <a:pt x="835" y="127"/>
                    <a:pt x="828" y="119"/>
                  </a:cubicBezTo>
                  <a:cubicBezTo>
                    <a:pt x="818" y="108"/>
                    <a:pt x="828" y="117"/>
                    <a:pt x="825" y="114"/>
                  </a:cubicBezTo>
                  <a:cubicBezTo>
                    <a:pt x="823" y="109"/>
                    <a:pt x="809" y="100"/>
                    <a:pt x="802" y="94"/>
                  </a:cubicBezTo>
                  <a:cubicBezTo>
                    <a:pt x="801" y="93"/>
                    <a:pt x="804" y="95"/>
                    <a:pt x="805" y="95"/>
                  </a:cubicBezTo>
                  <a:cubicBezTo>
                    <a:pt x="799" y="91"/>
                    <a:pt x="784" y="81"/>
                    <a:pt x="782" y="82"/>
                  </a:cubicBezTo>
                  <a:cubicBezTo>
                    <a:pt x="789" y="85"/>
                    <a:pt x="794" y="89"/>
                    <a:pt x="800" y="92"/>
                  </a:cubicBezTo>
                  <a:cubicBezTo>
                    <a:pt x="803" y="95"/>
                    <a:pt x="794" y="90"/>
                    <a:pt x="799" y="94"/>
                  </a:cubicBezTo>
                  <a:cubicBezTo>
                    <a:pt x="803" y="96"/>
                    <a:pt x="807" y="99"/>
                    <a:pt x="811" y="103"/>
                  </a:cubicBezTo>
                  <a:cubicBezTo>
                    <a:pt x="810" y="103"/>
                    <a:pt x="810" y="103"/>
                    <a:pt x="810" y="103"/>
                  </a:cubicBezTo>
                  <a:cubicBezTo>
                    <a:pt x="819" y="111"/>
                    <a:pt x="832" y="124"/>
                    <a:pt x="841" y="135"/>
                  </a:cubicBezTo>
                  <a:cubicBezTo>
                    <a:pt x="845" y="135"/>
                    <a:pt x="851" y="140"/>
                    <a:pt x="856" y="143"/>
                  </a:cubicBezTo>
                  <a:cubicBezTo>
                    <a:pt x="867" y="161"/>
                    <a:pt x="876" y="182"/>
                    <a:pt x="879" y="203"/>
                  </a:cubicBezTo>
                  <a:cubicBezTo>
                    <a:pt x="879" y="203"/>
                    <a:pt x="880" y="203"/>
                    <a:pt x="880" y="204"/>
                  </a:cubicBezTo>
                  <a:cubicBezTo>
                    <a:pt x="881" y="210"/>
                    <a:pt x="882" y="222"/>
                    <a:pt x="880" y="221"/>
                  </a:cubicBezTo>
                  <a:cubicBezTo>
                    <a:pt x="883" y="228"/>
                    <a:pt x="882" y="247"/>
                    <a:pt x="883" y="244"/>
                  </a:cubicBezTo>
                  <a:cubicBezTo>
                    <a:pt x="883" y="246"/>
                    <a:pt x="883" y="246"/>
                    <a:pt x="883" y="246"/>
                  </a:cubicBezTo>
                  <a:cubicBezTo>
                    <a:pt x="880" y="254"/>
                    <a:pt x="877" y="266"/>
                    <a:pt x="868" y="286"/>
                  </a:cubicBezTo>
                  <a:cubicBezTo>
                    <a:pt x="867" y="290"/>
                    <a:pt x="867" y="291"/>
                    <a:pt x="869" y="291"/>
                  </a:cubicBezTo>
                  <a:cubicBezTo>
                    <a:pt x="867" y="295"/>
                    <a:pt x="864" y="298"/>
                    <a:pt x="862" y="302"/>
                  </a:cubicBezTo>
                  <a:cubicBezTo>
                    <a:pt x="863" y="299"/>
                    <a:pt x="863" y="297"/>
                    <a:pt x="866" y="291"/>
                  </a:cubicBezTo>
                  <a:cubicBezTo>
                    <a:pt x="861" y="301"/>
                    <a:pt x="855" y="311"/>
                    <a:pt x="849" y="320"/>
                  </a:cubicBezTo>
                  <a:cubicBezTo>
                    <a:pt x="850" y="318"/>
                    <a:pt x="850" y="318"/>
                    <a:pt x="850" y="318"/>
                  </a:cubicBezTo>
                  <a:cubicBezTo>
                    <a:pt x="842" y="329"/>
                    <a:pt x="842" y="329"/>
                    <a:pt x="842" y="329"/>
                  </a:cubicBezTo>
                  <a:cubicBezTo>
                    <a:pt x="847" y="323"/>
                    <a:pt x="854" y="313"/>
                    <a:pt x="853" y="317"/>
                  </a:cubicBezTo>
                  <a:cubicBezTo>
                    <a:pt x="845" y="330"/>
                    <a:pt x="839" y="336"/>
                    <a:pt x="831" y="347"/>
                  </a:cubicBezTo>
                  <a:cubicBezTo>
                    <a:pt x="829" y="345"/>
                    <a:pt x="826" y="348"/>
                    <a:pt x="828" y="344"/>
                  </a:cubicBezTo>
                  <a:cubicBezTo>
                    <a:pt x="828" y="343"/>
                    <a:pt x="829" y="343"/>
                    <a:pt x="829" y="343"/>
                  </a:cubicBezTo>
                  <a:cubicBezTo>
                    <a:pt x="831" y="338"/>
                    <a:pt x="837" y="329"/>
                    <a:pt x="841" y="323"/>
                  </a:cubicBezTo>
                  <a:cubicBezTo>
                    <a:pt x="823" y="344"/>
                    <a:pt x="828" y="339"/>
                    <a:pt x="810" y="356"/>
                  </a:cubicBezTo>
                  <a:cubicBezTo>
                    <a:pt x="807" y="357"/>
                    <a:pt x="825" y="339"/>
                    <a:pt x="820" y="342"/>
                  </a:cubicBezTo>
                  <a:cubicBezTo>
                    <a:pt x="826" y="337"/>
                    <a:pt x="831" y="331"/>
                    <a:pt x="836" y="325"/>
                  </a:cubicBezTo>
                  <a:cubicBezTo>
                    <a:pt x="833" y="328"/>
                    <a:pt x="833" y="329"/>
                    <a:pt x="832" y="331"/>
                  </a:cubicBezTo>
                  <a:cubicBezTo>
                    <a:pt x="841" y="318"/>
                    <a:pt x="846" y="314"/>
                    <a:pt x="850" y="303"/>
                  </a:cubicBezTo>
                  <a:cubicBezTo>
                    <a:pt x="855" y="297"/>
                    <a:pt x="845" y="313"/>
                    <a:pt x="850" y="306"/>
                  </a:cubicBezTo>
                  <a:cubicBezTo>
                    <a:pt x="847" y="313"/>
                    <a:pt x="844" y="319"/>
                    <a:pt x="843" y="323"/>
                  </a:cubicBezTo>
                  <a:cubicBezTo>
                    <a:pt x="854" y="308"/>
                    <a:pt x="847" y="313"/>
                    <a:pt x="855" y="300"/>
                  </a:cubicBezTo>
                  <a:cubicBezTo>
                    <a:pt x="861" y="290"/>
                    <a:pt x="861" y="290"/>
                    <a:pt x="861" y="290"/>
                  </a:cubicBezTo>
                  <a:cubicBezTo>
                    <a:pt x="864" y="284"/>
                    <a:pt x="859" y="292"/>
                    <a:pt x="859" y="292"/>
                  </a:cubicBezTo>
                  <a:cubicBezTo>
                    <a:pt x="862" y="285"/>
                    <a:pt x="864" y="282"/>
                    <a:pt x="866" y="276"/>
                  </a:cubicBezTo>
                  <a:cubicBezTo>
                    <a:pt x="865" y="278"/>
                    <a:pt x="863" y="281"/>
                    <a:pt x="863" y="280"/>
                  </a:cubicBezTo>
                  <a:cubicBezTo>
                    <a:pt x="868" y="271"/>
                    <a:pt x="870" y="261"/>
                    <a:pt x="874" y="252"/>
                  </a:cubicBezTo>
                  <a:cubicBezTo>
                    <a:pt x="872" y="257"/>
                    <a:pt x="873" y="246"/>
                    <a:pt x="873" y="241"/>
                  </a:cubicBezTo>
                  <a:cubicBezTo>
                    <a:pt x="872" y="248"/>
                    <a:pt x="869" y="254"/>
                    <a:pt x="867" y="260"/>
                  </a:cubicBezTo>
                  <a:cubicBezTo>
                    <a:pt x="861" y="283"/>
                    <a:pt x="853" y="297"/>
                    <a:pt x="838" y="320"/>
                  </a:cubicBezTo>
                  <a:cubicBezTo>
                    <a:pt x="839" y="318"/>
                    <a:pt x="839" y="318"/>
                    <a:pt x="839" y="318"/>
                  </a:cubicBezTo>
                  <a:cubicBezTo>
                    <a:pt x="810" y="350"/>
                    <a:pt x="819" y="348"/>
                    <a:pt x="790" y="373"/>
                  </a:cubicBezTo>
                  <a:cubicBezTo>
                    <a:pt x="788" y="373"/>
                    <a:pt x="775" y="384"/>
                    <a:pt x="775" y="382"/>
                  </a:cubicBezTo>
                  <a:cubicBezTo>
                    <a:pt x="785" y="375"/>
                    <a:pt x="782" y="376"/>
                    <a:pt x="779" y="377"/>
                  </a:cubicBezTo>
                  <a:cubicBezTo>
                    <a:pt x="774" y="381"/>
                    <a:pt x="771" y="386"/>
                    <a:pt x="760" y="392"/>
                  </a:cubicBezTo>
                  <a:cubicBezTo>
                    <a:pt x="763" y="388"/>
                    <a:pt x="753" y="394"/>
                    <a:pt x="763" y="387"/>
                  </a:cubicBezTo>
                  <a:cubicBezTo>
                    <a:pt x="748" y="396"/>
                    <a:pt x="741" y="402"/>
                    <a:pt x="733" y="407"/>
                  </a:cubicBezTo>
                  <a:cubicBezTo>
                    <a:pt x="709" y="423"/>
                    <a:pt x="725" y="410"/>
                    <a:pt x="700" y="424"/>
                  </a:cubicBezTo>
                  <a:cubicBezTo>
                    <a:pt x="703" y="421"/>
                    <a:pt x="703" y="421"/>
                    <a:pt x="703" y="421"/>
                  </a:cubicBezTo>
                  <a:cubicBezTo>
                    <a:pt x="687" y="430"/>
                    <a:pt x="687" y="430"/>
                    <a:pt x="687" y="430"/>
                  </a:cubicBezTo>
                  <a:cubicBezTo>
                    <a:pt x="693" y="428"/>
                    <a:pt x="693" y="428"/>
                    <a:pt x="693" y="428"/>
                  </a:cubicBezTo>
                  <a:cubicBezTo>
                    <a:pt x="687" y="432"/>
                    <a:pt x="680" y="435"/>
                    <a:pt x="674" y="438"/>
                  </a:cubicBezTo>
                  <a:cubicBezTo>
                    <a:pt x="662" y="444"/>
                    <a:pt x="679" y="437"/>
                    <a:pt x="678" y="439"/>
                  </a:cubicBezTo>
                  <a:cubicBezTo>
                    <a:pt x="681" y="435"/>
                    <a:pt x="681" y="435"/>
                    <a:pt x="681" y="435"/>
                  </a:cubicBezTo>
                  <a:cubicBezTo>
                    <a:pt x="690" y="432"/>
                    <a:pt x="700" y="425"/>
                    <a:pt x="702" y="426"/>
                  </a:cubicBezTo>
                  <a:cubicBezTo>
                    <a:pt x="689" y="432"/>
                    <a:pt x="693" y="432"/>
                    <a:pt x="688" y="435"/>
                  </a:cubicBezTo>
                  <a:cubicBezTo>
                    <a:pt x="700" y="428"/>
                    <a:pt x="700" y="428"/>
                    <a:pt x="700" y="428"/>
                  </a:cubicBezTo>
                  <a:cubicBezTo>
                    <a:pt x="704" y="427"/>
                    <a:pt x="704" y="427"/>
                    <a:pt x="704" y="427"/>
                  </a:cubicBezTo>
                  <a:cubicBezTo>
                    <a:pt x="717" y="422"/>
                    <a:pt x="726" y="416"/>
                    <a:pt x="732" y="412"/>
                  </a:cubicBezTo>
                  <a:cubicBezTo>
                    <a:pt x="727" y="414"/>
                    <a:pt x="725" y="417"/>
                    <a:pt x="720" y="419"/>
                  </a:cubicBezTo>
                  <a:cubicBezTo>
                    <a:pt x="725" y="413"/>
                    <a:pt x="740" y="406"/>
                    <a:pt x="752" y="396"/>
                  </a:cubicBezTo>
                  <a:cubicBezTo>
                    <a:pt x="753" y="397"/>
                    <a:pt x="757" y="394"/>
                    <a:pt x="756" y="395"/>
                  </a:cubicBezTo>
                  <a:cubicBezTo>
                    <a:pt x="755" y="396"/>
                    <a:pt x="753" y="397"/>
                    <a:pt x="752" y="398"/>
                  </a:cubicBezTo>
                  <a:cubicBezTo>
                    <a:pt x="753" y="398"/>
                    <a:pt x="746" y="403"/>
                    <a:pt x="759" y="396"/>
                  </a:cubicBezTo>
                  <a:cubicBezTo>
                    <a:pt x="755" y="400"/>
                    <a:pt x="747" y="408"/>
                    <a:pt x="747" y="408"/>
                  </a:cubicBezTo>
                  <a:cubicBezTo>
                    <a:pt x="740" y="413"/>
                    <a:pt x="729" y="419"/>
                    <a:pt x="723" y="422"/>
                  </a:cubicBezTo>
                  <a:cubicBezTo>
                    <a:pt x="723" y="422"/>
                    <a:pt x="723" y="422"/>
                    <a:pt x="723" y="422"/>
                  </a:cubicBezTo>
                  <a:cubicBezTo>
                    <a:pt x="716" y="426"/>
                    <a:pt x="702" y="433"/>
                    <a:pt x="700" y="433"/>
                  </a:cubicBezTo>
                  <a:cubicBezTo>
                    <a:pt x="696" y="435"/>
                    <a:pt x="684" y="441"/>
                    <a:pt x="697" y="436"/>
                  </a:cubicBezTo>
                  <a:cubicBezTo>
                    <a:pt x="690" y="440"/>
                    <a:pt x="684" y="443"/>
                    <a:pt x="677" y="446"/>
                  </a:cubicBezTo>
                  <a:cubicBezTo>
                    <a:pt x="679" y="443"/>
                    <a:pt x="660" y="450"/>
                    <a:pt x="679" y="440"/>
                  </a:cubicBezTo>
                  <a:close/>
                  <a:moveTo>
                    <a:pt x="708" y="446"/>
                  </a:moveTo>
                  <a:cubicBezTo>
                    <a:pt x="708" y="448"/>
                    <a:pt x="694" y="455"/>
                    <a:pt x="690" y="458"/>
                  </a:cubicBezTo>
                  <a:cubicBezTo>
                    <a:pt x="687" y="460"/>
                    <a:pt x="670" y="467"/>
                    <a:pt x="673" y="465"/>
                  </a:cubicBezTo>
                  <a:cubicBezTo>
                    <a:pt x="685" y="460"/>
                    <a:pt x="683" y="457"/>
                    <a:pt x="694" y="455"/>
                  </a:cubicBezTo>
                  <a:cubicBezTo>
                    <a:pt x="695" y="453"/>
                    <a:pt x="693" y="454"/>
                    <a:pt x="688" y="455"/>
                  </a:cubicBezTo>
                  <a:cubicBezTo>
                    <a:pt x="690" y="454"/>
                    <a:pt x="690" y="454"/>
                    <a:pt x="690" y="454"/>
                  </a:cubicBezTo>
                  <a:cubicBezTo>
                    <a:pt x="695" y="452"/>
                    <a:pt x="698" y="450"/>
                    <a:pt x="702" y="448"/>
                  </a:cubicBezTo>
                  <a:cubicBezTo>
                    <a:pt x="706" y="447"/>
                    <a:pt x="709" y="445"/>
                    <a:pt x="708" y="446"/>
                  </a:cubicBezTo>
                  <a:close/>
                  <a:moveTo>
                    <a:pt x="751" y="423"/>
                  </a:moveTo>
                  <a:cubicBezTo>
                    <a:pt x="740" y="429"/>
                    <a:pt x="729" y="436"/>
                    <a:pt x="722" y="439"/>
                  </a:cubicBezTo>
                  <a:cubicBezTo>
                    <a:pt x="725" y="437"/>
                    <a:pt x="725" y="437"/>
                    <a:pt x="725" y="437"/>
                  </a:cubicBezTo>
                  <a:cubicBezTo>
                    <a:pt x="776" y="409"/>
                    <a:pt x="753" y="418"/>
                    <a:pt x="722" y="432"/>
                  </a:cubicBezTo>
                  <a:cubicBezTo>
                    <a:pt x="738" y="423"/>
                    <a:pt x="756" y="414"/>
                    <a:pt x="772" y="403"/>
                  </a:cubicBezTo>
                  <a:cubicBezTo>
                    <a:pt x="770" y="403"/>
                    <a:pt x="770" y="403"/>
                    <a:pt x="770" y="403"/>
                  </a:cubicBezTo>
                  <a:cubicBezTo>
                    <a:pt x="775" y="400"/>
                    <a:pt x="779" y="397"/>
                    <a:pt x="782" y="395"/>
                  </a:cubicBezTo>
                  <a:cubicBezTo>
                    <a:pt x="783" y="396"/>
                    <a:pt x="759" y="417"/>
                    <a:pt x="751" y="423"/>
                  </a:cubicBezTo>
                  <a:close/>
                  <a:moveTo>
                    <a:pt x="787" y="400"/>
                  </a:moveTo>
                  <a:cubicBezTo>
                    <a:pt x="788" y="399"/>
                    <a:pt x="787" y="399"/>
                    <a:pt x="785" y="400"/>
                  </a:cubicBezTo>
                  <a:cubicBezTo>
                    <a:pt x="795" y="393"/>
                    <a:pt x="795" y="393"/>
                    <a:pt x="795" y="393"/>
                  </a:cubicBezTo>
                  <a:cubicBezTo>
                    <a:pt x="794" y="394"/>
                    <a:pt x="796" y="393"/>
                    <a:pt x="787" y="400"/>
                  </a:cubicBezTo>
                  <a:close/>
                  <a:moveTo>
                    <a:pt x="881" y="298"/>
                  </a:moveTo>
                  <a:cubicBezTo>
                    <a:pt x="879" y="305"/>
                    <a:pt x="871" y="317"/>
                    <a:pt x="870" y="318"/>
                  </a:cubicBezTo>
                  <a:cubicBezTo>
                    <a:pt x="871" y="321"/>
                    <a:pt x="857" y="340"/>
                    <a:pt x="851" y="347"/>
                  </a:cubicBezTo>
                  <a:cubicBezTo>
                    <a:pt x="836" y="364"/>
                    <a:pt x="840" y="356"/>
                    <a:pt x="826" y="371"/>
                  </a:cubicBezTo>
                  <a:cubicBezTo>
                    <a:pt x="832" y="367"/>
                    <a:pt x="832" y="367"/>
                    <a:pt x="832" y="367"/>
                  </a:cubicBezTo>
                  <a:cubicBezTo>
                    <a:pt x="819" y="380"/>
                    <a:pt x="813" y="385"/>
                    <a:pt x="797" y="396"/>
                  </a:cubicBezTo>
                  <a:cubicBezTo>
                    <a:pt x="794" y="397"/>
                    <a:pt x="805" y="391"/>
                    <a:pt x="808" y="388"/>
                  </a:cubicBezTo>
                  <a:cubicBezTo>
                    <a:pt x="805" y="389"/>
                    <a:pt x="802" y="391"/>
                    <a:pt x="799" y="392"/>
                  </a:cubicBezTo>
                  <a:cubicBezTo>
                    <a:pt x="803" y="390"/>
                    <a:pt x="808" y="383"/>
                    <a:pt x="809" y="385"/>
                  </a:cubicBezTo>
                  <a:cubicBezTo>
                    <a:pt x="809" y="384"/>
                    <a:pt x="813" y="379"/>
                    <a:pt x="804" y="387"/>
                  </a:cubicBezTo>
                  <a:cubicBezTo>
                    <a:pt x="810" y="381"/>
                    <a:pt x="810" y="381"/>
                    <a:pt x="810" y="381"/>
                  </a:cubicBezTo>
                  <a:cubicBezTo>
                    <a:pt x="809" y="381"/>
                    <a:pt x="809" y="381"/>
                    <a:pt x="809" y="381"/>
                  </a:cubicBezTo>
                  <a:cubicBezTo>
                    <a:pt x="815" y="376"/>
                    <a:pt x="815" y="376"/>
                    <a:pt x="815" y="376"/>
                  </a:cubicBezTo>
                  <a:cubicBezTo>
                    <a:pt x="818" y="374"/>
                    <a:pt x="823" y="370"/>
                    <a:pt x="827" y="367"/>
                  </a:cubicBezTo>
                  <a:cubicBezTo>
                    <a:pt x="828" y="367"/>
                    <a:pt x="824" y="371"/>
                    <a:pt x="821" y="373"/>
                  </a:cubicBezTo>
                  <a:cubicBezTo>
                    <a:pt x="828" y="368"/>
                    <a:pt x="834" y="363"/>
                    <a:pt x="837" y="359"/>
                  </a:cubicBezTo>
                  <a:cubicBezTo>
                    <a:pt x="827" y="368"/>
                    <a:pt x="832" y="363"/>
                    <a:pt x="829" y="364"/>
                  </a:cubicBezTo>
                  <a:cubicBezTo>
                    <a:pt x="834" y="358"/>
                    <a:pt x="843" y="348"/>
                    <a:pt x="846" y="344"/>
                  </a:cubicBezTo>
                  <a:cubicBezTo>
                    <a:pt x="854" y="336"/>
                    <a:pt x="860" y="329"/>
                    <a:pt x="857" y="336"/>
                  </a:cubicBezTo>
                  <a:cubicBezTo>
                    <a:pt x="860" y="330"/>
                    <a:pt x="866" y="324"/>
                    <a:pt x="868" y="316"/>
                  </a:cubicBezTo>
                  <a:cubicBezTo>
                    <a:pt x="862" y="329"/>
                    <a:pt x="866" y="315"/>
                    <a:pt x="857" y="331"/>
                  </a:cubicBezTo>
                  <a:cubicBezTo>
                    <a:pt x="852" y="334"/>
                    <a:pt x="865" y="318"/>
                    <a:pt x="870" y="310"/>
                  </a:cubicBezTo>
                  <a:cubicBezTo>
                    <a:pt x="868" y="315"/>
                    <a:pt x="871" y="311"/>
                    <a:pt x="870" y="313"/>
                  </a:cubicBezTo>
                  <a:cubicBezTo>
                    <a:pt x="877" y="300"/>
                    <a:pt x="872" y="305"/>
                    <a:pt x="867" y="313"/>
                  </a:cubicBezTo>
                  <a:cubicBezTo>
                    <a:pt x="869" y="309"/>
                    <a:pt x="871" y="304"/>
                    <a:pt x="873" y="299"/>
                  </a:cubicBezTo>
                  <a:cubicBezTo>
                    <a:pt x="873" y="300"/>
                    <a:pt x="873" y="300"/>
                    <a:pt x="873" y="300"/>
                  </a:cubicBezTo>
                  <a:cubicBezTo>
                    <a:pt x="875" y="295"/>
                    <a:pt x="877" y="290"/>
                    <a:pt x="879" y="285"/>
                  </a:cubicBezTo>
                  <a:cubicBezTo>
                    <a:pt x="881" y="284"/>
                    <a:pt x="882" y="284"/>
                    <a:pt x="880" y="288"/>
                  </a:cubicBezTo>
                  <a:cubicBezTo>
                    <a:pt x="882" y="285"/>
                    <a:pt x="883" y="283"/>
                    <a:pt x="885" y="280"/>
                  </a:cubicBezTo>
                  <a:cubicBezTo>
                    <a:pt x="883" y="284"/>
                    <a:pt x="882" y="288"/>
                    <a:pt x="880" y="293"/>
                  </a:cubicBezTo>
                  <a:cubicBezTo>
                    <a:pt x="884" y="288"/>
                    <a:pt x="886" y="279"/>
                    <a:pt x="888" y="272"/>
                  </a:cubicBezTo>
                  <a:cubicBezTo>
                    <a:pt x="891" y="265"/>
                    <a:pt x="884" y="290"/>
                    <a:pt x="881" y="298"/>
                  </a:cubicBezTo>
                  <a:close/>
                  <a:moveTo>
                    <a:pt x="889" y="232"/>
                  </a:moveTo>
                  <a:cubicBezTo>
                    <a:pt x="889" y="226"/>
                    <a:pt x="889" y="220"/>
                    <a:pt x="888" y="215"/>
                  </a:cubicBezTo>
                  <a:cubicBezTo>
                    <a:pt x="889" y="213"/>
                    <a:pt x="889" y="213"/>
                    <a:pt x="889" y="213"/>
                  </a:cubicBezTo>
                  <a:cubicBezTo>
                    <a:pt x="887" y="186"/>
                    <a:pt x="878" y="168"/>
                    <a:pt x="864" y="143"/>
                  </a:cubicBezTo>
                  <a:cubicBezTo>
                    <a:pt x="867" y="146"/>
                    <a:pt x="872" y="156"/>
                    <a:pt x="871" y="154"/>
                  </a:cubicBezTo>
                  <a:cubicBezTo>
                    <a:pt x="863" y="139"/>
                    <a:pt x="862" y="143"/>
                    <a:pt x="854" y="128"/>
                  </a:cubicBezTo>
                  <a:cubicBezTo>
                    <a:pt x="868" y="148"/>
                    <a:pt x="845" y="116"/>
                    <a:pt x="859" y="133"/>
                  </a:cubicBezTo>
                  <a:cubicBezTo>
                    <a:pt x="841" y="109"/>
                    <a:pt x="817" y="86"/>
                    <a:pt x="800" y="75"/>
                  </a:cubicBezTo>
                  <a:cubicBezTo>
                    <a:pt x="804" y="79"/>
                    <a:pt x="793" y="72"/>
                    <a:pt x="792" y="72"/>
                  </a:cubicBezTo>
                  <a:cubicBezTo>
                    <a:pt x="788" y="69"/>
                    <a:pt x="790" y="69"/>
                    <a:pt x="793" y="72"/>
                  </a:cubicBezTo>
                  <a:cubicBezTo>
                    <a:pt x="785" y="66"/>
                    <a:pt x="784" y="64"/>
                    <a:pt x="786" y="64"/>
                  </a:cubicBezTo>
                  <a:cubicBezTo>
                    <a:pt x="792" y="67"/>
                    <a:pt x="798" y="71"/>
                    <a:pt x="804" y="75"/>
                  </a:cubicBezTo>
                  <a:cubicBezTo>
                    <a:pt x="798" y="71"/>
                    <a:pt x="796" y="68"/>
                    <a:pt x="791" y="65"/>
                  </a:cubicBezTo>
                  <a:cubicBezTo>
                    <a:pt x="791" y="65"/>
                    <a:pt x="791" y="65"/>
                    <a:pt x="791" y="65"/>
                  </a:cubicBezTo>
                  <a:cubicBezTo>
                    <a:pt x="791" y="65"/>
                    <a:pt x="791" y="65"/>
                    <a:pt x="791" y="65"/>
                  </a:cubicBezTo>
                  <a:cubicBezTo>
                    <a:pt x="789" y="63"/>
                    <a:pt x="786" y="62"/>
                    <a:pt x="783" y="60"/>
                  </a:cubicBezTo>
                  <a:cubicBezTo>
                    <a:pt x="780" y="59"/>
                    <a:pt x="780" y="60"/>
                    <a:pt x="780" y="60"/>
                  </a:cubicBezTo>
                  <a:cubicBezTo>
                    <a:pt x="773" y="58"/>
                    <a:pt x="765" y="55"/>
                    <a:pt x="755" y="52"/>
                  </a:cubicBezTo>
                  <a:cubicBezTo>
                    <a:pt x="756" y="52"/>
                    <a:pt x="756" y="52"/>
                    <a:pt x="756" y="52"/>
                  </a:cubicBezTo>
                  <a:cubicBezTo>
                    <a:pt x="749" y="49"/>
                    <a:pt x="741" y="46"/>
                    <a:pt x="734" y="44"/>
                  </a:cubicBezTo>
                  <a:cubicBezTo>
                    <a:pt x="737" y="44"/>
                    <a:pt x="737" y="44"/>
                    <a:pt x="737" y="44"/>
                  </a:cubicBezTo>
                  <a:cubicBezTo>
                    <a:pt x="733" y="43"/>
                    <a:pt x="729" y="42"/>
                    <a:pt x="724" y="41"/>
                  </a:cubicBezTo>
                  <a:cubicBezTo>
                    <a:pt x="725" y="39"/>
                    <a:pt x="720" y="39"/>
                    <a:pt x="722" y="38"/>
                  </a:cubicBezTo>
                  <a:cubicBezTo>
                    <a:pt x="714" y="33"/>
                    <a:pt x="693" y="31"/>
                    <a:pt x="675" y="27"/>
                  </a:cubicBezTo>
                  <a:cubicBezTo>
                    <a:pt x="678" y="27"/>
                    <a:pt x="678" y="27"/>
                    <a:pt x="678" y="27"/>
                  </a:cubicBezTo>
                  <a:cubicBezTo>
                    <a:pt x="668" y="27"/>
                    <a:pt x="644" y="21"/>
                    <a:pt x="628" y="20"/>
                  </a:cubicBezTo>
                  <a:cubicBezTo>
                    <a:pt x="629" y="19"/>
                    <a:pt x="629" y="19"/>
                    <a:pt x="629" y="19"/>
                  </a:cubicBezTo>
                  <a:cubicBezTo>
                    <a:pt x="638" y="20"/>
                    <a:pt x="640" y="19"/>
                    <a:pt x="636" y="18"/>
                  </a:cubicBezTo>
                  <a:cubicBezTo>
                    <a:pt x="639" y="18"/>
                    <a:pt x="644" y="18"/>
                    <a:pt x="648" y="18"/>
                  </a:cubicBezTo>
                  <a:cubicBezTo>
                    <a:pt x="653" y="19"/>
                    <a:pt x="668" y="21"/>
                    <a:pt x="669" y="23"/>
                  </a:cubicBezTo>
                  <a:cubicBezTo>
                    <a:pt x="658" y="21"/>
                    <a:pt x="659" y="21"/>
                    <a:pt x="664" y="23"/>
                  </a:cubicBezTo>
                  <a:cubicBezTo>
                    <a:pt x="675" y="24"/>
                    <a:pt x="695" y="28"/>
                    <a:pt x="694" y="25"/>
                  </a:cubicBezTo>
                  <a:cubicBezTo>
                    <a:pt x="709" y="29"/>
                    <a:pt x="699" y="27"/>
                    <a:pt x="709" y="30"/>
                  </a:cubicBezTo>
                  <a:cubicBezTo>
                    <a:pt x="710" y="31"/>
                    <a:pt x="707" y="31"/>
                    <a:pt x="703" y="30"/>
                  </a:cubicBezTo>
                  <a:cubicBezTo>
                    <a:pt x="717" y="34"/>
                    <a:pt x="732" y="38"/>
                    <a:pt x="746" y="43"/>
                  </a:cubicBezTo>
                  <a:cubicBezTo>
                    <a:pt x="748" y="42"/>
                    <a:pt x="719" y="32"/>
                    <a:pt x="734" y="35"/>
                  </a:cubicBezTo>
                  <a:cubicBezTo>
                    <a:pt x="738" y="36"/>
                    <a:pt x="738" y="34"/>
                    <a:pt x="753" y="40"/>
                  </a:cubicBezTo>
                  <a:cubicBezTo>
                    <a:pt x="753" y="40"/>
                    <a:pt x="751" y="40"/>
                    <a:pt x="750" y="39"/>
                  </a:cubicBezTo>
                  <a:cubicBezTo>
                    <a:pt x="757" y="42"/>
                    <a:pt x="757" y="43"/>
                    <a:pt x="764" y="46"/>
                  </a:cubicBezTo>
                  <a:cubicBezTo>
                    <a:pt x="766" y="49"/>
                    <a:pt x="755" y="43"/>
                    <a:pt x="750" y="42"/>
                  </a:cubicBezTo>
                  <a:cubicBezTo>
                    <a:pt x="755" y="44"/>
                    <a:pt x="760" y="46"/>
                    <a:pt x="765" y="48"/>
                  </a:cubicBezTo>
                  <a:cubicBezTo>
                    <a:pt x="764" y="48"/>
                    <a:pt x="764" y="48"/>
                    <a:pt x="764" y="48"/>
                  </a:cubicBezTo>
                  <a:cubicBezTo>
                    <a:pt x="769" y="50"/>
                    <a:pt x="773" y="53"/>
                    <a:pt x="778" y="55"/>
                  </a:cubicBezTo>
                  <a:cubicBezTo>
                    <a:pt x="785" y="57"/>
                    <a:pt x="767" y="49"/>
                    <a:pt x="767" y="48"/>
                  </a:cubicBezTo>
                  <a:cubicBezTo>
                    <a:pt x="770" y="49"/>
                    <a:pt x="773" y="51"/>
                    <a:pt x="777" y="52"/>
                  </a:cubicBezTo>
                  <a:cubicBezTo>
                    <a:pt x="788" y="56"/>
                    <a:pt x="815" y="73"/>
                    <a:pt x="822" y="83"/>
                  </a:cubicBezTo>
                  <a:cubicBezTo>
                    <a:pt x="832" y="92"/>
                    <a:pt x="829" y="87"/>
                    <a:pt x="832" y="88"/>
                  </a:cubicBezTo>
                  <a:cubicBezTo>
                    <a:pt x="839" y="93"/>
                    <a:pt x="844" y="100"/>
                    <a:pt x="850" y="105"/>
                  </a:cubicBezTo>
                  <a:cubicBezTo>
                    <a:pt x="851" y="104"/>
                    <a:pt x="857" y="112"/>
                    <a:pt x="858" y="111"/>
                  </a:cubicBezTo>
                  <a:cubicBezTo>
                    <a:pt x="861" y="115"/>
                    <a:pt x="864" y="119"/>
                    <a:pt x="866" y="122"/>
                  </a:cubicBezTo>
                  <a:cubicBezTo>
                    <a:pt x="873" y="127"/>
                    <a:pt x="857" y="109"/>
                    <a:pt x="855" y="106"/>
                  </a:cubicBezTo>
                  <a:cubicBezTo>
                    <a:pt x="852" y="99"/>
                    <a:pt x="862" y="113"/>
                    <a:pt x="860" y="109"/>
                  </a:cubicBezTo>
                  <a:cubicBezTo>
                    <a:pt x="853" y="101"/>
                    <a:pt x="851" y="101"/>
                    <a:pt x="847" y="98"/>
                  </a:cubicBezTo>
                  <a:cubicBezTo>
                    <a:pt x="843" y="93"/>
                    <a:pt x="841" y="91"/>
                    <a:pt x="842" y="90"/>
                  </a:cubicBezTo>
                  <a:cubicBezTo>
                    <a:pt x="853" y="103"/>
                    <a:pt x="850" y="95"/>
                    <a:pt x="859" y="106"/>
                  </a:cubicBezTo>
                  <a:cubicBezTo>
                    <a:pt x="859" y="107"/>
                    <a:pt x="859" y="107"/>
                    <a:pt x="859" y="107"/>
                  </a:cubicBezTo>
                  <a:cubicBezTo>
                    <a:pt x="860" y="106"/>
                    <a:pt x="872" y="122"/>
                    <a:pt x="876" y="128"/>
                  </a:cubicBezTo>
                  <a:cubicBezTo>
                    <a:pt x="883" y="142"/>
                    <a:pt x="868" y="119"/>
                    <a:pt x="867" y="120"/>
                  </a:cubicBezTo>
                  <a:cubicBezTo>
                    <a:pt x="871" y="125"/>
                    <a:pt x="875" y="130"/>
                    <a:pt x="878" y="135"/>
                  </a:cubicBezTo>
                  <a:cubicBezTo>
                    <a:pt x="873" y="129"/>
                    <a:pt x="877" y="136"/>
                    <a:pt x="870" y="128"/>
                  </a:cubicBezTo>
                  <a:cubicBezTo>
                    <a:pt x="876" y="137"/>
                    <a:pt x="876" y="139"/>
                    <a:pt x="882" y="148"/>
                  </a:cubicBezTo>
                  <a:cubicBezTo>
                    <a:pt x="874" y="138"/>
                    <a:pt x="887" y="162"/>
                    <a:pt x="886" y="164"/>
                  </a:cubicBezTo>
                  <a:cubicBezTo>
                    <a:pt x="882" y="153"/>
                    <a:pt x="872" y="134"/>
                    <a:pt x="872" y="134"/>
                  </a:cubicBezTo>
                  <a:cubicBezTo>
                    <a:pt x="871" y="132"/>
                    <a:pt x="864" y="121"/>
                    <a:pt x="861" y="117"/>
                  </a:cubicBezTo>
                  <a:cubicBezTo>
                    <a:pt x="854" y="111"/>
                    <a:pt x="854" y="111"/>
                    <a:pt x="854" y="111"/>
                  </a:cubicBezTo>
                  <a:cubicBezTo>
                    <a:pt x="860" y="119"/>
                    <a:pt x="868" y="129"/>
                    <a:pt x="865" y="127"/>
                  </a:cubicBezTo>
                  <a:cubicBezTo>
                    <a:pt x="868" y="130"/>
                    <a:pt x="870" y="134"/>
                    <a:pt x="873" y="138"/>
                  </a:cubicBezTo>
                  <a:cubicBezTo>
                    <a:pt x="864" y="127"/>
                    <a:pt x="864" y="128"/>
                    <a:pt x="855" y="119"/>
                  </a:cubicBezTo>
                  <a:cubicBezTo>
                    <a:pt x="869" y="140"/>
                    <a:pt x="882" y="156"/>
                    <a:pt x="887" y="176"/>
                  </a:cubicBezTo>
                  <a:cubicBezTo>
                    <a:pt x="886" y="173"/>
                    <a:pt x="886" y="173"/>
                    <a:pt x="886" y="173"/>
                  </a:cubicBezTo>
                  <a:cubicBezTo>
                    <a:pt x="898" y="213"/>
                    <a:pt x="892" y="224"/>
                    <a:pt x="889" y="232"/>
                  </a:cubicBezTo>
                  <a:close/>
                </a:path>
              </a:pathLst>
            </a:custGeom>
            <a:solidFill>
              <a:srgbClr val="FDBE00"/>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5F7797"/>
                </a:solidFill>
                <a:cs typeface="+mn-ea"/>
                <a:sym typeface="+mn-lt"/>
              </a:endParaRPr>
            </a:p>
          </p:txBody>
        </p:sp>
        <p:sp>
          <p:nvSpPr>
            <p:cNvPr id="39" name="矩形 38"/>
            <p:cNvSpPr/>
            <p:nvPr/>
          </p:nvSpPr>
          <p:spPr>
            <a:xfrm>
              <a:off x="1308508" y="4610888"/>
              <a:ext cx="811705" cy="830997"/>
            </a:xfrm>
            <a:prstGeom prst="rect">
              <a:avLst/>
            </a:prstGeom>
          </p:spPr>
          <p:txBody>
            <a:bodyPr wrap="square">
              <a:spAutoFit/>
            </a:bodyPr>
            <a:lstStyle/>
            <a:p>
              <a:pPr algn="ctr"/>
              <a:r>
                <a:rPr lang="zh-CN" altLang="en-US" sz="2400" dirty="0" smtClean="0">
                  <a:solidFill>
                    <a:srgbClr val="5F7797"/>
                  </a:solidFill>
                  <a:cs typeface="+mn-ea"/>
                  <a:sym typeface="+mn-lt"/>
                </a:rPr>
                <a:t>循序渐进</a:t>
              </a:r>
              <a:endParaRPr lang="zh-CN" altLang="en-US" sz="2400" dirty="0">
                <a:solidFill>
                  <a:srgbClr val="5F7797"/>
                </a:solidFill>
                <a:cs typeface="+mn-ea"/>
                <a:sym typeface="+mn-lt"/>
              </a:endParaRPr>
            </a:p>
          </p:txBody>
        </p:sp>
      </p:grpSp>
      <p:grpSp>
        <p:nvGrpSpPr>
          <p:cNvPr id="40" name="组合 39"/>
          <p:cNvGrpSpPr/>
          <p:nvPr/>
        </p:nvGrpSpPr>
        <p:grpSpPr>
          <a:xfrm>
            <a:off x="8937857" y="3643135"/>
            <a:ext cx="1557902" cy="1315602"/>
            <a:chOff x="941693" y="4368586"/>
            <a:chExt cx="1557902" cy="1315602"/>
          </a:xfrm>
        </p:grpSpPr>
        <p:sp>
          <p:nvSpPr>
            <p:cNvPr id="41" name="Freeform 376"/>
            <p:cNvSpPr>
              <a:spLocks noEditPoints="1"/>
            </p:cNvSpPr>
            <p:nvPr/>
          </p:nvSpPr>
          <p:spPr bwMode="auto">
            <a:xfrm rot="12101646">
              <a:off x="941693" y="4368586"/>
              <a:ext cx="1557902" cy="1315602"/>
            </a:xfrm>
            <a:custGeom>
              <a:avLst/>
              <a:gdLst>
                <a:gd name="T0" fmla="*/ 715 w 910"/>
                <a:gd name="T1" fmla="*/ 20 h 538"/>
                <a:gd name="T2" fmla="*/ 489 w 910"/>
                <a:gd name="T3" fmla="*/ 6 h 538"/>
                <a:gd name="T4" fmla="*/ 372 w 910"/>
                <a:gd name="T5" fmla="*/ 17 h 538"/>
                <a:gd name="T6" fmla="*/ 263 w 910"/>
                <a:gd name="T7" fmla="*/ 50 h 538"/>
                <a:gd name="T8" fmla="*/ 193 w 910"/>
                <a:gd name="T9" fmla="*/ 77 h 538"/>
                <a:gd name="T10" fmla="*/ 195 w 910"/>
                <a:gd name="T11" fmla="*/ 82 h 538"/>
                <a:gd name="T12" fmla="*/ 286 w 910"/>
                <a:gd name="T13" fmla="*/ 51 h 538"/>
                <a:gd name="T14" fmla="*/ 157 w 910"/>
                <a:gd name="T15" fmla="*/ 110 h 538"/>
                <a:gd name="T16" fmla="*/ 257 w 910"/>
                <a:gd name="T17" fmla="*/ 78 h 538"/>
                <a:gd name="T18" fmla="*/ 283 w 910"/>
                <a:gd name="T19" fmla="*/ 68 h 538"/>
                <a:gd name="T20" fmla="*/ 290 w 910"/>
                <a:gd name="T21" fmla="*/ 68 h 538"/>
                <a:gd name="T22" fmla="*/ 84 w 910"/>
                <a:gd name="T23" fmla="*/ 191 h 538"/>
                <a:gd name="T24" fmla="*/ 32 w 910"/>
                <a:gd name="T25" fmla="*/ 456 h 538"/>
                <a:gd name="T26" fmla="*/ 227 w 910"/>
                <a:gd name="T27" fmla="*/ 535 h 538"/>
                <a:gd name="T28" fmla="*/ 392 w 910"/>
                <a:gd name="T29" fmla="*/ 531 h 538"/>
                <a:gd name="T30" fmla="*/ 505 w 910"/>
                <a:gd name="T31" fmla="*/ 511 h 538"/>
                <a:gd name="T32" fmla="*/ 547 w 910"/>
                <a:gd name="T33" fmla="*/ 500 h 538"/>
                <a:gd name="T34" fmla="*/ 565 w 910"/>
                <a:gd name="T35" fmla="*/ 510 h 538"/>
                <a:gd name="T36" fmla="*/ 438 w 910"/>
                <a:gd name="T37" fmla="*/ 538 h 538"/>
                <a:gd name="T38" fmla="*/ 670 w 910"/>
                <a:gd name="T39" fmla="*/ 469 h 538"/>
                <a:gd name="T40" fmla="*/ 705 w 910"/>
                <a:gd name="T41" fmla="*/ 460 h 538"/>
                <a:gd name="T42" fmla="*/ 788 w 910"/>
                <a:gd name="T43" fmla="*/ 415 h 538"/>
                <a:gd name="T44" fmla="*/ 888 w 910"/>
                <a:gd name="T45" fmla="*/ 287 h 538"/>
                <a:gd name="T46" fmla="*/ 905 w 910"/>
                <a:gd name="T47" fmla="*/ 243 h 538"/>
                <a:gd name="T48" fmla="*/ 496 w 910"/>
                <a:gd name="T49" fmla="*/ 11 h 538"/>
                <a:gd name="T50" fmla="*/ 592 w 910"/>
                <a:gd name="T51" fmla="*/ 9 h 538"/>
                <a:gd name="T52" fmla="*/ 453 w 910"/>
                <a:gd name="T53" fmla="*/ 17 h 538"/>
                <a:gd name="T54" fmla="*/ 660 w 910"/>
                <a:gd name="T55" fmla="*/ 448 h 538"/>
                <a:gd name="T56" fmla="*/ 585 w 910"/>
                <a:gd name="T57" fmla="*/ 472 h 538"/>
                <a:gd name="T58" fmla="*/ 488 w 910"/>
                <a:gd name="T59" fmla="*/ 490 h 538"/>
                <a:gd name="T60" fmla="*/ 424 w 910"/>
                <a:gd name="T61" fmla="*/ 506 h 538"/>
                <a:gd name="T62" fmla="*/ 502 w 910"/>
                <a:gd name="T63" fmla="*/ 493 h 538"/>
                <a:gd name="T64" fmla="*/ 397 w 910"/>
                <a:gd name="T65" fmla="*/ 512 h 538"/>
                <a:gd name="T66" fmla="*/ 153 w 910"/>
                <a:gd name="T67" fmla="*/ 512 h 538"/>
                <a:gd name="T68" fmla="*/ 54 w 910"/>
                <a:gd name="T69" fmla="*/ 464 h 538"/>
                <a:gd name="T70" fmla="*/ 30 w 910"/>
                <a:gd name="T71" fmla="*/ 290 h 538"/>
                <a:gd name="T72" fmla="*/ 112 w 910"/>
                <a:gd name="T73" fmla="*/ 179 h 538"/>
                <a:gd name="T74" fmla="*/ 283 w 910"/>
                <a:gd name="T75" fmla="*/ 76 h 538"/>
                <a:gd name="T76" fmla="*/ 368 w 910"/>
                <a:gd name="T77" fmla="*/ 46 h 538"/>
                <a:gd name="T78" fmla="*/ 531 w 910"/>
                <a:gd name="T79" fmla="*/ 27 h 538"/>
                <a:gd name="T80" fmla="*/ 599 w 910"/>
                <a:gd name="T81" fmla="*/ 32 h 538"/>
                <a:gd name="T82" fmla="*/ 669 w 910"/>
                <a:gd name="T83" fmla="*/ 34 h 538"/>
                <a:gd name="T84" fmla="*/ 687 w 910"/>
                <a:gd name="T85" fmla="*/ 41 h 538"/>
                <a:gd name="T86" fmla="*/ 793 w 910"/>
                <a:gd name="T87" fmla="*/ 85 h 538"/>
                <a:gd name="T88" fmla="*/ 805 w 910"/>
                <a:gd name="T89" fmla="*/ 95 h 538"/>
                <a:gd name="T90" fmla="*/ 883 w 910"/>
                <a:gd name="T91" fmla="*/ 246 h 538"/>
                <a:gd name="T92" fmla="*/ 841 w 910"/>
                <a:gd name="T93" fmla="*/ 323 h 538"/>
                <a:gd name="T94" fmla="*/ 863 w 910"/>
                <a:gd name="T95" fmla="*/ 280 h 538"/>
                <a:gd name="T96" fmla="*/ 700 w 910"/>
                <a:gd name="T97" fmla="*/ 424 h 538"/>
                <a:gd name="T98" fmla="*/ 720 w 910"/>
                <a:gd name="T99" fmla="*/ 419 h 538"/>
                <a:gd name="T100" fmla="*/ 708 w 910"/>
                <a:gd name="T101" fmla="*/ 446 h 538"/>
                <a:gd name="T102" fmla="*/ 772 w 910"/>
                <a:gd name="T103" fmla="*/ 403 h 538"/>
                <a:gd name="T104" fmla="*/ 832 w 910"/>
                <a:gd name="T105" fmla="*/ 367 h 538"/>
                <a:gd name="T106" fmla="*/ 829 w 910"/>
                <a:gd name="T107" fmla="*/ 364 h 538"/>
                <a:gd name="T108" fmla="*/ 885 w 910"/>
                <a:gd name="T109" fmla="*/ 280 h 538"/>
                <a:gd name="T110" fmla="*/ 792 w 910"/>
                <a:gd name="T111" fmla="*/ 72 h 538"/>
                <a:gd name="T112" fmla="*/ 737 w 910"/>
                <a:gd name="T113" fmla="*/ 44 h 538"/>
                <a:gd name="T114" fmla="*/ 709 w 910"/>
                <a:gd name="T115" fmla="*/ 30 h 538"/>
                <a:gd name="T116" fmla="*/ 777 w 910"/>
                <a:gd name="T117" fmla="*/ 52 h 538"/>
                <a:gd name="T118" fmla="*/ 876 w 910"/>
                <a:gd name="T119" fmla="*/ 128 h 538"/>
                <a:gd name="T120" fmla="*/ 887 w 910"/>
                <a:gd name="T121" fmla="*/ 176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10" h="538">
                  <a:moveTo>
                    <a:pt x="900" y="193"/>
                  </a:moveTo>
                  <a:cubicBezTo>
                    <a:pt x="905" y="215"/>
                    <a:pt x="899" y="195"/>
                    <a:pt x="900" y="207"/>
                  </a:cubicBezTo>
                  <a:cubicBezTo>
                    <a:pt x="899" y="203"/>
                    <a:pt x="899" y="199"/>
                    <a:pt x="899" y="196"/>
                  </a:cubicBezTo>
                  <a:cubicBezTo>
                    <a:pt x="898" y="195"/>
                    <a:pt x="895" y="184"/>
                    <a:pt x="895" y="185"/>
                  </a:cubicBezTo>
                  <a:cubicBezTo>
                    <a:pt x="899" y="179"/>
                    <a:pt x="879" y="134"/>
                    <a:pt x="886" y="143"/>
                  </a:cubicBezTo>
                  <a:cubicBezTo>
                    <a:pt x="882" y="129"/>
                    <a:pt x="854" y="95"/>
                    <a:pt x="830" y="77"/>
                  </a:cubicBezTo>
                  <a:cubicBezTo>
                    <a:pt x="832" y="79"/>
                    <a:pt x="835" y="80"/>
                    <a:pt x="837" y="82"/>
                  </a:cubicBezTo>
                  <a:cubicBezTo>
                    <a:pt x="815" y="59"/>
                    <a:pt x="813" y="67"/>
                    <a:pt x="798" y="58"/>
                  </a:cubicBezTo>
                  <a:cubicBezTo>
                    <a:pt x="812" y="65"/>
                    <a:pt x="787" y="49"/>
                    <a:pt x="782" y="45"/>
                  </a:cubicBezTo>
                  <a:cubicBezTo>
                    <a:pt x="768" y="40"/>
                    <a:pt x="757" y="37"/>
                    <a:pt x="739" y="30"/>
                  </a:cubicBezTo>
                  <a:cubicBezTo>
                    <a:pt x="736" y="27"/>
                    <a:pt x="736" y="25"/>
                    <a:pt x="724" y="21"/>
                  </a:cubicBezTo>
                  <a:cubicBezTo>
                    <a:pt x="715" y="20"/>
                    <a:pt x="715" y="20"/>
                    <a:pt x="715" y="20"/>
                  </a:cubicBezTo>
                  <a:cubicBezTo>
                    <a:pt x="703" y="16"/>
                    <a:pt x="686" y="14"/>
                    <a:pt x="678" y="12"/>
                  </a:cubicBezTo>
                  <a:cubicBezTo>
                    <a:pt x="680" y="12"/>
                    <a:pt x="680" y="12"/>
                    <a:pt x="680" y="12"/>
                  </a:cubicBezTo>
                  <a:cubicBezTo>
                    <a:pt x="666" y="9"/>
                    <a:pt x="666" y="11"/>
                    <a:pt x="676" y="13"/>
                  </a:cubicBezTo>
                  <a:cubicBezTo>
                    <a:pt x="663" y="12"/>
                    <a:pt x="663" y="12"/>
                    <a:pt x="663" y="12"/>
                  </a:cubicBezTo>
                  <a:cubicBezTo>
                    <a:pt x="663" y="11"/>
                    <a:pt x="663" y="11"/>
                    <a:pt x="663" y="11"/>
                  </a:cubicBezTo>
                  <a:cubicBezTo>
                    <a:pt x="645" y="9"/>
                    <a:pt x="629" y="10"/>
                    <a:pt x="601" y="8"/>
                  </a:cubicBezTo>
                  <a:cubicBezTo>
                    <a:pt x="609" y="7"/>
                    <a:pt x="581" y="4"/>
                    <a:pt x="606" y="5"/>
                  </a:cubicBezTo>
                  <a:cubicBezTo>
                    <a:pt x="598" y="5"/>
                    <a:pt x="610" y="7"/>
                    <a:pt x="611" y="8"/>
                  </a:cubicBezTo>
                  <a:cubicBezTo>
                    <a:pt x="620" y="9"/>
                    <a:pt x="628" y="8"/>
                    <a:pt x="632" y="8"/>
                  </a:cubicBezTo>
                  <a:cubicBezTo>
                    <a:pt x="629" y="7"/>
                    <a:pt x="632" y="6"/>
                    <a:pt x="637" y="5"/>
                  </a:cubicBezTo>
                  <a:cubicBezTo>
                    <a:pt x="619" y="5"/>
                    <a:pt x="569" y="0"/>
                    <a:pt x="565" y="4"/>
                  </a:cubicBezTo>
                  <a:cubicBezTo>
                    <a:pt x="542" y="4"/>
                    <a:pt x="514" y="5"/>
                    <a:pt x="489" y="6"/>
                  </a:cubicBezTo>
                  <a:cubicBezTo>
                    <a:pt x="490" y="6"/>
                    <a:pt x="492" y="6"/>
                    <a:pt x="491" y="7"/>
                  </a:cubicBezTo>
                  <a:cubicBezTo>
                    <a:pt x="469" y="6"/>
                    <a:pt x="469" y="6"/>
                    <a:pt x="469" y="6"/>
                  </a:cubicBezTo>
                  <a:cubicBezTo>
                    <a:pt x="474" y="6"/>
                    <a:pt x="474" y="6"/>
                    <a:pt x="474" y="6"/>
                  </a:cubicBezTo>
                  <a:cubicBezTo>
                    <a:pt x="469" y="6"/>
                    <a:pt x="465" y="6"/>
                    <a:pt x="460" y="6"/>
                  </a:cubicBezTo>
                  <a:cubicBezTo>
                    <a:pt x="458" y="6"/>
                    <a:pt x="464" y="4"/>
                    <a:pt x="470" y="3"/>
                  </a:cubicBezTo>
                  <a:cubicBezTo>
                    <a:pt x="473" y="3"/>
                    <a:pt x="476" y="3"/>
                    <a:pt x="473" y="4"/>
                  </a:cubicBezTo>
                  <a:cubicBezTo>
                    <a:pt x="488" y="1"/>
                    <a:pt x="460" y="4"/>
                    <a:pt x="470" y="2"/>
                  </a:cubicBezTo>
                  <a:cubicBezTo>
                    <a:pt x="474" y="2"/>
                    <a:pt x="479" y="1"/>
                    <a:pt x="481" y="1"/>
                  </a:cubicBezTo>
                  <a:cubicBezTo>
                    <a:pt x="464" y="1"/>
                    <a:pt x="456" y="5"/>
                    <a:pt x="445" y="4"/>
                  </a:cubicBezTo>
                  <a:cubicBezTo>
                    <a:pt x="436" y="6"/>
                    <a:pt x="420" y="10"/>
                    <a:pt x="404" y="12"/>
                  </a:cubicBezTo>
                  <a:cubicBezTo>
                    <a:pt x="410" y="10"/>
                    <a:pt x="387" y="15"/>
                    <a:pt x="394" y="12"/>
                  </a:cubicBezTo>
                  <a:cubicBezTo>
                    <a:pt x="388" y="14"/>
                    <a:pt x="374" y="15"/>
                    <a:pt x="372" y="17"/>
                  </a:cubicBezTo>
                  <a:cubicBezTo>
                    <a:pt x="374" y="16"/>
                    <a:pt x="381" y="14"/>
                    <a:pt x="386" y="14"/>
                  </a:cubicBezTo>
                  <a:cubicBezTo>
                    <a:pt x="379" y="16"/>
                    <a:pt x="379" y="17"/>
                    <a:pt x="371" y="18"/>
                  </a:cubicBezTo>
                  <a:cubicBezTo>
                    <a:pt x="370" y="19"/>
                    <a:pt x="370" y="18"/>
                    <a:pt x="370" y="18"/>
                  </a:cubicBezTo>
                  <a:cubicBezTo>
                    <a:pt x="360" y="21"/>
                    <a:pt x="368" y="22"/>
                    <a:pt x="350" y="26"/>
                  </a:cubicBezTo>
                  <a:cubicBezTo>
                    <a:pt x="303" y="38"/>
                    <a:pt x="355" y="21"/>
                    <a:pt x="349" y="22"/>
                  </a:cubicBezTo>
                  <a:cubicBezTo>
                    <a:pt x="347" y="23"/>
                    <a:pt x="327" y="29"/>
                    <a:pt x="317" y="31"/>
                  </a:cubicBezTo>
                  <a:cubicBezTo>
                    <a:pt x="319" y="30"/>
                    <a:pt x="319" y="30"/>
                    <a:pt x="319" y="30"/>
                  </a:cubicBezTo>
                  <a:cubicBezTo>
                    <a:pt x="315" y="31"/>
                    <a:pt x="308" y="34"/>
                    <a:pt x="303" y="34"/>
                  </a:cubicBezTo>
                  <a:cubicBezTo>
                    <a:pt x="300" y="37"/>
                    <a:pt x="295" y="39"/>
                    <a:pt x="292" y="41"/>
                  </a:cubicBezTo>
                  <a:cubicBezTo>
                    <a:pt x="272" y="48"/>
                    <a:pt x="272" y="48"/>
                    <a:pt x="272" y="48"/>
                  </a:cubicBezTo>
                  <a:cubicBezTo>
                    <a:pt x="276" y="46"/>
                    <a:pt x="276" y="46"/>
                    <a:pt x="276" y="46"/>
                  </a:cubicBezTo>
                  <a:cubicBezTo>
                    <a:pt x="271" y="48"/>
                    <a:pt x="267" y="49"/>
                    <a:pt x="263" y="50"/>
                  </a:cubicBezTo>
                  <a:cubicBezTo>
                    <a:pt x="261" y="50"/>
                    <a:pt x="267" y="48"/>
                    <a:pt x="273" y="46"/>
                  </a:cubicBezTo>
                  <a:cubicBezTo>
                    <a:pt x="269" y="46"/>
                    <a:pt x="265" y="47"/>
                    <a:pt x="261" y="50"/>
                  </a:cubicBezTo>
                  <a:cubicBezTo>
                    <a:pt x="263" y="49"/>
                    <a:pt x="263" y="49"/>
                    <a:pt x="263" y="49"/>
                  </a:cubicBezTo>
                  <a:cubicBezTo>
                    <a:pt x="258" y="51"/>
                    <a:pt x="239" y="59"/>
                    <a:pt x="255" y="54"/>
                  </a:cubicBezTo>
                  <a:cubicBezTo>
                    <a:pt x="244" y="59"/>
                    <a:pt x="239" y="59"/>
                    <a:pt x="232" y="62"/>
                  </a:cubicBezTo>
                  <a:cubicBezTo>
                    <a:pt x="231" y="61"/>
                    <a:pt x="238" y="59"/>
                    <a:pt x="234" y="59"/>
                  </a:cubicBezTo>
                  <a:cubicBezTo>
                    <a:pt x="226" y="62"/>
                    <a:pt x="221" y="63"/>
                    <a:pt x="215" y="66"/>
                  </a:cubicBezTo>
                  <a:cubicBezTo>
                    <a:pt x="221" y="64"/>
                    <a:pt x="214" y="68"/>
                    <a:pt x="223" y="65"/>
                  </a:cubicBezTo>
                  <a:cubicBezTo>
                    <a:pt x="220" y="66"/>
                    <a:pt x="210" y="70"/>
                    <a:pt x="211" y="70"/>
                  </a:cubicBezTo>
                  <a:cubicBezTo>
                    <a:pt x="214" y="69"/>
                    <a:pt x="216" y="68"/>
                    <a:pt x="221" y="67"/>
                  </a:cubicBezTo>
                  <a:cubicBezTo>
                    <a:pt x="211" y="70"/>
                    <a:pt x="201" y="75"/>
                    <a:pt x="190" y="78"/>
                  </a:cubicBezTo>
                  <a:cubicBezTo>
                    <a:pt x="191" y="78"/>
                    <a:pt x="192" y="77"/>
                    <a:pt x="193" y="77"/>
                  </a:cubicBezTo>
                  <a:cubicBezTo>
                    <a:pt x="180" y="83"/>
                    <a:pt x="160" y="91"/>
                    <a:pt x="152" y="97"/>
                  </a:cubicBezTo>
                  <a:cubicBezTo>
                    <a:pt x="156" y="96"/>
                    <a:pt x="156" y="96"/>
                    <a:pt x="156" y="96"/>
                  </a:cubicBezTo>
                  <a:cubicBezTo>
                    <a:pt x="159" y="94"/>
                    <a:pt x="165" y="91"/>
                    <a:pt x="168" y="90"/>
                  </a:cubicBezTo>
                  <a:cubicBezTo>
                    <a:pt x="158" y="95"/>
                    <a:pt x="175" y="89"/>
                    <a:pt x="165" y="94"/>
                  </a:cubicBezTo>
                  <a:cubicBezTo>
                    <a:pt x="151" y="101"/>
                    <a:pt x="138" y="105"/>
                    <a:pt x="131" y="110"/>
                  </a:cubicBezTo>
                  <a:cubicBezTo>
                    <a:pt x="144" y="104"/>
                    <a:pt x="163" y="97"/>
                    <a:pt x="168" y="94"/>
                  </a:cubicBezTo>
                  <a:cubicBezTo>
                    <a:pt x="160" y="98"/>
                    <a:pt x="160" y="98"/>
                    <a:pt x="160" y="98"/>
                  </a:cubicBezTo>
                  <a:cubicBezTo>
                    <a:pt x="166" y="94"/>
                    <a:pt x="172" y="90"/>
                    <a:pt x="179" y="87"/>
                  </a:cubicBezTo>
                  <a:cubicBezTo>
                    <a:pt x="180" y="87"/>
                    <a:pt x="197" y="79"/>
                    <a:pt x="197" y="81"/>
                  </a:cubicBezTo>
                  <a:cubicBezTo>
                    <a:pt x="190" y="84"/>
                    <a:pt x="184" y="86"/>
                    <a:pt x="178" y="89"/>
                  </a:cubicBezTo>
                  <a:cubicBezTo>
                    <a:pt x="180" y="89"/>
                    <a:pt x="197" y="81"/>
                    <a:pt x="205" y="79"/>
                  </a:cubicBezTo>
                  <a:cubicBezTo>
                    <a:pt x="195" y="82"/>
                    <a:pt x="195" y="82"/>
                    <a:pt x="195" y="82"/>
                  </a:cubicBezTo>
                  <a:cubicBezTo>
                    <a:pt x="211" y="74"/>
                    <a:pt x="233" y="67"/>
                    <a:pt x="249" y="60"/>
                  </a:cubicBezTo>
                  <a:cubicBezTo>
                    <a:pt x="236" y="66"/>
                    <a:pt x="266" y="55"/>
                    <a:pt x="256" y="60"/>
                  </a:cubicBezTo>
                  <a:cubicBezTo>
                    <a:pt x="252" y="62"/>
                    <a:pt x="245" y="64"/>
                    <a:pt x="247" y="63"/>
                  </a:cubicBezTo>
                  <a:cubicBezTo>
                    <a:pt x="246" y="65"/>
                    <a:pt x="257" y="60"/>
                    <a:pt x="260" y="60"/>
                  </a:cubicBezTo>
                  <a:cubicBezTo>
                    <a:pt x="262" y="58"/>
                    <a:pt x="279" y="53"/>
                    <a:pt x="268" y="55"/>
                  </a:cubicBezTo>
                  <a:cubicBezTo>
                    <a:pt x="274" y="54"/>
                    <a:pt x="286" y="49"/>
                    <a:pt x="293" y="47"/>
                  </a:cubicBezTo>
                  <a:cubicBezTo>
                    <a:pt x="291" y="46"/>
                    <a:pt x="307" y="42"/>
                    <a:pt x="310" y="41"/>
                  </a:cubicBezTo>
                  <a:cubicBezTo>
                    <a:pt x="313" y="40"/>
                    <a:pt x="316" y="40"/>
                    <a:pt x="318" y="39"/>
                  </a:cubicBezTo>
                  <a:cubicBezTo>
                    <a:pt x="312" y="42"/>
                    <a:pt x="303" y="45"/>
                    <a:pt x="295" y="48"/>
                  </a:cubicBezTo>
                  <a:cubicBezTo>
                    <a:pt x="295" y="48"/>
                    <a:pt x="295" y="48"/>
                    <a:pt x="295" y="48"/>
                  </a:cubicBezTo>
                  <a:cubicBezTo>
                    <a:pt x="291" y="49"/>
                    <a:pt x="284" y="51"/>
                    <a:pt x="286" y="50"/>
                  </a:cubicBezTo>
                  <a:cubicBezTo>
                    <a:pt x="286" y="51"/>
                    <a:pt x="286" y="51"/>
                    <a:pt x="286" y="51"/>
                  </a:cubicBezTo>
                  <a:cubicBezTo>
                    <a:pt x="269" y="58"/>
                    <a:pt x="252" y="65"/>
                    <a:pt x="244" y="69"/>
                  </a:cubicBezTo>
                  <a:cubicBezTo>
                    <a:pt x="248" y="66"/>
                    <a:pt x="248" y="66"/>
                    <a:pt x="248" y="66"/>
                  </a:cubicBezTo>
                  <a:cubicBezTo>
                    <a:pt x="235" y="73"/>
                    <a:pt x="221" y="76"/>
                    <a:pt x="209" y="82"/>
                  </a:cubicBezTo>
                  <a:cubicBezTo>
                    <a:pt x="209" y="82"/>
                    <a:pt x="211" y="81"/>
                    <a:pt x="208" y="82"/>
                  </a:cubicBezTo>
                  <a:cubicBezTo>
                    <a:pt x="192" y="88"/>
                    <a:pt x="186" y="93"/>
                    <a:pt x="173" y="97"/>
                  </a:cubicBezTo>
                  <a:cubicBezTo>
                    <a:pt x="174" y="96"/>
                    <a:pt x="174" y="96"/>
                    <a:pt x="174" y="96"/>
                  </a:cubicBezTo>
                  <a:cubicBezTo>
                    <a:pt x="173" y="96"/>
                    <a:pt x="166" y="100"/>
                    <a:pt x="168" y="100"/>
                  </a:cubicBezTo>
                  <a:cubicBezTo>
                    <a:pt x="178" y="95"/>
                    <a:pt x="180" y="95"/>
                    <a:pt x="190" y="91"/>
                  </a:cubicBezTo>
                  <a:cubicBezTo>
                    <a:pt x="186" y="93"/>
                    <a:pt x="178" y="97"/>
                    <a:pt x="172" y="100"/>
                  </a:cubicBezTo>
                  <a:cubicBezTo>
                    <a:pt x="171" y="101"/>
                    <a:pt x="171" y="101"/>
                    <a:pt x="171" y="101"/>
                  </a:cubicBezTo>
                  <a:cubicBezTo>
                    <a:pt x="164" y="106"/>
                    <a:pt x="155" y="108"/>
                    <a:pt x="147" y="113"/>
                  </a:cubicBezTo>
                  <a:cubicBezTo>
                    <a:pt x="157" y="110"/>
                    <a:pt x="157" y="110"/>
                    <a:pt x="157" y="110"/>
                  </a:cubicBezTo>
                  <a:cubicBezTo>
                    <a:pt x="157" y="110"/>
                    <a:pt x="156" y="110"/>
                    <a:pt x="156" y="111"/>
                  </a:cubicBezTo>
                  <a:cubicBezTo>
                    <a:pt x="160" y="109"/>
                    <a:pt x="163" y="107"/>
                    <a:pt x="164" y="106"/>
                  </a:cubicBezTo>
                  <a:cubicBezTo>
                    <a:pt x="178" y="99"/>
                    <a:pt x="187" y="98"/>
                    <a:pt x="189" y="98"/>
                  </a:cubicBezTo>
                  <a:cubicBezTo>
                    <a:pt x="196" y="96"/>
                    <a:pt x="187" y="101"/>
                    <a:pt x="189" y="101"/>
                  </a:cubicBezTo>
                  <a:cubicBezTo>
                    <a:pt x="199" y="97"/>
                    <a:pt x="198" y="95"/>
                    <a:pt x="209" y="91"/>
                  </a:cubicBezTo>
                  <a:cubicBezTo>
                    <a:pt x="212" y="90"/>
                    <a:pt x="211" y="90"/>
                    <a:pt x="210" y="91"/>
                  </a:cubicBezTo>
                  <a:cubicBezTo>
                    <a:pt x="217" y="87"/>
                    <a:pt x="217" y="87"/>
                    <a:pt x="217" y="87"/>
                  </a:cubicBezTo>
                  <a:cubicBezTo>
                    <a:pt x="217" y="88"/>
                    <a:pt x="236" y="81"/>
                    <a:pt x="225" y="86"/>
                  </a:cubicBezTo>
                  <a:cubicBezTo>
                    <a:pt x="224" y="87"/>
                    <a:pt x="221" y="88"/>
                    <a:pt x="218" y="89"/>
                  </a:cubicBezTo>
                  <a:cubicBezTo>
                    <a:pt x="230" y="85"/>
                    <a:pt x="248" y="80"/>
                    <a:pt x="256" y="78"/>
                  </a:cubicBezTo>
                  <a:cubicBezTo>
                    <a:pt x="254" y="79"/>
                    <a:pt x="254" y="79"/>
                    <a:pt x="255" y="79"/>
                  </a:cubicBezTo>
                  <a:cubicBezTo>
                    <a:pt x="256" y="79"/>
                    <a:pt x="256" y="78"/>
                    <a:pt x="257" y="78"/>
                  </a:cubicBezTo>
                  <a:cubicBezTo>
                    <a:pt x="259" y="77"/>
                    <a:pt x="261" y="77"/>
                    <a:pt x="261" y="78"/>
                  </a:cubicBezTo>
                  <a:cubicBezTo>
                    <a:pt x="269" y="75"/>
                    <a:pt x="267" y="75"/>
                    <a:pt x="280" y="72"/>
                  </a:cubicBezTo>
                  <a:cubicBezTo>
                    <a:pt x="284" y="70"/>
                    <a:pt x="282" y="69"/>
                    <a:pt x="285" y="68"/>
                  </a:cubicBezTo>
                  <a:cubicBezTo>
                    <a:pt x="288" y="67"/>
                    <a:pt x="291" y="66"/>
                    <a:pt x="293" y="65"/>
                  </a:cubicBezTo>
                  <a:cubicBezTo>
                    <a:pt x="292" y="66"/>
                    <a:pt x="292" y="66"/>
                    <a:pt x="292" y="66"/>
                  </a:cubicBezTo>
                  <a:cubicBezTo>
                    <a:pt x="300" y="63"/>
                    <a:pt x="300" y="63"/>
                    <a:pt x="300" y="63"/>
                  </a:cubicBezTo>
                  <a:cubicBezTo>
                    <a:pt x="297" y="64"/>
                    <a:pt x="292" y="65"/>
                    <a:pt x="287" y="67"/>
                  </a:cubicBezTo>
                  <a:cubicBezTo>
                    <a:pt x="289" y="66"/>
                    <a:pt x="291" y="65"/>
                    <a:pt x="293" y="64"/>
                  </a:cubicBezTo>
                  <a:cubicBezTo>
                    <a:pt x="282" y="67"/>
                    <a:pt x="282" y="67"/>
                    <a:pt x="282" y="67"/>
                  </a:cubicBezTo>
                  <a:cubicBezTo>
                    <a:pt x="279" y="68"/>
                    <a:pt x="277" y="69"/>
                    <a:pt x="275" y="70"/>
                  </a:cubicBezTo>
                  <a:cubicBezTo>
                    <a:pt x="287" y="66"/>
                    <a:pt x="287" y="66"/>
                    <a:pt x="287" y="66"/>
                  </a:cubicBezTo>
                  <a:cubicBezTo>
                    <a:pt x="285" y="67"/>
                    <a:pt x="284" y="67"/>
                    <a:pt x="283" y="68"/>
                  </a:cubicBezTo>
                  <a:cubicBezTo>
                    <a:pt x="279" y="69"/>
                    <a:pt x="275" y="70"/>
                    <a:pt x="273" y="71"/>
                  </a:cubicBezTo>
                  <a:cubicBezTo>
                    <a:pt x="275" y="71"/>
                    <a:pt x="278" y="70"/>
                    <a:pt x="281" y="69"/>
                  </a:cubicBezTo>
                  <a:cubicBezTo>
                    <a:pt x="280" y="70"/>
                    <a:pt x="280" y="70"/>
                    <a:pt x="279" y="71"/>
                  </a:cubicBezTo>
                  <a:cubicBezTo>
                    <a:pt x="261" y="77"/>
                    <a:pt x="255" y="77"/>
                    <a:pt x="245" y="80"/>
                  </a:cubicBezTo>
                  <a:cubicBezTo>
                    <a:pt x="251" y="77"/>
                    <a:pt x="261" y="73"/>
                    <a:pt x="257" y="73"/>
                  </a:cubicBezTo>
                  <a:cubicBezTo>
                    <a:pt x="266" y="72"/>
                    <a:pt x="267" y="69"/>
                    <a:pt x="278" y="67"/>
                  </a:cubicBezTo>
                  <a:cubicBezTo>
                    <a:pt x="276" y="68"/>
                    <a:pt x="276" y="68"/>
                    <a:pt x="276" y="68"/>
                  </a:cubicBezTo>
                  <a:cubicBezTo>
                    <a:pt x="284" y="64"/>
                    <a:pt x="286" y="65"/>
                    <a:pt x="293" y="62"/>
                  </a:cubicBezTo>
                  <a:cubicBezTo>
                    <a:pt x="292" y="62"/>
                    <a:pt x="293" y="62"/>
                    <a:pt x="294" y="62"/>
                  </a:cubicBezTo>
                  <a:cubicBezTo>
                    <a:pt x="310" y="56"/>
                    <a:pt x="289" y="62"/>
                    <a:pt x="305" y="56"/>
                  </a:cubicBezTo>
                  <a:cubicBezTo>
                    <a:pt x="319" y="53"/>
                    <a:pt x="310" y="57"/>
                    <a:pt x="314" y="57"/>
                  </a:cubicBezTo>
                  <a:cubicBezTo>
                    <a:pt x="291" y="65"/>
                    <a:pt x="315" y="59"/>
                    <a:pt x="290" y="68"/>
                  </a:cubicBezTo>
                  <a:cubicBezTo>
                    <a:pt x="290" y="68"/>
                    <a:pt x="290" y="68"/>
                    <a:pt x="291" y="68"/>
                  </a:cubicBezTo>
                  <a:cubicBezTo>
                    <a:pt x="279" y="72"/>
                    <a:pt x="269" y="76"/>
                    <a:pt x="256" y="80"/>
                  </a:cubicBezTo>
                  <a:cubicBezTo>
                    <a:pt x="260" y="78"/>
                    <a:pt x="256" y="79"/>
                    <a:pt x="255" y="79"/>
                  </a:cubicBezTo>
                  <a:cubicBezTo>
                    <a:pt x="247" y="82"/>
                    <a:pt x="237" y="86"/>
                    <a:pt x="233" y="89"/>
                  </a:cubicBezTo>
                  <a:cubicBezTo>
                    <a:pt x="220" y="95"/>
                    <a:pt x="220" y="95"/>
                    <a:pt x="220" y="95"/>
                  </a:cubicBezTo>
                  <a:cubicBezTo>
                    <a:pt x="220" y="94"/>
                    <a:pt x="224" y="90"/>
                    <a:pt x="237" y="85"/>
                  </a:cubicBezTo>
                  <a:cubicBezTo>
                    <a:pt x="192" y="104"/>
                    <a:pt x="161" y="126"/>
                    <a:pt x="123" y="156"/>
                  </a:cubicBezTo>
                  <a:cubicBezTo>
                    <a:pt x="121" y="157"/>
                    <a:pt x="128" y="152"/>
                    <a:pt x="125" y="154"/>
                  </a:cubicBezTo>
                  <a:cubicBezTo>
                    <a:pt x="120" y="158"/>
                    <a:pt x="114" y="164"/>
                    <a:pt x="113" y="165"/>
                  </a:cubicBezTo>
                  <a:cubicBezTo>
                    <a:pt x="113" y="165"/>
                    <a:pt x="114" y="164"/>
                    <a:pt x="117" y="161"/>
                  </a:cubicBezTo>
                  <a:cubicBezTo>
                    <a:pt x="98" y="179"/>
                    <a:pt x="87" y="187"/>
                    <a:pt x="77" y="200"/>
                  </a:cubicBezTo>
                  <a:cubicBezTo>
                    <a:pt x="76" y="200"/>
                    <a:pt x="85" y="190"/>
                    <a:pt x="84" y="191"/>
                  </a:cubicBezTo>
                  <a:cubicBezTo>
                    <a:pt x="66" y="209"/>
                    <a:pt x="60" y="221"/>
                    <a:pt x="46" y="242"/>
                  </a:cubicBezTo>
                  <a:cubicBezTo>
                    <a:pt x="50" y="235"/>
                    <a:pt x="42" y="246"/>
                    <a:pt x="38" y="252"/>
                  </a:cubicBezTo>
                  <a:cubicBezTo>
                    <a:pt x="27" y="270"/>
                    <a:pt x="8" y="310"/>
                    <a:pt x="5" y="342"/>
                  </a:cubicBezTo>
                  <a:cubicBezTo>
                    <a:pt x="2" y="333"/>
                    <a:pt x="1" y="376"/>
                    <a:pt x="0" y="379"/>
                  </a:cubicBezTo>
                  <a:cubicBezTo>
                    <a:pt x="0" y="386"/>
                    <a:pt x="2" y="397"/>
                    <a:pt x="3" y="398"/>
                  </a:cubicBezTo>
                  <a:cubicBezTo>
                    <a:pt x="2" y="394"/>
                    <a:pt x="2" y="384"/>
                    <a:pt x="2" y="386"/>
                  </a:cubicBezTo>
                  <a:cubicBezTo>
                    <a:pt x="3" y="396"/>
                    <a:pt x="7" y="411"/>
                    <a:pt x="9" y="412"/>
                  </a:cubicBezTo>
                  <a:cubicBezTo>
                    <a:pt x="10" y="416"/>
                    <a:pt x="11" y="420"/>
                    <a:pt x="12" y="424"/>
                  </a:cubicBezTo>
                  <a:cubicBezTo>
                    <a:pt x="13" y="425"/>
                    <a:pt x="16" y="428"/>
                    <a:pt x="19" y="434"/>
                  </a:cubicBezTo>
                  <a:cubicBezTo>
                    <a:pt x="25" y="449"/>
                    <a:pt x="19" y="432"/>
                    <a:pt x="30" y="451"/>
                  </a:cubicBezTo>
                  <a:cubicBezTo>
                    <a:pt x="26" y="448"/>
                    <a:pt x="23" y="444"/>
                    <a:pt x="22" y="443"/>
                  </a:cubicBezTo>
                  <a:cubicBezTo>
                    <a:pt x="27" y="452"/>
                    <a:pt x="27" y="451"/>
                    <a:pt x="32" y="456"/>
                  </a:cubicBezTo>
                  <a:cubicBezTo>
                    <a:pt x="33" y="459"/>
                    <a:pt x="25" y="452"/>
                    <a:pt x="20" y="445"/>
                  </a:cubicBezTo>
                  <a:cubicBezTo>
                    <a:pt x="23" y="449"/>
                    <a:pt x="25" y="453"/>
                    <a:pt x="28" y="457"/>
                  </a:cubicBezTo>
                  <a:cubicBezTo>
                    <a:pt x="38" y="467"/>
                    <a:pt x="56" y="481"/>
                    <a:pt x="74" y="492"/>
                  </a:cubicBezTo>
                  <a:cubicBezTo>
                    <a:pt x="71" y="491"/>
                    <a:pt x="65" y="488"/>
                    <a:pt x="69" y="492"/>
                  </a:cubicBezTo>
                  <a:cubicBezTo>
                    <a:pt x="77" y="496"/>
                    <a:pt x="89" y="500"/>
                    <a:pt x="100" y="506"/>
                  </a:cubicBezTo>
                  <a:cubicBezTo>
                    <a:pt x="98" y="505"/>
                    <a:pt x="99" y="506"/>
                    <a:pt x="98" y="505"/>
                  </a:cubicBezTo>
                  <a:cubicBezTo>
                    <a:pt x="118" y="512"/>
                    <a:pt x="112" y="512"/>
                    <a:pt x="131" y="518"/>
                  </a:cubicBezTo>
                  <a:cubicBezTo>
                    <a:pt x="131" y="518"/>
                    <a:pt x="130" y="518"/>
                    <a:pt x="130" y="518"/>
                  </a:cubicBezTo>
                  <a:cubicBezTo>
                    <a:pt x="134" y="519"/>
                    <a:pt x="138" y="519"/>
                    <a:pt x="141" y="520"/>
                  </a:cubicBezTo>
                  <a:cubicBezTo>
                    <a:pt x="166" y="523"/>
                    <a:pt x="168" y="527"/>
                    <a:pt x="183" y="530"/>
                  </a:cubicBezTo>
                  <a:cubicBezTo>
                    <a:pt x="179" y="530"/>
                    <a:pt x="179" y="530"/>
                    <a:pt x="179" y="530"/>
                  </a:cubicBezTo>
                  <a:cubicBezTo>
                    <a:pt x="189" y="533"/>
                    <a:pt x="219" y="534"/>
                    <a:pt x="227" y="535"/>
                  </a:cubicBezTo>
                  <a:cubicBezTo>
                    <a:pt x="217" y="533"/>
                    <a:pt x="224" y="534"/>
                    <a:pt x="216" y="532"/>
                  </a:cubicBezTo>
                  <a:cubicBezTo>
                    <a:pt x="207" y="531"/>
                    <a:pt x="209" y="534"/>
                    <a:pt x="194" y="531"/>
                  </a:cubicBezTo>
                  <a:cubicBezTo>
                    <a:pt x="196" y="530"/>
                    <a:pt x="216" y="531"/>
                    <a:pt x="220" y="530"/>
                  </a:cubicBezTo>
                  <a:cubicBezTo>
                    <a:pt x="228" y="530"/>
                    <a:pt x="234" y="533"/>
                    <a:pt x="235" y="534"/>
                  </a:cubicBezTo>
                  <a:cubicBezTo>
                    <a:pt x="256" y="535"/>
                    <a:pt x="268" y="536"/>
                    <a:pt x="295" y="535"/>
                  </a:cubicBezTo>
                  <a:cubicBezTo>
                    <a:pt x="304" y="534"/>
                    <a:pt x="311" y="530"/>
                    <a:pt x="333" y="532"/>
                  </a:cubicBezTo>
                  <a:cubicBezTo>
                    <a:pt x="332" y="532"/>
                    <a:pt x="332" y="532"/>
                    <a:pt x="332" y="532"/>
                  </a:cubicBezTo>
                  <a:cubicBezTo>
                    <a:pt x="334" y="531"/>
                    <a:pt x="343" y="532"/>
                    <a:pt x="347" y="531"/>
                  </a:cubicBezTo>
                  <a:cubicBezTo>
                    <a:pt x="339" y="530"/>
                    <a:pt x="356" y="529"/>
                    <a:pt x="347" y="528"/>
                  </a:cubicBezTo>
                  <a:cubicBezTo>
                    <a:pt x="360" y="527"/>
                    <a:pt x="362" y="529"/>
                    <a:pt x="363" y="531"/>
                  </a:cubicBezTo>
                  <a:cubicBezTo>
                    <a:pt x="372" y="528"/>
                    <a:pt x="389" y="530"/>
                    <a:pt x="408" y="527"/>
                  </a:cubicBezTo>
                  <a:cubicBezTo>
                    <a:pt x="405" y="528"/>
                    <a:pt x="383" y="530"/>
                    <a:pt x="392" y="531"/>
                  </a:cubicBezTo>
                  <a:cubicBezTo>
                    <a:pt x="401" y="529"/>
                    <a:pt x="409" y="528"/>
                    <a:pt x="417" y="526"/>
                  </a:cubicBezTo>
                  <a:cubicBezTo>
                    <a:pt x="406" y="527"/>
                    <a:pt x="406" y="527"/>
                    <a:pt x="406" y="527"/>
                  </a:cubicBezTo>
                  <a:cubicBezTo>
                    <a:pt x="425" y="523"/>
                    <a:pt x="430" y="524"/>
                    <a:pt x="441" y="524"/>
                  </a:cubicBezTo>
                  <a:cubicBezTo>
                    <a:pt x="444" y="524"/>
                    <a:pt x="437" y="525"/>
                    <a:pt x="431" y="526"/>
                  </a:cubicBezTo>
                  <a:cubicBezTo>
                    <a:pt x="437" y="525"/>
                    <a:pt x="446" y="524"/>
                    <a:pt x="454" y="522"/>
                  </a:cubicBezTo>
                  <a:cubicBezTo>
                    <a:pt x="459" y="520"/>
                    <a:pt x="479" y="517"/>
                    <a:pt x="487" y="514"/>
                  </a:cubicBezTo>
                  <a:cubicBezTo>
                    <a:pt x="490" y="513"/>
                    <a:pt x="490" y="513"/>
                    <a:pt x="490" y="513"/>
                  </a:cubicBezTo>
                  <a:cubicBezTo>
                    <a:pt x="490" y="514"/>
                    <a:pt x="489" y="514"/>
                    <a:pt x="489" y="514"/>
                  </a:cubicBezTo>
                  <a:cubicBezTo>
                    <a:pt x="490" y="514"/>
                    <a:pt x="492" y="513"/>
                    <a:pt x="493" y="513"/>
                  </a:cubicBezTo>
                  <a:cubicBezTo>
                    <a:pt x="503" y="512"/>
                    <a:pt x="503" y="512"/>
                    <a:pt x="503" y="512"/>
                  </a:cubicBezTo>
                  <a:cubicBezTo>
                    <a:pt x="501" y="512"/>
                    <a:pt x="501" y="512"/>
                    <a:pt x="501" y="512"/>
                  </a:cubicBezTo>
                  <a:cubicBezTo>
                    <a:pt x="505" y="511"/>
                    <a:pt x="505" y="511"/>
                    <a:pt x="505" y="511"/>
                  </a:cubicBezTo>
                  <a:cubicBezTo>
                    <a:pt x="515" y="510"/>
                    <a:pt x="515" y="510"/>
                    <a:pt x="515" y="510"/>
                  </a:cubicBezTo>
                  <a:cubicBezTo>
                    <a:pt x="520" y="508"/>
                    <a:pt x="520" y="508"/>
                    <a:pt x="520" y="508"/>
                  </a:cubicBezTo>
                  <a:cubicBezTo>
                    <a:pt x="518" y="509"/>
                    <a:pt x="518" y="509"/>
                    <a:pt x="518" y="509"/>
                  </a:cubicBezTo>
                  <a:cubicBezTo>
                    <a:pt x="518" y="507"/>
                    <a:pt x="530" y="503"/>
                    <a:pt x="545" y="500"/>
                  </a:cubicBezTo>
                  <a:cubicBezTo>
                    <a:pt x="544" y="500"/>
                    <a:pt x="536" y="501"/>
                    <a:pt x="525" y="503"/>
                  </a:cubicBezTo>
                  <a:cubicBezTo>
                    <a:pt x="529" y="502"/>
                    <a:pt x="529" y="502"/>
                    <a:pt x="529" y="502"/>
                  </a:cubicBezTo>
                  <a:cubicBezTo>
                    <a:pt x="545" y="499"/>
                    <a:pt x="560" y="496"/>
                    <a:pt x="574" y="492"/>
                  </a:cubicBezTo>
                  <a:cubicBezTo>
                    <a:pt x="569" y="494"/>
                    <a:pt x="564" y="495"/>
                    <a:pt x="558" y="497"/>
                  </a:cubicBezTo>
                  <a:cubicBezTo>
                    <a:pt x="573" y="495"/>
                    <a:pt x="596" y="486"/>
                    <a:pt x="603" y="486"/>
                  </a:cubicBezTo>
                  <a:cubicBezTo>
                    <a:pt x="581" y="495"/>
                    <a:pt x="569" y="496"/>
                    <a:pt x="545" y="503"/>
                  </a:cubicBezTo>
                  <a:cubicBezTo>
                    <a:pt x="532" y="504"/>
                    <a:pt x="561" y="498"/>
                    <a:pt x="561" y="497"/>
                  </a:cubicBezTo>
                  <a:cubicBezTo>
                    <a:pt x="557" y="498"/>
                    <a:pt x="552" y="499"/>
                    <a:pt x="547" y="500"/>
                  </a:cubicBezTo>
                  <a:cubicBezTo>
                    <a:pt x="549" y="500"/>
                    <a:pt x="520" y="507"/>
                    <a:pt x="528" y="507"/>
                  </a:cubicBezTo>
                  <a:cubicBezTo>
                    <a:pt x="559" y="501"/>
                    <a:pt x="589" y="494"/>
                    <a:pt x="615" y="485"/>
                  </a:cubicBezTo>
                  <a:cubicBezTo>
                    <a:pt x="608" y="492"/>
                    <a:pt x="601" y="498"/>
                    <a:pt x="593" y="505"/>
                  </a:cubicBezTo>
                  <a:cubicBezTo>
                    <a:pt x="593" y="505"/>
                    <a:pt x="593" y="505"/>
                    <a:pt x="592" y="506"/>
                  </a:cubicBezTo>
                  <a:cubicBezTo>
                    <a:pt x="593" y="505"/>
                    <a:pt x="593" y="505"/>
                    <a:pt x="593" y="505"/>
                  </a:cubicBezTo>
                  <a:cubicBezTo>
                    <a:pt x="593" y="504"/>
                    <a:pt x="588" y="506"/>
                    <a:pt x="582" y="508"/>
                  </a:cubicBezTo>
                  <a:cubicBezTo>
                    <a:pt x="583" y="507"/>
                    <a:pt x="584" y="506"/>
                    <a:pt x="577" y="508"/>
                  </a:cubicBezTo>
                  <a:cubicBezTo>
                    <a:pt x="563" y="511"/>
                    <a:pt x="555" y="516"/>
                    <a:pt x="545" y="518"/>
                  </a:cubicBezTo>
                  <a:cubicBezTo>
                    <a:pt x="548" y="517"/>
                    <a:pt x="548" y="517"/>
                    <a:pt x="548" y="517"/>
                  </a:cubicBezTo>
                  <a:cubicBezTo>
                    <a:pt x="538" y="519"/>
                    <a:pt x="525" y="522"/>
                    <a:pt x="518" y="524"/>
                  </a:cubicBezTo>
                  <a:cubicBezTo>
                    <a:pt x="509" y="524"/>
                    <a:pt x="546" y="517"/>
                    <a:pt x="530" y="519"/>
                  </a:cubicBezTo>
                  <a:cubicBezTo>
                    <a:pt x="541" y="517"/>
                    <a:pt x="557" y="512"/>
                    <a:pt x="565" y="510"/>
                  </a:cubicBezTo>
                  <a:cubicBezTo>
                    <a:pt x="551" y="513"/>
                    <a:pt x="538" y="513"/>
                    <a:pt x="542" y="511"/>
                  </a:cubicBezTo>
                  <a:cubicBezTo>
                    <a:pt x="512" y="520"/>
                    <a:pt x="543" y="516"/>
                    <a:pt x="517" y="523"/>
                  </a:cubicBezTo>
                  <a:cubicBezTo>
                    <a:pt x="498" y="526"/>
                    <a:pt x="498" y="526"/>
                    <a:pt x="498" y="526"/>
                  </a:cubicBezTo>
                  <a:cubicBezTo>
                    <a:pt x="492" y="529"/>
                    <a:pt x="492" y="529"/>
                    <a:pt x="492" y="529"/>
                  </a:cubicBezTo>
                  <a:cubicBezTo>
                    <a:pt x="481" y="531"/>
                    <a:pt x="499" y="526"/>
                    <a:pt x="482" y="529"/>
                  </a:cubicBezTo>
                  <a:cubicBezTo>
                    <a:pt x="477" y="531"/>
                    <a:pt x="466" y="532"/>
                    <a:pt x="463" y="533"/>
                  </a:cubicBezTo>
                  <a:cubicBezTo>
                    <a:pt x="463" y="532"/>
                    <a:pt x="463" y="532"/>
                    <a:pt x="454" y="533"/>
                  </a:cubicBezTo>
                  <a:cubicBezTo>
                    <a:pt x="454" y="534"/>
                    <a:pt x="455" y="534"/>
                    <a:pt x="448" y="535"/>
                  </a:cubicBezTo>
                  <a:cubicBezTo>
                    <a:pt x="443" y="534"/>
                    <a:pt x="465" y="532"/>
                    <a:pt x="457" y="531"/>
                  </a:cubicBezTo>
                  <a:cubicBezTo>
                    <a:pt x="436" y="534"/>
                    <a:pt x="446" y="535"/>
                    <a:pt x="441" y="537"/>
                  </a:cubicBezTo>
                  <a:cubicBezTo>
                    <a:pt x="442" y="536"/>
                    <a:pt x="443" y="536"/>
                    <a:pt x="446" y="536"/>
                  </a:cubicBezTo>
                  <a:cubicBezTo>
                    <a:pt x="445" y="537"/>
                    <a:pt x="437" y="537"/>
                    <a:pt x="438" y="538"/>
                  </a:cubicBezTo>
                  <a:cubicBezTo>
                    <a:pt x="441" y="538"/>
                    <a:pt x="445" y="537"/>
                    <a:pt x="448" y="536"/>
                  </a:cubicBezTo>
                  <a:cubicBezTo>
                    <a:pt x="442" y="538"/>
                    <a:pt x="458" y="537"/>
                    <a:pt x="464" y="536"/>
                  </a:cubicBezTo>
                  <a:cubicBezTo>
                    <a:pt x="477" y="533"/>
                    <a:pt x="505" y="528"/>
                    <a:pt x="524" y="524"/>
                  </a:cubicBezTo>
                  <a:cubicBezTo>
                    <a:pt x="522" y="524"/>
                    <a:pt x="519" y="525"/>
                    <a:pt x="521" y="525"/>
                  </a:cubicBezTo>
                  <a:cubicBezTo>
                    <a:pt x="548" y="519"/>
                    <a:pt x="559" y="518"/>
                    <a:pt x="589" y="509"/>
                  </a:cubicBezTo>
                  <a:cubicBezTo>
                    <a:pt x="592" y="506"/>
                    <a:pt x="592" y="506"/>
                    <a:pt x="592" y="506"/>
                  </a:cubicBezTo>
                  <a:cubicBezTo>
                    <a:pt x="618" y="498"/>
                    <a:pt x="603" y="498"/>
                    <a:pt x="609" y="495"/>
                  </a:cubicBezTo>
                  <a:cubicBezTo>
                    <a:pt x="615" y="494"/>
                    <a:pt x="619" y="491"/>
                    <a:pt x="625" y="490"/>
                  </a:cubicBezTo>
                  <a:cubicBezTo>
                    <a:pt x="622" y="492"/>
                    <a:pt x="622" y="492"/>
                    <a:pt x="622" y="492"/>
                  </a:cubicBezTo>
                  <a:cubicBezTo>
                    <a:pt x="638" y="486"/>
                    <a:pt x="627" y="488"/>
                    <a:pt x="641" y="484"/>
                  </a:cubicBezTo>
                  <a:cubicBezTo>
                    <a:pt x="652" y="478"/>
                    <a:pt x="631" y="487"/>
                    <a:pt x="638" y="483"/>
                  </a:cubicBezTo>
                  <a:cubicBezTo>
                    <a:pt x="653" y="478"/>
                    <a:pt x="646" y="477"/>
                    <a:pt x="670" y="469"/>
                  </a:cubicBezTo>
                  <a:cubicBezTo>
                    <a:pt x="669" y="470"/>
                    <a:pt x="673" y="470"/>
                    <a:pt x="660" y="476"/>
                  </a:cubicBezTo>
                  <a:cubicBezTo>
                    <a:pt x="664" y="475"/>
                    <a:pt x="669" y="473"/>
                    <a:pt x="673" y="472"/>
                  </a:cubicBezTo>
                  <a:cubicBezTo>
                    <a:pt x="658" y="479"/>
                    <a:pt x="667" y="475"/>
                    <a:pt x="651" y="481"/>
                  </a:cubicBezTo>
                  <a:cubicBezTo>
                    <a:pt x="644" y="485"/>
                    <a:pt x="646" y="486"/>
                    <a:pt x="640" y="490"/>
                  </a:cubicBezTo>
                  <a:cubicBezTo>
                    <a:pt x="646" y="487"/>
                    <a:pt x="644" y="486"/>
                    <a:pt x="654" y="483"/>
                  </a:cubicBezTo>
                  <a:cubicBezTo>
                    <a:pt x="665" y="479"/>
                    <a:pt x="652" y="484"/>
                    <a:pt x="651" y="485"/>
                  </a:cubicBezTo>
                  <a:cubicBezTo>
                    <a:pt x="665" y="478"/>
                    <a:pt x="668" y="481"/>
                    <a:pt x="681" y="474"/>
                  </a:cubicBezTo>
                  <a:cubicBezTo>
                    <a:pt x="677" y="473"/>
                    <a:pt x="680" y="472"/>
                    <a:pt x="670" y="474"/>
                  </a:cubicBezTo>
                  <a:cubicBezTo>
                    <a:pt x="679" y="470"/>
                    <a:pt x="691" y="466"/>
                    <a:pt x="691" y="468"/>
                  </a:cubicBezTo>
                  <a:cubicBezTo>
                    <a:pt x="692" y="466"/>
                    <a:pt x="692" y="466"/>
                    <a:pt x="692" y="466"/>
                  </a:cubicBezTo>
                  <a:cubicBezTo>
                    <a:pt x="695" y="466"/>
                    <a:pt x="702" y="462"/>
                    <a:pt x="702" y="462"/>
                  </a:cubicBezTo>
                  <a:cubicBezTo>
                    <a:pt x="705" y="460"/>
                    <a:pt x="705" y="460"/>
                    <a:pt x="705" y="460"/>
                  </a:cubicBezTo>
                  <a:cubicBezTo>
                    <a:pt x="698" y="462"/>
                    <a:pt x="692" y="464"/>
                    <a:pt x="681" y="469"/>
                  </a:cubicBezTo>
                  <a:cubicBezTo>
                    <a:pt x="685" y="467"/>
                    <a:pt x="674" y="470"/>
                    <a:pt x="688" y="463"/>
                  </a:cubicBezTo>
                  <a:cubicBezTo>
                    <a:pt x="695" y="460"/>
                    <a:pt x="690" y="464"/>
                    <a:pt x="690" y="464"/>
                  </a:cubicBezTo>
                  <a:cubicBezTo>
                    <a:pt x="723" y="447"/>
                    <a:pt x="725" y="451"/>
                    <a:pt x="750" y="436"/>
                  </a:cubicBezTo>
                  <a:cubicBezTo>
                    <a:pt x="744" y="440"/>
                    <a:pt x="728" y="448"/>
                    <a:pt x="716" y="455"/>
                  </a:cubicBezTo>
                  <a:cubicBezTo>
                    <a:pt x="724" y="452"/>
                    <a:pt x="732" y="446"/>
                    <a:pt x="739" y="442"/>
                  </a:cubicBezTo>
                  <a:cubicBezTo>
                    <a:pt x="733" y="446"/>
                    <a:pt x="732" y="448"/>
                    <a:pt x="740" y="444"/>
                  </a:cubicBezTo>
                  <a:cubicBezTo>
                    <a:pt x="743" y="441"/>
                    <a:pt x="743" y="441"/>
                    <a:pt x="743" y="441"/>
                  </a:cubicBezTo>
                  <a:cubicBezTo>
                    <a:pt x="747" y="439"/>
                    <a:pt x="755" y="434"/>
                    <a:pt x="756" y="434"/>
                  </a:cubicBezTo>
                  <a:cubicBezTo>
                    <a:pt x="756" y="434"/>
                    <a:pt x="754" y="435"/>
                    <a:pt x="749" y="437"/>
                  </a:cubicBezTo>
                  <a:cubicBezTo>
                    <a:pt x="760" y="430"/>
                    <a:pt x="780" y="416"/>
                    <a:pt x="799" y="403"/>
                  </a:cubicBezTo>
                  <a:cubicBezTo>
                    <a:pt x="799" y="406"/>
                    <a:pt x="773" y="422"/>
                    <a:pt x="788" y="415"/>
                  </a:cubicBezTo>
                  <a:cubicBezTo>
                    <a:pt x="795" y="409"/>
                    <a:pt x="800" y="403"/>
                    <a:pt x="813" y="394"/>
                  </a:cubicBezTo>
                  <a:cubicBezTo>
                    <a:pt x="809" y="399"/>
                    <a:pt x="820" y="390"/>
                    <a:pt x="820" y="391"/>
                  </a:cubicBezTo>
                  <a:cubicBezTo>
                    <a:pt x="826" y="385"/>
                    <a:pt x="831" y="379"/>
                    <a:pt x="836" y="374"/>
                  </a:cubicBezTo>
                  <a:cubicBezTo>
                    <a:pt x="844" y="366"/>
                    <a:pt x="853" y="357"/>
                    <a:pt x="859" y="348"/>
                  </a:cubicBezTo>
                  <a:cubicBezTo>
                    <a:pt x="857" y="351"/>
                    <a:pt x="854" y="355"/>
                    <a:pt x="850" y="359"/>
                  </a:cubicBezTo>
                  <a:cubicBezTo>
                    <a:pt x="858" y="345"/>
                    <a:pt x="870" y="337"/>
                    <a:pt x="879" y="319"/>
                  </a:cubicBezTo>
                  <a:cubicBezTo>
                    <a:pt x="875" y="328"/>
                    <a:pt x="875" y="328"/>
                    <a:pt x="875" y="328"/>
                  </a:cubicBezTo>
                  <a:cubicBezTo>
                    <a:pt x="883" y="315"/>
                    <a:pt x="888" y="304"/>
                    <a:pt x="892" y="292"/>
                  </a:cubicBezTo>
                  <a:cubicBezTo>
                    <a:pt x="893" y="293"/>
                    <a:pt x="893" y="293"/>
                    <a:pt x="893" y="293"/>
                  </a:cubicBezTo>
                  <a:cubicBezTo>
                    <a:pt x="893" y="291"/>
                    <a:pt x="900" y="266"/>
                    <a:pt x="900" y="260"/>
                  </a:cubicBezTo>
                  <a:cubicBezTo>
                    <a:pt x="892" y="296"/>
                    <a:pt x="890" y="290"/>
                    <a:pt x="875" y="322"/>
                  </a:cubicBezTo>
                  <a:cubicBezTo>
                    <a:pt x="880" y="310"/>
                    <a:pt x="884" y="301"/>
                    <a:pt x="888" y="287"/>
                  </a:cubicBezTo>
                  <a:cubicBezTo>
                    <a:pt x="890" y="282"/>
                    <a:pt x="891" y="280"/>
                    <a:pt x="891" y="280"/>
                  </a:cubicBezTo>
                  <a:cubicBezTo>
                    <a:pt x="892" y="275"/>
                    <a:pt x="891" y="273"/>
                    <a:pt x="893" y="265"/>
                  </a:cubicBezTo>
                  <a:cubicBezTo>
                    <a:pt x="894" y="263"/>
                    <a:pt x="894" y="263"/>
                    <a:pt x="894" y="263"/>
                  </a:cubicBezTo>
                  <a:cubicBezTo>
                    <a:pt x="900" y="239"/>
                    <a:pt x="895" y="241"/>
                    <a:pt x="896" y="219"/>
                  </a:cubicBezTo>
                  <a:cubicBezTo>
                    <a:pt x="898" y="214"/>
                    <a:pt x="899" y="238"/>
                    <a:pt x="897" y="253"/>
                  </a:cubicBezTo>
                  <a:cubicBezTo>
                    <a:pt x="901" y="242"/>
                    <a:pt x="894" y="275"/>
                    <a:pt x="898" y="263"/>
                  </a:cubicBezTo>
                  <a:cubicBezTo>
                    <a:pt x="899" y="256"/>
                    <a:pt x="899" y="256"/>
                    <a:pt x="899" y="256"/>
                  </a:cubicBezTo>
                  <a:cubicBezTo>
                    <a:pt x="900" y="249"/>
                    <a:pt x="901" y="250"/>
                    <a:pt x="900" y="254"/>
                  </a:cubicBezTo>
                  <a:cubicBezTo>
                    <a:pt x="901" y="245"/>
                    <a:pt x="901" y="247"/>
                    <a:pt x="901" y="243"/>
                  </a:cubicBezTo>
                  <a:cubicBezTo>
                    <a:pt x="902" y="206"/>
                    <a:pt x="905" y="248"/>
                    <a:pt x="905" y="211"/>
                  </a:cubicBezTo>
                  <a:cubicBezTo>
                    <a:pt x="905" y="215"/>
                    <a:pt x="906" y="225"/>
                    <a:pt x="907" y="223"/>
                  </a:cubicBezTo>
                  <a:cubicBezTo>
                    <a:pt x="907" y="230"/>
                    <a:pt x="906" y="237"/>
                    <a:pt x="905" y="243"/>
                  </a:cubicBezTo>
                  <a:cubicBezTo>
                    <a:pt x="907" y="244"/>
                    <a:pt x="907" y="244"/>
                    <a:pt x="907" y="244"/>
                  </a:cubicBezTo>
                  <a:cubicBezTo>
                    <a:pt x="910" y="218"/>
                    <a:pt x="905" y="203"/>
                    <a:pt x="900" y="193"/>
                  </a:cubicBezTo>
                  <a:close/>
                  <a:moveTo>
                    <a:pt x="568" y="512"/>
                  </a:moveTo>
                  <a:cubicBezTo>
                    <a:pt x="578" y="510"/>
                    <a:pt x="578" y="510"/>
                    <a:pt x="578" y="510"/>
                  </a:cubicBezTo>
                  <a:cubicBezTo>
                    <a:pt x="574" y="511"/>
                    <a:pt x="571" y="512"/>
                    <a:pt x="568" y="512"/>
                  </a:cubicBezTo>
                  <a:close/>
                  <a:moveTo>
                    <a:pt x="443" y="18"/>
                  </a:moveTo>
                  <a:cubicBezTo>
                    <a:pt x="465" y="12"/>
                    <a:pt x="465" y="12"/>
                    <a:pt x="465" y="12"/>
                  </a:cubicBezTo>
                  <a:cubicBezTo>
                    <a:pt x="454" y="13"/>
                    <a:pt x="452" y="16"/>
                    <a:pt x="438" y="18"/>
                  </a:cubicBezTo>
                  <a:cubicBezTo>
                    <a:pt x="439" y="16"/>
                    <a:pt x="438" y="15"/>
                    <a:pt x="453" y="12"/>
                  </a:cubicBezTo>
                  <a:cubicBezTo>
                    <a:pt x="466" y="11"/>
                    <a:pt x="452" y="13"/>
                    <a:pt x="459" y="13"/>
                  </a:cubicBezTo>
                  <a:cubicBezTo>
                    <a:pt x="469" y="9"/>
                    <a:pt x="472" y="13"/>
                    <a:pt x="483" y="10"/>
                  </a:cubicBezTo>
                  <a:cubicBezTo>
                    <a:pt x="496" y="9"/>
                    <a:pt x="492" y="11"/>
                    <a:pt x="496" y="11"/>
                  </a:cubicBezTo>
                  <a:cubicBezTo>
                    <a:pt x="483" y="12"/>
                    <a:pt x="502" y="12"/>
                    <a:pt x="486" y="14"/>
                  </a:cubicBezTo>
                  <a:cubicBezTo>
                    <a:pt x="499" y="14"/>
                    <a:pt x="495" y="11"/>
                    <a:pt x="506" y="11"/>
                  </a:cubicBezTo>
                  <a:cubicBezTo>
                    <a:pt x="508" y="13"/>
                    <a:pt x="508" y="13"/>
                    <a:pt x="508" y="13"/>
                  </a:cubicBezTo>
                  <a:cubicBezTo>
                    <a:pt x="518" y="13"/>
                    <a:pt x="540" y="14"/>
                    <a:pt x="553" y="12"/>
                  </a:cubicBezTo>
                  <a:cubicBezTo>
                    <a:pt x="542" y="11"/>
                    <a:pt x="560" y="11"/>
                    <a:pt x="558" y="10"/>
                  </a:cubicBezTo>
                  <a:cubicBezTo>
                    <a:pt x="556" y="12"/>
                    <a:pt x="540" y="11"/>
                    <a:pt x="541" y="10"/>
                  </a:cubicBezTo>
                  <a:cubicBezTo>
                    <a:pt x="548" y="9"/>
                    <a:pt x="565" y="9"/>
                    <a:pt x="573" y="10"/>
                  </a:cubicBezTo>
                  <a:cubicBezTo>
                    <a:pt x="560" y="8"/>
                    <a:pt x="560" y="8"/>
                    <a:pt x="560" y="8"/>
                  </a:cubicBezTo>
                  <a:cubicBezTo>
                    <a:pt x="566" y="8"/>
                    <a:pt x="588" y="7"/>
                    <a:pt x="589" y="7"/>
                  </a:cubicBezTo>
                  <a:cubicBezTo>
                    <a:pt x="596" y="8"/>
                    <a:pt x="606" y="8"/>
                    <a:pt x="609" y="10"/>
                  </a:cubicBezTo>
                  <a:cubicBezTo>
                    <a:pt x="605" y="9"/>
                    <a:pt x="601" y="10"/>
                    <a:pt x="597" y="10"/>
                  </a:cubicBezTo>
                  <a:cubicBezTo>
                    <a:pt x="592" y="9"/>
                    <a:pt x="592" y="9"/>
                    <a:pt x="592" y="9"/>
                  </a:cubicBezTo>
                  <a:cubicBezTo>
                    <a:pt x="585" y="10"/>
                    <a:pt x="585" y="10"/>
                    <a:pt x="585" y="10"/>
                  </a:cubicBezTo>
                  <a:cubicBezTo>
                    <a:pt x="593" y="11"/>
                    <a:pt x="610" y="13"/>
                    <a:pt x="614" y="15"/>
                  </a:cubicBezTo>
                  <a:cubicBezTo>
                    <a:pt x="595" y="13"/>
                    <a:pt x="565" y="12"/>
                    <a:pt x="530" y="16"/>
                  </a:cubicBezTo>
                  <a:cubicBezTo>
                    <a:pt x="530" y="16"/>
                    <a:pt x="530" y="16"/>
                    <a:pt x="532" y="16"/>
                  </a:cubicBezTo>
                  <a:cubicBezTo>
                    <a:pt x="514" y="16"/>
                    <a:pt x="512" y="16"/>
                    <a:pt x="498" y="17"/>
                  </a:cubicBezTo>
                  <a:cubicBezTo>
                    <a:pt x="502" y="16"/>
                    <a:pt x="502" y="16"/>
                    <a:pt x="502" y="16"/>
                  </a:cubicBezTo>
                  <a:cubicBezTo>
                    <a:pt x="500" y="15"/>
                    <a:pt x="488" y="17"/>
                    <a:pt x="476" y="18"/>
                  </a:cubicBezTo>
                  <a:cubicBezTo>
                    <a:pt x="473" y="19"/>
                    <a:pt x="466" y="20"/>
                    <a:pt x="461" y="20"/>
                  </a:cubicBezTo>
                  <a:cubicBezTo>
                    <a:pt x="463" y="19"/>
                    <a:pt x="463" y="19"/>
                    <a:pt x="463" y="19"/>
                  </a:cubicBezTo>
                  <a:cubicBezTo>
                    <a:pt x="460" y="19"/>
                    <a:pt x="449" y="20"/>
                    <a:pt x="436" y="22"/>
                  </a:cubicBezTo>
                  <a:cubicBezTo>
                    <a:pt x="441" y="20"/>
                    <a:pt x="441" y="20"/>
                    <a:pt x="441" y="20"/>
                  </a:cubicBezTo>
                  <a:cubicBezTo>
                    <a:pt x="444" y="19"/>
                    <a:pt x="448" y="18"/>
                    <a:pt x="453" y="17"/>
                  </a:cubicBezTo>
                  <a:cubicBezTo>
                    <a:pt x="450" y="18"/>
                    <a:pt x="447" y="18"/>
                    <a:pt x="443" y="18"/>
                  </a:cubicBezTo>
                  <a:close/>
                  <a:moveTo>
                    <a:pt x="598" y="486"/>
                  </a:moveTo>
                  <a:cubicBezTo>
                    <a:pt x="594" y="487"/>
                    <a:pt x="592" y="488"/>
                    <a:pt x="591" y="488"/>
                  </a:cubicBezTo>
                  <a:cubicBezTo>
                    <a:pt x="599" y="486"/>
                    <a:pt x="599" y="486"/>
                    <a:pt x="599" y="486"/>
                  </a:cubicBezTo>
                  <a:lnTo>
                    <a:pt x="598" y="486"/>
                  </a:lnTo>
                  <a:close/>
                  <a:moveTo>
                    <a:pt x="620" y="481"/>
                  </a:moveTo>
                  <a:cubicBezTo>
                    <a:pt x="617" y="481"/>
                    <a:pt x="616" y="481"/>
                    <a:pt x="615" y="481"/>
                  </a:cubicBezTo>
                  <a:cubicBezTo>
                    <a:pt x="622" y="479"/>
                    <a:pt x="622" y="479"/>
                    <a:pt x="622" y="479"/>
                  </a:cubicBezTo>
                  <a:lnTo>
                    <a:pt x="620" y="481"/>
                  </a:lnTo>
                  <a:close/>
                  <a:moveTo>
                    <a:pt x="679" y="440"/>
                  </a:moveTo>
                  <a:cubicBezTo>
                    <a:pt x="679" y="440"/>
                    <a:pt x="671" y="444"/>
                    <a:pt x="660" y="449"/>
                  </a:cubicBezTo>
                  <a:cubicBezTo>
                    <a:pt x="660" y="448"/>
                    <a:pt x="660" y="448"/>
                    <a:pt x="660" y="448"/>
                  </a:cubicBezTo>
                  <a:cubicBezTo>
                    <a:pt x="661" y="448"/>
                    <a:pt x="661" y="448"/>
                    <a:pt x="661" y="447"/>
                  </a:cubicBezTo>
                  <a:cubicBezTo>
                    <a:pt x="664" y="446"/>
                    <a:pt x="665" y="446"/>
                    <a:pt x="666" y="446"/>
                  </a:cubicBezTo>
                  <a:cubicBezTo>
                    <a:pt x="672" y="441"/>
                    <a:pt x="662" y="445"/>
                    <a:pt x="651" y="450"/>
                  </a:cubicBezTo>
                  <a:cubicBezTo>
                    <a:pt x="648" y="452"/>
                    <a:pt x="648" y="452"/>
                    <a:pt x="648" y="452"/>
                  </a:cubicBezTo>
                  <a:cubicBezTo>
                    <a:pt x="638" y="455"/>
                    <a:pt x="632" y="456"/>
                    <a:pt x="619" y="461"/>
                  </a:cubicBezTo>
                  <a:cubicBezTo>
                    <a:pt x="590" y="476"/>
                    <a:pt x="590" y="476"/>
                    <a:pt x="590" y="476"/>
                  </a:cubicBezTo>
                  <a:cubicBezTo>
                    <a:pt x="581" y="479"/>
                    <a:pt x="581" y="479"/>
                    <a:pt x="581" y="479"/>
                  </a:cubicBezTo>
                  <a:cubicBezTo>
                    <a:pt x="577" y="479"/>
                    <a:pt x="563" y="483"/>
                    <a:pt x="568" y="480"/>
                  </a:cubicBezTo>
                  <a:cubicBezTo>
                    <a:pt x="566" y="480"/>
                    <a:pt x="571" y="478"/>
                    <a:pt x="577" y="477"/>
                  </a:cubicBezTo>
                  <a:cubicBezTo>
                    <a:pt x="578" y="477"/>
                    <a:pt x="577" y="477"/>
                    <a:pt x="578" y="477"/>
                  </a:cubicBezTo>
                  <a:cubicBezTo>
                    <a:pt x="579" y="476"/>
                    <a:pt x="579" y="475"/>
                    <a:pt x="572" y="476"/>
                  </a:cubicBezTo>
                  <a:cubicBezTo>
                    <a:pt x="579" y="474"/>
                    <a:pt x="580" y="474"/>
                    <a:pt x="585" y="472"/>
                  </a:cubicBezTo>
                  <a:cubicBezTo>
                    <a:pt x="578" y="474"/>
                    <a:pt x="578" y="474"/>
                    <a:pt x="578" y="474"/>
                  </a:cubicBezTo>
                  <a:cubicBezTo>
                    <a:pt x="589" y="471"/>
                    <a:pt x="605" y="463"/>
                    <a:pt x="605" y="462"/>
                  </a:cubicBezTo>
                  <a:cubicBezTo>
                    <a:pt x="602" y="465"/>
                    <a:pt x="594" y="466"/>
                    <a:pt x="588" y="467"/>
                  </a:cubicBezTo>
                  <a:cubicBezTo>
                    <a:pt x="593" y="465"/>
                    <a:pt x="602" y="461"/>
                    <a:pt x="595" y="464"/>
                  </a:cubicBezTo>
                  <a:cubicBezTo>
                    <a:pt x="592" y="465"/>
                    <a:pt x="572" y="472"/>
                    <a:pt x="587" y="468"/>
                  </a:cubicBezTo>
                  <a:cubicBezTo>
                    <a:pt x="581" y="471"/>
                    <a:pt x="573" y="474"/>
                    <a:pt x="566" y="475"/>
                  </a:cubicBezTo>
                  <a:cubicBezTo>
                    <a:pt x="574" y="472"/>
                    <a:pt x="568" y="473"/>
                    <a:pt x="570" y="471"/>
                  </a:cubicBezTo>
                  <a:cubicBezTo>
                    <a:pt x="563" y="474"/>
                    <a:pt x="564" y="475"/>
                    <a:pt x="563" y="476"/>
                  </a:cubicBezTo>
                  <a:cubicBezTo>
                    <a:pt x="541" y="480"/>
                    <a:pt x="532" y="479"/>
                    <a:pt x="509" y="485"/>
                  </a:cubicBezTo>
                  <a:cubicBezTo>
                    <a:pt x="506" y="486"/>
                    <a:pt x="523" y="482"/>
                    <a:pt x="521" y="483"/>
                  </a:cubicBezTo>
                  <a:cubicBezTo>
                    <a:pt x="504" y="489"/>
                    <a:pt x="498" y="486"/>
                    <a:pt x="483" y="489"/>
                  </a:cubicBezTo>
                  <a:cubicBezTo>
                    <a:pt x="488" y="490"/>
                    <a:pt x="488" y="490"/>
                    <a:pt x="488" y="490"/>
                  </a:cubicBezTo>
                  <a:cubicBezTo>
                    <a:pt x="483" y="492"/>
                    <a:pt x="472" y="494"/>
                    <a:pt x="466" y="495"/>
                  </a:cubicBezTo>
                  <a:cubicBezTo>
                    <a:pt x="464" y="494"/>
                    <a:pt x="448" y="496"/>
                    <a:pt x="460" y="493"/>
                  </a:cubicBezTo>
                  <a:cubicBezTo>
                    <a:pt x="434" y="496"/>
                    <a:pt x="437" y="500"/>
                    <a:pt x="407" y="504"/>
                  </a:cubicBezTo>
                  <a:cubicBezTo>
                    <a:pt x="421" y="502"/>
                    <a:pt x="423" y="502"/>
                    <a:pt x="434" y="501"/>
                  </a:cubicBezTo>
                  <a:cubicBezTo>
                    <a:pt x="422" y="503"/>
                    <a:pt x="432" y="502"/>
                    <a:pt x="431" y="503"/>
                  </a:cubicBezTo>
                  <a:cubicBezTo>
                    <a:pt x="424" y="503"/>
                    <a:pt x="401" y="507"/>
                    <a:pt x="417" y="503"/>
                  </a:cubicBezTo>
                  <a:cubicBezTo>
                    <a:pt x="407" y="505"/>
                    <a:pt x="388" y="506"/>
                    <a:pt x="384" y="507"/>
                  </a:cubicBezTo>
                  <a:cubicBezTo>
                    <a:pt x="392" y="507"/>
                    <a:pt x="392" y="507"/>
                    <a:pt x="392" y="507"/>
                  </a:cubicBezTo>
                  <a:cubicBezTo>
                    <a:pt x="379" y="508"/>
                    <a:pt x="366" y="510"/>
                    <a:pt x="360" y="512"/>
                  </a:cubicBezTo>
                  <a:cubicBezTo>
                    <a:pt x="377" y="511"/>
                    <a:pt x="376" y="508"/>
                    <a:pt x="398" y="507"/>
                  </a:cubicBezTo>
                  <a:cubicBezTo>
                    <a:pt x="421" y="506"/>
                    <a:pt x="392" y="508"/>
                    <a:pt x="408" y="509"/>
                  </a:cubicBezTo>
                  <a:cubicBezTo>
                    <a:pt x="424" y="506"/>
                    <a:pt x="424" y="506"/>
                    <a:pt x="424" y="506"/>
                  </a:cubicBezTo>
                  <a:cubicBezTo>
                    <a:pt x="416" y="506"/>
                    <a:pt x="416" y="506"/>
                    <a:pt x="416" y="506"/>
                  </a:cubicBezTo>
                  <a:cubicBezTo>
                    <a:pt x="419" y="504"/>
                    <a:pt x="442" y="503"/>
                    <a:pt x="439" y="501"/>
                  </a:cubicBezTo>
                  <a:cubicBezTo>
                    <a:pt x="456" y="501"/>
                    <a:pt x="461" y="499"/>
                    <a:pt x="480" y="498"/>
                  </a:cubicBezTo>
                  <a:cubicBezTo>
                    <a:pt x="484" y="496"/>
                    <a:pt x="477" y="497"/>
                    <a:pt x="472" y="498"/>
                  </a:cubicBezTo>
                  <a:cubicBezTo>
                    <a:pt x="481" y="497"/>
                    <a:pt x="481" y="494"/>
                    <a:pt x="494" y="493"/>
                  </a:cubicBezTo>
                  <a:cubicBezTo>
                    <a:pt x="500" y="492"/>
                    <a:pt x="495" y="491"/>
                    <a:pt x="485" y="493"/>
                  </a:cubicBezTo>
                  <a:cubicBezTo>
                    <a:pt x="494" y="492"/>
                    <a:pt x="503" y="490"/>
                    <a:pt x="513" y="488"/>
                  </a:cubicBezTo>
                  <a:cubicBezTo>
                    <a:pt x="502" y="489"/>
                    <a:pt x="502" y="489"/>
                    <a:pt x="502" y="489"/>
                  </a:cubicBezTo>
                  <a:cubicBezTo>
                    <a:pt x="513" y="487"/>
                    <a:pt x="513" y="487"/>
                    <a:pt x="513" y="487"/>
                  </a:cubicBezTo>
                  <a:cubicBezTo>
                    <a:pt x="504" y="487"/>
                    <a:pt x="504" y="487"/>
                    <a:pt x="504" y="487"/>
                  </a:cubicBezTo>
                  <a:cubicBezTo>
                    <a:pt x="524" y="483"/>
                    <a:pt x="548" y="478"/>
                    <a:pt x="559" y="477"/>
                  </a:cubicBezTo>
                  <a:cubicBezTo>
                    <a:pt x="541" y="483"/>
                    <a:pt x="512" y="489"/>
                    <a:pt x="502" y="493"/>
                  </a:cubicBezTo>
                  <a:cubicBezTo>
                    <a:pt x="506" y="493"/>
                    <a:pt x="516" y="489"/>
                    <a:pt x="521" y="490"/>
                  </a:cubicBezTo>
                  <a:cubicBezTo>
                    <a:pt x="527" y="487"/>
                    <a:pt x="527" y="487"/>
                    <a:pt x="527" y="487"/>
                  </a:cubicBezTo>
                  <a:cubicBezTo>
                    <a:pt x="533" y="485"/>
                    <a:pt x="547" y="482"/>
                    <a:pt x="549" y="483"/>
                  </a:cubicBezTo>
                  <a:cubicBezTo>
                    <a:pt x="532" y="487"/>
                    <a:pt x="527" y="490"/>
                    <a:pt x="519" y="493"/>
                  </a:cubicBezTo>
                  <a:cubicBezTo>
                    <a:pt x="519" y="493"/>
                    <a:pt x="518" y="494"/>
                    <a:pt x="515" y="494"/>
                  </a:cubicBezTo>
                  <a:cubicBezTo>
                    <a:pt x="515" y="494"/>
                    <a:pt x="515" y="494"/>
                    <a:pt x="515" y="494"/>
                  </a:cubicBezTo>
                  <a:cubicBezTo>
                    <a:pt x="515" y="494"/>
                    <a:pt x="515" y="494"/>
                    <a:pt x="515" y="494"/>
                  </a:cubicBezTo>
                  <a:cubicBezTo>
                    <a:pt x="510" y="495"/>
                    <a:pt x="501" y="497"/>
                    <a:pt x="497" y="498"/>
                  </a:cubicBezTo>
                  <a:cubicBezTo>
                    <a:pt x="490" y="499"/>
                    <a:pt x="495" y="497"/>
                    <a:pt x="495" y="497"/>
                  </a:cubicBezTo>
                  <a:cubicBezTo>
                    <a:pt x="474" y="499"/>
                    <a:pt x="460" y="505"/>
                    <a:pt x="438" y="507"/>
                  </a:cubicBezTo>
                  <a:cubicBezTo>
                    <a:pt x="437" y="506"/>
                    <a:pt x="420" y="508"/>
                    <a:pt x="425" y="507"/>
                  </a:cubicBezTo>
                  <a:cubicBezTo>
                    <a:pt x="412" y="508"/>
                    <a:pt x="405" y="510"/>
                    <a:pt x="397" y="512"/>
                  </a:cubicBezTo>
                  <a:cubicBezTo>
                    <a:pt x="395" y="511"/>
                    <a:pt x="377" y="513"/>
                    <a:pt x="384" y="512"/>
                  </a:cubicBezTo>
                  <a:cubicBezTo>
                    <a:pt x="372" y="514"/>
                    <a:pt x="372" y="514"/>
                    <a:pt x="372" y="514"/>
                  </a:cubicBezTo>
                  <a:cubicBezTo>
                    <a:pt x="363" y="514"/>
                    <a:pt x="346" y="516"/>
                    <a:pt x="343" y="515"/>
                  </a:cubicBezTo>
                  <a:cubicBezTo>
                    <a:pt x="334" y="516"/>
                    <a:pt x="341" y="517"/>
                    <a:pt x="328" y="517"/>
                  </a:cubicBezTo>
                  <a:cubicBezTo>
                    <a:pt x="329" y="517"/>
                    <a:pt x="328" y="517"/>
                    <a:pt x="331" y="517"/>
                  </a:cubicBezTo>
                  <a:cubicBezTo>
                    <a:pt x="325" y="516"/>
                    <a:pt x="311" y="517"/>
                    <a:pt x="305" y="518"/>
                  </a:cubicBezTo>
                  <a:cubicBezTo>
                    <a:pt x="314" y="518"/>
                    <a:pt x="307" y="518"/>
                    <a:pt x="318" y="518"/>
                  </a:cubicBezTo>
                  <a:cubicBezTo>
                    <a:pt x="318" y="519"/>
                    <a:pt x="306" y="520"/>
                    <a:pt x="294" y="519"/>
                  </a:cubicBezTo>
                  <a:cubicBezTo>
                    <a:pt x="310" y="518"/>
                    <a:pt x="281" y="518"/>
                    <a:pt x="289" y="517"/>
                  </a:cubicBezTo>
                  <a:cubicBezTo>
                    <a:pt x="263" y="517"/>
                    <a:pt x="248" y="519"/>
                    <a:pt x="226" y="520"/>
                  </a:cubicBezTo>
                  <a:cubicBezTo>
                    <a:pt x="201" y="519"/>
                    <a:pt x="170" y="514"/>
                    <a:pt x="151" y="511"/>
                  </a:cubicBezTo>
                  <a:cubicBezTo>
                    <a:pt x="153" y="512"/>
                    <a:pt x="153" y="512"/>
                    <a:pt x="153" y="512"/>
                  </a:cubicBezTo>
                  <a:cubicBezTo>
                    <a:pt x="142" y="510"/>
                    <a:pt x="142" y="510"/>
                    <a:pt x="142" y="510"/>
                  </a:cubicBezTo>
                  <a:cubicBezTo>
                    <a:pt x="135" y="508"/>
                    <a:pt x="142" y="508"/>
                    <a:pt x="132" y="506"/>
                  </a:cubicBezTo>
                  <a:cubicBezTo>
                    <a:pt x="136" y="505"/>
                    <a:pt x="150" y="510"/>
                    <a:pt x="160" y="511"/>
                  </a:cubicBezTo>
                  <a:cubicBezTo>
                    <a:pt x="143" y="506"/>
                    <a:pt x="177" y="513"/>
                    <a:pt x="166" y="509"/>
                  </a:cubicBezTo>
                  <a:cubicBezTo>
                    <a:pt x="158" y="512"/>
                    <a:pt x="128" y="502"/>
                    <a:pt x="113" y="497"/>
                  </a:cubicBezTo>
                  <a:cubicBezTo>
                    <a:pt x="99" y="491"/>
                    <a:pt x="120" y="498"/>
                    <a:pt x="113" y="495"/>
                  </a:cubicBezTo>
                  <a:cubicBezTo>
                    <a:pt x="108" y="495"/>
                    <a:pt x="108" y="495"/>
                    <a:pt x="108" y="495"/>
                  </a:cubicBezTo>
                  <a:cubicBezTo>
                    <a:pt x="102" y="492"/>
                    <a:pt x="101" y="491"/>
                    <a:pt x="101" y="490"/>
                  </a:cubicBezTo>
                  <a:cubicBezTo>
                    <a:pt x="87" y="484"/>
                    <a:pt x="71" y="475"/>
                    <a:pt x="60" y="467"/>
                  </a:cubicBezTo>
                  <a:cubicBezTo>
                    <a:pt x="74" y="477"/>
                    <a:pt x="54" y="465"/>
                    <a:pt x="68" y="475"/>
                  </a:cubicBezTo>
                  <a:cubicBezTo>
                    <a:pt x="63" y="473"/>
                    <a:pt x="54" y="466"/>
                    <a:pt x="47" y="459"/>
                  </a:cubicBezTo>
                  <a:cubicBezTo>
                    <a:pt x="54" y="465"/>
                    <a:pt x="39" y="448"/>
                    <a:pt x="54" y="464"/>
                  </a:cubicBezTo>
                  <a:cubicBezTo>
                    <a:pt x="53" y="460"/>
                    <a:pt x="46" y="456"/>
                    <a:pt x="40" y="448"/>
                  </a:cubicBezTo>
                  <a:cubicBezTo>
                    <a:pt x="42" y="450"/>
                    <a:pt x="44" y="452"/>
                    <a:pt x="47" y="454"/>
                  </a:cubicBezTo>
                  <a:cubicBezTo>
                    <a:pt x="35" y="443"/>
                    <a:pt x="25" y="419"/>
                    <a:pt x="23" y="415"/>
                  </a:cubicBezTo>
                  <a:cubicBezTo>
                    <a:pt x="18" y="406"/>
                    <a:pt x="13" y="390"/>
                    <a:pt x="12" y="376"/>
                  </a:cubicBezTo>
                  <a:cubicBezTo>
                    <a:pt x="12" y="363"/>
                    <a:pt x="13" y="348"/>
                    <a:pt x="17" y="333"/>
                  </a:cubicBezTo>
                  <a:cubicBezTo>
                    <a:pt x="17" y="336"/>
                    <a:pt x="17" y="336"/>
                    <a:pt x="17" y="336"/>
                  </a:cubicBezTo>
                  <a:cubicBezTo>
                    <a:pt x="19" y="327"/>
                    <a:pt x="22" y="314"/>
                    <a:pt x="27" y="303"/>
                  </a:cubicBezTo>
                  <a:cubicBezTo>
                    <a:pt x="29" y="300"/>
                    <a:pt x="29" y="300"/>
                    <a:pt x="29" y="300"/>
                  </a:cubicBezTo>
                  <a:cubicBezTo>
                    <a:pt x="32" y="292"/>
                    <a:pt x="39" y="277"/>
                    <a:pt x="45" y="265"/>
                  </a:cubicBezTo>
                  <a:cubicBezTo>
                    <a:pt x="45" y="265"/>
                    <a:pt x="39" y="276"/>
                    <a:pt x="41" y="270"/>
                  </a:cubicBezTo>
                  <a:cubicBezTo>
                    <a:pt x="38" y="276"/>
                    <a:pt x="35" y="281"/>
                    <a:pt x="37" y="280"/>
                  </a:cubicBezTo>
                  <a:cubicBezTo>
                    <a:pt x="34" y="286"/>
                    <a:pt x="33" y="285"/>
                    <a:pt x="30" y="290"/>
                  </a:cubicBezTo>
                  <a:cubicBezTo>
                    <a:pt x="34" y="282"/>
                    <a:pt x="37" y="274"/>
                    <a:pt x="41" y="266"/>
                  </a:cubicBezTo>
                  <a:cubicBezTo>
                    <a:pt x="42" y="265"/>
                    <a:pt x="43" y="264"/>
                    <a:pt x="43" y="264"/>
                  </a:cubicBezTo>
                  <a:cubicBezTo>
                    <a:pt x="43" y="262"/>
                    <a:pt x="43" y="262"/>
                    <a:pt x="43" y="262"/>
                  </a:cubicBezTo>
                  <a:cubicBezTo>
                    <a:pt x="46" y="256"/>
                    <a:pt x="48" y="254"/>
                    <a:pt x="47" y="255"/>
                  </a:cubicBezTo>
                  <a:cubicBezTo>
                    <a:pt x="55" y="243"/>
                    <a:pt x="56" y="237"/>
                    <a:pt x="66" y="225"/>
                  </a:cubicBezTo>
                  <a:cubicBezTo>
                    <a:pt x="63" y="231"/>
                    <a:pt x="61" y="235"/>
                    <a:pt x="55" y="244"/>
                  </a:cubicBezTo>
                  <a:cubicBezTo>
                    <a:pt x="58" y="239"/>
                    <a:pt x="62" y="234"/>
                    <a:pt x="65" y="230"/>
                  </a:cubicBezTo>
                  <a:cubicBezTo>
                    <a:pt x="61" y="237"/>
                    <a:pt x="44" y="262"/>
                    <a:pt x="49" y="259"/>
                  </a:cubicBezTo>
                  <a:cubicBezTo>
                    <a:pt x="58" y="242"/>
                    <a:pt x="74" y="218"/>
                    <a:pt x="84" y="205"/>
                  </a:cubicBezTo>
                  <a:cubicBezTo>
                    <a:pt x="92" y="199"/>
                    <a:pt x="100" y="188"/>
                    <a:pt x="111" y="178"/>
                  </a:cubicBezTo>
                  <a:cubicBezTo>
                    <a:pt x="113" y="177"/>
                    <a:pt x="116" y="174"/>
                    <a:pt x="115" y="176"/>
                  </a:cubicBezTo>
                  <a:cubicBezTo>
                    <a:pt x="112" y="179"/>
                    <a:pt x="112" y="179"/>
                    <a:pt x="112" y="179"/>
                  </a:cubicBezTo>
                  <a:cubicBezTo>
                    <a:pt x="126" y="166"/>
                    <a:pt x="144" y="151"/>
                    <a:pt x="157" y="140"/>
                  </a:cubicBezTo>
                  <a:cubicBezTo>
                    <a:pt x="166" y="136"/>
                    <a:pt x="166" y="136"/>
                    <a:pt x="166" y="136"/>
                  </a:cubicBezTo>
                  <a:cubicBezTo>
                    <a:pt x="192" y="120"/>
                    <a:pt x="159" y="137"/>
                    <a:pt x="186" y="120"/>
                  </a:cubicBezTo>
                  <a:cubicBezTo>
                    <a:pt x="193" y="117"/>
                    <a:pt x="220" y="102"/>
                    <a:pt x="222" y="103"/>
                  </a:cubicBezTo>
                  <a:cubicBezTo>
                    <a:pt x="227" y="101"/>
                    <a:pt x="229" y="100"/>
                    <a:pt x="230" y="99"/>
                  </a:cubicBezTo>
                  <a:cubicBezTo>
                    <a:pt x="225" y="100"/>
                    <a:pt x="214" y="106"/>
                    <a:pt x="220" y="102"/>
                  </a:cubicBezTo>
                  <a:cubicBezTo>
                    <a:pt x="229" y="97"/>
                    <a:pt x="234" y="96"/>
                    <a:pt x="242" y="93"/>
                  </a:cubicBezTo>
                  <a:cubicBezTo>
                    <a:pt x="242" y="93"/>
                    <a:pt x="236" y="96"/>
                    <a:pt x="239" y="95"/>
                  </a:cubicBezTo>
                  <a:cubicBezTo>
                    <a:pt x="258" y="86"/>
                    <a:pt x="295" y="75"/>
                    <a:pt x="314" y="69"/>
                  </a:cubicBezTo>
                  <a:cubicBezTo>
                    <a:pt x="307" y="71"/>
                    <a:pt x="306" y="72"/>
                    <a:pt x="296" y="74"/>
                  </a:cubicBezTo>
                  <a:cubicBezTo>
                    <a:pt x="296" y="73"/>
                    <a:pt x="301" y="72"/>
                    <a:pt x="303" y="71"/>
                  </a:cubicBezTo>
                  <a:cubicBezTo>
                    <a:pt x="302" y="70"/>
                    <a:pt x="294" y="74"/>
                    <a:pt x="283" y="76"/>
                  </a:cubicBezTo>
                  <a:cubicBezTo>
                    <a:pt x="289" y="74"/>
                    <a:pt x="294" y="72"/>
                    <a:pt x="300" y="70"/>
                  </a:cubicBezTo>
                  <a:cubicBezTo>
                    <a:pt x="290" y="71"/>
                    <a:pt x="290" y="71"/>
                    <a:pt x="290" y="71"/>
                  </a:cubicBezTo>
                  <a:cubicBezTo>
                    <a:pt x="303" y="66"/>
                    <a:pt x="315" y="63"/>
                    <a:pt x="328" y="59"/>
                  </a:cubicBezTo>
                  <a:cubicBezTo>
                    <a:pt x="322" y="60"/>
                    <a:pt x="316" y="61"/>
                    <a:pt x="311" y="63"/>
                  </a:cubicBezTo>
                  <a:cubicBezTo>
                    <a:pt x="312" y="61"/>
                    <a:pt x="315" y="59"/>
                    <a:pt x="307" y="61"/>
                  </a:cubicBezTo>
                  <a:cubicBezTo>
                    <a:pt x="327" y="54"/>
                    <a:pt x="325" y="51"/>
                    <a:pt x="348" y="47"/>
                  </a:cubicBezTo>
                  <a:cubicBezTo>
                    <a:pt x="348" y="47"/>
                    <a:pt x="348" y="47"/>
                    <a:pt x="348" y="47"/>
                  </a:cubicBezTo>
                  <a:cubicBezTo>
                    <a:pt x="357" y="44"/>
                    <a:pt x="357" y="44"/>
                    <a:pt x="357" y="44"/>
                  </a:cubicBezTo>
                  <a:cubicBezTo>
                    <a:pt x="371" y="41"/>
                    <a:pt x="371" y="41"/>
                    <a:pt x="371" y="41"/>
                  </a:cubicBezTo>
                  <a:cubicBezTo>
                    <a:pt x="363" y="45"/>
                    <a:pt x="353" y="47"/>
                    <a:pt x="346" y="49"/>
                  </a:cubicBezTo>
                  <a:cubicBezTo>
                    <a:pt x="363" y="48"/>
                    <a:pt x="367" y="42"/>
                    <a:pt x="386" y="38"/>
                  </a:cubicBezTo>
                  <a:cubicBezTo>
                    <a:pt x="402" y="38"/>
                    <a:pt x="367" y="44"/>
                    <a:pt x="368" y="46"/>
                  </a:cubicBezTo>
                  <a:cubicBezTo>
                    <a:pt x="372" y="44"/>
                    <a:pt x="382" y="43"/>
                    <a:pt x="381" y="44"/>
                  </a:cubicBezTo>
                  <a:cubicBezTo>
                    <a:pt x="363" y="47"/>
                    <a:pt x="370" y="48"/>
                    <a:pt x="351" y="51"/>
                  </a:cubicBezTo>
                  <a:cubicBezTo>
                    <a:pt x="360" y="48"/>
                    <a:pt x="349" y="50"/>
                    <a:pt x="351" y="49"/>
                  </a:cubicBezTo>
                  <a:cubicBezTo>
                    <a:pt x="348" y="50"/>
                    <a:pt x="331" y="55"/>
                    <a:pt x="318" y="58"/>
                  </a:cubicBezTo>
                  <a:cubicBezTo>
                    <a:pt x="315" y="61"/>
                    <a:pt x="329" y="57"/>
                    <a:pt x="337" y="55"/>
                  </a:cubicBezTo>
                  <a:cubicBezTo>
                    <a:pt x="352" y="50"/>
                    <a:pt x="368" y="49"/>
                    <a:pt x="380" y="45"/>
                  </a:cubicBezTo>
                  <a:cubicBezTo>
                    <a:pt x="396" y="41"/>
                    <a:pt x="381" y="46"/>
                    <a:pt x="382" y="46"/>
                  </a:cubicBezTo>
                  <a:cubicBezTo>
                    <a:pt x="397" y="44"/>
                    <a:pt x="388" y="43"/>
                    <a:pt x="393" y="42"/>
                  </a:cubicBezTo>
                  <a:cubicBezTo>
                    <a:pt x="415" y="37"/>
                    <a:pt x="418" y="39"/>
                    <a:pt x="434" y="37"/>
                  </a:cubicBezTo>
                  <a:cubicBezTo>
                    <a:pt x="447" y="34"/>
                    <a:pt x="480" y="30"/>
                    <a:pt x="503" y="29"/>
                  </a:cubicBezTo>
                  <a:cubicBezTo>
                    <a:pt x="500" y="30"/>
                    <a:pt x="503" y="31"/>
                    <a:pt x="505" y="31"/>
                  </a:cubicBezTo>
                  <a:cubicBezTo>
                    <a:pt x="518" y="27"/>
                    <a:pt x="514" y="29"/>
                    <a:pt x="531" y="27"/>
                  </a:cubicBezTo>
                  <a:cubicBezTo>
                    <a:pt x="516" y="26"/>
                    <a:pt x="516" y="26"/>
                    <a:pt x="516" y="26"/>
                  </a:cubicBezTo>
                  <a:cubicBezTo>
                    <a:pt x="528" y="26"/>
                    <a:pt x="537" y="24"/>
                    <a:pt x="548" y="25"/>
                  </a:cubicBezTo>
                  <a:cubicBezTo>
                    <a:pt x="534" y="23"/>
                    <a:pt x="567" y="23"/>
                    <a:pt x="575" y="23"/>
                  </a:cubicBezTo>
                  <a:cubicBezTo>
                    <a:pt x="587" y="24"/>
                    <a:pt x="599" y="23"/>
                    <a:pt x="605" y="25"/>
                  </a:cubicBezTo>
                  <a:cubicBezTo>
                    <a:pt x="604" y="25"/>
                    <a:pt x="604" y="25"/>
                    <a:pt x="604" y="25"/>
                  </a:cubicBezTo>
                  <a:cubicBezTo>
                    <a:pt x="621" y="27"/>
                    <a:pt x="621" y="27"/>
                    <a:pt x="621" y="27"/>
                  </a:cubicBezTo>
                  <a:cubicBezTo>
                    <a:pt x="619" y="29"/>
                    <a:pt x="619" y="29"/>
                    <a:pt x="619" y="29"/>
                  </a:cubicBezTo>
                  <a:cubicBezTo>
                    <a:pt x="630" y="31"/>
                    <a:pt x="645" y="31"/>
                    <a:pt x="641" y="30"/>
                  </a:cubicBezTo>
                  <a:cubicBezTo>
                    <a:pt x="653" y="32"/>
                    <a:pt x="646" y="31"/>
                    <a:pt x="648" y="33"/>
                  </a:cubicBezTo>
                  <a:cubicBezTo>
                    <a:pt x="641" y="33"/>
                    <a:pt x="625" y="33"/>
                    <a:pt x="621" y="31"/>
                  </a:cubicBezTo>
                  <a:cubicBezTo>
                    <a:pt x="622" y="31"/>
                    <a:pt x="625" y="31"/>
                    <a:pt x="626" y="31"/>
                  </a:cubicBezTo>
                  <a:cubicBezTo>
                    <a:pt x="594" y="27"/>
                    <a:pt x="615" y="33"/>
                    <a:pt x="599" y="32"/>
                  </a:cubicBezTo>
                  <a:cubicBezTo>
                    <a:pt x="607" y="33"/>
                    <a:pt x="613" y="35"/>
                    <a:pt x="622" y="35"/>
                  </a:cubicBezTo>
                  <a:cubicBezTo>
                    <a:pt x="626" y="35"/>
                    <a:pt x="643" y="36"/>
                    <a:pt x="652" y="36"/>
                  </a:cubicBezTo>
                  <a:cubicBezTo>
                    <a:pt x="640" y="36"/>
                    <a:pt x="634" y="34"/>
                    <a:pt x="625" y="33"/>
                  </a:cubicBezTo>
                  <a:cubicBezTo>
                    <a:pt x="633" y="34"/>
                    <a:pt x="634" y="32"/>
                    <a:pt x="641" y="34"/>
                  </a:cubicBezTo>
                  <a:cubicBezTo>
                    <a:pt x="639" y="34"/>
                    <a:pt x="639" y="34"/>
                    <a:pt x="639" y="34"/>
                  </a:cubicBezTo>
                  <a:cubicBezTo>
                    <a:pt x="647" y="34"/>
                    <a:pt x="647" y="34"/>
                    <a:pt x="647" y="34"/>
                  </a:cubicBezTo>
                  <a:cubicBezTo>
                    <a:pt x="648" y="36"/>
                    <a:pt x="670" y="39"/>
                    <a:pt x="657" y="38"/>
                  </a:cubicBezTo>
                  <a:cubicBezTo>
                    <a:pt x="669" y="40"/>
                    <a:pt x="661" y="37"/>
                    <a:pt x="672" y="39"/>
                  </a:cubicBezTo>
                  <a:cubicBezTo>
                    <a:pt x="651" y="35"/>
                    <a:pt x="651" y="35"/>
                    <a:pt x="651" y="35"/>
                  </a:cubicBezTo>
                  <a:cubicBezTo>
                    <a:pt x="652" y="33"/>
                    <a:pt x="652" y="33"/>
                    <a:pt x="652" y="33"/>
                  </a:cubicBezTo>
                  <a:cubicBezTo>
                    <a:pt x="660" y="34"/>
                    <a:pt x="661" y="35"/>
                    <a:pt x="669" y="36"/>
                  </a:cubicBezTo>
                  <a:cubicBezTo>
                    <a:pt x="669" y="34"/>
                    <a:pt x="669" y="34"/>
                    <a:pt x="669" y="34"/>
                  </a:cubicBezTo>
                  <a:cubicBezTo>
                    <a:pt x="683" y="38"/>
                    <a:pt x="683" y="38"/>
                    <a:pt x="683" y="38"/>
                  </a:cubicBezTo>
                  <a:cubicBezTo>
                    <a:pt x="682" y="37"/>
                    <a:pt x="694" y="39"/>
                    <a:pt x="696" y="40"/>
                  </a:cubicBezTo>
                  <a:cubicBezTo>
                    <a:pt x="703" y="42"/>
                    <a:pt x="698" y="44"/>
                    <a:pt x="711" y="46"/>
                  </a:cubicBezTo>
                  <a:cubicBezTo>
                    <a:pt x="710" y="45"/>
                    <a:pt x="710" y="45"/>
                    <a:pt x="710" y="45"/>
                  </a:cubicBezTo>
                  <a:cubicBezTo>
                    <a:pt x="718" y="47"/>
                    <a:pt x="723" y="48"/>
                    <a:pt x="733" y="52"/>
                  </a:cubicBezTo>
                  <a:cubicBezTo>
                    <a:pt x="732" y="52"/>
                    <a:pt x="730" y="51"/>
                    <a:pt x="728" y="51"/>
                  </a:cubicBezTo>
                  <a:cubicBezTo>
                    <a:pt x="743" y="57"/>
                    <a:pt x="766" y="65"/>
                    <a:pt x="771" y="71"/>
                  </a:cubicBezTo>
                  <a:cubicBezTo>
                    <a:pt x="770" y="71"/>
                    <a:pt x="764" y="68"/>
                    <a:pt x="763" y="69"/>
                  </a:cubicBezTo>
                  <a:cubicBezTo>
                    <a:pt x="743" y="57"/>
                    <a:pt x="747" y="64"/>
                    <a:pt x="721" y="53"/>
                  </a:cubicBezTo>
                  <a:cubicBezTo>
                    <a:pt x="721" y="49"/>
                    <a:pt x="698" y="48"/>
                    <a:pt x="694" y="44"/>
                  </a:cubicBezTo>
                  <a:cubicBezTo>
                    <a:pt x="704" y="47"/>
                    <a:pt x="719" y="49"/>
                    <a:pt x="717" y="48"/>
                  </a:cubicBezTo>
                  <a:cubicBezTo>
                    <a:pt x="708" y="46"/>
                    <a:pt x="693" y="42"/>
                    <a:pt x="687" y="41"/>
                  </a:cubicBezTo>
                  <a:cubicBezTo>
                    <a:pt x="693" y="43"/>
                    <a:pt x="691" y="44"/>
                    <a:pt x="686" y="44"/>
                  </a:cubicBezTo>
                  <a:cubicBezTo>
                    <a:pt x="701" y="46"/>
                    <a:pt x="730" y="57"/>
                    <a:pt x="751" y="67"/>
                  </a:cubicBezTo>
                  <a:cubicBezTo>
                    <a:pt x="749" y="64"/>
                    <a:pt x="749" y="64"/>
                    <a:pt x="749" y="64"/>
                  </a:cubicBezTo>
                  <a:cubicBezTo>
                    <a:pt x="768" y="71"/>
                    <a:pt x="746" y="65"/>
                    <a:pt x="760" y="71"/>
                  </a:cubicBezTo>
                  <a:cubicBezTo>
                    <a:pt x="767" y="73"/>
                    <a:pt x="767" y="73"/>
                    <a:pt x="767" y="73"/>
                  </a:cubicBezTo>
                  <a:cubicBezTo>
                    <a:pt x="768" y="74"/>
                    <a:pt x="768" y="74"/>
                    <a:pt x="768" y="74"/>
                  </a:cubicBezTo>
                  <a:cubicBezTo>
                    <a:pt x="771" y="75"/>
                    <a:pt x="775" y="76"/>
                    <a:pt x="779" y="78"/>
                  </a:cubicBezTo>
                  <a:cubicBezTo>
                    <a:pt x="772" y="73"/>
                    <a:pt x="774" y="77"/>
                    <a:pt x="767" y="72"/>
                  </a:cubicBezTo>
                  <a:cubicBezTo>
                    <a:pt x="760" y="68"/>
                    <a:pt x="768" y="71"/>
                    <a:pt x="770" y="71"/>
                  </a:cubicBezTo>
                  <a:cubicBezTo>
                    <a:pt x="775" y="73"/>
                    <a:pt x="791" y="83"/>
                    <a:pt x="781" y="78"/>
                  </a:cubicBezTo>
                  <a:cubicBezTo>
                    <a:pt x="787" y="81"/>
                    <a:pt x="793" y="84"/>
                    <a:pt x="799" y="88"/>
                  </a:cubicBezTo>
                  <a:cubicBezTo>
                    <a:pt x="799" y="88"/>
                    <a:pt x="795" y="86"/>
                    <a:pt x="793" y="85"/>
                  </a:cubicBezTo>
                  <a:cubicBezTo>
                    <a:pt x="797" y="88"/>
                    <a:pt x="801" y="91"/>
                    <a:pt x="805" y="94"/>
                  </a:cubicBezTo>
                  <a:cubicBezTo>
                    <a:pt x="805" y="94"/>
                    <a:pt x="805" y="94"/>
                    <a:pt x="805" y="94"/>
                  </a:cubicBezTo>
                  <a:cubicBezTo>
                    <a:pt x="815" y="100"/>
                    <a:pt x="827" y="112"/>
                    <a:pt x="835" y="118"/>
                  </a:cubicBezTo>
                  <a:cubicBezTo>
                    <a:pt x="821" y="102"/>
                    <a:pt x="843" y="124"/>
                    <a:pt x="842" y="122"/>
                  </a:cubicBezTo>
                  <a:cubicBezTo>
                    <a:pt x="847" y="128"/>
                    <a:pt x="846" y="132"/>
                    <a:pt x="835" y="121"/>
                  </a:cubicBezTo>
                  <a:cubicBezTo>
                    <a:pt x="832" y="117"/>
                    <a:pt x="824" y="110"/>
                    <a:pt x="818" y="105"/>
                  </a:cubicBezTo>
                  <a:cubicBezTo>
                    <a:pt x="825" y="112"/>
                    <a:pt x="828" y="114"/>
                    <a:pt x="833" y="120"/>
                  </a:cubicBezTo>
                  <a:cubicBezTo>
                    <a:pt x="829" y="116"/>
                    <a:pt x="840" y="128"/>
                    <a:pt x="839" y="129"/>
                  </a:cubicBezTo>
                  <a:cubicBezTo>
                    <a:pt x="837" y="128"/>
                    <a:pt x="835" y="127"/>
                    <a:pt x="828" y="119"/>
                  </a:cubicBezTo>
                  <a:cubicBezTo>
                    <a:pt x="818" y="108"/>
                    <a:pt x="828" y="117"/>
                    <a:pt x="825" y="114"/>
                  </a:cubicBezTo>
                  <a:cubicBezTo>
                    <a:pt x="823" y="109"/>
                    <a:pt x="809" y="100"/>
                    <a:pt x="802" y="94"/>
                  </a:cubicBezTo>
                  <a:cubicBezTo>
                    <a:pt x="801" y="93"/>
                    <a:pt x="804" y="95"/>
                    <a:pt x="805" y="95"/>
                  </a:cubicBezTo>
                  <a:cubicBezTo>
                    <a:pt x="799" y="91"/>
                    <a:pt x="784" y="81"/>
                    <a:pt x="782" y="82"/>
                  </a:cubicBezTo>
                  <a:cubicBezTo>
                    <a:pt x="789" y="85"/>
                    <a:pt x="794" y="89"/>
                    <a:pt x="800" y="92"/>
                  </a:cubicBezTo>
                  <a:cubicBezTo>
                    <a:pt x="803" y="95"/>
                    <a:pt x="794" y="90"/>
                    <a:pt x="799" y="94"/>
                  </a:cubicBezTo>
                  <a:cubicBezTo>
                    <a:pt x="803" y="96"/>
                    <a:pt x="807" y="99"/>
                    <a:pt x="811" y="103"/>
                  </a:cubicBezTo>
                  <a:cubicBezTo>
                    <a:pt x="810" y="103"/>
                    <a:pt x="810" y="103"/>
                    <a:pt x="810" y="103"/>
                  </a:cubicBezTo>
                  <a:cubicBezTo>
                    <a:pt x="819" y="111"/>
                    <a:pt x="832" y="124"/>
                    <a:pt x="841" y="135"/>
                  </a:cubicBezTo>
                  <a:cubicBezTo>
                    <a:pt x="845" y="135"/>
                    <a:pt x="851" y="140"/>
                    <a:pt x="856" y="143"/>
                  </a:cubicBezTo>
                  <a:cubicBezTo>
                    <a:pt x="867" y="161"/>
                    <a:pt x="876" y="182"/>
                    <a:pt x="879" y="203"/>
                  </a:cubicBezTo>
                  <a:cubicBezTo>
                    <a:pt x="879" y="203"/>
                    <a:pt x="880" y="203"/>
                    <a:pt x="880" y="204"/>
                  </a:cubicBezTo>
                  <a:cubicBezTo>
                    <a:pt x="881" y="210"/>
                    <a:pt x="882" y="222"/>
                    <a:pt x="880" y="221"/>
                  </a:cubicBezTo>
                  <a:cubicBezTo>
                    <a:pt x="883" y="228"/>
                    <a:pt x="882" y="247"/>
                    <a:pt x="883" y="244"/>
                  </a:cubicBezTo>
                  <a:cubicBezTo>
                    <a:pt x="883" y="246"/>
                    <a:pt x="883" y="246"/>
                    <a:pt x="883" y="246"/>
                  </a:cubicBezTo>
                  <a:cubicBezTo>
                    <a:pt x="880" y="254"/>
                    <a:pt x="877" y="266"/>
                    <a:pt x="868" y="286"/>
                  </a:cubicBezTo>
                  <a:cubicBezTo>
                    <a:pt x="867" y="290"/>
                    <a:pt x="867" y="291"/>
                    <a:pt x="869" y="291"/>
                  </a:cubicBezTo>
                  <a:cubicBezTo>
                    <a:pt x="867" y="295"/>
                    <a:pt x="864" y="298"/>
                    <a:pt x="862" y="302"/>
                  </a:cubicBezTo>
                  <a:cubicBezTo>
                    <a:pt x="863" y="299"/>
                    <a:pt x="863" y="297"/>
                    <a:pt x="866" y="291"/>
                  </a:cubicBezTo>
                  <a:cubicBezTo>
                    <a:pt x="861" y="301"/>
                    <a:pt x="855" y="311"/>
                    <a:pt x="849" y="320"/>
                  </a:cubicBezTo>
                  <a:cubicBezTo>
                    <a:pt x="850" y="318"/>
                    <a:pt x="850" y="318"/>
                    <a:pt x="850" y="318"/>
                  </a:cubicBezTo>
                  <a:cubicBezTo>
                    <a:pt x="842" y="329"/>
                    <a:pt x="842" y="329"/>
                    <a:pt x="842" y="329"/>
                  </a:cubicBezTo>
                  <a:cubicBezTo>
                    <a:pt x="847" y="323"/>
                    <a:pt x="854" y="313"/>
                    <a:pt x="853" y="317"/>
                  </a:cubicBezTo>
                  <a:cubicBezTo>
                    <a:pt x="845" y="330"/>
                    <a:pt x="839" y="336"/>
                    <a:pt x="831" y="347"/>
                  </a:cubicBezTo>
                  <a:cubicBezTo>
                    <a:pt x="829" y="345"/>
                    <a:pt x="826" y="348"/>
                    <a:pt x="828" y="344"/>
                  </a:cubicBezTo>
                  <a:cubicBezTo>
                    <a:pt x="828" y="343"/>
                    <a:pt x="829" y="343"/>
                    <a:pt x="829" y="343"/>
                  </a:cubicBezTo>
                  <a:cubicBezTo>
                    <a:pt x="831" y="338"/>
                    <a:pt x="837" y="329"/>
                    <a:pt x="841" y="323"/>
                  </a:cubicBezTo>
                  <a:cubicBezTo>
                    <a:pt x="823" y="344"/>
                    <a:pt x="828" y="339"/>
                    <a:pt x="810" y="356"/>
                  </a:cubicBezTo>
                  <a:cubicBezTo>
                    <a:pt x="807" y="357"/>
                    <a:pt x="825" y="339"/>
                    <a:pt x="820" y="342"/>
                  </a:cubicBezTo>
                  <a:cubicBezTo>
                    <a:pt x="826" y="337"/>
                    <a:pt x="831" y="331"/>
                    <a:pt x="836" y="325"/>
                  </a:cubicBezTo>
                  <a:cubicBezTo>
                    <a:pt x="833" y="328"/>
                    <a:pt x="833" y="329"/>
                    <a:pt x="832" y="331"/>
                  </a:cubicBezTo>
                  <a:cubicBezTo>
                    <a:pt x="841" y="318"/>
                    <a:pt x="846" y="314"/>
                    <a:pt x="850" y="303"/>
                  </a:cubicBezTo>
                  <a:cubicBezTo>
                    <a:pt x="855" y="297"/>
                    <a:pt x="845" y="313"/>
                    <a:pt x="850" y="306"/>
                  </a:cubicBezTo>
                  <a:cubicBezTo>
                    <a:pt x="847" y="313"/>
                    <a:pt x="844" y="319"/>
                    <a:pt x="843" y="323"/>
                  </a:cubicBezTo>
                  <a:cubicBezTo>
                    <a:pt x="854" y="308"/>
                    <a:pt x="847" y="313"/>
                    <a:pt x="855" y="300"/>
                  </a:cubicBezTo>
                  <a:cubicBezTo>
                    <a:pt x="861" y="290"/>
                    <a:pt x="861" y="290"/>
                    <a:pt x="861" y="290"/>
                  </a:cubicBezTo>
                  <a:cubicBezTo>
                    <a:pt x="864" y="284"/>
                    <a:pt x="859" y="292"/>
                    <a:pt x="859" y="292"/>
                  </a:cubicBezTo>
                  <a:cubicBezTo>
                    <a:pt x="862" y="285"/>
                    <a:pt x="864" y="282"/>
                    <a:pt x="866" y="276"/>
                  </a:cubicBezTo>
                  <a:cubicBezTo>
                    <a:pt x="865" y="278"/>
                    <a:pt x="863" y="281"/>
                    <a:pt x="863" y="280"/>
                  </a:cubicBezTo>
                  <a:cubicBezTo>
                    <a:pt x="868" y="271"/>
                    <a:pt x="870" y="261"/>
                    <a:pt x="874" y="252"/>
                  </a:cubicBezTo>
                  <a:cubicBezTo>
                    <a:pt x="872" y="257"/>
                    <a:pt x="873" y="246"/>
                    <a:pt x="873" y="241"/>
                  </a:cubicBezTo>
                  <a:cubicBezTo>
                    <a:pt x="872" y="248"/>
                    <a:pt x="869" y="254"/>
                    <a:pt x="867" y="260"/>
                  </a:cubicBezTo>
                  <a:cubicBezTo>
                    <a:pt x="861" y="283"/>
                    <a:pt x="853" y="297"/>
                    <a:pt x="838" y="320"/>
                  </a:cubicBezTo>
                  <a:cubicBezTo>
                    <a:pt x="839" y="318"/>
                    <a:pt x="839" y="318"/>
                    <a:pt x="839" y="318"/>
                  </a:cubicBezTo>
                  <a:cubicBezTo>
                    <a:pt x="810" y="350"/>
                    <a:pt x="819" y="348"/>
                    <a:pt x="790" y="373"/>
                  </a:cubicBezTo>
                  <a:cubicBezTo>
                    <a:pt x="788" y="373"/>
                    <a:pt x="775" y="384"/>
                    <a:pt x="775" y="382"/>
                  </a:cubicBezTo>
                  <a:cubicBezTo>
                    <a:pt x="785" y="375"/>
                    <a:pt x="782" y="376"/>
                    <a:pt x="779" y="377"/>
                  </a:cubicBezTo>
                  <a:cubicBezTo>
                    <a:pt x="774" y="381"/>
                    <a:pt x="771" y="386"/>
                    <a:pt x="760" y="392"/>
                  </a:cubicBezTo>
                  <a:cubicBezTo>
                    <a:pt x="763" y="388"/>
                    <a:pt x="753" y="394"/>
                    <a:pt x="763" y="387"/>
                  </a:cubicBezTo>
                  <a:cubicBezTo>
                    <a:pt x="748" y="396"/>
                    <a:pt x="741" y="402"/>
                    <a:pt x="733" y="407"/>
                  </a:cubicBezTo>
                  <a:cubicBezTo>
                    <a:pt x="709" y="423"/>
                    <a:pt x="725" y="410"/>
                    <a:pt x="700" y="424"/>
                  </a:cubicBezTo>
                  <a:cubicBezTo>
                    <a:pt x="703" y="421"/>
                    <a:pt x="703" y="421"/>
                    <a:pt x="703" y="421"/>
                  </a:cubicBezTo>
                  <a:cubicBezTo>
                    <a:pt x="687" y="430"/>
                    <a:pt x="687" y="430"/>
                    <a:pt x="687" y="430"/>
                  </a:cubicBezTo>
                  <a:cubicBezTo>
                    <a:pt x="693" y="428"/>
                    <a:pt x="693" y="428"/>
                    <a:pt x="693" y="428"/>
                  </a:cubicBezTo>
                  <a:cubicBezTo>
                    <a:pt x="687" y="432"/>
                    <a:pt x="680" y="435"/>
                    <a:pt x="674" y="438"/>
                  </a:cubicBezTo>
                  <a:cubicBezTo>
                    <a:pt x="662" y="444"/>
                    <a:pt x="679" y="437"/>
                    <a:pt x="678" y="439"/>
                  </a:cubicBezTo>
                  <a:cubicBezTo>
                    <a:pt x="681" y="435"/>
                    <a:pt x="681" y="435"/>
                    <a:pt x="681" y="435"/>
                  </a:cubicBezTo>
                  <a:cubicBezTo>
                    <a:pt x="690" y="432"/>
                    <a:pt x="700" y="425"/>
                    <a:pt x="702" y="426"/>
                  </a:cubicBezTo>
                  <a:cubicBezTo>
                    <a:pt x="689" y="432"/>
                    <a:pt x="693" y="432"/>
                    <a:pt x="688" y="435"/>
                  </a:cubicBezTo>
                  <a:cubicBezTo>
                    <a:pt x="700" y="428"/>
                    <a:pt x="700" y="428"/>
                    <a:pt x="700" y="428"/>
                  </a:cubicBezTo>
                  <a:cubicBezTo>
                    <a:pt x="704" y="427"/>
                    <a:pt x="704" y="427"/>
                    <a:pt x="704" y="427"/>
                  </a:cubicBezTo>
                  <a:cubicBezTo>
                    <a:pt x="717" y="422"/>
                    <a:pt x="726" y="416"/>
                    <a:pt x="732" y="412"/>
                  </a:cubicBezTo>
                  <a:cubicBezTo>
                    <a:pt x="727" y="414"/>
                    <a:pt x="725" y="417"/>
                    <a:pt x="720" y="419"/>
                  </a:cubicBezTo>
                  <a:cubicBezTo>
                    <a:pt x="725" y="413"/>
                    <a:pt x="740" y="406"/>
                    <a:pt x="752" y="396"/>
                  </a:cubicBezTo>
                  <a:cubicBezTo>
                    <a:pt x="753" y="397"/>
                    <a:pt x="757" y="394"/>
                    <a:pt x="756" y="395"/>
                  </a:cubicBezTo>
                  <a:cubicBezTo>
                    <a:pt x="755" y="396"/>
                    <a:pt x="753" y="397"/>
                    <a:pt x="752" y="398"/>
                  </a:cubicBezTo>
                  <a:cubicBezTo>
                    <a:pt x="753" y="398"/>
                    <a:pt x="746" y="403"/>
                    <a:pt x="759" y="396"/>
                  </a:cubicBezTo>
                  <a:cubicBezTo>
                    <a:pt x="755" y="400"/>
                    <a:pt x="747" y="408"/>
                    <a:pt x="747" y="408"/>
                  </a:cubicBezTo>
                  <a:cubicBezTo>
                    <a:pt x="740" y="413"/>
                    <a:pt x="729" y="419"/>
                    <a:pt x="723" y="422"/>
                  </a:cubicBezTo>
                  <a:cubicBezTo>
                    <a:pt x="723" y="422"/>
                    <a:pt x="723" y="422"/>
                    <a:pt x="723" y="422"/>
                  </a:cubicBezTo>
                  <a:cubicBezTo>
                    <a:pt x="716" y="426"/>
                    <a:pt x="702" y="433"/>
                    <a:pt x="700" y="433"/>
                  </a:cubicBezTo>
                  <a:cubicBezTo>
                    <a:pt x="696" y="435"/>
                    <a:pt x="684" y="441"/>
                    <a:pt x="697" y="436"/>
                  </a:cubicBezTo>
                  <a:cubicBezTo>
                    <a:pt x="690" y="440"/>
                    <a:pt x="684" y="443"/>
                    <a:pt x="677" y="446"/>
                  </a:cubicBezTo>
                  <a:cubicBezTo>
                    <a:pt x="679" y="443"/>
                    <a:pt x="660" y="450"/>
                    <a:pt x="679" y="440"/>
                  </a:cubicBezTo>
                  <a:close/>
                  <a:moveTo>
                    <a:pt x="708" y="446"/>
                  </a:moveTo>
                  <a:cubicBezTo>
                    <a:pt x="708" y="448"/>
                    <a:pt x="694" y="455"/>
                    <a:pt x="690" y="458"/>
                  </a:cubicBezTo>
                  <a:cubicBezTo>
                    <a:pt x="687" y="460"/>
                    <a:pt x="670" y="467"/>
                    <a:pt x="673" y="465"/>
                  </a:cubicBezTo>
                  <a:cubicBezTo>
                    <a:pt x="685" y="460"/>
                    <a:pt x="683" y="457"/>
                    <a:pt x="694" y="455"/>
                  </a:cubicBezTo>
                  <a:cubicBezTo>
                    <a:pt x="695" y="453"/>
                    <a:pt x="693" y="454"/>
                    <a:pt x="688" y="455"/>
                  </a:cubicBezTo>
                  <a:cubicBezTo>
                    <a:pt x="690" y="454"/>
                    <a:pt x="690" y="454"/>
                    <a:pt x="690" y="454"/>
                  </a:cubicBezTo>
                  <a:cubicBezTo>
                    <a:pt x="695" y="452"/>
                    <a:pt x="698" y="450"/>
                    <a:pt x="702" y="448"/>
                  </a:cubicBezTo>
                  <a:cubicBezTo>
                    <a:pt x="706" y="447"/>
                    <a:pt x="709" y="445"/>
                    <a:pt x="708" y="446"/>
                  </a:cubicBezTo>
                  <a:close/>
                  <a:moveTo>
                    <a:pt x="751" y="423"/>
                  </a:moveTo>
                  <a:cubicBezTo>
                    <a:pt x="740" y="429"/>
                    <a:pt x="729" y="436"/>
                    <a:pt x="722" y="439"/>
                  </a:cubicBezTo>
                  <a:cubicBezTo>
                    <a:pt x="725" y="437"/>
                    <a:pt x="725" y="437"/>
                    <a:pt x="725" y="437"/>
                  </a:cubicBezTo>
                  <a:cubicBezTo>
                    <a:pt x="776" y="409"/>
                    <a:pt x="753" y="418"/>
                    <a:pt x="722" y="432"/>
                  </a:cubicBezTo>
                  <a:cubicBezTo>
                    <a:pt x="738" y="423"/>
                    <a:pt x="756" y="414"/>
                    <a:pt x="772" y="403"/>
                  </a:cubicBezTo>
                  <a:cubicBezTo>
                    <a:pt x="770" y="403"/>
                    <a:pt x="770" y="403"/>
                    <a:pt x="770" y="403"/>
                  </a:cubicBezTo>
                  <a:cubicBezTo>
                    <a:pt x="775" y="400"/>
                    <a:pt x="779" y="397"/>
                    <a:pt x="782" y="395"/>
                  </a:cubicBezTo>
                  <a:cubicBezTo>
                    <a:pt x="783" y="396"/>
                    <a:pt x="759" y="417"/>
                    <a:pt x="751" y="423"/>
                  </a:cubicBezTo>
                  <a:close/>
                  <a:moveTo>
                    <a:pt x="787" y="400"/>
                  </a:moveTo>
                  <a:cubicBezTo>
                    <a:pt x="788" y="399"/>
                    <a:pt x="787" y="399"/>
                    <a:pt x="785" y="400"/>
                  </a:cubicBezTo>
                  <a:cubicBezTo>
                    <a:pt x="795" y="393"/>
                    <a:pt x="795" y="393"/>
                    <a:pt x="795" y="393"/>
                  </a:cubicBezTo>
                  <a:cubicBezTo>
                    <a:pt x="794" y="394"/>
                    <a:pt x="796" y="393"/>
                    <a:pt x="787" y="400"/>
                  </a:cubicBezTo>
                  <a:close/>
                  <a:moveTo>
                    <a:pt x="881" y="298"/>
                  </a:moveTo>
                  <a:cubicBezTo>
                    <a:pt x="879" y="305"/>
                    <a:pt x="871" y="317"/>
                    <a:pt x="870" y="318"/>
                  </a:cubicBezTo>
                  <a:cubicBezTo>
                    <a:pt x="871" y="321"/>
                    <a:pt x="857" y="340"/>
                    <a:pt x="851" y="347"/>
                  </a:cubicBezTo>
                  <a:cubicBezTo>
                    <a:pt x="836" y="364"/>
                    <a:pt x="840" y="356"/>
                    <a:pt x="826" y="371"/>
                  </a:cubicBezTo>
                  <a:cubicBezTo>
                    <a:pt x="832" y="367"/>
                    <a:pt x="832" y="367"/>
                    <a:pt x="832" y="367"/>
                  </a:cubicBezTo>
                  <a:cubicBezTo>
                    <a:pt x="819" y="380"/>
                    <a:pt x="813" y="385"/>
                    <a:pt x="797" y="396"/>
                  </a:cubicBezTo>
                  <a:cubicBezTo>
                    <a:pt x="794" y="397"/>
                    <a:pt x="805" y="391"/>
                    <a:pt x="808" y="388"/>
                  </a:cubicBezTo>
                  <a:cubicBezTo>
                    <a:pt x="805" y="389"/>
                    <a:pt x="802" y="391"/>
                    <a:pt x="799" y="392"/>
                  </a:cubicBezTo>
                  <a:cubicBezTo>
                    <a:pt x="803" y="390"/>
                    <a:pt x="808" y="383"/>
                    <a:pt x="809" y="385"/>
                  </a:cubicBezTo>
                  <a:cubicBezTo>
                    <a:pt x="809" y="384"/>
                    <a:pt x="813" y="379"/>
                    <a:pt x="804" y="387"/>
                  </a:cubicBezTo>
                  <a:cubicBezTo>
                    <a:pt x="810" y="381"/>
                    <a:pt x="810" y="381"/>
                    <a:pt x="810" y="381"/>
                  </a:cubicBezTo>
                  <a:cubicBezTo>
                    <a:pt x="809" y="381"/>
                    <a:pt x="809" y="381"/>
                    <a:pt x="809" y="381"/>
                  </a:cubicBezTo>
                  <a:cubicBezTo>
                    <a:pt x="815" y="376"/>
                    <a:pt x="815" y="376"/>
                    <a:pt x="815" y="376"/>
                  </a:cubicBezTo>
                  <a:cubicBezTo>
                    <a:pt x="818" y="374"/>
                    <a:pt x="823" y="370"/>
                    <a:pt x="827" y="367"/>
                  </a:cubicBezTo>
                  <a:cubicBezTo>
                    <a:pt x="828" y="367"/>
                    <a:pt x="824" y="371"/>
                    <a:pt x="821" y="373"/>
                  </a:cubicBezTo>
                  <a:cubicBezTo>
                    <a:pt x="828" y="368"/>
                    <a:pt x="834" y="363"/>
                    <a:pt x="837" y="359"/>
                  </a:cubicBezTo>
                  <a:cubicBezTo>
                    <a:pt x="827" y="368"/>
                    <a:pt x="832" y="363"/>
                    <a:pt x="829" y="364"/>
                  </a:cubicBezTo>
                  <a:cubicBezTo>
                    <a:pt x="834" y="358"/>
                    <a:pt x="843" y="348"/>
                    <a:pt x="846" y="344"/>
                  </a:cubicBezTo>
                  <a:cubicBezTo>
                    <a:pt x="854" y="336"/>
                    <a:pt x="860" y="329"/>
                    <a:pt x="857" y="336"/>
                  </a:cubicBezTo>
                  <a:cubicBezTo>
                    <a:pt x="860" y="330"/>
                    <a:pt x="866" y="324"/>
                    <a:pt x="868" y="316"/>
                  </a:cubicBezTo>
                  <a:cubicBezTo>
                    <a:pt x="862" y="329"/>
                    <a:pt x="866" y="315"/>
                    <a:pt x="857" y="331"/>
                  </a:cubicBezTo>
                  <a:cubicBezTo>
                    <a:pt x="852" y="334"/>
                    <a:pt x="865" y="318"/>
                    <a:pt x="870" y="310"/>
                  </a:cubicBezTo>
                  <a:cubicBezTo>
                    <a:pt x="868" y="315"/>
                    <a:pt x="871" y="311"/>
                    <a:pt x="870" y="313"/>
                  </a:cubicBezTo>
                  <a:cubicBezTo>
                    <a:pt x="877" y="300"/>
                    <a:pt x="872" y="305"/>
                    <a:pt x="867" y="313"/>
                  </a:cubicBezTo>
                  <a:cubicBezTo>
                    <a:pt x="869" y="309"/>
                    <a:pt x="871" y="304"/>
                    <a:pt x="873" y="299"/>
                  </a:cubicBezTo>
                  <a:cubicBezTo>
                    <a:pt x="873" y="300"/>
                    <a:pt x="873" y="300"/>
                    <a:pt x="873" y="300"/>
                  </a:cubicBezTo>
                  <a:cubicBezTo>
                    <a:pt x="875" y="295"/>
                    <a:pt x="877" y="290"/>
                    <a:pt x="879" y="285"/>
                  </a:cubicBezTo>
                  <a:cubicBezTo>
                    <a:pt x="881" y="284"/>
                    <a:pt x="882" y="284"/>
                    <a:pt x="880" y="288"/>
                  </a:cubicBezTo>
                  <a:cubicBezTo>
                    <a:pt x="882" y="285"/>
                    <a:pt x="883" y="283"/>
                    <a:pt x="885" y="280"/>
                  </a:cubicBezTo>
                  <a:cubicBezTo>
                    <a:pt x="883" y="284"/>
                    <a:pt x="882" y="288"/>
                    <a:pt x="880" y="293"/>
                  </a:cubicBezTo>
                  <a:cubicBezTo>
                    <a:pt x="884" y="288"/>
                    <a:pt x="886" y="279"/>
                    <a:pt x="888" y="272"/>
                  </a:cubicBezTo>
                  <a:cubicBezTo>
                    <a:pt x="891" y="265"/>
                    <a:pt x="884" y="290"/>
                    <a:pt x="881" y="298"/>
                  </a:cubicBezTo>
                  <a:close/>
                  <a:moveTo>
                    <a:pt x="889" y="232"/>
                  </a:moveTo>
                  <a:cubicBezTo>
                    <a:pt x="889" y="226"/>
                    <a:pt x="889" y="220"/>
                    <a:pt x="888" y="215"/>
                  </a:cubicBezTo>
                  <a:cubicBezTo>
                    <a:pt x="889" y="213"/>
                    <a:pt x="889" y="213"/>
                    <a:pt x="889" y="213"/>
                  </a:cubicBezTo>
                  <a:cubicBezTo>
                    <a:pt x="887" y="186"/>
                    <a:pt x="878" y="168"/>
                    <a:pt x="864" y="143"/>
                  </a:cubicBezTo>
                  <a:cubicBezTo>
                    <a:pt x="867" y="146"/>
                    <a:pt x="872" y="156"/>
                    <a:pt x="871" y="154"/>
                  </a:cubicBezTo>
                  <a:cubicBezTo>
                    <a:pt x="863" y="139"/>
                    <a:pt x="862" y="143"/>
                    <a:pt x="854" y="128"/>
                  </a:cubicBezTo>
                  <a:cubicBezTo>
                    <a:pt x="868" y="148"/>
                    <a:pt x="845" y="116"/>
                    <a:pt x="859" y="133"/>
                  </a:cubicBezTo>
                  <a:cubicBezTo>
                    <a:pt x="841" y="109"/>
                    <a:pt x="817" y="86"/>
                    <a:pt x="800" y="75"/>
                  </a:cubicBezTo>
                  <a:cubicBezTo>
                    <a:pt x="804" y="79"/>
                    <a:pt x="793" y="72"/>
                    <a:pt x="792" y="72"/>
                  </a:cubicBezTo>
                  <a:cubicBezTo>
                    <a:pt x="788" y="69"/>
                    <a:pt x="790" y="69"/>
                    <a:pt x="793" y="72"/>
                  </a:cubicBezTo>
                  <a:cubicBezTo>
                    <a:pt x="785" y="66"/>
                    <a:pt x="784" y="64"/>
                    <a:pt x="786" y="64"/>
                  </a:cubicBezTo>
                  <a:cubicBezTo>
                    <a:pt x="792" y="67"/>
                    <a:pt x="798" y="71"/>
                    <a:pt x="804" y="75"/>
                  </a:cubicBezTo>
                  <a:cubicBezTo>
                    <a:pt x="798" y="71"/>
                    <a:pt x="796" y="68"/>
                    <a:pt x="791" y="65"/>
                  </a:cubicBezTo>
                  <a:cubicBezTo>
                    <a:pt x="791" y="65"/>
                    <a:pt x="791" y="65"/>
                    <a:pt x="791" y="65"/>
                  </a:cubicBezTo>
                  <a:cubicBezTo>
                    <a:pt x="791" y="65"/>
                    <a:pt x="791" y="65"/>
                    <a:pt x="791" y="65"/>
                  </a:cubicBezTo>
                  <a:cubicBezTo>
                    <a:pt x="789" y="63"/>
                    <a:pt x="786" y="62"/>
                    <a:pt x="783" y="60"/>
                  </a:cubicBezTo>
                  <a:cubicBezTo>
                    <a:pt x="780" y="59"/>
                    <a:pt x="780" y="60"/>
                    <a:pt x="780" y="60"/>
                  </a:cubicBezTo>
                  <a:cubicBezTo>
                    <a:pt x="773" y="58"/>
                    <a:pt x="765" y="55"/>
                    <a:pt x="755" y="52"/>
                  </a:cubicBezTo>
                  <a:cubicBezTo>
                    <a:pt x="756" y="52"/>
                    <a:pt x="756" y="52"/>
                    <a:pt x="756" y="52"/>
                  </a:cubicBezTo>
                  <a:cubicBezTo>
                    <a:pt x="749" y="49"/>
                    <a:pt x="741" y="46"/>
                    <a:pt x="734" y="44"/>
                  </a:cubicBezTo>
                  <a:cubicBezTo>
                    <a:pt x="737" y="44"/>
                    <a:pt x="737" y="44"/>
                    <a:pt x="737" y="44"/>
                  </a:cubicBezTo>
                  <a:cubicBezTo>
                    <a:pt x="733" y="43"/>
                    <a:pt x="729" y="42"/>
                    <a:pt x="724" y="41"/>
                  </a:cubicBezTo>
                  <a:cubicBezTo>
                    <a:pt x="725" y="39"/>
                    <a:pt x="720" y="39"/>
                    <a:pt x="722" y="38"/>
                  </a:cubicBezTo>
                  <a:cubicBezTo>
                    <a:pt x="714" y="33"/>
                    <a:pt x="693" y="31"/>
                    <a:pt x="675" y="27"/>
                  </a:cubicBezTo>
                  <a:cubicBezTo>
                    <a:pt x="678" y="27"/>
                    <a:pt x="678" y="27"/>
                    <a:pt x="678" y="27"/>
                  </a:cubicBezTo>
                  <a:cubicBezTo>
                    <a:pt x="668" y="27"/>
                    <a:pt x="644" y="21"/>
                    <a:pt x="628" y="20"/>
                  </a:cubicBezTo>
                  <a:cubicBezTo>
                    <a:pt x="629" y="19"/>
                    <a:pt x="629" y="19"/>
                    <a:pt x="629" y="19"/>
                  </a:cubicBezTo>
                  <a:cubicBezTo>
                    <a:pt x="638" y="20"/>
                    <a:pt x="640" y="19"/>
                    <a:pt x="636" y="18"/>
                  </a:cubicBezTo>
                  <a:cubicBezTo>
                    <a:pt x="639" y="18"/>
                    <a:pt x="644" y="18"/>
                    <a:pt x="648" y="18"/>
                  </a:cubicBezTo>
                  <a:cubicBezTo>
                    <a:pt x="653" y="19"/>
                    <a:pt x="668" y="21"/>
                    <a:pt x="669" y="23"/>
                  </a:cubicBezTo>
                  <a:cubicBezTo>
                    <a:pt x="658" y="21"/>
                    <a:pt x="659" y="21"/>
                    <a:pt x="664" y="23"/>
                  </a:cubicBezTo>
                  <a:cubicBezTo>
                    <a:pt x="675" y="24"/>
                    <a:pt x="695" y="28"/>
                    <a:pt x="694" y="25"/>
                  </a:cubicBezTo>
                  <a:cubicBezTo>
                    <a:pt x="709" y="29"/>
                    <a:pt x="699" y="27"/>
                    <a:pt x="709" y="30"/>
                  </a:cubicBezTo>
                  <a:cubicBezTo>
                    <a:pt x="710" y="31"/>
                    <a:pt x="707" y="31"/>
                    <a:pt x="703" y="30"/>
                  </a:cubicBezTo>
                  <a:cubicBezTo>
                    <a:pt x="717" y="34"/>
                    <a:pt x="732" y="38"/>
                    <a:pt x="746" y="43"/>
                  </a:cubicBezTo>
                  <a:cubicBezTo>
                    <a:pt x="748" y="42"/>
                    <a:pt x="719" y="32"/>
                    <a:pt x="734" y="35"/>
                  </a:cubicBezTo>
                  <a:cubicBezTo>
                    <a:pt x="738" y="36"/>
                    <a:pt x="738" y="34"/>
                    <a:pt x="753" y="40"/>
                  </a:cubicBezTo>
                  <a:cubicBezTo>
                    <a:pt x="753" y="40"/>
                    <a:pt x="751" y="40"/>
                    <a:pt x="750" y="39"/>
                  </a:cubicBezTo>
                  <a:cubicBezTo>
                    <a:pt x="757" y="42"/>
                    <a:pt x="757" y="43"/>
                    <a:pt x="764" y="46"/>
                  </a:cubicBezTo>
                  <a:cubicBezTo>
                    <a:pt x="766" y="49"/>
                    <a:pt x="755" y="43"/>
                    <a:pt x="750" y="42"/>
                  </a:cubicBezTo>
                  <a:cubicBezTo>
                    <a:pt x="755" y="44"/>
                    <a:pt x="760" y="46"/>
                    <a:pt x="765" y="48"/>
                  </a:cubicBezTo>
                  <a:cubicBezTo>
                    <a:pt x="764" y="48"/>
                    <a:pt x="764" y="48"/>
                    <a:pt x="764" y="48"/>
                  </a:cubicBezTo>
                  <a:cubicBezTo>
                    <a:pt x="769" y="50"/>
                    <a:pt x="773" y="53"/>
                    <a:pt x="778" y="55"/>
                  </a:cubicBezTo>
                  <a:cubicBezTo>
                    <a:pt x="785" y="57"/>
                    <a:pt x="767" y="49"/>
                    <a:pt x="767" y="48"/>
                  </a:cubicBezTo>
                  <a:cubicBezTo>
                    <a:pt x="770" y="49"/>
                    <a:pt x="773" y="51"/>
                    <a:pt x="777" y="52"/>
                  </a:cubicBezTo>
                  <a:cubicBezTo>
                    <a:pt x="788" y="56"/>
                    <a:pt x="815" y="73"/>
                    <a:pt x="822" y="83"/>
                  </a:cubicBezTo>
                  <a:cubicBezTo>
                    <a:pt x="832" y="92"/>
                    <a:pt x="829" y="87"/>
                    <a:pt x="832" y="88"/>
                  </a:cubicBezTo>
                  <a:cubicBezTo>
                    <a:pt x="839" y="93"/>
                    <a:pt x="844" y="100"/>
                    <a:pt x="850" y="105"/>
                  </a:cubicBezTo>
                  <a:cubicBezTo>
                    <a:pt x="851" y="104"/>
                    <a:pt x="857" y="112"/>
                    <a:pt x="858" y="111"/>
                  </a:cubicBezTo>
                  <a:cubicBezTo>
                    <a:pt x="861" y="115"/>
                    <a:pt x="864" y="119"/>
                    <a:pt x="866" y="122"/>
                  </a:cubicBezTo>
                  <a:cubicBezTo>
                    <a:pt x="873" y="127"/>
                    <a:pt x="857" y="109"/>
                    <a:pt x="855" y="106"/>
                  </a:cubicBezTo>
                  <a:cubicBezTo>
                    <a:pt x="852" y="99"/>
                    <a:pt x="862" y="113"/>
                    <a:pt x="860" y="109"/>
                  </a:cubicBezTo>
                  <a:cubicBezTo>
                    <a:pt x="853" y="101"/>
                    <a:pt x="851" y="101"/>
                    <a:pt x="847" y="98"/>
                  </a:cubicBezTo>
                  <a:cubicBezTo>
                    <a:pt x="843" y="93"/>
                    <a:pt x="841" y="91"/>
                    <a:pt x="842" y="90"/>
                  </a:cubicBezTo>
                  <a:cubicBezTo>
                    <a:pt x="853" y="103"/>
                    <a:pt x="850" y="95"/>
                    <a:pt x="859" y="106"/>
                  </a:cubicBezTo>
                  <a:cubicBezTo>
                    <a:pt x="859" y="107"/>
                    <a:pt x="859" y="107"/>
                    <a:pt x="859" y="107"/>
                  </a:cubicBezTo>
                  <a:cubicBezTo>
                    <a:pt x="860" y="106"/>
                    <a:pt x="872" y="122"/>
                    <a:pt x="876" y="128"/>
                  </a:cubicBezTo>
                  <a:cubicBezTo>
                    <a:pt x="883" y="142"/>
                    <a:pt x="868" y="119"/>
                    <a:pt x="867" y="120"/>
                  </a:cubicBezTo>
                  <a:cubicBezTo>
                    <a:pt x="871" y="125"/>
                    <a:pt x="875" y="130"/>
                    <a:pt x="878" y="135"/>
                  </a:cubicBezTo>
                  <a:cubicBezTo>
                    <a:pt x="873" y="129"/>
                    <a:pt x="877" y="136"/>
                    <a:pt x="870" y="128"/>
                  </a:cubicBezTo>
                  <a:cubicBezTo>
                    <a:pt x="876" y="137"/>
                    <a:pt x="876" y="139"/>
                    <a:pt x="882" y="148"/>
                  </a:cubicBezTo>
                  <a:cubicBezTo>
                    <a:pt x="874" y="138"/>
                    <a:pt x="887" y="162"/>
                    <a:pt x="886" y="164"/>
                  </a:cubicBezTo>
                  <a:cubicBezTo>
                    <a:pt x="882" y="153"/>
                    <a:pt x="872" y="134"/>
                    <a:pt x="872" y="134"/>
                  </a:cubicBezTo>
                  <a:cubicBezTo>
                    <a:pt x="871" y="132"/>
                    <a:pt x="864" y="121"/>
                    <a:pt x="861" y="117"/>
                  </a:cubicBezTo>
                  <a:cubicBezTo>
                    <a:pt x="854" y="111"/>
                    <a:pt x="854" y="111"/>
                    <a:pt x="854" y="111"/>
                  </a:cubicBezTo>
                  <a:cubicBezTo>
                    <a:pt x="860" y="119"/>
                    <a:pt x="868" y="129"/>
                    <a:pt x="865" y="127"/>
                  </a:cubicBezTo>
                  <a:cubicBezTo>
                    <a:pt x="868" y="130"/>
                    <a:pt x="870" y="134"/>
                    <a:pt x="873" y="138"/>
                  </a:cubicBezTo>
                  <a:cubicBezTo>
                    <a:pt x="864" y="127"/>
                    <a:pt x="864" y="128"/>
                    <a:pt x="855" y="119"/>
                  </a:cubicBezTo>
                  <a:cubicBezTo>
                    <a:pt x="869" y="140"/>
                    <a:pt x="882" y="156"/>
                    <a:pt x="887" y="176"/>
                  </a:cubicBezTo>
                  <a:cubicBezTo>
                    <a:pt x="886" y="173"/>
                    <a:pt x="886" y="173"/>
                    <a:pt x="886" y="173"/>
                  </a:cubicBezTo>
                  <a:cubicBezTo>
                    <a:pt x="898" y="213"/>
                    <a:pt x="892" y="224"/>
                    <a:pt x="889" y="232"/>
                  </a:cubicBezTo>
                  <a:close/>
                </a:path>
              </a:pathLst>
            </a:custGeom>
            <a:solidFill>
              <a:schemeClr val="bg2">
                <a:lumMod val="5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5F7797"/>
                </a:solidFill>
                <a:cs typeface="+mn-ea"/>
                <a:sym typeface="+mn-lt"/>
              </a:endParaRPr>
            </a:p>
          </p:txBody>
        </p:sp>
        <p:sp>
          <p:nvSpPr>
            <p:cNvPr id="42" name="矩形 41"/>
            <p:cNvSpPr/>
            <p:nvPr/>
          </p:nvSpPr>
          <p:spPr>
            <a:xfrm>
              <a:off x="1308508" y="4610888"/>
              <a:ext cx="811705" cy="830997"/>
            </a:xfrm>
            <a:prstGeom prst="rect">
              <a:avLst/>
            </a:prstGeom>
          </p:spPr>
          <p:txBody>
            <a:bodyPr wrap="square">
              <a:spAutoFit/>
            </a:bodyPr>
            <a:lstStyle/>
            <a:p>
              <a:pPr algn="ctr"/>
              <a:r>
                <a:rPr lang="zh-CN" altLang="en-US" sz="2400" dirty="0" smtClean="0">
                  <a:solidFill>
                    <a:srgbClr val="5F7797"/>
                  </a:solidFill>
                  <a:cs typeface="+mn-ea"/>
                  <a:sym typeface="+mn-lt"/>
                </a:rPr>
                <a:t>分层兼顾</a:t>
              </a:r>
              <a:endParaRPr lang="zh-CN" altLang="en-US" sz="2400" dirty="0">
                <a:solidFill>
                  <a:srgbClr val="5F7797"/>
                </a:solidFill>
                <a:cs typeface="+mn-ea"/>
                <a:sym typeface="+mn-lt"/>
              </a:endParaRPr>
            </a:p>
          </p:txBody>
        </p:sp>
      </p:grpSp>
      <p:grpSp>
        <p:nvGrpSpPr>
          <p:cNvPr id="43" name="组合 42"/>
          <p:cNvGrpSpPr/>
          <p:nvPr/>
        </p:nvGrpSpPr>
        <p:grpSpPr>
          <a:xfrm>
            <a:off x="5947231" y="4097454"/>
            <a:ext cx="277960" cy="406961"/>
            <a:chOff x="5895033" y="2825440"/>
            <a:chExt cx="369965" cy="541665"/>
          </a:xfrm>
          <a:solidFill>
            <a:srgbClr val="5F7797"/>
          </a:solidFill>
        </p:grpSpPr>
        <p:sp>
          <p:nvSpPr>
            <p:cNvPr id="44" name="Freeform 548"/>
            <p:cNvSpPr>
              <a:spLocks noEditPoints="1"/>
            </p:cNvSpPr>
            <p:nvPr/>
          </p:nvSpPr>
          <p:spPr bwMode="auto">
            <a:xfrm rot="16200000">
              <a:off x="5809183" y="3079098"/>
              <a:ext cx="541665" cy="34350"/>
            </a:xfrm>
            <a:custGeom>
              <a:avLst/>
              <a:gdLst>
                <a:gd name="T0" fmla="*/ 480 w 748"/>
                <a:gd name="T1" fmla="*/ 13 h 95"/>
                <a:gd name="T2" fmla="*/ 427 w 748"/>
                <a:gd name="T3" fmla="*/ 8 h 95"/>
                <a:gd name="T4" fmla="*/ 366 w 748"/>
                <a:gd name="T5" fmla="*/ 13 h 95"/>
                <a:gd name="T6" fmla="*/ 311 w 748"/>
                <a:gd name="T7" fmla="*/ 15 h 95"/>
                <a:gd name="T8" fmla="*/ 289 w 748"/>
                <a:gd name="T9" fmla="*/ 1 h 95"/>
                <a:gd name="T10" fmla="*/ 234 w 748"/>
                <a:gd name="T11" fmla="*/ 11 h 95"/>
                <a:gd name="T12" fmla="*/ 205 w 748"/>
                <a:gd name="T13" fmla="*/ 13 h 95"/>
                <a:gd name="T14" fmla="*/ 152 w 748"/>
                <a:gd name="T15" fmla="*/ 18 h 95"/>
                <a:gd name="T16" fmla="*/ 142 w 748"/>
                <a:gd name="T17" fmla="*/ 18 h 95"/>
                <a:gd name="T18" fmla="*/ 126 w 748"/>
                <a:gd name="T19" fmla="*/ 20 h 95"/>
                <a:gd name="T20" fmla="*/ 107 w 748"/>
                <a:gd name="T21" fmla="*/ 1 h 95"/>
                <a:gd name="T22" fmla="*/ 64 w 748"/>
                <a:gd name="T23" fmla="*/ 20 h 95"/>
                <a:gd name="T24" fmla="*/ 17 w 748"/>
                <a:gd name="T25" fmla="*/ 64 h 95"/>
                <a:gd name="T26" fmla="*/ 71 w 748"/>
                <a:gd name="T27" fmla="*/ 69 h 95"/>
                <a:gd name="T28" fmla="*/ 101 w 748"/>
                <a:gd name="T29" fmla="*/ 51 h 95"/>
                <a:gd name="T30" fmla="*/ 90 w 748"/>
                <a:gd name="T31" fmla="*/ 67 h 95"/>
                <a:gd name="T32" fmla="*/ 112 w 748"/>
                <a:gd name="T33" fmla="*/ 63 h 95"/>
                <a:gd name="T34" fmla="*/ 140 w 748"/>
                <a:gd name="T35" fmla="*/ 69 h 95"/>
                <a:gd name="T36" fmla="*/ 151 w 748"/>
                <a:gd name="T37" fmla="*/ 51 h 95"/>
                <a:gd name="T38" fmla="*/ 167 w 748"/>
                <a:gd name="T39" fmla="*/ 62 h 95"/>
                <a:gd name="T40" fmla="*/ 213 w 748"/>
                <a:gd name="T41" fmla="*/ 61 h 95"/>
                <a:gd name="T42" fmla="*/ 244 w 748"/>
                <a:gd name="T43" fmla="*/ 84 h 95"/>
                <a:gd name="T44" fmla="*/ 306 w 748"/>
                <a:gd name="T45" fmla="*/ 77 h 95"/>
                <a:gd name="T46" fmla="*/ 364 w 748"/>
                <a:gd name="T47" fmla="*/ 85 h 95"/>
                <a:gd name="T48" fmla="*/ 566 w 748"/>
                <a:gd name="T49" fmla="*/ 89 h 95"/>
                <a:gd name="T50" fmla="*/ 675 w 748"/>
                <a:gd name="T51" fmla="*/ 85 h 95"/>
                <a:gd name="T52" fmla="*/ 744 w 748"/>
                <a:gd name="T53" fmla="*/ 58 h 95"/>
                <a:gd name="T54" fmla="*/ 725 w 748"/>
                <a:gd name="T55" fmla="*/ 56 h 95"/>
                <a:gd name="T56" fmla="*/ 733 w 748"/>
                <a:gd name="T57" fmla="*/ 32 h 95"/>
                <a:gd name="T58" fmla="*/ 725 w 748"/>
                <a:gd name="T59" fmla="*/ 7 h 95"/>
                <a:gd name="T60" fmla="*/ 672 w 748"/>
                <a:gd name="T61" fmla="*/ 9 h 95"/>
                <a:gd name="T62" fmla="*/ 642 w 748"/>
                <a:gd name="T63" fmla="*/ 9 h 95"/>
                <a:gd name="T64" fmla="*/ 604 w 748"/>
                <a:gd name="T65" fmla="*/ 6 h 95"/>
                <a:gd name="T66" fmla="*/ 227 w 748"/>
                <a:gd name="T67" fmla="*/ 28 h 95"/>
                <a:gd name="T68" fmla="*/ 201 w 748"/>
                <a:gd name="T69" fmla="*/ 36 h 95"/>
                <a:gd name="T70" fmla="*/ 220 w 748"/>
                <a:gd name="T71" fmla="*/ 21 h 95"/>
                <a:gd name="T72" fmla="*/ 196 w 748"/>
                <a:gd name="T73" fmla="*/ 25 h 95"/>
                <a:gd name="T74" fmla="*/ 184 w 748"/>
                <a:gd name="T75" fmla="*/ 11 h 95"/>
                <a:gd name="T76" fmla="*/ 79 w 748"/>
                <a:gd name="T77" fmla="*/ 39 h 95"/>
                <a:gd name="T78" fmla="*/ 54 w 748"/>
                <a:gd name="T79" fmla="*/ 40 h 95"/>
                <a:gd name="T80" fmla="*/ 71 w 748"/>
                <a:gd name="T81" fmla="*/ 38 h 95"/>
                <a:gd name="T82" fmla="*/ 79 w 748"/>
                <a:gd name="T83" fmla="*/ 44 h 95"/>
                <a:gd name="T84" fmla="*/ 60 w 748"/>
                <a:gd name="T85" fmla="*/ 68 h 95"/>
                <a:gd name="T86" fmla="*/ 95 w 748"/>
                <a:gd name="T87" fmla="*/ 48 h 95"/>
                <a:gd name="T88" fmla="*/ 115 w 748"/>
                <a:gd name="T89" fmla="*/ 39 h 95"/>
                <a:gd name="T90" fmla="*/ 132 w 748"/>
                <a:gd name="T91" fmla="*/ 31 h 95"/>
                <a:gd name="T92" fmla="*/ 168 w 748"/>
                <a:gd name="T93" fmla="*/ 26 h 95"/>
                <a:gd name="T94" fmla="*/ 134 w 748"/>
                <a:gd name="T95" fmla="*/ 63 h 95"/>
                <a:gd name="T96" fmla="*/ 174 w 748"/>
                <a:gd name="T97" fmla="*/ 29 h 95"/>
                <a:gd name="T98" fmla="*/ 159 w 748"/>
                <a:gd name="T99" fmla="*/ 58 h 95"/>
                <a:gd name="T100" fmla="*/ 194 w 748"/>
                <a:gd name="T101" fmla="*/ 38 h 95"/>
                <a:gd name="T102" fmla="*/ 201 w 748"/>
                <a:gd name="T103" fmla="*/ 43 h 95"/>
                <a:gd name="T104" fmla="*/ 183 w 748"/>
                <a:gd name="T105" fmla="*/ 66 h 95"/>
                <a:gd name="T106" fmla="*/ 222 w 748"/>
                <a:gd name="T107" fmla="*/ 63 h 95"/>
                <a:gd name="T108" fmla="*/ 227 w 748"/>
                <a:gd name="T109" fmla="*/ 66 h 95"/>
                <a:gd name="T110" fmla="*/ 241 w 748"/>
                <a:gd name="T111" fmla="*/ 73 h 95"/>
                <a:gd name="T112" fmla="*/ 363 w 748"/>
                <a:gd name="T113" fmla="*/ 12 h 95"/>
                <a:gd name="T114" fmla="*/ 717 w 748"/>
                <a:gd name="T115" fmla="*/ 62 h 95"/>
                <a:gd name="T116" fmla="*/ 721 w 748"/>
                <a:gd name="T117" fmla="*/ 3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48" h="95">
                  <a:moveTo>
                    <a:pt x="559" y="11"/>
                  </a:moveTo>
                  <a:cubicBezTo>
                    <a:pt x="559" y="7"/>
                    <a:pt x="557" y="9"/>
                    <a:pt x="557" y="5"/>
                  </a:cubicBezTo>
                  <a:cubicBezTo>
                    <a:pt x="546" y="13"/>
                    <a:pt x="543" y="8"/>
                    <a:pt x="534" y="8"/>
                  </a:cubicBezTo>
                  <a:cubicBezTo>
                    <a:pt x="537" y="7"/>
                    <a:pt x="541" y="7"/>
                    <a:pt x="539" y="3"/>
                  </a:cubicBezTo>
                  <a:cubicBezTo>
                    <a:pt x="529" y="8"/>
                    <a:pt x="508" y="10"/>
                    <a:pt x="498" y="11"/>
                  </a:cubicBezTo>
                  <a:cubicBezTo>
                    <a:pt x="499" y="11"/>
                    <a:pt x="499" y="9"/>
                    <a:pt x="498" y="8"/>
                  </a:cubicBezTo>
                  <a:cubicBezTo>
                    <a:pt x="491" y="10"/>
                    <a:pt x="491" y="13"/>
                    <a:pt x="485" y="9"/>
                  </a:cubicBezTo>
                  <a:cubicBezTo>
                    <a:pt x="483" y="14"/>
                    <a:pt x="481" y="8"/>
                    <a:pt x="480" y="13"/>
                  </a:cubicBezTo>
                  <a:cubicBezTo>
                    <a:pt x="478" y="10"/>
                    <a:pt x="476" y="12"/>
                    <a:pt x="476" y="9"/>
                  </a:cubicBezTo>
                  <a:cubicBezTo>
                    <a:pt x="473" y="9"/>
                    <a:pt x="470" y="11"/>
                    <a:pt x="467" y="8"/>
                  </a:cubicBezTo>
                  <a:cubicBezTo>
                    <a:pt x="463" y="10"/>
                    <a:pt x="469" y="13"/>
                    <a:pt x="465" y="15"/>
                  </a:cubicBezTo>
                  <a:cubicBezTo>
                    <a:pt x="464" y="14"/>
                    <a:pt x="463" y="13"/>
                    <a:pt x="462" y="13"/>
                  </a:cubicBezTo>
                  <a:cubicBezTo>
                    <a:pt x="463" y="12"/>
                    <a:pt x="464" y="10"/>
                    <a:pt x="462" y="9"/>
                  </a:cubicBezTo>
                  <a:cubicBezTo>
                    <a:pt x="461" y="10"/>
                    <a:pt x="459" y="11"/>
                    <a:pt x="458" y="12"/>
                  </a:cubicBezTo>
                  <a:cubicBezTo>
                    <a:pt x="445" y="2"/>
                    <a:pt x="432" y="14"/>
                    <a:pt x="426" y="14"/>
                  </a:cubicBezTo>
                  <a:cubicBezTo>
                    <a:pt x="422" y="9"/>
                    <a:pt x="428" y="10"/>
                    <a:pt x="427" y="8"/>
                  </a:cubicBezTo>
                  <a:cubicBezTo>
                    <a:pt x="420" y="9"/>
                    <a:pt x="412" y="6"/>
                    <a:pt x="410" y="14"/>
                  </a:cubicBezTo>
                  <a:cubicBezTo>
                    <a:pt x="405" y="6"/>
                    <a:pt x="404" y="18"/>
                    <a:pt x="401" y="13"/>
                  </a:cubicBezTo>
                  <a:cubicBezTo>
                    <a:pt x="400" y="11"/>
                    <a:pt x="406" y="9"/>
                    <a:pt x="402" y="7"/>
                  </a:cubicBezTo>
                  <a:cubicBezTo>
                    <a:pt x="397" y="8"/>
                    <a:pt x="397" y="14"/>
                    <a:pt x="392" y="11"/>
                  </a:cubicBezTo>
                  <a:cubicBezTo>
                    <a:pt x="393" y="10"/>
                    <a:pt x="394" y="9"/>
                    <a:pt x="392" y="7"/>
                  </a:cubicBezTo>
                  <a:cubicBezTo>
                    <a:pt x="386" y="13"/>
                    <a:pt x="381" y="11"/>
                    <a:pt x="375" y="13"/>
                  </a:cubicBezTo>
                  <a:cubicBezTo>
                    <a:pt x="376" y="13"/>
                    <a:pt x="376" y="7"/>
                    <a:pt x="374" y="9"/>
                  </a:cubicBezTo>
                  <a:cubicBezTo>
                    <a:pt x="375" y="12"/>
                    <a:pt x="368" y="13"/>
                    <a:pt x="366" y="13"/>
                  </a:cubicBezTo>
                  <a:cubicBezTo>
                    <a:pt x="370" y="11"/>
                    <a:pt x="369" y="8"/>
                    <a:pt x="370" y="5"/>
                  </a:cubicBezTo>
                  <a:cubicBezTo>
                    <a:pt x="365" y="4"/>
                    <a:pt x="369" y="8"/>
                    <a:pt x="365" y="10"/>
                  </a:cubicBezTo>
                  <a:cubicBezTo>
                    <a:pt x="361" y="4"/>
                    <a:pt x="353" y="5"/>
                    <a:pt x="350" y="11"/>
                  </a:cubicBezTo>
                  <a:cubicBezTo>
                    <a:pt x="346" y="10"/>
                    <a:pt x="340" y="11"/>
                    <a:pt x="338" y="8"/>
                  </a:cubicBezTo>
                  <a:cubicBezTo>
                    <a:pt x="336" y="8"/>
                    <a:pt x="326" y="14"/>
                    <a:pt x="322" y="8"/>
                  </a:cubicBezTo>
                  <a:cubicBezTo>
                    <a:pt x="318" y="9"/>
                    <a:pt x="321" y="12"/>
                    <a:pt x="319" y="14"/>
                  </a:cubicBezTo>
                  <a:cubicBezTo>
                    <a:pt x="317" y="11"/>
                    <a:pt x="315" y="8"/>
                    <a:pt x="315" y="6"/>
                  </a:cubicBezTo>
                  <a:cubicBezTo>
                    <a:pt x="310" y="8"/>
                    <a:pt x="314" y="12"/>
                    <a:pt x="311" y="15"/>
                  </a:cubicBezTo>
                  <a:cubicBezTo>
                    <a:pt x="309" y="12"/>
                    <a:pt x="301" y="15"/>
                    <a:pt x="302" y="11"/>
                  </a:cubicBezTo>
                  <a:cubicBezTo>
                    <a:pt x="304" y="12"/>
                    <a:pt x="311" y="14"/>
                    <a:pt x="310" y="8"/>
                  </a:cubicBezTo>
                  <a:cubicBezTo>
                    <a:pt x="305" y="11"/>
                    <a:pt x="302" y="7"/>
                    <a:pt x="298" y="7"/>
                  </a:cubicBezTo>
                  <a:cubicBezTo>
                    <a:pt x="298" y="11"/>
                    <a:pt x="299" y="8"/>
                    <a:pt x="302" y="9"/>
                  </a:cubicBezTo>
                  <a:cubicBezTo>
                    <a:pt x="298" y="10"/>
                    <a:pt x="297" y="14"/>
                    <a:pt x="295" y="13"/>
                  </a:cubicBezTo>
                  <a:cubicBezTo>
                    <a:pt x="292" y="11"/>
                    <a:pt x="295" y="6"/>
                    <a:pt x="292" y="8"/>
                  </a:cubicBezTo>
                  <a:cubicBezTo>
                    <a:pt x="294" y="10"/>
                    <a:pt x="287" y="15"/>
                    <a:pt x="286" y="13"/>
                  </a:cubicBezTo>
                  <a:cubicBezTo>
                    <a:pt x="284" y="8"/>
                    <a:pt x="293" y="5"/>
                    <a:pt x="289" y="1"/>
                  </a:cubicBezTo>
                  <a:cubicBezTo>
                    <a:pt x="285" y="11"/>
                    <a:pt x="272" y="11"/>
                    <a:pt x="263" y="11"/>
                  </a:cubicBezTo>
                  <a:cubicBezTo>
                    <a:pt x="263" y="8"/>
                    <a:pt x="264" y="2"/>
                    <a:pt x="260" y="4"/>
                  </a:cubicBezTo>
                  <a:cubicBezTo>
                    <a:pt x="258" y="8"/>
                    <a:pt x="261" y="7"/>
                    <a:pt x="260" y="9"/>
                  </a:cubicBezTo>
                  <a:cubicBezTo>
                    <a:pt x="257" y="10"/>
                    <a:pt x="256" y="12"/>
                    <a:pt x="253" y="6"/>
                  </a:cubicBezTo>
                  <a:cubicBezTo>
                    <a:pt x="251" y="7"/>
                    <a:pt x="252" y="9"/>
                    <a:pt x="250" y="10"/>
                  </a:cubicBezTo>
                  <a:cubicBezTo>
                    <a:pt x="245" y="1"/>
                    <a:pt x="245" y="12"/>
                    <a:pt x="243" y="10"/>
                  </a:cubicBezTo>
                  <a:cubicBezTo>
                    <a:pt x="238" y="7"/>
                    <a:pt x="247" y="6"/>
                    <a:pt x="242" y="3"/>
                  </a:cubicBezTo>
                  <a:cubicBezTo>
                    <a:pt x="237" y="7"/>
                    <a:pt x="240" y="10"/>
                    <a:pt x="234" y="11"/>
                  </a:cubicBezTo>
                  <a:cubicBezTo>
                    <a:pt x="234" y="8"/>
                    <a:pt x="232" y="6"/>
                    <a:pt x="230" y="6"/>
                  </a:cubicBezTo>
                  <a:cubicBezTo>
                    <a:pt x="229" y="8"/>
                    <a:pt x="227" y="11"/>
                    <a:pt x="226" y="5"/>
                  </a:cubicBezTo>
                  <a:cubicBezTo>
                    <a:pt x="220" y="7"/>
                    <a:pt x="230" y="10"/>
                    <a:pt x="224" y="12"/>
                  </a:cubicBezTo>
                  <a:cubicBezTo>
                    <a:pt x="223" y="11"/>
                    <a:pt x="222" y="10"/>
                    <a:pt x="220" y="10"/>
                  </a:cubicBezTo>
                  <a:cubicBezTo>
                    <a:pt x="223" y="8"/>
                    <a:pt x="223" y="6"/>
                    <a:pt x="221" y="4"/>
                  </a:cubicBezTo>
                  <a:cubicBezTo>
                    <a:pt x="214" y="5"/>
                    <a:pt x="221" y="17"/>
                    <a:pt x="213" y="12"/>
                  </a:cubicBezTo>
                  <a:cubicBezTo>
                    <a:pt x="219" y="11"/>
                    <a:pt x="214" y="9"/>
                    <a:pt x="216" y="4"/>
                  </a:cubicBezTo>
                  <a:cubicBezTo>
                    <a:pt x="212" y="5"/>
                    <a:pt x="207" y="9"/>
                    <a:pt x="205" y="13"/>
                  </a:cubicBezTo>
                  <a:cubicBezTo>
                    <a:pt x="202" y="10"/>
                    <a:pt x="204" y="7"/>
                    <a:pt x="201" y="5"/>
                  </a:cubicBezTo>
                  <a:cubicBezTo>
                    <a:pt x="194" y="9"/>
                    <a:pt x="192" y="14"/>
                    <a:pt x="188" y="12"/>
                  </a:cubicBezTo>
                  <a:cubicBezTo>
                    <a:pt x="191" y="10"/>
                    <a:pt x="183" y="7"/>
                    <a:pt x="188" y="6"/>
                  </a:cubicBezTo>
                  <a:cubicBezTo>
                    <a:pt x="189" y="7"/>
                    <a:pt x="188" y="8"/>
                    <a:pt x="190" y="10"/>
                  </a:cubicBezTo>
                  <a:cubicBezTo>
                    <a:pt x="197" y="2"/>
                    <a:pt x="183" y="7"/>
                    <a:pt x="179" y="4"/>
                  </a:cubicBezTo>
                  <a:cubicBezTo>
                    <a:pt x="174" y="7"/>
                    <a:pt x="174" y="12"/>
                    <a:pt x="169" y="8"/>
                  </a:cubicBezTo>
                  <a:cubicBezTo>
                    <a:pt x="169" y="4"/>
                    <a:pt x="176" y="9"/>
                    <a:pt x="175" y="2"/>
                  </a:cubicBezTo>
                  <a:cubicBezTo>
                    <a:pt x="167" y="6"/>
                    <a:pt x="150" y="5"/>
                    <a:pt x="152" y="18"/>
                  </a:cubicBezTo>
                  <a:cubicBezTo>
                    <a:pt x="155" y="14"/>
                    <a:pt x="157" y="17"/>
                    <a:pt x="160" y="17"/>
                  </a:cubicBezTo>
                  <a:cubicBezTo>
                    <a:pt x="165" y="15"/>
                    <a:pt x="162" y="12"/>
                    <a:pt x="166" y="9"/>
                  </a:cubicBezTo>
                  <a:cubicBezTo>
                    <a:pt x="170" y="13"/>
                    <a:pt x="167" y="16"/>
                    <a:pt x="164" y="19"/>
                  </a:cubicBezTo>
                  <a:cubicBezTo>
                    <a:pt x="159" y="19"/>
                    <a:pt x="153" y="20"/>
                    <a:pt x="148" y="23"/>
                  </a:cubicBezTo>
                  <a:cubicBezTo>
                    <a:pt x="147" y="22"/>
                    <a:pt x="147" y="22"/>
                    <a:pt x="146" y="21"/>
                  </a:cubicBezTo>
                  <a:cubicBezTo>
                    <a:pt x="156" y="14"/>
                    <a:pt x="144" y="12"/>
                    <a:pt x="152" y="7"/>
                  </a:cubicBezTo>
                  <a:cubicBezTo>
                    <a:pt x="146" y="7"/>
                    <a:pt x="146" y="11"/>
                    <a:pt x="140" y="13"/>
                  </a:cubicBezTo>
                  <a:cubicBezTo>
                    <a:pt x="138" y="17"/>
                    <a:pt x="144" y="15"/>
                    <a:pt x="142" y="18"/>
                  </a:cubicBezTo>
                  <a:cubicBezTo>
                    <a:pt x="136" y="18"/>
                    <a:pt x="138" y="21"/>
                    <a:pt x="133" y="25"/>
                  </a:cubicBezTo>
                  <a:cubicBezTo>
                    <a:pt x="131" y="19"/>
                    <a:pt x="127" y="30"/>
                    <a:pt x="125" y="26"/>
                  </a:cubicBezTo>
                  <a:cubicBezTo>
                    <a:pt x="123" y="22"/>
                    <a:pt x="130" y="20"/>
                    <a:pt x="129" y="16"/>
                  </a:cubicBezTo>
                  <a:cubicBezTo>
                    <a:pt x="139" y="21"/>
                    <a:pt x="139" y="4"/>
                    <a:pt x="149" y="6"/>
                  </a:cubicBezTo>
                  <a:cubicBezTo>
                    <a:pt x="143" y="3"/>
                    <a:pt x="136" y="7"/>
                    <a:pt x="130" y="5"/>
                  </a:cubicBezTo>
                  <a:cubicBezTo>
                    <a:pt x="129" y="8"/>
                    <a:pt x="127" y="12"/>
                    <a:pt x="127" y="16"/>
                  </a:cubicBezTo>
                  <a:cubicBezTo>
                    <a:pt x="125" y="14"/>
                    <a:pt x="123" y="14"/>
                    <a:pt x="121" y="15"/>
                  </a:cubicBezTo>
                  <a:cubicBezTo>
                    <a:pt x="119" y="19"/>
                    <a:pt x="128" y="17"/>
                    <a:pt x="126" y="20"/>
                  </a:cubicBezTo>
                  <a:cubicBezTo>
                    <a:pt x="115" y="20"/>
                    <a:pt x="116" y="24"/>
                    <a:pt x="111" y="27"/>
                  </a:cubicBezTo>
                  <a:cubicBezTo>
                    <a:pt x="111" y="22"/>
                    <a:pt x="111" y="17"/>
                    <a:pt x="114" y="13"/>
                  </a:cubicBezTo>
                  <a:cubicBezTo>
                    <a:pt x="118" y="16"/>
                    <a:pt x="116" y="18"/>
                    <a:pt x="119" y="21"/>
                  </a:cubicBezTo>
                  <a:cubicBezTo>
                    <a:pt x="120" y="15"/>
                    <a:pt x="122" y="9"/>
                    <a:pt x="126" y="4"/>
                  </a:cubicBezTo>
                  <a:cubicBezTo>
                    <a:pt x="124" y="1"/>
                    <a:pt x="109" y="1"/>
                    <a:pt x="114" y="8"/>
                  </a:cubicBezTo>
                  <a:cubicBezTo>
                    <a:pt x="114" y="10"/>
                    <a:pt x="109" y="12"/>
                    <a:pt x="106" y="12"/>
                  </a:cubicBezTo>
                  <a:cubicBezTo>
                    <a:pt x="103" y="10"/>
                    <a:pt x="112" y="9"/>
                    <a:pt x="109" y="6"/>
                  </a:cubicBezTo>
                  <a:cubicBezTo>
                    <a:pt x="104" y="8"/>
                    <a:pt x="106" y="3"/>
                    <a:pt x="107" y="1"/>
                  </a:cubicBezTo>
                  <a:cubicBezTo>
                    <a:pt x="103" y="6"/>
                    <a:pt x="93" y="13"/>
                    <a:pt x="86" y="16"/>
                  </a:cubicBezTo>
                  <a:cubicBezTo>
                    <a:pt x="87" y="14"/>
                    <a:pt x="85" y="13"/>
                    <a:pt x="86" y="12"/>
                  </a:cubicBezTo>
                  <a:cubicBezTo>
                    <a:pt x="90" y="7"/>
                    <a:pt x="103" y="8"/>
                    <a:pt x="99" y="0"/>
                  </a:cubicBezTo>
                  <a:cubicBezTo>
                    <a:pt x="94" y="2"/>
                    <a:pt x="96" y="5"/>
                    <a:pt x="92" y="7"/>
                  </a:cubicBezTo>
                  <a:cubicBezTo>
                    <a:pt x="86" y="7"/>
                    <a:pt x="91" y="4"/>
                    <a:pt x="89" y="1"/>
                  </a:cubicBezTo>
                  <a:cubicBezTo>
                    <a:pt x="80" y="5"/>
                    <a:pt x="88" y="11"/>
                    <a:pt x="82" y="15"/>
                  </a:cubicBezTo>
                  <a:cubicBezTo>
                    <a:pt x="78" y="10"/>
                    <a:pt x="73" y="16"/>
                    <a:pt x="70" y="10"/>
                  </a:cubicBezTo>
                  <a:cubicBezTo>
                    <a:pt x="68" y="13"/>
                    <a:pt x="69" y="17"/>
                    <a:pt x="64" y="20"/>
                  </a:cubicBezTo>
                  <a:cubicBezTo>
                    <a:pt x="57" y="12"/>
                    <a:pt x="58" y="16"/>
                    <a:pt x="51" y="12"/>
                  </a:cubicBezTo>
                  <a:cubicBezTo>
                    <a:pt x="52" y="17"/>
                    <a:pt x="49" y="18"/>
                    <a:pt x="44" y="21"/>
                  </a:cubicBezTo>
                  <a:cubicBezTo>
                    <a:pt x="50" y="29"/>
                    <a:pt x="44" y="36"/>
                    <a:pt x="35" y="43"/>
                  </a:cubicBezTo>
                  <a:cubicBezTo>
                    <a:pt x="29" y="38"/>
                    <a:pt x="22" y="43"/>
                    <a:pt x="18" y="49"/>
                  </a:cubicBezTo>
                  <a:cubicBezTo>
                    <a:pt x="13" y="48"/>
                    <a:pt x="18" y="44"/>
                    <a:pt x="12" y="42"/>
                  </a:cubicBezTo>
                  <a:cubicBezTo>
                    <a:pt x="11" y="46"/>
                    <a:pt x="16" y="67"/>
                    <a:pt x="8" y="58"/>
                  </a:cubicBezTo>
                  <a:cubicBezTo>
                    <a:pt x="7" y="60"/>
                    <a:pt x="0" y="62"/>
                    <a:pt x="5" y="64"/>
                  </a:cubicBezTo>
                  <a:cubicBezTo>
                    <a:pt x="9" y="64"/>
                    <a:pt x="13" y="63"/>
                    <a:pt x="17" y="64"/>
                  </a:cubicBezTo>
                  <a:cubicBezTo>
                    <a:pt x="18" y="60"/>
                    <a:pt x="17" y="56"/>
                    <a:pt x="20" y="52"/>
                  </a:cubicBezTo>
                  <a:cubicBezTo>
                    <a:pt x="22" y="53"/>
                    <a:pt x="24" y="53"/>
                    <a:pt x="25" y="56"/>
                  </a:cubicBezTo>
                  <a:cubicBezTo>
                    <a:pt x="27" y="51"/>
                    <a:pt x="30" y="52"/>
                    <a:pt x="34" y="51"/>
                  </a:cubicBezTo>
                  <a:cubicBezTo>
                    <a:pt x="32" y="48"/>
                    <a:pt x="30" y="49"/>
                    <a:pt x="29" y="47"/>
                  </a:cubicBezTo>
                  <a:cubicBezTo>
                    <a:pt x="35" y="41"/>
                    <a:pt x="36" y="47"/>
                    <a:pt x="40" y="40"/>
                  </a:cubicBezTo>
                  <a:cubicBezTo>
                    <a:pt x="43" y="44"/>
                    <a:pt x="49" y="46"/>
                    <a:pt x="56" y="46"/>
                  </a:cubicBezTo>
                  <a:cubicBezTo>
                    <a:pt x="46" y="53"/>
                    <a:pt x="60" y="57"/>
                    <a:pt x="51" y="64"/>
                  </a:cubicBezTo>
                  <a:cubicBezTo>
                    <a:pt x="57" y="73"/>
                    <a:pt x="65" y="66"/>
                    <a:pt x="71" y="69"/>
                  </a:cubicBezTo>
                  <a:cubicBezTo>
                    <a:pt x="69" y="66"/>
                    <a:pt x="67" y="67"/>
                    <a:pt x="65" y="63"/>
                  </a:cubicBezTo>
                  <a:cubicBezTo>
                    <a:pt x="66" y="61"/>
                    <a:pt x="66" y="59"/>
                    <a:pt x="68" y="58"/>
                  </a:cubicBezTo>
                  <a:cubicBezTo>
                    <a:pt x="70" y="60"/>
                    <a:pt x="69" y="62"/>
                    <a:pt x="71" y="63"/>
                  </a:cubicBezTo>
                  <a:cubicBezTo>
                    <a:pt x="72" y="64"/>
                    <a:pt x="78" y="62"/>
                    <a:pt x="76" y="59"/>
                  </a:cubicBezTo>
                  <a:cubicBezTo>
                    <a:pt x="75" y="59"/>
                    <a:pt x="81" y="47"/>
                    <a:pt x="86" y="46"/>
                  </a:cubicBezTo>
                  <a:cubicBezTo>
                    <a:pt x="84" y="48"/>
                    <a:pt x="83" y="50"/>
                    <a:pt x="83" y="52"/>
                  </a:cubicBezTo>
                  <a:cubicBezTo>
                    <a:pt x="86" y="51"/>
                    <a:pt x="92" y="50"/>
                    <a:pt x="91" y="55"/>
                  </a:cubicBezTo>
                  <a:cubicBezTo>
                    <a:pt x="94" y="52"/>
                    <a:pt x="98" y="50"/>
                    <a:pt x="101" y="51"/>
                  </a:cubicBezTo>
                  <a:cubicBezTo>
                    <a:pt x="101" y="52"/>
                    <a:pt x="102" y="53"/>
                    <a:pt x="101" y="54"/>
                  </a:cubicBezTo>
                  <a:cubicBezTo>
                    <a:pt x="96" y="55"/>
                    <a:pt x="91" y="54"/>
                    <a:pt x="85" y="59"/>
                  </a:cubicBezTo>
                  <a:cubicBezTo>
                    <a:pt x="85" y="58"/>
                    <a:pt x="85" y="53"/>
                    <a:pt x="82" y="55"/>
                  </a:cubicBezTo>
                  <a:cubicBezTo>
                    <a:pt x="85" y="62"/>
                    <a:pt x="73" y="61"/>
                    <a:pt x="75" y="69"/>
                  </a:cubicBezTo>
                  <a:cubicBezTo>
                    <a:pt x="79" y="65"/>
                    <a:pt x="82" y="74"/>
                    <a:pt x="86" y="69"/>
                  </a:cubicBezTo>
                  <a:cubicBezTo>
                    <a:pt x="90" y="67"/>
                    <a:pt x="84" y="64"/>
                    <a:pt x="86" y="62"/>
                  </a:cubicBezTo>
                  <a:cubicBezTo>
                    <a:pt x="88" y="61"/>
                    <a:pt x="89" y="60"/>
                    <a:pt x="90" y="61"/>
                  </a:cubicBezTo>
                  <a:cubicBezTo>
                    <a:pt x="93" y="63"/>
                    <a:pt x="88" y="65"/>
                    <a:pt x="90" y="67"/>
                  </a:cubicBezTo>
                  <a:cubicBezTo>
                    <a:pt x="92" y="66"/>
                    <a:pt x="93" y="70"/>
                    <a:pt x="96" y="65"/>
                  </a:cubicBezTo>
                  <a:cubicBezTo>
                    <a:pt x="94" y="64"/>
                    <a:pt x="93" y="62"/>
                    <a:pt x="91" y="60"/>
                  </a:cubicBezTo>
                  <a:cubicBezTo>
                    <a:pt x="93" y="59"/>
                    <a:pt x="93" y="57"/>
                    <a:pt x="94" y="56"/>
                  </a:cubicBezTo>
                  <a:cubicBezTo>
                    <a:pt x="96" y="62"/>
                    <a:pt x="99" y="56"/>
                    <a:pt x="101" y="60"/>
                  </a:cubicBezTo>
                  <a:cubicBezTo>
                    <a:pt x="98" y="64"/>
                    <a:pt x="97" y="57"/>
                    <a:pt x="94" y="61"/>
                  </a:cubicBezTo>
                  <a:cubicBezTo>
                    <a:pt x="100" y="64"/>
                    <a:pt x="97" y="67"/>
                    <a:pt x="98" y="71"/>
                  </a:cubicBezTo>
                  <a:cubicBezTo>
                    <a:pt x="105" y="68"/>
                    <a:pt x="100" y="63"/>
                    <a:pt x="104" y="59"/>
                  </a:cubicBezTo>
                  <a:cubicBezTo>
                    <a:pt x="107" y="57"/>
                    <a:pt x="109" y="64"/>
                    <a:pt x="112" y="63"/>
                  </a:cubicBezTo>
                  <a:cubicBezTo>
                    <a:pt x="114" y="59"/>
                    <a:pt x="118" y="57"/>
                    <a:pt x="112" y="54"/>
                  </a:cubicBezTo>
                  <a:cubicBezTo>
                    <a:pt x="115" y="51"/>
                    <a:pt x="120" y="47"/>
                    <a:pt x="124" y="49"/>
                  </a:cubicBezTo>
                  <a:cubicBezTo>
                    <a:pt x="117" y="54"/>
                    <a:pt x="118" y="60"/>
                    <a:pt x="114" y="66"/>
                  </a:cubicBezTo>
                  <a:cubicBezTo>
                    <a:pt x="111" y="60"/>
                    <a:pt x="96" y="73"/>
                    <a:pt x="104" y="74"/>
                  </a:cubicBezTo>
                  <a:cubicBezTo>
                    <a:pt x="103" y="70"/>
                    <a:pt x="109" y="75"/>
                    <a:pt x="112" y="69"/>
                  </a:cubicBezTo>
                  <a:cubicBezTo>
                    <a:pt x="115" y="75"/>
                    <a:pt x="123" y="71"/>
                    <a:pt x="131" y="76"/>
                  </a:cubicBezTo>
                  <a:cubicBezTo>
                    <a:pt x="136" y="74"/>
                    <a:pt x="133" y="71"/>
                    <a:pt x="134" y="68"/>
                  </a:cubicBezTo>
                  <a:cubicBezTo>
                    <a:pt x="136" y="69"/>
                    <a:pt x="138" y="65"/>
                    <a:pt x="140" y="69"/>
                  </a:cubicBezTo>
                  <a:cubicBezTo>
                    <a:pt x="143" y="65"/>
                    <a:pt x="143" y="65"/>
                    <a:pt x="147" y="64"/>
                  </a:cubicBezTo>
                  <a:cubicBezTo>
                    <a:pt x="145" y="58"/>
                    <a:pt x="142" y="67"/>
                    <a:pt x="140" y="64"/>
                  </a:cubicBezTo>
                  <a:cubicBezTo>
                    <a:pt x="137" y="61"/>
                    <a:pt x="137" y="59"/>
                    <a:pt x="138" y="57"/>
                  </a:cubicBezTo>
                  <a:cubicBezTo>
                    <a:pt x="142" y="56"/>
                    <a:pt x="145" y="61"/>
                    <a:pt x="150" y="56"/>
                  </a:cubicBezTo>
                  <a:cubicBezTo>
                    <a:pt x="146" y="52"/>
                    <a:pt x="148" y="49"/>
                    <a:pt x="151" y="46"/>
                  </a:cubicBezTo>
                  <a:cubicBezTo>
                    <a:pt x="154" y="49"/>
                    <a:pt x="157" y="43"/>
                    <a:pt x="160" y="44"/>
                  </a:cubicBezTo>
                  <a:cubicBezTo>
                    <a:pt x="161" y="45"/>
                    <a:pt x="160" y="47"/>
                    <a:pt x="160" y="48"/>
                  </a:cubicBezTo>
                  <a:cubicBezTo>
                    <a:pt x="157" y="52"/>
                    <a:pt x="154" y="50"/>
                    <a:pt x="151" y="51"/>
                  </a:cubicBezTo>
                  <a:cubicBezTo>
                    <a:pt x="154" y="59"/>
                    <a:pt x="144" y="65"/>
                    <a:pt x="147" y="73"/>
                  </a:cubicBezTo>
                  <a:cubicBezTo>
                    <a:pt x="143" y="73"/>
                    <a:pt x="140" y="68"/>
                    <a:pt x="136" y="72"/>
                  </a:cubicBezTo>
                  <a:cubicBezTo>
                    <a:pt x="140" y="79"/>
                    <a:pt x="149" y="71"/>
                    <a:pt x="150" y="77"/>
                  </a:cubicBezTo>
                  <a:cubicBezTo>
                    <a:pt x="157" y="75"/>
                    <a:pt x="157" y="70"/>
                    <a:pt x="162" y="64"/>
                  </a:cubicBezTo>
                  <a:cubicBezTo>
                    <a:pt x="163" y="66"/>
                    <a:pt x="165" y="65"/>
                    <a:pt x="166" y="67"/>
                  </a:cubicBezTo>
                  <a:cubicBezTo>
                    <a:pt x="165" y="71"/>
                    <a:pt x="161" y="69"/>
                    <a:pt x="161" y="72"/>
                  </a:cubicBezTo>
                  <a:cubicBezTo>
                    <a:pt x="163" y="76"/>
                    <a:pt x="166" y="72"/>
                    <a:pt x="169" y="75"/>
                  </a:cubicBezTo>
                  <a:cubicBezTo>
                    <a:pt x="175" y="71"/>
                    <a:pt x="166" y="64"/>
                    <a:pt x="167" y="62"/>
                  </a:cubicBezTo>
                  <a:cubicBezTo>
                    <a:pt x="169" y="61"/>
                    <a:pt x="170" y="62"/>
                    <a:pt x="171" y="63"/>
                  </a:cubicBezTo>
                  <a:cubicBezTo>
                    <a:pt x="173" y="68"/>
                    <a:pt x="172" y="72"/>
                    <a:pt x="177" y="76"/>
                  </a:cubicBezTo>
                  <a:cubicBezTo>
                    <a:pt x="180" y="76"/>
                    <a:pt x="182" y="72"/>
                    <a:pt x="184" y="78"/>
                  </a:cubicBezTo>
                  <a:cubicBezTo>
                    <a:pt x="187" y="73"/>
                    <a:pt x="190" y="78"/>
                    <a:pt x="189" y="81"/>
                  </a:cubicBezTo>
                  <a:cubicBezTo>
                    <a:pt x="195" y="71"/>
                    <a:pt x="202" y="78"/>
                    <a:pt x="204" y="70"/>
                  </a:cubicBezTo>
                  <a:cubicBezTo>
                    <a:pt x="202" y="67"/>
                    <a:pt x="200" y="69"/>
                    <a:pt x="198" y="65"/>
                  </a:cubicBezTo>
                  <a:cubicBezTo>
                    <a:pt x="204" y="64"/>
                    <a:pt x="201" y="62"/>
                    <a:pt x="204" y="58"/>
                  </a:cubicBezTo>
                  <a:cubicBezTo>
                    <a:pt x="204" y="64"/>
                    <a:pt x="210" y="59"/>
                    <a:pt x="213" y="61"/>
                  </a:cubicBezTo>
                  <a:cubicBezTo>
                    <a:pt x="213" y="64"/>
                    <a:pt x="208" y="64"/>
                    <a:pt x="205" y="64"/>
                  </a:cubicBezTo>
                  <a:cubicBezTo>
                    <a:pt x="207" y="69"/>
                    <a:pt x="203" y="73"/>
                    <a:pt x="203" y="78"/>
                  </a:cubicBezTo>
                  <a:cubicBezTo>
                    <a:pt x="209" y="73"/>
                    <a:pt x="209" y="80"/>
                    <a:pt x="215" y="79"/>
                  </a:cubicBezTo>
                  <a:cubicBezTo>
                    <a:pt x="216" y="75"/>
                    <a:pt x="211" y="77"/>
                    <a:pt x="213" y="75"/>
                  </a:cubicBezTo>
                  <a:cubicBezTo>
                    <a:pt x="216" y="77"/>
                    <a:pt x="219" y="75"/>
                    <a:pt x="221" y="76"/>
                  </a:cubicBezTo>
                  <a:cubicBezTo>
                    <a:pt x="223" y="77"/>
                    <a:pt x="220" y="78"/>
                    <a:pt x="221" y="80"/>
                  </a:cubicBezTo>
                  <a:cubicBezTo>
                    <a:pt x="225" y="82"/>
                    <a:pt x="228" y="76"/>
                    <a:pt x="229" y="77"/>
                  </a:cubicBezTo>
                  <a:cubicBezTo>
                    <a:pt x="229" y="82"/>
                    <a:pt x="244" y="78"/>
                    <a:pt x="244" y="84"/>
                  </a:cubicBezTo>
                  <a:cubicBezTo>
                    <a:pt x="249" y="80"/>
                    <a:pt x="255" y="79"/>
                    <a:pt x="259" y="82"/>
                  </a:cubicBezTo>
                  <a:cubicBezTo>
                    <a:pt x="263" y="79"/>
                    <a:pt x="269" y="76"/>
                    <a:pt x="268" y="72"/>
                  </a:cubicBezTo>
                  <a:cubicBezTo>
                    <a:pt x="268" y="73"/>
                    <a:pt x="269" y="73"/>
                    <a:pt x="270" y="73"/>
                  </a:cubicBezTo>
                  <a:cubicBezTo>
                    <a:pt x="266" y="77"/>
                    <a:pt x="272" y="82"/>
                    <a:pt x="274" y="83"/>
                  </a:cubicBezTo>
                  <a:cubicBezTo>
                    <a:pt x="274" y="79"/>
                    <a:pt x="284" y="87"/>
                    <a:pt x="284" y="79"/>
                  </a:cubicBezTo>
                  <a:cubicBezTo>
                    <a:pt x="289" y="84"/>
                    <a:pt x="296" y="83"/>
                    <a:pt x="302" y="82"/>
                  </a:cubicBezTo>
                  <a:cubicBezTo>
                    <a:pt x="300" y="78"/>
                    <a:pt x="296" y="79"/>
                    <a:pt x="299" y="75"/>
                  </a:cubicBezTo>
                  <a:cubicBezTo>
                    <a:pt x="298" y="81"/>
                    <a:pt x="304" y="77"/>
                    <a:pt x="306" y="77"/>
                  </a:cubicBezTo>
                  <a:cubicBezTo>
                    <a:pt x="303" y="84"/>
                    <a:pt x="321" y="74"/>
                    <a:pt x="318" y="84"/>
                  </a:cubicBezTo>
                  <a:cubicBezTo>
                    <a:pt x="314" y="77"/>
                    <a:pt x="310" y="84"/>
                    <a:pt x="305" y="83"/>
                  </a:cubicBezTo>
                  <a:cubicBezTo>
                    <a:pt x="305" y="84"/>
                    <a:pt x="306" y="84"/>
                    <a:pt x="305" y="85"/>
                  </a:cubicBezTo>
                  <a:cubicBezTo>
                    <a:pt x="305" y="86"/>
                    <a:pt x="305" y="87"/>
                    <a:pt x="305" y="88"/>
                  </a:cubicBezTo>
                  <a:cubicBezTo>
                    <a:pt x="312" y="84"/>
                    <a:pt x="317" y="85"/>
                    <a:pt x="327" y="86"/>
                  </a:cubicBezTo>
                  <a:cubicBezTo>
                    <a:pt x="337" y="86"/>
                    <a:pt x="354" y="90"/>
                    <a:pt x="362" y="87"/>
                  </a:cubicBezTo>
                  <a:cubicBezTo>
                    <a:pt x="364" y="86"/>
                    <a:pt x="364" y="86"/>
                    <a:pt x="364" y="85"/>
                  </a:cubicBezTo>
                  <a:cubicBezTo>
                    <a:pt x="363" y="84"/>
                    <a:pt x="364" y="84"/>
                    <a:pt x="364" y="85"/>
                  </a:cubicBezTo>
                  <a:cubicBezTo>
                    <a:pt x="364" y="85"/>
                    <a:pt x="365" y="86"/>
                    <a:pt x="365" y="86"/>
                  </a:cubicBezTo>
                  <a:cubicBezTo>
                    <a:pt x="372" y="93"/>
                    <a:pt x="389" y="81"/>
                    <a:pt x="387" y="91"/>
                  </a:cubicBezTo>
                  <a:cubicBezTo>
                    <a:pt x="387" y="87"/>
                    <a:pt x="400" y="85"/>
                    <a:pt x="399" y="90"/>
                  </a:cubicBezTo>
                  <a:cubicBezTo>
                    <a:pt x="413" y="85"/>
                    <a:pt x="426" y="87"/>
                    <a:pt x="439" y="90"/>
                  </a:cubicBezTo>
                  <a:cubicBezTo>
                    <a:pt x="448" y="88"/>
                    <a:pt x="461" y="85"/>
                    <a:pt x="465" y="91"/>
                  </a:cubicBezTo>
                  <a:cubicBezTo>
                    <a:pt x="464" y="90"/>
                    <a:pt x="465" y="89"/>
                    <a:pt x="466" y="87"/>
                  </a:cubicBezTo>
                  <a:cubicBezTo>
                    <a:pt x="481" y="89"/>
                    <a:pt x="505" y="89"/>
                    <a:pt x="524" y="92"/>
                  </a:cubicBezTo>
                  <a:cubicBezTo>
                    <a:pt x="539" y="86"/>
                    <a:pt x="551" y="95"/>
                    <a:pt x="566" y="89"/>
                  </a:cubicBezTo>
                  <a:cubicBezTo>
                    <a:pt x="569" y="91"/>
                    <a:pt x="572" y="89"/>
                    <a:pt x="575" y="93"/>
                  </a:cubicBezTo>
                  <a:cubicBezTo>
                    <a:pt x="588" y="85"/>
                    <a:pt x="600" y="94"/>
                    <a:pt x="614" y="87"/>
                  </a:cubicBezTo>
                  <a:cubicBezTo>
                    <a:pt x="615" y="88"/>
                    <a:pt x="616" y="90"/>
                    <a:pt x="616" y="91"/>
                  </a:cubicBezTo>
                  <a:cubicBezTo>
                    <a:pt x="625" y="89"/>
                    <a:pt x="634" y="85"/>
                    <a:pt x="641" y="86"/>
                  </a:cubicBezTo>
                  <a:cubicBezTo>
                    <a:pt x="643" y="86"/>
                    <a:pt x="646" y="89"/>
                    <a:pt x="648" y="89"/>
                  </a:cubicBezTo>
                  <a:cubicBezTo>
                    <a:pt x="652" y="89"/>
                    <a:pt x="655" y="84"/>
                    <a:pt x="659" y="85"/>
                  </a:cubicBezTo>
                  <a:cubicBezTo>
                    <a:pt x="661" y="85"/>
                    <a:pt x="662" y="88"/>
                    <a:pt x="665" y="87"/>
                  </a:cubicBezTo>
                  <a:cubicBezTo>
                    <a:pt x="669" y="87"/>
                    <a:pt x="669" y="86"/>
                    <a:pt x="675" y="85"/>
                  </a:cubicBezTo>
                  <a:cubicBezTo>
                    <a:pt x="687" y="81"/>
                    <a:pt x="703" y="89"/>
                    <a:pt x="708" y="79"/>
                  </a:cubicBezTo>
                  <a:cubicBezTo>
                    <a:pt x="708" y="81"/>
                    <a:pt x="709" y="82"/>
                    <a:pt x="712" y="83"/>
                  </a:cubicBezTo>
                  <a:cubicBezTo>
                    <a:pt x="715" y="79"/>
                    <a:pt x="717" y="79"/>
                    <a:pt x="721" y="74"/>
                  </a:cubicBezTo>
                  <a:cubicBezTo>
                    <a:pt x="722" y="77"/>
                    <a:pt x="720" y="79"/>
                    <a:pt x="721" y="81"/>
                  </a:cubicBezTo>
                  <a:cubicBezTo>
                    <a:pt x="728" y="77"/>
                    <a:pt x="735" y="72"/>
                    <a:pt x="736" y="64"/>
                  </a:cubicBezTo>
                  <a:cubicBezTo>
                    <a:pt x="742" y="66"/>
                    <a:pt x="744" y="59"/>
                    <a:pt x="748" y="58"/>
                  </a:cubicBezTo>
                  <a:cubicBezTo>
                    <a:pt x="745" y="56"/>
                    <a:pt x="748" y="50"/>
                    <a:pt x="743" y="51"/>
                  </a:cubicBezTo>
                  <a:cubicBezTo>
                    <a:pt x="742" y="55"/>
                    <a:pt x="745" y="56"/>
                    <a:pt x="744" y="58"/>
                  </a:cubicBezTo>
                  <a:cubicBezTo>
                    <a:pt x="740" y="59"/>
                    <a:pt x="732" y="63"/>
                    <a:pt x="732" y="56"/>
                  </a:cubicBezTo>
                  <a:cubicBezTo>
                    <a:pt x="731" y="61"/>
                    <a:pt x="726" y="59"/>
                    <a:pt x="726" y="62"/>
                  </a:cubicBezTo>
                  <a:cubicBezTo>
                    <a:pt x="733" y="58"/>
                    <a:pt x="727" y="71"/>
                    <a:pt x="730" y="69"/>
                  </a:cubicBezTo>
                  <a:cubicBezTo>
                    <a:pt x="732" y="68"/>
                    <a:pt x="729" y="62"/>
                    <a:pt x="732" y="65"/>
                  </a:cubicBezTo>
                  <a:cubicBezTo>
                    <a:pt x="733" y="68"/>
                    <a:pt x="731" y="70"/>
                    <a:pt x="728" y="72"/>
                  </a:cubicBezTo>
                  <a:cubicBezTo>
                    <a:pt x="727" y="66"/>
                    <a:pt x="723" y="75"/>
                    <a:pt x="721" y="72"/>
                  </a:cubicBezTo>
                  <a:cubicBezTo>
                    <a:pt x="721" y="71"/>
                    <a:pt x="720" y="70"/>
                    <a:pt x="719" y="70"/>
                  </a:cubicBezTo>
                  <a:cubicBezTo>
                    <a:pt x="726" y="65"/>
                    <a:pt x="720" y="62"/>
                    <a:pt x="725" y="56"/>
                  </a:cubicBezTo>
                  <a:cubicBezTo>
                    <a:pt x="732" y="58"/>
                    <a:pt x="730" y="47"/>
                    <a:pt x="736" y="53"/>
                  </a:cubicBezTo>
                  <a:cubicBezTo>
                    <a:pt x="737" y="50"/>
                    <a:pt x="746" y="41"/>
                    <a:pt x="739" y="40"/>
                  </a:cubicBezTo>
                  <a:cubicBezTo>
                    <a:pt x="741" y="41"/>
                    <a:pt x="734" y="48"/>
                    <a:pt x="733" y="43"/>
                  </a:cubicBezTo>
                  <a:cubicBezTo>
                    <a:pt x="729" y="46"/>
                    <a:pt x="726" y="58"/>
                    <a:pt x="720" y="51"/>
                  </a:cubicBezTo>
                  <a:cubicBezTo>
                    <a:pt x="722" y="47"/>
                    <a:pt x="723" y="47"/>
                    <a:pt x="727" y="47"/>
                  </a:cubicBezTo>
                  <a:cubicBezTo>
                    <a:pt x="723" y="44"/>
                    <a:pt x="729" y="42"/>
                    <a:pt x="728" y="39"/>
                  </a:cubicBezTo>
                  <a:cubicBezTo>
                    <a:pt x="724" y="39"/>
                    <a:pt x="725" y="30"/>
                    <a:pt x="730" y="27"/>
                  </a:cubicBezTo>
                  <a:cubicBezTo>
                    <a:pt x="731" y="29"/>
                    <a:pt x="732" y="30"/>
                    <a:pt x="733" y="32"/>
                  </a:cubicBezTo>
                  <a:cubicBezTo>
                    <a:pt x="734" y="31"/>
                    <a:pt x="735" y="31"/>
                    <a:pt x="736" y="30"/>
                  </a:cubicBezTo>
                  <a:cubicBezTo>
                    <a:pt x="737" y="29"/>
                    <a:pt x="736" y="27"/>
                    <a:pt x="736" y="26"/>
                  </a:cubicBezTo>
                  <a:cubicBezTo>
                    <a:pt x="735" y="27"/>
                    <a:pt x="733" y="28"/>
                    <a:pt x="732" y="26"/>
                  </a:cubicBezTo>
                  <a:cubicBezTo>
                    <a:pt x="734" y="22"/>
                    <a:pt x="738" y="21"/>
                    <a:pt x="736" y="17"/>
                  </a:cubicBezTo>
                  <a:cubicBezTo>
                    <a:pt x="733" y="19"/>
                    <a:pt x="734" y="21"/>
                    <a:pt x="730" y="23"/>
                  </a:cubicBezTo>
                  <a:cubicBezTo>
                    <a:pt x="724" y="22"/>
                    <a:pt x="725" y="19"/>
                    <a:pt x="724" y="13"/>
                  </a:cubicBezTo>
                  <a:cubicBezTo>
                    <a:pt x="728" y="14"/>
                    <a:pt x="731" y="16"/>
                    <a:pt x="735" y="14"/>
                  </a:cubicBezTo>
                  <a:cubicBezTo>
                    <a:pt x="732" y="10"/>
                    <a:pt x="725" y="13"/>
                    <a:pt x="725" y="7"/>
                  </a:cubicBezTo>
                  <a:cubicBezTo>
                    <a:pt x="723" y="9"/>
                    <a:pt x="723" y="10"/>
                    <a:pt x="723" y="11"/>
                  </a:cubicBezTo>
                  <a:cubicBezTo>
                    <a:pt x="715" y="0"/>
                    <a:pt x="704" y="15"/>
                    <a:pt x="697" y="8"/>
                  </a:cubicBezTo>
                  <a:cubicBezTo>
                    <a:pt x="692" y="9"/>
                    <a:pt x="697" y="17"/>
                    <a:pt x="693" y="15"/>
                  </a:cubicBezTo>
                  <a:cubicBezTo>
                    <a:pt x="696" y="11"/>
                    <a:pt x="689" y="17"/>
                    <a:pt x="689" y="12"/>
                  </a:cubicBezTo>
                  <a:cubicBezTo>
                    <a:pt x="692" y="10"/>
                    <a:pt x="695" y="8"/>
                    <a:pt x="693" y="6"/>
                  </a:cubicBezTo>
                  <a:cubicBezTo>
                    <a:pt x="687" y="9"/>
                    <a:pt x="689" y="7"/>
                    <a:pt x="689" y="10"/>
                  </a:cubicBezTo>
                  <a:cubicBezTo>
                    <a:pt x="684" y="9"/>
                    <a:pt x="676" y="11"/>
                    <a:pt x="674" y="13"/>
                  </a:cubicBezTo>
                  <a:cubicBezTo>
                    <a:pt x="672" y="12"/>
                    <a:pt x="672" y="10"/>
                    <a:pt x="672" y="9"/>
                  </a:cubicBezTo>
                  <a:cubicBezTo>
                    <a:pt x="668" y="10"/>
                    <a:pt x="664" y="10"/>
                    <a:pt x="660" y="10"/>
                  </a:cubicBezTo>
                  <a:cubicBezTo>
                    <a:pt x="661" y="11"/>
                    <a:pt x="658" y="13"/>
                    <a:pt x="658" y="15"/>
                  </a:cubicBezTo>
                  <a:cubicBezTo>
                    <a:pt x="658" y="8"/>
                    <a:pt x="656" y="16"/>
                    <a:pt x="654" y="14"/>
                  </a:cubicBezTo>
                  <a:cubicBezTo>
                    <a:pt x="654" y="13"/>
                    <a:pt x="653" y="13"/>
                    <a:pt x="652" y="12"/>
                  </a:cubicBezTo>
                  <a:cubicBezTo>
                    <a:pt x="654" y="11"/>
                    <a:pt x="655" y="12"/>
                    <a:pt x="657" y="10"/>
                  </a:cubicBezTo>
                  <a:cubicBezTo>
                    <a:pt x="653" y="8"/>
                    <a:pt x="643" y="5"/>
                    <a:pt x="644" y="13"/>
                  </a:cubicBezTo>
                  <a:cubicBezTo>
                    <a:pt x="645" y="12"/>
                    <a:pt x="648" y="11"/>
                    <a:pt x="646" y="13"/>
                  </a:cubicBezTo>
                  <a:cubicBezTo>
                    <a:pt x="642" y="15"/>
                    <a:pt x="644" y="12"/>
                    <a:pt x="642" y="9"/>
                  </a:cubicBezTo>
                  <a:cubicBezTo>
                    <a:pt x="638" y="11"/>
                    <a:pt x="631" y="8"/>
                    <a:pt x="630" y="13"/>
                  </a:cubicBezTo>
                  <a:cubicBezTo>
                    <a:pt x="626" y="9"/>
                    <a:pt x="618" y="13"/>
                    <a:pt x="622" y="8"/>
                  </a:cubicBezTo>
                  <a:cubicBezTo>
                    <a:pt x="621" y="9"/>
                    <a:pt x="620" y="8"/>
                    <a:pt x="620" y="7"/>
                  </a:cubicBezTo>
                  <a:cubicBezTo>
                    <a:pt x="617" y="8"/>
                    <a:pt x="619" y="10"/>
                    <a:pt x="618" y="12"/>
                  </a:cubicBezTo>
                  <a:cubicBezTo>
                    <a:pt x="617" y="10"/>
                    <a:pt x="615" y="12"/>
                    <a:pt x="614" y="11"/>
                  </a:cubicBezTo>
                  <a:cubicBezTo>
                    <a:pt x="616" y="10"/>
                    <a:pt x="618" y="8"/>
                    <a:pt x="616" y="6"/>
                  </a:cubicBezTo>
                  <a:cubicBezTo>
                    <a:pt x="611" y="7"/>
                    <a:pt x="607" y="11"/>
                    <a:pt x="600" y="9"/>
                  </a:cubicBezTo>
                  <a:cubicBezTo>
                    <a:pt x="601" y="9"/>
                    <a:pt x="607" y="9"/>
                    <a:pt x="604" y="6"/>
                  </a:cubicBezTo>
                  <a:cubicBezTo>
                    <a:pt x="601" y="6"/>
                    <a:pt x="595" y="6"/>
                    <a:pt x="594" y="11"/>
                  </a:cubicBezTo>
                  <a:cubicBezTo>
                    <a:pt x="589" y="4"/>
                    <a:pt x="584" y="11"/>
                    <a:pt x="580" y="12"/>
                  </a:cubicBezTo>
                  <a:cubicBezTo>
                    <a:pt x="582" y="11"/>
                    <a:pt x="583" y="9"/>
                    <a:pt x="582" y="7"/>
                  </a:cubicBezTo>
                  <a:cubicBezTo>
                    <a:pt x="578" y="12"/>
                    <a:pt x="581" y="4"/>
                    <a:pt x="578" y="7"/>
                  </a:cubicBezTo>
                  <a:cubicBezTo>
                    <a:pt x="576" y="11"/>
                    <a:pt x="574" y="9"/>
                    <a:pt x="571" y="7"/>
                  </a:cubicBezTo>
                  <a:cubicBezTo>
                    <a:pt x="566" y="14"/>
                    <a:pt x="564" y="5"/>
                    <a:pt x="559" y="11"/>
                  </a:cubicBezTo>
                  <a:close/>
                  <a:moveTo>
                    <a:pt x="231" y="32"/>
                  </a:moveTo>
                  <a:cubicBezTo>
                    <a:pt x="227" y="31"/>
                    <a:pt x="230" y="31"/>
                    <a:pt x="227" y="28"/>
                  </a:cubicBezTo>
                  <a:cubicBezTo>
                    <a:pt x="231" y="24"/>
                    <a:pt x="236" y="30"/>
                    <a:pt x="231" y="32"/>
                  </a:cubicBezTo>
                  <a:close/>
                  <a:moveTo>
                    <a:pt x="231" y="21"/>
                  </a:moveTo>
                  <a:cubicBezTo>
                    <a:pt x="230" y="21"/>
                    <a:pt x="222" y="23"/>
                    <a:pt x="227" y="23"/>
                  </a:cubicBezTo>
                  <a:cubicBezTo>
                    <a:pt x="228" y="25"/>
                    <a:pt x="222" y="25"/>
                    <a:pt x="221" y="22"/>
                  </a:cubicBezTo>
                  <a:cubicBezTo>
                    <a:pt x="224" y="23"/>
                    <a:pt x="228" y="16"/>
                    <a:pt x="231" y="21"/>
                  </a:cubicBezTo>
                  <a:close/>
                  <a:moveTo>
                    <a:pt x="201" y="36"/>
                  </a:moveTo>
                  <a:cubicBezTo>
                    <a:pt x="201" y="32"/>
                    <a:pt x="207" y="22"/>
                    <a:pt x="209" y="30"/>
                  </a:cubicBezTo>
                  <a:cubicBezTo>
                    <a:pt x="203" y="27"/>
                    <a:pt x="206" y="33"/>
                    <a:pt x="201" y="36"/>
                  </a:cubicBezTo>
                  <a:close/>
                  <a:moveTo>
                    <a:pt x="211" y="26"/>
                  </a:moveTo>
                  <a:cubicBezTo>
                    <a:pt x="213" y="25"/>
                    <a:pt x="213" y="26"/>
                    <a:pt x="212" y="27"/>
                  </a:cubicBezTo>
                  <a:cubicBezTo>
                    <a:pt x="217" y="29"/>
                    <a:pt x="212" y="22"/>
                    <a:pt x="217" y="23"/>
                  </a:cubicBezTo>
                  <a:cubicBezTo>
                    <a:pt x="216" y="26"/>
                    <a:pt x="217" y="30"/>
                    <a:pt x="213" y="32"/>
                  </a:cubicBezTo>
                  <a:cubicBezTo>
                    <a:pt x="212" y="30"/>
                    <a:pt x="212" y="28"/>
                    <a:pt x="211" y="26"/>
                  </a:cubicBezTo>
                  <a:close/>
                  <a:moveTo>
                    <a:pt x="217" y="16"/>
                  </a:moveTo>
                  <a:cubicBezTo>
                    <a:pt x="216" y="19"/>
                    <a:pt x="217" y="19"/>
                    <a:pt x="219" y="18"/>
                  </a:cubicBezTo>
                  <a:cubicBezTo>
                    <a:pt x="220" y="19"/>
                    <a:pt x="219" y="20"/>
                    <a:pt x="220" y="21"/>
                  </a:cubicBezTo>
                  <a:cubicBezTo>
                    <a:pt x="219" y="21"/>
                    <a:pt x="219" y="22"/>
                    <a:pt x="218" y="23"/>
                  </a:cubicBezTo>
                  <a:cubicBezTo>
                    <a:pt x="216" y="20"/>
                    <a:pt x="215" y="21"/>
                    <a:pt x="213" y="19"/>
                  </a:cubicBezTo>
                  <a:cubicBezTo>
                    <a:pt x="214" y="18"/>
                    <a:pt x="215" y="17"/>
                    <a:pt x="217" y="16"/>
                  </a:cubicBezTo>
                  <a:close/>
                  <a:moveTo>
                    <a:pt x="196" y="25"/>
                  </a:moveTo>
                  <a:cubicBezTo>
                    <a:pt x="193" y="27"/>
                    <a:pt x="196" y="29"/>
                    <a:pt x="195" y="31"/>
                  </a:cubicBezTo>
                  <a:cubicBezTo>
                    <a:pt x="193" y="27"/>
                    <a:pt x="186" y="16"/>
                    <a:pt x="180" y="21"/>
                  </a:cubicBezTo>
                  <a:cubicBezTo>
                    <a:pt x="177" y="18"/>
                    <a:pt x="187" y="17"/>
                    <a:pt x="184" y="14"/>
                  </a:cubicBezTo>
                  <a:cubicBezTo>
                    <a:pt x="187" y="17"/>
                    <a:pt x="191" y="19"/>
                    <a:pt x="196" y="25"/>
                  </a:cubicBezTo>
                  <a:close/>
                  <a:moveTo>
                    <a:pt x="181" y="31"/>
                  </a:moveTo>
                  <a:cubicBezTo>
                    <a:pt x="181" y="30"/>
                    <a:pt x="180" y="28"/>
                    <a:pt x="179" y="26"/>
                  </a:cubicBezTo>
                  <a:cubicBezTo>
                    <a:pt x="180" y="26"/>
                    <a:pt x="182" y="25"/>
                    <a:pt x="184" y="24"/>
                  </a:cubicBezTo>
                  <a:cubicBezTo>
                    <a:pt x="187" y="27"/>
                    <a:pt x="184" y="29"/>
                    <a:pt x="181" y="31"/>
                  </a:cubicBezTo>
                  <a:close/>
                  <a:moveTo>
                    <a:pt x="184" y="11"/>
                  </a:moveTo>
                  <a:cubicBezTo>
                    <a:pt x="181" y="15"/>
                    <a:pt x="179" y="12"/>
                    <a:pt x="177" y="15"/>
                  </a:cubicBezTo>
                  <a:cubicBezTo>
                    <a:pt x="172" y="11"/>
                    <a:pt x="183" y="10"/>
                    <a:pt x="180" y="7"/>
                  </a:cubicBezTo>
                  <a:cubicBezTo>
                    <a:pt x="184" y="5"/>
                    <a:pt x="181" y="10"/>
                    <a:pt x="184" y="11"/>
                  </a:cubicBezTo>
                  <a:close/>
                  <a:moveTo>
                    <a:pt x="88" y="30"/>
                  </a:moveTo>
                  <a:cubicBezTo>
                    <a:pt x="87" y="25"/>
                    <a:pt x="93" y="22"/>
                    <a:pt x="97" y="18"/>
                  </a:cubicBezTo>
                  <a:cubicBezTo>
                    <a:pt x="96" y="17"/>
                    <a:pt x="95" y="16"/>
                    <a:pt x="95" y="16"/>
                  </a:cubicBezTo>
                  <a:cubicBezTo>
                    <a:pt x="101" y="18"/>
                    <a:pt x="102" y="25"/>
                    <a:pt x="88" y="30"/>
                  </a:cubicBezTo>
                  <a:close/>
                  <a:moveTo>
                    <a:pt x="74" y="17"/>
                  </a:moveTo>
                  <a:cubicBezTo>
                    <a:pt x="79" y="24"/>
                    <a:pt x="80" y="13"/>
                    <a:pt x="85" y="18"/>
                  </a:cubicBezTo>
                  <a:cubicBezTo>
                    <a:pt x="87" y="24"/>
                    <a:pt x="81" y="35"/>
                    <a:pt x="85" y="38"/>
                  </a:cubicBezTo>
                  <a:cubicBezTo>
                    <a:pt x="86" y="42"/>
                    <a:pt x="80" y="37"/>
                    <a:pt x="79" y="39"/>
                  </a:cubicBezTo>
                  <a:cubicBezTo>
                    <a:pt x="78" y="34"/>
                    <a:pt x="81" y="30"/>
                    <a:pt x="82" y="25"/>
                  </a:cubicBezTo>
                  <a:cubicBezTo>
                    <a:pt x="78" y="21"/>
                    <a:pt x="71" y="28"/>
                    <a:pt x="66" y="23"/>
                  </a:cubicBezTo>
                  <a:cubicBezTo>
                    <a:pt x="69" y="21"/>
                    <a:pt x="72" y="19"/>
                    <a:pt x="74" y="17"/>
                  </a:cubicBezTo>
                  <a:close/>
                  <a:moveTo>
                    <a:pt x="48" y="23"/>
                  </a:moveTo>
                  <a:cubicBezTo>
                    <a:pt x="52" y="17"/>
                    <a:pt x="55" y="22"/>
                    <a:pt x="59" y="18"/>
                  </a:cubicBezTo>
                  <a:cubicBezTo>
                    <a:pt x="56" y="23"/>
                    <a:pt x="53" y="27"/>
                    <a:pt x="51" y="32"/>
                  </a:cubicBezTo>
                  <a:cubicBezTo>
                    <a:pt x="50" y="29"/>
                    <a:pt x="50" y="26"/>
                    <a:pt x="48" y="23"/>
                  </a:cubicBezTo>
                  <a:close/>
                  <a:moveTo>
                    <a:pt x="54" y="40"/>
                  </a:moveTo>
                  <a:cubicBezTo>
                    <a:pt x="56" y="40"/>
                    <a:pt x="58" y="40"/>
                    <a:pt x="59" y="40"/>
                  </a:cubicBezTo>
                  <a:cubicBezTo>
                    <a:pt x="57" y="51"/>
                    <a:pt x="48" y="41"/>
                    <a:pt x="46" y="36"/>
                  </a:cubicBezTo>
                  <a:cubicBezTo>
                    <a:pt x="55" y="39"/>
                    <a:pt x="57" y="20"/>
                    <a:pt x="66" y="25"/>
                  </a:cubicBezTo>
                  <a:cubicBezTo>
                    <a:pt x="63" y="28"/>
                    <a:pt x="64" y="34"/>
                    <a:pt x="58" y="33"/>
                  </a:cubicBezTo>
                  <a:cubicBezTo>
                    <a:pt x="61" y="36"/>
                    <a:pt x="64" y="37"/>
                    <a:pt x="68" y="35"/>
                  </a:cubicBezTo>
                  <a:cubicBezTo>
                    <a:pt x="71" y="32"/>
                    <a:pt x="65" y="34"/>
                    <a:pt x="65" y="30"/>
                  </a:cubicBezTo>
                  <a:cubicBezTo>
                    <a:pt x="67" y="31"/>
                    <a:pt x="71" y="28"/>
                    <a:pt x="74" y="28"/>
                  </a:cubicBezTo>
                  <a:cubicBezTo>
                    <a:pt x="78" y="32"/>
                    <a:pt x="68" y="34"/>
                    <a:pt x="71" y="38"/>
                  </a:cubicBezTo>
                  <a:cubicBezTo>
                    <a:pt x="66" y="38"/>
                    <a:pt x="57" y="41"/>
                    <a:pt x="56" y="35"/>
                  </a:cubicBezTo>
                  <a:cubicBezTo>
                    <a:pt x="55" y="37"/>
                    <a:pt x="56" y="39"/>
                    <a:pt x="54" y="40"/>
                  </a:cubicBezTo>
                  <a:close/>
                  <a:moveTo>
                    <a:pt x="61" y="55"/>
                  </a:moveTo>
                  <a:cubicBezTo>
                    <a:pt x="59" y="55"/>
                    <a:pt x="57" y="53"/>
                    <a:pt x="56" y="51"/>
                  </a:cubicBezTo>
                  <a:cubicBezTo>
                    <a:pt x="63" y="47"/>
                    <a:pt x="63" y="47"/>
                    <a:pt x="64" y="41"/>
                  </a:cubicBezTo>
                  <a:cubicBezTo>
                    <a:pt x="68" y="42"/>
                    <a:pt x="66" y="45"/>
                    <a:pt x="70" y="48"/>
                  </a:cubicBezTo>
                  <a:cubicBezTo>
                    <a:pt x="72" y="45"/>
                    <a:pt x="71" y="41"/>
                    <a:pt x="76" y="38"/>
                  </a:cubicBezTo>
                  <a:cubicBezTo>
                    <a:pt x="76" y="40"/>
                    <a:pt x="77" y="42"/>
                    <a:pt x="79" y="44"/>
                  </a:cubicBezTo>
                  <a:cubicBezTo>
                    <a:pt x="73" y="47"/>
                    <a:pt x="76" y="52"/>
                    <a:pt x="67" y="56"/>
                  </a:cubicBezTo>
                  <a:cubicBezTo>
                    <a:pt x="65" y="54"/>
                    <a:pt x="66" y="52"/>
                    <a:pt x="64" y="50"/>
                  </a:cubicBezTo>
                  <a:cubicBezTo>
                    <a:pt x="62" y="52"/>
                    <a:pt x="63" y="54"/>
                    <a:pt x="61" y="55"/>
                  </a:cubicBezTo>
                  <a:close/>
                  <a:moveTo>
                    <a:pt x="60" y="68"/>
                  </a:moveTo>
                  <a:cubicBezTo>
                    <a:pt x="56" y="66"/>
                    <a:pt x="58" y="66"/>
                    <a:pt x="55" y="61"/>
                  </a:cubicBezTo>
                  <a:cubicBezTo>
                    <a:pt x="57" y="60"/>
                    <a:pt x="58" y="59"/>
                    <a:pt x="60" y="57"/>
                  </a:cubicBezTo>
                  <a:cubicBezTo>
                    <a:pt x="60" y="59"/>
                    <a:pt x="61" y="62"/>
                    <a:pt x="63" y="60"/>
                  </a:cubicBezTo>
                  <a:cubicBezTo>
                    <a:pt x="61" y="62"/>
                    <a:pt x="62" y="64"/>
                    <a:pt x="60" y="68"/>
                  </a:cubicBezTo>
                  <a:close/>
                  <a:moveTo>
                    <a:pt x="95" y="48"/>
                  </a:moveTo>
                  <a:cubicBezTo>
                    <a:pt x="92" y="46"/>
                    <a:pt x="96" y="44"/>
                    <a:pt x="96" y="42"/>
                  </a:cubicBezTo>
                  <a:cubicBezTo>
                    <a:pt x="91" y="39"/>
                    <a:pt x="92" y="44"/>
                    <a:pt x="88" y="46"/>
                  </a:cubicBezTo>
                  <a:cubicBezTo>
                    <a:pt x="87" y="45"/>
                    <a:pt x="86" y="43"/>
                    <a:pt x="85" y="42"/>
                  </a:cubicBezTo>
                  <a:cubicBezTo>
                    <a:pt x="96" y="36"/>
                    <a:pt x="95" y="29"/>
                    <a:pt x="107" y="20"/>
                  </a:cubicBezTo>
                  <a:cubicBezTo>
                    <a:pt x="111" y="23"/>
                    <a:pt x="104" y="32"/>
                    <a:pt x="100" y="27"/>
                  </a:cubicBezTo>
                  <a:cubicBezTo>
                    <a:pt x="100" y="32"/>
                    <a:pt x="99" y="35"/>
                    <a:pt x="101" y="40"/>
                  </a:cubicBezTo>
                  <a:cubicBezTo>
                    <a:pt x="95" y="42"/>
                    <a:pt x="100" y="46"/>
                    <a:pt x="95" y="48"/>
                  </a:cubicBezTo>
                  <a:close/>
                  <a:moveTo>
                    <a:pt x="104" y="52"/>
                  </a:moveTo>
                  <a:cubicBezTo>
                    <a:pt x="105" y="51"/>
                    <a:pt x="107" y="49"/>
                    <a:pt x="109" y="48"/>
                  </a:cubicBezTo>
                  <a:cubicBezTo>
                    <a:pt x="111" y="50"/>
                    <a:pt x="111" y="51"/>
                    <a:pt x="112" y="53"/>
                  </a:cubicBezTo>
                  <a:cubicBezTo>
                    <a:pt x="109" y="55"/>
                    <a:pt x="106" y="55"/>
                    <a:pt x="104" y="52"/>
                  </a:cubicBezTo>
                  <a:close/>
                  <a:moveTo>
                    <a:pt x="127" y="45"/>
                  </a:moveTo>
                  <a:cubicBezTo>
                    <a:pt x="124" y="42"/>
                    <a:pt x="126" y="39"/>
                    <a:pt x="127" y="36"/>
                  </a:cubicBezTo>
                  <a:cubicBezTo>
                    <a:pt x="124" y="36"/>
                    <a:pt x="121" y="35"/>
                    <a:pt x="119" y="35"/>
                  </a:cubicBezTo>
                  <a:cubicBezTo>
                    <a:pt x="117" y="37"/>
                    <a:pt x="119" y="40"/>
                    <a:pt x="115" y="39"/>
                  </a:cubicBezTo>
                  <a:cubicBezTo>
                    <a:pt x="114" y="38"/>
                    <a:pt x="118" y="36"/>
                    <a:pt x="117" y="35"/>
                  </a:cubicBezTo>
                  <a:cubicBezTo>
                    <a:pt x="116" y="32"/>
                    <a:pt x="113" y="35"/>
                    <a:pt x="112" y="33"/>
                  </a:cubicBezTo>
                  <a:cubicBezTo>
                    <a:pt x="113" y="35"/>
                    <a:pt x="113" y="50"/>
                    <a:pt x="105" y="44"/>
                  </a:cubicBezTo>
                  <a:cubicBezTo>
                    <a:pt x="108" y="43"/>
                    <a:pt x="106" y="40"/>
                    <a:pt x="109" y="39"/>
                  </a:cubicBezTo>
                  <a:cubicBezTo>
                    <a:pt x="107" y="38"/>
                    <a:pt x="105" y="37"/>
                    <a:pt x="103" y="38"/>
                  </a:cubicBezTo>
                  <a:cubicBezTo>
                    <a:pt x="106" y="25"/>
                    <a:pt x="120" y="33"/>
                    <a:pt x="128" y="31"/>
                  </a:cubicBezTo>
                  <a:cubicBezTo>
                    <a:pt x="132" y="36"/>
                    <a:pt x="133" y="41"/>
                    <a:pt x="127" y="45"/>
                  </a:cubicBezTo>
                  <a:close/>
                  <a:moveTo>
                    <a:pt x="132" y="31"/>
                  </a:moveTo>
                  <a:cubicBezTo>
                    <a:pt x="140" y="27"/>
                    <a:pt x="141" y="24"/>
                    <a:pt x="145" y="22"/>
                  </a:cubicBezTo>
                  <a:cubicBezTo>
                    <a:pt x="146" y="25"/>
                    <a:pt x="143" y="34"/>
                    <a:pt x="139" y="30"/>
                  </a:cubicBezTo>
                  <a:cubicBezTo>
                    <a:pt x="134" y="34"/>
                    <a:pt x="139" y="39"/>
                    <a:pt x="136" y="43"/>
                  </a:cubicBezTo>
                  <a:cubicBezTo>
                    <a:pt x="133" y="39"/>
                    <a:pt x="135" y="35"/>
                    <a:pt x="132" y="31"/>
                  </a:cubicBezTo>
                  <a:close/>
                  <a:moveTo>
                    <a:pt x="155" y="26"/>
                  </a:moveTo>
                  <a:cubicBezTo>
                    <a:pt x="161" y="26"/>
                    <a:pt x="164" y="21"/>
                    <a:pt x="171" y="23"/>
                  </a:cubicBezTo>
                  <a:cubicBezTo>
                    <a:pt x="172" y="26"/>
                    <a:pt x="172" y="33"/>
                    <a:pt x="168" y="33"/>
                  </a:cubicBezTo>
                  <a:cubicBezTo>
                    <a:pt x="164" y="30"/>
                    <a:pt x="170" y="28"/>
                    <a:pt x="168" y="26"/>
                  </a:cubicBezTo>
                  <a:cubicBezTo>
                    <a:pt x="167" y="25"/>
                    <a:pt x="166" y="25"/>
                    <a:pt x="165" y="24"/>
                  </a:cubicBezTo>
                  <a:cubicBezTo>
                    <a:pt x="162" y="28"/>
                    <a:pt x="162" y="31"/>
                    <a:pt x="158" y="35"/>
                  </a:cubicBezTo>
                  <a:cubicBezTo>
                    <a:pt x="154" y="31"/>
                    <a:pt x="159" y="29"/>
                    <a:pt x="155" y="26"/>
                  </a:cubicBezTo>
                  <a:close/>
                  <a:moveTo>
                    <a:pt x="149" y="42"/>
                  </a:moveTo>
                  <a:cubicBezTo>
                    <a:pt x="148" y="39"/>
                    <a:pt x="151" y="38"/>
                    <a:pt x="148" y="35"/>
                  </a:cubicBezTo>
                  <a:cubicBezTo>
                    <a:pt x="150" y="34"/>
                    <a:pt x="152" y="35"/>
                    <a:pt x="154" y="33"/>
                  </a:cubicBezTo>
                  <a:cubicBezTo>
                    <a:pt x="157" y="36"/>
                    <a:pt x="153" y="39"/>
                    <a:pt x="149" y="42"/>
                  </a:cubicBezTo>
                  <a:close/>
                  <a:moveTo>
                    <a:pt x="134" y="63"/>
                  </a:moveTo>
                  <a:cubicBezTo>
                    <a:pt x="137" y="68"/>
                    <a:pt x="128" y="66"/>
                    <a:pt x="130" y="70"/>
                  </a:cubicBezTo>
                  <a:cubicBezTo>
                    <a:pt x="126" y="67"/>
                    <a:pt x="126" y="57"/>
                    <a:pt x="127" y="52"/>
                  </a:cubicBezTo>
                  <a:cubicBezTo>
                    <a:pt x="134" y="49"/>
                    <a:pt x="143" y="49"/>
                    <a:pt x="143" y="40"/>
                  </a:cubicBezTo>
                  <a:cubicBezTo>
                    <a:pt x="149" y="41"/>
                    <a:pt x="144" y="47"/>
                    <a:pt x="145" y="50"/>
                  </a:cubicBezTo>
                  <a:cubicBezTo>
                    <a:pt x="138" y="46"/>
                    <a:pt x="123" y="64"/>
                    <a:pt x="134" y="63"/>
                  </a:cubicBezTo>
                  <a:close/>
                  <a:moveTo>
                    <a:pt x="170" y="42"/>
                  </a:moveTo>
                  <a:cubicBezTo>
                    <a:pt x="168" y="40"/>
                    <a:pt x="164" y="38"/>
                    <a:pt x="160" y="41"/>
                  </a:cubicBezTo>
                  <a:cubicBezTo>
                    <a:pt x="158" y="33"/>
                    <a:pt x="172" y="39"/>
                    <a:pt x="174" y="29"/>
                  </a:cubicBezTo>
                  <a:cubicBezTo>
                    <a:pt x="174" y="33"/>
                    <a:pt x="175" y="37"/>
                    <a:pt x="180" y="32"/>
                  </a:cubicBezTo>
                  <a:cubicBezTo>
                    <a:pt x="186" y="42"/>
                    <a:pt x="170" y="33"/>
                    <a:pt x="170" y="42"/>
                  </a:cubicBezTo>
                  <a:close/>
                  <a:moveTo>
                    <a:pt x="189" y="32"/>
                  </a:moveTo>
                  <a:cubicBezTo>
                    <a:pt x="190" y="35"/>
                    <a:pt x="189" y="39"/>
                    <a:pt x="185" y="39"/>
                  </a:cubicBezTo>
                  <a:cubicBezTo>
                    <a:pt x="184" y="36"/>
                    <a:pt x="186" y="32"/>
                    <a:pt x="189" y="32"/>
                  </a:cubicBezTo>
                  <a:close/>
                  <a:moveTo>
                    <a:pt x="159" y="58"/>
                  </a:moveTo>
                  <a:cubicBezTo>
                    <a:pt x="164" y="58"/>
                    <a:pt x="165" y="48"/>
                    <a:pt x="170" y="54"/>
                  </a:cubicBezTo>
                  <a:cubicBezTo>
                    <a:pt x="165" y="53"/>
                    <a:pt x="164" y="65"/>
                    <a:pt x="159" y="58"/>
                  </a:cubicBezTo>
                  <a:close/>
                  <a:moveTo>
                    <a:pt x="173" y="58"/>
                  </a:moveTo>
                  <a:cubicBezTo>
                    <a:pt x="171" y="55"/>
                    <a:pt x="177" y="53"/>
                    <a:pt x="172" y="49"/>
                  </a:cubicBezTo>
                  <a:cubicBezTo>
                    <a:pt x="174" y="48"/>
                    <a:pt x="175" y="47"/>
                    <a:pt x="174" y="46"/>
                  </a:cubicBezTo>
                  <a:cubicBezTo>
                    <a:pt x="176" y="45"/>
                    <a:pt x="176" y="46"/>
                    <a:pt x="175" y="47"/>
                  </a:cubicBezTo>
                  <a:cubicBezTo>
                    <a:pt x="177" y="49"/>
                    <a:pt x="178" y="49"/>
                    <a:pt x="180" y="48"/>
                  </a:cubicBezTo>
                  <a:cubicBezTo>
                    <a:pt x="181" y="50"/>
                    <a:pt x="179" y="50"/>
                    <a:pt x="179" y="49"/>
                  </a:cubicBezTo>
                  <a:cubicBezTo>
                    <a:pt x="174" y="52"/>
                    <a:pt x="178" y="55"/>
                    <a:pt x="173" y="58"/>
                  </a:cubicBezTo>
                  <a:close/>
                  <a:moveTo>
                    <a:pt x="194" y="38"/>
                  </a:moveTo>
                  <a:cubicBezTo>
                    <a:pt x="197" y="42"/>
                    <a:pt x="189" y="43"/>
                    <a:pt x="196" y="45"/>
                  </a:cubicBezTo>
                  <a:cubicBezTo>
                    <a:pt x="193" y="47"/>
                    <a:pt x="192" y="48"/>
                    <a:pt x="194" y="50"/>
                  </a:cubicBezTo>
                  <a:cubicBezTo>
                    <a:pt x="188" y="49"/>
                    <a:pt x="190" y="41"/>
                    <a:pt x="194" y="38"/>
                  </a:cubicBezTo>
                  <a:close/>
                  <a:moveTo>
                    <a:pt x="182" y="60"/>
                  </a:moveTo>
                  <a:cubicBezTo>
                    <a:pt x="180" y="58"/>
                    <a:pt x="181" y="57"/>
                    <a:pt x="180" y="56"/>
                  </a:cubicBezTo>
                  <a:cubicBezTo>
                    <a:pt x="183" y="54"/>
                    <a:pt x="187" y="53"/>
                    <a:pt x="189" y="56"/>
                  </a:cubicBezTo>
                  <a:cubicBezTo>
                    <a:pt x="187" y="59"/>
                    <a:pt x="185" y="56"/>
                    <a:pt x="182" y="60"/>
                  </a:cubicBezTo>
                  <a:close/>
                  <a:moveTo>
                    <a:pt x="201" y="43"/>
                  </a:moveTo>
                  <a:cubicBezTo>
                    <a:pt x="203" y="39"/>
                    <a:pt x="207" y="38"/>
                    <a:pt x="211" y="35"/>
                  </a:cubicBezTo>
                  <a:cubicBezTo>
                    <a:pt x="214" y="42"/>
                    <a:pt x="205" y="42"/>
                    <a:pt x="201" y="43"/>
                  </a:cubicBezTo>
                  <a:close/>
                  <a:moveTo>
                    <a:pt x="197" y="55"/>
                  </a:moveTo>
                  <a:cubicBezTo>
                    <a:pt x="198" y="57"/>
                    <a:pt x="197" y="58"/>
                    <a:pt x="198" y="60"/>
                  </a:cubicBezTo>
                  <a:cubicBezTo>
                    <a:pt x="196" y="61"/>
                    <a:pt x="194" y="58"/>
                    <a:pt x="192" y="61"/>
                  </a:cubicBezTo>
                  <a:cubicBezTo>
                    <a:pt x="190" y="58"/>
                    <a:pt x="194" y="55"/>
                    <a:pt x="197" y="55"/>
                  </a:cubicBezTo>
                  <a:close/>
                  <a:moveTo>
                    <a:pt x="184" y="72"/>
                  </a:moveTo>
                  <a:cubicBezTo>
                    <a:pt x="182" y="70"/>
                    <a:pt x="181" y="68"/>
                    <a:pt x="183" y="66"/>
                  </a:cubicBezTo>
                  <a:cubicBezTo>
                    <a:pt x="188" y="63"/>
                    <a:pt x="191" y="70"/>
                    <a:pt x="196" y="65"/>
                  </a:cubicBezTo>
                  <a:cubicBezTo>
                    <a:pt x="198" y="73"/>
                    <a:pt x="190" y="69"/>
                    <a:pt x="184" y="72"/>
                  </a:cubicBezTo>
                  <a:close/>
                  <a:moveTo>
                    <a:pt x="214" y="36"/>
                  </a:moveTo>
                  <a:cubicBezTo>
                    <a:pt x="216" y="36"/>
                    <a:pt x="218" y="38"/>
                    <a:pt x="217" y="36"/>
                  </a:cubicBezTo>
                  <a:cubicBezTo>
                    <a:pt x="221" y="40"/>
                    <a:pt x="224" y="38"/>
                    <a:pt x="229" y="37"/>
                  </a:cubicBezTo>
                  <a:cubicBezTo>
                    <a:pt x="231" y="43"/>
                    <a:pt x="214" y="41"/>
                    <a:pt x="214" y="36"/>
                  </a:cubicBezTo>
                  <a:close/>
                  <a:moveTo>
                    <a:pt x="225" y="57"/>
                  </a:moveTo>
                  <a:cubicBezTo>
                    <a:pt x="223" y="59"/>
                    <a:pt x="226" y="61"/>
                    <a:pt x="222" y="63"/>
                  </a:cubicBezTo>
                  <a:cubicBezTo>
                    <a:pt x="220" y="61"/>
                    <a:pt x="217" y="62"/>
                    <a:pt x="215" y="59"/>
                  </a:cubicBezTo>
                  <a:cubicBezTo>
                    <a:pt x="218" y="57"/>
                    <a:pt x="214" y="55"/>
                    <a:pt x="218" y="53"/>
                  </a:cubicBezTo>
                  <a:cubicBezTo>
                    <a:pt x="222" y="56"/>
                    <a:pt x="227" y="55"/>
                    <a:pt x="232" y="59"/>
                  </a:cubicBezTo>
                  <a:cubicBezTo>
                    <a:pt x="228" y="61"/>
                    <a:pt x="229" y="58"/>
                    <a:pt x="225" y="57"/>
                  </a:cubicBezTo>
                  <a:close/>
                  <a:moveTo>
                    <a:pt x="224" y="72"/>
                  </a:moveTo>
                  <a:cubicBezTo>
                    <a:pt x="223" y="67"/>
                    <a:pt x="222" y="72"/>
                    <a:pt x="218" y="73"/>
                  </a:cubicBezTo>
                  <a:cubicBezTo>
                    <a:pt x="219" y="67"/>
                    <a:pt x="224" y="66"/>
                    <a:pt x="228" y="63"/>
                  </a:cubicBezTo>
                  <a:cubicBezTo>
                    <a:pt x="229" y="65"/>
                    <a:pt x="228" y="68"/>
                    <a:pt x="227" y="66"/>
                  </a:cubicBezTo>
                  <a:cubicBezTo>
                    <a:pt x="224" y="68"/>
                    <a:pt x="228" y="70"/>
                    <a:pt x="224" y="72"/>
                  </a:cubicBezTo>
                  <a:close/>
                  <a:moveTo>
                    <a:pt x="241" y="73"/>
                  </a:moveTo>
                  <a:cubicBezTo>
                    <a:pt x="240" y="72"/>
                    <a:pt x="242" y="72"/>
                    <a:pt x="242" y="72"/>
                  </a:cubicBezTo>
                  <a:cubicBezTo>
                    <a:pt x="245" y="71"/>
                    <a:pt x="241" y="68"/>
                    <a:pt x="243" y="66"/>
                  </a:cubicBezTo>
                  <a:cubicBezTo>
                    <a:pt x="241" y="65"/>
                    <a:pt x="241" y="68"/>
                    <a:pt x="242" y="69"/>
                  </a:cubicBezTo>
                  <a:cubicBezTo>
                    <a:pt x="239" y="70"/>
                    <a:pt x="239" y="62"/>
                    <a:pt x="242" y="60"/>
                  </a:cubicBezTo>
                  <a:cubicBezTo>
                    <a:pt x="242" y="65"/>
                    <a:pt x="242" y="65"/>
                    <a:pt x="246" y="71"/>
                  </a:cubicBezTo>
                  <a:cubicBezTo>
                    <a:pt x="244" y="73"/>
                    <a:pt x="243" y="72"/>
                    <a:pt x="241" y="73"/>
                  </a:cubicBezTo>
                  <a:close/>
                  <a:moveTo>
                    <a:pt x="251" y="78"/>
                  </a:moveTo>
                  <a:cubicBezTo>
                    <a:pt x="251" y="73"/>
                    <a:pt x="256" y="72"/>
                    <a:pt x="255" y="68"/>
                  </a:cubicBezTo>
                  <a:cubicBezTo>
                    <a:pt x="257" y="68"/>
                    <a:pt x="258" y="76"/>
                    <a:pt x="257" y="79"/>
                  </a:cubicBezTo>
                  <a:cubicBezTo>
                    <a:pt x="254" y="73"/>
                    <a:pt x="255" y="74"/>
                    <a:pt x="251" y="78"/>
                  </a:cubicBezTo>
                  <a:close/>
                  <a:moveTo>
                    <a:pt x="354" y="12"/>
                  </a:moveTo>
                  <a:cubicBezTo>
                    <a:pt x="355" y="11"/>
                    <a:pt x="356" y="13"/>
                    <a:pt x="357" y="13"/>
                  </a:cubicBezTo>
                  <a:cubicBezTo>
                    <a:pt x="359" y="12"/>
                    <a:pt x="358" y="10"/>
                    <a:pt x="361" y="9"/>
                  </a:cubicBezTo>
                  <a:cubicBezTo>
                    <a:pt x="361" y="10"/>
                    <a:pt x="362" y="11"/>
                    <a:pt x="363" y="12"/>
                  </a:cubicBezTo>
                  <a:cubicBezTo>
                    <a:pt x="360" y="13"/>
                    <a:pt x="357" y="15"/>
                    <a:pt x="354" y="12"/>
                  </a:cubicBezTo>
                  <a:close/>
                  <a:moveTo>
                    <a:pt x="716" y="72"/>
                  </a:moveTo>
                  <a:cubicBezTo>
                    <a:pt x="717" y="79"/>
                    <a:pt x="704" y="74"/>
                    <a:pt x="698" y="77"/>
                  </a:cubicBezTo>
                  <a:cubicBezTo>
                    <a:pt x="697" y="72"/>
                    <a:pt x="708" y="74"/>
                    <a:pt x="704" y="69"/>
                  </a:cubicBezTo>
                  <a:cubicBezTo>
                    <a:pt x="707" y="71"/>
                    <a:pt x="711" y="68"/>
                    <a:pt x="714" y="65"/>
                  </a:cubicBezTo>
                  <a:cubicBezTo>
                    <a:pt x="714" y="71"/>
                    <a:pt x="706" y="74"/>
                    <a:pt x="702" y="75"/>
                  </a:cubicBezTo>
                  <a:cubicBezTo>
                    <a:pt x="706" y="77"/>
                    <a:pt x="711" y="73"/>
                    <a:pt x="716" y="72"/>
                  </a:cubicBezTo>
                  <a:close/>
                  <a:moveTo>
                    <a:pt x="717" y="62"/>
                  </a:moveTo>
                  <a:cubicBezTo>
                    <a:pt x="718" y="66"/>
                    <a:pt x="708" y="63"/>
                    <a:pt x="710" y="59"/>
                  </a:cubicBezTo>
                  <a:cubicBezTo>
                    <a:pt x="717" y="63"/>
                    <a:pt x="711" y="54"/>
                    <a:pt x="716" y="51"/>
                  </a:cubicBezTo>
                  <a:cubicBezTo>
                    <a:pt x="722" y="56"/>
                    <a:pt x="711" y="60"/>
                    <a:pt x="717" y="62"/>
                  </a:cubicBezTo>
                  <a:close/>
                  <a:moveTo>
                    <a:pt x="712" y="39"/>
                  </a:moveTo>
                  <a:cubicBezTo>
                    <a:pt x="714" y="43"/>
                    <a:pt x="714" y="33"/>
                    <a:pt x="717" y="39"/>
                  </a:cubicBezTo>
                  <a:cubicBezTo>
                    <a:pt x="712" y="44"/>
                    <a:pt x="711" y="46"/>
                    <a:pt x="706" y="43"/>
                  </a:cubicBezTo>
                  <a:cubicBezTo>
                    <a:pt x="713" y="44"/>
                    <a:pt x="708" y="28"/>
                    <a:pt x="712" y="39"/>
                  </a:cubicBezTo>
                  <a:close/>
                  <a:moveTo>
                    <a:pt x="721" y="30"/>
                  </a:moveTo>
                  <a:cubicBezTo>
                    <a:pt x="717" y="32"/>
                    <a:pt x="712" y="33"/>
                    <a:pt x="708" y="32"/>
                  </a:cubicBezTo>
                  <a:cubicBezTo>
                    <a:pt x="709" y="28"/>
                    <a:pt x="716" y="17"/>
                    <a:pt x="720" y="10"/>
                  </a:cubicBezTo>
                  <a:cubicBezTo>
                    <a:pt x="722" y="17"/>
                    <a:pt x="720" y="21"/>
                    <a:pt x="721" y="30"/>
                  </a:cubicBezTo>
                  <a:close/>
                  <a:moveTo>
                    <a:pt x="716" y="13"/>
                  </a:moveTo>
                  <a:cubicBezTo>
                    <a:pt x="714" y="14"/>
                    <a:pt x="713" y="15"/>
                    <a:pt x="711" y="17"/>
                  </a:cubicBezTo>
                  <a:cubicBezTo>
                    <a:pt x="709" y="11"/>
                    <a:pt x="706" y="17"/>
                    <a:pt x="704" y="13"/>
                  </a:cubicBezTo>
                  <a:cubicBezTo>
                    <a:pt x="708" y="13"/>
                    <a:pt x="713" y="8"/>
                    <a:pt x="716" y="1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5F7797"/>
                </a:solidFill>
                <a:cs typeface="+mn-ea"/>
                <a:sym typeface="+mn-lt"/>
              </a:endParaRPr>
            </a:p>
          </p:txBody>
        </p:sp>
        <p:sp>
          <p:nvSpPr>
            <p:cNvPr id="45" name="Freeform 548"/>
            <p:cNvSpPr>
              <a:spLocks noEditPoints="1"/>
            </p:cNvSpPr>
            <p:nvPr/>
          </p:nvSpPr>
          <p:spPr bwMode="auto">
            <a:xfrm>
              <a:off x="5895033" y="3079098"/>
              <a:ext cx="369965" cy="34350"/>
            </a:xfrm>
            <a:custGeom>
              <a:avLst/>
              <a:gdLst>
                <a:gd name="T0" fmla="*/ 480 w 748"/>
                <a:gd name="T1" fmla="*/ 13 h 95"/>
                <a:gd name="T2" fmla="*/ 427 w 748"/>
                <a:gd name="T3" fmla="*/ 8 h 95"/>
                <a:gd name="T4" fmla="*/ 366 w 748"/>
                <a:gd name="T5" fmla="*/ 13 h 95"/>
                <a:gd name="T6" fmla="*/ 311 w 748"/>
                <a:gd name="T7" fmla="*/ 15 h 95"/>
                <a:gd name="T8" fmla="*/ 289 w 748"/>
                <a:gd name="T9" fmla="*/ 1 h 95"/>
                <a:gd name="T10" fmla="*/ 234 w 748"/>
                <a:gd name="T11" fmla="*/ 11 h 95"/>
                <a:gd name="T12" fmla="*/ 205 w 748"/>
                <a:gd name="T13" fmla="*/ 13 h 95"/>
                <a:gd name="T14" fmla="*/ 152 w 748"/>
                <a:gd name="T15" fmla="*/ 18 h 95"/>
                <a:gd name="T16" fmla="*/ 142 w 748"/>
                <a:gd name="T17" fmla="*/ 18 h 95"/>
                <a:gd name="T18" fmla="*/ 126 w 748"/>
                <a:gd name="T19" fmla="*/ 20 h 95"/>
                <a:gd name="T20" fmla="*/ 107 w 748"/>
                <a:gd name="T21" fmla="*/ 1 h 95"/>
                <a:gd name="T22" fmla="*/ 64 w 748"/>
                <a:gd name="T23" fmla="*/ 20 h 95"/>
                <a:gd name="T24" fmla="*/ 17 w 748"/>
                <a:gd name="T25" fmla="*/ 64 h 95"/>
                <a:gd name="T26" fmla="*/ 71 w 748"/>
                <a:gd name="T27" fmla="*/ 69 h 95"/>
                <a:gd name="T28" fmla="*/ 101 w 748"/>
                <a:gd name="T29" fmla="*/ 51 h 95"/>
                <a:gd name="T30" fmla="*/ 90 w 748"/>
                <a:gd name="T31" fmla="*/ 67 h 95"/>
                <a:gd name="T32" fmla="*/ 112 w 748"/>
                <a:gd name="T33" fmla="*/ 63 h 95"/>
                <a:gd name="T34" fmla="*/ 140 w 748"/>
                <a:gd name="T35" fmla="*/ 69 h 95"/>
                <a:gd name="T36" fmla="*/ 151 w 748"/>
                <a:gd name="T37" fmla="*/ 51 h 95"/>
                <a:gd name="T38" fmla="*/ 167 w 748"/>
                <a:gd name="T39" fmla="*/ 62 h 95"/>
                <a:gd name="T40" fmla="*/ 213 w 748"/>
                <a:gd name="T41" fmla="*/ 61 h 95"/>
                <a:gd name="T42" fmla="*/ 244 w 748"/>
                <a:gd name="T43" fmla="*/ 84 h 95"/>
                <a:gd name="T44" fmla="*/ 306 w 748"/>
                <a:gd name="T45" fmla="*/ 77 h 95"/>
                <a:gd name="T46" fmla="*/ 364 w 748"/>
                <a:gd name="T47" fmla="*/ 85 h 95"/>
                <a:gd name="T48" fmla="*/ 566 w 748"/>
                <a:gd name="T49" fmla="*/ 89 h 95"/>
                <a:gd name="T50" fmla="*/ 675 w 748"/>
                <a:gd name="T51" fmla="*/ 85 h 95"/>
                <a:gd name="T52" fmla="*/ 744 w 748"/>
                <a:gd name="T53" fmla="*/ 58 h 95"/>
                <a:gd name="T54" fmla="*/ 725 w 748"/>
                <a:gd name="T55" fmla="*/ 56 h 95"/>
                <a:gd name="T56" fmla="*/ 733 w 748"/>
                <a:gd name="T57" fmla="*/ 32 h 95"/>
                <a:gd name="T58" fmla="*/ 725 w 748"/>
                <a:gd name="T59" fmla="*/ 7 h 95"/>
                <a:gd name="T60" fmla="*/ 672 w 748"/>
                <a:gd name="T61" fmla="*/ 9 h 95"/>
                <a:gd name="T62" fmla="*/ 642 w 748"/>
                <a:gd name="T63" fmla="*/ 9 h 95"/>
                <a:gd name="T64" fmla="*/ 604 w 748"/>
                <a:gd name="T65" fmla="*/ 6 h 95"/>
                <a:gd name="T66" fmla="*/ 227 w 748"/>
                <a:gd name="T67" fmla="*/ 28 h 95"/>
                <a:gd name="T68" fmla="*/ 201 w 748"/>
                <a:gd name="T69" fmla="*/ 36 h 95"/>
                <a:gd name="T70" fmla="*/ 220 w 748"/>
                <a:gd name="T71" fmla="*/ 21 h 95"/>
                <a:gd name="T72" fmla="*/ 196 w 748"/>
                <a:gd name="T73" fmla="*/ 25 h 95"/>
                <a:gd name="T74" fmla="*/ 184 w 748"/>
                <a:gd name="T75" fmla="*/ 11 h 95"/>
                <a:gd name="T76" fmla="*/ 79 w 748"/>
                <a:gd name="T77" fmla="*/ 39 h 95"/>
                <a:gd name="T78" fmla="*/ 54 w 748"/>
                <a:gd name="T79" fmla="*/ 40 h 95"/>
                <a:gd name="T80" fmla="*/ 71 w 748"/>
                <a:gd name="T81" fmla="*/ 38 h 95"/>
                <a:gd name="T82" fmla="*/ 79 w 748"/>
                <a:gd name="T83" fmla="*/ 44 h 95"/>
                <a:gd name="T84" fmla="*/ 60 w 748"/>
                <a:gd name="T85" fmla="*/ 68 h 95"/>
                <a:gd name="T86" fmla="*/ 95 w 748"/>
                <a:gd name="T87" fmla="*/ 48 h 95"/>
                <a:gd name="T88" fmla="*/ 115 w 748"/>
                <a:gd name="T89" fmla="*/ 39 h 95"/>
                <a:gd name="T90" fmla="*/ 132 w 748"/>
                <a:gd name="T91" fmla="*/ 31 h 95"/>
                <a:gd name="T92" fmla="*/ 168 w 748"/>
                <a:gd name="T93" fmla="*/ 26 h 95"/>
                <a:gd name="T94" fmla="*/ 134 w 748"/>
                <a:gd name="T95" fmla="*/ 63 h 95"/>
                <a:gd name="T96" fmla="*/ 174 w 748"/>
                <a:gd name="T97" fmla="*/ 29 h 95"/>
                <a:gd name="T98" fmla="*/ 159 w 748"/>
                <a:gd name="T99" fmla="*/ 58 h 95"/>
                <a:gd name="T100" fmla="*/ 194 w 748"/>
                <a:gd name="T101" fmla="*/ 38 h 95"/>
                <a:gd name="T102" fmla="*/ 201 w 748"/>
                <a:gd name="T103" fmla="*/ 43 h 95"/>
                <a:gd name="T104" fmla="*/ 183 w 748"/>
                <a:gd name="T105" fmla="*/ 66 h 95"/>
                <a:gd name="T106" fmla="*/ 222 w 748"/>
                <a:gd name="T107" fmla="*/ 63 h 95"/>
                <a:gd name="T108" fmla="*/ 227 w 748"/>
                <a:gd name="T109" fmla="*/ 66 h 95"/>
                <a:gd name="T110" fmla="*/ 241 w 748"/>
                <a:gd name="T111" fmla="*/ 73 h 95"/>
                <a:gd name="T112" fmla="*/ 363 w 748"/>
                <a:gd name="T113" fmla="*/ 12 h 95"/>
                <a:gd name="T114" fmla="*/ 717 w 748"/>
                <a:gd name="T115" fmla="*/ 62 h 95"/>
                <a:gd name="T116" fmla="*/ 721 w 748"/>
                <a:gd name="T117" fmla="*/ 3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48" h="95">
                  <a:moveTo>
                    <a:pt x="559" y="11"/>
                  </a:moveTo>
                  <a:cubicBezTo>
                    <a:pt x="559" y="7"/>
                    <a:pt x="557" y="9"/>
                    <a:pt x="557" y="5"/>
                  </a:cubicBezTo>
                  <a:cubicBezTo>
                    <a:pt x="546" y="13"/>
                    <a:pt x="543" y="8"/>
                    <a:pt x="534" y="8"/>
                  </a:cubicBezTo>
                  <a:cubicBezTo>
                    <a:pt x="537" y="7"/>
                    <a:pt x="541" y="7"/>
                    <a:pt x="539" y="3"/>
                  </a:cubicBezTo>
                  <a:cubicBezTo>
                    <a:pt x="529" y="8"/>
                    <a:pt x="508" y="10"/>
                    <a:pt x="498" y="11"/>
                  </a:cubicBezTo>
                  <a:cubicBezTo>
                    <a:pt x="499" y="11"/>
                    <a:pt x="499" y="9"/>
                    <a:pt x="498" y="8"/>
                  </a:cubicBezTo>
                  <a:cubicBezTo>
                    <a:pt x="491" y="10"/>
                    <a:pt x="491" y="13"/>
                    <a:pt x="485" y="9"/>
                  </a:cubicBezTo>
                  <a:cubicBezTo>
                    <a:pt x="483" y="14"/>
                    <a:pt x="481" y="8"/>
                    <a:pt x="480" y="13"/>
                  </a:cubicBezTo>
                  <a:cubicBezTo>
                    <a:pt x="478" y="10"/>
                    <a:pt x="476" y="12"/>
                    <a:pt x="476" y="9"/>
                  </a:cubicBezTo>
                  <a:cubicBezTo>
                    <a:pt x="473" y="9"/>
                    <a:pt x="470" y="11"/>
                    <a:pt x="467" y="8"/>
                  </a:cubicBezTo>
                  <a:cubicBezTo>
                    <a:pt x="463" y="10"/>
                    <a:pt x="469" y="13"/>
                    <a:pt x="465" y="15"/>
                  </a:cubicBezTo>
                  <a:cubicBezTo>
                    <a:pt x="464" y="14"/>
                    <a:pt x="463" y="13"/>
                    <a:pt x="462" y="13"/>
                  </a:cubicBezTo>
                  <a:cubicBezTo>
                    <a:pt x="463" y="12"/>
                    <a:pt x="464" y="10"/>
                    <a:pt x="462" y="9"/>
                  </a:cubicBezTo>
                  <a:cubicBezTo>
                    <a:pt x="461" y="10"/>
                    <a:pt x="459" y="11"/>
                    <a:pt x="458" y="12"/>
                  </a:cubicBezTo>
                  <a:cubicBezTo>
                    <a:pt x="445" y="2"/>
                    <a:pt x="432" y="14"/>
                    <a:pt x="426" y="14"/>
                  </a:cubicBezTo>
                  <a:cubicBezTo>
                    <a:pt x="422" y="9"/>
                    <a:pt x="428" y="10"/>
                    <a:pt x="427" y="8"/>
                  </a:cubicBezTo>
                  <a:cubicBezTo>
                    <a:pt x="420" y="9"/>
                    <a:pt x="412" y="6"/>
                    <a:pt x="410" y="14"/>
                  </a:cubicBezTo>
                  <a:cubicBezTo>
                    <a:pt x="405" y="6"/>
                    <a:pt x="404" y="18"/>
                    <a:pt x="401" y="13"/>
                  </a:cubicBezTo>
                  <a:cubicBezTo>
                    <a:pt x="400" y="11"/>
                    <a:pt x="406" y="9"/>
                    <a:pt x="402" y="7"/>
                  </a:cubicBezTo>
                  <a:cubicBezTo>
                    <a:pt x="397" y="8"/>
                    <a:pt x="397" y="14"/>
                    <a:pt x="392" y="11"/>
                  </a:cubicBezTo>
                  <a:cubicBezTo>
                    <a:pt x="393" y="10"/>
                    <a:pt x="394" y="9"/>
                    <a:pt x="392" y="7"/>
                  </a:cubicBezTo>
                  <a:cubicBezTo>
                    <a:pt x="386" y="13"/>
                    <a:pt x="381" y="11"/>
                    <a:pt x="375" y="13"/>
                  </a:cubicBezTo>
                  <a:cubicBezTo>
                    <a:pt x="376" y="13"/>
                    <a:pt x="376" y="7"/>
                    <a:pt x="374" y="9"/>
                  </a:cubicBezTo>
                  <a:cubicBezTo>
                    <a:pt x="375" y="12"/>
                    <a:pt x="368" y="13"/>
                    <a:pt x="366" y="13"/>
                  </a:cubicBezTo>
                  <a:cubicBezTo>
                    <a:pt x="370" y="11"/>
                    <a:pt x="369" y="8"/>
                    <a:pt x="370" y="5"/>
                  </a:cubicBezTo>
                  <a:cubicBezTo>
                    <a:pt x="365" y="4"/>
                    <a:pt x="369" y="8"/>
                    <a:pt x="365" y="10"/>
                  </a:cubicBezTo>
                  <a:cubicBezTo>
                    <a:pt x="361" y="4"/>
                    <a:pt x="353" y="5"/>
                    <a:pt x="350" y="11"/>
                  </a:cubicBezTo>
                  <a:cubicBezTo>
                    <a:pt x="346" y="10"/>
                    <a:pt x="340" y="11"/>
                    <a:pt x="338" y="8"/>
                  </a:cubicBezTo>
                  <a:cubicBezTo>
                    <a:pt x="336" y="8"/>
                    <a:pt x="326" y="14"/>
                    <a:pt x="322" y="8"/>
                  </a:cubicBezTo>
                  <a:cubicBezTo>
                    <a:pt x="318" y="9"/>
                    <a:pt x="321" y="12"/>
                    <a:pt x="319" y="14"/>
                  </a:cubicBezTo>
                  <a:cubicBezTo>
                    <a:pt x="317" y="11"/>
                    <a:pt x="315" y="8"/>
                    <a:pt x="315" y="6"/>
                  </a:cubicBezTo>
                  <a:cubicBezTo>
                    <a:pt x="310" y="8"/>
                    <a:pt x="314" y="12"/>
                    <a:pt x="311" y="15"/>
                  </a:cubicBezTo>
                  <a:cubicBezTo>
                    <a:pt x="309" y="12"/>
                    <a:pt x="301" y="15"/>
                    <a:pt x="302" y="11"/>
                  </a:cubicBezTo>
                  <a:cubicBezTo>
                    <a:pt x="304" y="12"/>
                    <a:pt x="311" y="14"/>
                    <a:pt x="310" y="8"/>
                  </a:cubicBezTo>
                  <a:cubicBezTo>
                    <a:pt x="305" y="11"/>
                    <a:pt x="302" y="7"/>
                    <a:pt x="298" y="7"/>
                  </a:cubicBezTo>
                  <a:cubicBezTo>
                    <a:pt x="298" y="11"/>
                    <a:pt x="299" y="8"/>
                    <a:pt x="302" y="9"/>
                  </a:cubicBezTo>
                  <a:cubicBezTo>
                    <a:pt x="298" y="10"/>
                    <a:pt x="297" y="14"/>
                    <a:pt x="295" y="13"/>
                  </a:cubicBezTo>
                  <a:cubicBezTo>
                    <a:pt x="292" y="11"/>
                    <a:pt x="295" y="6"/>
                    <a:pt x="292" y="8"/>
                  </a:cubicBezTo>
                  <a:cubicBezTo>
                    <a:pt x="294" y="10"/>
                    <a:pt x="287" y="15"/>
                    <a:pt x="286" y="13"/>
                  </a:cubicBezTo>
                  <a:cubicBezTo>
                    <a:pt x="284" y="8"/>
                    <a:pt x="293" y="5"/>
                    <a:pt x="289" y="1"/>
                  </a:cubicBezTo>
                  <a:cubicBezTo>
                    <a:pt x="285" y="11"/>
                    <a:pt x="272" y="11"/>
                    <a:pt x="263" y="11"/>
                  </a:cubicBezTo>
                  <a:cubicBezTo>
                    <a:pt x="263" y="8"/>
                    <a:pt x="264" y="2"/>
                    <a:pt x="260" y="4"/>
                  </a:cubicBezTo>
                  <a:cubicBezTo>
                    <a:pt x="258" y="8"/>
                    <a:pt x="261" y="7"/>
                    <a:pt x="260" y="9"/>
                  </a:cubicBezTo>
                  <a:cubicBezTo>
                    <a:pt x="257" y="10"/>
                    <a:pt x="256" y="12"/>
                    <a:pt x="253" y="6"/>
                  </a:cubicBezTo>
                  <a:cubicBezTo>
                    <a:pt x="251" y="7"/>
                    <a:pt x="252" y="9"/>
                    <a:pt x="250" y="10"/>
                  </a:cubicBezTo>
                  <a:cubicBezTo>
                    <a:pt x="245" y="1"/>
                    <a:pt x="245" y="12"/>
                    <a:pt x="243" y="10"/>
                  </a:cubicBezTo>
                  <a:cubicBezTo>
                    <a:pt x="238" y="7"/>
                    <a:pt x="247" y="6"/>
                    <a:pt x="242" y="3"/>
                  </a:cubicBezTo>
                  <a:cubicBezTo>
                    <a:pt x="237" y="7"/>
                    <a:pt x="240" y="10"/>
                    <a:pt x="234" y="11"/>
                  </a:cubicBezTo>
                  <a:cubicBezTo>
                    <a:pt x="234" y="8"/>
                    <a:pt x="232" y="6"/>
                    <a:pt x="230" y="6"/>
                  </a:cubicBezTo>
                  <a:cubicBezTo>
                    <a:pt x="229" y="8"/>
                    <a:pt x="227" y="11"/>
                    <a:pt x="226" y="5"/>
                  </a:cubicBezTo>
                  <a:cubicBezTo>
                    <a:pt x="220" y="7"/>
                    <a:pt x="230" y="10"/>
                    <a:pt x="224" y="12"/>
                  </a:cubicBezTo>
                  <a:cubicBezTo>
                    <a:pt x="223" y="11"/>
                    <a:pt x="222" y="10"/>
                    <a:pt x="220" y="10"/>
                  </a:cubicBezTo>
                  <a:cubicBezTo>
                    <a:pt x="223" y="8"/>
                    <a:pt x="223" y="6"/>
                    <a:pt x="221" y="4"/>
                  </a:cubicBezTo>
                  <a:cubicBezTo>
                    <a:pt x="214" y="5"/>
                    <a:pt x="221" y="17"/>
                    <a:pt x="213" y="12"/>
                  </a:cubicBezTo>
                  <a:cubicBezTo>
                    <a:pt x="219" y="11"/>
                    <a:pt x="214" y="9"/>
                    <a:pt x="216" y="4"/>
                  </a:cubicBezTo>
                  <a:cubicBezTo>
                    <a:pt x="212" y="5"/>
                    <a:pt x="207" y="9"/>
                    <a:pt x="205" y="13"/>
                  </a:cubicBezTo>
                  <a:cubicBezTo>
                    <a:pt x="202" y="10"/>
                    <a:pt x="204" y="7"/>
                    <a:pt x="201" y="5"/>
                  </a:cubicBezTo>
                  <a:cubicBezTo>
                    <a:pt x="194" y="9"/>
                    <a:pt x="192" y="14"/>
                    <a:pt x="188" y="12"/>
                  </a:cubicBezTo>
                  <a:cubicBezTo>
                    <a:pt x="191" y="10"/>
                    <a:pt x="183" y="7"/>
                    <a:pt x="188" y="6"/>
                  </a:cubicBezTo>
                  <a:cubicBezTo>
                    <a:pt x="189" y="7"/>
                    <a:pt x="188" y="8"/>
                    <a:pt x="190" y="10"/>
                  </a:cubicBezTo>
                  <a:cubicBezTo>
                    <a:pt x="197" y="2"/>
                    <a:pt x="183" y="7"/>
                    <a:pt x="179" y="4"/>
                  </a:cubicBezTo>
                  <a:cubicBezTo>
                    <a:pt x="174" y="7"/>
                    <a:pt x="174" y="12"/>
                    <a:pt x="169" y="8"/>
                  </a:cubicBezTo>
                  <a:cubicBezTo>
                    <a:pt x="169" y="4"/>
                    <a:pt x="176" y="9"/>
                    <a:pt x="175" y="2"/>
                  </a:cubicBezTo>
                  <a:cubicBezTo>
                    <a:pt x="167" y="6"/>
                    <a:pt x="150" y="5"/>
                    <a:pt x="152" y="18"/>
                  </a:cubicBezTo>
                  <a:cubicBezTo>
                    <a:pt x="155" y="14"/>
                    <a:pt x="157" y="17"/>
                    <a:pt x="160" y="17"/>
                  </a:cubicBezTo>
                  <a:cubicBezTo>
                    <a:pt x="165" y="15"/>
                    <a:pt x="162" y="12"/>
                    <a:pt x="166" y="9"/>
                  </a:cubicBezTo>
                  <a:cubicBezTo>
                    <a:pt x="170" y="13"/>
                    <a:pt x="167" y="16"/>
                    <a:pt x="164" y="19"/>
                  </a:cubicBezTo>
                  <a:cubicBezTo>
                    <a:pt x="159" y="19"/>
                    <a:pt x="153" y="20"/>
                    <a:pt x="148" y="23"/>
                  </a:cubicBezTo>
                  <a:cubicBezTo>
                    <a:pt x="147" y="22"/>
                    <a:pt x="147" y="22"/>
                    <a:pt x="146" y="21"/>
                  </a:cubicBezTo>
                  <a:cubicBezTo>
                    <a:pt x="156" y="14"/>
                    <a:pt x="144" y="12"/>
                    <a:pt x="152" y="7"/>
                  </a:cubicBezTo>
                  <a:cubicBezTo>
                    <a:pt x="146" y="7"/>
                    <a:pt x="146" y="11"/>
                    <a:pt x="140" y="13"/>
                  </a:cubicBezTo>
                  <a:cubicBezTo>
                    <a:pt x="138" y="17"/>
                    <a:pt x="144" y="15"/>
                    <a:pt x="142" y="18"/>
                  </a:cubicBezTo>
                  <a:cubicBezTo>
                    <a:pt x="136" y="18"/>
                    <a:pt x="138" y="21"/>
                    <a:pt x="133" y="25"/>
                  </a:cubicBezTo>
                  <a:cubicBezTo>
                    <a:pt x="131" y="19"/>
                    <a:pt x="127" y="30"/>
                    <a:pt x="125" y="26"/>
                  </a:cubicBezTo>
                  <a:cubicBezTo>
                    <a:pt x="123" y="22"/>
                    <a:pt x="130" y="20"/>
                    <a:pt x="129" y="16"/>
                  </a:cubicBezTo>
                  <a:cubicBezTo>
                    <a:pt x="139" y="21"/>
                    <a:pt x="139" y="4"/>
                    <a:pt x="149" y="6"/>
                  </a:cubicBezTo>
                  <a:cubicBezTo>
                    <a:pt x="143" y="3"/>
                    <a:pt x="136" y="7"/>
                    <a:pt x="130" y="5"/>
                  </a:cubicBezTo>
                  <a:cubicBezTo>
                    <a:pt x="129" y="8"/>
                    <a:pt x="127" y="12"/>
                    <a:pt x="127" y="16"/>
                  </a:cubicBezTo>
                  <a:cubicBezTo>
                    <a:pt x="125" y="14"/>
                    <a:pt x="123" y="14"/>
                    <a:pt x="121" y="15"/>
                  </a:cubicBezTo>
                  <a:cubicBezTo>
                    <a:pt x="119" y="19"/>
                    <a:pt x="128" y="17"/>
                    <a:pt x="126" y="20"/>
                  </a:cubicBezTo>
                  <a:cubicBezTo>
                    <a:pt x="115" y="20"/>
                    <a:pt x="116" y="24"/>
                    <a:pt x="111" y="27"/>
                  </a:cubicBezTo>
                  <a:cubicBezTo>
                    <a:pt x="111" y="22"/>
                    <a:pt x="111" y="17"/>
                    <a:pt x="114" y="13"/>
                  </a:cubicBezTo>
                  <a:cubicBezTo>
                    <a:pt x="118" y="16"/>
                    <a:pt x="116" y="18"/>
                    <a:pt x="119" y="21"/>
                  </a:cubicBezTo>
                  <a:cubicBezTo>
                    <a:pt x="120" y="15"/>
                    <a:pt x="122" y="9"/>
                    <a:pt x="126" y="4"/>
                  </a:cubicBezTo>
                  <a:cubicBezTo>
                    <a:pt x="124" y="1"/>
                    <a:pt x="109" y="1"/>
                    <a:pt x="114" y="8"/>
                  </a:cubicBezTo>
                  <a:cubicBezTo>
                    <a:pt x="114" y="10"/>
                    <a:pt x="109" y="12"/>
                    <a:pt x="106" y="12"/>
                  </a:cubicBezTo>
                  <a:cubicBezTo>
                    <a:pt x="103" y="10"/>
                    <a:pt x="112" y="9"/>
                    <a:pt x="109" y="6"/>
                  </a:cubicBezTo>
                  <a:cubicBezTo>
                    <a:pt x="104" y="8"/>
                    <a:pt x="106" y="3"/>
                    <a:pt x="107" y="1"/>
                  </a:cubicBezTo>
                  <a:cubicBezTo>
                    <a:pt x="103" y="6"/>
                    <a:pt x="93" y="13"/>
                    <a:pt x="86" y="16"/>
                  </a:cubicBezTo>
                  <a:cubicBezTo>
                    <a:pt x="87" y="14"/>
                    <a:pt x="85" y="13"/>
                    <a:pt x="86" y="12"/>
                  </a:cubicBezTo>
                  <a:cubicBezTo>
                    <a:pt x="90" y="7"/>
                    <a:pt x="103" y="8"/>
                    <a:pt x="99" y="0"/>
                  </a:cubicBezTo>
                  <a:cubicBezTo>
                    <a:pt x="94" y="2"/>
                    <a:pt x="96" y="5"/>
                    <a:pt x="92" y="7"/>
                  </a:cubicBezTo>
                  <a:cubicBezTo>
                    <a:pt x="86" y="7"/>
                    <a:pt x="91" y="4"/>
                    <a:pt x="89" y="1"/>
                  </a:cubicBezTo>
                  <a:cubicBezTo>
                    <a:pt x="80" y="5"/>
                    <a:pt x="88" y="11"/>
                    <a:pt x="82" y="15"/>
                  </a:cubicBezTo>
                  <a:cubicBezTo>
                    <a:pt x="78" y="10"/>
                    <a:pt x="73" y="16"/>
                    <a:pt x="70" y="10"/>
                  </a:cubicBezTo>
                  <a:cubicBezTo>
                    <a:pt x="68" y="13"/>
                    <a:pt x="69" y="17"/>
                    <a:pt x="64" y="20"/>
                  </a:cubicBezTo>
                  <a:cubicBezTo>
                    <a:pt x="57" y="12"/>
                    <a:pt x="58" y="16"/>
                    <a:pt x="51" y="12"/>
                  </a:cubicBezTo>
                  <a:cubicBezTo>
                    <a:pt x="52" y="17"/>
                    <a:pt x="49" y="18"/>
                    <a:pt x="44" y="21"/>
                  </a:cubicBezTo>
                  <a:cubicBezTo>
                    <a:pt x="50" y="29"/>
                    <a:pt x="44" y="36"/>
                    <a:pt x="35" y="43"/>
                  </a:cubicBezTo>
                  <a:cubicBezTo>
                    <a:pt x="29" y="38"/>
                    <a:pt x="22" y="43"/>
                    <a:pt x="18" y="49"/>
                  </a:cubicBezTo>
                  <a:cubicBezTo>
                    <a:pt x="13" y="48"/>
                    <a:pt x="18" y="44"/>
                    <a:pt x="12" y="42"/>
                  </a:cubicBezTo>
                  <a:cubicBezTo>
                    <a:pt x="11" y="46"/>
                    <a:pt x="16" y="67"/>
                    <a:pt x="8" y="58"/>
                  </a:cubicBezTo>
                  <a:cubicBezTo>
                    <a:pt x="7" y="60"/>
                    <a:pt x="0" y="62"/>
                    <a:pt x="5" y="64"/>
                  </a:cubicBezTo>
                  <a:cubicBezTo>
                    <a:pt x="9" y="64"/>
                    <a:pt x="13" y="63"/>
                    <a:pt x="17" y="64"/>
                  </a:cubicBezTo>
                  <a:cubicBezTo>
                    <a:pt x="18" y="60"/>
                    <a:pt x="17" y="56"/>
                    <a:pt x="20" y="52"/>
                  </a:cubicBezTo>
                  <a:cubicBezTo>
                    <a:pt x="22" y="53"/>
                    <a:pt x="24" y="53"/>
                    <a:pt x="25" y="56"/>
                  </a:cubicBezTo>
                  <a:cubicBezTo>
                    <a:pt x="27" y="51"/>
                    <a:pt x="30" y="52"/>
                    <a:pt x="34" y="51"/>
                  </a:cubicBezTo>
                  <a:cubicBezTo>
                    <a:pt x="32" y="48"/>
                    <a:pt x="30" y="49"/>
                    <a:pt x="29" y="47"/>
                  </a:cubicBezTo>
                  <a:cubicBezTo>
                    <a:pt x="35" y="41"/>
                    <a:pt x="36" y="47"/>
                    <a:pt x="40" y="40"/>
                  </a:cubicBezTo>
                  <a:cubicBezTo>
                    <a:pt x="43" y="44"/>
                    <a:pt x="49" y="46"/>
                    <a:pt x="56" y="46"/>
                  </a:cubicBezTo>
                  <a:cubicBezTo>
                    <a:pt x="46" y="53"/>
                    <a:pt x="60" y="57"/>
                    <a:pt x="51" y="64"/>
                  </a:cubicBezTo>
                  <a:cubicBezTo>
                    <a:pt x="57" y="73"/>
                    <a:pt x="65" y="66"/>
                    <a:pt x="71" y="69"/>
                  </a:cubicBezTo>
                  <a:cubicBezTo>
                    <a:pt x="69" y="66"/>
                    <a:pt x="67" y="67"/>
                    <a:pt x="65" y="63"/>
                  </a:cubicBezTo>
                  <a:cubicBezTo>
                    <a:pt x="66" y="61"/>
                    <a:pt x="66" y="59"/>
                    <a:pt x="68" y="58"/>
                  </a:cubicBezTo>
                  <a:cubicBezTo>
                    <a:pt x="70" y="60"/>
                    <a:pt x="69" y="62"/>
                    <a:pt x="71" y="63"/>
                  </a:cubicBezTo>
                  <a:cubicBezTo>
                    <a:pt x="72" y="64"/>
                    <a:pt x="78" y="62"/>
                    <a:pt x="76" y="59"/>
                  </a:cubicBezTo>
                  <a:cubicBezTo>
                    <a:pt x="75" y="59"/>
                    <a:pt x="81" y="47"/>
                    <a:pt x="86" y="46"/>
                  </a:cubicBezTo>
                  <a:cubicBezTo>
                    <a:pt x="84" y="48"/>
                    <a:pt x="83" y="50"/>
                    <a:pt x="83" y="52"/>
                  </a:cubicBezTo>
                  <a:cubicBezTo>
                    <a:pt x="86" y="51"/>
                    <a:pt x="92" y="50"/>
                    <a:pt x="91" y="55"/>
                  </a:cubicBezTo>
                  <a:cubicBezTo>
                    <a:pt x="94" y="52"/>
                    <a:pt x="98" y="50"/>
                    <a:pt x="101" y="51"/>
                  </a:cubicBezTo>
                  <a:cubicBezTo>
                    <a:pt x="101" y="52"/>
                    <a:pt x="102" y="53"/>
                    <a:pt x="101" y="54"/>
                  </a:cubicBezTo>
                  <a:cubicBezTo>
                    <a:pt x="96" y="55"/>
                    <a:pt x="91" y="54"/>
                    <a:pt x="85" y="59"/>
                  </a:cubicBezTo>
                  <a:cubicBezTo>
                    <a:pt x="85" y="58"/>
                    <a:pt x="85" y="53"/>
                    <a:pt x="82" y="55"/>
                  </a:cubicBezTo>
                  <a:cubicBezTo>
                    <a:pt x="85" y="62"/>
                    <a:pt x="73" y="61"/>
                    <a:pt x="75" y="69"/>
                  </a:cubicBezTo>
                  <a:cubicBezTo>
                    <a:pt x="79" y="65"/>
                    <a:pt x="82" y="74"/>
                    <a:pt x="86" y="69"/>
                  </a:cubicBezTo>
                  <a:cubicBezTo>
                    <a:pt x="90" y="67"/>
                    <a:pt x="84" y="64"/>
                    <a:pt x="86" y="62"/>
                  </a:cubicBezTo>
                  <a:cubicBezTo>
                    <a:pt x="88" y="61"/>
                    <a:pt x="89" y="60"/>
                    <a:pt x="90" y="61"/>
                  </a:cubicBezTo>
                  <a:cubicBezTo>
                    <a:pt x="93" y="63"/>
                    <a:pt x="88" y="65"/>
                    <a:pt x="90" y="67"/>
                  </a:cubicBezTo>
                  <a:cubicBezTo>
                    <a:pt x="92" y="66"/>
                    <a:pt x="93" y="70"/>
                    <a:pt x="96" y="65"/>
                  </a:cubicBezTo>
                  <a:cubicBezTo>
                    <a:pt x="94" y="64"/>
                    <a:pt x="93" y="62"/>
                    <a:pt x="91" y="60"/>
                  </a:cubicBezTo>
                  <a:cubicBezTo>
                    <a:pt x="93" y="59"/>
                    <a:pt x="93" y="57"/>
                    <a:pt x="94" y="56"/>
                  </a:cubicBezTo>
                  <a:cubicBezTo>
                    <a:pt x="96" y="62"/>
                    <a:pt x="99" y="56"/>
                    <a:pt x="101" y="60"/>
                  </a:cubicBezTo>
                  <a:cubicBezTo>
                    <a:pt x="98" y="64"/>
                    <a:pt x="97" y="57"/>
                    <a:pt x="94" y="61"/>
                  </a:cubicBezTo>
                  <a:cubicBezTo>
                    <a:pt x="100" y="64"/>
                    <a:pt x="97" y="67"/>
                    <a:pt x="98" y="71"/>
                  </a:cubicBezTo>
                  <a:cubicBezTo>
                    <a:pt x="105" y="68"/>
                    <a:pt x="100" y="63"/>
                    <a:pt x="104" y="59"/>
                  </a:cubicBezTo>
                  <a:cubicBezTo>
                    <a:pt x="107" y="57"/>
                    <a:pt x="109" y="64"/>
                    <a:pt x="112" y="63"/>
                  </a:cubicBezTo>
                  <a:cubicBezTo>
                    <a:pt x="114" y="59"/>
                    <a:pt x="118" y="57"/>
                    <a:pt x="112" y="54"/>
                  </a:cubicBezTo>
                  <a:cubicBezTo>
                    <a:pt x="115" y="51"/>
                    <a:pt x="120" y="47"/>
                    <a:pt x="124" y="49"/>
                  </a:cubicBezTo>
                  <a:cubicBezTo>
                    <a:pt x="117" y="54"/>
                    <a:pt x="118" y="60"/>
                    <a:pt x="114" y="66"/>
                  </a:cubicBezTo>
                  <a:cubicBezTo>
                    <a:pt x="111" y="60"/>
                    <a:pt x="96" y="73"/>
                    <a:pt x="104" y="74"/>
                  </a:cubicBezTo>
                  <a:cubicBezTo>
                    <a:pt x="103" y="70"/>
                    <a:pt x="109" y="75"/>
                    <a:pt x="112" y="69"/>
                  </a:cubicBezTo>
                  <a:cubicBezTo>
                    <a:pt x="115" y="75"/>
                    <a:pt x="123" y="71"/>
                    <a:pt x="131" y="76"/>
                  </a:cubicBezTo>
                  <a:cubicBezTo>
                    <a:pt x="136" y="74"/>
                    <a:pt x="133" y="71"/>
                    <a:pt x="134" y="68"/>
                  </a:cubicBezTo>
                  <a:cubicBezTo>
                    <a:pt x="136" y="69"/>
                    <a:pt x="138" y="65"/>
                    <a:pt x="140" y="69"/>
                  </a:cubicBezTo>
                  <a:cubicBezTo>
                    <a:pt x="143" y="65"/>
                    <a:pt x="143" y="65"/>
                    <a:pt x="147" y="64"/>
                  </a:cubicBezTo>
                  <a:cubicBezTo>
                    <a:pt x="145" y="58"/>
                    <a:pt x="142" y="67"/>
                    <a:pt x="140" y="64"/>
                  </a:cubicBezTo>
                  <a:cubicBezTo>
                    <a:pt x="137" y="61"/>
                    <a:pt x="137" y="59"/>
                    <a:pt x="138" y="57"/>
                  </a:cubicBezTo>
                  <a:cubicBezTo>
                    <a:pt x="142" y="56"/>
                    <a:pt x="145" y="61"/>
                    <a:pt x="150" y="56"/>
                  </a:cubicBezTo>
                  <a:cubicBezTo>
                    <a:pt x="146" y="52"/>
                    <a:pt x="148" y="49"/>
                    <a:pt x="151" y="46"/>
                  </a:cubicBezTo>
                  <a:cubicBezTo>
                    <a:pt x="154" y="49"/>
                    <a:pt x="157" y="43"/>
                    <a:pt x="160" y="44"/>
                  </a:cubicBezTo>
                  <a:cubicBezTo>
                    <a:pt x="161" y="45"/>
                    <a:pt x="160" y="47"/>
                    <a:pt x="160" y="48"/>
                  </a:cubicBezTo>
                  <a:cubicBezTo>
                    <a:pt x="157" y="52"/>
                    <a:pt x="154" y="50"/>
                    <a:pt x="151" y="51"/>
                  </a:cubicBezTo>
                  <a:cubicBezTo>
                    <a:pt x="154" y="59"/>
                    <a:pt x="144" y="65"/>
                    <a:pt x="147" y="73"/>
                  </a:cubicBezTo>
                  <a:cubicBezTo>
                    <a:pt x="143" y="73"/>
                    <a:pt x="140" y="68"/>
                    <a:pt x="136" y="72"/>
                  </a:cubicBezTo>
                  <a:cubicBezTo>
                    <a:pt x="140" y="79"/>
                    <a:pt x="149" y="71"/>
                    <a:pt x="150" y="77"/>
                  </a:cubicBezTo>
                  <a:cubicBezTo>
                    <a:pt x="157" y="75"/>
                    <a:pt x="157" y="70"/>
                    <a:pt x="162" y="64"/>
                  </a:cubicBezTo>
                  <a:cubicBezTo>
                    <a:pt x="163" y="66"/>
                    <a:pt x="165" y="65"/>
                    <a:pt x="166" y="67"/>
                  </a:cubicBezTo>
                  <a:cubicBezTo>
                    <a:pt x="165" y="71"/>
                    <a:pt x="161" y="69"/>
                    <a:pt x="161" y="72"/>
                  </a:cubicBezTo>
                  <a:cubicBezTo>
                    <a:pt x="163" y="76"/>
                    <a:pt x="166" y="72"/>
                    <a:pt x="169" y="75"/>
                  </a:cubicBezTo>
                  <a:cubicBezTo>
                    <a:pt x="175" y="71"/>
                    <a:pt x="166" y="64"/>
                    <a:pt x="167" y="62"/>
                  </a:cubicBezTo>
                  <a:cubicBezTo>
                    <a:pt x="169" y="61"/>
                    <a:pt x="170" y="62"/>
                    <a:pt x="171" y="63"/>
                  </a:cubicBezTo>
                  <a:cubicBezTo>
                    <a:pt x="173" y="68"/>
                    <a:pt x="172" y="72"/>
                    <a:pt x="177" y="76"/>
                  </a:cubicBezTo>
                  <a:cubicBezTo>
                    <a:pt x="180" y="76"/>
                    <a:pt x="182" y="72"/>
                    <a:pt x="184" y="78"/>
                  </a:cubicBezTo>
                  <a:cubicBezTo>
                    <a:pt x="187" y="73"/>
                    <a:pt x="190" y="78"/>
                    <a:pt x="189" y="81"/>
                  </a:cubicBezTo>
                  <a:cubicBezTo>
                    <a:pt x="195" y="71"/>
                    <a:pt x="202" y="78"/>
                    <a:pt x="204" y="70"/>
                  </a:cubicBezTo>
                  <a:cubicBezTo>
                    <a:pt x="202" y="67"/>
                    <a:pt x="200" y="69"/>
                    <a:pt x="198" y="65"/>
                  </a:cubicBezTo>
                  <a:cubicBezTo>
                    <a:pt x="204" y="64"/>
                    <a:pt x="201" y="62"/>
                    <a:pt x="204" y="58"/>
                  </a:cubicBezTo>
                  <a:cubicBezTo>
                    <a:pt x="204" y="64"/>
                    <a:pt x="210" y="59"/>
                    <a:pt x="213" y="61"/>
                  </a:cubicBezTo>
                  <a:cubicBezTo>
                    <a:pt x="213" y="64"/>
                    <a:pt x="208" y="64"/>
                    <a:pt x="205" y="64"/>
                  </a:cubicBezTo>
                  <a:cubicBezTo>
                    <a:pt x="207" y="69"/>
                    <a:pt x="203" y="73"/>
                    <a:pt x="203" y="78"/>
                  </a:cubicBezTo>
                  <a:cubicBezTo>
                    <a:pt x="209" y="73"/>
                    <a:pt x="209" y="80"/>
                    <a:pt x="215" y="79"/>
                  </a:cubicBezTo>
                  <a:cubicBezTo>
                    <a:pt x="216" y="75"/>
                    <a:pt x="211" y="77"/>
                    <a:pt x="213" y="75"/>
                  </a:cubicBezTo>
                  <a:cubicBezTo>
                    <a:pt x="216" y="77"/>
                    <a:pt x="219" y="75"/>
                    <a:pt x="221" y="76"/>
                  </a:cubicBezTo>
                  <a:cubicBezTo>
                    <a:pt x="223" y="77"/>
                    <a:pt x="220" y="78"/>
                    <a:pt x="221" y="80"/>
                  </a:cubicBezTo>
                  <a:cubicBezTo>
                    <a:pt x="225" y="82"/>
                    <a:pt x="228" y="76"/>
                    <a:pt x="229" y="77"/>
                  </a:cubicBezTo>
                  <a:cubicBezTo>
                    <a:pt x="229" y="82"/>
                    <a:pt x="244" y="78"/>
                    <a:pt x="244" y="84"/>
                  </a:cubicBezTo>
                  <a:cubicBezTo>
                    <a:pt x="249" y="80"/>
                    <a:pt x="255" y="79"/>
                    <a:pt x="259" y="82"/>
                  </a:cubicBezTo>
                  <a:cubicBezTo>
                    <a:pt x="263" y="79"/>
                    <a:pt x="269" y="76"/>
                    <a:pt x="268" y="72"/>
                  </a:cubicBezTo>
                  <a:cubicBezTo>
                    <a:pt x="268" y="73"/>
                    <a:pt x="269" y="73"/>
                    <a:pt x="270" y="73"/>
                  </a:cubicBezTo>
                  <a:cubicBezTo>
                    <a:pt x="266" y="77"/>
                    <a:pt x="272" y="82"/>
                    <a:pt x="274" y="83"/>
                  </a:cubicBezTo>
                  <a:cubicBezTo>
                    <a:pt x="274" y="79"/>
                    <a:pt x="284" y="87"/>
                    <a:pt x="284" y="79"/>
                  </a:cubicBezTo>
                  <a:cubicBezTo>
                    <a:pt x="289" y="84"/>
                    <a:pt x="296" y="83"/>
                    <a:pt x="302" y="82"/>
                  </a:cubicBezTo>
                  <a:cubicBezTo>
                    <a:pt x="300" y="78"/>
                    <a:pt x="296" y="79"/>
                    <a:pt x="299" y="75"/>
                  </a:cubicBezTo>
                  <a:cubicBezTo>
                    <a:pt x="298" y="81"/>
                    <a:pt x="304" y="77"/>
                    <a:pt x="306" y="77"/>
                  </a:cubicBezTo>
                  <a:cubicBezTo>
                    <a:pt x="303" y="84"/>
                    <a:pt x="321" y="74"/>
                    <a:pt x="318" y="84"/>
                  </a:cubicBezTo>
                  <a:cubicBezTo>
                    <a:pt x="314" y="77"/>
                    <a:pt x="310" y="84"/>
                    <a:pt x="305" y="83"/>
                  </a:cubicBezTo>
                  <a:cubicBezTo>
                    <a:pt x="305" y="84"/>
                    <a:pt x="306" y="84"/>
                    <a:pt x="305" y="85"/>
                  </a:cubicBezTo>
                  <a:cubicBezTo>
                    <a:pt x="305" y="86"/>
                    <a:pt x="305" y="87"/>
                    <a:pt x="305" y="88"/>
                  </a:cubicBezTo>
                  <a:cubicBezTo>
                    <a:pt x="312" y="84"/>
                    <a:pt x="317" y="85"/>
                    <a:pt x="327" y="86"/>
                  </a:cubicBezTo>
                  <a:cubicBezTo>
                    <a:pt x="337" y="86"/>
                    <a:pt x="354" y="90"/>
                    <a:pt x="362" y="87"/>
                  </a:cubicBezTo>
                  <a:cubicBezTo>
                    <a:pt x="364" y="86"/>
                    <a:pt x="364" y="86"/>
                    <a:pt x="364" y="85"/>
                  </a:cubicBezTo>
                  <a:cubicBezTo>
                    <a:pt x="363" y="84"/>
                    <a:pt x="364" y="84"/>
                    <a:pt x="364" y="85"/>
                  </a:cubicBezTo>
                  <a:cubicBezTo>
                    <a:pt x="364" y="85"/>
                    <a:pt x="365" y="86"/>
                    <a:pt x="365" y="86"/>
                  </a:cubicBezTo>
                  <a:cubicBezTo>
                    <a:pt x="372" y="93"/>
                    <a:pt x="389" y="81"/>
                    <a:pt x="387" y="91"/>
                  </a:cubicBezTo>
                  <a:cubicBezTo>
                    <a:pt x="387" y="87"/>
                    <a:pt x="400" y="85"/>
                    <a:pt x="399" y="90"/>
                  </a:cubicBezTo>
                  <a:cubicBezTo>
                    <a:pt x="413" y="85"/>
                    <a:pt x="426" y="87"/>
                    <a:pt x="439" y="90"/>
                  </a:cubicBezTo>
                  <a:cubicBezTo>
                    <a:pt x="448" y="88"/>
                    <a:pt x="461" y="85"/>
                    <a:pt x="465" y="91"/>
                  </a:cubicBezTo>
                  <a:cubicBezTo>
                    <a:pt x="464" y="90"/>
                    <a:pt x="465" y="89"/>
                    <a:pt x="466" y="87"/>
                  </a:cubicBezTo>
                  <a:cubicBezTo>
                    <a:pt x="481" y="89"/>
                    <a:pt x="505" y="89"/>
                    <a:pt x="524" y="92"/>
                  </a:cubicBezTo>
                  <a:cubicBezTo>
                    <a:pt x="539" y="86"/>
                    <a:pt x="551" y="95"/>
                    <a:pt x="566" y="89"/>
                  </a:cubicBezTo>
                  <a:cubicBezTo>
                    <a:pt x="569" y="91"/>
                    <a:pt x="572" y="89"/>
                    <a:pt x="575" y="93"/>
                  </a:cubicBezTo>
                  <a:cubicBezTo>
                    <a:pt x="588" y="85"/>
                    <a:pt x="600" y="94"/>
                    <a:pt x="614" y="87"/>
                  </a:cubicBezTo>
                  <a:cubicBezTo>
                    <a:pt x="615" y="88"/>
                    <a:pt x="616" y="90"/>
                    <a:pt x="616" y="91"/>
                  </a:cubicBezTo>
                  <a:cubicBezTo>
                    <a:pt x="625" y="89"/>
                    <a:pt x="634" y="85"/>
                    <a:pt x="641" y="86"/>
                  </a:cubicBezTo>
                  <a:cubicBezTo>
                    <a:pt x="643" y="86"/>
                    <a:pt x="646" y="89"/>
                    <a:pt x="648" y="89"/>
                  </a:cubicBezTo>
                  <a:cubicBezTo>
                    <a:pt x="652" y="89"/>
                    <a:pt x="655" y="84"/>
                    <a:pt x="659" y="85"/>
                  </a:cubicBezTo>
                  <a:cubicBezTo>
                    <a:pt x="661" y="85"/>
                    <a:pt x="662" y="88"/>
                    <a:pt x="665" y="87"/>
                  </a:cubicBezTo>
                  <a:cubicBezTo>
                    <a:pt x="669" y="87"/>
                    <a:pt x="669" y="86"/>
                    <a:pt x="675" y="85"/>
                  </a:cubicBezTo>
                  <a:cubicBezTo>
                    <a:pt x="687" y="81"/>
                    <a:pt x="703" y="89"/>
                    <a:pt x="708" y="79"/>
                  </a:cubicBezTo>
                  <a:cubicBezTo>
                    <a:pt x="708" y="81"/>
                    <a:pt x="709" y="82"/>
                    <a:pt x="712" y="83"/>
                  </a:cubicBezTo>
                  <a:cubicBezTo>
                    <a:pt x="715" y="79"/>
                    <a:pt x="717" y="79"/>
                    <a:pt x="721" y="74"/>
                  </a:cubicBezTo>
                  <a:cubicBezTo>
                    <a:pt x="722" y="77"/>
                    <a:pt x="720" y="79"/>
                    <a:pt x="721" y="81"/>
                  </a:cubicBezTo>
                  <a:cubicBezTo>
                    <a:pt x="728" y="77"/>
                    <a:pt x="735" y="72"/>
                    <a:pt x="736" y="64"/>
                  </a:cubicBezTo>
                  <a:cubicBezTo>
                    <a:pt x="742" y="66"/>
                    <a:pt x="744" y="59"/>
                    <a:pt x="748" y="58"/>
                  </a:cubicBezTo>
                  <a:cubicBezTo>
                    <a:pt x="745" y="56"/>
                    <a:pt x="748" y="50"/>
                    <a:pt x="743" y="51"/>
                  </a:cubicBezTo>
                  <a:cubicBezTo>
                    <a:pt x="742" y="55"/>
                    <a:pt x="745" y="56"/>
                    <a:pt x="744" y="58"/>
                  </a:cubicBezTo>
                  <a:cubicBezTo>
                    <a:pt x="740" y="59"/>
                    <a:pt x="732" y="63"/>
                    <a:pt x="732" y="56"/>
                  </a:cubicBezTo>
                  <a:cubicBezTo>
                    <a:pt x="731" y="61"/>
                    <a:pt x="726" y="59"/>
                    <a:pt x="726" y="62"/>
                  </a:cubicBezTo>
                  <a:cubicBezTo>
                    <a:pt x="733" y="58"/>
                    <a:pt x="727" y="71"/>
                    <a:pt x="730" y="69"/>
                  </a:cubicBezTo>
                  <a:cubicBezTo>
                    <a:pt x="732" y="68"/>
                    <a:pt x="729" y="62"/>
                    <a:pt x="732" y="65"/>
                  </a:cubicBezTo>
                  <a:cubicBezTo>
                    <a:pt x="733" y="68"/>
                    <a:pt x="731" y="70"/>
                    <a:pt x="728" y="72"/>
                  </a:cubicBezTo>
                  <a:cubicBezTo>
                    <a:pt x="727" y="66"/>
                    <a:pt x="723" y="75"/>
                    <a:pt x="721" y="72"/>
                  </a:cubicBezTo>
                  <a:cubicBezTo>
                    <a:pt x="721" y="71"/>
                    <a:pt x="720" y="70"/>
                    <a:pt x="719" y="70"/>
                  </a:cubicBezTo>
                  <a:cubicBezTo>
                    <a:pt x="726" y="65"/>
                    <a:pt x="720" y="62"/>
                    <a:pt x="725" y="56"/>
                  </a:cubicBezTo>
                  <a:cubicBezTo>
                    <a:pt x="732" y="58"/>
                    <a:pt x="730" y="47"/>
                    <a:pt x="736" y="53"/>
                  </a:cubicBezTo>
                  <a:cubicBezTo>
                    <a:pt x="737" y="50"/>
                    <a:pt x="746" y="41"/>
                    <a:pt x="739" y="40"/>
                  </a:cubicBezTo>
                  <a:cubicBezTo>
                    <a:pt x="741" y="41"/>
                    <a:pt x="734" y="48"/>
                    <a:pt x="733" y="43"/>
                  </a:cubicBezTo>
                  <a:cubicBezTo>
                    <a:pt x="729" y="46"/>
                    <a:pt x="726" y="58"/>
                    <a:pt x="720" y="51"/>
                  </a:cubicBezTo>
                  <a:cubicBezTo>
                    <a:pt x="722" y="47"/>
                    <a:pt x="723" y="47"/>
                    <a:pt x="727" y="47"/>
                  </a:cubicBezTo>
                  <a:cubicBezTo>
                    <a:pt x="723" y="44"/>
                    <a:pt x="729" y="42"/>
                    <a:pt x="728" y="39"/>
                  </a:cubicBezTo>
                  <a:cubicBezTo>
                    <a:pt x="724" y="39"/>
                    <a:pt x="725" y="30"/>
                    <a:pt x="730" y="27"/>
                  </a:cubicBezTo>
                  <a:cubicBezTo>
                    <a:pt x="731" y="29"/>
                    <a:pt x="732" y="30"/>
                    <a:pt x="733" y="32"/>
                  </a:cubicBezTo>
                  <a:cubicBezTo>
                    <a:pt x="734" y="31"/>
                    <a:pt x="735" y="31"/>
                    <a:pt x="736" y="30"/>
                  </a:cubicBezTo>
                  <a:cubicBezTo>
                    <a:pt x="737" y="29"/>
                    <a:pt x="736" y="27"/>
                    <a:pt x="736" y="26"/>
                  </a:cubicBezTo>
                  <a:cubicBezTo>
                    <a:pt x="735" y="27"/>
                    <a:pt x="733" y="28"/>
                    <a:pt x="732" y="26"/>
                  </a:cubicBezTo>
                  <a:cubicBezTo>
                    <a:pt x="734" y="22"/>
                    <a:pt x="738" y="21"/>
                    <a:pt x="736" y="17"/>
                  </a:cubicBezTo>
                  <a:cubicBezTo>
                    <a:pt x="733" y="19"/>
                    <a:pt x="734" y="21"/>
                    <a:pt x="730" y="23"/>
                  </a:cubicBezTo>
                  <a:cubicBezTo>
                    <a:pt x="724" y="22"/>
                    <a:pt x="725" y="19"/>
                    <a:pt x="724" y="13"/>
                  </a:cubicBezTo>
                  <a:cubicBezTo>
                    <a:pt x="728" y="14"/>
                    <a:pt x="731" y="16"/>
                    <a:pt x="735" y="14"/>
                  </a:cubicBezTo>
                  <a:cubicBezTo>
                    <a:pt x="732" y="10"/>
                    <a:pt x="725" y="13"/>
                    <a:pt x="725" y="7"/>
                  </a:cubicBezTo>
                  <a:cubicBezTo>
                    <a:pt x="723" y="9"/>
                    <a:pt x="723" y="10"/>
                    <a:pt x="723" y="11"/>
                  </a:cubicBezTo>
                  <a:cubicBezTo>
                    <a:pt x="715" y="0"/>
                    <a:pt x="704" y="15"/>
                    <a:pt x="697" y="8"/>
                  </a:cubicBezTo>
                  <a:cubicBezTo>
                    <a:pt x="692" y="9"/>
                    <a:pt x="697" y="17"/>
                    <a:pt x="693" y="15"/>
                  </a:cubicBezTo>
                  <a:cubicBezTo>
                    <a:pt x="696" y="11"/>
                    <a:pt x="689" y="17"/>
                    <a:pt x="689" y="12"/>
                  </a:cubicBezTo>
                  <a:cubicBezTo>
                    <a:pt x="692" y="10"/>
                    <a:pt x="695" y="8"/>
                    <a:pt x="693" y="6"/>
                  </a:cubicBezTo>
                  <a:cubicBezTo>
                    <a:pt x="687" y="9"/>
                    <a:pt x="689" y="7"/>
                    <a:pt x="689" y="10"/>
                  </a:cubicBezTo>
                  <a:cubicBezTo>
                    <a:pt x="684" y="9"/>
                    <a:pt x="676" y="11"/>
                    <a:pt x="674" y="13"/>
                  </a:cubicBezTo>
                  <a:cubicBezTo>
                    <a:pt x="672" y="12"/>
                    <a:pt x="672" y="10"/>
                    <a:pt x="672" y="9"/>
                  </a:cubicBezTo>
                  <a:cubicBezTo>
                    <a:pt x="668" y="10"/>
                    <a:pt x="664" y="10"/>
                    <a:pt x="660" y="10"/>
                  </a:cubicBezTo>
                  <a:cubicBezTo>
                    <a:pt x="661" y="11"/>
                    <a:pt x="658" y="13"/>
                    <a:pt x="658" y="15"/>
                  </a:cubicBezTo>
                  <a:cubicBezTo>
                    <a:pt x="658" y="8"/>
                    <a:pt x="656" y="16"/>
                    <a:pt x="654" y="14"/>
                  </a:cubicBezTo>
                  <a:cubicBezTo>
                    <a:pt x="654" y="13"/>
                    <a:pt x="653" y="13"/>
                    <a:pt x="652" y="12"/>
                  </a:cubicBezTo>
                  <a:cubicBezTo>
                    <a:pt x="654" y="11"/>
                    <a:pt x="655" y="12"/>
                    <a:pt x="657" y="10"/>
                  </a:cubicBezTo>
                  <a:cubicBezTo>
                    <a:pt x="653" y="8"/>
                    <a:pt x="643" y="5"/>
                    <a:pt x="644" y="13"/>
                  </a:cubicBezTo>
                  <a:cubicBezTo>
                    <a:pt x="645" y="12"/>
                    <a:pt x="648" y="11"/>
                    <a:pt x="646" y="13"/>
                  </a:cubicBezTo>
                  <a:cubicBezTo>
                    <a:pt x="642" y="15"/>
                    <a:pt x="644" y="12"/>
                    <a:pt x="642" y="9"/>
                  </a:cubicBezTo>
                  <a:cubicBezTo>
                    <a:pt x="638" y="11"/>
                    <a:pt x="631" y="8"/>
                    <a:pt x="630" y="13"/>
                  </a:cubicBezTo>
                  <a:cubicBezTo>
                    <a:pt x="626" y="9"/>
                    <a:pt x="618" y="13"/>
                    <a:pt x="622" y="8"/>
                  </a:cubicBezTo>
                  <a:cubicBezTo>
                    <a:pt x="621" y="9"/>
                    <a:pt x="620" y="8"/>
                    <a:pt x="620" y="7"/>
                  </a:cubicBezTo>
                  <a:cubicBezTo>
                    <a:pt x="617" y="8"/>
                    <a:pt x="619" y="10"/>
                    <a:pt x="618" y="12"/>
                  </a:cubicBezTo>
                  <a:cubicBezTo>
                    <a:pt x="617" y="10"/>
                    <a:pt x="615" y="12"/>
                    <a:pt x="614" y="11"/>
                  </a:cubicBezTo>
                  <a:cubicBezTo>
                    <a:pt x="616" y="10"/>
                    <a:pt x="618" y="8"/>
                    <a:pt x="616" y="6"/>
                  </a:cubicBezTo>
                  <a:cubicBezTo>
                    <a:pt x="611" y="7"/>
                    <a:pt x="607" y="11"/>
                    <a:pt x="600" y="9"/>
                  </a:cubicBezTo>
                  <a:cubicBezTo>
                    <a:pt x="601" y="9"/>
                    <a:pt x="607" y="9"/>
                    <a:pt x="604" y="6"/>
                  </a:cubicBezTo>
                  <a:cubicBezTo>
                    <a:pt x="601" y="6"/>
                    <a:pt x="595" y="6"/>
                    <a:pt x="594" y="11"/>
                  </a:cubicBezTo>
                  <a:cubicBezTo>
                    <a:pt x="589" y="4"/>
                    <a:pt x="584" y="11"/>
                    <a:pt x="580" y="12"/>
                  </a:cubicBezTo>
                  <a:cubicBezTo>
                    <a:pt x="582" y="11"/>
                    <a:pt x="583" y="9"/>
                    <a:pt x="582" y="7"/>
                  </a:cubicBezTo>
                  <a:cubicBezTo>
                    <a:pt x="578" y="12"/>
                    <a:pt x="581" y="4"/>
                    <a:pt x="578" y="7"/>
                  </a:cubicBezTo>
                  <a:cubicBezTo>
                    <a:pt x="576" y="11"/>
                    <a:pt x="574" y="9"/>
                    <a:pt x="571" y="7"/>
                  </a:cubicBezTo>
                  <a:cubicBezTo>
                    <a:pt x="566" y="14"/>
                    <a:pt x="564" y="5"/>
                    <a:pt x="559" y="11"/>
                  </a:cubicBezTo>
                  <a:close/>
                  <a:moveTo>
                    <a:pt x="231" y="32"/>
                  </a:moveTo>
                  <a:cubicBezTo>
                    <a:pt x="227" y="31"/>
                    <a:pt x="230" y="31"/>
                    <a:pt x="227" y="28"/>
                  </a:cubicBezTo>
                  <a:cubicBezTo>
                    <a:pt x="231" y="24"/>
                    <a:pt x="236" y="30"/>
                    <a:pt x="231" y="32"/>
                  </a:cubicBezTo>
                  <a:close/>
                  <a:moveTo>
                    <a:pt x="231" y="21"/>
                  </a:moveTo>
                  <a:cubicBezTo>
                    <a:pt x="230" y="21"/>
                    <a:pt x="222" y="23"/>
                    <a:pt x="227" y="23"/>
                  </a:cubicBezTo>
                  <a:cubicBezTo>
                    <a:pt x="228" y="25"/>
                    <a:pt x="222" y="25"/>
                    <a:pt x="221" y="22"/>
                  </a:cubicBezTo>
                  <a:cubicBezTo>
                    <a:pt x="224" y="23"/>
                    <a:pt x="228" y="16"/>
                    <a:pt x="231" y="21"/>
                  </a:cubicBezTo>
                  <a:close/>
                  <a:moveTo>
                    <a:pt x="201" y="36"/>
                  </a:moveTo>
                  <a:cubicBezTo>
                    <a:pt x="201" y="32"/>
                    <a:pt x="207" y="22"/>
                    <a:pt x="209" y="30"/>
                  </a:cubicBezTo>
                  <a:cubicBezTo>
                    <a:pt x="203" y="27"/>
                    <a:pt x="206" y="33"/>
                    <a:pt x="201" y="36"/>
                  </a:cubicBezTo>
                  <a:close/>
                  <a:moveTo>
                    <a:pt x="211" y="26"/>
                  </a:moveTo>
                  <a:cubicBezTo>
                    <a:pt x="213" y="25"/>
                    <a:pt x="213" y="26"/>
                    <a:pt x="212" y="27"/>
                  </a:cubicBezTo>
                  <a:cubicBezTo>
                    <a:pt x="217" y="29"/>
                    <a:pt x="212" y="22"/>
                    <a:pt x="217" y="23"/>
                  </a:cubicBezTo>
                  <a:cubicBezTo>
                    <a:pt x="216" y="26"/>
                    <a:pt x="217" y="30"/>
                    <a:pt x="213" y="32"/>
                  </a:cubicBezTo>
                  <a:cubicBezTo>
                    <a:pt x="212" y="30"/>
                    <a:pt x="212" y="28"/>
                    <a:pt x="211" y="26"/>
                  </a:cubicBezTo>
                  <a:close/>
                  <a:moveTo>
                    <a:pt x="217" y="16"/>
                  </a:moveTo>
                  <a:cubicBezTo>
                    <a:pt x="216" y="19"/>
                    <a:pt x="217" y="19"/>
                    <a:pt x="219" y="18"/>
                  </a:cubicBezTo>
                  <a:cubicBezTo>
                    <a:pt x="220" y="19"/>
                    <a:pt x="219" y="20"/>
                    <a:pt x="220" y="21"/>
                  </a:cubicBezTo>
                  <a:cubicBezTo>
                    <a:pt x="219" y="21"/>
                    <a:pt x="219" y="22"/>
                    <a:pt x="218" y="23"/>
                  </a:cubicBezTo>
                  <a:cubicBezTo>
                    <a:pt x="216" y="20"/>
                    <a:pt x="215" y="21"/>
                    <a:pt x="213" y="19"/>
                  </a:cubicBezTo>
                  <a:cubicBezTo>
                    <a:pt x="214" y="18"/>
                    <a:pt x="215" y="17"/>
                    <a:pt x="217" y="16"/>
                  </a:cubicBezTo>
                  <a:close/>
                  <a:moveTo>
                    <a:pt x="196" y="25"/>
                  </a:moveTo>
                  <a:cubicBezTo>
                    <a:pt x="193" y="27"/>
                    <a:pt x="196" y="29"/>
                    <a:pt x="195" y="31"/>
                  </a:cubicBezTo>
                  <a:cubicBezTo>
                    <a:pt x="193" y="27"/>
                    <a:pt x="186" y="16"/>
                    <a:pt x="180" y="21"/>
                  </a:cubicBezTo>
                  <a:cubicBezTo>
                    <a:pt x="177" y="18"/>
                    <a:pt x="187" y="17"/>
                    <a:pt x="184" y="14"/>
                  </a:cubicBezTo>
                  <a:cubicBezTo>
                    <a:pt x="187" y="17"/>
                    <a:pt x="191" y="19"/>
                    <a:pt x="196" y="25"/>
                  </a:cubicBezTo>
                  <a:close/>
                  <a:moveTo>
                    <a:pt x="181" y="31"/>
                  </a:moveTo>
                  <a:cubicBezTo>
                    <a:pt x="181" y="30"/>
                    <a:pt x="180" y="28"/>
                    <a:pt x="179" y="26"/>
                  </a:cubicBezTo>
                  <a:cubicBezTo>
                    <a:pt x="180" y="26"/>
                    <a:pt x="182" y="25"/>
                    <a:pt x="184" y="24"/>
                  </a:cubicBezTo>
                  <a:cubicBezTo>
                    <a:pt x="187" y="27"/>
                    <a:pt x="184" y="29"/>
                    <a:pt x="181" y="31"/>
                  </a:cubicBezTo>
                  <a:close/>
                  <a:moveTo>
                    <a:pt x="184" y="11"/>
                  </a:moveTo>
                  <a:cubicBezTo>
                    <a:pt x="181" y="15"/>
                    <a:pt x="179" y="12"/>
                    <a:pt x="177" y="15"/>
                  </a:cubicBezTo>
                  <a:cubicBezTo>
                    <a:pt x="172" y="11"/>
                    <a:pt x="183" y="10"/>
                    <a:pt x="180" y="7"/>
                  </a:cubicBezTo>
                  <a:cubicBezTo>
                    <a:pt x="184" y="5"/>
                    <a:pt x="181" y="10"/>
                    <a:pt x="184" y="11"/>
                  </a:cubicBezTo>
                  <a:close/>
                  <a:moveTo>
                    <a:pt x="88" y="30"/>
                  </a:moveTo>
                  <a:cubicBezTo>
                    <a:pt x="87" y="25"/>
                    <a:pt x="93" y="22"/>
                    <a:pt x="97" y="18"/>
                  </a:cubicBezTo>
                  <a:cubicBezTo>
                    <a:pt x="96" y="17"/>
                    <a:pt x="95" y="16"/>
                    <a:pt x="95" y="16"/>
                  </a:cubicBezTo>
                  <a:cubicBezTo>
                    <a:pt x="101" y="18"/>
                    <a:pt x="102" y="25"/>
                    <a:pt x="88" y="30"/>
                  </a:cubicBezTo>
                  <a:close/>
                  <a:moveTo>
                    <a:pt x="74" y="17"/>
                  </a:moveTo>
                  <a:cubicBezTo>
                    <a:pt x="79" y="24"/>
                    <a:pt x="80" y="13"/>
                    <a:pt x="85" y="18"/>
                  </a:cubicBezTo>
                  <a:cubicBezTo>
                    <a:pt x="87" y="24"/>
                    <a:pt x="81" y="35"/>
                    <a:pt x="85" y="38"/>
                  </a:cubicBezTo>
                  <a:cubicBezTo>
                    <a:pt x="86" y="42"/>
                    <a:pt x="80" y="37"/>
                    <a:pt x="79" y="39"/>
                  </a:cubicBezTo>
                  <a:cubicBezTo>
                    <a:pt x="78" y="34"/>
                    <a:pt x="81" y="30"/>
                    <a:pt x="82" y="25"/>
                  </a:cubicBezTo>
                  <a:cubicBezTo>
                    <a:pt x="78" y="21"/>
                    <a:pt x="71" y="28"/>
                    <a:pt x="66" y="23"/>
                  </a:cubicBezTo>
                  <a:cubicBezTo>
                    <a:pt x="69" y="21"/>
                    <a:pt x="72" y="19"/>
                    <a:pt x="74" y="17"/>
                  </a:cubicBezTo>
                  <a:close/>
                  <a:moveTo>
                    <a:pt x="48" y="23"/>
                  </a:moveTo>
                  <a:cubicBezTo>
                    <a:pt x="52" y="17"/>
                    <a:pt x="55" y="22"/>
                    <a:pt x="59" y="18"/>
                  </a:cubicBezTo>
                  <a:cubicBezTo>
                    <a:pt x="56" y="23"/>
                    <a:pt x="53" y="27"/>
                    <a:pt x="51" y="32"/>
                  </a:cubicBezTo>
                  <a:cubicBezTo>
                    <a:pt x="50" y="29"/>
                    <a:pt x="50" y="26"/>
                    <a:pt x="48" y="23"/>
                  </a:cubicBezTo>
                  <a:close/>
                  <a:moveTo>
                    <a:pt x="54" y="40"/>
                  </a:moveTo>
                  <a:cubicBezTo>
                    <a:pt x="56" y="40"/>
                    <a:pt x="58" y="40"/>
                    <a:pt x="59" y="40"/>
                  </a:cubicBezTo>
                  <a:cubicBezTo>
                    <a:pt x="57" y="51"/>
                    <a:pt x="48" y="41"/>
                    <a:pt x="46" y="36"/>
                  </a:cubicBezTo>
                  <a:cubicBezTo>
                    <a:pt x="55" y="39"/>
                    <a:pt x="57" y="20"/>
                    <a:pt x="66" y="25"/>
                  </a:cubicBezTo>
                  <a:cubicBezTo>
                    <a:pt x="63" y="28"/>
                    <a:pt x="64" y="34"/>
                    <a:pt x="58" y="33"/>
                  </a:cubicBezTo>
                  <a:cubicBezTo>
                    <a:pt x="61" y="36"/>
                    <a:pt x="64" y="37"/>
                    <a:pt x="68" y="35"/>
                  </a:cubicBezTo>
                  <a:cubicBezTo>
                    <a:pt x="71" y="32"/>
                    <a:pt x="65" y="34"/>
                    <a:pt x="65" y="30"/>
                  </a:cubicBezTo>
                  <a:cubicBezTo>
                    <a:pt x="67" y="31"/>
                    <a:pt x="71" y="28"/>
                    <a:pt x="74" y="28"/>
                  </a:cubicBezTo>
                  <a:cubicBezTo>
                    <a:pt x="78" y="32"/>
                    <a:pt x="68" y="34"/>
                    <a:pt x="71" y="38"/>
                  </a:cubicBezTo>
                  <a:cubicBezTo>
                    <a:pt x="66" y="38"/>
                    <a:pt x="57" y="41"/>
                    <a:pt x="56" y="35"/>
                  </a:cubicBezTo>
                  <a:cubicBezTo>
                    <a:pt x="55" y="37"/>
                    <a:pt x="56" y="39"/>
                    <a:pt x="54" y="40"/>
                  </a:cubicBezTo>
                  <a:close/>
                  <a:moveTo>
                    <a:pt x="61" y="55"/>
                  </a:moveTo>
                  <a:cubicBezTo>
                    <a:pt x="59" y="55"/>
                    <a:pt x="57" y="53"/>
                    <a:pt x="56" y="51"/>
                  </a:cubicBezTo>
                  <a:cubicBezTo>
                    <a:pt x="63" y="47"/>
                    <a:pt x="63" y="47"/>
                    <a:pt x="64" y="41"/>
                  </a:cubicBezTo>
                  <a:cubicBezTo>
                    <a:pt x="68" y="42"/>
                    <a:pt x="66" y="45"/>
                    <a:pt x="70" y="48"/>
                  </a:cubicBezTo>
                  <a:cubicBezTo>
                    <a:pt x="72" y="45"/>
                    <a:pt x="71" y="41"/>
                    <a:pt x="76" y="38"/>
                  </a:cubicBezTo>
                  <a:cubicBezTo>
                    <a:pt x="76" y="40"/>
                    <a:pt x="77" y="42"/>
                    <a:pt x="79" y="44"/>
                  </a:cubicBezTo>
                  <a:cubicBezTo>
                    <a:pt x="73" y="47"/>
                    <a:pt x="76" y="52"/>
                    <a:pt x="67" y="56"/>
                  </a:cubicBezTo>
                  <a:cubicBezTo>
                    <a:pt x="65" y="54"/>
                    <a:pt x="66" y="52"/>
                    <a:pt x="64" y="50"/>
                  </a:cubicBezTo>
                  <a:cubicBezTo>
                    <a:pt x="62" y="52"/>
                    <a:pt x="63" y="54"/>
                    <a:pt x="61" y="55"/>
                  </a:cubicBezTo>
                  <a:close/>
                  <a:moveTo>
                    <a:pt x="60" y="68"/>
                  </a:moveTo>
                  <a:cubicBezTo>
                    <a:pt x="56" y="66"/>
                    <a:pt x="58" y="66"/>
                    <a:pt x="55" y="61"/>
                  </a:cubicBezTo>
                  <a:cubicBezTo>
                    <a:pt x="57" y="60"/>
                    <a:pt x="58" y="59"/>
                    <a:pt x="60" y="57"/>
                  </a:cubicBezTo>
                  <a:cubicBezTo>
                    <a:pt x="60" y="59"/>
                    <a:pt x="61" y="62"/>
                    <a:pt x="63" y="60"/>
                  </a:cubicBezTo>
                  <a:cubicBezTo>
                    <a:pt x="61" y="62"/>
                    <a:pt x="62" y="64"/>
                    <a:pt x="60" y="68"/>
                  </a:cubicBezTo>
                  <a:close/>
                  <a:moveTo>
                    <a:pt x="95" y="48"/>
                  </a:moveTo>
                  <a:cubicBezTo>
                    <a:pt x="92" y="46"/>
                    <a:pt x="96" y="44"/>
                    <a:pt x="96" y="42"/>
                  </a:cubicBezTo>
                  <a:cubicBezTo>
                    <a:pt x="91" y="39"/>
                    <a:pt x="92" y="44"/>
                    <a:pt x="88" y="46"/>
                  </a:cubicBezTo>
                  <a:cubicBezTo>
                    <a:pt x="87" y="45"/>
                    <a:pt x="86" y="43"/>
                    <a:pt x="85" y="42"/>
                  </a:cubicBezTo>
                  <a:cubicBezTo>
                    <a:pt x="96" y="36"/>
                    <a:pt x="95" y="29"/>
                    <a:pt x="107" y="20"/>
                  </a:cubicBezTo>
                  <a:cubicBezTo>
                    <a:pt x="111" y="23"/>
                    <a:pt x="104" y="32"/>
                    <a:pt x="100" y="27"/>
                  </a:cubicBezTo>
                  <a:cubicBezTo>
                    <a:pt x="100" y="32"/>
                    <a:pt x="99" y="35"/>
                    <a:pt x="101" y="40"/>
                  </a:cubicBezTo>
                  <a:cubicBezTo>
                    <a:pt x="95" y="42"/>
                    <a:pt x="100" y="46"/>
                    <a:pt x="95" y="48"/>
                  </a:cubicBezTo>
                  <a:close/>
                  <a:moveTo>
                    <a:pt x="104" y="52"/>
                  </a:moveTo>
                  <a:cubicBezTo>
                    <a:pt x="105" y="51"/>
                    <a:pt x="107" y="49"/>
                    <a:pt x="109" y="48"/>
                  </a:cubicBezTo>
                  <a:cubicBezTo>
                    <a:pt x="111" y="50"/>
                    <a:pt x="111" y="51"/>
                    <a:pt x="112" y="53"/>
                  </a:cubicBezTo>
                  <a:cubicBezTo>
                    <a:pt x="109" y="55"/>
                    <a:pt x="106" y="55"/>
                    <a:pt x="104" y="52"/>
                  </a:cubicBezTo>
                  <a:close/>
                  <a:moveTo>
                    <a:pt x="127" y="45"/>
                  </a:moveTo>
                  <a:cubicBezTo>
                    <a:pt x="124" y="42"/>
                    <a:pt x="126" y="39"/>
                    <a:pt x="127" y="36"/>
                  </a:cubicBezTo>
                  <a:cubicBezTo>
                    <a:pt x="124" y="36"/>
                    <a:pt x="121" y="35"/>
                    <a:pt x="119" y="35"/>
                  </a:cubicBezTo>
                  <a:cubicBezTo>
                    <a:pt x="117" y="37"/>
                    <a:pt x="119" y="40"/>
                    <a:pt x="115" y="39"/>
                  </a:cubicBezTo>
                  <a:cubicBezTo>
                    <a:pt x="114" y="38"/>
                    <a:pt x="118" y="36"/>
                    <a:pt x="117" y="35"/>
                  </a:cubicBezTo>
                  <a:cubicBezTo>
                    <a:pt x="116" y="32"/>
                    <a:pt x="113" y="35"/>
                    <a:pt x="112" y="33"/>
                  </a:cubicBezTo>
                  <a:cubicBezTo>
                    <a:pt x="113" y="35"/>
                    <a:pt x="113" y="50"/>
                    <a:pt x="105" y="44"/>
                  </a:cubicBezTo>
                  <a:cubicBezTo>
                    <a:pt x="108" y="43"/>
                    <a:pt x="106" y="40"/>
                    <a:pt x="109" y="39"/>
                  </a:cubicBezTo>
                  <a:cubicBezTo>
                    <a:pt x="107" y="38"/>
                    <a:pt x="105" y="37"/>
                    <a:pt x="103" y="38"/>
                  </a:cubicBezTo>
                  <a:cubicBezTo>
                    <a:pt x="106" y="25"/>
                    <a:pt x="120" y="33"/>
                    <a:pt x="128" y="31"/>
                  </a:cubicBezTo>
                  <a:cubicBezTo>
                    <a:pt x="132" y="36"/>
                    <a:pt x="133" y="41"/>
                    <a:pt x="127" y="45"/>
                  </a:cubicBezTo>
                  <a:close/>
                  <a:moveTo>
                    <a:pt x="132" y="31"/>
                  </a:moveTo>
                  <a:cubicBezTo>
                    <a:pt x="140" y="27"/>
                    <a:pt x="141" y="24"/>
                    <a:pt x="145" y="22"/>
                  </a:cubicBezTo>
                  <a:cubicBezTo>
                    <a:pt x="146" y="25"/>
                    <a:pt x="143" y="34"/>
                    <a:pt x="139" y="30"/>
                  </a:cubicBezTo>
                  <a:cubicBezTo>
                    <a:pt x="134" y="34"/>
                    <a:pt x="139" y="39"/>
                    <a:pt x="136" y="43"/>
                  </a:cubicBezTo>
                  <a:cubicBezTo>
                    <a:pt x="133" y="39"/>
                    <a:pt x="135" y="35"/>
                    <a:pt x="132" y="31"/>
                  </a:cubicBezTo>
                  <a:close/>
                  <a:moveTo>
                    <a:pt x="155" y="26"/>
                  </a:moveTo>
                  <a:cubicBezTo>
                    <a:pt x="161" y="26"/>
                    <a:pt x="164" y="21"/>
                    <a:pt x="171" y="23"/>
                  </a:cubicBezTo>
                  <a:cubicBezTo>
                    <a:pt x="172" y="26"/>
                    <a:pt x="172" y="33"/>
                    <a:pt x="168" y="33"/>
                  </a:cubicBezTo>
                  <a:cubicBezTo>
                    <a:pt x="164" y="30"/>
                    <a:pt x="170" y="28"/>
                    <a:pt x="168" y="26"/>
                  </a:cubicBezTo>
                  <a:cubicBezTo>
                    <a:pt x="167" y="25"/>
                    <a:pt x="166" y="25"/>
                    <a:pt x="165" y="24"/>
                  </a:cubicBezTo>
                  <a:cubicBezTo>
                    <a:pt x="162" y="28"/>
                    <a:pt x="162" y="31"/>
                    <a:pt x="158" y="35"/>
                  </a:cubicBezTo>
                  <a:cubicBezTo>
                    <a:pt x="154" y="31"/>
                    <a:pt x="159" y="29"/>
                    <a:pt x="155" y="26"/>
                  </a:cubicBezTo>
                  <a:close/>
                  <a:moveTo>
                    <a:pt x="149" y="42"/>
                  </a:moveTo>
                  <a:cubicBezTo>
                    <a:pt x="148" y="39"/>
                    <a:pt x="151" y="38"/>
                    <a:pt x="148" y="35"/>
                  </a:cubicBezTo>
                  <a:cubicBezTo>
                    <a:pt x="150" y="34"/>
                    <a:pt x="152" y="35"/>
                    <a:pt x="154" y="33"/>
                  </a:cubicBezTo>
                  <a:cubicBezTo>
                    <a:pt x="157" y="36"/>
                    <a:pt x="153" y="39"/>
                    <a:pt x="149" y="42"/>
                  </a:cubicBezTo>
                  <a:close/>
                  <a:moveTo>
                    <a:pt x="134" y="63"/>
                  </a:moveTo>
                  <a:cubicBezTo>
                    <a:pt x="137" y="68"/>
                    <a:pt x="128" y="66"/>
                    <a:pt x="130" y="70"/>
                  </a:cubicBezTo>
                  <a:cubicBezTo>
                    <a:pt x="126" y="67"/>
                    <a:pt x="126" y="57"/>
                    <a:pt x="127" y="52"/>
                  </a:cubicBezTo>
                  <a:cubicBezTo>
                    <a:pt x="134" y="49"/>
                    <a:pt x="143" y="49"/>
                    <a:pt x="143" y="40"/>
                  </a:cubicBezTo>
                  <a:cubicBezTo>
                    <a:pt x="149" y="41"/>
                    <a:pt x="144" y="47"/>
                    <a:pt x="145" y="50"/>
                  </a:cubicBezTo>
                  <a:cubicBezTo>
                    <a:pt x="138" y="46"/>
                    <a:pt x="123" y="64"/>
                    <a:pt x="134" y="63"/>
                  </a:cubicBezTo>
                  <a:close/>
                  <a:moveTo>
                    <a:pt x="170" y="42"/>
                  </a:moveTo>
                  <a:cubicBezTo>
                    <a:pt x="168" y="40"/>
                    <a:pt x="164" y="38"/>
                    <a:pt x="160" y="41"/>
                  </a:cubicBezTo>
                  <a:cubicBezTo>
                    <a:pt x="158" y="33"/>
                    <a:pt x="172" y="39"/>
                    <a:pt x="174" y="29"/>
                  </a:cubicBezTo>
                  <a:cubicBezTo>
                    <a:pt x="174" y="33"/>
                    <a:pt x="175" y="37"/>
                    <a:pt x="180" y="32"/>
                  </a:cubicBezTo>
                  <a:cubicBezTo>
                    <a:pt x="186" y="42"/>
                    <a:pt x="170" y="33"/>
                    <a:pt x="170" y="42"/>
                  </a:cubicBezTo>
                  <a:close/>
                  <a:moveTo>
                    <a:pt x="189" y="32"/>
                  </a:moveTo>
                  <a:cubicBezTo>
                    <a:pt x="190" y="35"/>
                    <a:pt x="189" y="39"/>
                    <a:pt x="185" y="39"/>
                  </a:cubicBezTo>
                  <a:cubicBezTo>
                    <a:pt x="184" y="36"/>
                    <a:pt x="186" y="32"/>
                    <a:pt x="189" y="32"/>
                  </a:cubicBezTo>
                  <a:close/>
                  <a:moveTo>
                    <a:pt x="159" y="58"/>
                  </a:moveTo>
                  <a:cubicBezTo>
                    <a:pt x="164" y="58"/>
                    <a:pt x="165" y="48"/>
                    <a:pt x="170" y="54"/>
                  </a:cubicBezTo>
                  <a:cubicBezTo>
                    <a:pt x="165" y="53"/>
                    <a:pt x="164" y="65"/>
                    <a:pt x="159" y="58"/>
                  </a:cubicBezTo>
                  <a:close/>
                  <a:moveTo>
                    <a:pt x="173" y="58"/>
                  </a:moveTo>
                  <a:cubicBezTo>
                    <a:pt x="171" y="55"/>
                    <a:pt x="177" y="53"/>
                    <a:pt x="172" y="49"/>
                  </a:cubicBezTo>
                  <a:cubicBezTo>
                    <a:pt x="174" y="48"/>
                    <a:pt x="175" y="47"/>
                    <a:pt x="174" y="46"/>
                  </a:cubicBezTo>
                  <a:cubicBezTo>
                    <a:pt x="176" y="45"/>
                    <a:pt x="176" y="46"/>
                    <a:pt x="175" y="47"/>
                  </a:cubicBezTo>
                  <a:cubicBezTo>
                    <a:pt x="177" y="49"/>
                    <a:pt x="178" y="49"/>
                    <a:pt x="180" y="48"/>
                  </a:cubicBezTo>
                  <a:cubicBezTo>
                    <a:pt x="181" y="50"/>
                    <a:pt x="179" y="50"/>
                    <a:pt x="179" y="49"/>
                  </a:cubicBezTo>
                  <a:cubicBezTo>
                    <a:pt x="174" y="52"/>
                    <a:pt x="178" y="55"/>
                    <a:pt x="173" y="58"/>
                  </a:cubicBezTo>
                  <a:close/>
                  <a:moveTo>
                    <a:pt x="194" y="38"/>
                  </a:moveTo>
                  <a:cubicBezTo>
                    <a:pt x="197" y="42"/>
                    <a:pt x="189" y="43"/>
                    <a:pt x="196" y="45"/>
                  </a:cubicBezTo>
                  <a:cubicBezTo>
                    <a:pt x="193" y="47"/>
                    <a:pt x="192" y="48"/>
                    <a:pt x="194" y="50"/>
                  </a:cubicBezTo>
                  <a:cubicBezTo>
                    <a:pt x="188" y="49"/>
                    <a:pt x="190" y="41"/>
                    <a:pt x="194" y="38"/>
                  </a:cubicBezTo>
                  <a:close/>
                  <a:moveTo>
                    <a:pt x="182" y="60"/>
                  </a:moveTo>
                  <a:cubicBezTo>
                    <a:pt x="180" y="58"/>
                    <a:pt x="181" y="57"/>
                    <a:pt x="180" y="56"/>
                  </a:cubicBezTo>
                  <a:cubicBezTo>
                    <a:pt x="183" y="54"/>
                    <a:pt x="187" y="53"/>
                    <a:pt x="189" y="56"/>
                  </a:cubicBezTo>
                  <a:cubicBezTo>
                    <a:pt x="187" y="59"/>
                    <a:pt x="185" y="56"/>
                    <a:pt x="182" y="60"/>
                  </a:cubicBezTo>
                  <a:close/>
                  <a:moveTo>
                    <a:pt x="201" y="43"/>
                  </a:moveTo>
                  <a:cubicBezTo>
                    <a:pt x="203" y="39"/>
                    <a:pt x="207" y="38"/>
                    <a:pt x="211" y="35"/>
                  </a:cubicBezTo>
                  <a:cubicBezTo>
                    <a:pt x="214" y="42"/>
                    <a:pt x="205" y="42"/>
                    <a:pt x="201" y="43"/>
                  </a:cubicBezTo>
                  <a:close/>
                  <a:moveTo>
                    <a:pt x="197" y="55"/>
                  </a:moveTo>
                  <a:cubicBezTo>
                    <a:pt x="198" y="57"/>
                    <a:pt x="197" y="58"/>
                    <a:pt x="198" y="60"/>
                  </a:cubicBezTo>
                  <a:cubicBezTo>
                    <a:pt x="196" y="61"/>
                    <a:pt x="194" y="58"/>
                    <a:pt x="192" y="61"/>
                  </a:cubicBezTo>
                  <a:cubicBezTo>
                    <a:pt x="190" y="58"/>
                    <a:pt x="194" y="55"/>
                    <a:pt x="197" y="55"/>
                  </a:cubicBezTo>
                  <a:close/>
                  <a:moveTo>
                    <a:pt x="184" y="72"/>
                  </a:moveTo>
                  <a:cubicBezTo>
                    <a:pt x="182" y="70"/>
                    <a:pt x="181" y="68"/>
                    <a:pt x="183" y="66"/>
                  </a:cubicBezTo>
                  <a:cubicBezTo>
                    <a:pt x="188" y="63"/>
                    <a:pt x="191" y="70"/>
                    <a:pt x="196" y="65"/>
                  </a:cubicBezTo>
                  <a:cubicBezTo>
                    <a:pt x="198" y="73"/>
                    <a:pt x="190" y="69"/>
                    <a:pt x="184" y="72"/>
                  </a:cubicBezTo>
                  <a:close/>
                  <a:moveTo>
                    <a:pt x="214" y="36"/>
                  </a:moveTo>
                  <a:cubicBezTo>
                    <a:pt x="216" y="36"/>
                    <a:pt x="218" y="38"/>
                    <a:pt x="217" y="36"/>
                  </a:cubicBezTo>
                  <a:cubicBezTo>
                    <a:pt x="221" y="40"/>
                    <a:pt x="224" y="38"/>
                    <a:pt x="229" y="37"/>
                  </a:cubicBezTo>
                  <a:cubicBezTo>
                    <a:pt x="231" y="43"/>
                    <a:pt x="214" y="41"/>
                    <a:pt x="214" y="36"/>
                  </a:cubicBezTo>
                  <a:close/>
                  <a:moveTo>
                    <a:pt x="225" y="57"/>
                  </a:moveTo>
                  <a:cubicBezTo>
                    <a:pt x="223" y="59"/>
                    <a:pt x="226" y="61"/>
                    <a:pt x="222" y="63"/>
                  </a:cubicBezTo>
                  <a:cubicBezTo>
                    <a:pt x="220" y="61"/>
                    <a:pt x="217" y="62"/>
                    <a:pt x="215" y="59"/>
                  </a:cubicBezTo>
                  <a:cubicBezTo>
                    <a:pt x="218" y="57"/>
                    <a:pt x="214" y="55"/>
                    <a:pt x="218" y="53"/>
                  </a:cubicBezTo>
                  <a:cubicBezTo>
                    <a:pt x="222" y="56"/>
                    <a:pt x="227" y="55"/>
                    <a:pt x="232" y="59"/>
                  </a:cubicBezTo>
                  <a:cubicBezTo>
                    <a:pt x="228" y="61"/>
                    <a:pt x="229" y="58"/>
                    <a:pt x="225" y="57"/>
                  </a:cubicBezTo>
                  <a:close/>
                  <a:moveTo>
                    <a:pt x="224" y="72"/>
                  </a:moveTo>
                  <a:cubicBezTo>
                    <a:pt x="223" y="67"/>
                    <a:pt x="222" y="72"/>
                    <a:pt x="218" y="73"/>
                  </a:cubicBezTo>
                  <a:cubicBezTo>
                    <a:pt x="219" y="67"/>
                    <a:pt x="224" y="66"/>
                    <a:pt x="228" y="63"/>
                  </a:cubicBezTo>
                  <a:cubicBezTo>
                    <a:pt x="229" y="65"/>
                    <a:pt x="228" y="68"/>
                    <a:pt x="227" y="66"/>
                  </a:cubicBezTo>
                  <a:cubicBezTo>
                    <a:pt x="224" y="68"/>
                    <a:pt x="228" y="70"/>
                    <a:pt x="224" y="72"/>
                  </a:cubicBezTo>
                  <a:close/>
                  <a:moveTo>
                    <a:pt x="241" y="73"/>
                  </a:moveTo>
                  <a:cubicBezTo>
                    <a:pt x="240" y="72"/>
                    <a:pt x="242" y="72"/>
                    <a:pt x="242" y="72"/>
                  </a:cubicBezTo>
                  <a:cubicBezTo>
                    <a:pt x="245" y="71"/>
                    <a:pt x="241" y="68"/>
                    <a:pt x="243" y="66"/>
                  </a:cubicBezTo>
                  <a:cubicBezTo>
                    <a:pt x="241" y="65"/>
                    <a:pt x="241" y="68"/>
                    <a:pt x="242" y="69"/>
                  </a:cubicBezTo>
                  <a:cubicBezTo>
                    <a:pt x="239" y="70"/>
                    <a:pt x="239" y="62"/>
                    <a:pt x="242" y="60"/>
                  </a:cubicBezTo>
                  <a:cubicBezTo>
                    <a:pt x="242" y="65"/>
                    <a:pt x="242" y="65"/>
                    <a:pt x="246" y="71"/>
                  </a:cubicBezTo>
                  <a:cubicBezTo>
                    <a:pt x="244" y="73"/>
                    <a:pt x="243" y="72"/>
                    <a:pt x="241" y="73"/>
                  </a:cubicBezTo>
                  <a:close/>
                  <a:moveTo>
                    <a:pt x="251" y="78"/>
                  </a:moveTo>
                  <a:cubicBezTo>
                    <a:pt x="251" y="73"/>
                    <a:pt x="256" y="72"/>
                    <a:pt x="255" y="68"/>
                  </a:cubicBezTo>
                  <a:cubicBezTo>
                    <a:pt x="257" y="68"/>
                    <a:pt x="258" y="76"/>
                    <a:pt x="257" y="79"/>
                  </a:cubicBezTo>
                  <a:cubicBezTo>
                    <a:pt x="254" y="73"/>
                    <a:pt x="255" y="74"/>
                    <a:pt x="251" y="78"/>
                  </a:cubicBezTo>
                  <a:close/>
                  <a:moveTo>
                    <a:pt x="354" y="12"/>
                  </a:moveTo>
                  <a:cubicBezTo>
                    <a:pt x="355" y="11"/>
                    <a:pt x="356" y="13"/>
                    <a:pt x="357" y="13"/>
                  </a:cubicBezTo>
                  <a:cubicBezTo>
                    <a:pt x="359" y="12"/>
                    <a:pt x="358" y="10"/>
                    <a:pt x="361" y="9"/>
                  </a:cubicBezTo>
                  <a:cubicBezTo>
                    <a:pt x="361" y="10"/>
                    <a:pt x="362" y="11"/>
                    <a:pt x="363" y="12"/>
                  </a:cubicBezTo>
                  <a:cubicBezTo>
                    <a:pt x="360" y="13"/>
                    <a:pt x="357" y="15"/>
                    <a:pt x="354" y="12"/>
                  </a:cubicBezTo>
                  <a:close/>
                  <a:moveTo>
                    <a:pt x="716" y="72"/>
                  </a:moveTo>
                  <a:cubicBezTo>
                    <a:pt x="717" y="79"/>
                    <a:pt x="704" y="74"/>
                    <a:pt x="698" y="77"/>
                  </a:cubicBezTo>
                  <a:cubicBezTo>
                    <a:pt x="697" y="72"/>
                    <a:pt x="708" y="74"/>
                    <a:pt x="704" y="69"/>
                  </a:cubicBezTo>
                  <a:cubicBezTo>
                    <a:pt x="707" y="71"/>
                    <a:pt x="711" y="68"/>
                    <a:pt x="714" y="65"/>
                  </a:cubicBezTo>
                  <a:cubicBezTo>
                    <a:pt x="714" y="71"/>
                    <a:pt x="706" y="74"/>
                    <a:pt x="702" y="75"/>
                  </a:cubicBezTo>
                  <a:cubicBezTo>
                    <a:pt x="706" y="77"/>
                    <a:pt x="711" y="73"/>
                    <a:pt x="716" y="72"/>
                  </a:cubicBezTo>
                  <a:close/>
                  <a:moveTo>
                    <a:pt x="717" y="62"/>
                  </a:moveTo>
                  <a:cubicBezTo>
                    <a:pt x="718" y="66"/>
                    <a:pt x="708" y="63"/>
                    <a:pt x="710" y="59"/>
                  </a:cubicBezTo>
                  <a:cubicBezTo>
                    <a:pt x="717" y="63"/>
                    <a:pt x="711" y="54"/>
                    <a:pt x="716" y="51"/>
                  </a:cubicBezTo>
                  <a:cubicBezTo>
                    <a:pt x="722" y="56"/>
                    <a:pt x="711" y="60"/>
                    <a:pt x="717" y="62"/>
                  </a:cubicBezTo>
                  <a:close/>
                  <a:moveTo>
                    <a:pt x="712" y="39"/>
                  </a:moveTo>
                  <a:cubicBezTo>
                    <a:pt x="714" y="43"/>
                    <a:pt x="714" y="33"/>
                    <a:pt x="717" y="39"/>
                  </a:cubicBezTo>
                  <a:cubicBezTo>
                    <a:pt x="712" y="44"/>
                    <a:pt x="711" y="46"/>
                    <a:pt x="706" y="43"/>
                  </a:cubicBezTo>
                  <a:cubicBezTo>
                    <a:pt x="713" y="44"/>
                    <a:pt x="708" y="28"/>
                    <a:pt x="712" y="39"/>
                  </a:cubicBezTo>
                  <a:close/>
                  <a:moveTo>
                    <a:pt x="721" y="30"/>
                  </a:moveTo>
                  <a:cubicBezTo>
                    <a:pt x="717" y="32"/>
                    <a:pt x="712" y="33"/>
                    <a:pt x="708" y="32"/>
                  </a:cubicBezTo>
                  <a:cubicBezTo>
                    <a:pt x="709" y="28"/>
                    <a:pt x="716" y="17"/>
                    <a:pt x="720" y="10"/>
                  </a:cubicBezTo>
                  <a:cubicBezTo>
                    <a:pt x="722" y="17"/>
                    <a:pt x="720" y="21"/>
                    <a:pt x="721" y="30"/>
                  </a:cubicBezTo>
                  <a:close/>
                  <a:moveTo>
                    <a:pt x="716" y="13"/>
                  </a:moveTo>
                  <a:cubicBezTo>
                    <a:pt x="714" y="14"/>
                    <a:pt x="713" y="15"/>
                    <a:pt x="711" y="17"/>
                  </a:cubicBezTo>
                  <a:cubicBezTo>
                    <a:pt x="709" y="11"/>
                    <a:pt x="706" y="17"/>
                    <a:pt x="704" y="13"/>
                  </a:cubicBezTo>
                  <a:cubicBezTo>
                    <a:pt x="708" y="13"/>
                    <a:pt x="713" y="8"/>
                    <a:pt x="716" y="1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5F7797"/>
                </a:solidFill>
                <a:cs typeface="+mn-ea"/>
                <a:sym typeface="+mn-lt"/>
              </a:endParaRPr>
            </a:p>
          </p:txBody>
        </p:sp>
      </p:grpSp>
      <p:grpSp>
        <p:nvGrpSpPr>
          <p:cNvPr id="46" name="组合 45"/>
          <p:cNvGrpSpPr/>
          <p:nvPr/>
        </p:nvGrpSpPr>
        <p:grpSpPr>
          <a:xfrm>
            <a:off x="8347429" y="4097454"/>
            <a:ext cx="277960" cy="406961"/>
            <a:chOff x="5895033" y="2825440"/>
            <a:chExt cx="369965" cy="541665"/>
          </a:xfrm>
          <a:solidFill>
            <a:srgbClr val="5F7797"/>
          </a:solidFill>
        </p:grpSpPr>
        <p:sp>
          <p:nvSpPr>
            <p:cNvPr id="47" name="Freeform 548"/>
            <p:cNvSpPr>
              <a:spLocks noEditPoints="1"/>
            </p:cNvSpPr>
            <p:nvPr/>
          </p:nvSpPr>
          <p:spPr bwMode="auto">
            <a:xfrm rot="16200000">
              <a:off x="5809183" y="3079098"/>
              <a:ext cx="541665" cy="34350"/>
            </a:xfrm>
            <a:custGeom>
              <a:avLst/>
              <a:gdLst>
                <a:gd name="T0" fmla="*/ 480 w 748"/>
                <a:gd name="T1" fmla="*/ 13 h 95"/>
                <a:gd name="T2" fmla="*/ 427 w 748"/>
                <a:gd name="T3" fmla="*/ 8 h 95"/>
                <a:gd name="T4" fmla="*/ 366 w 748"/>
                <a:gd name="T5" fmla="*/ 13 h 95"/>
                <a:gd name="T6" fmla="*/ 311 w 748"/>
                <a:gd name="T7" fmla="*/ 15 h 95"/>
                <a:gd name="T8" fmla="*/ 289 w 748"/>
                <a:gd name="T9" fmla="*/ 1 h 95"/>
                <a:gd name="T10" fmla="*/ 234 w 748"/>
                <a:gd name="T11" fmla="*/ 11 h 95"/>
                <a:gd name="T12" fmla="*/ 205 w 748"/>
                <a:gd name="T13" fmla="*/ 13 h 95"/>
                <a:gd name="T14" fmla="*/ 152 w 748"/>
                <a:gd name="T15" fmla="*/ 18 h 95"/>
                <a:gd name="T16" fmla="*/ 142 w 748"/>
                <a:gd name="T17" fmla="*/ 18 h 95"/>
                <a:gd name="T18" fmla="*/ 126 w 748"/>
                <a:gd name="T19" fmla="*/ 20 h 95"/>
                <a:gd name="T20" fmla="*/ 107 w 748"/>
                <a:gd name="T21" fmla="*/ 1 h 95"/>
                <a:gd name="T22" fmla="*/ 64 w 748"/>
                <a:gd name="T23" fmla="*/ 20 h 95"/>
                <a:gd name="T24" fmla="*/ 17 w 748"/>
                <a:gd name="T25" fmla="*/ 64 h 95"/>
                <a:gd name="T26" fmla="*/ 71 w 748"/>
                <a:gd name="T27" fmla="*/ 69 h 95"/>
                <a:gd name="T28" fmla="*/ 101 w 748"/>
                <a:gd name="T29" fmla="*/ 51 h 95"/>
                <a:gd name="T30" fmla="*/ 90 w 748"/>
                <a:gd name="T31" fmla="*/ 67 h 95"/>
                <a:gd name="T32" fmla="*/ 112 w 748"/>
                <a:gd name="T33" fmla="*/ 63 h 95"/>
                <a:gd name="T34" fmla="*/ 140 w 748"/>
                <a:gd name="T35" fmla="*/ 69 h 95"/>
                <a:gd name="T36" fmla="*/ 151 w 748"/>
                <a:gd name="T37" fmla="*/ 51 h 95"/>
                <a:gd name="T38" fmla="*/ 167 w 748"/>
                <a:gd name="T39" fmla="*/ 62 h 95"/>
                <a:gd name="T40" fmla="*/ 213 w 748"/>
                <a:gd name="T41" fmla="*/ 61 h 95"/>
                <a:gd name="T42" fmla="*/ 244 w 748"/>
                <a:gd name="T43" fmla="*/ 84 h 95"/>
                <a:gd name="T44" fmla="*/ 306 w 748"/>
                <a:gd name="T45" fmla="*/ 77 h 95"/>
                <a:gd name="T46" fmla="*/ 364 w 748"/>
                <a:gd name="T47" fmla="*/ 85 h 95"/>
                <a:gd name="T48" fmla="*/ 566 w 748"/>
                <a:gd name="T49" fmla="*/ 89 h 95"/>
                <a:gd name="T50" fmla="*/ 675 w 748"/>
                <a:gd name="T51" fmla="*/ 85 h 95"/>
                <a:gd name="T52" fmla="*/ 744 w 748"/>
                <a:gd name="T53" fmla="*/ 58 h 95"/>
                <a:gd name="T54" fmla="*/ 725 w 748"/>
                <a:gd name="T55" fmla="*/ 56 h 95"/>
                <a:gd name="T56" fmla="*/ 733 w 748"/>
                <a:gd name="T57" fmla="*/ 32 h 95"/>
                <a:gd name="T58" fmla="*/ 725 w 748"/>
                <a:gd name="T59" fmla="*/ 7 h 95"/>
                <a:gd name="T60" fmla="*/ 672 w 748"/>
                <a:gd name="T61" fmla="*/ 9 h 95"/>
                <a:gd name="T62" fmla="*/ 642 w 748"/>
                <a:gd name="T63" fmla="*/ 9 h 95"/>
                <a:gd name="T64" fmla="*/ 604 w 748"/>
                <a:gd name="T65" fmla="*/ 6 h 95"/>
                <a:gd name="T66" fmla="*/ 227 w 748"/>
                <a:gd name="T67" fmla="*/ 28 h 95"/>
                <a:gd name="T68" fmla="*/ 201 w 748"/>
                <a:gd name="T69" fmla="*/ 36 h 95"/>
                <a:gd name="T70" fmla="*/ 220 w 748"/>
                <a:gd name="T71" fmla="*/ 21 h 95"/>
                <a:gd name="T72" fmla="*/ 196 w 748"/>
                <a:gd name="T73" fmla="*/ 25 h 95"/>
                <a:gd name="T74" fmla="*/ 184 w 748"/>
                <a:gd name="T75" fmla="*/ 11 h 95"/>
                <a:gd name="T76" fmla="*/ 79 w 748"/>
                <a:gd name="T77" fmla="*/ 39 h 95"/>
                <a:gd name="T78" fmla="*/ 54 w 748"/>
                <a:gd name="T79" fmla="*/ 40 h 95"/>
                <a:gd name="T80" fmla="*/ 71 w 748"/>
                <a:gd name="T81" fmla="*/ 38 h 95"/>
                <a:gd name="T82" fmla="*/ 79 w 748"/>
                <a:gd name="T83" fmla="*/ 44 h 95"/>
                <a:gd name="T84" fmla="*/ 60 w 748"/>
                <a:gd name="T85" fmla="*/ 68 h 95"/>
                <a:gd name="T86" fmla="*/ 95 w 748"/>
                <a:gd name="T87" fmla="*/ 48 h 95"/>
                <a:gd name="T88" fmla="*/ 115 w 748"/>
                <a:gd name="T89" fmla="*/ 39 h 95"/>
                <a:gd name="T90" fmla="*/ 132 w 748"/>
                <a:gd name="T91" fmla="*/ 31 h 95"/>
                <a:gd name="T92" fmla="*/ 168 w 748"/>
                <a:gd name="T93" fmla="*/ 26 h 95"/>
                <a:gd name="T94" fmla="*/ 134 w 748"/>
                <a:gd name="T95" fmla="*/ 63 h 95"/>
                <a:gd name="T96" fmla="*/ 174 w 748"/>
                <a:gd name="T97" fmla="*/ 29 h 95"/>
                <a:gd name="T98" fmla="*/ 159 w 748"/>
                <a:gd name="T99" fmla="*/ 58 h 95"/>
                <a:gd name="T100" fmla="*/ 194 w 748"/>
                <a:gd name="T101" fmla="*/ 38 h 95"/>
                <a:gd name="T102" fmla="*/ 201 w 748"/>
                <a:gd name="T103" fmla="*/ 43 h 95"/>
                <a:gd name="T104" fmla="*/ 183 w 748"/>
                <a:gd name="T105" fmla="*/ 66 h 95"/>
                <a:gd name="T106" fmla="*/ 222 w 748"/>
                <a:gd name="T107" fmla="*/ 63 h 95"/>
                <a:gd name="T108" fmla="*/ 227 w 748"/>
                <a:gd name="T109" fmla="*/ 66 h 95"/>
                <a:gd name="T110" fmla="*/ 241 w 748"/>
                <a:gd name="T111" fmla="*/ 73 h 95"/>
                <a:gd name="T112" fmla="*/ 363 w 748"/>
                <a:gd name="T113" fmla="*/ 12 h 95"/>
                <a:gd name="T114" fmla="*/ 717 w 748"/>
                <a:gd name="T115" fmla="*/ 62 h 95"/>
                <a:gd name="T116" fmla="*/ 721 w 748"/>
                <a:gd name="T117" fmla="*/ 3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48" h="95">
                  <a:moveTo>
                    <a:pt x="559" y="11"/>
                  </a:moveTo>
                  <a:cubicBezTo>
                    <a:pt x="559" y="7"/>
                    <a:pt x="557" y="9"/>
                    <a:pt x="557" y="5"/>
                  </a:cubicBezTo>
                  <a:cubicBezTo>
                    <a:pt x="546" y="13"/>
                    <a:pt x="543" y="8"/>
                    <a:pt x="534" y="8"/>
                  </a:cubicBezTo>
                  <a:cubicBezTo>
                    <a:pt x="537" y="7"/>
                    <a:pt x="541" y="7"/>
                    <a:pt x="539" y="3"/>
                  </a:cubicBezTo>
                  <a:cubicBezTo>
                    <a:pt x="529" y="8"/>
                    <a:pt x="508" y="10"/>
                    <a:pt x="498" y="11"/>
                  </a:cubicBezTo>
                  <a:cubicBezTo>
                    <a:pt x="499" y="11"/>
                    <a:pt x="499" y="9"/>
                    <a:pt x="498" y="8"/>
                  </a:cubicBezTo>
                  <a:cubicBezTo>
                    <a:pt x="491" y="10"/>
                    <a:pt x="491" y="13"/>
                    <a:pt x="485" y="9"/>
                  </a:cubicBezTo>
                  <a:cubicBezTo>
                    <a:pt x="483" y="14"/>
                    <a:pt x="481" y="8"/>
                    <a:pt x="480" y="13"/>
                  </a:cubicBezTo>
                  <a:cubicBezTo>
                    <a:pt x="478" y="10"/>
                    <a:pt x="476" y="12"/>
                    <a:pt x="476" y="9"/>
                  </a:cubicBezTo>
                  <a:cubicBezTo>
                    <a:pt x="473" y="9"/>
                    <a:pt x="470" y="11"/>
                    <a:pt x="467" y="8"/>
                  </a:cubicBezTo>
                  <a:cubicBezTo>
                    <a:pt x="463" y="10"/>
                    <a:pt x="469" y="13"/>
                    <a:pt x="465" y="15"/>
                  </a:cubicBezTo>
                  <a:cubicBezTo>
                    <a:pt x="464" y="14"/>
                    <a:pt x="463" y="13"/>
                    <a:pt x="462" y="13"/>
                  </a:cubicBezTo>
                  <a:cubicBezTo>
                    <a:pt x="463" y="12"/>
                    <a:pt x="464" y="10"/>
                    <a:pt x="462" y="9"/>
                  </a:cubicBezTo>
                  <a:cubicBezTo>
                    <a:pt x="461" y="10"/>
                    <a:pt x="459" y="11"/>
                    <a:pt x="458" y="12"/>
                  </a:cubicBezTo>
                  <a:cubicBezTo>
                    <a:pt x="445" y="2"/>
                    <a:pt x="432" y="14"/>
                    <a:pt x="426" y="14"/>
                  </a:cubicBezTo>
                  <a:cubicBezTo>
                    <a:pt x="422" y="9"/>
                    <a:pt x="428" y="10"/>
                    <a:pt x="427" y="8"/>
                  </a:cubicBezTo>
                  <a:cubicBezTo>
                    <a:pt x="420" y="9"/>
                    <a:pt x="412" y="6"/>
                    <a:pt x="410" y="14"/>
                  </a:cubicBezTo>
                  <a:cubicBezTo>
                    <a:pt x="405" y="6"/>
                    <a:pt x="404" y="18"/>
                    <a:pt x="401" y="13"/>
                  </a:cubicBezTo>
                  <a:cubicBezTo>
                    <a:pt x="400" y="11"/>
                    <a:pt x="406" y="9"/>
                    <a:pt x="402" y="7"/>
                  </a:cubicBezTo>
                  <a:cubicBezTo>
                    <a:pt x="397" y="8"/>
                    <a:pt x="397" y="14"/>
                    <a:pt x="392" y="11"/>
                  </a:cubicBezTo>
                  <a:cubicBezTo>
                    <a:pt x="393" y="10"/>
                    <a:pt x="394" y="9"/>
                    <a:pt x="392" y="7"/>
                  </a:cubicBezTo>
                  <a:cubicBezTo>
                    <a:pt x="386" y="13"/>
                    <a:pt x="381" y="11"/>
                    <a:pt x="375" y="13"/>
                  </a:cubicBezTo>
                  <a:cubicBezTo>
                    <a:pt x="376" y="13"/>
                    <a:pt x="376" y="7"/>
                    <a:pt x="374" y="9"/>
                  </a:cubicBezTo>
                  <a:cubicBezTo>
                    <a:pt x="375" y="12"/>
                    <a:pt x="368" y="13"/>
                    <a:pt x="366" y="13"/>
                  </a:cubicBezTo>
                  <a:cubicBezTo>
                    <a:pt x="370" y="11"/>
                    <a:pt x="369" y="8"/>
                    <a:pt x="370" y="5"/>
                  </a:cubicBezTo>
                  <a:cubicBezTo>
                    <a:pt x="365" y="4"/>
                    <a:pt x="369" y="8"/>
                    <a:pt x="365" y="10"/>
                  </a:cubicBezTo>
                  <a:cubicBezTo>
                    <a:pt x="361" y="4"/>
                    <a:pt x="353" y="5"/>
                    <a:pt x="350" y="11"/>
                  </a:cubicBezTo>
                  <a:cubicBezTo>
                    <a:pt x="346" y="10"/>
                    <a:pt x="340" y="11"/>
                    <a:pt x="338" y="8"/>
                  </a:cubicBezTo>
                  <a:cubicBezTo>
                    <a:pt x="336" y="8"/>
                    <a:pt x="326" y="14"/>
                    <a:pt x="322" y="8"/>
                  </a:cubicBezTo>
                  <a:cubicBezTo>
                    <a:pt x="318" y="9"/>
                    <a:pt x="321" y="12"/>
                    <a:pt x="319" y="14"/>
                  </a:cubicBezTo>
                  <a:cubicBezTo>
                    <a:pt x="317" y="11"/>
                    <a:pt x="315" y="8"/>
                    <a:pt x="315" y="6"/>
                  </a:cubicBezTo>
                  <a:cubicBezTo>
                    <a:pt x="310" y="8"/>
                    <a:pt x="314" y="12"/>
                    <a:pt x="311" y="15"/>
                  </a:cubicBezTo>
                  <a:cubicBezTo>
                    <a:pt x="309" y="12"/>
                    <a:pt x="301" y="15"/>
                    <a:pt x="302" y="11"/>
                  </a:cubicBezTo>
                  <a:cubicBezTo>
                    <a:pt x="304" y="12"/>
                    <a:pt x="311" y="14"/>
                    <a:pt x="310" y="8"/>
                  </a:cubicBezTo>
                  <a:cubicBezTo>
                    <a:pt x="305" y="11"/>
                    <a:pt x="302" y="7"/>
                    <a:pt x="298" y="7"/>
                  </a:cubicBezTo>
                  <a:cubicBezTo>
                    <a:pt x="298" y="11"/>
                    <a:pt x="299" y="8"/>
                    <a:pt x="302" y="9"/>
                  </a:cubicBezTo>
                  <a:cubicBezTo>
                    <a:pt x="298" y="10"/>
                    <a:pt x="297" y="14"/>
                    <a:pt x="295" y="13"/>
                  </a:cubicBezTo>
                  <a:cubicBezTo>
                    <a:pt x="292" y="11"/>
                    <a:pt x="295" y="6"/>
                    <a:pt x="292" y="8"/>
                  </a:cubicBezTo>
                  <a:cubicBezTo>
                    <a:pt x="294" y="10"/>
                    <a:pt x="287" y="15"/>
                    <a:pt x="286" y="13"/>
                  </a:cubicBezTo>
                  <a:cubicBezTo>
                    <a:pt x="284" y="8"/>
                    <a:pt x="293" y="5"/>
                    <a:pt x="289" y="1"/>
                  </a:cubicBezTo>
                  <a:cubicBezTo>
                    <a:pt x="285" y="11"/>
                    <a:pt x="272" y="11"/>
                    <a:pt x="263" y="11"/>
                  </a:cubicBezTo>
                  <a:cubicBezTo>
                    <a:pt x="263" y="8"/>
                    <a:pt x="264" y="2"/>
                    <a:pt x="260" y="4"/>
                  </a:cubicBezTo>
                  <a:cubicBezTo>
                    <a:pt x="258" y="8"/>
                    <a:pt x="261" y="7"/>
                    <a:pt x="260" y="9"/>
                  </a:cubicBezTo>
                  <a:cubicBezTo>
                    <a:pt x="257" y="10"/>
                    <a:pt x="256" y="12"/>
                    <a:pt x="253" y="6"/>
                  </a:cubicBezTo>
                  <a:cubicBezTo>
                    <a:pt x="251" y="7"/>
                    <a:pt x="252" y="9"/>
                    <a:pt x="250" y="10"/>
                  </a:cubicBezTo>
                  <a:cubicBezTo>
                    <a:pt x="245" y="1"/>
                    <a:pt x="245" y="12"/>
                    <a:pt x="243" y="10"/>
                  </a:cubicBezTo>
                  <a:cubicBezTo>
                    <a:pt x="238" y="7"/>
                    <a:pt x="247" y="6"/>
                    <a:pt x="242" y="3"/>
                  </a:cubicBezTo>
                  <a:cubicBezTo>
                    <a:pt x="237" y="7"/>
                    <a:pt x="240" y="10"/>
                    <a:pt x="234" y="11"/>
                  </a:cubicBezTo>
                  <a:cubicBezTo>
                    <a:pt x="234" y="8"/>
                    <a:pt x="232" y="6"/>
                    <a:pt x="230" y="6"/>
                  </a:cubicBezTo>
                  <a:cubicBezTo>
                    <a:pt x="229" y="8"/>
                    <a:pt x="227" y="11"/>
                    <a:pt x="226" y="5"/>
                  </a:cubicBezTo>
                  <a:cubicBezTo>
                    <a:pt x="220" y="7"/>
                    <a:pt x="230" y="10"/>
                    <a:pt x="224" y="12"/>
                  </a:cubicBezTo>
                  <a:cubicBezTo>
                    <a:pt x="223" y="11"/>
                    <a:pt x="222" y="10"/>
                    <a:pt x="220" y="10"/>
                  </a:cubicBezTo>
                  <a:cubicBezTo>
                    <a:pt x="223" y="8"/>
                    <a:pt x="223" y="6"/>
                    <a:pt x="221" y="4"/>
                  </a:cubicBezTo>
                  <a:cubicBezTo>
                    <a:pt x="214" y="5"/>
                    <a:pt x="221" y="17"/>
                    <a:pt x="213" y="12"/>
                  </a:cubicBezTo>
                  <a:cubicBezTo>
                    <a:pt x="219" y="11"/>
                    <a:pt x="214" y="9"/>
                    <a:pt x="216" y="4"/>
                  </a:cubicBezTo>
                  <a:cubicBezTo>
                    <a:pt x="212" y="5"/>
                    <a:pt x="207" y="9"/>
                    <a:pt x="205" y="13"/>
                  </a:cubicBezTo>
                  <a:cubicBezTo>
                    <a:pt x="202" y="10"/>
                    <a:pt x="204" y="7"/>
                    <a:pt x="201" y="5"/>
                  </a:cubicBezTo>
                  <a:cubicBezTo>
                    <a:pt x="194" y="9"/>
                    <a:pt x="192" y="14"/>
                    <a:pt x="188" y="12"/>
                  </a:cubicBezTo>
                  <a:cubicBezTo>
                    <a:pt x="191" y="10"/>
                    <a:pt x="183" y="7"/>
                    <a:pt x="188" y="6"/>
                  </a:cubicBezTo>
                  <a:cubicBezTo>
                    <a:pt x="189" y="7"/>
                    <a:pt x="188" y="8"/>
                    <a:pt x="190" y="10"/>
                  </a:cubicBezTo>
                  <a:cubicBezTo>
                    <a:pt x="197" y="2"/>
                    <a:pt x="183" y="7"/>
                    <a:pt x="179" y="4"/>
                  </a:cubicBezTo>
                  <a:cubicBezTo>
                    <a:pt x="174" y="7"/>
                    <a:pt x="174" y="12"/>
                    <a:pt x="169" y="8"/>
                  </a:cubicBezTo>
                  <a:cubicBezTo>
                    <a:pt x="169" y="4"/>
                    <a:pt x="176" y="9"/>
                    <a:pt x="175" y="2"/>
                  </a:cubicBezTo>
                  <a:cubicBezTo>
                    <a:pt x="167" y="6"/>
                    <a:pt x="150" y="5"/>
                    <a:pt x="152" y="18"/>
                  </a:cubicBezTo>
                  <a:cubicBezTo>
                    <a:pt x="155" y="14"/>
                    <a:pt x="157" y="17"/>
                    <a:pt x="160" y="17"/>
                  </a:cubicBezTo>
                  <a:cubicBezTo>
                    <a:pt x="165" y="15"/>
                    <a:pt x="162" y="12"/>
                    <a:pt x="166" y="9"/>
                  </a:cubicBezTo>
                  <a:cubicBezTo>
                    <a:pt x="170" y="13"/>
                    <a:pt x="167" y="16"/>
                    <a:pt x="164" y="19"/>
                  </a:cubicBezTo>
                  <a:cubicBezTo>
                    <a:pt x="159" y="19"/>
                    <a:pt x="153" y="20"/>
                    <a:pt x="148" y="23"/>
                  </a:cubicBezTo>
                  <a:cubicBezTo>
                    <a:pt x="147" y="22"/>
                    <a:pt x="147" y="22"/>
                    <a:pt x="146" y="21"/>
                  </a:cubicBezTo>
                  <a:cubicBezTo>
                    <a:pt x="156" y="14"/>
                    <a:pt x="144" y="12"/>
                    <a:pt x="152" y="7"/>
                  </a:cubicBezTo>
                  <a:cubicBezTo>
                    <a:pt x="146" y="7"/>
                    <a:pt x="146" y="11"/>
                    <a:pt x="140" y="13"/>
                  </a:cubicBezTo>
                  <a:cubicBezTo>
                    <a:pt x="138" y="17"/>
                    <a:pt x="144" y="15"/>
                    <a:pt x="142" y="18"/>
                  </a:cubicBezTo>
                  <a:cubicBezTo>
                    <a:pt x="136" y="18"/>
                    <a:pt x="138" y="21"/>
                    <a:pt x="133" y="25"/>
                  </a:cubicBezTo>
                  <a:cubicBezTo>
                    <a:pt x="131" y="19"/>
                    <a:pt x="127" y="30"/>
                    <a:pt x="125" y="26"/>
                  </a:cubicBezTo>
                  <a:cubicBezTo>
                    <a:pt x="123" y="22"/>
                    <a:pt x="130" y="20"/>
                    <a:pt x="129" y="16"/>
                  </a:cubicBezTo>
                  <a:cubicBezTo>
                    <a:pt x="139" y="21"/>
                    <a:pt x="139" y="4"/>
                    <a:pt x="149" y="6"/>
                  </a:cubicBezTo>
                  <a:cubicBezTo>
                    <a:pt x="143" y="3"/>
                    <a:pt x="136" y="7"/>
                    <a:pt x="130" y="5"/>
                  </a:cubicBezTo>
                  <a:cubicBezTo>
                    <a:pt x="129" y="8"/>
                    <a:pt x="127" y="12"/>
                    <a:pt x="127" y="16"/>
                  </a:cubicBezTo>
                  <a:cubicBezTo>
                    <a:pt x="125" y="14"/>
                    <a:pt x="123" y="14"/>
                    <a:pt x="121" y="15"/>
                  </a:cubicBezTo>
                  <a:cubicBezTo>
                    <a:pt x="119" y="19"/>
                    <a:pt x="128" y="17"/>
                    <a:pt x="126" y="20"/>
                  </a:cubicBezTo>
                  <a:cubicBezTo>
                    <a:pt x="115" y="20"/>
                    <a:pt x="116" y="24"/>
                    <a:pt x="111" y="27"/>
                  </a:cubicBezTo>
                  <a:cubicBezTo>
                    <a:pt x="111" y="22"/>
                    <a:pt x="111" y="17"/>
                    <a:pt x="114" y="13"/>
                  </a:cubicBezTo>
                  <a:cubicBezTo>
                    <a:pt x="118" y="16"/>
                    <a:pt x="116" y="18"/>
                    <a:pt x="119" y="21"/>
                  </a:cubicBezTo>
                  <a:cubicBezTo>
                    <a:pt x="120" y="15"/>
                    <a:pt x="122" y="9"/>
                    <a:pt x="126" y="4"/>
                  </a:cubicBezTo>
                  <a:cubicBezTo>
                    <a:pt x="124" y="1"/>
                    <a:pt x="109" y="1"/>
                    <a:pt x="114" y="8"/>
                  </a:cubicBezTo>
                  <a:cubicBezTo>
                    <a:pt x="114" y="10"/>
                    <a:pt x="109" y="12"/>
                    <a:pt x="106" y="12"/>
                  </a:cubicBezTo>
                  <a:cubicBezTo>
                    <a:pt x="103" y="10"/>
                    <a:pt x="112" y="9"/>
                    <a:pt x="109" y="6"/>
                  </a:cubicBezTo>
                  <a:cubicBezTo>
                    <a:pt x="104" y="8"/>
                    <a:pt x="106" y="3"/>
                    <a:pt x="107" y="1"/>
                  </a:cubicBezTo>
                  <a:cubicBezTo>
                    <a:pt x="103" y="6"/>
                    <a:pt x="93" y="13"/>
                    <a:pt x="86" y="16"/>
                  </a:cubicBezTo>
                  <a:cubicBezTo>
                    <a:pt x="87" y="14"/>
                    <a:pt x="85" y="13"/>
                    <a:pt x="86" y="12"/>
                  </a:cubicBezTo>
                  <a:cubicBezTo>
                    <a:pt x="90" y="7"/>
                    <a:pt x="103" y="8"/>
                    <a:pt x="99" y="0"/>
                  </a:cubicBezTo>
                  <a:cubicBezTo>
                    <a:pt x="94" y="2"/>
                    <a:pt x="96" y="5"/>
                    <a:pt x="92" y="7"/>
                  </a:cubicBezTo>
                  <a:cubicBezTo>
                    <a:pt x="86" y="7"/>
                    <a:pt x="91" y="4"/>
                    <a:pt x="89" y="1"/>
                  </a:cubicBezTo>
                  <a:cubicBezTo>
                    <a:pt x="80" y="5"/>
                    <a:pt x="88" y="11"/>
                    <a:pt x="82" y="15"/>
                  </a:cubicBezTo>
                  <a:cubicBezTo>
                    <a:pt x="78" y="10"/>
                    <a:pt x="73" y="16"/>
                    <a:pt x="70" y="10"/>
                  </a:cubicBezTo>
                  <a:cubicBezTo>
                    <a:pt x="68" y="13"/>
                    <a:pt x="69" y="17"/>
                    <a:pt x="64" y="20"/>
                  </a:cubicBezTo>
                  <a:cubicBezTo>
                    <a:pt x="57" y="12"/>
                    <a:pt x="58" y="16"/>
                    <a:pt x="51" y="12"/>
                  </a:cubicBezTo>
                  <a:cubicBezTo>
                    <a:pt x="52" y="17"/>
                    <a:pt x="49" y="18"/>
                    <a:pt x="44" y="21"/>
                  </a:cubicBezTo>
                  <a:cubicBezTo>
                    <a:pt x="50" y="29"/>
                    <a:pt x="44" y="36"/>
                    <a:pt x="35" y="43"/>
                  </a:cubicBezTo>
                  <a:cubicBezTo>
                    <a:pt x="29" y="38"/>
                    <a:pt x="22" y="43"/>
                    <a:pt x="18" y="49"/>
                  </a:cubicBezTo>
                  <a:cubicBezTo>
                    <a:pt x="13" y="48"/>
                    <a:pt x="18" y="44"/>
                    <a:pt x="12" y="42"/>
                  </a:cubicBezTo>
                  <a:cubicBezTo>
                    <a:pt x="11" y="46"/>
                    <a:pt x="16" y="67"/>
                    <a:pt x="8" y="58"/>
                  </a:cubicBezTo>
                  <a:cubicBezTo>
                    <a:pt x="7" y="60"/>
                    <a:pt x="0" y="62"/>
                    <a:pt x="5" y="64"/>
                  </a:cubicBezTo>
                  <a:cubicBezTo>
                    <a:pt x="9" y="64"/>
                    <a:pt x="13" y="63"/>
                    <a:pt x="17" y="64"/>
                  </a:cubicBezTo>
                  <a:cubicBezTo>
                    <a:pt x="18" y="60"/>
                    <a:pt x="17" y="56"/>
                    <a:pt x="20" y="52"/>
                  </a:cubicBezTo>
                  <a:cubicBezTo>
                    <a:pt x="22" y="53"/>
                    <a:pt x="24" y="53"/>
                    <a:pt x="25" y="56"/>
                  </a:cubicBezTo>
                  <a:cubicBezTo>
                    <a:pt x="27" y="51"/>
                    <a:pt x="30" y="52"/>
                    <a:pt x="34" y="51"/>
                  </a:cubicBezTo>
                  <a:cubicBezTo>
                    <a:pt x="32" y="48"/>
                    <a:pt x="30" y="49"/>
                    <a:pt x="29" y="47"/>
                  </a:cubicBezTo>
                  <a:cubicBezTo>
                    <a:pt x="35" y="41"/>
                    <a:pt x="36" y="47"/>
                    <a:pt x="40" y="40"/>
                  </a:cubicBezTo>
                  <a:cubicBezTo>
                    <a:pt x="43" y="44"/>
                    <a:pt x="49" y="46"/>
                    <a:pt x="56" y="46"/>
                  </a:cubicBezTo>
                  <a:cubicBezTo>
                    <a:pt x="46" y="53"/>
                    <a:pt x="60" y="57"/>
                    <a:pt x="51" y="64"/>
                  </a:cubicBezTo>
                  <a:cubicBezTo>
                    <a:pt x="57" y="73"/>
                    <a:pt x="65" y="66"/>
                    <a:pt x="71" y="69"/>
                  </a:cubicBezTo>
                  <a:cubicBezTo>
                    <a:pt x="69" y="66"/>
                    <a:pt x="67" y="67"/>
                    <a:pt x="65" y="63"/>
                  </a:cubicBezTo>
                  <a:cubicBezTo>
                    <a:pt x="66" y="61"/>
                    <a:pt x="66" y="59"/>
                    <a:pt x="68" y="58"/>
                  </a:cubicBezTo>
                  <a:cubicBezTo>
                    <a:pt x="70" y="60"/>
                    <a:pt x="69" y="62"/>
                    <a:pt x="71" y="63"/>
                  </a:cubicBezTo>
                  <a:cubicBezTo>
                    <a:pt x="72" y="64"/>
                    <a:pt x="78" y="62"/>
                    <a:pt x="76" y="59"/>
                  </a:cubicBezTo>
                  <a:cubicBezTo>
                    <a:pt x="75" y="59"/>
                    <a:pt x="81" y="47"/>
                    <a:pt x="86" y="46"/>
                  </a:cubicBezTo>
                  <a:cubicBezTo>
                    <a:pt x="84" y="48"/>
                    <a:pt x="83" y="50"/>
                    <a:pt x="83" y="52"/>
                  </a:cubicBezTo>
                  <a:cubicBezTo>
                    <a:pt x="86" y="51"/>
                    <a:pt x="92" y="50"/>
                    <a:pt x="91" y="55"/>
                  </a:cubicBezTo>
                  <a:cubicBezTo>
                    <a:pt x="94" y="52"/>
                    <a:pt x="98" y="50"/>
                    <a:pt x="101" y="51"/>
                  </a:cubicBezTo>
                  <a:cubicBezTo>
                    <a:pt x="101" y="52"/>
                    <a:pt x="102" y="53"/>
                    <a:pt x="101" y="54"/>
                  </a:cubicBezTo>
                  <a:cubicBezTo>
                    <a:pt x="96" y="55"/>
                    <a:pt x="91" y="54"/>
                    <a:pt x="85" y="59"/>
                  </a:cubicBezTo>
                  <a:cubicBezTo>
                    <a:pt x="85" y="58"/>
                    <a:pt x="85" y="53"/>
                    <a:pt x="82" y="55"/>
                  </a:cubicBezTo>
                  <a:cubicBezTo>
                    <a:pt x="85" y="62"/>
                    <a:pt x="73" y="61"/>
                    <a:pt x="75" y="69"/>
                  </a:cubicBezTo>
                  <a:cubicBezTo>
                    <a:pt x="79" y="65"/>
                    <a:pt x="82" y="74"/>
                    <a:pt x="86" y="69"/>
                  </a:cubicBezTo>
                  <a:cubicBezTo>
                    <a:pt x="90" y="67"/>
                    <a:pt x="84" y="64"/>
                    <a:pt x="86" y="62"/>
                  </a:cubicBezTo>
                  <a:cubicBezTo>
                    <a:pt x="88" y="61"/>
                    <a:pt x="89" y="60"/>
                    <a:pt x="90" y="61"/>
                  </a:cubicBezTo>
                  <a:cubicBezTo>
                    <a:pt x="93" y="63"/>
                    <a:pt x="88" y="65"/>
                    <a:pt x="90" y="67"/>
                  </a:cubicBezTo>
                  <a:cubicBezTo>
                    <a:pt x="92" y="66"/>
                    <a:pt x="93" y="70"/>
                    <a:pt x="96" y="65"/>
                  </a:cubicBezTo>
                  <a:cubicBezTo>
                    <a:pt x="94" y="64"/>
                    <a:pt x="93" y="62"/>
                    <a:pt x="91" y="60"/>
                  </a:cubicBezTo>
                  <a:cubicBezTo>
                    <a:pt x="93" y="59"/>
                    <a:pt x="93" y="57"/>
                    <a:pt x="94" y="56"/>
                  </a:cubicBezTo>
                  <a:cubicBezTo>
                    <a:pt x="96" y="62"/>
                    <a:pt x="99" y="56"/>
                    <a:pt x="101" y="60"/>
                  </a:cubicBezTo>
                  <a:cubicBezTo>
                    <a:pt x="98" y="64"/>
                    <a:pt x="97" y="57"/>
                    <a:pt x="94" y="61"/>
                  </a:cubicBezTo>
                  <a:cubicBezTo>
                    <a:pt x="100" y="64"/>
                    <a:pt x="97" y="67"/>
                    <a:pt x="98" y="71"/>
                  </a:cubicBezTo>
                  <a:cubicBezTo>
                    <a:pt x="105" y="68"/>
                    <a:pt x="100" y="63"/>
                    <a:pt x="104" y="59"/>
                  </a:cubicBezTo>
                  <a:cubicBezTo>
                    <a:pt x="107" y="57"/>
                    <a:pt x="109" y="64"/>
                    <a:pt x="112" y="63"/>
                  </a:cubicBezTo>
                  <a:cubicBezTo>
                    <a:pt x="114" y="59"/>
                    <a:pt x="118" y="57"/>
                    <a:pt x="112" y="54"/>
                  </a:cubicBezTo>
                  <a:cubicBezTo>
                    <a:pt x="115" y="51"/>
                    <a:pt x="120" y="47"/>
                    <a:pt x="124" y="49"/>
                  </a:cubicBezTo>
                  <a:cubicBezTo>
                    <a:pt x="117" y="54"/>
                    <a:pt x="118" y="60"/>
                    <a:pt x="114" y="66"/>
                  </a:cubicBezTo>
                  <a:cubicBezTo>
                    <a:pt x="111" y="60"/>
                    <a:pt x="96" y="73"/>
                    <a:pt x="104" y="74"/>
                  </a:cubicBezTo>
                  <a:cubicBezTo>
                    <a:pt x="103" y="70"/>
                    <a:pt x="109" y="75"/>
                    <a:pt x="112" y="69"/>
                  </a:cubicBezTo>
                  <a:cubicBezTo>
                    <a:pt x="115" y="75"/>
                    <a:pt x="123" y="71"/>
                    <a:pt x="131" y="76"/>
                  </a:cubicBezTo>
                  <a:cubicBezTo>
                    <a:pt x="136" y="74"/>
                    <a:pt x="133" y="71"/>
                    <a:pt x="134" y="68"/>
                  </a:cubicBezTo>
                  <a:cubicBezTo>
                    <a:pt x="136" y="69"/>
                    <a:pt x="138" y="65"/>
                    <a:pt x="140" y="69"/>
                  </a:cubicBezTo>
                  <a:cubicBezTo>
                    <a:pt x="143" y="65"/>
                    <a:pt x="143" y="65"/>
                    <a:pt x="147" y="64"/>
                  </a:cubicBezTo>
                  <a:cubicBezTo>
                    <a:pt x="145" y="58"/>
                    <a:pt x="142" y="67"/>
                    <a:pt x="140" y="64"/>
                  </a:cubicBezTo>
                  <a:cubicBezTo>
                    <a:pt x="137" y="61"/>
                    <a:pt x="137" y="59"/>
                    <a:pt x="138" y="57"/>
                  </a:cubicBezTo>
                  <a:cubicBezTo>
                    <a:pt x="142" y="56"/>
                    <a:pt x="145" y="61"/>
                    <a:pt x="150" y="56"/>
                  </a:cubicBezTo>
                  <a:cubicBezTo>
                    <a:pt x="146" y="52"/>
                    <a:pt x="148" y="49"/>
                    <a:pt x="151" y="46"/>
                  </a:cubicBezTo>
                  <a:cubicBezTo>
                    <a:pt x="154" y="49"/>
                    <a:pt x="157" y="43"/>
                    <a:pt x="160" y="44"/>
                  </a:cubicBezTo>
                  <a:cubicBezTo>
                    <a:pt x="161" y="45"/>
                    <a:pt x="160" y="47"/>
                    <a:pt x="160" y="48"/>
                  </a:cubicBezTo>
                  <a:cubicBezTo>
                    <a:pt x="157" y="52"/>
                    <a:pt x="154" y="50"/>
                    <a:pt x="151" y="51"/>
                  </a:cubicBezTo>
                  <a:cubicBezTo>
                    <a:pt x="154" y="59"/>
                    <a:pt x="144" y="65"/>
                    <a:pt x="147" y="73"/>
                  </a:cubicBezTo>
                  <a:cubicBezTo>
                    <a:pt x="143" y="73"/>
                    <a:pt x="140" y="68"/>
                    <a:pt x="136" y="72"/>
                  </a:cubicBezTo>
                  <a:cubicBezTo>
                    <a:pt x="140" y="79"/>
                    <a:pt x="149" y="71"/>
                    <a:pt x="150" y="77"/>
                  </a:cubicBezTo>
                  <a:cubicBezTo>
                    <a:pt x="157" y="75"/>
                    <a:pt x="157" y="70"/>
                    <a:pt x="162" y="64"/>
                  </a:cubicBezTo>
                  <a:cubicBezTo>
                    <a:pt x="163" y="66"/>
                    <a:pt x="165" y="65"/>
                    <a:pt x="166" y="67"/>
                  </a:cubicBezTo>
                  <a:cubicBezTo>
                    <a:pt x="165" y="71"/>
                    <a:pt x="161" y="69"/>
                    <a:pt x="161" y="72"/>
                  </a:cubicBezTo>
                  <a:cubicBezTo>
                    <a:pt x="163" y="76"/>
                    <a:pt x="166" y="72"/>
                    <a:pt x="169" y="75"/>
                  </a:cubicBezTo>
                  <a:cubicBezTo>
                    <a:pt x="175" y="71"/>
                    <a:pt x="166" y="64"/>
                    <a:pt x="167" y="62"/>
                  </a:cubicBezTo>
                  <a:cubicBezTo>
                    <a:pt x="169" y="61"/>
                    <a:pt x="170" y="62"/>
                    <a:pt x="171" y="63"/>
                  </a:cubicBezTo>
                  <a:cubicBezTo>
                    <a:pt x="173" y="68"/>
                    <a:pt x="172" y="72"/>
                    <a:pt x="177" y="76"/>
                  </a:cubicBezTo>
                  <a:cubicBezTo>
                    <a:pt x="180" y="76"/>
                    <a:pt x="182" y="72"/>
                    <a:pt x="184" y="78"/>
                  </a:cubicBezTo>
                  <a:cubicBezTo>
                    <a:pt x="187" y="73"/>
                    <a:pt x="190" y="78"/>
                    <a:pt x="189" y="81"/>
                  </a:cubicBezTo>
                  <a:cubicBezTo>
                    <a:pt x="195" y="71"/>
                    <a:pt x="202" y="78"/>
                    <a:pt x="204" y="70"/>
                  </a:cubicBezTo>
                  <a:cubicBezTo>
                    <a:pt x="202" y="67"/>
                    <a:pt x="200" y="69"/>
                    <a:pt x="198" y="65"/>
                  </a:cubicBezTo>
                  <a:cubicBezTo>
                    <a:pt x="204" y="64"/>
                    <a:pt x="201" y="62"/>
                    <a:pt x="204" y="58"/>
                  </a:cubicBezTo>
                  <a:cubicBezTo>
                    <a:pt x="204" y="64"/>
                    <a:pt x="210" y="59"/>
                    <a:pt x="213" y="61"/>
                  </a:cubicBezTo>
                  <a:cubicBezTo>
                    <a:pt x="213" y="64"/>
                    <a:pt x="208" y="64"/>
                    <a:pt x="205" y="64"/>
                  </a:cubicBezTo>
                  <a:cubicBezTo>
                    <a:pt x="207" y="69"/>
                    <a:pt x="203" y="73"/>
                    <a:pt x="203" y="78"/>
                  </a:cubicBezTo>
                  <a:cubicBezTo>
                    <a:pt x="209" y="73"/>
                    <a:pt x="209" y="80"/>
                    <a:pt x="215" y="79"/>
                  </a:cubicBezTo>
                  <a:cubicBezTo>
                    <a:pt x="216" y="75"/>
                    <a:pt x="211" y="77"/>
                    <a:pt x="213" y="75"/>
                  </a:cubicBezTo>
                  <a:cubicBezTo>
                    <a:pt x="216" y="77"/>
                    <a:pt x="219" y="75"/>
                    <a:pt x="221" y="76"/>
                  </a:cubicBezTo>
                  <a:cubicBezTo>
                    <a:pt x="223" y="77"/>
                    <a:pt x="220" y="78"/>
                    <a:pt x="221" y="80"/>
                  </a:cubicBezTo>
                  <a:cubicBezTo>
                    <a:pt x="225" y="82"/>
                    <a:pt x="228" y="76"/>
                    <a:pt x="229" y="77"/>
                  </a:cubicBezTo>
                  <a:cubicBezTo>
                    <a:pt x="229" y="82"/>
                    <a:pt x="244" y="78"/>
                    <a:pt x="244" y="84"/>
                  </a:cubicBezTo>
                  <a:cubicBezTo>
                    <a:pt x="249" y="80"/>
                    <a:pt x="255" y="79"/>
                    <a:pt x="259" y="82"/>
                  </a:cubicBezTo>
                  <a:cubicBezTo>
                    <a:pt x="263" y="79"/>
                    <a:pt x="269" y="76"/>
                    <a:pt x="268" y="72"/>
                  </a:cubicBezTo>
                  <a:cubicBezTo>
                    <a:pt x="268" y="73"/>
                    <a:pt x="269" y="73"/>
                    <a:pt x="270" y="73"/>
                  </a:cubicBezTo>
                  <a:cubicBezTo>
                    <a:pt x="266" y="77"/>
                    <a:pt x="272" y="82"/>
                    <a:pt x="274" y="83"/>
                  </a:cubicBezTo>
                  <a:cubicBezTo>
                    <a:pt x="274" y="79"/>
                    <a:pt x="284" y="87"/>
                    <a:pt x="284" y="79"/>
                  </a:cubicBezTo>
                  <a:cubicBezTo>
                    <a:pt x="289" y="84"/>
                    <a:pt x="296" y="83"/>
                    <a:pt x="302" y="82"/>
                  </a:cubicBezTo>
                  <a:cubicBezTo>
                    <a:pt x="300" y="78"/>
                    <a:pt x="296" y="79"/>
                    <a:pt x="299" y="75"/>
                  </a:cubicBezTo>
                  <a:cubicBezTo>
                    <a:pt x="298" y="81"/>
                    <a:pt x="304" y="77"/>
                    <a:pt x="306" y="77"/>
                  </a:cubicBezTo>
                  <a:cubicBezTo>
                    <a:pt x="303" y="84"/>
                    <a:pt x="321" y="74"/>
                    <a:pt x="318" y="84"/>
                  </a:cubicBezTo>
                  <a:cubicBezTo>
                    <a:pt x="314" y="77"/>
                    <a:pt x="310" y="84"/>
                    <a:pt x="305" y="83"/>
                  </a:cubicBezTo>
                  <a:cubicBezTo>
                    <a:pt x="305" y="84"/>
                    <a:pt x="306" y="84"/>
                    <a:pt x="305" y="85"/>
                  </a:cubicBezTo>
                  <a:cubicBezTo>
                    <a:pt x="305" y="86"/>
                    <a:pt x="305" y="87"/>
                    <a:pt x="305" y="88"/>
                  </a:cubicBezTo>
                  <a:cubicBezTo>
                    <a:pt x="312" y="84"/>
                    <a:pt x="317" y="85"/>
                    <a:pt x="327" y="86"/>
                  </a:cubicBezTo>
                  <a:cubicBezTo>
                    <a:pt x="337" y="86"/>
                    <a:pt x="354" y="90"/>
                    <a:pt x="362" y="87"/>
                  </a:cubicBezTo>
                  <a:cubicBezTo>
                    <a:pt x="364" y="86"/>
                    <a:pt x="364" y="86"/>
                    <a:pt x="364" y="85"/>
                  </a:cubicBezTo>
                  <a:cubicBezTo>
                    <a:pt x="363" y="84"/>
                    <a:pt x="364" y="84"/>
                    <a:pt x="364" y="85"/>
                  </a:cubicBezTo>
                  <a:cubicBezTo>
                    <a:pt x="364" y="85"/>
                    <a:pt x="365" y="86"/>
                    <a:pt x="365" y="86"/>
                  </a:cubicBezTo>
                  <a:cubicBezTo>
                    <a:pt x="372" y="93"/>
                    <a:pt x="389" y="81"/>
                    <a:pt x="387" y="91"/>
                  </a:cubicBezTo>
                  <a:cubicBezTo>
                    <a:pt x="387" y="87"/>
                    <a:pt x="400" y="85"/>
                    <a:pt x="399" y="90"/>
                  </a:cubicBezTo>
                  <a:cubicBezTo>
                    <a:pt x="413" y="85"/>
                    <a:pt x="426" y="87"/>
                    <a:pt x="439" y="90"/>
                  </a:cubicBezTo>
                  <a:cubicBezTo>
                    <a:pt x="448" y="88"/>
                    <a:pt x="461" y="85"/>
                    <a:pt x="465" y="91"/>
                  </a:cubicBezTo>
                  <a:cubicBezTo>
                    <a:pt x="464" y="90"/>
                    <a:pt x="465" y="89"/>
                    <a:pt x="466" y="87"/>
                  </a:cubicBezTo>
                  <a:cubicBezTo>
                    <a:pt x="481" y="89"/>
                    <a:pt x="505" y="89"/>
                    <a:pt x="524" y="92"/>
                  </a:cubicBezTo>
                  <a:cubicBezTo>
                    <a:pt x="539" y="86"/>
                    <a:pt x="551" y="95"/>
                    <a:pt x="566" y="89"/>
                  </a:cubicBezTo>
                  <a:cubicBezTo>
                    <a:pt x="569" y="91"/>
                    <a:pt x="572" y="89"/>
                    <a:pt x="575" y="93"/>
                  </a:cubicBezTo>
                  <a:cubicBezTo>
                    <a:pt x="588" y="85"/>
                    <a:pt x="600" y="94"/>
                    <a:pt x="614" y="87"/>
                  </a:cubicBezTo>
                  <a:cubicBezTo>
                    <a:pt x="615" y="88"/>
                    <a:pt x="616" y="90"/>
                    <a:pt x="616" y="91"/>
                  </a:cubicBezTo>
                  <a:cubicBezTo>
                    <a:pt x="625" y="89"/>
                    <a:pt x="634" y="85"/>
                    <a:pt x="641" y="86"/>
                  </a:cubicBezTo>
                  <a:cubicBezTo>
                    <a:pt x="643" y="86"/>
                    <a:pt x="646" y="89"/>
                    <a:pt x="648" y="89"/>
                  </a:cubicBezTo>
                  <a:cubicBezTo>
                    <a:pt x="652" y="89"/>
                    <a:pt x="655" y="84"/>
                    <a:pt x="659" y="85"/>
                  </a:cubicBezTo>
                  <a:cubicBezTo>
                    <a:pt x="661" y="85"/>
                    <a:pt x="662" y="88"/>
                    <a:pt x="665" y="87"/>
                  </a:cubicBezTo>
                  <a:cubicBezTo>
                    <a:pt x="669" y="87"/>
                    <a:pt x="669" y="86"/>
                    <a:pt x="675" y="85"/>
                  </a:cubicBezTo>
                  <a:cubicBezTo>
                    <a:pt x="687" y="81"/>
                    <a:pt x="703" y="89"/>
                    <a:pt x="708" y="79"/>
                  </a:cubicBezTo>
                  <a:cubicBezTo>
                    <a:pt x="708" y="81"/>
                    <a:pt x="709" y="82"/>
                    <a:pt x="712" y="83"/>
                  </a:cubicBezTo>
                  <a:cubicBezTo>
                    <a:pt x="715" y="79"/>
                    <a:pt x="717" y="79"/>
                    <a:pt x="721" y="74"/>
                  </a:cubicBezTo>
                  <a:cubicBezTo>
                    <a:pt x="722" y="77"/>
                    <a:pt x="720" y="79"/>
                    <a:pt x="721" y="81"/>
                  </a:cubicBezTo>
                  <a:cubicBezTo>
                    <a:pt x="728" y="77"/>
                    <a:pt x="735" y="72"/>
                    <a:pt x="736" y="64"/>
                  </a:cubicBezTo>
                  <a:cubicBezTo>
                    <a:pt x="742" y="66"/>
                    <a:pt x="744" y="59"/>
                    <a:pt x="748" y="58"/>
                  </a:cubicBezTo>
                  <a:cubicBezTo>
                    <a:pt x="745" y="56"/>
                    <a:pt x="748" y="50"/>
                    <a:pt x="743" y="51"/>
                  </a:cubicBezTo>
                  <a:cubicBezTo>
                    <a:pt x="742" y="55"/>
                    <a:pt x="745" y="56"/>
                    <a:pt x="744" y="58"/>
                  </a:cubicBezTo>
                  <a:cubicBezTo>
                    <a:pt x="740" y="59"/>
                    <a:pt x="732" y="63"/>
                    <a:pt x="732" y="56"/>
                  </a:cubicBezTo>
                  <a:cubicBezTo>
                    <a:pt x="731" y="61"/>
                    <a:pt x="726" y="59"/>
                    <a:pt x="726" y="62"/>
                  </a:cubicBezTo>
                  <a:cubicBezTo>
                    <a:pt x="733" y="58"/>
                    <a:pt x="727" y="71"/>
                    <a:pt x="730" y="69"/>
                  </a:cubicBezTo>
                  <a:cubicBezTo>
                    <a:pt x="732" y="68"/>
                    <a:pt x="729" y="62"/>
                    <a:pt x="732" y="65"/>
                  </a:cubicBezTo>
                  <a:cubicBezTo>
                    <a:pt x="733" y="68"/>
                    <a:pt x="731" y="70"/>
                    <a:pt x="728" y="72"/>
                  </a:cubicBezTo>
                  <a:cubicBezTo>
                    <a:pt x="727" y="66"/>
                    <a:pt x="723" y="75"/>
                    <a:pt x="721" y="72"/>
                  </a:cubicBezTo>
                  <a:cubicBezTo>
                    <a:pt x="721" y="71"/>
                    <a:pt x="720" y="70"/>
                    <a:pt x="719" y="70"/>
                  </a:cubicBezTo>
                  <a:cubicBezTo>
                    <a:pt x="726" y="65"/>
                    <a:pt x="720" y="62"/>
                    <a:pt x="725" y="56"/>
                  </a:cubicBezTo>
                  <a:cubicBezTo>
                    <a:pt x="732" y="58"/>
                    <a:pt x="730" y="47"/>
                    <a:pt x="736" y="53"/>
                  </a:cubicBezTo>
                  <a:cubicBezTo>
                    <a:pt x="737" y="50"/>
                    <a:pt x="746" y="41"/>
                    <a:pt x="739" y="40"/>
                  </a:cubicBezTo>
                  <a:cubicBezTo>
                    <a:pt x="741" y="41"/>
                    <a:pt x="734" y="48"/>
                    <a:pt x="733" y="43"/>
                  </a:cubicBezTo>
                  <a:cubicBezTo>
                    <a:pt x="729" y="46"/>
                    <a:pt x="726" y="58"/>
                    <a:pt x="720" y="51"/>
                  </a:cubicBezTo>
                  <a:cubicBezTo>
                    <a:pt x="722" y="47"/>
                    <a:pt x="723" y="47"/>
                    <a:pt x="727" y="47"/>
                  </a:cubicBezTo>
                  <a:cubicBezTo>
                    <a:pt x="723" y="44"/>
                    <a:pt x="729" y="42"/>
                    <a:pt x="728" y="39"/>
                  </a:cubicBezTo>
                  <a:cubicBezTo>
                    <a:pt x="724" y="39"/>
                    <a:pt x="725" y="30"/>
                    <a:pt x="730" y="27"/>
                  </a:cubicBezTo>
                  <a:cubicBezTo>
                    <a:pt x="731" y="29"/>
                    <a:pt x="732" y="30"/>
                    <a:pt x="733" y="32"/>
                  </a:cubicBezTo>
                  <a:cubicBezTo>
                    <a:pt x="734" y="31"/>
                    <a:pt x="735" y="31"/>
                    <a:pt x="736" y="30"/>
                  </a:cubicBezTo>
                  <a:cubicBezTo>
                    <a:pt x="737" y="29"/>
                    <a:pt x="736" y="27"/>
                    <a:pt x="736" y="26"/>
                  </a:cubicBezTo>
                  <a:cubicBezTo>
                    <a:pt x="735" y="27"/>
                    <a:pt x="733" y="28"/>
                    <a:pt x="732" y="26"/>
                  </a:cubicBezTo>
                  <a:cubicBezTo>
                    <a:pt x="734" y="22"/>
                    <a:pt x="738" y="21"/>
                    <a:pt x="736" y="17"/>
                  </a:cubicBezTo>
                  <a:cubicBezTo>
                    <a:pt x="733" y="19"/>
                    <a:pt x="734" y="21"/>
                    <a:pt x="730" y="23"/>
                  </a:cubicBezTo>
                  <a:cubicBezTo>
                    <a:pt x="724" y="22"/>
                    <a:pt x="725" y="19"/>
                    <a:pt x="724" y="13"/>
                  </a:cubicBezTo>
                  <a:cubicBezTo>
                    <a:pt x="728" y="14"/>
                    <a:pt x="731" y="16"/>
                    <a:pt x="735" y="14"/>
                  </a:cubicBezTo>
                  <a:cubicBezTo>
                    <a:pt x="732" y="10"/>
                    <a:pt x="725" y="13"/>
                    <a:pt x="725" y="7"/>
                  </a:cubicBezTo>
                  <a:cubicBezTo>
                    <a:pt x="723" y="9"/>
                    <a:pt x="723" y="10"/>
                    <a:pt x="723" y="11"/>
                  </a:cubicBezTo>
                  <a:cubicBezTo>
                    <a:pt x="715" y="0"/>
                    <a:pt x="704" y="15"/>
                    <a:pt x="697" y="8"/>
                  </a:cubicBezTo>
                  <a:cubicBezTo>
                    <a:pt x="692" y="9"/>
                    <a:pt x="697" y="17"/>
                    <a:pt x="693" y="15"/>
                  </a:cubicBezTo>
                  <a:cubicBezTo>
                    <a:pt x="696" y="11"/>
                    <a:pt x="689" y="17"/>
                    <a:pt x="689" y="12"/>
                  </a:cubicBezTo>
                  <a:cubicBezTo>
                    <a:pt x="692" y="10"/>
                    <a:pt x="695" y="8"/>
                    <a:pt x="693" y="6"/>
                  </a:cubicBezTo>
                  <a:cubicBezTo>
                    <a:pt x="687" y="9"/>
                    <a:pt x="689" y="7"/>
                    <a:pt x="689" y="10"/>
                  </a:cubicBezTo>
                  <a:cubicBezTo>
                    <a:pt x="684" y="9"/>
                    <a:pt x="676" y="11"/>
                    <a:pt x="674" y="13"/>
                  </a:cubicBezTo>
                  <a:cubicBezTo>
                    <a:pt x="672" y="12"/>
                    <a:pt x="672" y="10"/>
                    <a:pt x="672" y="9"/>
                  </a:cubicBezTo>
                  <a:cubicBezTo>
                    <a:pt x="668" y="10"/>
                    <a:pt x="664" y="10"/>
                    <a:pt x="660" y="10"/>
                  </a:cubicBezTo>
                  <a:cubicBezTo>
                    <a:pt x="661" y="11"/>
                    <a:pt x="658" y="13"/>
                    <a:pt x="658" y="15"/>
                  </a:cubicBezTo>
                  <a:cubicBezTo>
                    <a:pt x="658" y="8"/>
                    <a:pt x="656" y="16"/>
                    <a:pt x="654" y="14"/>
                  </a:cubicBezTo>
                  <a:cubicBezTo>
                    <a:pt x="654" y="13"/>
                    <a:pt x="653" y="13"/>
                    <a:pt x="652" y="12"/>
                  </a:cubicBezTo>
                  <a:cubicBezTo>
                    <a:pt x="654" y="11"/>
                    <a:pt x="655" y="12"/>
                    <a:pt x="657" y="10"/>
                  </a:cubicBezTo>
                  <a:cubicBezTo>
                    <a:pt x="653" y="8"/>
                    <a:pt x="643" y="5"/>
                    <a:pt x="644" y="13"/>
                  </a:cubicBezTo>
                  <a:cubicBezTo>
                    <a:pt x="645" y="12"/>
                    <a:pt x="648" y="11"/>
                    <a:pt x="646" y="13"/>
                  </a:cubicBezTo>
                  <a:cubicBezTo>
                    <a:pt x="642" y="15"/>
                    <a:pt x="644" y="12"/>
                    <a:pt x="642" y="9"/>
                  </a:cubicBezTo>
                  <a:cubicBezTo>
                    <a:pt x="638" y="11"/>
                    <a:pt x="631" y="8"/>
                    <a:pt x="630" y="13"/>
                  </a:cubicBezTo>
                  <a:cubicBezTo>
                    <a:pt x="626" y="9"/>
                    <a:pt x="618" y="13"/>
                    <a:pt x="622" y="8"/>
                  </a:cubicBezTo>
                  <a:cubicBezTo>
                    <a:pt x="621" y="9"/>
                    <a:pt x="620" y="8"/>
                    <a:pt x="620" y="7"/>
                  </a:cubicBezTo>
                  <a:cubicBezTo>
                    <a:pt x="617" y="8"/>
                    <a:pt x="619" y="10"/>
                    <a:pt x="618" y="12"/>
                  </a:cubicBezTo>
                  <a:cubicBezTo>
                    <a:pt x="617" y="10"/>
                    <a:pt x="615" y="12"/>
                    <a:pt x="614" y="11"/>
                  </a:cubicBezTo>
                  <a:cubicBezTo>
                    <a:pt x="616" y="10"/>
                    <a:pt x="618" y="8"/>
                    <a:pt x="616" y="6"/>
                  </a:cubicBezTo>
                  <a:cubicBezTo>
                    <a:pt x="611" y="7"/>
                    <a:pt x="607" y="11"/>
                    <a:pt x="600" y="9"/>
                  </a:cubicBezTo>
                  <a:cubicBezTo>
                    <a:pt x="601" y="9"/>
                    <a:pt x="607" y="9"/>
                    <a:pt x="604" y="6"/>
                  </a:cubicBezTo>
                  <a:cubicBezTo>
                    <a:pt x="601" y="6"/>
                    <a:pt x="595" y="6"/>
                    <a:pt x="594" y="11"/>
                  </a:cubicBezTo>
                  <a:cubicBezTo>
                    <a:pt x="589" y="4"/>
                    <a:pt x="584" y="11"/>
                    <a:pt x="580" y="12"/>
                  </a:cubicBezTo>
                  <a:cubicBezTo>
                    <a:pt x="582" y="11"/>
                    <a:pt x="583" y="9"/>
                    <a:pt x="582" y="7"/>
                  </a:cubicBezTo>
                  <a:cubicBezTo>
                    <a:pt x="578" y="12"/>
                    <a:pt x="581" y="4"/>
                    <a:pt x="578" y="7"/>
                  </a:cubicBezTo>
                  <a:cubicBezTo>
                    <a:pt x="576" y="11"/>
                    <a:pt x="574" y="9"/>
                    <a:pt x="571" y="7"/>
                  </a:cubicBezTo>
                  <a:cubicBezTo>
                    <a:pt x="566" y="14"/>
                    <a:pt x="564" y="5"/>
                    <a:pt x="559" y="11"/>
                  </a:cubicBezTo>
                  <a:close/>
                  <a:moveTo>
                    <a:pt x="231" y="32"/>
                  </a:moveTo>
                  <a:cubicBezTo>
                    <a:pt x="227" y="31"/>
                    <a:pt x="230" y="31"/>
                    <a:pt x="227" y="28"/>
                  </a:cubicBezTo>
                  <a:cubicBezTo>
                    <a:pt x="231" y="24"/>
                    <a:pt x="236" y="30"/>
                    <a:pt x="231" y="32"/>
                  </a:cubicBezTo>
                  <a:close/>
                  <a:moveTo>
                    <a:pt x="231" y="21"/>
                  </a:moveTo>
                  <a:cubicBezTo>
                    <a:pt x="230" y="21"/>
                    <a:pt x="222" y="23"/>
                    <a:pt x="227" y="23"/>
                  </a:cubicBezTo>
                  <a:cubicBezTo>
                    <a:pt x="228" y="25"/>
                    <a:pt x="222" y="25"/>
                    <a:pt x="221" y="22"/>
                  </a:cubicBezTo>
                  <a:cubicBezTo>
                    <a:pt x="224" y="23"/>
                    <a:pt x="228" y="16"/>
                    <a:pt x="231" y="21"/>
                  </a:cubicBezTo>
                  <a:close/>
                  <a:moveTo>
                    <a:pt x="201" y="36"/>
                  </a:moveTo>
                  <a:cubicBezTo>
                    <a:pt x="201" y="32"/>
                    <a:pt x="207" y="22"/>
                    <a:pt x="209" y="30"/>
                  </a:cubicBezTo>
                  <a:cubicBezTo>
                    <a:pt x="203" y="27"/>
                    <a:pt x="206" y="33"/>
                    <a:pt x="201" y="36"/>
                  </a:cubicBezTo>
                  <a:close/>
                  <a:moveTo>
                    <a:pt x="211" y="26"/>
                  </a:moveTo>
                  <a:cubicBezTo>
                    <a:pt x="213" y="25"/>
                    <a:pt x="213" y="26"/>
                    <a:pt x="212" y="27"/>
                  </a:cubicBezTo>
                  <a:cubicBezTo>
                    <a:pt x="217" y="29"/>
                    <a:pt x="212" y="22"/>
                    <a:pt x="217" y="23"/>
                  </a:cubicBezTo>
                  <a:cubicBezTo>
                    <a:pt x="216" y="26"/>
                    <a:pt x="217" y="30"/>
                    <a:pt x="213" y="32"/>
                  </a:cubicBezTo>
                  <a:cubicBezTo>
                    <a:pt x="212" y="30"/>
                    <a:pt x="212" y="28"/>
                    <a:pt x="211" y="26"/>
                  </a:cubicBezTo>
                  <a:close/>
                  <a:moveTo>
                    <a:pt x="217" y="16"/>
                  </a:moveTo>
                  <a:cubicBezTo>
                    <a:pt x="216" y="19"/>
                    <a:pt x="217" y="19"/>
                    <a:pt x="219" y="18"/>
                  </a:cubicBezTo>
                  <a:cubicBezTo>
                    <a:pt x="220" y="19"/>
                    <a:pt x="219" y="20"/>
                    <a:pt x="220" y="21"/>
                  </a:cubicBezTo>
                  <a:cubicBezTo>
                    <a:pt x="219" y="21"/>
                    <a:pt x="219" y="22"/>
                    <a:pt x="218" y="23"/>
                  </a:cubicBezTo>
                  <a:cubicBezTo>
                    <a:pt x="216" y="20"/>
                    <a:pt x="215" y="21"/>
                    <a:pt x="213" y="19"/>
                  </a:cubicBezTo>
                  <a:cubicBezTo>
                    <a:pt x="214" y="18"/>
                    <a:pt x="215" y="17"/>
                    <a:pt x="217" y="16"/>
                  </a:cubicBezTo>
                  <a:close/>
                  <a:moveTo>
                    <a:pt x="196" y="25"/>
                  </a:moveTo>
                  <a:cubicBezTo>
                    <a:pt x="193" y="27"/>
                    <a:pt x="196" y="29"/>
                    <a:pt x="195" y="31"/>
                  </a:cubicBezTo>
                  <a:cubicBezTo>
                    <a:pt x="193" y="27"/>
                    <a:pt x="186" y="16"/>
                    <a:pt x="180" y="21"/>
                  </a:cubicBezTo>
                  <a:cubicBezTo>
                    <a:pt x="177" y="18"/>
                    <a:pt x="187" y="17"/>
                    <a:pt x="184" y="14"/>
                  </a:cubicBezTo>
                  <a:cubicBezTo>
                    <a:pt x="187" y="17"/>
                    <a:pt x="191" y="19"/>
                    <a:pt x="196" y="25"/>
                  </a:cubicBezTo>
                  <a:close/>
                  <a:moveTo>
                    <a:pt x="181" y="31"/>
                  </a:moveTo>
                  <a:cubicBezTo>
                    <a:pt x="181" y="30"/>
                    <a:pt x="180" y="28"/>
                    <a:pt x="179" y="26"/>
                  </a:cubicBezTo>
                  <a:cubicBezTo>
                    <a:pt x="180" y="26"/>
                    <a:pt x="182" y="25"/>
                    <a:pt x="184" y="24"/>
                  </a:cubicBezTo>
                  <a:cubicBezTo>
                    <a:pt x="187" y="27"/>
                    <a:pt x="184" y="29"/>
                    <a:pt x="181" y="31"/>
                  </a:cubicBezTo>
                  <a:close/>
                  <a:moveTo>
                    <a:pt x="184" y="11"/>
                  </a:moveTo>
                  <a:cubicBezTo>
                    <a:pt x="181" y="15"/>
                    <a:pt x="179" y="12"/>
                    <a:pt x="177" y="15"/>
                  </a:cubicBezTo>
                  <a:cubicBezTo>
                    <a:pt x="172" y="11"/>
                    <a:pt x="183" y="10"/>
                    <a:pt x="180" y="7"/>
                  </a:cubicBezTo>
                  <a:cubicBezTo>
                    <a:pt x="184" y="5"/>
                    <a:pt x="181" y="10"/>
                    <a:pt x="184" y="11"/>
                  </a:cubicBezTo>
                  <a:close/>
                  <a:moveTo>
                    <a:pt x="88" y="30"/>
                  </a:moveTo>
                  <a:cubicBezTo>
                    <a:pt x="87" y="25"/>
                    <a:pt x="93" y="22"/>
                    <a:pt x="97" y="18"/>
                  </a:cubicBezTo>
                  <a:cubicBezTo>
                    <a:pt x="96" y="17"/>
                    <a:pt x="95" y="16"/>
                    <a:pt x="95" y="16"/>
                  </a:cubicBezTo>
                  <a:cubicBezTo>
                    <a:pt x="101" y="18"/>
                    <a:pt x="102" y="25"/>
                    <a:pt x="88" y="30"/>
                  </a:cubicBezTo>
                  <a:close/>
                  <a:moveTo>
                    <a:pt x="74" y="17"/>
                  </a:moveTo>
                  <a:cubicBezTo>
                    <a:pt x="79" y="24"/>
                    <a:pt x="80" y="13"/>
                    <a:pt x="85" y="18"/>
                  </a:cubicBezTo>
                  <a:cubicBezTo>
                    <a:pt x="87" y="24"/>
                    <a:pt x="81" y="35"/>
                    <a:pt x="85" y="38"/>
                  </a:cubicBezTo>
                  <a:cubicBezTo>
                    <a:pt x="86" y="42"/>
                    <a:pt x="80" y="37"/>
                    <a:pt x="79" y="39"/>
                  </a:cubicBezTo>
                  <a:cubicBezTo>
                    <a:pt x="78" y="34"/>
                    <a:pt x="81" y="30"/>
                    <a:pt x="82" y="25"/>
                  </a:cubicBezTo>
                  <a:cubicBezTo>
                    <a:pt x="78" y="21"/>
                    <a:pt x="71" y="28"/>
                    <a:pt x="66" y="23"/>
                  </a:cubicBezTo>
                  <a:cubicBezTo>
                    <a:pt x="69" y="21"/>
                    <a:pt x="72" y="19"/>
                    <a:pt x="74" y="17"/>
                  </a:cubicBezTo>
                  <a:close/>
                  <a:moveTo>
                    <a:pt x="48" y="23"/>
                  </a:moveTo>
                  <a:cubicBezTo>
                    <a:pt x="52" y="17"/>
                    <a:pt x="55" y="22"/>
                    <a:pt x="59" y="18"/>
                  </a:cubicBezTo>
                  <a:cubicBezTo>
                    <a:pt x="56" y="23"/>
                    <a:pt x="53" y="27"/>
                    <a:pt x="51" y="32"/>
                  </a:cubicBezTo>
                  <a:cubicBezTo>
                    <a:pt x="50" y="29"/>
                    <a:pt x="50" y="26"/>
                    <a:pt x="48" y="23"/>
                  </a:cubicBezTo>
                  <a:close/>
                  <a:moveTo>
                    <a:pt x="54" y="40"/>
                  </a:moveTo>
                  <a:cubicBezTo>
                    <a:pt x="56" y="40"/>
                    <a:pt x="58" y="40"/>
                    <a:pt x="59" y="40"/>
                  </a:cubicBezTo>
                  <a:cubicBezTo>
                    <a:pt x="57" y="51"/>
                    <a:pt x="48" y="41"/>
                    <a:pt x="46" y="36"/>
                  </a:cubicBezTo>
                  <a:cubicBezTo>
                    <a:pt x="55" y="39"/>
                    <a:pt x="57" y="20"/>
                    <a:pt x="66" y="25"/>
                  </a:cubicBezTo>
                  <a:cubicBezTo>
                    <a:pt x="63" y="28"/>
                    <a:pt x="64" y="34"/>
                    <a:pt x="58" y="33"/>
                  </a:cubicBezTo>
                  <a:cubicBezTo>
                    <a:pt x="61" y="36"/>
                    <a:pt x="64" y="37"/>
                    <a:pt x="68" y="35"/>
                  </a:cubicBezTo>
                  <a:cubicBezTo>
                    <a:pt x="71" y="32"/>
                    <a:pt x="65" y="34"/>
                    <a:pt x="65" y="30"/>
                  </a:cubicBezTo>
                  <a:cubicBezTo>
                    <a:pt x="67" y="31"/>
                    <a:pt x="71" y="28"/>
                    <a:pt x="74" y="28"/>
                  </a:cubicBezTo>
                  <a:cubicBezTo>
                    <a:pt x="78" y="32"/>
                    <a:pt x="68" y="34"/>
                    <a:pt x="71" y="38"/>
                  </a:cubicBezTo>
                  <a:cubicBezTo>
                    <a:pt x="66" y="38"/>
                    <a:pt x="57" y="41"/>
                    <a:pt x="56" y="35"/>
                  </a:cubicBezTo>
                  <a:cubicBezTo>
                    <a:pt x="55" y="37"/>
                    <a:pt x="56" y="39"/>
                    <a:pt x="54" y="40"/>
                  </a:cubicBezTo>
                  <a:close/>
                  <a:moveTo>
                    <a:pt x="61" y="55"/>
                  </a:moveTo>
                  <a:cubicBezTo>
                    <a:pt x="59" y="55"/>
                    <a:pt x="57" y="53"/>
                    <a:pt x="56" y="51"/>
                  </a:cubicBezTo>
                  <a:cubicBezTo>
                    <a:pt x="63" y="47"/>
                    <a:pt x="63" y="47"/>
                    <a:pt x="64" y="41"/>
                  </a:cubicBezTo>
                  <a:cubicBezTo>
                    <a:pt x="68" y="42"/>
                    <a:pt x="66" y="45"/>
                    <a:pt x="70" y="48"/>
                  </a:cubicBezTo>
                  <a:cubicBezTo>
                    <a:pt x="72" y="45"/>
                    <a:pt x="71" y="41"/>
                    <a:pt x="76" y="38"/>
                  </a:cubicBezTo>
                  <a:cubicBezTo>
                    <a:pt x="76" y="40"/>
                    <a:pt x="77" y="42"/>
                    <a:pt x="79" y="44"/>
                  </a:cubicBezTo>
                  <a:cubicBezTo>
                    <a:pt x="73" y="47"/>
                    <a:pt x="76" y="52"/>
                    <a:pt x="67" y="56"/>
                  </a:cubicBezTo>
                  <a:cubicBezTo>
                    <a:pt x="65" y="54"/>
                    <a:pt x="66" y="52"/>
                    <a:pt x="64" y="50"/>
                  </a:cubicBezTo>
                  <a:cubicBezTo>
                    <a:pt x="62" y="52"/>
                    <a:pt x="63" y="54"/>
                    <a:pt x="61" y="55"/>
                  </a:cubicBezTo>
                  <a:close/>
                  <a:moveTo>
                    <a:pt x="60" y="68"/>
                  </a:moveTo>
                  <a:cubicBezTo>
                    <a:pt x="56" y="66"/>
                    <a:pt x="58" y="66"/>
                    <a:pt x="55" y="61"/>
                  </a:cubicBezTo>
                  <a:cubicBezTo>
                    <a:pt x="57" y="60"/>
                    <a:pt x="58" y="59"/>
                    <a:pt x="60" y="57"/>
                  </a:cubicBezTo>
                  <a:cubicBezTo>
                    <a:pt x="60" y="59"/>
                    <a:pt x="61" y="62"/>
                    <a:pt x="63" y="60"/>
                  </a:cubicBezTo>
                  <a:cubicBezTo>
                    <a:pt x="61" y="62"/>
                    <a:pt x="62" y="64"/>
                    <a:pt x="60" y="68"/>
                  </a:cubicBezTo>
                  <a:close/>
                  <a:moveTo>
                    <a:pt x="95" y="48"/>
                  </a:moveTo>
                  <a:cubicBezTo>
                    <a:pt x="92" y="46"/>
                    <a:pt x="96" y="44"/>
                    <a:pt x="96" y="42"/>
                  </a:cubicBezTo>
                  <a:cubicBezTo>
                    <a:pt x="91" y="39"/>
                    <a:pt x="92" y="44"/>
                    <a:pt x="88" y="46"/>
                  </a:cubicBezTo>
                  <a:cubicBezTo>
                    <a:pt x="87" y="45"/>
                    <a:pt x="86" y="43"/>
                    <a:pt x="85" y="42"/>
                  </a:cubicBezTo>
                  <a:cubicBezTo>
                    <a:pt x="96" y="36"/>
                    <a:pt x="95" y="29"/>
                    <a:pt x="107" y="20"/>
                  </a:cubicBezTo>
                  <a:cubicBezTo>
                    <a:pt x="111" y="23"/>
                    <a:pt x="104" y="32"/>
                    <a:pt x="100" y="27"/>
                  </a:cubicBezTo>
                  <a:cubicBezTo>
                    <a:pt x="100" y="32"/>
                    <a:pt x="99" y="35"/>
                    <a:pt x="101" y="40"/>
                  </a:cubicBezTo>
                  <a:cubicBezTo>
                    <a:pt x="95" y="42"/>
                    <a:pt x="100" y="46"/>
                    <a:pt x="95" y="48"/>
                  </a:cubicBezTo>
                  <a:close/>
                  <a:moveTo>
                    <a:pt x="104" y="52"/>
                  </a:moveTo>
                  <a:cubicBezTo>
                    <a:pt x="105" y="51"/>
                    <a:pt x="107" y="49"/>
                    <a:pt x="109" y="48"/>
                  </a:cubicBezTo>
                  <a:cubicBezTo>
                    <a:pt x="111" y="50"/>
                    <a:pt x="111" y="51"/>
                    <a:pt x="112" y="53"/>
                  </a:cubicBezTo>
                  <a:cubicBezTo>
                    <a:pt x="109" y="55"/>
                    <a:pt x="106" y="55"/>
                    <a:pt x="104" y="52"/>
                  </a:cubicBezTo>
                  <a:close/>
                  <a:moveTo>
                    <a:pt x="127" y="45"/>
                  </a:moveTo>
                  <a:cubicBezTo>
                    <a:pt x="124" y="42"/>
                    <a:pt x="126" y="39"/>
                    <a:pt x="127" y="36"/>
                  </a:cubicBezTo>
                  <a:cubicBezTo>
                    <a:pt x="124" y="36"/>
                    <a:pt x="121" y="35"/>
                    <a:pt x="119" y="35"/>
                  </a:cubicBezTo>
                  <a:cubicBezTo>
                    <a:pt x="117" y="37"/>
                    <a:pt x="119" y="40"/>
                    <a:pt x="115" y="39"/>
                  </a:cubicBezTo>
                  <a:cubicBezTo>
                    <a:pt x="114" y="38"/>
                    <a:pt x="118" y="36"/>
                    <a:pt x="117" y="35"/>
                  </a:cubicBezTo>
                  <a:cubicBezTo>
                    <a:pt x="116" y="32"/>
                    <a:pt x="113" y="35"/>
                    <a:pt x="112" y="33"/>
                  </a:cubicBezTo>
                  <a:cubicBezTo>
                    <a:pt x="113" y="35"/>
                    <a:pt x="113" y="50"/>
                    <a:pt x="105" y="44"/>
                  </a:cubicBezTo>
                  <a:cubicBezTo>
                    <a:pt x="108" y="43"/>
                    <a:pt x="106" y="40"/>
                    <a:pt x="109" y="39"/>
                  </a:cubicBezTo>
                  <a:cubicBezTo>
                    <a:pt x="107" y="38"/>
                    <a:pt x="105" y="37"/>
                    <a:pt x="103" y="38"/>
                  </a:cubicBezTo>
                  <a:cubicBezTo>
                    <a:pt x="106" y="25"/>
                    <a:pt x="120" y="33"/>
                    <a:pt x="128" y="31"/>
                  </a:cubicBezTo>
                  <a:cubicBezTo>
                    <a:pt x="132" y="36"/>
                    <a:pt x="133" y="41"/>
                    <a:pt x="127" y="45"/>
                  </a:cubicBezTo>
                  <a:close/>
                  <a:moveTo>
                    <a:pt x="132" y="31"/>
                  </a:moveTo>
                  <a:cubicBezTo>
                    <a:pt x="140" y="27"/>
                    <a:pt x="141" y="24"/>
                    <a:pt x="145" y="22"/>
                  </a:cubicBezTo>
                  <a:cubicBezTo>
                    <a:pt x="146" y="25"/>
                    <a:pt x="143" y="34"/>
                    <a:pt x="139" y="30"/>
                  </a:cubicBezTo>
                  <a:cubicBezTo>
                    <a:pt x="134" y="34"/>
                    <a:pt x="139" y="39"/>
                    <a:pt x="136" y="43"/>
                  </a:cubicBezTo>
                  <a:cubicBezTo>
                    <a:pt x="133" y="39"/>
                    <a:pt x="135" y="35"/>
                    <a:pt x="132" y="31"/>
                  </a:cubicBezTo>
                  <a:close/>
                  <a:moveTo>
                    <a:pt x="155" y="26"/>
                  </a:moveTo>
                  <a:cubicBezTo>
                    <a:pt x="161" y="26"/>
                    <a:pt x="164" y="21"/>
                    <a:pt x="171" y="23"/>
                  </a:cubicBezTo>
                  <a:cubicBezTo>
                    <a:pt x="172" y="26"/>
                    <a:pt x="172" y="33"/>
                    <a:pt x="168" y="33"/>
                  </a:cubicBezTo>
                  <a:cubicBezTo>
                    <a:pt x="164" y="30"/>
                    <a:pt x="170" y="28"/>
                    <a:pt x="168" y="26"/>
                  </a:cubicBezTo>
                  <a:cubicBezTo>
                    <a:pt x="167" y="25"/>
                    <a:pt x="166" y="25"/>
                    <a:pt x="165" y="24"/>
                  </a:cubicBezTo>
                  <a:cubicBezTo>
                    <a:pt x="162" y="28"/>
                    <a:pt x="162" y="31"/>
                    <a:pt x="158" y="35"/>
                  </a:cubicBezTo>
                  <a:cubicBezTo>
                    <a:pt x="154" y="31"/>
                    <a:pt x="159" y="29"/>
                    <a:pt x="155" y="26"/>
                  </a:cubicBezTo>
                  <a:close/>
                  <a:moveTo>
                    <a:pt x="149" y="42"/>
                  </a:moveTo>
                  <a:cubicBezTo>
                    <a:pt x="148" y="39"/>
                    <a:pt x="151" y="38"/>
                    <a:pt x="148" y="35"/>
                  </a:cubicBezTo>
                  <a:cubicBezTo>
                    <a:pt x="150" y="34"/>
                    <a:pt x="152" y="35"/>
                    <a:pt x="154" y="33"/>
                  </a:cubicBezTo>
                  <a:cubicBezTo>
                    <a:pt x="157" y="36"/>
                    <a:pt x="153" y="39"/>
                    <a:pt x="149" y="42"/>
                  </a:cubicBezTo>
                  <a:close/>
                  <a:moveTo>
                    <a:pt x="134" y="63"/>
                  </a:moveTo>
                  <a:cubicBezTo>
                    <a:pt x="137" y="68"/>
                    <a:pt x="128" y="66"/>
                    <a:pt x="130" y="70"/>
                  </a:cubicBezTo>
                  <a:cubicBezTo>
                    <a:pt x="126" y="67"/>
                    <a:pt x="126" y="57"/>
                    <a:pt x="127" y="52"/>
                  </a:cubicBezTo>
                  <a:cubicBezTo>
                    <a:pt x="134" y="49"/>
                    <a:pt x="143" y="49"/>
                    <a:pt x="143" y="40"/>
                  </a:cubicBezTo>
                  <a:cubicBezTo>
                    <a:pt x="149" y="41"/>
                    <a:pt x="144" y="47"/>
                    <a:pt x="145" y="50"/>
                  </a:cubicBezTo>
                  <a:cubicBezTo>
                    <a:pt x="138" y="46"/>
                    <a:pt x="123" y="64"/>
                    <a:pt x="134" y="63"/>
                  </a:cubicBezTo>
                  <a:close/>
                  <a:moveTo>
                    <a:pt x="170" y="42"/>
                  </a:moveTo>
                  <a:cubicBezTo>
                    <a:pt x="168" y="40"/>
                    <a:pt x="164" y="38"/>
                    <a:pt x="160" y="41"/>
                  </a:cubicBezTo>
                  <a:cubicBezTo>
                    <a:pt x="158" y="33"/>
                    <a:pt x="172" y="39"/>
                    <a:pt x="174" y="29"/>
                  </a:cubicBezTo>
                  <a:cubicBezTo>
                    <a:pt x="174" y="33"/>
                    <a:pt x="175" y="37"/>
                    <a:pt x="180" y="32"/>
                  </a:cubicBezTo>
                  <a:cubicBezTo>
                    <a:pt x="186" y="42"/>
                    <a:pt x="170" y="33"/>
                    <a:pt x="170" y="42"/>
                  </a:cubicBezTo>
                  <a:close/>
                  <a:moveTo>
                    <a:pt x="189" y="32"/>
                  </a:moveTo>
                  <a:cubicBezTo>
                    <a:pt x="190" y="35"/>
                    <a:pt x="189" y="39"/>
                    <a:pt x="185" y="39"/>
                  </a:cubicBezTo>
                  <a:cubicBezTo>
                    <a:pt x="184" y="36"/>
                    <a:pt x="186" y="32"/>
                    <a:pt x="189" y="32"/>
                  </a:cubicBezTo>
                  <a:close/>
                  <a:moveTo>
                    <a:pt x="159" y="58"/>
                  </a:moveTo>
                  <a:cubicBezTo>
                    <a:pt x="164" y="58"/>
                    <a:pt x="165" y="48"/>
                    <a:pt x="170" y="54"/>
                  </a:cubicBezTo>
                  <a:cubicBezTo>
                    <a:pt x="165" y="53"/>
                    <a:pt x="164" y="65"/>
                    <a:pt x="159" y="58"/>
                  </a:cubicBezTo>
                  <a:close/>
                  <a:moveTo>
                    <a:pt x="173" y="58"/>
                  </a:moveTo>
                  <a:cubicBezTo>
                    <a:pt x="171" y="55"/>
                    <a:pt x="177" y="53"/>
                    <a:pt x="172" y="49"/>
                  </a:cubicBezTo>
                  <a:cubicBezTo>
                    <a:pt x="174" y="48"/>
                    <a:pt x="175" y="47"/>
                    <a:pt x="174" y="46"/>
                  </a:cubicBezTo>
                  <a:cubicBezTo>
                    <a:pt x="176" y="45"/>
                    <a:pt x="176" y="46"/>
                    <a:pt x="175" y="47"/>
                  </a:cubicBezTo>
                  <a:cubicBezTo>
                    <a:pt x="177" y="49"/>
                    <a:pt x="178" y="49"/>
                    <a:pt x="180" y="48"/>
                  </a:cubicBezTo>
                  <a:cubicBezTo>
                    <a:pt x="181" y="50"/>
                    <a:pt x="179" y="50"/>
                    <a:pt x="179" y="49"/>
                  </a:cubicBezTo>
                  <a:cubicBezTo>
                    <a:pt x="174" y="52"/>
                    <a:pt x="178" y="55"/>
                    <a:pt x="173" y="58"/>
                  </a:cubicBezTo>
                  <a:close/>
                  <a:moveTo>
                    <a:pt x="194" y="38"/>
                  </a:moveTo>
                  <a:cubicBezTo>
                    <a:pt x="197" y="42"/>
                    <a:pt x="189" y="43"/>
                    <a:pt x="196" y="45"/>
                  </a:cubicBezTo>
                  <a:cubicBezTo>
                    <a:pt x="193" y="47"/>
                    <a:pt x="192" y="48"/>
                    <a:pt x="194" y="50"/>
                  </a:cubicBezTo>
                  <a:cubicBezTo>
                    <a:pt x="188" y="49"/>
                    <a:pt x="190" y="41"/>
                    <a:pt x="194" y="38"/>
                  </a:cubicBezTo>
                  <a:close/>
                  <a:moveTo>
                    <a:pt x="182" y="60"/>
                  </a:moveTo>
                  <a:cubicBezTo>
                    <a:pt x="180" y="58"/>
                    <a:pt x="181" y="57"/>
                    <a:pt x="180" y="56"/>
                  </a:cubicBezTo>
                  <a:cubicBezTo>
                    <a:pt x="183" y="54"/>
                    <a:pt x="187" y="53"/>
                    <a:pt x="189" y="56"/>
                  </a:cubicBezTo>
                  <a:cubicBezTo>
                    <a:pt x="187" y="59"/>
                    <a:pt x="185" y="56"/>
                    <a:pt x="182" y="60"/>
                  </a:cubicBezTo>
                  <a:close/>
                  <a:moveTo>
                    <a:pt x="201" y="43"/>
                  </a:moveTo>
                  <a:cubicBezTo>
                    <a:pt x="203" y="39"/>
                    <a:pt x="207" y="38"/>
                    <a:pt x="211" y="35"/>
                  </a:cubicBezTo>
                  <a:cubicBezTo>
                    <a:pt x="214" y="42"/>
                    <a:pt x="205" y="42"/>
                    <a:pt x="201" y="43"/>
                  </a:cubicBezTo>
                  <a:close/>
                  <a:moveTo>
                    <a:pt x="197" y="55"/>
                  </a:moveTo>
                  <a:cubicBezTo>
                    <a:pt x="198" y="57"/>
                    <a:pt x="197" y="58"/>
                    <a:pt x="198" y="60"/>
                  </a:cubicBezTo>
                  <a:cubicBezTo>
                    <a:pt x="196" y="61"/>
                    <a:pt x="194" y="58"/>
                    <a:pt x="192" y="61"/>
                  </a:cubicBezTo>
                  <a:cubicBezTo>
                    <a:pt x="190" y="58"/>
                    <a:pt x="194" y="55"/>
                    <a:pt x="197" y="55"/>
                  </a:cubicBezTo>
                  <a:close/>
                  <a:moveTo>
                    <a:pt x="184" y="72"/>
                  </a:moveTo>
                  <a:cubicBezTo>
                    <a:pt x="182" y="70"/>
                    <a:pt x="181" y="68"/>
                    <a:pt x="183" y="66"/>
                  </a:cubicBezTo>
                  <a:cubicBezTo>
                    <a:pt x="188" y="63"/>
                    <a:pt x="191" y="70"/>
                    <a:pt x="196" y="65"/>
                  </a:cubicBezTo>
                  <a:cubicBezTo>
                    <a:pt x="198" y="73"/>
                    <a:pt x="190" y="69"/>
                    <a:pt x="184" y="72"/>
                  </a:cubicBezTo>
                  <a:close/>
                  <a:moveTo>
                    <a:pt x="214" y="36"/>
                  </a:moveTo>
                  <a:cubicBezTo>
                    <a:pt x="216" y="36"/>
                    <a:pt x="218" y="38"/>
                    <a:pt x="217" y="36"/>
                  </a:cubicBezTo>
                  <a:cubicBezTo>
                    <a:pt x="221" y="40"/>
                    <a:pt x="224" y="38"/>
                    <a:pt x="229" y="37"/>
                  </a:cubicBezTo>
                  <a:cubicBezTo>
                    <a:pt x="231" y="43"/>
                    <a:pt x="214" y="41"/>
                    <a:pt x="214" y="36"/>
                  </a:cubicBezTo>
                  <a:close/>
                  <a:moveTo>
                    <a:pt x="225" y="57"/>
                  </a:moveTo>
                  <a:cubicBezTo>
                    <a:pt x="223" y="59"/>
                    <a:pt x="226" y="61"/>
                    <a:pt x="222" y="63"/>
                  </a:cubicBezTo>
                  <a:cubicBezTo>
                    <a:pt x="220" y="61"/>
                    <a:pt x="217" y="62"/>
                    <a:pt x="215" y="59"/>
                  </a:cubicBezTo>
                  <a:cubicBezTo>
                    <a:pt x="218" y="57"/>
                    <a:pt x="214" y="55"/>
                    <a:pt x="218" y="53"/>
                  </a:cubicBezTo>
                  <a:cubicBezTo>
                    <a:pt x="222" y="56"/>
                    <a:pt x="227" y="55"/>
                    <a:pt x="232" y="59"/>
                  </a:cubicBezTo>
                  <a:cubicBezTo>
                    <a:pt x="228" y="61"/>
                    <a:pt x="229" y="58"/>
                    <a:pt x="225" y="57"/>
                  </a:cubicBezTo>
                  <a:close/>
                  <a:moveTo>
                    <a:pt x="224" y="72"/>
                  </a:moveTo>
                  <a:cubicBezTo>
                    <a:pt x="223" y="67"/>
                    <a:pt x="222" y="72"/>
                    <a:pt x="218" y="73"/>
                  </a:cubicBezTo>
                  <a:cubicBezTo>
                    <a:pt x="219" y="67"/>
                    <a:pt x="224" y="66"/>
                    <a:pt x="228" y="63"/>
                  </a:cubicBezTo>
                  <a:cubicBezTo>
                    <a:pt x="229" y="65"/>
                    <a:pt x="228" y="68"/>
                    <a:pt x="227" y="66"/>
                  </a:cubicBezTo>
                  <a:cubicBezTo>
                    <a:pt x="224" y="68"/>
                    <a:pt x="228" y="70"/>
                    <a:pt x="224" y="72"/>
                  </a:cubicBezTo>
                  <a:close/>
                  <a:moveTo>
                    <a:pt x="241" y="73"/>
                  </a:moveTo>
                  <a:cubicBezTo>
                    <a:pt x="240" y="72"/>
                    <a:pt x="242" y="72"/>
                    <a:pt x="242" y="72"/>
                  </a:cubicBezTo>
                  <a:cubicBezTo>
                    <a:pt x="245" y="71"/>
                    <a:pt x="241" y="68"/>
                    <a:pt x="243" y="66"/>
                  </a:cubicBezTo>
                  <a:cubicBezTo>
                    <a:pt x="241" y="65"/>
                    <a:pt x="241" y="68"/>
                    <a:pt x="242" y="69"/>
                  </a:cubicBezTo>
                  <a:cubicBezTo>
                    <a:pt x="239" y="70"/>
                    <a:pt x="239" y="62"/>
                    <a:pt x="242" y="60"/>
                  </a:cubicBezTo>
                  <a:cubicBezTo>
                    <a:pt x="242" y="65"/>
                    <a:pt x="242" y="65"/>
                    <a:pt x="246" y="71"/>
                  </a:cubicBezTo>
                  <a:cubicBezTo>
                    <a:pt x="244" y="73"/>
                    <a:pt x="243" y="72"/>
                    <a:pt x="241" y="73"/>
                  </a:cubicBezTo>
                  <a:close/>
                  <a:moveTo>
                    <a:pt x="251" y="78"/>
                  </a:moveTo>
                  <a:cubicBezTo>
                    <a:pt x="251" y="73"/>
                    <a:pt x="256" y="72"/>
                    <a:pt x="255" y="68"/>
                  </a:cubicBezTo>
                  <a:cubicBezTo>
                    <a:pt x="257" y="68"/>
                    <a:pt x="258" y="76"/>
                    <a:pt x="257" y="79"/>
                  </a:cubicBezTo>
                  <a:cubicBezTo>
                    <a:pt x="254" y="73"/>
                    <a:pt x="255" y="74"/>
                    <a:pt x="251" y="78"/>
                  </a:cubicBezTo>
                  <a:close/>
                  <a:moveTo>
                    <a:pt x="354" y="12"/>
                  </a:moveTo>
                  <a:cubicBezTo>
                    <a:pt x="355" y="11"/>
                    <a:pt x="356" y="13"/>
                    <a:pt x="357" y="13"/>
                  </a:cubicBezTo>
                  <a:cubicBezTo>
                    <a:pt x="359" y="12"/>
                    <a:pt x="358" y="10"/>
                    <a:pt x="361" y="9"/>
                  </a:cubicBezTo>
                  <a:cubicBezTo>
                    <a:pt x="361" y="10"/>
                    <a:pt x="362" y="11"/>
                    <a:pt x="363" y="12"/>
                  </a:cubicBezTo>
                  <a:cubicBezTo>
                    <a:pt x="360" y="13"/>
                    <a:pt x="357" y="15"/>
                    <a:pt x="354" y="12"/>
                  </a:cubicBezTo>
                  <a:close/>
                  <a:moveTo>
                    <a:pt x="716" y="72"/>
                  </a:moveTo>
                  <a:cubicBezTo>
                    <a:pt x="717" y="79"/>
                    <a:pt x="704" y="74"/>
                    <a:pt x="698" y="77"/>
                  </a:cubicBezTo>
                  <a:cubicBezTo>
                    <a:pt x="697" y="72"/>
                    <a:pt x="708" y="74"/>
                    <a:pt x="704" y="69"/>
                  </a:cubicBezTo>
                  <a:cubicBezTo>
                    <a:pt x="707" y="71"/>
                    <a:pt x="711" y="68"/>
                    <a:pt x="714" y="65"/>
                  </a:cubicBezTo>
                  <a:cubicBezTo>
                    <a:pt x="714" y="71"/>
                    <a:pt x="706" y="74"/>
                    <a:pt x="702" y="75"/>
                  </a:cubicBezTo>
                  <a:cubicBezTo>
                    <a:pt x="706" y="77"/>
                    <a:pt x="711" y="73"/>
                    <a:pt x="716" y="72"/>
                  </a:cubicBezTo>
                  <a:close/>
                  <a:moveTo>
                    <a:pt x="717" y="62"/>
                  </a:moveTo>
                  <a:cubicBezTo>
                    <a:pt x="718" y="66"/>
                    <a:pt x="708" y="63"/>
                    <a:pt x="710" y="59"/>
                  </a:cubicBezTo>
                  <a:cubicBezTo>
                    <a:pt x="717" y="63"/>
                    <a:pt x="711" y="54"/>
                    <a:pt x="716" y="51"/>
                  </a:cubicBezTo>
                  <a:cubicBezTo>
                    <a:pt x="722" y="56"/>
                    <a:pt x="711" y="60"/>
                    <a:pt x="717" y="62"/>
                  </a:cubicBezTo>
                  <a:close/>
                  <a:moveTo>
                    <a:pt x="712" y="39"/>
                  </a:moveTo>
                  <a:cubicBezTo>
                    <a:pt x="714" y="43"/>
                    <a:pt x="714" y="33"/>
                    <a:pt x="717" y="39"/>
                  </a:cubicBezTo>
                  <a:cubicBezTo>
                    <a:pt x="712" y="44"/>
                    <a:pt x="711" y="46"/>
                    <a:pt x="706" y="43"/>
                  </a:cubicBezTo>
                  <a:cubicBezTo>
                    <a:pt x="713" y="44"/>
                    <a:pt x="708" y="28"/>
                    <a:pt x="712" y="39"/>
                  </a:cubicBezTo>
                  <a:close/>
                  <a:moveTo>
                    <a:pt x="721" y="30"/>
                  </a:moveTo>
                  <a:cubicBezTo>
                    <a:pt x="717" y="32"/>
                    <a:pt x="712" y="33"/>
                    <a:pt x="708" y="32"/>
                  </a:cubicBezTo>
                  <a:cubicBezTo>
                    <a:pt x="709" y="28"/>
                    <a:pt x="716" y="17"/>
                    <a:pt x="720" y="10"/>
                  </a:cubicBezTo>
                  <a:cubicBezTo>
                    <a:pt x="722" y="17"/>
                    <a:pt x="720" y="21"/>
                    <a:pt x="721" y="30"/>
                  </a:cubicBezTo>
                  <a:close/>
                  <a:moveTo>
                    <a:pt x="716" y="13"/>
                  </a:moveTo>
                  <a:cubicBezTo>
                    <a:pt x="714" y="14"/>
                    <a:pt x="713" y="15"/>
                    <a:pt x="711" y="17"/>
                  </a:cubicBezTo>
                  <a:cubicBezTo>
                    <a:pt x="709" y="11"/>
                    <a:pt x="706" y="17"/>
                    <a:pt x="704" y="13"/>
                  </a:cubicBezTo>
                  <a:cubicBezTo>
                    <a:pt x="708" y="13"/>
                    <a:pt x="713" y="8"/>
                    <a:pt x="716" y="1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5F7797"/>
                </a:solidFill>
                <a:cs typeface="+mn-ea"/>
                <a:sym typeface="+mn-lt"/>
              </a:endParaRPr>
            </a:p>
          </p:txBody>
        </p:sp>
        <p:sp>
          <p:nvSpPr>
            <p:cNvPr id="48" name="Freeform 548"/>
            <p:cNvSpPr>
              <a:spLocks noEditPoints="1"/>
            </p:cNvSpPr>
            <p:nvPr/>
          </p:nvSpPr>
          <p:spPr bwMode="auto">
            <a:xfrm>
              <a:off x="5895033" y="3079098"/>
              <a:ext cx="369965" cy="34350"/>
            </a:xfrm>
            <a:custGeom>
              <a:avLst/>
              <a:gdLst>
                <a:gd name="T0" fmla="*/ 480 w 748"/>
                <a:gd name="T1" fmla="*/ 13 h 95"/>
                <a:gd name="T2" fmla="*/ 427 w 748"/>
                <a:gd name="T3" fmla="*/ 8 h 95"/>
                <a:gd name="T4" fmla="*/ 366 w 748"/>
                <a:gd name="T5" fmla="*/ 13 h 95"/>
                <a:gd name="T6" fmla="*/ 311 w 748"/>
                <a:gd name="T7" fmla="*/ 15 h 95"/>
                <a:gd name="T8" fmla="*/ 289 w 748"/>
                <a:gd name="T9" fmla="*/ 1 h 95"/>
                <a:gd name="T10" fmla="*/ 234 w 748"/>
                <a:gd name="T11" fmla="*/ 11 h 95"/>
                <a:gd name="T12" fmla="*/ 205 w 748"/>
                <a:gd name="T13" fmla="*/ 13 h 95"/>
                <a:gd name="T14" fmla="*/ 152 w 748"/>
                <a:gd name="T15" fmla="*/ 18 h 95"/>
                <a:gd name="T16" fmla="*/ 142 w 748"/>
                <a:gd name="T17" fmla="*/ 18 h 95"/>
                <a:gd name="T18" fmla="*/ 126 w 748"/>
                <a:gd name="T19" fmla="*/ 20 h 95"/>
                <a:gd name="T20" fmla="*/ 107 w 748"/>
                <a:gd name="T21" fmla="*/ 1 h 95"/>
                <a:gd name="T22" fmla="*/ 64 w 748"/>
                <a:gd name="T23" fmla="*/ 20 h 95"/>
                <a:gd name="T24" fmla="*/ 17 w 748"/>
                <a:gd name="T25" fmla="*/ 64 h 95"/>
                <a:gd name="T26" fmla="*/ 71 w 748"/>
                <a:gd name="T27" fmla="*/ 69 h 95"/>
                <a:gd name="T28" fmla="*/ 101 w 748"/>
                <a:gd name="T29" fmla="*/ 51 h 95"/>
                <a:gd name="T30" fmla="*/ 90 w 748"/>
                <a:gd name="T31" fmla="*/ 67 h 95"/>
                <a:gd name="T32" fmla="*/ 112 w 748"/>
                <a:gd name="T33" fmla="*/ 63 h 95"/>
                <a:gd name="T34" fmla="*/ 140 w 748"/>
                <a:gd name="T35" fmla="*/ 69 h 95"/>
                <a:gd name="T36" fmla="*/ 151 w 748"/>
                <a:gd name="T37" fmla="*/ 51 h 95"/>
                <a:gd name="T38" fmla="*/ 167 w 748"/>
                <a:gd name="T39" fmla="*/ 62 h 95"/>
                <a:gd name="T40" fmla="*/ 213 w 748"/>
                <a:gd name="T41" fmla="*/ 61 h 95"/>
                <a:gd name="T42" fmla="*/ 244 w 748"/>
                <a:gd name="T43" fmla="*/ 84 h 95"/>
                <a:gd name="T44" fmla="*/ 306 w 748"/>
                <a:gd name="T45" fmla="*/ 77 h 95"/>
                <a:gd name="T46" fmla="*/ 364 w 748"/>
                <a:gd name="T47" fmla="*/ 85 h 95"/>
                <a:gd name="T48" fmla="*/ 566 w 748"/>
                <a:gd name="T49" fmla="*/ 89 h 95"/>
                <a:gd name="T50" fmla="*/ 675 w 748"/>
                <a:gd name="T51" fmla="*/ 85 h 95"/>
                <a:gd name="T52" fmla="*/ 744 w 748"/>
                <a:gd name="T53" fmla="*/ 58 h 95"/>
                <a:gd name="T54" fmla="*/ 725 w 748"/>
                <a:gd name="T55" fmla="*/ 56 h 95"/>
                <a:gd name="T56" fmla="*/ 733 w 748"/>
                <a:gd name="T57" fmla="*/ 32 h 95"/>
                <a:gd name="T58" fmla="*/ 725 w 748"/>
                <a:gd name="T59" fmla="*/ 7 h 95"/>
                <a:gd name="T60" fmla="*/ 672 w 748"/>
                <a:gd name="T61" fmla="*/ 9 h 95"/>
                <a:gd name="T62" fmla="*/ 642 w 748"/>
                <a:gd name="T63" fmla="*/ 9 h 95"/>
                <a:gd name="T64" fmla="*/ 604 w 748"/>
                <a:gd name="T65" fmla="*/ 6 h 95"/>
                <a:gd name="T66" fmla="*/ 227 w 748"/>
                <a:gd name="T67" fmla="*/ 28 h 95"/>
                <a:gd name="T68" fmla="*/ 201 w 748"/>
                <a:gd name="T69" fmla="*/ 36 h 95"/>
                <a:gd name="T70" fmla="*/ 220 w 748"/>
                <a:gd name="T71" fmla="*/ 21 h 95"/>
                <a:gd name="T72" fmla="*/ 196 w 748"/>
                <a:gd name="T73" fmla="*/ 25 h 95"/>
                <a:gd name="T74" fmla="*/ 184 w 748"/>
                <a:gd name="T75" fmla="*/ 11 h 95"/>
                <a:gd name="T76" fmla="*/ 79 w 748"/>
                <a:gd name="T77" fmla="*/ 39 h 95"/>
                <a:gd name="T78" fmla="*/ 54 w 748"/>
                <a:gd name="T79" fmla="*/ 40 h 95"/>
                <a:gd name="T80" fmla="*/ 71 w 748"/>
                <a:gd name="T81" fmla="*/ 38 h 95"/>
                <a:gd name="T82" fmla="*/ 79 w 748"/>
                <a:gd name="T83" fmla="*/ 44 h 95"/>
                <a:gd name="T84" fmla="*/ 60 w 748"/>
                <a:gd name="T85" fmla="*/ 68 h 95"/>
                <a:gd name="T86" fmla="*/ 95 w 748"/>
                <a:gd name="T87" fmla="*/ 48 h 95"/>
                <a:gd name="T88" fmla="*/ 115 w 748"/>
                <a:gd name="T89" fmla="*/ 39 h 95"/>
                <a:gd name="T90" fmla="*/ 132 w 748"/>
                <a:gd name="T91" fmla="*/ 31 h 95"/>
                <a:gd name="T92" fmla="*/ 168 w 748"/>
                <a:gd name="T93" fmla="*/ 26 h 95"/>
                <a:gd name="T94" fmla="*/ 134 w 748"/>
                <a:gd name="T95" fmla="*/ 63 h 95"/>
                <a:gd name="T96" fmla="*/ 174 w 748"/>
                <a:gd name="T97" fmla="*/ 29 h 95"/>
                <a:gd name="T98" fmla="*/ 159 w 748"/>
                <a:gd name="T99" fmla="*/ 58 h 95"/>
                <a:gd name="T100" fmla="*/ 194 w 748"/>
                <a:gd name="T101" fmla="*/ 38 h 95"/>
                <a:gd name="T102" fmla="*/ 201 w 748"/>
                <a:gd name="T103" fmla="*/ 43 h 95"/>
                <a:gd name="T104" fmla="*/ 183 w 748"/>
                <a:gd name="T105" fmla="*/ 66 h 95"/>
                <a:gd name="T106" fmla="*/ 222 w 748"/>
                <a:gd name="T107" fmla="*/ 63 h 95"/>
                <a:gd name="T108" fmla="*/ 227 w 748"/>
                <a:gd name="T109" fmla="*/ 66 h 95"/>
                <a:gd name="T110" fmla="*/ 241 w 748"/>
                <a:gd name="T111" fmla="*/ 73 h 95"/>
                <a:gd name="T112" fmla="*/ 363 w 748"/>
                <a:gd name="T113" fmla="*/ 12 h 95"/>
                <a:gd name="T114" fmla="*/ 717 w 748"/>
                <a:gd name="T115" fmla="*/ 62 h 95"/>
                <a:gd name="T116" fmla="*/ 721 w 748"/>
                <a:gd name="T117" fmla="*/ 3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48" h="95">
                  <a:moveTo>
                    <a:pt x="559" y="11"/>
                  </a:moveTo>
                  <a:cubicBezTo>
                    <a:pt x="559" y="7"/>
                    <a:pt x="557" y="9"/>
                    <a:pt x="557" y="5"/>
                  </a:cubicBezTo>
                  <a:cubicBezTo>
                    <a:pt x="546" y="13"/>
                    <a:pt x="543" y="8"/>
                    <a:pt x="534" y="8"/>
                  </a:cubicBezTo>
                  <a:cubicBezTo>
                    <a:pt x="537" y="7"/>
                    <a:pt x="541" y="7"/>
                    <a:pt x="539" y="3"/>
                  </a:cubicBezTo>
                  <a:cubicBezTo>
                    <a:pt x="529" y="8"/>
                    <a:pt x="508" y="10"/>
                    <a:pt x="498" y="11"/>
                  </a:cubicBezTo>
                  <a:cubicBezTo>
                    <a:pt x="499" y="11"/>
                    <a:pt x="499" y="9"/>
                    <a:pt x="498" y="8"/>
                  </a:cubicBezTo>
                  <a:cubicBezTo>
                    <a:pt x="491" y="10"/>
                    <a:pt x="491" y="13"/>
                    <a:pt x="485" y="9"/>
                  </a:cubicBezTo>
                  <a:cubicBezTo>
                    <a:pt x="483" y="14"/>
                    <a:pt x="481" y="8"/>
                    <a:pt x="480" y="13"/>
                  </a:cubicBezTo>
                  <a:cubicBezTo>
                    <a:pt x="478" y="10"/>
                    <a:pt x="476" y="12"/>
                    <a:pt x="476" y="9"/>
                  </a:cubicBezTo>
                  <a:cubicBezTo>
                    <a:pt x="473" y="9"/>
                    <a:pt x="470" y="11"/>
                    <a:pt x="467" y="8"/>
                  </a:cubicBezTo>
                  <a:cubicBezTo>
                    <a:pt x="463" y="10"/>
                    <a:pt x="469" y="13"/>
                    <a:pt x="465" y="15"/>
                  </a:cubicBezTo>
                  <a:cubicBezTo>
                    <a:pt x="464" y="14"/>
                    <a:pt x="463" y="13"/>
                    <a:pt x="462" y="13"/>
                  </a:cubicBezTo>
                  <a:cubicBezTo>
                    <a:pt x="463" y="12"/>
                    <a:pt x="464" y="10"/>
                    <a:pt x="462" y="9"/>
                  </a:cubicBezTo>
                  <a:cubicBezTo>
                    <a:pt x="461" y="10"/>
                    <a:pt x="459" y="11"/>
                    <a:pt x="458" y="12"/>
                  </a:cubicBezTo>
                  <a:cubicBezTo>
                    <a:pt x="445" y="2"/>
                    <a:pt x="432" y="14"/>
                    <a:pt x="426" y="14"/>
                  </a:cubicBezTo>
                  <a:cubicBezTo>
                    <a:pt x="422" y="9"/>
                    <a:pt x="428" y="10"/>
                    <a:pt x="427" y="8"/>
                  </a:cubicBezTo>
                  <a:cubicBezTo>
                    <a:pt x="420" y="9"/>
                    <a:pt x="412" y="6"/>
                    <a:pt x="410" y="14"/>
                  </a:cubicBezTo>
                  <a:cubicBezTo>
                    <a:pt x="405" y="6"/>
                    <a:pt x="404" y="18"/>
                    <a:pt x="401" y="13"/>
                  </a:cubicBezTo>
                  <a:cubicBezTo>
                    <a:pt x="400" y="11"/>
                    <a:pt x="406" y="9"/>
                    <a:pt x="402" y="7"/>
                  </a:cubicBezTo>
                  <a:cubicBezTo>
                    <a:pt x="397" y="8"/>
                    <a:pt x="397" y="14"/>
                    <a:pt x="392" y="11"/>
                  </a:cubicBezTo>
                  <a:cubicBezTo>
                    <a:pt x="393" y="10"/>
                    <a:pt x="394" y="9"/>
                    <a:pt x="392" y="7"/>
                  </a:cubicBezTo>
                  <a:cubicBezTo>
                    <a:pt x="386" y="13"/>
                    <a:pt x="381" y="11"/>
                    <a:pt x="375" y="13"/>
                  </a:cubicBezTo>
                  <a:cubicBezTo>
                    <a:pt x="376" y="13"/>
                    <a:pt x="376" y="7"/>
                    <a:pt x="374" y="9"/>
                  </a:cubicBezTo>
                  <a:cubicBezTo>
                    <a:pt x="375" y="12"/>
                    <a:pt x="368" y="13"/>
                    <a:pt x="366" y="13"/>
                  </a:cubicBezTo>
                  <a:cubicBezTo>
                    <a:pt x="370" y="11"/>
                    <a:pt x="369" y="8"/>
                    <a:pt x="370" y="5"/>
                  </a:cubicBezTo>
                  <a:cubicBezTo>
                    <a:pt x="365" y="4"/>
                    <a:pt x="369" y="8"/>
                    <a:pt x="365" y="10"/>
                  </a:cubicBezTo>
                  <a:cubicBezTo>
                    <a:pt x="361" y="4"/>
                    <a:pt x="353" y="5"/>
                    <a:pt x="350" y="11"/>
                  </a:cubicBezTo>
                  <a:cubicBezTo>
                    <a:pt x="346" y="10"/>
                    <a:pt x="340" y="11"/>
                    <a:pt x="338" y="8"/>
                  </a:cubicBezTo>
                  <a:cubicBezTo>
                    <a:pt x="336" y="8"/>
                    <a:pt x="326" y="14"/>
                    <a:pt x="322" y="8"/>
                  </a:cubicBezTo>
                  <a:cubicBezTo>
                    <a:pt x="318" y="9"/>
                    <a:pt x="321" y="12"/>
                    <a:pt x="319" y="14"/>
                  </a:cubicBezTo>
                  <a:cubicBezTo>
                    <a:pt x="317" y="11"/>
                    <a:pt x="315" y="8"/>
                    <a:pt x="315" y="6"/>
                  </a:cubicBezTo>
                  <a:cubicBezTo>
                    <a:pt x="310" y="8"/>
                    <a:pt x="314" y="12"/>
                    <a:pt x="311" y="15"/>
                  </a:cubicBezTo>
                  <a:cubicBezTo>
                    <a:pt x="309" y="12"/>
                    <a:pt x="301" y="15"/>
                    <a:pt x="302" y="11"/>
                  </a:cubicBezTo>
                  <a:cubicBezTo>
                    <a:pt x="304" y="12"/>
                    <a:pt x="311" y="14"/>
                    <a:pt x="310" y="8"/>
                  </a:cubicBezTo>
                  <a:cubicBezTo>
                    <a:pt x="305" y="11"/>
                    <a:pt x="302" y="7"/>
                    <a:pt x="298" y="7"/>
                  </a:cubicBezTo>
                  <a:cubicBezTo>
                    <a:pt x="298" y="11"/>
                    <a:pt x="299" y="8"/>
                    <a:pt x="302" y="9"/>
                  </a:cubicBezTo>
                  <a:cubicBezTo>
                    <a:pt x="298" y="10"/>
                    <a:pt x="297" y="14"/>
                    <a:pt x="295" y="13"/>
                  </a:cubicBezTo>
                  <a:cubicBezTo>
                    <a:pt x="292" y="11"/>
                    <a:pt x="295" y="6"/>
                    <a:pt x="292" y="8"/>
                  </a:cubicBezTo>
                  <a:cubicBezTo>
                    <a:pt x="294" y="10"/>
                    <a:pt x="287" y="15"/>
                    <a:pt x="286" y="13"/>
                  </a:cubicBezTo>
                  <a:cubicBezTo>
                    <a:pt x="284" y="8"/>
                    <a:pt x="293" y="5"/>
                    <a:pt x="289" y="1"/>
                  </a:cubicBezTo>
                  <a:cubicBezTo>
                    <a:pt x="285" y="11"/>
                    <a:pt x="272" y="11"/>
                    <a:pt x="263" y="11"/>
                  </a:cubicBezTo>
                  <a:cubicBezTo>
                    <a:pt x="263" y="8"/>
                    <a:pt x="264" y="2"/>
                    <a:pt x="260" y="4"/>
                  </a:cubicBezTo>
                  <a:cubicBezTo>
                    <a:pt x="258" y="8"/>
                    <a:pt x="261" y="7"/>
                    <a:pt x="260" y="9"/>
                  </a:cubicBezTo>
                  <a:cubicBezTo>
                    <a:pt x="257" y="10"/>
                    <a:pt x="256" y="12"/>
                    <a:pt x="253" y="6"/>
                  </a:cubicBezTo>
                  <a:cubicBezTo>
                    <a:pt x="251" y="7"/>
                    <a:pt x="252" y="9"/>
                    <a:pt x="250" y="10"/>
                  </a:cubicBezTo>
                  <a:cubicBezTo>
                    <a:pt x="245" y="1"/>
                    <a:pt x="245" y="12"/>
                    <a:pt x="243" y="10"/>
                  </a:cubicBezTo>
                  <a:cubicBezTo>
                    <a:pt x="238" y="7"/>
                    <a:pt x="247" y="6"/>
                    <a:pt x="242" y="3"/>
                  </a:cubicBezTo>
                  <a:cubicBezTo>
                    <a:pt x="237" y="7"/>
                    <a:pt x="240" y="10"/>
                    <a:pt x="234" y="11"/>
                  </a:cubicBezTo>
                  <a:cubicBezTo>
                    <a:pt x="234" y="8"/>
                    <a:pt x="232" y="6"/>
                    <a:pt x="230" y="6"/>
                  </a:cubicBezTo>
                  <a:cubicBezTo>
                    <a:pt x="229" y="8"/>
                    <a:pt x="227" y="11"/>
                    <a:pt x="226" y="5"/>
                  </a:cubicBezTo>
                  <a:cubicBezTo>
                    <a:pt x="220" y="7"/>
                    <a:pt x="230" y="10"/>
                    <a:pt x="224" y="12"/>
                  </a:cubicBezTo>
                  <a:cubicBezTo>
                    <a:pt x="223" y="11"/>
                    <a:pt x="222" y="10"/>
                    <a:pt x="220" y="10"/>
                  </a:cubicBezTo>
                  <a:cubicBezTo>
                    <a:pt x="223" y="8"/>
                    <a:pt x="223" y="6"/>
                    <a:pt x="221" y="4"/>
                  </a:cubicBezTo>
                  <a:cubicBezTo>
                    <a:pt x="214" y="5"/>
                    <a:pt x="221" y="17"/>
                    <a:pt x="213" y="12"/>
                  </a:cubicBezTo>
                  <a:cubicBezTo>
                    <a:pt x="219" y="11"/>
                    <a:pt x="214" y="9"/>
                    <a:pt x="216" y="4"/>
                  </a:cubicBezTo>
                  <a:cubicBezTo>
                    <a:pt x="212" y="5"/>
                    <a:pt x="207" y="9"/>
                    <a:pt x="205" y="13"/>
                  </a:cubicBezTo>
                  <a:cubicBezTo>
                    <a:pt x="202" y="10"/>
                    <a:pt x="204" y="7"/>
                    <a:pt x="201" y="5"/>
                  </a:cubicBezTo>
                  <a:cubicBezTo>
                    <a:pt x="194" y="9"/>
                    <a:pt x="192" y="14"/>
                    <a:pt x="188" y="12"/>
                  </a:cubicBezTo>
                  <a:cubicBezTo>
                    <a:pt x="191" y="10"/>
                    <a:pt x="183" y="7"/>
                    <a:pt x="188" y="6"/>
                  </a:cubicBezTo>
                  <a:cubicBezTo>
                    <a:pt x="189" y="7"/>
                    <a:pt x="188" y="8"/>
                    <a:pt x="190" y="10"/>
                  </a:cubicBezTo>
                  <a:cubicBezTo>
                    <a:pt x="197" y="2"/>
                    <a:pt x="183" y="7"/>
                    <a:pt x="179" y="4"/>
                  </a:cubicBezTo>
                  <a:cubicBezTo>
                    <a:pt x="174" y="7"/>
                    <a:pt x="174" y="12"/>
                    <a:pt x="169" y="8"/>
                  </a:cubicBezTo>
                  <a:cubicBezTo>
                    <a:pt x="169" y="4"/>
                    <a:pt x="176" y="9"/>
                    <a:pt x="175" y="2"/>
                  </a:cubicBezTo>
                  <a:cubicBezTo>
                    <a:pt x="167" y="6"/>
                    <a:pt x="150" y="5"/>
                    <a:pt x="152" y="18"/>
                  </a:cubicBezTo>
                  <a:cubicBezTo>
                    <a:pt x="155" y="14"/>
                    <a:pt x="157" y="17"/>
                    <a:pt x="160" y="17"/>
                  </a:cubicBezTo>
                  <a:cubicBezTo>
                    <a:pt x="165" y="15"/>
                    <a:pt x="162" y="12"/>
                    <a:pt x="166" y="9"/>
                  </a:cubicBezTo>
                  <a:cubicBezTo>
                    <a:pt x="170" y="13"/>
                    <a:pt x="167" y="16"/>
                    <a:pt x="164" y="19"/>
                  </a:cubicBezTo>
                  <a:cubicBezTo>
                    <a:pt x="159" y="19"/>
                    <a:pt x="153" y="20"/>
                    <a:pt x="148" y="23"/>
                  </a:cubicBezTo>
                  <a:cubicBezTo>
                    <a:pt x="147" y="22"/>
                    <a:pt x="147" y="22"/>
                    <a:pt x="146" y="21"/>
                  </a:cubicBezTo>
                  <a:cubicBezTo>
                    <a:pt x="156" y="14"/>
                    <a:pt x="144" y="12"/>
                    <a:pt x="152" y="7"/>
                  </a:cubicBezTo>
                  <a:cubicBezTo>
                    <a:pt x="146" y="7"/>
                    <a:pt x="146" y="11"/>
                    <a:pt x="140" y="13"/>
                  </a:cubicBezTo>
                  <a:cubicBezTo>
                    <a:pt x="138" y="17"/>
                    <a:pt x="144" y="15"/>
                    <a:pt x="142" y="18"/>
                  </a:cubicBezTo>
                  <a:cubicBezTo>
                    <a:pt x="136" y="18"/>
                    <a:pt x="138" y="21"/>
                    <a:pt x="133" y="25"/>
                  </a:cubicBezTo>
                  <a:cubicBezTo>
                    <a:pt x="131" y="19"/>
                    <a:pt x="127" y="30"/>
                    <a:pt x="125" y="26"/>
                  </a:cubicBezTo>
                  <a:cubicBezTo>
                    <a:pt x="123" y="22"/>
                    <a:pt x="130" y="20"/>
                    <a:pt x="129" y="16"/>
                  </a:cubicBezTo>
                  <a:cubicBezTo>
                    <a:pt x="139" y="21"/>
                    <a:pt x="139" y="4"/>
                    <a:pt x="149" y="6"/>
                  </a:cubicBezTo>
                  <a:cubicBezTo>
                    <a:pt x="143" y="3"/>
                    <a:pt x="136" y="7"/>
                    <a:pt x="130" y="5"/>
                  </a:cubicBezTo>
                  <a:cubicBezTo>
                    <a:pt x="129" y="8"/>
                    <a:pt x="127" y="12"/>
                    <a:pt x="127" y="16"/>
                  </a:cubicBezTo>
                  <a:cubicBezTo>
                    <a:pt x="125" y="14"/>
                    <a:pt x="123" y="14"/>
                    <a:pt x="121" y="15"/>
                  </a:cubicBezTo>
                  <a:cubicBezTo>
                    <a:pt x="119" y="19"/>
                    <a:pt x="128" y="17"/>
                    <a:pt x="126" y="20"/>
                  </a:cubicBezTo>
                  <a:cubicBezTo>
                    <a:pt x="115" y="20"/>
                    <a:pt x="116" y="24"/>
                    <a:pt x="111" y="27"/>
                  </a:cubicBezTo>
                  <a:cubicBezTo>
                    <a:pt x="111" y="22"/>
                    <a:pt x="111" y="17"/>
                    <a:pt x="114" y="13"/>
                  </a:cubicBezTo>
                  <a:cubicBezTo>
                    <a:pt x="118" y="16"/>
                    <a:pt x="116" y="18"/>
                    <a:pt x="119" y="21"/>
                  </a:cubicBezTo>
                  <a:cubicBezTo>
                    <a:pt x="120" y="15"/>
                    <a:pt x="122" y="9"/>
                    <a:pt x="126" y="4"/>
                  </a:cubicBezTo>
                  <a:cubicBezTo>
                    <a:pt x="124" y="1"/>
                    <a:pt x="109" y="1"/>
                    <a:pt x="114" y="8"/>
                  </a:cubicBezTo>
                  <a:cubicBezTo>
                    <a:pt x="114" y="10"/>
                    <a:pt x="109" y="12"/>
                    <a:pt x="106" y="12"/>
                  </a:cubicBezTo>
                  <a:cubicBezTo>
                    <a:pt x="103" y="10"/>
                    <a:pt x="112" y="9"/>
                    <a:pt x="109" y="6"/>
                  </a:cubicBezTo>
                  <a:cubicBezTo>
                    <a:pt x="104" y="8"/>
                    <a:pt x="106" y="3"/>
                    <a:pt x="107" y="1"/>
                  </a:cubicBezTo>
                  <a:cubicBezTo>
                    <a:pt x="103" y="6"/>
                    <a:pt x="93" y="13"/>
                    <a:pt x="86" y="16"/>
                  </a:cubicBezTo>
                  <a:cubicBezTo>
                    <a:pt x="87" y="14"/>
                    <a:pt x="85" y="13"/>
                    <a:pt x="86" y="12"/>
                  </a:cubicBezTo>
                  <a:cubicBezTo>
                    <a:pt x="90" y="7"/>
                    <a:pt x="103" y="8"/>
                    <a:pt x="99" y="0"/>
                  </a:cubicBezTo>
                  <a:cubicBezTo>
                    <a:pt x="94" y="2"/>
                    <a:pt x="96" y="5"/>
                    <a:pt x="92" y="7"/>
                  </a:cubicBezTo>
                  <a:cubicBezTo>
                    <a:pt x="86" y="7"/>
                    <a:pt x="91" y="4"/>
                    <a:pt x="89" y="1"/>
                  </a:cubicBezTo>
                  <a:cubicBezTo>
                    <a:pt x="80" y="5"/>
                    <a:pt x="88" y="11"/>
                    <a:pt x="82" y="15"/>
                  </a:cubicBezTo>
                  <a:cubicBezTo>
                    <a:pt x="78" y="10"/>
                    <a:pt x="73" y="16"/>
                    <a:pt x="70" y="10"/>
                  </a:cubicBezTo>
                  <a:cubicBezTo>
                    <a:pt x="68" y="13"/>
                    <a:pt x="69" y="17"/>
                    <a:pt x="64" y="20"/>
                  </a:cubicBezTo>
                  <a:cubicBezTo>
                    <a:pt x="57" y="12"/>
                    <a:pt x="58" y="16"/>
                    <a:pt x="51" y="12"/>
                  </a:cubicBezTo>
                  <a:cubicBezTo>
                    <a:pt x="52" y="17"/>
                    <a:pt x="49" y="18"/>
                    <a:pt x="44" y="21"/>
                  </a:cubicBezTo>
                  <a:cubicBezTo>
                    <a:pt x="50" y="29"/>
                    <a:pt x="44" y="36"/>
                    <a:pt x="35" y="43"/>
                  </a:cubicBezTo>
                  <a:cubicBezTo>
                    <a:pt x="29" y="38"/>
                    <a:pt x="22" y="43"/>
                    <a:pt x="18" y="49"/>
                  </a:cubicBezTo>
                  <a:cubicBezTo>
                    <a:pt x="13" y="48"/>
                    <a:pt x="18" y="44"/>
                    <a:pt x="12" y="42"/>
                  </a:cubicBezTo>
                  <a:cubicBezTo>
                    <a:pt x="11" y="46"/>
                    <a:pt x="16" y="67"/>
                    <a:pt x="8" y="58"/>
                  </a:cubicBezTo>
                  <a:cubicBezTo>
                    <a:pt x="7" y="60"/>
                    <a:pt x="0" y="62"/>
                    <a:pt x="5" y="64"/>
                  </a:cubicBezTo>
                  <a:cubicBezTo>
                    <a:pt x="9" y="64"/>
                    <a:pt x="13" y="63"/>
                    <a:pt x="17" y="64"/>
                  </a:cubicBezTo>
                  <a:cubicBezTo>
                    <a:pt x="18" y="60"/>
                    <a:pt x="17" y="56"/>
                    <a:pt x="20" y="52"/>
                  </a:cubicBezTo>
                  <a:cubicBezTo>
                    <a:pt x="22" y="53"/>
                    <a:pt x="24" y="53"/>
                    <a:pt x="25" y="56"/>
                  </a:cubicBezTo>
                  <a:cubicBezTo>
                    <a:pt x="27" y="51"/>
                    <a:pt x="30" y="52"/>
                    <a:pt x="34" y="51"/>
                  </a:cubicBezTo>
                  <a:cubicBezTo>
                    <a:pt x="32" y="48"/>
                    <a:pt x="30" y="49"/>
                    <a:pt x="29" y="47"/>
                  </a:cubicBezTo>
                  <a:cubicBezTo>
                    <a:pt x="35" y="41"/>
                    <a:pt x="36" y="47"/>
                    <a:pt x="40" y="40"/>
                  </a:cubicBezTo>
                  <a:cubicBezTo>
                    <a:pt x="43" y="44"/>
                    <a:pt x="49" y="46"/>
                    <a:pt x="56" y="46"/>
                  </a:cubicBezTo>
                  <a:cubicBezTo>
                    <a:pt x="46" y="53"/>
                    <a:pt x="60" y="57"/>
                    <a:pt x="51" y="64"/>
                  </a:cubicBezTo>
                  <a:cubicBezTo>
                    <a:pt x="57" y="73"/>
                    <a:pt x="65" y="66"/>
                    <a:pt x="71" y="69"/>
                  </a:cubicBezTo>
                  <a:cubicBezTo>
                    <a:pt x="69" y="66"/>
                    <a:pt x="67" y="67"/>
                    <a:pt x="65" y="63"/>
                  </a:cubicBezTo>
                  <a:cubicBezTo>
                    <a:pt x="66" y="61"/>
                    <a:pt x="66" y="59"/>
                    <a:pt x="68" y="58"/>
                  </a:cubicBezTo>
                  <a:cubicBezTo>
                    <a:pt x="70" y="60"/>
                    <a:pt x="69" y="62"/>
                    <a:pt x="71" y="63"/>
                  </a:cubicBezTo>
                  <a:cubicBezTo>
                    <a:pt x="72" y="64"/>
                    <a:pt x="78" y="62"/>
                    <a:pt x="76" y="59"/>
                  </a:cubicBezTo>
                  <a:cubicBezTo>
                    <a:pt x="75" y="59"/>
                    <a:pt x="81" y="47"/>
                    <a:pt x="86" y="46"/>
                  </a:cubicBezTo>
                  <a:cubicBezTo>
                    <a:pt x="84" y="48"/>
                    <a:pt x="83" y="50"/>
                    <a:pt x="83" y="52"/>
                  </a:cubicBezTo>
                  <a:cubicBezTo>
                    <a:pt x="86" y="51"/>
                    <a:pt x="92" y="50"/>
                    <a:pt x="91" y="55"/>
                  </a:cubicBezTo>
                  <a:cubicBezTo>
                    <a:pt x="94" y="52"/>
                    <a:pt x="98" y="50"/>
                    <a:pt x="101" y="51"/>
                  </a:cubicBezTo>
                  <a:cubicBezTo>
                    <a:pt x="101" y="52"/>
                    <a:pt x="102" y="53"/>
                    <a:pt x="101" y="54"/>
                  </a:cubicBezTo>
                  <a:cubicBezTo>
                    <a:pt x="96" y="55"/>
                    <a:pt x="91" y="54"/>
                    <a:pt x="85" y="59"/>
                  </a:cubicBezTo>
                  <a:cubicBezTo>
                    <a:pt x="85" y="58"/>
                    <a:pt x="85" y="53"/>
                    <a:pt x="82" y="55"/>
                  </a:cubicBezTo>
                  <a:cubicBezTo>
                    <a:pt x="85" y="62"/>
                    <a:pt x="73" y="61"/>
                    <a:pt x="75" y="69"/>
                  </a:cubicBezTo>
                  <a:cubicBezTo>
                    <a:pt x="79" y="65"/>
                    <a:pt x="82" y="74"/>
                    <a:pt x="86" y="69"/>
                  </a:cubicBezTo>
                  <a:cubicBezTo>
                    <a:pt x="90" y="67"/>
                    <a:pt x="84" y="64"/>
                    <a:pt x="86" y="62"/>
                  </a:cubicBezTo>
                  <a:cubicBezTo>
                    <a:pt x="88" y="61"/>
                    <a:pt x="89" y="60"/>
                    <a:pt x="90" y="61"/>
                  </a:cubicBezTo>
                  <a:cubicBezTo>
                    <a:pt x="93" y="63"/>
                    <a:pt x="88" y="65"/>
                    <a:pt x="90" y="67"/>
                  </a:cubicBezTo>
                  <a:cubicBezTo>
                    <a:pt x="92" y="66"/>
                    <a:pt x="93" y="70"/>
                    <a:pt x="96" y="65"/>
                  </a:cubicBezTo>
                  <a:cubicBezTo>
                    <a:pt x="94" y="64"/>
                    <a:pt x="93" y="62"/>
                    <a:pt x="91" y="60"/>
                  </a:cubicBezTo>
                  <a:cubicBezTo>
                    <a:pt x="93" y="59"/>
                    <a:pt x="93" y="57"/>
                    <a:pt x="94" y="56"/>
                  </a:cubicBezTo>
                  <a:cubicBezTo>
                    <a:pt x="96" y="62"/>
                    <a:pt x="99" y="56"/>
                    <a:pt x="101" y="60"/>
                  </a:cubicBezTo>
                  <a:cubicBezTo>
                    <a:pt x="98" y="64"/>
                    <a:pt x="97" y="57"/>
                    <a:pt x="94" y="61"/>
                  </a:cubicBezTo>
                  <a:cubicBezTo>
                    <a:pt x="100" y="64"/>
                    <a:pt x="97" y="67"/>
                    <a:pt x="98" y="71"/>
                  </a:cubicBezTo>
                  <a:cubicBezTo>
                    <a:pt x="105" y="68"/>
                    <a:pt x="100" y="63"/>
                    <a:pt x="104" y="59"/>
                  </a:cubicBezTo>
                  <a:cubicBezTo>
                    <a:pt x="107" y="57"/>
                    <a:pt x="109" y="64"/>
                    <a:pt x="112" y="63"/>
                  </a:cubicBezTo>
                  <a:cubicBezTo>
                    <a:pt x="114" y="59"/>
                    <a:pt x="118" y="57"/>
                    <a:pt x="112" y="54"/>
                  </a:cubicBezTo>
                  <a:cubicBezTo>
                    <a:pt x="115" y="51"/>
                    <a:pt x="120" y="47"/>
                    <a:pt x="124" y="49"/>
                  </a:cubicBezTo>
                  <a:cubicBezTo>
                    <a:pt x="117" y="54"/>
                    <a:pt x="118" y="60"/>
                    <a:pt x="114" y="66"/>
                  </a:cubicBezTo>
                  <a:cubicBezTo>
                    <a:pt x="111" y="60"/>
                    <a:pt x="96" y="73"/>
                    <a:pt x="104" y="74"/>
                  </a:cubicBezTo>
                  <a:cubicBezTo>
                    <a:pt x="103" y="70"/>
                    <a:pt x="109" y="75"/>
                    <a:pt x="112" y="69"/>
                  </a:cubicBezTo>
                  <a:cubicBezTo>
                    <a:pt x="115" y="75"/>
                    <a:pt x="123" y="71"/>
                    <a:pt x="131" y="76"/>
                  </a:cubicBezTo>
                  <a:cubicBezTo>
                    <a:pt x="136" y="74"/>
                    <a:pt x="133" y="71"/>
                    <a:pt x="134" y="68"/>
                  </a:cubicBezTo>
                  <a:cubicBezTo>
                    <a:pt x="136" y="69"/>
                    <a:pt x="138" y="65"/>
                    <a:pt x="140" y="69"/>
                  </a:cubicBezTo>
                  <a:cubicBezTo>
                    <a:pt x="143" y="65"/>
                    <a:pt x="143" y="65"/>
                    <a:pt x="147" y="64"/>
                  </a:cubicBezTo>
                  <a:cubicBezTo>
                    <a:pt x="145" y="58"/>
                    <a:pt x="142" y="67"/>
                    <a:pt x="140" y="64"/>
                  </a:cubicBezTo>
                  <a:cubicBezTo>
                    <a:pt x="137" y="61"/>
                    <a:pt x="137" y="59"/>
                    <a:pt x="138" y="57"/>
                  </a:cubicBezTo>
                  <a:cubicBezTo>
                    <a:pt x="142" y="56"/>
                    <a:pt x="145" y="61"/>
                    <a:pt x="150" y="56"/>
                  </a:cubicBezTo>
                  <a:cubicBezTo>
                    <a:pt x="146" y="52"/>
                    <a:pt x="148" y="49"/>
                    <a:pt x="151" y="46"/>
                  </a:cubicBezTo>
                  <a:cubicBezTo>
                    <a:pt x="154" y="49"/>
                    <a:pt x="157" y="43"/>
                    <a:pt x="160" y="44"/>
                  </a:cubicBezTo>
                  <a:cubicBezTo>
                    <a:pt x="161" y="45"/>
                    <a:pt x="160" y="47"/>
                    <a:pt x="160" y="48"/>
                  </a:cubicBezTo>
                  <a:cubicBezTo>
                    <a:pt x="157" y="52"/>
                    <a:pt x="154" y="50"/>
                    <a:pt x="151" y="51"/>
                  </a:cubicBezTo>
                  <a:cubicBezTo>
                    <a:pt x="154" y="59"/>
                    <a:pt x="144" y="65"/>
                    <a:pt x="147" y="73"/>
                  </a:cubicBezTo>
                  <a:cubicBezTo>
                    <a:pt x="143" y="73"/>
                    <a:pt x="140" y="68"/>
                    <a:pt x="136" y="72"/>
                  </a:cubicBezTo>
                  <a:cubicBezTo>
                    <a:pt x="140" y="79"/>
                    <a:pt x="149" y="71"/>
                    <a:pt x="150" y="77"/>
                  </a:cubicBezTo>
                  <a:cubicBezTo>
                    <a:pt x="157" y="75"/>
                    <a:pt x="157" y="70"/>
                    <a:pt x="162" y="64"/>
                  </a:cubicBezTo>
                  <a:cubicBezTo>
                    <a:pt x="163" y="66"/>
                    <a:pt x="165" y="65"/>
                    <a:pt x="166" y="67"/>
                  </a:cubicBezTo>
                  <a:cubicBezTo>
                    <a:pt x="165" y="71"/>
                    <a:pt x="161" y="69"/>
                    <a:pt x="161" y="72"/>
                  </a:cubicBezTo>
                  <a:cubicBezTo>
                    <a:pt x="163" y="76"/>
                    <a:pt x="166" y="72"/>
                    <a:pt x="169" y="75"/>
                  </a:cubicBezTo>
                  <a:cubicBezTo>
                    <a:pt x="175" y="71"/>
                    <a:pt x="166" y="64"/>
                    <a:pt x="167" y="62"/>
                  </a:cubicBezTo>
                  <a:cubicBezTo>
                    <a:pt x="169" y="61"/>
                    <a:pt x="170" y="62"/>
                    <a:pt x="171" y="63"/>
                  </a:cubicBezTo>
                  <a:cubicBezTo>
                    <a:pt x="173" y="68"/>
                    <a:pt x="172" y="72"/>
                    <a:pt x="177" y="76"/>
                  </a:cubicBezTo>
                  <a:cubicBezTo>
                    <a:pt x="180" y="76"/>
                    <a:pt x="182" y="72"/>
                    <a:pt x="184" y="78"/>
                  </a:cubicBezTo>
                  <a:cubicBezTo>
                    <a:pt x="187" y="73"/>
                    <a:pt x="190" y="78"/>
                    <a:pt x="189" y="81"/>
                  </a:cubicBezTo>
                  <a:cubicBezTo>
                    <a:pt x="195" y="71"/>
                    <a:pt x="202" y="78"/>
                    <a:pt x="204" y="70"/>
                  </a:cubicBezTo>
                  <a:cubicBezTo>
                    <a:pt x="202" y="67"/>
                    <a:pt x="200" y="69"/>
                    <a:pt x="198" y="65"/>
                  </a:cubicBezTo>
                  <a:cubicBezTo>
                    <a:pt x="204" y="64"/>
                    <a:pt x="201" y="62"/>
                    <a:pt x="204" y="58"/>
                  </a:cubicBezTo>
                  <a:cubicBezTo>
                    <a:pt x="204" y="64"/>
                    <a:pt x="210" y="59"/>
                    <a:pt x="213" y="61"/>
                  </a:cubicBezTo>
                  <a:cubicBezTo>
                    <a:pt x="213" y="64"/>
                    <a:pt x="208" y="64"/>
                    <a:pt x="205" y="64"/>
                  </a:cubicBezTo>
                  <a:cubicBezTo>
                    <a:pt x="207" y="69"/>
                    <a:pt x="203" y="73"/>
                    <a:pt x="203" y="78"/>
                  </a:cubicBezTo>
                  <a:cubicBezTo>
                    <a:pt x="209" y="73"/>
                    <a:pt x="209" y="80"/>
                    <a:pt x="215" y="79"/>
                  </a:cubicBezTo>
                  <a:cubicBezTo>
                    <a:pt x="216" y="75"/>
                    <a:pt x="211" y="77"/>
                    <a:pt x="213" y="75"/>
                  </a:cubicBezTo>
                  <a:cubicBezTo>
                    <a:pt x="216" y="77"/>
                    <a:pt x="219" y="75"/>
                    <a:pt x="221" y="76"/>
                  </a:cubicBezTo>
                  <a:cubicBezTo>
                    <a:pt x="223" y="77"/>
                    <a:pt x="220" y="78"/>
                    <a:pt x="221" y="80"/>
                  </a:cubicBezTo>
                  <a:cubicBezTo>
                    <a:pt x="225" y="82"/>
                    <a:pt x="228" y="76"/>
                    <a:pt x="229" y="77"/>
                  </a:cubicBezTo>
                  <a:cubicBezTo>
                    <a:pt x="229" y="82"/>
                    <a:pt x="244" y="78"/>
                    <a:pt x="244" y="84"/>
                  </a:cubicBezTo>
                  <a:cubicBezTo>
                    <a:pt x="249" y="80"/>
                    <a:pt x="255" y="79"/>
                    <a:pt x="259" y="82"/>
                  </a:cubicBezTo>
                  <a:cubicBezTo>
                    <a:pt x="263" y="79"/>
                    <a:pt x="269" y="76"/>
                    <a:pt x="268" y="72"/>
                  </a:cubicBezTo>
                  <a:cubicBezTo>
                    <a:pt x="268" y="73"/>
                    <a:pt x="269" y="73"/>
                    <a:pt x="270" y="73"/>
                  </a:cubicBezTo>
                  <a:cubicBezTo>
                    <a:pt x="266" y="77"/>
                    <a:pt x="272" y="82"/>
                    <a:pt x="274" y="83"/>
                  </a:cubicBezTo>
                  <a:cubicBezTo>
                    <a:pt x="274" y="79"/>
                    <a:pt x="284" y="87"/>
                    <a:pt x="284" y="79"/>
                  </a:cubicBezTo>
                  <a:cubicBezTo>
                    <a:pt x="289" y="84"/>
                    <a:pt x="296" y="83"/>
                    <a:pt x="302" y="82"/>
                  </a:cubicBezTo>
                  <a:cubicBezTo>
                    <a:pt x="300" y="78"/>
                    <a:pt x="296" y="79"/>
                    <a:pt x="299" y="75"/>
                  </a:cubicBezTo>
                  <a:cubicBezTo>
                    <a:pt x="298" y="81"/>
                    <a:pt x="304" y="77"/>
                    <a:pt x="306" y="77"/>
                  </a:cubicBezTo>
                  <a:cubicBezTo>
                    <a:pt x="303" y="84"/>
                    <a:pt x="321" y="74"/>
                    <a:pt x="318" y="84"/>
                  </a:cubicBezTo>
                  <a:cubicBezTo>
                    <a:pt x="314" y="77"/>
                    <a:pt x="310" y="84"/>
                    <a:pt x="305" y="83"/>
                  </a:cubicBezTo>
                  <a:cubicBezTo>
                    <a:pt x="305" y="84"/>
                    <a:pt x="306" y="84"/>
                    <a:pt x="305" y="85"/>
                  </a:cubicBezTo>
                  <a:cubicBezTo>
                    <a:pt x="305" y="86"/>
                    <a:pt x="305" y="87"/>
                    <a:pt x="305" y="88"/>
                  </a:cubicBezTo>
                  <a:cubicBezTo>
                    <a:pt x="312" y="84"/>
                    <a:pt x="317" y="85"/>
                    <a:pt x="327" y="86"/>
                  </a:cubicBezTo>
                  <a:cubicBezTo>
                    <a:pt x="337" y="86"/>
                    <a:pt x="354" y="90"/>
                    <a:pt x="362" y="87"/>
                  </a:cubicBezTo>
                  <a:cubicBezTo>
                    <a:pt x="364" y="86"/>
                    <a:pt x="364" y="86"/>
                    <a:pt x="364" y="85"/>
                  </a:cubicBezTo>
                  <a:cubicBezTo>
                    <a:pt x="363" y="84"/>
                    <a:pt x="364" y="84"/>
                    <a:pt x="364" y="85"/>
                  </a:cubicBezTo>
                  <a:cubicBezTo>
                    <a:pt x="364" y="85"/>
                    <a:pt x="365" y="86"/>
                    <a:pt x="365" y="86"/>
                  </a:cubicBezTo>
                  <a:cubicBezTo>
                    <a:pt x="372" y="93"/>
                    <a:pt x="389" y="81"/>
                    <a:pt x="387" y="91"/>
                  </a:cubicBezTo>
                  <a:cubicBezTo>
                    <a:pt x="387" y="87"/>
                    <a:pt x="400" y="85"/>
                    <a:pt x="399" y="90"/>
                  </a:cubicBezTo>
                  <a:cubicBezTo>
                    <a:pt x="413" y="85"/>
                    <a:pt x="426" y="87"/>
                    <a:pt x="439" y="90"/>
                  </a:cubicBezTo>
                  <a:cubicBezTo>
                    <a:pt x="448" y="88"/>
                    <a:pt x="461" y="85"/>
                    <a:pt x="465" y="91"/>
                  </a:cubicBezTo>
                  <a:cubicBezTo>
                    <a:pt x="464" y="90"/>
                    <a:pt x="465" y="89"/>
                    <a:pt x="466" y="87"/>
                  </a:cubicBezTo>
                  <a:cubicBezTo>
                    <a:pt x="481" y="89"/>
                    <a:pt x="505" y="89"/>
                    <a:pt x="524" y="92"/>
                  </a:cubicBezTo>
                  <a:cubicBezTo>
                    <a:pt x="539" y="86"/>
                    <a:pt x="551" y="95"/>
                    <a:pt x="566" y="89"/>
                  </a:cubicBezTo>
                  <a:cubicBezTo>
                    <a:pt x="569" y="91"/>
                    <a:pt x="572" y="89"/>
                    <a:pt x="575" y="93"/>
                  </a:cubicBezTo>
                  <a:cubicBezTo>
                    <a:pt x="588" y="85"/>
                    <a:pt x="600" y="94"/>
                    <a:pt x="614" y="87"/>
                  </a:cubicBezTo>
                  <a:cubicBezTo>
                    <a:pt x="615" y="88"/>
                    <a:pt x="616" y="90"/>
                    <a:pt x="616" y="91"/>
                  </a:cubicBezTo>
                  <a:cubicBezTo>
                    <a:pt x="625" y="89"/>
                    <a:pt x="634" y="85"/>
                    <a:pt x="641" y="86"/>
                  </a:cubicBezTo>
                  <a:cubicBezTo>
                    <a:pt x="643" y="86"/>
                    <a:pt x="646" y="89"/>
                    <a:pt x="648" y="89"/>
                  </a:cubicBezTo>
                  <a:cubicBezTo>
                    <a:pt x="652" y="89"/>
                    <a:pt x="655" y="84"/>
                    <a:pt x="659" y="85"/>
                  </a:cubicBezTo>
                  <a:cubicBezTo>
                    <a:pt x="661" y="85"/>
                    <a:pt x="662" y="88"/>
                    <a:pt x="665" y="87"/>
                  </a:cubicBezTo>
                  <a:cubicBezTo>
                    <a:pt x="669" y="87"/>
                    <a:pt x="669" y="86"/>
                    <a:pt x="675" y="85"/>
                  </a:cubicBezTo>
                  <a:cubicBezTo>
                    <a:pt x="687" y="81"/>
                    <a:pt x="703" y="89"/>
                    <a:pt x="708" y="79"/>
                  </a:cubicBezTo>
                  <a:cubicBezTo>
                    <a:pt x="708" y="81"/>
                    <a:pt x="709" y="82"/>
                    <a:pt x="712" y="83"/>
                  </a:cubicBezTo>
                  <a:cubicBezTo>
                    <a:pt x="715" y="79"/>
                    <a:pt x="717" y="79"/>
                    <a:pt x="721" y="74"/>
                  </a:cubicBezTo>
                  <a:cubicBezTo>
                    <a:pt x="722" y="77"/>
                    <a:pt x="720" y="79"/>
                    <a:pt x="721" y="81"/>
                  </a:cubicBezTo>
                  <a:cubicBezTo>
                    <a:pt x="728" y="77"/>
                    <a:pt x="735" y="72"/>
                    <a:pt x="736" y="64"/>
                  </a:cubicBezTo>
                  <a:cubicBezTo>
                    <a:pt x="742" y="66"/>
                    <a:pt x="744" y="59"/>
                    <a:pt x="748" y="58"/>
                  </a:cubicBezTo>
                  <a:cubicBezTo>
                    <a:pt x="745" y="56"/>
                    <a:pt x="748" y="50"/>
                    <a:pt x="743" y="51"/>
                  </a:cubicBezTo>
                  <a:cubicBezTo>
                    <a:pt x="742" y="55"/>
                    <a:pt x="745" y="56"/>
                    <a:pt x="744" y="58"/>
                  </a:cubicBezTo>
                  <a:cubicBezTo>
                    <a:pt x="740" y="59"/>
                    <a:pt x="732" y="63"/>
                    <a:pt x="732" y="56"/>
                  </a:cubicBezTo>
                  <a:cubicBezTo>
                    <a:pt x="731" y="61"/>
                    <a:pt x="726" y="59"/>
                    <a:pt x="726" y="62"/>
                  </a:cubicBezTo>
                  <a:cubicBezTo>
                    <a:pt x="733" y="58"/>
                    <a:pt x="727" y="71"/>
                    <a:pt x="730" y="69"/>
                  </a:cubicBezTo>
                  <a:cubicBezTo>
                    <a:pt x="732" y="68"/>
                    <a:pt x="729" y="62"/>
                    <a:pt x="732" y="65"/>
                  </a:cubicBezTo>
                  <a:cubicBezTo>
                    <a:pt x="733" y="68"/>
                    <a:pt x="731" y="70"/>
                    <a:pt x="728" y="72"/>
                  </a:cubicBezTo>
                  <a:cubicBezTo>
                    <a:pt x="727" y="66"/>
                    <a:pt x="723" y="75"/>
                    <a:pt x="721" y="72"/>
                  </a:cubicBezTo>
                  <a:cubicBezTo>
                    <a:pt x="721" y="71"/>
                    <a:pt x="720" y="70"/>
                    <a:pt x="719" y="70"/>
                  </a:cubicBezTo>
                  <a:cubicBezTo>
                    <a:pt x="726" y="65"/>
                    <a:pt x="720" y="62"/>
                    <a:pt x="725" y="56"/>
                  </a:cubicBezTo>
                  <a:cubicBezTo>
                    <a:pt x="732" y="58"/>
                    <a:pt x="730" y="47"/>
                    <a:pt x="736" y="53"/>
                  </a:cubicBezTo>
                  <a:cubicBezTo>
                    <a:pt x="737" y="50"/>
                    <a:pt x="746" y="41"/>
                    <a:pt x="739" y="40"/>
                  </a:cubicBezTo>
                  <a:cubicBezTo>
                    <a:pt x="741" y="41"/>
                    <a:pt x="734" y="48"/>
                    <a:pt x="733" y="43"/>
                  </a:cubicBezTo>
                  <a:cubicBezTo>
                    <a:pt x="729" y="46"/>
                    <a:pt x="726" y="58"/>
                    <a:pt x="720" y="51"/>
                  </a:cubicBezTo>
                  <a:cubicBezTo>
                    <a:pt x="722" y="47"/>
                    <a:pt x="723" y="47"/>
                    <a:pt x="727" y="47"/>
                  </a:cubicBezTo>
                  <a:cubicBezTo>
                    <a:pt x="723" y="44"/>
                    <a:pt x="729" y="42"/>
                    <a:pt x="728" y="39"/>
                  </a:cubicBezTo>
                  <a:cubicBezTo>
                    <a:pt x="724" y="39"/>
                    <a:pt x="725" y="30"/>
                    <a:pt x="730" y="27"/>
                  </a:cubicBezTo>
                  <a:cubicBezTo>
                    <a:pt x="731" y="29"/>
                    <a:pt x="732" y="30"/>
                    <a:pt x="733" y="32"/>
                  </a:cubicBezTo>
                  <a:cubicBezTo>
                    <a:pt x="734" y="31"/>
                    <a:pt x="735" y="31"/>
                    <a:pt x="736" y="30"/>
                  </a:cubicBezTo>
                  <a:cubicBezTo>
                    <a:pt x="737" y="29"/>
                    <a:pt x="736" y="27"/>
                    <a:pt x="736" y="26"/>
                  </a:cubicBezTo>
                  <a:cubicBezTo>
                    <a:pt x="735" y="27"/>
                    <a:pt x="733" y="28"/>
                    <a:pt x="732" y="26"/>
                  </a:cubicBezTo>
                  <a:cubicBezTo>
                    <a:pt x="734" y="22"/>
                    <a:pt x="738" y="21"/>
                    <a:pt x="736" y="17"/>
                  </a:cubicBezTo>
                  <a:cubicBezTo>
                    <a:pt x="733" y="19"/>
                    <a:pt x="734" y="21"/>
                    <a:pt x="730" y="23"/>
                  </a:cubicBezTo>
                  <a:cubicBezTo>
                    <a:pt x="724" y="22"/>
                    <a:pt x="725" y="19"/>
                    <a:pt x="724" y="13"/>
                  </a:cubicBezTo>
                  <a:cubicBezTo>
                    <a:pt x="728" y="14"/>
                    <a:pt x="731" y="16"/>
                    <a:pt x="735" y="14"/>
                  </a:cubicBezTo>
                  <a:cubicBezTo>
                    <a:pt x="732" y="10"/>
                    <a:pt x="725" y="13"/>
                    <a:pt x="725" y="7"/>
                  </a:cubicBezTo>
                  <a:cubicBezTo>
                    <a:pt x="723" y="9"/>
                    <a:pt x="723" y="10"/>
                    <a:pt x="723" y="11"/>
                  </a:cubicBezTo>
                  <a:cubicBezTo>
                    <a:pt x="715" y="0"/>
                    <a:pt x="704" y="15"/>
                    <a:pt x="697" y="8"/>
                  </a:cubicBezTo>
                  <a:cubicBezTo>
                    <a:pt x="692" y="9"/>
                    <a:pt x="697" y="17"/>
                    <a:pt x="693" y="15"/>
                  </a:cubicBezTo>
                  <a:cubicBezTo>
                    <a:pt x="696" y="11"/>
                    <a:pt x="689" y="17"/>
                    <a:pt x="689" y="12"/>
                  </a:cubicBezTo>
                  <a:cubicBezTo>
                    <a:pt x="692" y="10"/>
                    <a:pt x="695" y="8"/>
                    <a:pt x="693" y="6"/>
                  </a:cubicBezTo>
                  <a:cubicBezTo>
                    <a:pt x="687" y="9"/>
                    <a:pt x="689" y="7"/>
                    <a:pt x="689" y="10"/>
                  </a:cubicBezTo>
                  <a:cubicBezTo>
                    <a:pt x="684" y="9"/>
                    <a:pt x="676" y="11"/>
                    <a:pt x="674" y="13"/>
                  </a:cubicBezTo>
                  <a:cubicBezTo>
                    <a:pt x="672" y="12"/>
                    <a:pt x="672" y="10"/>
                    <a:pt x="672" y="9"/>
                  </a:cubicBezTo>
                  <a:cubicBezTo>
                    <a:pt x="668" y="10"/>
                    <a:pt x="664" y="10"/>
                    <a:pt x="660" y="10"/>
                  </a:cubicBezTo>
                  <a:cubicBezTo>
                    <a:pt x="661" y="11"/>
                    <a:pt x="658" y="13"/>
                    <a:pt x="658" y="15"/>
                  </a:cubicBezTo>
                  <a:cubicBezTo>
                    <a:pt x="658" y="8"/>
                    <a:pt x="656" y="16"/>
                    <a:pt x="654" y="14"/>
                  </a:cubicBezTo>
                  <a:cubicBezTo>
                    <a:pt x="654" y="13"/>
                    <a:pt x="653" y="13"/>
                    <a:pt x="652" y="12"/>
                  </a:cubicBezTo>
                  <a:cubicBezTo>
                    <a:pt x="654" y="11"/>
                    <a:pt x="655" y="12"/>
                    <a:pt x="657" y="10"/>
                  </a:cubicBezTo>
                  <a:cubicBezTo>
                    <a:pt x="653" y="8"/>
                    <a:pt x="643" y="5"/>
                    <a:pt x="644" y="13"/>
                  </a:cubicBezTo>
                  <a:cubicBezTo>
                    <a:pt x="645" y="12"/>
                    <a:pt x="648" y="11"/>
                    <a:pt x="646" y="13"/>
                  </a:cubicBezTo>
                  <a:cubicBezTo>
                    <a:pt x="642" y="15"/>
                    <a:pt x="644" y="12"/>
                    <a:pt x="642" y="9"/>
                  </a:cubicBezTo>
                  <a:cubicBezTo>
                    <a:pt x="638" y="11"/>
                    <a:pt x="631" y="8"/>
                    <a:pt x="630" y="13"/>
                  </a:cubicBezTo>
                  <a:cubicBezTo>
                    <a:pt x="626" y="9"/>
                    <a:pt x="618" y="13"/>
                    <a:pt x="622" y="8"/>
                  </a:cubicBezTo>
                  <a:cubicBezTo>
                    <a:pt x="621" y="9"/>
                    <a:pt x="620" y="8"/>
                    <a:pt x="620" y="7"/>
                  </a:cubicBezTo>
                  <a:cubicBezTo>
                    <a:pt x="617" y="8"/>
                    <a:pt x="619" y="10"/>
                    <a:pt x="618" y="12"/>
                  </a:cubicBezTo>
                  <a:cubicBezTo>
                    <a:pt x="617" y="10"/>
                    <a:pt x="615" y="12"/>
                    <a:pt x="614" y="11"/>
                  </a:cubicBezTo>
                  <a:cubicBezTo>
                    <a:pt x="616" y="10"/>
                    <a:pt x="618" y="8"/>
                    <a:pt x="616" y="6"/>
                  </a:cubicBezTo>
                  <a:cubicBezTo>
                    <a:pt x="611" y="7"/>
                    <a:pt x="607" y="11"/>
                    <a:pt x="600" y="9"/>
                  </a:cubicBezTo>
                  <a:cubicBezTo>
                    <a:pt x="601" y="9"/>
                    <a:pt x="607" y="9"/>
                    <a:pt x="604" y="6"/>
                  </a:cubicBezTo>
                  <a:cubicBezTo>
                    <a:pt x="601" y="6"/>
                    <a:pt x="595" y="6"/>
                    <a:pt x="594" y="11"/>
                  </a:cubicBezTo>
                  <a:cubicBezTo>
                    <a:pt x="589" y="4"/>
                    <a:pt x="584" y="11"/>
                    <a:pt x="580" y="12"/>
                  </a:cubicBezTo>
                  <a:cubicBezTo>
                    <a:pt x="582" y="11"/>
                    <a:pt x="583" y="9"/>
                    <a:pt x="582" y="7"/>
                  </a:cubicBezTo>
                  <a:cubicBezTo>
                    <a:pt x="578" y="12"/>
                    <a:pt x="581" y="4"/>
                    <a:pt x="578" y="7"/>
                  </a:cubicBezTo>
                  <a:cubicBezTo>
                    <a:pt x="576" y="11"/>
                    <a:pt x="574" y="9"/>
                    <a:pt x="571" y="7"/>
                  </a:cubicBezTo>
                  <a:cubicBezTo>
                    <a:pt x="566" y="14"/>
                    <a:pt x="564" y="5"/>
                    <a:pt x="559" y="11"/>
                  </a:cubicBezTo>
                  <a:close/>
                  <a:moveTo>
                    <a:pt x="231" y="32"/>
                  </a:moveTo>
                  <a:cubicBezTo>
                    <a:pt x="227" y="31"/>
                    <a:pt x="230" y="31"/>
                    <a:pt x="227" y="28"/>
                  </a:cubicBezTo>
                  <a:cubicBezTo>
                    <a:pt x="231" y="24"/>
                    <a:pt x="236" y="30"/>
                    <a:pt x="231" y="32"/>
                  </a:cubicBezTo>
                  <a:close/>
                  <a:moveTo>
                    <a:pt x="231" y="21"/>
                  </a:moveTo>
                  <a:cubicBezTo>
                    <a:pt x="230" y="21"/>
                    <a:pt x="222" y="23"/>
                    <a:pt x="227" y="23"/>
                  </a:cubicBezTo>
                  <a:cubicBezTo>
                    <a:pt x="228" y="25"/>
                    <a:pt x="222" y="25"/>
                    <a:pt x="221" y="22"/>
                  </a:cubicBezTo>
                  <a:cubicBezTo>
                    <a:pt x="224" y="23"/>
                    <a:pt x="228" y="16"/>
                    <a:pt x="231" y="21"/>
                  </a:cubicBezTo>
                  <a:close/>
                  <a:moveTo>
                    <a:pt x="201" y="36"/>
                  </a:moveTo>
                  <a:cubicBezTo>
                    <a:pt x="201" y="32"/>
                    <a:pt x="207" y="22"/>
                    <a:pt x="209" y="30"/>
                  </a:cubicBezTo>
                  <a:cubicBezTo>
                    <a:pt x="203" y="27"/>
                    <a:pt x="206" y="33"/>
                    <a:pt x="201" y="36"/>
                  </a:cubicBezTo>
                  <a:close/>
                  <a:moveTo>
                    <a:pt x="211" y="26"/>
                  </a:moveTo>
                  <a:cubicBezTo>
                    <a:pt x="213" y="25"/>
                    <a:pt x="213" y="26"/>
                    <a:pt x="212" y="27"/>
                  </a:cubicBezTo>
                  <a:cubicBezTo>
                    <a:pt x="217" y="29"/>
                    <a:pt x="212" y="22"/>
                    <a:pt x="217" y="23"/>
                  </a:cubicBezTo>
                  <a:cubicBezTo>
                    <a:pt x="216" y="26"/>
                    <a:pt x="217" y="30"/>
                    <a:pt x="213" y="32"/>
                  </a:cubicBezTo>
                  <a:cubicBezTo>
                    <a:pt x="212" y="30"/>
                    <a:pt x="212" y="28"/>
                    <a:pt x="211" y="26"/>
                  </a:cubicBezTo>
                  <a:close/>
                  <a:moveTo>
                    <a:pt x="217" y="16"/>
                  </a:moveTo>
                  <a:cubicBezTo>
                    <a:pt x="216" y="19"/>
                    <a:pt x="217" y="19"/>
                    <a:pt x="219" y="18"/>
                  </a:cubicBezTo>
                  <a:cubicBezTo>
                    <a:pt x="220" y="19"/>
                    <a:pt x="219" y="20"/>
                    <a:pt x="220" y="21"/>
                  </a:cubicBezTo>
                  <a:cubicBezTo>
                    <a:pt x="219" y="21"/>
                    <a:pt x="219" y="22"/>
                    <a:pt x="218" y="23"/>
                  </a:cubicBezTo>
                  <a:cubicBezTo>
                    <a:pt x="216" y="20"/>
                    <a:pt x="215" y="21"/>
                    <a:pt x="213" y="19"/>
                  </a:cubicBezTo>
                  <a:cubicBezTo>
                    <a:pt x="214" y="18"/>
                    <a:pt x="215" y="17"/>
                    <a:pt x="217" y="16"/>
                  </a:cubicBezTo>
                  <a:close/>
                  <a:moveTo>
                    <a:pt x="196" y="25"/>
                  </a:moveTo>
                  <a:cubicBezTo>
                    <a:pt x="193" y="27"/>
                    <a:pt x="196" y="29"/>
                    <a:pt x="195" y="31"/>
                  </a:cubicBezTo>
                  <a:cubicBezTo>
                    <a:pt x="193" y="27"/>
                    <a:pt x="186" y="16"/>
                    <a:pt x="180" y="21"/>
                  </a:cubicBezTo>
                  <a:cubicBezTo>
                    <a:pt x="177" y="18"/>
                    <a:pt x="187" y="17"/>
                    <a:pt x="184" y="14"/>
                  </a:cubicBezTo>
                  <a:cubicBezTo>
                    <a:pt x="187" y="17"/>
                    <a:pt x="191" y="19"/>
                    <a:pt x="196" y="25"/>
                  </a:cubicBezTo>
                  <a:close/>
                  <a:moveTo>
                    <a:pt x="181" y="31"/>
                  </a:moveTo>
                  <a:cubicBezTo>
                    <a:pt x="181" y="30"/>
                    <a:pt x="180" y="28"/>
                    <a:pt x="179" y="26"/>
                  </a:cubicBezTo>
                  <a:cubicBezTo>
                    <a:pt x="180" y="26"/>
                    <a:pt x="182" y="25"/>
                    <a:pt x="184" y="24"/>
                  </a:cubicBezTo>
                  <a:cubicBezTo>
                    <a:pt x="187" y="27"/>
                    <a:pt x="184" y="29"/>
                    <a:pt x="181" y="31"/>
                  </a:cubicBezTo>
                  <a:close/>
                  <a:moveTo>
                    <a:pt x="184" y="11"/>
                  </a:moveTo>
                  <a:cubicBezTo>
                    <a:pt x="181" y="15"/>
                    <a:pt x="179" y="12"/>
                    <a:pt x="177" y="15"/>
                  </a:cubicBezTo>
                  <a:cubicBezTo>
                    <a:pt x="172" y="11"/>
                    <a:pt x="183" y="10"/>
                    <a:pt x="180" y="7"/>
                  </a:cubicBezTo>
                  <a:cubicBezTo>
                    <a:pt x="184" y="5"/>
                    <a:pt x="181" y="10"/>
                    <a:pt x="184" y="11"/>
                  </a:cubicBezTo>
                  <a:close/>
                  <a:moveTo>
                    <a:pt x="88" y="30"/>
                  </a:moveTo>
                  <a:cubicBezTo>
                    <a:pt x="87" y="25"/>
                    <a:pt x="93" y="22"/>
                    <a:pt x="97" y="18"/>
                  </a:cubicBezTo>
                  <a:cubicBezTo>
                    <a:pt x="96" y="17"/>
                    <a:pt x="95" y="16"/>
                    <a:pt x="95" y="16"/>
                  </a:cubicBezTo>
                  <a:cubicBezTo>
                    <a:pt x="101" y="18"/>
                    <a:pt x="102" y="25"/>
                    <a:pt x="88" y="30"/>
                  </a:cubicBezTo>
                  <a:close/>
                  <a:moveTo>
                    <a:pt x="74" y="17"/>
                  </a:moveTo>
                  <a:cubicBezTo>
                    <a:pt x="79" y="24"/>
                    <a:pt x="80" y="13"/>
                    <a:pt x="85" y="18"/>
                  </a:cubicBezTo>
                  <a:cubicBezTo>
                    <a:pt x="87" y="24"/>
                    <a:pt x="81" y="35"/>
                    <a:pt x="85" y="38"/>
                  </a:cubicBezTo>
                  <a:cubicBezTo>
                    <a:pt x="86" y="42"/>
                    <a:pt x="80" y="37"/>
                    <a:pt x="79" y="39"/>
                  </a:cubicBezTo>
                  <a:cubicBezTo>
                    <a:pt x="78" y="34"/>
                    <a:pt x="81" y="30"/>
                    <a:pt x="82" y="25"/>
                  </a:cubicBezTo>
                  <a:cubicBezTo>
                    <a:pt x="78" y="21"/>
                    <a:pt x="71" y="28"/>
                    <a:pt x="66" y="23"/>
                  </a:cubicBezTo>
                  <a:cubicBezTo>
                    <a:pt x="69" y="21"/>
                    <a:pt x="72" y="19"/>
                    <a:pt x="74" y="17"/>
                  </a:cubicBezTo>
                  <a:close/>
                  <a:moveTo>
                    <a:pt x="48" y="23"/>
                  </a:moveTo>
                  <a:cubicBezTo>
                    <a:pt x="52" y="17"/>
                    <a:pt x="55" y="22"/>
                    <a:pt x="59" y="18"/>
                  </a:cubicBezTo>
                  <a:cubicBezTo>
                    <a:pt x="56" y="23"/>
                    <a:pt x="53" y="27"/>
                    <a:pt x="51" y="32"/>
                  </a:cubicBezTo>
                  <a:cubicBezTo>
                    <a:pt x="50" y="29"/>
                    <a:pt x="50" y="26"/>
                    <a:pt x="48" y="23"/>
                  </a:cubicBezTo>
                  <a:close/>
                  <a:moveTo>
                    <a:pt x="54" y="40"/>
                  </a:moveTo>
                  <a:cubicBezTo>
                    <a:pt x="56" y="40"/>
                    <a:pt x="58" y="40"/>
                    <a:pt x="59" y="40"/>
                  </a:cubicBezTo>
                  <a:cubicBezTo>
                    <a:pt x="57" y="51"/>
                    <a:pt x="48" y="41"/>
                    <a:pt x="46" y="36"/>
                  </a:cubicBezTo>
                  <a:cubicBezTo>
                    <a:pt x="55" y="39"/>
                    <a:pt x="57" y="20"/>
                    <a:pt x="66" y="25"/>
                  </a:cubicBezTo>
                  <a:cubicBezTo>
                    <a:pt x="63" y="28"/>
                    <a:pt x="64" y="34"/>
                    <a:pt x="58" y="33"/>
                  </a:cubicBezTo>
                  <a:cubicBezTo>
                    <a:pt x="61" y="36"/>
                    <a:pt x="64" y="37"/>
                    <a:pt x="68" y="35"/>
                  </a:cubicBezTo>
                  <a:cubicBezTo>
                    <a:pt x="71" y="32"/>
                    <a:pt x="65" y="34"/>
                    <a:pt x="65" y="30"/>
                  </a:cubicBezTo>
                  <a:cubicBezTo>
                    <a:pt x="67" y="31"/>
                    <a:pt x="71" y="28"/>
                    <a:pt x="74" y="28"/>
                  </a:cubicBezTo>
                  <a:cubicBezTo>
                    <a:pt x="78" y="32"/>
                    <a:pt x="68" y="34"/>
                    <a:pt x="71" y="38"/>
                  </a:cubicBezTo>
                  <a:cubicBezTo>
                    <a:pt x="66" y="38"/>
                    <a:pt x="57" y="41"/>
                    <a:pt x="56" y="35"/>
                  </a:cubicBezTo>
                  <a:cubicBezTo>
                    <a:pt x="55" y="37"/>
                    <a:pt x="56" y="39"/>
                    <a:pt x="54" y="40"/>
                  </a:cubicBezTo>
                  <a:close/>
                  <a:moveTo>
                    <a:pt x="61" y="55"/>
                  </a:moveTo>
                  <a:cubicBezTo>
                    <a:pt x="59" y="55"/>
                    <a:pt x="57" y="53"/>
                    <a:pt x="56" y="51"/>
                  </a:cubicBezTo>
                  <a:cubicBezTo>
                    <a:pt x="63" y="47"/>
                    <a:pt x="63" y="47"/>
                    <a:pt x="64" y="41"/>
                  </a:cubicBezTo>
                  <a:cubicBezTo>
                    <a:pt x="68" y="42"/>
                    <a:pt x="66" y="45"/>
                    <a:pt x="70" y="48"/>
                  </a:cubicBezTo>
                  <a:cubicBezTo>
                    <a:pt x="72" y="45"/>
                    <a:pt x="71" y="41"/>
                    <a:pt x="76" y="38"/>
                  </a:cubicBezTo>
                  <a:cubicBezTo>
                    <a:pt x="76" y="40"/>
                    <a:pt x="77" y="42"/>
                    <a:pt x="79" y="44"/>
                  </a:cubicBezTo>
                  <a:cubicBezTo>
                    <a:pt x="73" y="47"/>
                    <a:pt x="76" y="52"/>
                    <a:pt x="67" y="56"/>
                  </a:cubicBezTo>
                  <a:cubicBezTo>
                    <a:pt x="65" y="54"/>
                    <a:pt x="66" y="52"/>
                    <a:pt x="64" y="50"/>
                  </a:cubicBezTo>
                  <a:cubicBezTo>
                    <a:pt x="62" y="52"/>
                    <a:pt x="63" y="54"/>
                    <a:pt x="61" y="55"/>
                  </a:cubicBezTo>
                  <a:close/>
                  <a:moveTo>
                    <a:pt x="60" y="68"/>
                  </a:moveTo>
                  <a:cubicBezTo>
                    <a:pt x="56" y="66"/>
                    <a:pt x="58" y="66"/>
                    <a:pt x="55" y="61"/>
                  </a:cubicBezTo>
                  <a:cubicBezTo>
                    <a:pt x="57" y="60"/>
                    <a:pt x="58" y="59"/>
                    <a:pt x="60" y="57"/>
                  </a:cubicBezTo>
                  <a:cubicBezTo>
                    <a:pt x="60" y="59"/>
                    <a:pt x="61" y="62"/>
                    <a:pt x="63" y="60"/>
                  </a:cubicBezTo>
                  <a:cubicBezTo>
                    <a:pt x="61" y="62"/>
                    <a:pt x="62" y="64"/>
                    <a:pt x="60" y="68"/>
                  </a:cubicBezTo>
                  <a:close/>
                  <a:moveTo>
                    <a:pt x="95" y="48"/>
                  </a:moveTo>
                  <a:cubicBezTo>
                    <a:pt x="92" y="46"/>
                    <a:pt x="96" y="44"/>
                    <a:pt x="96" y="42"/>
                  </a:cubicBezTo>
                  <a:cubicBezTo>
                    <a:pt x="91" y="39"/>
                    <a:pt x="92" y="44"/>
                    <a:pt x="88" y="46"/>
                  </a:cubicBezTo>
                  <a:cubicBezTo>
                    <a:pt x="87" y="45"/>
                    <a:pt x="86" y="43"/>
                    <a:pt x="85" y="42"/>
                  </a:cubicBezTo>
                  <a:cubicBezTo>
                    <a:pt x="96" y="36"/>
                    <a:pt x="95" y="29"/>
                    <a:pt x="107" y="20"/>
                  </a:cubicBezTo>
                  <a:cubicBezTo>
                    <a:pt x="111" y="23"/>
                    <a:pt x="104" y="32"/>
                    <a:pt x="100" y="27"/>
                  </a:cubicBezTo>
                  <a:cubicBezTo>
                    <a:pt x="100" y="32"/>
                    <a:pt x="99" y="35"/>
                    <a:pt x="101" y="40"/>
                  </a:cubicBezTo>
                  <a:cubicBezTo>
                    <a:pt x="95" y="42"/>
                    <a:pt x="100" y="46"/>
                    <a:pt x="95" y="48"/>
                  </a:cubicBezTo>
                  <a:close/>
                  <a:moveTo>
                    <a:pt x="104" y="52"/>
                  </a:moveTo>
                  <a:cubicBezTo>
                    <a:pt x="105" y="51"/>
                    <a:pt x="107" y="49"/>
                    <a:pt x="109" y="48"/>
                  </a:cubicBezTo>
                  <a:cubicBezTo>
                    <a:pt x="111" y="50"/>
                    <a:pt x="111" y="51"/>
                    <a:pt x="112" y="53"/>
                  </a:cubicBezTo>
                  <a:cubicBezTo>
                    <a:pt x="109" y="55"/>
                    <a:pt x="106" y="55"/>
                    <a:pt x="104" y="52"/>
                  </a:cubicBezTo>
                  <a:close/>
                  <a:moveTo>
                    <a:pt x="127" y="45"/>
                  </a:moveTo>
                  <a:cubicBezTo>
                    <a:pt x="124" y="42"/>
                    <a:pt x="126" y="39"/>
                    <a:pt x="127" y="36"/>
                  </a:cubicBezTo>
                  <a:cubicBezTo>
                    <a:pt x="124" y="36"/>
                    <a:pt x="121" y="35"/>
                    <a:pt x="119" y="35"/>
                  </a:cubicBezTo>
                  <a:cubicBezTo>
                    <a:pt x="117" y="37"/>
                    <a:pt x="119" y="40"/>
                    <a:pt x="115" y="39"/>
                  </a:cubicBezTo>
                  <a:cubicBezTo>
                    <a:pt x="114" y="38"/>
                    <a:pt x="118" y="36"/>
                    <a:pt x="117" y="35"/>
                  </a:cubicBezTo>
                  <a:cubicBezTo>
                    <a:pt x="116" y="32"/>
                    <a:pt x="113" y="35"/>
                    <a:pt x="112" y="33"/>
                  </a:cubicBezTo>
                  <a:cubicBezTo>
                    <a:pt x="113" y="35"/>
                    <a:pt x="113" y="50"/>
                    <a:pt x="105" y="44"/>
                  </a:cubicBezTo>
                  <a:cubicBezTo>
                    <a:pt x="108" y="43"/>
                    <a:pt x="106" y="40"/>
                    <a:pt x="109" y="39"/>
                  </a:cubicBezTo>
                  <a:cubicBezTo>
                    <a:pt x="107" y="38"/>
                    <a:pt x="105" y="37"/>
                    <a:pt x="103" y="38"/>
                  </a:cubicBezTo>
                  <a:cubicBezTo>
                    <a:pt x="106" y="25"/>
                    <a:pt x="120" y="33"/>
                    <a:pt x="128" y="31"/>
                  </a:cubicBezTo>
                  <a:cubicBezTo>
                    <a:pt x="132" y="36"/>
                    <a:pt x="133" y="41"/>
                    <a:pt x="127" y="45"/>
                  </a:cubicBezTo>
                  <a:close/>
                  <a:moveTo>
                    <a:pt x="132" y="31"/>
                  </a:moveTo>
                  <a:cubicBezTo>
                    <a:pt x="140" y="27"/>
                    <a:pt x="141" y="24"/>
                    <a:pt x="145" y="22"/>
                  </a:cubicBezTo>
                  <a:cubicBezTo>
                    <a:pt x="146" y="25"/>
                    <a:pt x="143" y="34"/>
                    <a:pt x="139" y="30"/>
                  </a:cubicBezTo>
                  <a:cubicBezTo>
                    <a:pt x="134" y="34"/>
                    <a:pt x="139" y="39"/>
                    <a:pt x="136" y="43"/>
                  </a:cubicBezTo>
                  <a:cubicBezTo>
                    <a:pt x="133" y="39"/>
                    <a:pt x="135" y="35"/>
                    <a:pt x="132" y="31"/>
                  </a:cubicBezTo>
                  <a:close/>
                  <a:moveTo>
                    <a:pt x="155" y="26"/>
                  </a:moveTo>
                  <a:cubicBezTo>
                    <a:pt x="161" y="26"/>
                    <a:pt x="164" y="21"/>
                    <a:pt x="171" y="23"/>
                  </a:cubicBezTo>
                  <a:cubicBezTo>
                    <a:pt x="172" y="26"/>
                    <a:pt x="172" y="33"/>
                    <a:pt x="168" y="33"/>
                  </a:cubicBezTo>
                  <a:cubicBezTo>
                    <a:pt x="164" y="30"/>
                    <a:pt x="170" y="28"/>
                    <a:pt x="168" y="26"/>
                  </a:cubicBezTo>
                  <a:cubicBezTo>
                    <a:pt x="167" y="25"/>
                    <a:pt x="166" y="25"/>
                    <a:pt x="165" y="24"/>
                  </a:cubicBezTo>
                  <a:cubicBezTo>
                    <a:pt x="162" y="28"/>
                    <a:pt x="162" y="31"/>
                    <a:pt x="158" y="35"/>
                  </a:cubicBezTo>
                  <a:cubicBezTo>
                    <a:pt x="154" y="31"/>
                    <a:pt x="159" y="29"/>
                    <a:pt x="155" y="26"/>
                  </a:cubicBezTo>
                  <a:close/>
                  <a:moveTo>
                    <a:pt x="149" y="42"/>
                  </a:moveTo>
                  <a:cubicBezTo>
                    <a:pt x="148" y="39"/>
                    <a:pt x="151" y="38"/>
                    <a:pt x="148" y="35"/>
                  </a:cubicBezTo>
                  <a:cubicBezTo>
                    <a:pt x="150" y="34"/>
                    <a:pt x="152" y="35"/>
                    <a:pt x="154" y="33"/>
                  </a:cubicBezTo>
                  <a:cubicBezTo>
                    <a:pt x="157" y="36"/>
                    <a:pt x="153" y="39"/>
                    <a:pt x="149" y="42"/>
                  </a:cubicBezTo>
                  <a:close/>
                  <a:moveTo>
                    <a:pt x="134" y="63"/>
                  </a:moveTo>
                  <a:cubicBezTo>
                    <a:pt x="137" y="68"/>
                    <a:pt x="128" y="66"/>
                    <a:pt x="130" y="70"/>
                  </a:cubicBezTo>
                  <a:cubicBezTo>
                    <a:pt x="126" y="67"/>
                    <a:pt x="126" y="57"/>
                    <a:pt x="127" y="52"/>
                  </a:cubicBezTo>
                  <a:cubicBezTo>
                    <a:pt x="134" y="49"/>
                    <a:pt x="143" y="49"/>
                    <a:pt x="143" y="40"/>
                  </a:cubicBezTo>
                  <a:cubicBezTo>
                    <a:pt x="149" y="41"/>
                    <a:pt x="144" y="47"/>
                    <a:pt x="145" y="50"/>
                  </a:cubicBezTo>
                  <a:cubicBezTo>
                    <a:pt x="138" y="46"/>
                    <a:pt x="123" y="64"/>
                    <a:pt x="134" y="63"/>
                  </a:cubicBezTo>
                  <a:close/>
                  <a:moveTo>
                    <a:pt x="170" y="42"/>
                  </a:moveTo>
                  <a:cubicBezTo>
                    <a:pt x="168" y="40"/>
                    <a:pt x="164" y="38"/>
                    <a:pt x="160" y="41"/>
                  </a:cubicBezTo>
                  <a:cubicBezTo>
                    <a:pt x="158" y="33"/>
                    <a:pt x="172" y="39"/>
                    <a:pt x="174" y="29"/>
                  </a:cubicBezTo>
                  <a:cubicBezTo>
                    <a:pt x="174" y="33"/>
                    <a:pt x="175" y="37"/>
                    <a:pt x="180" y="32"/>
                  </a:cubicBezTo>
                  <a:cubicBezTo>
                    <a:pt x="186" y="42"/>
                    <a:pt x="170" y="33"/>
                    <a:pt x="170" y="42"/>
                  </a:cubicBezTo>
                  <a:close/>
                  <a:moveTo>
                    <a:pt x="189" y="32"/>
                  </a:moveTo>
                  <a:cubicBezTo>
                    <a:pt x="190" y="35"/>
                    <a:pt x="189" y="39"/>
                    <a:pt x="185" y="39"/>
                  </a:cubicBezTo>
                  <a:cubicBezTo>
                    <a:pt x="184" y="36"/>
                    <a:pt x="186" y="32"/>
                    <a:pt x="189" y="32"/>
                  </a:cubicBezTo>
                  <a:close/>
                  <a:moveTo>
                    <a:pt x="159" y="58"/>
                  </a:moveTo>
                  <a:cubicBezTo>
                    <a:pt x="164" y="58"/>
                    <a:pt x="165" y="48"/>
                    <a:pt x="170" y="54"/>
                  </a:cubicBezTo>
                  <a:cubicBezTo>
                    <a:pt x="165" y="53"/>
                    <a:pt x="164" y="65"/>
                    <a:pt x="159" y="58"/>
                  </a:cubicBezTo>
                  <a:close/>
                  <a:moveTo>
                    <a:pt x="173" y="58"/>
                  </a:moveTo>
                  <a:cubicBezTo>
                    <a:pt x="171" y="55"/>
                    <a:pt x="177" y="53"/>
                    <a:pt x="172" y="49"/>
                  </a:cubicBezTo>
                  <a:cubicBezTo>
                    <a:pt x="174" y="48"/>
                    <a:pt x="175" y="47"/>
                    <a:pt x="174" y="46"/>
                  </a:cubicBezTo>
                  <a:cubicBezTo>
                    <a:pt x="176" y="45"/>
                    <a:pt x="176" y="46"/>
                    <a:pt x="175" y="47"/>
                  </a:cubicBezTo>
                  <a:cubicBezTo>
                    <a:pt x="177" y="49"/>
                    <a:pt x="178" y="49"/>
                    <a:pt x="180" y="48"/>
                  </a:cubicBezTo>
                  <a:cubicBezTo>
                    <a:pt x="181" y="50"/>
                    <a:pt x="179" y="50"/>
                    <a:pt x="179" y="49"/>
                  </a:cubicBezTo>
                  <a:cubicBezTo>
                    <a:pt x="174" y="52"/>
                    <a:pt x="178" y="55"/>
                    <a:pt x="173" y="58"/>
                  </a:cubicBezTo>
                  <a:close/>
                  <a:moveTo>
                    <a:pt x="194" y="38"/>
                  </a:moveTo>
                  <a:cubicBezTo>
                    <a:pt x="197" y="42"/>
                    <a:pt x="189" y="43"/>
                    <a:pt x="196" y="45"/>
                  </a:cubicBezTo>
                  <a:cubicBezTo>
                    <a:pt x="193" y="47"/>
                    <a:pt x="192" y="48"/>
                    <a:pt x="194" y="50"/>
                  </a:cubicBezTo>
                  <a:cubicBezTo>
                    <a:pt x="188" y="49"/>
                    <a:pt x="190" y="41"/>
                    <a:pt x="194" y="38"/>
                  </a:cubicBezTo>
                  <a:close/>
                  <a:moveTo>
                    <a:pt x="182" y="60"/>
                  </a:moveTo>
                  <a:cubicBezTo>
                    <a:pt x="180" y="58"/>
                    <a:pt x="181" y="57"/>
                    <a:pt x="180" y="56"/>
                  </a:cubicBezTo>
                  <a:cubicBezTo>
                    <a:pt x="183" y="54"/>
                    <a:pt x="187" y="53"/>
                    <a:pt x="189" y="56"/>
                  </a:cubicBezTo>
                  <a:cubicBezTo>
                    <a:pt x="187" y="59"/>
                    <a:pt x="185" y="56"/>
                    <a:pt x="182" y="60"/>
                  </a:cubicBezTo>
                  <a:close/>
                  <a:moveTo>
                    <a:pt x="201" y="43"/>
                  </a:moveTo>
                  <a:cubicBezTo>
                    <a:pt x="203" y="39"/>
                    <a:pt x="207" y="38"/>
                    <a:pt x="211" y="35"/>
                  </a:cubicBezTo>
                  <a:cubicBezTo>
                    <a:pt x="214" y="42"/>
                    <a:pt x="205" y="42"/>
                    <a:pt x="201" y="43"/>
                  </a:cubicBezTo>
                  <a:close/>
                  <a:moveTo>
                    <a:pt x="197" y="55"/>
                  </a:moveTo>
                  <a:cubicBezTo>
                    <a:pt x="198" y="57"/>
                    <a:pt x="197" y="58"/>
                    <a:pt x="198" y="60"/>
                  </a:cubicBezTo>
                  <a:cubicBezTo>
                    <a:pt x="196" y="61"/>
                    <a:pt x="194" y="58"/>
                    <a:pt x="192" y="61"/>
                  </a:cubicBezTo>
                  <a:cubicBezTo>
                    <a:pt x="190" y="58"/>
                    <a:pt x="194" y="55"/>
                    <a:pt x="197" y="55"/>
                  </a:cubicBezTo>
                  <a:close/>
                  <a:moveTo>
                    <a:pt x="184" y="72"/>
                  </a:moveTo>
                  <a:cubicBezTo>
                    <a:pt x="182" y="70"/>
                    <a:pt x="181" y="68"/>
                    <a:pt x="183" y="66"/>
                  </a:cubicBezTo>
                  <a:cubicBezTo>
                    <a:pt x="188" y="63"/>
                    <a:pt x="191" y="70"/>
                    <a:pt x="196" y="65"/>
                  </a:cubicBezTo>
                  <a:cubicBezTo>
                    <a:pt x="198" y="73"/>
                    <a:pt x="190" y="69"/>
                    <a:pt x="184" y="72"/>
                  </a:cubicBezTo>
                  <a:close/>
                  <a:moveTo>
                    <a:pt x="214" y="36"/>
                  </a:moveTo>
                  <a:cubicBezTo>
                    <a:pt x="216" y="36"/>
                    <a:pt x="218" y="38"/>
                    <a:pt x="217" y="36"/>
                  </a:cubicBezTo>
                  <a:cubicBezTo>
                    <a:pt x="221" y="40"/>
                    <a:pt x="224" y="38"/>
                    <a:pt x="229" y="37"/>
                  </a:cubicBezTo>
                  <a:cubicBezTo>
                    <a:pt x="231" y="43"/>
                    <a:pt x="214" y="41"/>
                    <a:pt x="214" y="36"/>
                  </a:cubicBezTo>
                  <a:close/>
                  <a:moveTo>
                    <a:pt x="225" y="57"/>
                  </a:moveTo>
                  <a:cubicBezTo>
                    <a:pt x="223" y="59"/>
                    <a:pt x="226" y="61"/>
                    <a:pt x="222" y="63"/>
                  </a:cubicBezTo>
                  <a:cubicBezTo>
                    <a:pt x="220" y="61"/>
                    <a:pt x="217" y="62"/>
                    <a:pt x="215" y="59"/>
                  </a:cubicBezTo>
                  <a:cubicBezTo>
                    <a:pt x="218" y="57"/>
                    <a:pt x="214" y="55"/>
                    <a:pt x="218" y="53"/>
                  </a:cubicBezTo>
                  <a:cubicBezTo>
                    <a:pt x="222" y="56"/>
                    <a:pt x="227" y="55"/>
                    <a:pt x="232" y="59"/>
                  </a:cubicBezTo>
                  <a:cubicBezTo>
                    <a:pt x="228" y="61"/>
                    <a:pt x="229" y="58"/>
                    <a:pt x="225" y="57"/>
                  </a:cubicBezTo>
                  <a:close/>
                  <a:moveTo>
                    <a:pt x="224" y="72"/>
                  </a:moveTo>
                  <a:cubicBezTo>
                    <a:pt x="223" y="67"/>
                    <a:pt x="222" y="72"/>
                    <a:pt x="218" y="73"/>
                  </a:cubicBezTo>
                  <a:cubicBezTo>
                    <a:pt x="219" y="67"/>
                    <a:pt x="224" y="66"/>
                    <a:pt x="228" y="63"/>
                  </a:cubicBezTo>
                  <a:cubicBezTo>
                    <a:pt x="229" y="65"/>
                    <a:pt x="228" y="68"/>
                    <a:pt x="227" y="66"/>
                  </a:cubicBezTo>
                  <a:cubicBezTo>
                    <a:pt x="224" y="68"/>
                    <a:pt x="228" y="70"/>
                    <a:pt x="224" y="72"/>
                  </a:cubicBezTo>
                  <a:close/>
                  <a:moveTo>
                    <a:pt x="241" y="73"/>
                  </a:moveTo>
                  <a:cubicBezTo>
                    <a:pt x="240" y="72"/>
                    <a:pt x="242" y="72"/>
                    <a:pt x="242" y="72"/>
                  </a:cubicBezTo>
                  <a:cubicBezTo>
                    <a:pt x="245" y="71"/>
                    <a:pt x="241" y="68"/>
                    <a:pt x="243" y="66"/>
                  </a:cubicBezTo>
                  <a:cubicBezTo>
                    <a:pt x="241" y="65"/>
                    <a:pt x="241" y="68"/>
                    <a:pt x="242" y="69"/>
                  </a:cubicBezTo>
                  <a:cubicBezTo>
                    <a:pt x="239" y="70"/>
                    <a:pt x="239" y="62"/>
                    <a:pt x="242" y="60"/>
                  </a:cubicBezTo>
                  <a:cubicBezTo>
                    <a:pt x="242" y="65"/>
                    <a:pt x="242" y="65"/>
                    <a:pt x="246" y="71"/>
                  </a:cubicBezTo>
                  <a:cubicBezTo>
                    <a:pt x="244" y="73"/>
                    <a:pt x="243" y="72"/>
                    <a:pt x="241" y="73"/>
                  </a:cubicBezTo>
                  <a:close/>
                  <a:moveTo>
                    <a:pt x="251" y="78"/>
                  </a:moveTo>
                  <a:cubicBezTo>
                    <a:pt x="251" y="73"/>
                    <a:pt x="256" y="72"/>
                    <a:pt x="255" y="68"/>
                  </a:cubicBezTo>
                  <a:cubicBezTo>
                    <a:pt x="257" y="68"/>
                    <a:pt x="258" y="76"/>
                    <a:pt x="257" y="79"/>
                  </a:cubicBezTo>
                  <a:cubicBezTo>
                    <a:pt x="254" y="73"/>
                    <a:pt x="255" y="74"/>
                    <a:pt x="251" y="78"/>
                  </a:cubicBezTo>
                  <a:close/>
                  <a:moveTo>
                    <a:pt x="354" y="12"/>
                  </a:moveTo>
                  <a:cubicBezTo>
                    <a:pt x="355" y="11"/>
                    <a:pt x="356" y="13"/>
                    <a:pt x="357" y="13"/>
                  </a:cubicBezTo>
                  <a:cubicBezTo>
                    <a:pt x="359" y="12"/>
                    <a:pt x="358" y="10"/>
                    <a:pt x="361" y="9"/>
                  </a:cubicBezTo>
                  <a:cubicBezTo>
                    <a:pt x="361" y="10"/>
                    <a:pt x="362" y="11"/>
                    <a:pt x="363" y="12"/>
                  </a:cubicBezTo>
                  <a:cubicBezTo>
                    <a:pt x="360" y="13"/>
                    <a:pt x="357" y="15"/>
                    <a:pt x="354" y="12"/>
                  </a:cubicBezTo>
                  <a:close/>
                  <a:moveTo>
                    <a:pt x="716" y="72"/>
                  </a:moveTo>
                  <a:cubicBezTo>
                    <a:pt x="717" y="79"/>
                    <a:pt x="704" y="74"/>
                    <a:pt x="698" y="77"/>
                  </a:cubicBezTo>
                  <a:cubicBezTo>
                    <a:pt x="697" y="72"/>
                    <a:pt x="708" y="74"/>
                    <a:pt x="704" y="69"/>
                  </a:cubicBezTo>
                  <a:cubicBezTo>
                    <a:pt x="707" y="71"/>
                    <a:pt x="711" y="68"/>
                    <a:pt x="714" y="65"/>
                  </a:cubicBezTo>
                  <a:cubicBezTo>
                    <a:pt x="714" y="71"/>
                    <a:pt x="706" y="74"/>
                    <a:pt x="702" y="75"/>
                  </a:cubicBezTo>
                  <a:cubicBezTo>
                    <a:pt x="706" y="77"/>
                    <a:pt x="711" y="73"/>
                    <a:pt x="716" y="72"/>
                  </a:cubicBezTo>
                  <a:close/>
                  <a:moveTo>
                    <a:pt x="717" y="62"/>
                  </a:moveTo>
                  <a:cubicBezTo>
                    <a:pt x="718" y="66"/>
                    <a:pt x="708" y="63"/>
                    <a:pt x="710" y="59"/>
                  </a:cubicBezTo>
                  <a:cubicBezTo>
                    <a:pt x="717" y="63"/>
                    <a:pt x="711" y="54"/>
                    <a:pt x="716" y="51"/>
                  </a:cubicBezTo>
                  <a:cubicBezTo>
                    <a:pt x="722" y="56"/>
                    <a:pt x="711" y="60"/>
                    <a:pt x="717" y="62"/>
                  </a:cubicBezTo>
                  <a:close/>
                  <a:moveTo>
                    <a:pt x="712" y="39"/>
                  </a:moveTo>
                  <a:cubicBezTo>
                    <a:pt x="714" y="43"/>
                    <a:pt x="714" y="33"/>
                    <a:pt x="717" y="39"/>
                  </a:cubicBezTo>
                  <a:cubicBezTo>
                    <a:pt x="712" y="44"/>
                    <a:pt x="711" y="46"/>
                    <a:pt x="706" y="43"/>
                  </a:cubicBezTo>
                  <a:cubicBezTo>
                    <a:pt x="713" y="44"/>
                    <a:pt x="708" y="28"/>
                    <a:pt x="712" y="39"/>
                  </a:cubicBezTo>
                  <a:close/>
                  <a:moveTo>
                    <a:pt x="721" y="30"/>
                  </a:moveTo>
                  <a:cubicBezTo>
                    <a:pt x="717" y="32"/>
                    <a:pt x="712" y="33"/>
                    <a:pt x="708" y="32"/>
                  </a:cubicBezTo>
                  <a:cubicBezTo>
                    <a:pt x="709" y="28"/>
                    <a:pt x="716" y="17"/>
                    <a:pt x="720" y="10"/>
                  </a:cubicBezTo>
                  <a:cubicBezTo>
                    <a:pt x="722" y="17"/>
                    <a:pt x="720" y="21"/>
                    <a:pt x="721" y="30"/>
                  </a:cubicBezTo>
                  <a:close/>
                  <a:moveTo>
                    <a:pt x="716" y="13"/>
                  </a:moveTo>
                  <a:cubicBezTo>
                    <a:pt x="714" y="14"/>
                    <a:pt x="713" y="15"/>
                    <a:pt x="711" y="17"/>
                  </a:cubicBezTo>
                  <a:cubicBezTo>
                    <a:pt x="709" y="11"/>
                    <a:pt x="706" y="17"/>
                    <a:pt x="704" y="13"/>
                  </a:cubicBezTo>
                  <a:cubicBezTo>
                    <a:pt x="708" y="13"/>
                    <a:pt x="713" y="8"/>
                    <a:pt x="716" y="1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5F7797"/>
                </a:solidFill>
                <a:cs typeface="+mn-ea"/>
                <a:sym typeface="+mn-lt"/>
              </a:endParaRPr>
            </a:p>
          </p:txBody>
        </p:sp>
      </p:grpSp>
      <p:sp>
        <p:nvSpPr>
          <p:cNvPr id="49" name="Text Placeholder 8"/>
          <p:cNvSpPr txBox="1">
            <a:spLocks/>
          </p:cNvSpPr>
          <p:nvPr/>
        </p:nvSpPr>
        <p:spPr>
          <a:xfrm>
            <a:off x="2571184" y="332656"/>
            <a:ext cx="7049632" cy="6096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US" altLang="zh-CN" sz="2800" b="1" dirty="0">
                <a:solidFill>
                  <a:schemeClr val="tx1">
                    <a:lumMod val="65000"/>
                    <a:lumOff val="35000"/>
                  </a:schemeClr>
                </a:solidFill>
                <a:cs typeface="+mn-ea"/>
                <a:sym typeface="+mn-lt"/>
              </a:rPr>
              <a:t>CLICK HERE TO ADD TITLE</a:t>
            </a:r>
            <a:endParaRPr lang="zh-CN" altLang="zh-CN" sz="2800" b="1" dirty="0">
              <a:solidFill>
                <a:schemeClr val="tx1">
                  <a:lumMod val="65000"/>
                  <a:lumOff val="35000"/>
                </a:schemeClr>
              </a:solidFill>
              <a:cs typeface="+mn-ea"/>
              <a:sym typeface="+mn-lt"/>
            </a:endParaRPr>
          </a:p>
        </p:txBody>
      </p:sp>
    </p:spTree>
    <p:extLst>
      <p:ext uri="{BB962C8B-B14F-4D97-AF65-F5344CB8AC3E}">
        <p14:creationId xmlns:p14="http://schemas.microsoft.com/office/powerpoint/2010/main" val="1019374656"/>
      </p:ext>
    </p:extLst>
  </p:cSld>
  <p:clrMapOvr>
    <a:masterClrMapping/>
  </p:clrMapOvr>
  <mc:AlternateContent xmlns:mc="http://schemas.openxmlformats.org/markup-compatibility/2006" xmlns:p14="http://schemas.microsoft.com/office/powerpoint/2010/main">
    <mc:Choice Requires="p14">
      <p:transition spd="slow" p14:dur="3900" advTm="0">
        <p14:glitter pattern="hexago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left)">
                                      <p:cBhvr>
                                        <p:cTn id="7" dur="500"/>
                                        <p:tgtEl>
                                          <p:spTgt spid="49"/>
                                        </p:tgtEl>
                                      </p:cBhvr>
                                    </p:animEffect>
                                  </p:childTnLst>
                                </p:cTn>
                              </p:par>
                            </p:childTnLst>
                          </p:cTn>
                        </p:par>
                        <p:par>
                          <p:cTn id="8" fill="hold">
                            <p:stCondLst>
                              <p:cond delay="500"/>
                            </p:stCondLst>
                            <p:childTnLst>
                              <p:par>
                                <p:cTn id="9" presetID="16" presetClass="entr" presetSubtype="37"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arn(outVertical)">
                                      <p:cBhvr>
                                        <p:cTn id="11" dur="500"/>
                                        <p:tgtEl>
                                          <p:spTgt spid="5"/>
                                        </p:tgtEl>
                                      </p:cBhvr>
                                    </p:animEffect>
                                  </p:childTnLst>
                                </p:cTn>
                              </p:par>
                            </p:childTnLst>
                          </p:cTn>
                        </p:par>
                        <p:par>
                          <p:cTn id="12" fill="hold">
                            <p:stCondLst>
                              <p:cond delay="1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4"/>
                                        </p:tgtEl>
                                        <p:attrNameLst>
                                          <p:attrName>ppt_y</p:attrName>
                                        </p:attrNameLst>
                                      </p:cBhvr>
                                      <p:tavLst>
                                        <p:tav tm="0">
                                          <p:val>
                                            <p:strVal val="#ppt_y"/>
                                          </p:val>
                                        </p:tav>
                                        <p:tav tm="100000">
                                          <p:val>
                                            <p:strVal val="#ppt_y"/>
                                          </p:val>
                                        </p:tav>
                                      </p:tavLst>
                                    </p:anim>
                                    <p:anim calcmode="lin" valueType="num">
                                      <p:cBhvr>
                                        <p:cTn id="17"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4"/>
                                        </p:tgtEl>
                                      </p:cBhvr>
                                    </p:animEffect>
                                  </p:childTnLst>
                                </p:cTn>
                              </p:par>
                            </p:childTnLst>
                          </p:cTn>
                        </p:par>
                        <p:par>
                          <p:cTn id="20" fill="hold">
                            <p:stCondLst>
                              <p:cond delay="1900"/>
                            </p:stCondLst>
                            <p:childTnLst>
                              <p:par>
                                <p:cTn id="21" presetID="53" presetClass="entr" presetSubtype="16" fill="hold" nodeType="afterEffect">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cBhvr>
                                        <p:cTn id="23" dur="500" fill="hold"/>
                                        <p:tgtEl>
                                          <p:spTgt spid="26"/>
                                        </p:tgtEl>
                                        <p:attrNameLst>
                                          <p:attrName>ppt_w</p:attrName>
                                        </p:attrNameLst>
                                      </p:cBhvr>
                                      <p:tavLst>
                                        <p:tav tm="0">
                                          <p:val>
                                            <p:fltVal val="0"/>
                                          </p:val>
                                        </p:tav>
                                        <p:tav tm="100000">
                                          <p:val>
                                            <p:strVal val="#ppt_w"/>
                                          </p:val>
                                        </p:tav>
                                      </p:tavLst>
                                    </p:anim>
                                    <p:anim calcmode="lin" valueType="num">
                                      <p:cBhvr>
                                        <p:cTn id="24" dur="500" fill="hold"/>
                                        <p:tgtEl>
                                          <p:spTgt spid="26"/>
                                        </p:tgtEl>
                                        <p:attrNameLst>
                                          <p:attrName>ppt_h</p:attrName>
                                        </p:attrNameLst>
                                      </p:cBhvr>
                                      <p:tavLst>
                                        <p:tav tm="0">
                                          <p:val>
                                            <p:fltVal val="0"/>
                                          </p:val>
                                        </p:tav>
                                        <p:tav tm="100000">
                                          <p:val>
                                            <p:strVal val="#ppt_h"/>
                                          </p:val>
                                        </p:tav>
                                      </p:tavLst>
                                    </p:anim>
                                    <p:animEffect transition="in" filter="fade">
                                      <p:cBhvr>
                                        <p:cTn id="25" dur="500"/>
                                        <p:tgtEl>
                                          <p:spTgt spid="26"/>
                                        </p:tgtEl>
                                      </p:cBhvr>
                                    </p:animEffect>
                                  </p:childTnLst>
                                </p:cTn>
                              </p:par>
                            </p:childTnLst>
                          </p:cTn>
                        </p:par>
                        <p:par>
                          <p:cTn id="26" fill="hold">
                            <p:stCondLst>
                              <p:cond delay="2400"/>
                            </p:stCondLst>
                            <p:childTnLst>
                              <p:par>
                                <p:cTn id="27" presetID="22" presetClass="entr" presetSubtype="8" fill="hold" nodeType="after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wipe(left)">
                                      <p:cBhvr>
                                        <p:cTn id="29" dur="500"/>
                                        <p:tgtEl>
                                          <p:spTgt spid="31"/>
                                        </p:tgtEl>
                                      </p:cBhvr>
                                    </p:animEffect>
                                  </p:childTnLst>
                                </p:cTn>
                              </p:par>
                            </p:childTnLst>
                          </p:cTn>
                        </p:par>
                        <p:par>
                          <p:cTn id="30" fill="hold">
                            <p:stCondLst>
                              <p:cond delay="2900"/>
                            </p:stCondLst>
                            <p:childTnLst>
                              <p:par>
                                <p:cTn id="31" presetID="53" presetClass="entr" presetSubtype="16" fill="hold" nodeType="afterEffect">
                                  <p:stCondLst>
                                    <p:cond delay="0"/>
                                  </p:stCondLst>
                                  <p:childTnLst>
                                    <p:set>
                                      <p:cBhvr>
                                        <p:cTn id="32" dur="1" fill="hold">
                                          <p:stCondLst>
                                            <p:cond delay="0"/>
                                          </p:stCondLst>
                                        </p:cTn>
                                        <p:tgtEl>
                                          <p:spTgt spid="34"/>
                                        </p:tgtEl>
                                        <p:attrNameLst>
                                          <p:attrName>style.visibility</p:attrName>
                                        </p:attrNameLst>
                                      </p:cBhvr>
                                      <p:to>
                                        <p:strVal val="visible"/>
                                      </p:to>
                                    </p:set>
                                    <p:anim calcmode="lin" valueType="num">
                                      <p:cBhvr>
                                        <p:cTn id="33" dur="500" fill="hold"/>
                                        <p:tgtEl>
                                          <p:spTgt spid="34"/>
                                        </p:tgtEl>
                                        <p:attrNameLst>
                                          <p:attrName>ppt_w</p:attrName>
                                        </p:attrNameLst>
                                      </p:cBhvr>
                                      <p:tavLst>
                                        <p:tav tm="0">
                                          <p:val>
                                            <p:fltVal val="0"/>
                                          </p:val>
                                        </p:tav>
                                        <p:tav tm="100000">
                                          <p:val>
                                            <p:strVal val="#ppt_w"/>
                                          </p:val>
                                        </p:tav>
                                      </p:tavLst>
                                    </p:anim>
                                    <p:anim calcmode="lin" valueType="num">
                                      <p:cBhvr>
                                        <p:cTn id="34" dur="500" fill="hold"/>
                                        <p:tgtEl>
                                          <p:spTgt spid="34"/>
                                        </p:tgtEl>
                                        <p:attrNameLst>
                                          <p:attrName>ppt_h</p:attrName>
                                        </p:attrNameLst>
                                      </p:cBhvr>
                                      <p:tavLst>
                                        <p:tav tm="0">
                                          <p:val>
                                            <p:fltVal val="0"/>
                                          </p:val>
                                        </p:tav>
                                        <p:tav tm="100000">
                                          <p:val>
                                            <p:strVal val="#ppt_h"/>
                                          </p:val>
                                        </p:tav>
                                      </p:tavLst>
                                    </p:anim>
                                    <p:animEffect transition="in" filter="fade">
                                      <p:cBhvr>
                                        <p:cTn id="35" dur="500"/>
                                        <p:tgtEl>
                                          <p:spTgt spid="34"/>
                                        </p:tgtEl>
                                      </p:cBhvr>
                                    </p:animEffect>
                                  </p:childTnLst>
                                </p:cTn>
                              </p:par>
                            </p:childTnLst>
                          </p:cTn>
                        </p:par>
                        <p:par>
                          <p:cTn id="36" fill="hold">
                            <p:stCondLst>
                              <p:cond delay="3400"/>
                            </p:stCondLst>
                            <p:childTnLst>
                              <p:par>
                                <p:cTn id="37" presetID="22" presetClass="entr" presetSubtype="8" fill="hold" nodeType="afterEffect">
                                  <p:stCondLst>
                                    <p:cond delay="0"/>
                                  </p:stCondLst>
                                  <p:childTnLst>
                                    <p:set>
                                      <p:cBhvr>
                                        <p:cTn id="38" dur="1" fill="hold">
                                          <p:stCondLst>
                                            <p:cond delay="0"/>
                                          </p:stCondLst>
                                        </p:cTn>
                                        <p:tgtEl>
                                          <p:spTgt spid="43"/>
                                        </p:tgtEl>
                                        <p:attrNameLst>
                                          <p:attrName>style.visibility</p:attrName>
                                        </p:attrNameLst>
                                      </p:cBhvr>
                                      <p:to>
                                        <p:strVal val="visible"/>
                                      </p:to>
                                    </p:set>
                                    <p:animEffect transition="in" filter="wipe(left)">
                                      <p:cBhvr>
                                        <p:cTn id="39" dur="500"/>
                                        <p:tgtEl>
                                          <p:spTgt spid="43"/>
                                        </p:tgtEl>
                                      </p:cBhvr>
                                    </p:animEffect>
                                  </p:childTnLst>
                                </p:cTn>
                              </p:par>
                            </p:childTnLst>
                          </p:cTn>
                        </p:par>
                        <p:par>
                          <p:cTn id="40" fill="hold">
                            <p:stCondLst>
                              <p:cond delay="3900"/>
                            </p:stCondLst>
                            <p:childTnLst>
                              <p:par>
                                <p:cTn id="41" presetID="53" presetClass="entr" presetSubtype="16" fill="hold" nodeType="afterEffect">
                                  <p:stCondLst>
                                    <p:cond delay="0"/>
                                  </p:stCondLst>
                                  <p:childTnLst>
                                    <p:set>
                                      <p:cBhvr>
                                        <p:cTn id="42" dur="1" fill="hold">
                                          <p:stCondLst>
                                            <p:cond delay="0"/>
                                          </p:stCondLst>
                                        </p:cTn>
                                        <p:tgtEl>
                                          <p:spTgt spid="37"/>
                                        </p:tgtEl>
                                        <p:attrNameLst>
                                          <p:attrName>style.visibility</p:attrName>
                                        </p:attrNameLst>
                                      </p:cBhvr>
                                      <p:to>
                                        <p:strVal val="visible"/>
                                      </p:to>
                                    </p:set>
                                    <p:anim calcmode="lin" valueType="num">
                                      <p:cBhvr>
                                        <p:cTn id="43" dur="500" fill="hold"/>
                                        <p:tgtEl>
                                          <p:spTgt spid="37"/>
                                        </p:tgtEl>
                                        <p:attrNameLst>
                                          <p:attrName>ppt_w</p:attrName>
                                        </p:attrNameLst>
                                      </p:cBhvr>
                                      <p:tavLst>
                                        <p:tav tm="0">
                                          <p:val>
                                            <p:fltVal val="0"/>
                                          </p:val>
                                        </p:tav>
                                        <p:tav tm="100000">
                                          <p:val>
                                            <p:strVal val="#ppt_w"/>
                                          </p:val>
                                        </p:tav>
                                      </p:tavLst>
                                    </p:anim>
                                    <p:anim calcmode="lin" valueType="num">
                                      <p:cBhvr>
                                        <p:cTn id="44" dur="500" fill="hold"/>
                                        <p:tgtEl>
                                          <p:spTgt spid="37"/>
                                        </p:tgtEl>
                                        <p:attrNameLst>
                                          <p:attrName>ppt_h</p:attrName>
                                        </p:attrNameLst>
                                      </p:cBhvr>
                                      <p:tavLst>
                                        <p:tav tm="0">
                                          <p:val>
                                            <p:fltVal val="0"/>
                                          </p:val>
                                        </p:tav>
                                        <p:tav tm="100000">
                                          <p:val>
                                            <p:strVal val="#ppt_h"/>
                                          </p:val>
                                        </p:tav>
                                      </p:tavLst>
                                    </p:anim>
                                    <p:animEffect transition="in" filter="fade">
                                      <p:cBhvr>
                                        <p:cTn id="45" dur="500"/>
                                        <p:tgtEl>
                                          <p:spTgt spid="37"/>
                                        </p:tgtEl>
                                      </p:cBhvr>
                                    </p:animEffect>
                                  </p:childTnLst>
                                </p:cTn>
                              </p:par>
                            </p:childTnLst>
                          </p:cTn>
                        </p:par>
                        <p:par>
                          <p:cTn id="46" fill="hold">
                            <p:stCondLst>
                              <p:cond delay="4400"/>
                            </p:stCondLst>
                            <p:childTnLst>
                              <p:par>
                                <p:cTn id="47" presetID="22" presetClass="entr" presetSubtype="8" fill="hold" nodeType="afterEffect">
                                  <p:stCondLst>
                                    <p:cond delay="0"/>
                                  </p:stCondLst>
                                  <p:childTnLst>
                                    <p:set>
                                      <p:cBhvr>
                                        <p:cTn id="48" dur="1" fill="hold">
                                          <p:stCondLst>
                                            <p:cond delay="0"/>
                                          </p:stCondLst>
                                        </p:cTn>
                                        <p:tgtEl>
                                          <p:spTgt spid="46"/>
                                        </p:tgtEl>
                                        <p:attrNameLst>
                                          <p:attrName>style.visibility</p:attrName>
                                        </p:attrNameLst>
                                      </p:cBhvr>
                                      <p:to>
                                        <p:strVal val="visible"/>
                                      </p:to>
                                    </p:set>
                                    <p:animEffect transition="in" filter="wipe(left)">
                                      <p:cBhvr>
                                        <p:cTn id="49" dur="500"/>
                                        <p:tgtEl>
                                          <p:spTgt spid="46"/>
                                        </p:tgtEl>
                                      </p:cBhvr>
                                    </p:animEffect>
                                  </p:childTnLst>
                                </p:cTn>
                              </p:par>
                            </p:childTnLst>
                          </p:cTn>
                        </p:par>
                        <p:par>
                          <p:cTn id="50" fill="hold">
                            <p:stCondLst>
                              <p:cond delay="4900"/>
                            </p:stCondLst>
                            <p:childTnLst>
                              <p:par>
                                <p:cTn id="51" presetID="53" presetClass="entr" presetSubtype="16" fill="hold" nodeType="afterEffect">
                                  <p:stCondLst>
                                    <p:cond delay="0"/>
                                  </p:stCondLst>
                                  <p:childTnLst>
                                    <p:set>
                                      <p:cBhvr>
                                        <p:cTn id="52" dur="1" fill="hold">
                                          <p:stCondLst>
                                            <p:cond delay="0"/>
                                          </p:stCondLst>
                                        </p:cTn>
                                        <p:tgtEl>
                                          <p:spTgt spid="40"/>
                                        </p:tgtEl>
                                        <p:attrNameLst>
                                          <p:attrName>style.visibility</p:attrName>
                                        </p:attrNameLst>
                                      </p:cBhvr>
                                      <p:to>
                                        <p:strVal val="visible"/>
                                      </p:to>
                                    </p:set>
                                    <p:anim calcmode="lin" valueType="num">
                                      <p:cBhvr>
                                        <p:cTn id="53" dur="500" fill="hold"/>
                                        <p:tgtEl>
                                          <p:spTgt spid="40"/>
                                        </p:tgtEl>
                                        <p:attrNameLst>
                                          <p:attrName>ppt_w</p:attrName>
                                        </p:attrNameLst>
                                      </p:cBhvr>
                                      <p:tavLst>
                                        <p:tav tm="0">
                                          <p:val>
                                            <p:fltVal val="0"/>
                                          </p:val>
                                        </p:tav>
                                        <p:tav tm="100000">
                                          <p:val>
                                            <p:strVal val="#ppt_w"/>
                                          </p:val>
                                        </p:tav>
                                      </p:tavLst>
                                    </p:anim>
                                    <p:anim calcmode="lin" valueType="num">
                                      <p:cBhvr>
                                        <p:cTn id="54" dur="500" fill="hold"/>
                                        <p:tgtEl>
                                          <p:spTgt spid="40"/>
                                        </p:tgtEl>
                                        <p:attrNameLst>
                                          <p:attrName>ppt_h</p:attrName>
                                        </p:attrNameLst>
                                      </p:cBhvr>
                                      <p:tavLst>
                                        <p:tav tm="0">
                                          <p:val>
                                            <p:fltVal val="0"/>
                                          </p:val>
                                        </p:tav>
                                        <p:tav tm="100000">
                                          <p:val>
                                            <p:strVal val="#ppt_h"/>
                                          </p:val>
                                        </p:tav>
                                      </p:tavLst>
                                    </p:anim>
                                    <p:animEffect transition="in" filter="fade">
                                      <p:cBhvr>
                                        <p:cTn id="55"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 Placeholder 8"/>
          <p:cNvSpPr txBox="1">
            <a:spLocks/>
          </p:cNvSpPr>
          <p:nvPr/>
        </p:nvSpPr>
        <p:spPr>
          <a:xfrm>
            <a:off x="2571184" y="332656"/>
            <a:ext cx="7049632" cy="6096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US" altLang="zh-CN" sz="2800" b="1" dirty="0">
                <a:solidFill>
                  <a:schemeClr val="tx1">
                    <a:lumMod val="65000"/>
                    <a:lumOff val="35000"/>
                  </a:schemeClr>
                </a:solidFill>
                <a:cs typeface="+mn-ea"/>
                <a:sym typeface="+mn-lt"/>
              </a:rPr>
              <a:t>CLICK HERE TO ADD TITLE</a:t>
            </a:r>
            <a:endParaRPr lang="zh-CN" altLang="zh-CN" sz="2800" b="1" dirty="0">
              <a:solidFill>
                <a:schemeClr val="tx1">
                  <a:lumMod val="65000"/>
                  <a:lumOff val="35000"/>
                </a:schemeClr>
              </a:solidFill>
              <a:cs typeface="+mn-ea"/>
              <a:sym typeface="+mn-lt"/>
            </a:endParaRPr>
          </a:p>
        </p:txBody>
      </p:sp>
      <p:grpSp>
        <p:nvGrpSpPr>
          <p:cNvPr id="30" name="组合 29"/>
          <p:cNvGrpSpPr/>
          <p:nvPr/>
        </p:nvGrpSpPr>
        <p:grpSpPr>
          <a:xfrm>
            <a:off x="1492358" y="2706004"/>
            <a:ext cx="5074276" cy="2441417"/>
            <a:chOff x="1492358" y="2706004"/>
            <a:chExt cx="5074276" cy="2441417"/>
          </a:xfrm>
        </p:grpSpPr>
        <p:cxnSp>
          <p:nvCxnSpPr>
            <p:cNvPr id="31" name="直线连接符 119"/>
            <p:cNvCxnSpPr/>
            <p:nvPr/>
          </p:nvCxnSpPr>
          <p:spPr>
            <a:xfrm flipH="1">
              <a:off x="1492358" y="3151657"/>
              <a:ext cx="5074276" cy="0"/>
            </a:xfrm>
            <a:prstGeom prst="line">
              <a:avLst/>
            </a:prstGeom>
            <a:ln>
              <a:solidFill>
                <a:schemeClr val="tx2"/>
              </a:solidFill>
            </a:ln>
            <a:effectLst/>
          </p:spPr>
          <p:style>
            <a:lnRef idx="2">
              <a:schemeClr val="accent1"/>
            </a:lnRef>
            <a:fillRef idx="0">
              <a:schemeClr val="accent1"/>
            </a:fillRef>
            <a:effectRef idx="1">
              <a:schemeClr val="accent1"/>
            </a:effectRef>
            <a:fontRef idx="minor">
              <a:schemeClr val="tx1"/>
            </a:fontRef>
          </p:style>
        </p:cxnSp>
        <p:cxnSp>
          <p:nvCxnSpPr>
            <p:cNvPr id="32" name="直线连接符 121"/>
            <p:cNvCxnSpPr/>
            <p:nvPr/>
          </p:nvCxnSpPr>
          <p:spPr>
            <a:xfrm>
              <a:off x="4034700" y="2706004"/>
              <a:ext cx="3348" cy="2441417"/>
            </a:xfrm>
            <a:prstGeom prst="line">
              <a:avLst/>
            </a:prstGeom>
            <a:ln>
              <a:solidFill>
                <a:schemeClr val="tx2"/>
              </a:solidFill>
            </a:ln>
            <a:effectLst/>
          </p:spPr>
          <p:style>
            <a:lnRef idx="2">
              <a:schemeClr val="accent1"/>
            </a:lnRef>
            <a:fillRef idx="0">
              <a:schemeClr val="accent1"/>
            </a:fillRef>
            <a:effectRef idx="1">
              <a:schemeClr val="accent1"/>
            </a:effectRef>
            <a:fontRef idx="minor">
              <a:schemeClr val="tx1"/>
            </a:fontRef>
          </p:style>
        </p:cxnSp>
        <p:cxnSp>
          <p:nvCxnSpPr>
            <p:cNvPr id="33" name="直线连接符 118"/>
            <p:cNvCxnSpPr/>
            <p:nvPr/>
          </p:nvCxnSpPr>
          <p:spPr>
            <a:xfrm>
              <a:off x="1509460" y="3151657"/>
              <a:ext cx="0" cy="1995764"/>
            </a:xfrm>
            <a:prstGeom prst="line">
              <a:avLst/>
            </a:prstGeom>
            <a:ln>
              <a:solidFill>
                <a:schemeClr val="tx2"/>
              </a:solidFill>
            </a:ln>
            <a:effectLst/>
          </p:spPr>
          <p:style>
            <a:lnRef idx="2">
              <a:schemeClr val="accent1"/>
            </a:lnRef>
            <a:fillRef idx="0">
              <a:schemeClr val="accent1"/>
            </a:fillRef>
            <a:effectRef idx="1">
              <a:schemeClr val="accent1"/>
            </a:effectRef>
            <a:fontRef idx="minor">
              <a:schemeClr val="tx1"/>
            </a:fontRef>
          </p:style>
        </p:cxnSp>
        <p:cxnSp>
          <p:nvCxnSpPr>
            <p:cNvPr id="34" name="直线连接符 122"/>
            <p:cNvCxnSpPr/>
            <p:nvPr/>
          </p:nvCxnSpPr>
          <p:spPr>
            <a:xfrm>
              <a:off x="6566634" y="3151657"/>
              <a:ext cx="0" cy="1995764"/>
            </a:xfrm>
            <a:prstGeom prst="line">
              <a:avLst/>
            </a:prstGeom>
            <a:ln>
              <a:solidFill>
                <a:schemeClr val="tx2"/>
              </a:solidFill>
            </a:ln>
            <a:effectLst/>
          </p:spPr>
          <p:style>
            <a:lnRef idx="2">
              <a:schemeClr val="accent1"/>
            </a:lnRef>
            <a:fillRef idx="0">
              <a:schemeClr val="accent1"/>
            </a:fillRef>
            <a:effectRef idx="1">
              <a:schemeClr val="accent1"/>
            </a:effectRef>
            <a:fontRef idx="minor">
              <a:schemeClr val="tx1"/>
            </a:fontRef>
          </p:style>
        </p:cxnSp>
      </p:grpSp>
      <p:sp>
        <p:nvSpPr>
          <p:cNvPr id="35" name="矩形 46"/>
          <p:cNvSpPr/>
          <p:nvPr/>
        </p:nvSpPr>
        <p:spPr>
          <a:xfrm>
            <a:off x="7856924" y="2545046"/>
            <a:ext cx="3580161" cy="1721690"/>
          </a:xfrm>
          <a:prstGeom prst="rect">
            <a:avLst/>
          </a:prstGeom>
        </p:spPr>
        <p:txBody>
          <a:bodyPr wrap="square">
            <a:spAutoFit/>
          </a:bodyPr>
          <a:lstStyle/>
          <a:p>
            <a:pPr defTabSz="1219170">
              <a:lnSpc>
                <a:spcPct val="150000"/>
              </a:lnSpc>
              <a:defRPr/>
            </a:pPr>
            <a:r>
              <a:rPr lang="zh-CN" altLang="en-US" sz="1200" u="sng" dirty="0">
                <a:solidFill>
                  <a:schemeClr val="bg1">
                    <a:lumMod val="50000"/>
                  </a:schemeClr>
                </a:solidFill>
                <a:latin typeface="+mn-ea"/>
              </a:rPr>
              <a:t>更换图片方法：点击图片后右键，选择“更改图片”即可。</a:t>
            </a:r>
            <a:r>
              <a:rPr lang="zh-CN" altLang="en-US" sz="1200" dirty="0">
                <a:solidFill>
                  <a:schemeClr val="bg1">
                    <a:lumMod val="50000"/>
                  </a:schemeClr>
                </a:solidFill>
                <a:latin typeface="+mn-ea"/>
              </a:rPr>
              <a:t>标题数字等都可以通过点击和重新输入进行更改，建议正文</a:t>
            </a:r>
            <a:r>
              <a:rPr lang="en-US" altLang="zh-CN" sz="1200" dirty="0">
                <a:solidFill>
                  <a:schemeClr val="bg1">
                    <a:lumMod val="50000"/>
                  </a:schemeClr>
                </a:solidFill>
                <a:latin typeface="+mn-ea"/>
              </a:rPr>
              <a:t>8-14</a:t>
            </a:r>
            <a:r>
              <a:rPr lang="zh-CN" altLang="en-US" sz="1200" dirty="0">
                <a:solidFill>
                  <a:schemeClr val="bg1">
                    <a:lumMod val="50000"/>
                  </a:schemeClr>
                </a:solidFill>
                <a:latin typeface="+mn-ea"/>
              </a:rPr>
              <a:t>号字，</a:t>
            </a:r>
            <a:r>
              <a:rPr lang="en-US" altLang="zh-CN" sz="1200" dirty="0">
                <a:solidFill>
                  <a:schemeClr val="bg1">
                    <a:lumMod val="50000"/>
                  </a:schemeClr>
                </a:solidFill>
                <a:latin typeface="+mn-ea"/>
              </a:rPr>
              <a:t>1.3</a:t>
            </a:r>
            <a:r>
              <a:rPr lang="zh-CN" altLang="en-US" sz="1200" dirty="0">
                <a:solidFill>
                  <a:schemeClr val="bg1">
                    <a:lumMod val="50000"/>
                  </a:schemeClr>
                </a:solidFill>
                <a:latin typeface="+mn-ea"/>
              </a:rPr>
              <a:t>倍字间距。标题数字等都可以通过点击和重新输入进行更改，顶部“开始”面板中可以对字体、字号、颜色、行距等进行修改。建议正文</a:t>
            </a:r>
            <a:r>
              <a:rPr lang="en-US" altLang="zh-CN" sz="1200" dirty="0">
                <a:solidFill>
                  <a:schemeClr val="bg1">
                    <a:lumMod val="50000"/>
                  </a:schemeClr>
                </a:solidFill>
                <a:latin typeface="+mn-ea"/>
              </a:rPr>
              <a:t>8-14</a:t>
            </a:r>
            <a:r>
              <a:rPr lang="zh-CN" altLang="en-US" sz="1200" dirty="0">
                <a:solidFill>
                  <a:schemeClr val="bg1">
                    <a:lumMod val="50000"/>
                  </a:schemeClr>
                </a:solidFill>
                <a:latin typeface="+mn-ea"/>
              </a:rPr>
              <a:t>号字，</a:t>
            </a:r>
            <a:r>
              <a:rPr lang="en-US" altLang="zh-CN" sz="1200" dirty="0">
                <a:solidFill>
                  <a:schemeClr val="bg1">
                    <a:lumMod val="50000"/>
                  </a:schemeClr>
                </a:solidFill>
                <a:latin typeface="+mn-ea"/>
              </a:rPr>
              <a:t>1.3</a:t>
            </a:r>
            <a:r>
              <a:rPr lang="zh-CN" altLang="en-US" sz="1200" dirty="0">
                <a:solidFill>
                  <a:schemeClr val="bg1">
                    <a:lumMod val="50000"/>
                  </a:schemeClr>
                </a:solidFill>
                <a:latin typeface="+mn-ea"/>
              </a:rPr>
              <a:t>倍字间距。</a:t>
            </a:r>
          </a:p>
        </p:txBody>
      </p:sp>
      <p:grpSp>
        <p:nvGrpSpPr>
          <p:cNvPr id="36" name="组 4"/>
          <p:cNvGrpSpPr/>
          <p:nvPr/>
        </p:nvGrpSpPr>
        <p:grpSpPr>
          <a:xfrm>
            <a:off x="2426081" y="1668092"/>
            <a:ext cx="2628245" cy="1140549"/>
            <a:chOff x="2562660" y="1493818"/>
            <a:chExt cx="2628245" cy="1140549"/>
          </a:xfrm>
        </p:grpSpPr>
        <p:grpSp>
          <p:nvGrpSpPr>
            <p:cNvPr id="37" name="组 7"/>
            <p:cNvGrpSpPr/>
            <p:nvPr/>
          </p:nvGrpSpPr>
          <p:grpSpPr>
            <a:xfrm>
              <a:off x="2562660" y="1493818"/>
              <a:ext cx="2628245" cy="1140549"/>
              <a:chOff x="1433287" y="1031787"/>
              <a:chExt cx="1971183" cy="855412"/>
            </a:xfrm>
          </p:grpSpPr>
          <p:sp>
            <p:nvSpPr>
              <p:cNvPr id="39" name="矩形 3"/>
              <p:cNvSpPr/>
              <p:nvPr/>
            </p:nvSpPr>
            <p:spPr>
              <a:xfrm>
                <a:off x="1433287" y="1031787"/>
                <a:ext cx="1971183" cy="855412"/>
              </a:xfrm>
              <a:prstGeom prst="roundRect">
                <a:avLst/>
              </a:prstGeom>
              <a:blipFill>
                <a:blip r:embed="rId3"/>
                <a:stretch>
                  <a:fillRect/>
                </a:stretch>
              </a:blip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4000" dirty="0">
                  <a:solidFill>
                    <a:schemeClr val="tx1">
                      <a:lumMod val="85000"/>
                      <a:lumOff val="15000"/>
                    </a:schemeClr>
                  </a:solidFill>
                </a:endParaRPr>
              </a:p>
            </p:txBody>
          </p:sp>
          <p:sp>
            <p:nvSpPr>
              <p:cNvPr id="40" name="文本框 6"/>
              <p:cNvSpPr txBox="1"/>
              <p:nvPr/>
            </p:nvSpPr>
            <p:spPr>
              <a:xfrm>
                <a:off x="2232013" y="1093523"/>
                <a:ext cx="1076024" cy="300083"/>
              </a:xfrm>
              <a:prstGeom prst="rect">
                <a:avLst/>
              </a:prstGeom>
              <a:noFill/>
            </p:spPr>
            <p:txBody>
              <a:bodyPr wrap="square" rtlCol="0">
                <a:spAutoFit/>
              </a:bodyPr>
              <a:lstStyle/>
              <a:p>
                <a:r>
                  <a:rPr kumimoji="1" lang="en-US" altLang="zh-CN" sz="2000" b="1" dirty="0">
                    <a:solidFill>
                      <a:schemeClr val="tx1">
                        <a:lumMod val="85000"/>
                        <a:lumOff val="15000"/>
                      </a:schemeClr>
                    </a:solidFill>
                  </a:rPr>
                  <a:t>NAME</a:t>
                </a:r>
                <a:r>
                  <a:rPr kumimoji="1" lang="zh-CN" altLang="en-US" sz="2000" b="1" dirty="0">
                    <a:solidFill>
                      <a:schemeClr val="tx1">
                        <a:lumMod val="85000"/>
                        <a:lumOff val="15000"/>
                      </a:schemeClr>
                    </a:solidFill>
                  </a:rPr>
                  <a:t> </a:t>
                </a:r>
                <a:r>
                  <a:rPr kumimoji="1" lang="en-US" altLang="zh-CN" sz="2000" b="1" dirty="0">
                    <a:solidFill>
                      <a:schemeClr val="tx1">
                        <a:lumMod val="85000"/>
                        <a:lumOff val="15000"/>
                      </a:schemeClr>
                    </a:solidFill>
                  </a:rPr>
                  <a:t>HERE</a:t>
                </a:r>
              </a:p>
            </p:txBody>
          </p:sp>
          <p:sp>
            <p:nvSpPr>
              <p:cNvPr id="41" name="文本框 58"/>
              <p:cNvSpPr txBox="1"/>
              <p:nvPr/>
            </p:nvSpPr>
            <p:spPr>
              <a:xfrm>
                <a:off x="2232013" y="1370522"/>
                <a:ext cx="1076024" cy="207749"/>
              </a:xfrm>
              <a:prstGeom prst="rect">
                <a:avLst/>
              </a:prstGeom>
              <a:noFill/>
            </p:spPr>
            <p:txBody>
              <a:bodyPr wrap="square" rtlCol="0">
                <a:spAutoFit/>
              </a:bodyPr>
              <a:lstStyle/>
              <a:p>
                <a:r>
                  <a:rPr kumimoji="1" lang="en-US" altLang="zh-CN" sz="1200" dirty="0">
                    <a:solidFill>
                      <a:schemeClr val="tx1">
                        <a:lumMod val="85000"/>
                        <a:lumOff val="15000"/>
                      </a:schemeClr>
                    </a:solidFill>
                  </a:rPr>
                  <a:t>Position</a:t>
                </a:r>
              </a:p>
            </p:txBody>
          </p:sp>
        </p:grpSp>
        <p:pic>
          <p:nvPicPr>
            <p:cNvPr id="38" name="图片 4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60704" y="1629653"/>
              <a:ext cx="868878" cy="868877"/>
            </a:xfrm>
            <a:prstGeom prst="ellipse">
              <a:avLst/>
            </a:prstGeom>
            <a:ln w="76200">
              <a:solidFill>
                <a:schemeClr val="tx1"/>
              </a:solidFill>
            </a:ln>
            <a:effectLst>
              <a:innerShdw blurRad="63500" dist="38100" dir="16200000">
                <a:prstClr val="black">
                  <a:alpha val="50000"/>
                </a:prstClr>
              </a:innerShdw>
            </a:effectLst>
          </p:spPr>
        </p:pic>
      </p:grpSp>
      <p:grpSp>
        <p:nvGrpSpPr>
          <p:cNvPr id="42" name="组 8"/>
          <p:cNvGrpSpPr/>
          <p:nvPr/>
        </p:nvGrpSpPr>
        <p:grpSpPr>
          <a:xfrm>
            <a:off x="565737" y="3447663"/>
            <a:ext cx="1887445" cy="819073"/>
            <a:chOff x="658490" y="3273389"/>
            <a:chExt cx="1887445" cy="819073"/>
          </a:xfrm>
        </p:grpSpPr>
        <p:sp>
          <p:nvSpPr>
            <p:cNvPr id="43" name="矩形 3"/>
            <p:cNvSpPr/>
            <p:nvPr/>
          </p:nvSpPr>
          <p:spPr>
            <a:xfrm>
              <a:off x="658490" y="3273389"/>
              <a:ext cx="1887445" cy="819073"/>
            </a:xfrm>
            <a:prstGeom prst="roundRect">
              <a:avLst/>
            </a:prstGeom>
            <a:blipFill>
              <a:blip r:embed="rId5"/>
              <a:stretch>
                <a:fillRect/>
              </a:stretch>
            </a:blip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4000" dirty="0">
                <a:solidFill>
                  <a:schemeClr val="tx1">
                    <a:lumMod val="85000"/>
                    <a:lumOff val="15000"/>
                  </a:schemeClr>
                </a:solidFill>
              </a:endParaRPr>
            </a:p>
          </p:txBody>
        </p:sp>
        <p:sp>
          <p:nvSpPr>
            <p:cNvPr id="44" name="文本框 69"/>
            <p:cNvSpPr txBox="1"/>
            <p:nvPr/>
          </p:nvSpPr>
          <p:spPr>
            <a:xfrm>
              <a:off x="1423287" y="3332501"/>
              <a:ext cx="1030313" cy="276999"/>
            </a:xfrm>
            <a:prstGeom prst="rect">
              <a:avLst/>
            </a:prstGeom>
            <a:noFill/>
          </p:spPr>
          <p:txBody>
            <a:bodyPr wrap="square" rtlCol="0">
              <a:spAutoFit/>
            </a:bodyPr>
            <a:lstStyle/>
            <a:p>
              <a:r>
                <a:rPr kumimoji="1" lang="en-US" altLang="zh-CN" sz="1200" b="1" dirty="0">
                  <a:solidFill>
                    <a:schemeClr val="tx1">
                      <a:lumMod val="85000"/>
                      <a:lumOff val="15000"/>
                    </a:schemeClr>
                  </a:solidFill>
                </a:rPr>
                <a:t>NAME</a:t>
              </a:r>
              <a:r>
                <a:rPr kumimoji="1" lang="zh-CN" altLang="en-US" sz="1200" b="1" dirty="0">
                  <a:solidFill>
                    <a:schemeClr val="tx1">
                      <a:lumMod val="85000"/>
                      <a:lumOff val="15000"/>
                    </a:schemeClr>
                  </a:solidFill>
                </a:rPr>
                <a:t> </a:t>
              </a:r>
              <a:r>
                <a:rPr kumimoji="1" lang="en-US" altLang="zh-CN" sz="1200" b="1" dirty="0">
                  <a:solidFill>
                    <a:schemeClr val="tx1">
                      <a:lumMod val="85000"/>
                      <a:lumOff val="15000"/>
                    </a:schemeClr>
                  </a:solidFill>
                </a:rPr>
                <a:t>HERE</a:t>
              </a:r>
            </a:p>
          </p:txBody>
        </p:sp>
        <p:sp>
          <p:nvSpPr>
            <p:cNvPr id="45" name="文本框 70"/>
            <p:cNvSpPr txBox="1"/>
            <p:nvPr/>
          </p:nvSpPr>
          <p:spPr>
            <a:xfrm>
              <a:off x="1423287" y="3597734"/>
              <a:ext cx="1030313" cy="276999"/>
            </a:xfrm>
            <a:prstGeom prst="rect">
              <a:avLst/>
            </a:prstGeom>
            <a:noFill/>
          </p:spPr>
          <p:txBody>
            <a:bodyPr wrap="square" rtlCol="0">
              <a:spAutoFit/>
            </a:bodyPr>
            <a:lstStyle/>
            <a:p>
              <a:r>
                <a:rPr kumimoji="1" lang="en-US" altLang="zh-CN" sz="1200" dirty="0">
                  <a:solidFill>
                    <a:schemeClr val="tx1">
                      <a:lumMod val="85000"/>
                      <a:lumOff val="15000"/>
                    </a:schemeClr>
                  </a:solidFill>
                </a:rPr>
                <a:t>Position</a:t>
              </a:r>
            </a:p>
          </p:txBody>
        </p:sp>
        <p:pic>
          <p:nvPicPr>
            <p:cNvPr id="46" name="图片 4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59164" y="3380156"/>
              <a:ext cx="605539" cy="605538"/>
            </a:xfrm>
            <a:prstGeom prst="ellipse">
              <a:avLst/>
            </a:prstGeom>
            <a:ln w="76200">
              <a:solidFill>
                <a:schemeClr val="tx2"/>
              </a:solidFill>
            </a:ln>
            <a:effectLst>
              <a:innerShdw blurRad="63500" dist="38100" dir="16200000">
                <a:prstClr val="black">
                  <a:alpha val="50000"/>
                </a:prstClr>
              </a:innerShdw>
            </a:effectLst>
          </p:spPr>
        </p:pic>
      </p:grpSp>
      <p:grpSp>
        <p:nvGrpSpPr>
          <p:cNvPr id="47" name="组 5"/>
          <p:cNvGrpSpPr/>
          <p:nvPr/>
        </p:nvGrpSpPr>
        <p:grpSpPr>
          <a:xfrm>
            <a:off x="565737" y="4566531"/>
            <a:ext cx="1887445" cy="819073"/>
            <a:chOff x="658490" y="4392257"/>
            <a:chExt cx="1887445" cy="819073"/>
          </a:xfrm>
        </p:grpSpPr>
        <p:sp>
          <p:nvSpPr>
            <p:cNvPr id="48" name="矩形 3"/>
            <p:cNvSpPr/>
            <p:nvPr/>
          </p:nvSpPr>
          <p:spPr>
            <a:xfrm>
              <a:off x="658490" y="4392257"/>
              <a:ext cx="1887445" cy="819073"/>
            </a:xfrm>
            <a:prstGeom prst="roundRect">
              <a:avLst/>
            </a:prstGeom>
            <a:blipFill>
              <a:blip r:embed="rId5"/>
              <a:stretch>
                <a:fillRect/>
              </a:stretch>
            </a:blip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4000" dirty="0">
                <a:solidFill>
                  <a:schemeClr val="tx1">
                    <a:lumMod val="85000"/>
                    <a:lumOff val="15000"/>
                  </a:schemeClr>
                </a:solidFill>
              </a:endParaRPr>
            </a:p>
          </p:txBody>
        </p:sp>
        <p:sp>
          <p:nvSpPr>
            <p:cNvPr id="49" name="文本框 87"/>
            <p:cNvSpPr txBox="1"/>
            <p:nvPr/>
          </p:nvSpPr>
          <p:spPr>
            <a:xfrm>
              <a:off x="1423287" y="4451369"/>
              <a:ext cx="1030313" cy="276999"/>
            </a:xfrm>
            <a:prstGeom prst="rect">
              <a:avLst/>
            </a:prstGeom>
            <a:noFill/>
          </p:spPr>
          <p:txBody>
            <a:bodyPr wrap="square" rtlCol="0">
              <a:spAutoFit/>
            </a:bodyPr>
            <a:lstStyle/>
            <a:p>
              <a:r>
                <a:rPr kumimoji="1" lang="en-US" altLang="zh-CN" sz="1200" b="1" dirty="0">
                  <a:solidFill>
                    <a:schemeClr val="tx1">
                      <a:lumMod val="85000"/>
                      <a:lumOff val="15000"/>
                    </a:schemeClr>
                  </a:solidFill>
                </a:rPr>
                <a:t>NAME</a:t>
              </a:r>
              <a:r>
                <a:rPr kumimoji="1" lang="zh-CN" altLang="en-US" sz="1200" b="1" dirty="0">
                  <a:solidFill>
                    <a:schemeClr val="tx1">
                      <a:lumMod val="85000"/>
                      <a:lumOff val="15000"/>
                    </a:schemeClr>
                  </a:solidFill>
                </a:rPr>
                <a:t> </a:t>
              </a:r>
              <a:r>
                <a:rPr kumimoji="1" lang="en-US" altLang="zh-CN" sz="1200" b="1" dirty="0">
                  <a:solidFill>
                    <a:schemeClr val="tx1">
                      <a:lumMod val="85000"/>
                      <a:lumOff val="15000"/>
                    </a:schemeClr>
                  </a:solidFill>
                </a:rPr>
                <a:t>HERE</a:t>
              </a:r>
            </a:p>
          </p:txBody>
        </p:sp>
        <p:sp>
          <p:nvSpPr>
            <p:cNvPr id="50" name="文本框 88"/>
            <p:cNvSpPr txBox="1"/>
            <p:nvPr/>
          </p:nvSpPr>
          <p:spPr>
            <a:xfrm>
              <a:off x="1423287" y="4716602"/>
              <a:ext cx="1030313" cy="276999"/>
            </a:xfrm>
            <a:prstGeom prst="rect">
              <a:avLst/>
            </a:prstGeom>
            <a:noFill/>
          </p:spPr>
          <p:txBody>
            <a:bodyPr wrap="square" rtlCol="0">
              <a:spAutoFit/>
            </a:bodyPr>
            <a:lstStyle/>
            <a:p>
              <a:r>
                <a:rPr kumimoji="1" lang="en-US" altLang="zh-CN" sz="1200" dirty="0">
                  <a:solidFill>
                    <a:schemeClr val="tx1">
                      <a:lumMod val="85000"/>
                      <a:lumOff val="15000"/>
                    </a:schemeClr>
                  </a:solidFill>
                </a:rPr>
                <a:t>Position</a:t>
              </a:r>
            </a:p>
          </p:txBody>
        </p:sp>
        <p:pic>
          <p:nvPicPr>
            <p:cNvPr id="51" name="图片 4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62651" y="4499024"/>
              <a:ext cx="605539" cy="605538"/>
            </a:xfrm>
            <a:prstGeom prst="ellipse">
              <a:avLst/>
            </a:prstGeom>
            <a:ln w="76200">
              <a:solidFill>
                <a:schemeClr val="tx2"/>
              </a:solidFill>
            </a:ln>
            <a:effectLst>
              <a:innerShdw blurRad="63500" dist="38100" dir="16200000">
                <a:prstClr val="black">
                  <a:alpha val="50000"/>
                </a:prstClr>
              </a:innerShdw>
            </a:effectLst>
          </p:spPr>
        </p:pic>
      </p:grpSp>
      <p:grpSp>
        <p:nvGrpSpPr>
          <p:cNvPr id="52" name="组 8"/>
          <p:cNvGrpSpPr/>
          <p:nvPr/>
        </p:nvGrpSpPr>
        <p:grpSpPr>
          <a:xfrm>
            <a:off x="3080406" y="3447663"/>
            <a:ext cx="1887445" cy="819073"/>
            <a:chOff x="658490" y="3273389"/>
            <a:chExt cx="1887445" cy="819073"/>
          </a:xfrm>
        </p:grpSpPr>
        <p:sp>
          <p:nvSpPr>
            <p:cNvPr id="53" name="矩形 3"/>
            <p:cNvSpPr/>
            <p:nvPr/>
          </p:nvSpPr>
          <p:spPr>
            <a:xfrm>
              <a:off x="658490" y="3273389"/>
              <a:ext cx="1887445" cy="819073"/>
            </a:xfrm>
            <a:prstGeom prst="roundRect">
              <a:avLst/>
            </a:prstGeom>
            <a:blipFill>
              <a:blip r:embed="rId5"/>
              <a:stretch>
                <a:fillRect/>
              </a:stretch>
            </a:blip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4000" dirty="0">
                <a:solidFill>
                  <a:schemeClr val="tx1">
                    <a:lumMod val="85000"/>
                    <a:lumOff val="15000"/>
                  </a:schemeClr>
                </a:solidFill>
              </a:endParaRPr>
            </a:p>
          </p:txBody>
        </p:sp>
        <p:sp>
          <p:nvSpPr>
            <p:cNvPr id="54" name="文本框 57"/>
            <p:cNvSpPr txBox="1"/>
            <p:nvPr/>
          </p:nvSpPr>
          <p:spPr>
            <a:xfrm>
              <a:off x="1423287" y="3332501"/>
              <a:ext cx="1030313" cy="276999"/>
            </a:xfrm>
            <a:prstGeom prst="rect">
              <a:avLst/>
            </a:prstGeom>
            <a:noFill/>
          </p:spPr>
          <p:txBody>
            <a:bodyPr wrap="square" rtlCol="0">
              <a:spAutoFit/>
            </a:bodyPr>
            <a:lstStyle/>
            <a:p>
              <a:r>
                <a:rPr kumimoji="1" lang="en-US" altLang="zh-CN" sz="1200" b="1" dirty="0">
                  <a:solidFill>
                    <a:schemeClr val="tx1">
                      <a:lumMod val="85000"/>
                      <a:lumOff val="15000"/>
                    </a:schemeClr>
                  </a:solidFill>
                </a:rPr>
                <a:t>NAME</a:t>
              </a:r>
              <a:r>
                <a:rPr kumimoji="1" lang="zh-CN" altLang="en-US" sz="1200" b="1" dirty="0">
                  <a:solidFill>
                    <a:schemeClr val="tx1">
                      <a:lumMod val="85000"/>
                      <a:lumOff val="15000"/>
                    </a:schemeClr>
                  </a:solidFill>
                </a:rPr>
                <a:t> </a:t>
              </a:r>
              <a:r>
                <a:rPr kumimoji="1" lang="en-US" altLang="zh-CN" sz="1200" b="1" dirty="0">
                  <a:solidFill>
                    <a:schemeClr val="tx1">
                      <a:lumMod val="85000"/>
                      <a:lumOff val="15000"/>
                    </a:schemeClr>
                  </a:solidFill>
                </a:rPr>
                <a:t>HERE</a:t>
              </a:r>
            </a:p>
          </p:txBody>
        </p:sp>
        <p:sp>
          <p:nvSpPr>
            <p:cNvPr id="55" name="文本框 72"/>
            <p:cNvSpPr txBox="1"/>
            <p:nvPr/>
          </p:nvSpPr>
          <p:spPr>
            <a:xfrm>
              <a:off x="1423287" y="3597734"/>
              <a:ext cx="1030313" cy="276999"/>
            </a:xfrm>
            <a:prstGeom prst="rect">
              <a:avLst/>
            </a:prstGeom>
            <a:noFill/>
          </p:spPr>
          <p:txBody>
            <a:bodyPr wrap="square" rtlCol="0">
              <a:spAutoFit/>
            </a:bodyPr>
            <a:lstStyle/>
            <a:p>
              <a:r>
                <a:rPr kumimoji="1" lang="en-US" altLang="zh-CN" sz="1200" dirty="0">
                  <a:solidFill>
                    <a:schemeClr val="tx1">
                      <a:lumMod val="85000"/>
                      <a:lumOff val="15000"/>
                    </a:schemeClr>
                  </a:solidFill>
                </a:rPr>
                <a:t>Position</a:t>
              </a:r>
            </a:p>
          </p:txBody>
        </p:sp>
        <p:pic>
          <p:nvPicPr>
            <p:cNvPr id="56" name="图片 7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59164" y="3380156"/>
              <a:ext cx="605539" cy="605538"/>
            </a:xfrm>
            <a:prstGeom prst="ellipse">
              <a:avLst/>
            </a:prstGeom>
            <a:ln w="76200">
              <a:solidFill>
                <a:schemeClr val="tx2"/>
              </a:solidFill>
            </a:ln>
            <a:effectLst>
              <a:innerShdw blurRad="63500" dist="38100" dir="16200000">
                <a:prstClr val="black">
                  <a:alpha val="50000"/>
                </a:prstClr>
              </a:innerShdw>
            </a:effectLst>
          </p:spPr>
        </p:pic>
      </p:grpSp>
      <p:grpSp>
        <p:nvGrpSpPr>
          <p:cNvPr id="57" name="组 5"/>
          <p:cNvGrpSpPr/>
          <p:nvPr/>
        </p:nvGrpSpPr>
        <p:grpSpPr>
          <a:xfrm>
            <a:off x="3080406" y="4566531"/>
            <a:ext cx="1887445" cy="819073"/>
            <a:chOff x="658490" y="4392257"/>
            <a:chExt cx="1887445" cy="819073"/>
          </a:xfrm>
        </p:grpSpPr>
        <p:sp>
          <p:nvSpPr>
            <p:cNvPr id="58" name="矩形 3"/>
            <p:cNvSpPr/>
            <p:nvPr/>
          </p:nvSpPr>
          <p:spPr>
            <a:xfrm>
              <a:off x="658490" y="4392257"/>
              <a:ext cx="1887445" cy="819073"/>
            </a:xfrm>
            <a:prstGeom prst="roundRect">
              <a:avLst/>
            </a:prstGeom>
            <a:blipFill>
              <a:blip r:embed="rId5"/>
              <a:stretch>
                <a:fillRect/>
              </a:stretch>
            </a:blip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4000" dirty="0">
                <a:solidFill>
                  <a:schemeClr val="tx1">
                    <a:lumMod val="85000"/>
                    <a:lumOff val="15000"/>
                  </a:schemeClr>
                </a:solidFill>
              </a:endParaRPr>
            </a:p>
          </p:txBody>
        </p:sp>
        <p:sp>
          <p:nvSpPr>
            <p:cNvPr id="59" name="文本框 79"/>
            <p:cNvSpPr txBox="1"/>
            <p:nvPr/>
          </p:nvSpPr>
          <p:spPr>
            <a:xfrm>
              <a:off x="1423287" y="4451369"/>
              <a:ext cx="1030313" cy="276999"/>
            </a:xfrm>
            <a:prstGeom prst="rect">
              <a:avLst/>
            </a:prstGeom>
            <a:noFill/>
          </p:spPr>
          <p:txBody>
            <a:bodyPr wrap="square" rtlCol="0">
              <a:spAutoFit/>
            </a:bodyPr>
            <a:lstStyle/>
            <a:p>
              <a:r>
                <a:rPr kumimoji="1" lang="en-US" altLang="zh-CN" sz="1200" b="1" dirty="0">
                  <a:solidFill>
                    <a:schemeClr val="tx1">
                      <a:lumMod val="85000"/>
                      <a:lumOff val="15000"/>
                    </a:schemeClr>
                  </a:solidFill>
                </a:rPr>
                <a:t>NAME</a:t>
              </a:r>
              <a:r>
                <a:rPr kumimoji="1" lang="zh-CN" altLang="en-US" sz="1200" b="1" dirty="0">
                  <a:solidFill>
                    <a:schemeClr val="tx1">
                      <a:lumMod val="85000"/>
                      <a:lumOff val="15000"/>
                    </a:schemeClr>
                  </a:solidFill>
                </a:rPr>
                <a:t> </a:t>
              </a:r>
              <a:r>
                <a:rPr kumimoji="1" lang="en-US" altLang="zh-CN" sz="1200" b="1" dirty="0">
                  <a:solidFill>
                    <a:schemeClr val="tx1">
                      <a:lumMod val="85000"/>
                      <a:lumOff val="15000"/>
                    </a:schemeClr>
                  </a:solidFill>
                </a:rPr>
                <a:t>HERE</a:t>
              </a:r>
            </a:p>
          </p:txBody>
        </p:sp>
        <p:sp>
          <p:nvSpPr>
            <p:cNvPr id="60" name="文本框 80"/>
            <p:cNvSpPr txBox="1"/>
            <p:nvPr/>
          </p:nvSpPr>
          <p:spPr>
            <a:xfrm>
              <a:off x="1423287" y="4716602"/>
              <a:ext cx="1030313" cy="276999"/>
            </a:xfrm>
            <a:prstGeom prst="rect">
              <a:avLst/>
            </a:prstGeom>
            <a:noFill/>
          </p:spPr>
          <p:txBody>
            <a:bodyPr wrap="square" rtlCol="0">
              <a:spAutoFit/>
            </a:bodyPr>
            <a:lstStyle/>
            <a:p>
              <a:r>
                <a:rPr kumimoji="1" lang="en-US" altLang="zh-CN" sz="1200" dirty="0">
                  <a:solidFill>
                    <a:schemeClr val="tx1">
                      <a:lumMod val="85000"/>
                      <a:lumOff val="15000"/>
                    </a:schemeClr>
                  </a:solidFill>
                </a:rPr>
                <a:t>Position</a:t>
              </a:r>
            </a:p>
          </p:txBody>
        </p:sp>
        <p:pic>
          <p:nvPicPr>
            <p:cNvPr id="61" name="图片 8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62651" y="4499024"/>
              <a:ext cx="605539" cy="605538"/>
            </a:xfrm>
            <a:prstGeom prst="ellipse">
              <a:avLst/>
            </a:prstGeom>
            <a:ln w="76200">
              <a:solidFill>
                <a:schemeClr val="tx2"/>
              </a:solidFill>
            </a:ln>
            <a:effectLst>
              <a:innerShdw blurRad="63500" dist="38100" dir="16200000">
                <a:prstClr val="black">
                  <a:alpha val="50000"/>
                </a:prstClr>
              </a:innerShdw>
            </a:effectLst>
          </p:spPr>
        </p:pic>
      </p:grpSp>
      <p:grpSp>
        <p:nvGrpSpPr>
          <p:cNvPr id="62" name="组 8"/>
          <p:cNvGrpSpPr/>
          <p:nvPr/>
        </p:nvGrpSpPr>
        <p:grpSpPr>
          <a:xfrm>
            <a:off x="5622911" y="3447663"/>
            <a:ext cx="1887445" cy="819073"/>
            <a:chOff x="658490" y="3273389"/>
            <a:chExt cx="1887445" cy="819073"/>
          </a:xfrm>
        </p:grpSpPr>
        <p:sp>
          <p:nvSpPr>
            <p:cNvPr id="63" name="矩形 3"/>
            <p:cNvSpPr/>
            <p:nvPr/>
          </p:nvSpPr>
          <p:spPr>
            <a:xfrm>
              <a:off x="658490" y="3273389"/>
              <a:ext cx="1887445" cy="819073"/>
            </a:xfrm>
            <a:prstGeom prst="roundRect">
              <a:avLst/>
            </a:prstGeom>
            <a:blipFill>
              <a:blip r:embed="rId5"/>
              <a:stretch>
                <a:fillRect/>
              </a:stretch>
            </a:blip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4000">
                <a:solidFill>
                  <a:schemeClr val="tx1">
                    <a:lumMod val="85000"/>
                    <a:lumOff val="15000"/>
                  </a:schemeClr>
                </a:solidFill>
              </a:endParaRPr>
            </a:p>
          </p:txBody>
        </p:sp>
        <p:sp>
          <p:nvSpPr>
            <p:cNvPr id="64" name="文本框 84"/>
            <p:cNvSpPr txBox="1"/>
            <p:nvPr/>
          </p:nvSpPr>
          <p:spPr>
            <a:xfrm>
              <a:off x="1423287" y="3332501"/>
              <a:ext cx="1030313" cy="276999"/>
            </a:xfrm>
            <a:prstGeom prst="rect">
              <a:avLst/>
            </a:prstGeom>
            <a:noFill/>
          </p:spPr>
          <p:txBody>
            <a:bodyPr wrap="square" rtlCol="0">
              <a:spAutoFit/>
            </a:bodyPr>
            <a:lstStyle/>
            <a:p>
              <a:r>
                <a:rPr kumimoji="1" lang="en-US" altLang="zh-CN" sz="1200" b="1" dirty="0">
                  <a:solidFill>
                    <a:schemeClr val="tx1">
                      <a:lumMod val="85000"/>
                      <a:lumOff val="15000"/>
                    </a:schemeClr>
                  </a:solidFill>
                </a:rPr>
                <a:t>NAME</a:t>
              </a:r>
              <a:r>
                <a:rPr kumimoji="1" lang="zh-CN" altLang="en-US" sz="1200" b="1" dirty="0">
                  <a:solidFill>
                    <a:schemeClr val="tx1">
                      <a:lumMod val="85000"/>
                      <a:lumOff val="15000"/>
                    </a:schemeClr>
                  </a:solidFill>
                </a:rPr>
                <a:t> </a:t>
              </a:r>
              <a:r>
                <a:rPr kumimoji="1" lang="en-US" altLang="zh-CN" sz="1200" b="1" dirty="0">
                  <a:solidFill>
                    <a:schemeClr val="tx1">
                      <a:lumMod val="85000"/>
                      <a:lumOff val="15000"/>
                    </a:schemeClr>
                  </a:solidFill>
                </a:rPr>
                <a:t>HERE</a:t>
              </a:r>
            </a:p>
          </p:txBody>
        </p:sp>
        <p:sp>
          <p:nvSpPr>
            <p:cNvPr id="65" name="文本框 85"/>
            <p:cNvSpPr txBox="1"/>
            <p:nvPr/>
          </p:nvSpPr>
          <p:spPr>
            <a:xfrm>
              <a:off x="1423287" y="3597734"/>
              <a:ext cx="1030313" cy="276999"/>
            </a:xfrm>
            <a:prstGeom prst="rect">
              <a:avLst/>
            </a:prstGeom>
            <a:noFill/>
          </p:spPr>
          <p:txBody>
            <a:bodyPr wrap="square" rtlCol="0">
              <a:spAutoFit/>
            </a:bodyPr>
            <a:lstStyle/>
            <a:p>
              <a:r>
                <a:rPr kumimoji="1" lang="en-US" altLang="zh-CN" sz="1200" dirty="0">
                  <a:solidFill>
                    <a:schemeClr val="tx1">
                      <a:lumMod val="85000"/>
                      <a:lumOff val="15000"/>
                    </a:schemeClr>
                  </a:solidFill>
                </a:rPr>
                <a:t>Position</a:t>
              </a:r>
            </a:p>
          </p:txBody>
        </p:sp>
        <p:pic>
          <p:nvPicPr>
            <p:cNvPr id="66" name="图片 8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59164" y="3380156"/>
              <a:ext cx="605539" cy="605538"/>
            </a:xfrm>
            <a:prstGeom prst="ellipse">
              <a:avLst/>
            </a:prstGeom>
            <a:ln w="76200">
              <a:solidFill>
                <a:schemeClr val="tx2"/>
              </a:solidFill>
            </a:ln>
            <a:effectLst>
              <a:innerShdw blurRad="63500" dist="38100" dir="16200000">
                <a:prstClr val="black">
                  <a:alpha val="50000"/>
                </a:prstClr>
              </a:innerShdw>
            </a:effectLst>
          </p:spPr>
        </p:pic>
      </p:grpSp>
      <p:grpSp>
        <p:nvGrpSpPr>
          <p:cNvPr id="67" name="组 5"/>
          <p:cNvGrpSpPr/>
          <p:nvPr/>
        </p:nvGrpSpPr>
        <p:grpSpPr>
          <a:xfrm>
            <a:off x="5622911" y="4566531"/>
            <a:ext cx="1887445" cy="819073"/>
            <a:chOff x="658490" y="4392257"/>
            <a:chExt cx="1887445" cy="819073"/>
          </a:xfrm>
        </p:grpSpPr>
        <p:sp>
          <p:nvSpPr>
            <p:cNvPr id="68" name="矩形 3"/>
            <p:cNvSpPr/>
            <p:nvPr/>
          </p:nvSpPr>
          <p:spPr>
            <a:xfrm>
              <a:off x="658490" y="4392257"/>
              <a:ext cx="1887445" cy="819073"/>
            </a:xfrm>
            <a:prstGeom prst="roundRect">
              <a:avLst/>
            </a:prstGeom>
            <a:blipFill>
              <a:blip r:embed="rId5"/>
              <a:stretch>
                <a:fillRect/>
              </a:stretch>
            </a:blip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4000" dirty="0">
                <a:solidFill>
                  <a:schemeClr val="tx1">
                    <a:lumMod val="85000"/>
                    <a:lumOff val="15000"/>
                  </a:schemeClr>
                </a:solidFill>
              </a:endParaRPr>
            </a:p>
          </p:txBody>
        </p:sp>
        <p:sp>
          <p:nvSpPr>
            <p:cNvPr id="69" name="文本框 92"/>
            <p:cNvSpPr txBox="1"/>
            <p:nvPr/>
          </p:nvSpPr>
          <p:spPr>
            <a:xfrm>
              <a:off x="1423287" y="4451369"/>
              <a:ext cx="1030313" cy="276999"/>
            </a:xfrm>
            <a:prstGeom prst="rect">
              <a:avLst/>
            </a:prstGeom>
            <a:noFill/>
          </p:spPr>
          <p:txBody>
            <a:bodyPr wrap="square" rtlCol="0">
              <a:spAutoFit/>
            </a:bodyPr>
            <a:lstStyle/>
            <a:p>
              <a:r>
                <a:rPr kumimoji="1" lang="en-US" altLang="zh-CN" sz="1200" b="1" dirty="0">
                  <a:solidFill>
                    <a:schemeClr val="tx1">
                      <a:lumMod val="85000"/>
                      <a:lumOff val="15000"/>
                    </a:schemeClr>
                  </a:solidFill>
                </a:rPr>
                <a:t>NAME</a:t>
              </a:r>
              <a:r>
                <a:rPr kumimoji="1" lang="zh-CN" altLang="en-US" sz="1200" b="1" dirty="0">
                  <a:solidFill>
                    <a:schemeClr val="tx1">
                      <a:lumMod val="85000"/>
                      <a:lumOff val="15000"/>
                    </a:schemeClr>
                  </a:solidFill>
                </a:rPr>
                <a:t> </a:t>
              </a:r>
              <a:r>
                <a:rPr kumimoji="1" lang="en-US" altLang="zh-CN" sz="1200" b="1" dirty="0">
                  <a:solidFill>
                    <a:schemeClr val="tx1">
                      <a:lumMod val="85000"/>
                      <a:lumOff val="15000"/>
                    </a:schemeClr>
                  </a:solidFill>
                </a:rPr>
                <a:t>HERE</a:t>
              </a:r>
            </a:p>
          </p:txBody>
        </p:sp>
        <p:sp>
          <p:nvSpPr>
            <p:cNvPr id="70" name="文本框 93"/>
            <p:cNvSpPr txBox="1"/>
            <p:nvPr/>
          </p:nvSpPr>
          <p:spPr>
            <a:xfrm>
              <a:off x="1423287" y="4716602"/>
              <a:ext cx="1030313" cy="276999"/>
            </a:xfrm>
            <a:prstGeom prst="rect">
              <a:avLst/>
            </a:prstGeom>
            <a:noFill/>
          </p:spPr>
          <p:txBody>
            <a:bodyPr wrap="square" rtlCol="0">
              <a:spAutoFit/>
            </a:bodyPr>
            <a:lstStyle/>
            <a:p>
              <a:r>
                <a:rPr kumimoji="1" lang="en-US" altLang="zh-CN" sz="1200" dirty="0">
                  <a:solidFill>
                    <a:schemeClr val="tx1">
                      <a:lumMod val="85000"/>
                      <a:lumOff val="15000"/>
                    </a:schemeClr>
                  </a:solidFill>
                </a:rPr>
                <a:t>Position</a:t>
              </a:r>
            </a:p>
          </p:txBody>
        </p:sp>
        <p:pic>
          <p:nvPicPr>
            <p:cNvPr id="71" name="图片 9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62651" y="4499024"/>
              <a:ext cx="605539" cy="605538"/>
            </a:xfrm>
            <a:prstGeom prst="ellipse">
              <a:avLst/>
            </a:prstGeom>
            <a:ln w="76200">
              <a:solidFill>
                <a:schemeClr val="tx2"/>
              </a:solidFill>
            </a:ln>
            <a:effectLst>
              <a:innerShdw blurRad="63500" dist="38100" dir="16200000">
                <a:prstClr val="black">
                  <a:alpha val="50000"/>
                </a:prstClr>
              </a:innerShdw>
            </a:effectLst>
          </p:spPr>
        </p:pic>
      </p:grpSp>
      <p:sp>
        <p:nvSpPr>
          <p:cNvPr id="72" name="矩形 4"/>
          <p:cNvSpPr/>
          <p:nvPr/>
        </p:nvSpPr>
        <p:spPr>
          <a:xfrm>
            <a:off x="7967243" y="1785160"/>
            <a:ext cx="3246978" cy="584775"/>
          </a:xfrm>
          <a:prstGeom prst="rect">
            <a:avLst/>
          </a:prstGeom>
        </p:spPr>
        <p:txBody>
          <a:bodyPr wrap="none">
            <a:spAutoFit/>
          </a:bodyPr>
          <a:lstStyle/>
          <a:p>
            <a:pPr algn="ctr"/>
            <a:r>
              <a:rPr lang="en-US" altLang="zh-CN" sz="3200" dirty="0">
                <a:solidFill>
                  <a:schemeClr val="tx1">
                    <a:lumMod val="75000"/>
                    <a:lumOff val="25000"/>
                  </a:schemeClr>
                </a:solidFill>
              </a:rPr>
              <a:t>ADD YOUR TITLE</a:t>
            </a:r>
            <a:endParaRPr lang="zh-CN" altLang="en-US" sz="3200" dirty="0">
              <a:solidFill>
                <a:schemeClr val="tx1">
                  <a:lumMod val="75000"/>
                  <a:lumOff val="25000"/>
                </a:schemeClr>
              </a:solidFill>
            </a:endParaRPr>
          </a:p>
        </p:txBody>
      </p:sp>
    </p:spTree>
    <p:extLst>
      <p:ext uri="{BB962C8B-B14F-4D97-AF65-F5344CB8AC3E}">
        <p14:creationId xmlns:p14="http://schemas.microsoft.com/office/powerpoint/2010/main" val="1074540427"/>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500" fill="hold"/>
                                        <p:tgtEl>
                                          <p:spTgt spid="36"/>
                                        </p:tgtEl>
                                        <p:attrNameLst>
                                          <p:attrName>ppt_x</p:attrName>
                                        </p:attrNameLst>
                                      </p:cBhvr>
                                      <p:tavLst>
                                        <p:tav tm="0">
                                          <p:val>
                                            <p:strVal val="0-#ppt_w/2"/>
                                          </p:val>
                                        </p:tav>
                                        <p:tav tm="100000">
                                          <p:val>
                                            <p:strVal val="#ppt_x"/>
                                          </p:val>
                                        </p:tav>
                                      </p:tavLst>
                                    </p:anim>
                                    <p:anim calcmode="lin" valueType="num">
                                      <p:cBhvr additive="base">
                                        <p:cTn id="12" dur="500" fill="hold"/>
                                        <p:tgtEl>
                                          <p:spTgt spid="36"/>
                                        </p:tgtEl>
                                        <p:attrNameLst>
                                          <p:attrName>ppt_y</p:attrName>
                                        </p:attrNameLst>
                                      </p:cBhvr>
                                      <p:tavLst>
                                        <p:tav tm="0">
                                          <p:val>
                                            <p:strVal val="#ppt_y"/>
                                          </p:val>
                                        </p:tav>
                                        <p:tav tm="100000">
                                          <p:val>
                                            <p:strVal val="#ppt_y"/>
                                          </p:val>
                                        </p:tav>
                                      </p:tavLst>
                                    </p:anim>
                                  </p:childTnLst>
                                </p:cTn>
                              </p:par>
                              <p:par>
                                <p:cTn id="13" presetID="22" presetClass="entr" presetSubtype="1" fill="hold" nodeType="withEffect">
                                  <p:stCondLst>
                                    <p:cond delay="300"/>
                                  </p:stCondLst>
                                  <p:childTnLst>
                                    <p:set>
                                      <p:cBhvr>
                                        <p:cTn id="14" dur="1" fill="hold">
                                          <p:stCondLst>
                                            <p:cond delay="0"/>
                                          </p:stCondLst>
                                        </p:cTn>
                                        <p:tgtEl>
                                          <p:spTgt spid="30"/>
                                        </p:tgtEl>
                                        <p:attrNameLst>
                                          <p:attrName>style.visibility</p:attrName>
                                        </p:attrNameLst>
                                      </p:cBhvr>
                                      <p:to>
                                        <p:strVal val="visible"/>
                                      </p:to>
                                    </p:set>
                                    <p:animEffect transition="in" filter="wipe(up)">
                                      <p:cBhvr>
                                        <p:cTn id="15" dur="500"/>
                                        <p:tgtEl>
                                          <p:spTgt spid="30"/>
                                        </p:tgtEl>
                                      </p:cBhvr>
                                    </p:animEffect>
                                  </p:childTnLst>
                                </p:cTn>
                              </p:par>
                              <p:par>
                                <p:cTn id="16" presetID="2" presetClass="entr" presetSubtype="8" fill="hold" nodeType="withEffect">
                                  <p:stCondLst>
                                    <p:cond delay="400"/>
                                  </p:stCondLst>
                                  <p:childTnLst>
                                    <p:set>
                                      <p:cBhvr>
                                        <p:cTn id="17" dur="1" fill="hold">
                                          <p:stCondLst>
                                            <p:cond delay="0"/>
                                          </p:stCondLst>
                                        </p:cTn>
                                        <p:tgtEl>
                                          <p:spTgt spid="42"/>
                                        </p:tgtEl>
                                        <p:attrNameLst>
                                          <p:attrName>style.visibility</p:attrName>
                                        </p:attrNameLst>
                                      </p:cBhvr>
                                      <p:to>
                                        <p:strVal val="visible"/>
                                      </p:to>
                                    </p:set>
                                    <p:anim calcmode="lin" valueType="num">
                                      <p:cBhvr additive="base">
                                        <p:cTn id="18" dur="500" fill="hold"/>
                                        <p:tgtEl>
                                          <p:spTgt spid="42"/>
                                        </p:tgtEl>
                                        <p:attrNameLst>
                                          <p:attrName>ppt_x</p:attrName>
                                        </p:attrNameLst>
                                      </p:cBhvr>
                                      <p:tavLst>
                                        <p:tav tm="0">
                                          <p:val>
                                            <p:strVal val="0-#ppt_w/2"/>
                                          </p:val>
                                        </p:tav>
                                        <p:tav tm="100000">
                                          <p:val>
                                            <p:strVal val="#ppt_x"/>
                                          </p:val>
                                        </p:tav>
                                      </p:tavLst>
                                    </p:anim>
                                    <p:anim calcmode="lin" valueType="num">
                                      <p:cBhvr additive="base">
                                        <p:cTn id="19" dur="500" fill="hold"/>
                                        <p:tgtEl>
                                          <p:spTgt spid="42"/>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400"/>
                                  </p:stCondLst>
                                  <p:childTnLst>
                                    <p:set>
                                      <p:cBhvr>
                                        <p:cTn id="21" dur="1" fill="hold">
                                          <p:stCondLst>
                                            <p:cond delay="0"/>
                                          </p:stCondLst>
                                        </p:cTn>
                                        <p:tgtEl>
                                          <p:spTgt spid="52"/>
                                        </p:tgtEl>
                                        <p:attrNameLst>
                                          <p:attrName>style.visibility</p:attrName>
                                        </p:attrNameLst>
                                      </p:cBhvr>
                                      <p:to>
                                        <p:strVal val="visible"/>
                                      </p:to>
                                    </p:set>
                                    <p:anim calcmode="lin" valueType="num">
                                      <p:cBhvr additive="base">
                                        <p:cTn id="22" dur="500" fill="hold"/>
                                        <p:tgtEl>
                                          <p:spTgt spid="52"/>
                                        </p:tgtEl>
                                        <p:attrNameLst>
                                          <p:attrName>ppt_x</p:attrName>
                                        </p:attrNameLst>
                                      </p:cBhvr>
                                      <p:tavLst>
                                        <p:tav tm="0">
                                          <p:val>
                                            <p:strVal val="0-#ppt_w/2"/>
                                          </p:val>
                                        </p:tav>
                                        <p:tav tm="100000">
                                          <p:val>
                                            <p:strVal val="#ppt_x"/>
                                          </p:val>
                                        </p:tav>
                                      </p:tavLst>
                                    </p:anim>
                                    <p:anim calcmode="lin" valueType="num">
                                      <p:cBhvr additive="base">
                                        <p:cTn id="23" dur="500" fill="hold"/>
                                        <p:tgtEl>
                                          <p:spTgt spid="52"/>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stCondLst>
                                    <p:cond delay="400"/>
                                  </p:stCondLst>
                                  <p:childTnLst>
                                    <p:set>
                                      <p:cBhvr>
                                        <p:cTn id="25" dur="1" fill="hold">
                                          <p:stCondLst>
                                            <p:cond delay="0"/>
                                          </p:stCondLst>
                                        </p:cTn>
                                        <p:tgtEl>
                                          <p:spTgt spid="62"/>
                                        </p:tgtEl>
                                        <p:attrNameLst>
                                          <p:attrName>style.visibility</p:attrName>
                                        </p:attrNameLst>
                                      </p:cBhvr>
                                      <p:to>
                                        <p:strVal val="visible"/>
                                      </p:to>
                                    </p:set>
                                    <p:anim calcmode="lin" valueType="num">
                                      <p:cBhvr additive="base">
                                        <p:cTn id="26" dur="500" fill="hold"/>
                                        <p:tgtEl>
                                          <p:spTgt spid="62"/>
                                        </p:tgtEl>
                                        <p:attrNameLst>
                                          <p:attrName>ppt_x</p:attrName>
                                        </p:attrNameLst>
                                      </p:cBhvr>
                                      <p:tavLst>
                                        <p:tav tm="0">
                                          <p:val>
                                            <p:strVal val="0-#ppt_w/2"/>
                                          </p:val>
                                        </p:tav>
                                        <p:tav tm="100000">
                                          <p:val>
                                            <p:strVal val="#ppt_x"/>
                                          </p:val>
                                        </p:tav>
                                      </p:tavLst>
                                    </p:anim>
                                    <p:anim calcmode="lin" valueType="num">
                                      <p:cBhvr additive="base">
                                        <p:cTn id="27" dur="500" fill="hold"/>
                                        <p:tgtEl>
                                          <p:spTgt spid="62"/>
                                        </p:tgtEl>
                                        <p:attrNameLst>
                                          <p:attrName>ppt_y</p:attrName>
                                        </p:attrNameLst>
                                      </p:cBhvr>
                                      <p:tavLst>
                                        <p:tav tm="0">
                                          <p:val>
                                            <p:strVal val="#ppt_y"/>
                                          </p:val>
                                        </p:tav>
                                        <p:tav tm="100000">
                                          <p:val>
                                            <p:strVal val="#ppt_y"/>
                                          </p:val>
                                        </p:tav>
                                      </p:tavLst>
                                    </p:anim>
                                  </p:childTnLst>
                                </p:cTn>
                              </p:par>
                              <p:par>
                                <p:cTn id="28" presetID="2" presetClass="entr" presetSubtype="8" fill="hold" nodeType="withEffect">
                                  <p:stCondLst>
                                    <p:cond delay="500"/>
                                  </p:stCondLst>
                                  <p:childTnLst>
                                    <p:set>
                                      <p:cBhvr>
                                        <p:cTn id="29" dur="1" fill="hold">
                                          <p:stCondLst>
                                            <p:cond delay="0"/>
                                          </p:stCondLst>
                                        </p:cTn>
                                        <p:tgtEl>
                                          <p:spTgt spid="47"/>
                                        </p:tgtEl>
                                        <p:attrNameLst>
                                          <p:attrName>style.visibility</p:attrName>
                                        </p:attrNameLst>
                                      </p:cBhvr>
                                      <p:to>
                                        <p:strVal val="visible"/>
                                      </p:to>
                                    </p:set>
                                    <p:anim calcmode="lin" valueType="num">
                                      <p:cBhvr additive="base">
                                        <p:cTn id="30" dur="500" fill="hold"/>
                                        <p:tgtEl>
                                          <p:spTgt spid="47"/>
                                        </p:tgtEl>
                                        <p:attrNameLst>
                                          <p:attrName>ppt_x</p:attrName>
                                        </p:attrNameLst>
                                      </p:cBhvr>
                                      <p:tavLst>
                                        <p:tav tm="0">
                                          <p:val>
                                            <p:strVal val="0-#ppt_w/2"/>
                                          </p:val>
                                        </p:tav>
                                        <p:tav tm="100000">
                                          <p:val>
                                            <p:strVal val="#ppt_x"/>
                                          </p:val>
                                        </p:tav>
                                      </p:tavLst>
                                    </p:anim>
                                    <p:anim calcmode="lin" valueType="num">
                                      <p:cBhvr additive="base">
                                        <p:cTn id="31" dur="500" fill="hold"/>
                                        <p:tgtEl>
                                          <p:spTgt spid="47"/>
                                        </p:tgtEl>
                                        <p:attrNameLst>
                                          <p:attrName>ppt_y</p:attrName>
                                        </p:attrNameLst>
                                      </p:cBhvr>
                                      <p:tavLst>
                                        <p:tav tm="0">
                                          <p:val>
                                            <p:strVal val="#ppt_y"/>
                                          </p:val>
                                        </p:tav>
                                        <p:tav tm="100000">
                                          <p:val>
                                            <p:strVal val="#ppt_y"/>
                                          </p:val>
                                        </p:tav>
                                      </p:tavLst>
                                    </p:anim>
                                  </p:childTnLst>
                                </p:cTn>
                              </p:par>
                              <p:par>
                                <p:cTn id="32" presetID="2" presetClass="entr" presetSubtype="8" fill="hold" nodeType="withEffect">
                                  <p:stCondLst>
                                    <p:cond delay="500"/>
                                  </p:stCondLst>
                                  <p:childTnLst>
                                    <p:set>
                                      <p:cBhvr>
                                        <p:cTn id="33" dur="1" fill="hold">
                                          <p:stCondLst>
                                            <p:cond delay="0"/>
                                          </p:stCondLst>
                                        </p:cTn>
                                        <p:tgtEl>
                                          <p:spTgt spid="57"/>
                                        </p:tgtEl>
                                        <p:attrNameLst>
                                          <p:attrName>style.visibility</p:attrName>
                                        </p:attrNameLst>
                                      </p:cBhvr>
                                      <p:to>
                                        <p:strVal val="visible"/>
                                      </p:to>
                                    </p:set>
                                    <p:anim calcmode="lin" valueType="num">
                                      <p:cBhvr additive="base">
                                        <p:cTn id="34" dur="500" fill="hold"/>
                                        <p:tgtEl>
                                          <p:spTgt spid="57"/>
                                        </p:tgtEl>
                                        <p:attrNameLst>
                                          <p:attrName>ppt_x</p:attrName>
                                        </p:attrNameLst>
                                      </p:cBhvr>
                                      <p:tavLst>
                                        <p:tav tm="0">
                                          <p:val>
                                            <p:strVal val="0-#ppt_w/2"/>
                                          </p:val>
                                        </p:tav>
                                        <p:tav tm="100000">
                                          <p:val>
                                            <p:strVal val="#ppt_x"/>
                                          </p:val>
                                        </p:tav>
                                      </p:tavLst>
                                    </p:anim>
                                    <p:anim calcmode="lin" valueType="num">
                                      <p:cBhvr additive="base">
                                        <p:cTn id="35" dur="500" fill="hold"/>
                                        <p:tgtEl>
                                          <p:spTgt spid="57"/>
                                        </p:tgtEl>
                                        <p:attrNameLst>
                                          <p:attrName>ppt_y</p:attrName>
                                        </p:attrNameLst>
                                      </p:cBhvr>
                                      <p:tavLst>
                                        <p:tav tm="0">
                                          <p:val>
                                            <p:strVal val="#ppt_y"/>
                                          </p:val>
                                        </p:tav>
                                        <p:tav tm="100000">
                                          <p:val>
                                            <p:strVal val="#ppt_y"/>
                                          </p:val>
                                        </p:tav>
                                      </p:tavLst>
                                    </p:anim>
                                  </p:childTnLst>
                                </p:cTn>
                              </p:par>
                              <p:par>
                                <p:cTn id="36" presetID="2" presetClass="entr" presetSubtype="8" fill="hold" nodeType="withEffect">
                                  <p:stCondLst>
                                    <p:cond delay="500"/>
                                  </p:stCondLst>
                                  <p:childTnLst>
                                    <p:set>
                                      <p:cBhvr>
                                        <p:cTn id="37" dur="1" fill="hold">
                                          <p:stCondLst>
                                            <p:cond delay="0"/>
                                          </p:stCondLst>
                                        </p:cTn>
                                        <p:tgtEl>
                                          <p:spTgt spid="67"/>
                                        </p:tgtEl>
                                        <p:attrNameLst>
                                          <p:attrName>style.visibility</p:attrName>
                                        </p:attrNameLst>
                                      </p:cBhvr>
                                      <p:to>
                                        <p:strVal val="visible"/>
                                      </p:to>
                                    </p:set>
                                    <p:anim calcmode="lin" valueType="num">
                                      <p:cBhvr additive="base">
                                        <p:cTn id="38" dur="500" fill="hold"/>
                                        <p:tgtEl>
                                          <p:spTgt spid="67"/>
                                        </p:tgtEl>
                                        <p:attrNameLst>
                                          <p:attrName>ppt_x</p:attrName>
                                        </p:attrNameLst>
                                      </p:cBhvr>
                                      <p:tavLst>
                                        <p:tav tm="0">
                                          <p:val>
                                            <p:strVal val="0-#ppt_w/2"/>
                                          </p:val>
                                        </p:tav>
                                        <p:tav tm="100000">
                                          <p:val>
                                            <p:strVal val="#ppt_x"/>
                                          </p:val>
                                        </p:tav>
                                      </p:tavLst>
                                    </p:anim>
                                    <p:anim calcmode="lin" valueType="num">
                                      <p:cBhvr additive="base">
                                        <p:cTn id="39" dur="500" fill="hold"/>
                                        <p:tgtEl>
                                          <p:spTgt spid="67"/>
                                        </p:tgtEl>
                                        <p:attrNameLst>
                                          <p:attrName>ppt_y</p:attrName>
                                        </p:attrNameLst>
                                      </p:cBhvr>
                                      <p:tavLst>
                                        <p:tav tm="0">
                                          <p:val>
                                            <p:strVal val="#ppt_y"/>
                                          </p:val>
                                        </p:tav>
                                        <p:tav tm="100000">
                                          <p:val>
                                            <p:strVal val="#ppt_y"/>
                                          </p:val>
                                        </p:tav>
                                      </p:tavLst>
                                    </p:anim>
                                  </p:childTnLst>
                                </p:cTn>
                              </p:par>
                            </p:childTnLst>
                          </p:cTn>
                        </p:par>
                        <p:par>
                          <p:cTn id="40" fill="hold">
                            <p:stCondLst>
                              <p:cond delay="1500"/>
                            </p:stCondLst>
                            <p:childTnLst>
                              <p:par>
                                <p:cTn id="41" presetID="2" presetClass="entr" presetSubtype="2" fill="hold" grpId="0" nodeType="afterEffect">
                                  <p:stCondLst>
                                    <p:cond delay="0"/>
                                  </p:stCondLst>
                                  <p:iterate type="lt">
                                    <p:tmPct val="10000"/>
                                  </p:iterate>
                                  <p:childTnLst>
                                    <p:set>
                                      <p:cBhvr>
                                        <p:cTn id="42" dur="1" fill="hold">
                                          <p:stCondLst>
                                            <p:cond delay="0"/>
                                          </p:stCondLst>
                                        </p:cTn>
                                        <p:tgtEl>
                                          <p:spTgt spid="72"/>
                                        </p:tgtEl>
                                        <p:attrNameLst>
                                          <p:attrName>style.visibility</p:attrName>
                                        </p:attrNameLst>
                                      </p:cBhvr>
                                      <p:to>
                                        <p:strVal val="visible"/>
                                      </p:to>
                                    </p:set>
                                    <p:anim calcmode="lin" valueType="num">
                                      <p:cBhvr additive="base">
                                        <p:cTn id="43" dur="500" fill="hold"/>
                                        <p:tgtEl>
                                          <p:spTgt spid="72"/>
                                        </p:tgtEl>
                                        <p:attrNameLst>
                                          <p:attrName>ppt_x</p:attrName>
                                        </p:attrNameLst>
                                      </p:cBhvr>
                                      <p:tavLst>
                                        <p:tav tm="0">
                                          <p:val>
                                            <p:strVal val="1+#ppt_w/2"/>
                                          </p:val>
                                        </p:tav>
                                        <p:tav tm="100000">
                                          <p:val>
                                            <p:strVal val="#ppt_x"/>
                                          </p:val>
                                        </p:tav>
                                      </p:tavLst>
                                    </p:anim>
                                    <p:anim calcmode="lin" valueType="num">
                                      <p:cBhvr additive="base">
                                        <p:cTn id="44" dur="500" fill="hold"/>
                                        <p:tgtEl>
                                          <p:spTgt spid="72"/>
                                        </p:tgtEl>
                                        <p:attrNameLst>
                                          <p:attrName>ppt_y</p:attrName>
                                        </p:attrNameLst>
                                      </p:cBhvr>
                                      <p:tavLst>
                                        <p:tav tm="0">
                                          <p:val>
                                            <p:strVal val="#ppt_y"/>
                                          </p:val>
                                        </p:tav>
                                        <p:tav tm="100000">
                                          <p:val>
                                            <p:strVal val="#ppt_y"/>
                                          </p:val>
                                        </p:tav>
                                      </p:tavLst>
                                    </p:anim>
                                  </p:childTnLst>
                                </p:cTn>
                              </p:par>
                            </p:childTnLst>
                          </p:cTn>
                        </p:par>
                        <p:par>
                          <p:cTn id="45" fill="hold">
                            <p:stCondLst>
                              <p:cond delay="2550"/>
                            </p:stCondLst>
                            <p:childTnLst>
                              <p:par>
                                <p:cTn id="46" presetID="10" presetClass="entr" presetSubtype="0" fill="hold" grpId="0" nodeType="afterEffect">
                                  <p:stCondLst>
                                    <p:cond delay="0"/>
                                  </p:stCondLst>
                                  <p:childTnLst>
                                    <p:set>
                                      <p:cBhvr>
                                        <p:cTn id="47" dur="1" fill="hold">
                                          <p:stCondLst>
                                            <p:cond delay="0"/>
                                          </p:stCondLst>
                                        </p:cTn>
                                        <p:tgtEl>
                                          <p:spTgt spid="35"/>
                                        </p:tgtEl>
                                        <p:attrNameLst>
                                          <p:attrName>style.visibility</p:attrName>
                                        </p:attrNameLst>
                                      </p:cBhvr>
                                      <p:to>
                                        <p:strVal val="visible"/>
                                      </p:to>
                                    </p:set>
                                    <p:animEffect transition="in" filter="fade">
                                      <p:cBhvr>
                                        <p:cTn id="48"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5" grpId="0"/>
      <p:bldP spid="7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6674704" y="1604797"/>
            <a:ext cx="4413851" cy="806357"/>
            <a:chOff x="6327173" y="1681099"/>
            <a:chExt cx="4413851" cy="806358"/>
          </a:xfrm>
        </p:grpSpPr>
        <p:sp>
          <p:nvSpPr>
            <p:cNvPr id="9" name="文本框 20"/>
            <p:cNvSpPr txBox="1"/>
            <p:nvPr/>
          </p:nvSpPr>
          <p:spPr>
            <a:xfrm>
              <a:off x="6327174" y="1681099"/>
              <a:ext cx="2321526" cy="369332"/>
            </a:xfrm>
            <a:prstGeom prst="rect">
              <a:avLst/>
            </a:prstGeom>
            <a:noFill/>
          </p:spPr>
          <p:txBody>
            <a:bodyPr wrap="square" rtlCol="0">
              <a:spAutoFit/>
            </a:bodyPr>
            <a:lstStyle/>
            <a:p>
              <a:pPr algn="just">
                <a:lnSpc>
                  <a:spcPct val="90000"/>
                </a:lnSpc>
                <a:spcBef>
                  <a:spcPts val="1000"/>
                </a:spcBef>
              </a:pPr>
              <a:r>
                <a:rPr lang="zh-CN" altLang="en-US" sz="2000" dirty="0">
                  <a:solidFill>
                    <a:schemeClr val="tx1">
                      <a:lumMod val="75000"/>
                      <a:lumOff val="25000"/>
                    </a:schemeClr>
                  </a:solidFill>
                  <a:cs typeface="+mn-ea"/>
                  <a:sym typeface="+mn-lt"/>
                </a:rPr>
                <a:t>添加标题</a:t>
              </a:r>
            </a:p>
          </p:txBody>
        </p:sp>
        <p:sp>
          <p:nvSpPr>
            <p:cNvPr id="10" name="文本框 21"/>
            <p:cNvSpPr txBox="1"/>
            <p:nvPr/>
          </p:nvSpPr>
          <p:spPr>
            <a:xfrm>
              <a:off x="6327173" y="1938138"/>
              <a:ext cx="4413851" cy="549319"/>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cs typeface="+mn-ea"/>
                  <a:sym typeface="+mn-lt"/>
                </a:rPr>
                <a:t>单击添加文本单击添加文本单击添加文本单击添加文本单击添加文本单击添加文本单击添加文本</a:t>
              </a:r>
              <a:endParaRPr lang="en-US" altLang="zh-CN" sz="1200" dirty="0">
                <a:solidFill>
                  <a:schemeClr val="tx1">
                    <a:lumMod val="75000"/>
                    <a:lumOff val="25000"/>
                  </a:schemeClr>
                </a:solidFill>
                <a:cs typeface="+mn-ea"/>
                <a:sym typeface="+mn-lt"/>
              </a:endParaRPr>
            </a:p>
          </p:txBody>
        </p:sp>
      </p:grpSp>
      <p:grpSp>
        <p:nvGrpSpPr>
          <p:cNvPr id="11" name="组合 10"/>
          <p:cNvGrpSpPr/>
          <p:nvPr/>
        </p:nvGrpSpPr>
        <p:grpSpPr>
          <a:xfrm>
            <a:off x="1561556" y="3545545"/>
            <a:ext cx="889616" cy="731807"/>
            <a:chOff x="1465545" y="3524250"/>
            <a:chExt cx="889616" cy="731806"/>
          </a:xfrm>
        </p:grpSpPr>
        <p:sp>
          <p:nvSpPr>
            <p:cNvPr id="12" name="六边形 11"/>
            <p:cNvSpPr/>
            <p:nvPr/>
          </p:nvSpPr>
          <p:spPr>
            <a:xfrm>
              <a:off x="1480540" y="3524250"/>
              <a:ext cx="848894" cy="731806"/>
            </a:xfrm>
            <a:prstGeom prst="hexagon">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solidFill>
                <a:cs typeface="+mn-ea"/>
                <a:sym typeface="+mn-lt"/>
              </a:endParaRPr>
            </a:p>
          </p:txBody>
        </p:sp>
        <p:sp>
          <p:nvSpPr>
            <p:cNvPr id="13" name="文本框 24"/>
            <p:cNvSpPr txBox="1"/>
            <p:nvPr/>
          </p:nvSpPr>
          <p:spPr>
            <a:xfrm>
              <a:off x="1465545" y="3719336"/>
              <a:ext cx="889616" cy="387734"/>
            </a:xfrm>
            <a:prstGeom prst="rect">
              <a:avLst/>
            </a:prstGeom>
            <a:noFill/>
          </p:spPr>
          <p:txBody>
            <a:bodyPr wrap="square" rtlCol="0">
              <a:spAutoFit/>
            </a:bodyPr>
            <a:lstStyle/>
            <a:p>
              <a:pPr algn="ctr">
                <a:lnSpc>
                  <a:spcPct val="90000"/>
                </a:lnSpc>
                <a:spcBef>
                  <a:spcPts val="1000"/>
                </a:spcBef>
              </a:pPr>
              <a:r>
                <a:rPr lang="en-US" altLang="zh-CN" sz="2133" dirty="0">
                  <a:solidFill>
                    <a:schemeClr val="bg1"/>
                  </a:solidFill>
                  <a:cs typeface="+mn-ea"/>
                  <a:sym typeface="+mn-lt"/>
                </a:rPr>
                <a:t>30%</a:t>
              </a:r>
              <a:endParaRPr lang="zh-CN" altLang="en-US" sz="2133" dirty="0">
                <a:solidFill>
                  <a:schemeClr val="bg1"/>
                </a:solidFill>
                <a:cs typeface="+mn-ea"/>
                <a:sym typeface="+mn-lt"/>
              </a:endParaRPr>
            </a:p>
          </p:txBody>
        </p:sp>
      </p:grpSp>
      <p:grpSp>
        <p:nvGrpSpPr>
          <p:cNvPr id="14" name="组合 13"/>
          <p:cNvGrpSpPr/>
          <p:nvPr/>
        </p:nvGrpSpPr>
        <p:grpSpPr>
          <a:xfrm>
            <a:off x="2425445" y="4102975"/>
            <a:ext cx="1334263" cy="1150226"/>
            <a:chOff x="2329434" y="4081682"/>
            <a:chExt cx="1334262" cy="1150226"/>
          </a:xfrm>
        </p:grpSpPr>
        <p:sp>
          <p:nvSpPr>
            <p:cNvPr id="15" name="六边形 14"/>
            <p:cNvSpPr/>
            <p:nvPr/>
          </p:nvSpPr>
          <p:spPr>
            <a:xfrm>
              <a:off x="2329434" y="4081682"/>
              <a:ext cx="1334262" cy="1150226"/>
            </a:xfrm>
            <a:prstGeom prst="hexagon">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solidFill>
                <a:cs typeface="+mn-ea"/>
                <a:sym typeface="+mn-lt"/>
              </a:endParaRPr>
            </a:p>
          </p:txBody>
        </p:sp>
        <p:sp>
          <p:nvSpPr>
            <p:cNvPr id="16" name="文本框 25"/>
            <p:cNvSpPr txBox="1"/>
            <p:nvPr/>
          </p:nvSpPr>
          <p:spPr>
            <a:xfrm>
              <a:off x="2426710" y="4416728"/>
              <a:ext cx="1134779" cy="480131"/>
            </a:xfrm>
            <a:prstGeom prst="rect">
              <a:avLst/>
            </a:prstGeom>
            <a:noFill/>
          </p:spPr>
          <p:txBody>
            <a:bodyPr wrap="square" rtlCol="0">
              <a:spAutoFit/>
            </a:bodyPr>
            <a:lstStyle/>
            <a:p>
              <a:pPr algn="ctr">
                <a:lnSpc>
                  <a:spcPct val="90000"/>
                </a:lnSpc>
                <a:spcBef>
                  <a:spcPts val="1000"/>
                </a:spcBef>
              </a:pPr>
              <a:r>
                <a:rPr lang="en-US" altLang="zh-CN" sz="2800" dirty="0">
                  <a:solidFill>
                    <a:schemeClr val="bg1"/>
                  </a:solidFill>
                  <a:cs typeface="+mn-ea"/>
                  <a:sym typeface="+mn-lt"/>
                </a:rPr>
                <a:t>40%</a:t>
              </a:r>
              <a:endParaRPr lang="zh-CN" altLang="en-US" sz="2800" dirty="0">
                <a:solidFill>
                  <a:schemeClr val="bg1"/>
                </a:solidFill>
                <a:cs typeface="+mn-ea"/>
                <a:sym typeface="+mn-lt"/>
              </a:endParaRPr>
            </a:p>
          </p:txBody>
        </p:sp>
      </p:grpSp>
      <p:grpSp>
        <p:nvGrpSpPr>
          <p:cNvPr id="17" name="组合 16"/>
          <p:cNvGrpSpPr/>
          <p:nvPr/>
        </p:nvGrpSpPr>
        <p:grpSpPr>
          <a:xfrm>
            <a:off x="3759707" y="2581277"/>
            <a:ext cx="2432304" cy="2096814"/>
            <a:chOff x="3663696" y="2559981"/>
            <a:chExt cx="2432304" cy="2096814"/>
          </a:xfrm>
        </p:grpSpPr>
        <p:sp>
          <p:nvSpPr>
            <p:cNvPr id="18" name="六边形 17"/>
            <p:cNvSpPr/>
            <p:nvPr/>
          </p:nvSpPr>
          <p:spPr>
            <a:xfrm>
              <a:off x="3663696" y="2559981"/>
              <a:ext cx="2432304" cy="2096814"/>
            </a:xfrm>
            <a:prstGeom prst="hexagon">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solidFill>
                <a:cs typeface="+mn-ea"/>
                <a:sym typeface="+mn-lt"/>
              </a:endParaRPr>
            </a:p>
          </p:txBody>
        </p:sp>
        <p:sp>
          <p:nvSpPr>
            <p:cNvPr id="19" name="文本框 26"/>
            <p:cNvSpPr txBox="1"/>
            <p:nvPr/>
          </p:nvSpPr>
          <p:spPr>
            <a:xfrm>
              <a:off x="4040565" y="3229823"/>
              <a:ext cx="1678565" cy="757130"/>
            </a:xfrm>
            <a:prstGeom prst="rect">
              <a:avLst/>
            </a:prstGeom>
            <a:noFill/>
          </p:spPr>
          <p:txBody>
            <a:bodyPr wrap="square" rtlCol="0">
              <a:spAutoFit/>
            </a:bodyPr>
            <a:lstStyle/>
            <a:p>
              <a:pPr algn="ctr">
                <a:lnSpc>
                  <a:spcPct val="90000"/>
                </a:lnSpc>
                <a:spcBef>
                  <a:spcPts val="1000"/>
                </a:spcBef>
              </a:pPr>
              <a:r>
                <a:rPr lang="en-US" altLang="zh-CN" sz="4800" dirty="0">
                  <a:solidFill>
                    <a:schemeClr val="bg1"/>
                  </a:solidFill>
                  <a:cs typeface="+mn-ea"/>
                  <a:sym typeface="+mn-lt"/>
                </a:rPr>
                <a:t>80%</a:t>
              </a:r>
              <a:endParaRPr lang="zh-CN" altLang="en-US" sz="4800" dirty="0">
                <a:solidFill>
                  <a:schemeClr val="bg1"/>
                </a:solidFill>
                <a:cs typeface="+mn-ea"/>
                <a:sym typeface="+mn-lt"/>
              </a:endParaRPr>
            </a:p>
          </p:txBody>
        </p:sp>
      </p:grpSp>
      <p:grpSp>
        <p:nvGrpSpPr>
          <p:cNvPr id="20" name="组合 19"/>
          <p:cNvGrpSpPr/>
          <p:nvPr/>
        </p:nvGrpSpPr>
        <p:grpSpPr>
          <a:xfrm>
            <a:off x="2032253" y="1708031"/>
            <a:ext cx="1727455" cy="1489184"/>
            <a:chOff x="1936242" y="1686736"/>
            <a:chExt cx="1727454" cy="1489184"/>
          </a:xfrm>
        </p:grpSpPr>
        <p:sp>
          <p:nvSpPr>
            <p:cNvPr id="21" name="六边形 20"/>
            <p:cNvSpPr/>
            <p:nvPr/>
          </p:nvSpPr>
          <p:spPr>
            <a:xfrm>
              <a:off x="1936242" y="1686736"/>
              <a:ext cx="1727454" cy="1489184"/>
            </a:xfrm>
            <a:prstGeom prst="hexagon">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solidFill>
                <a:cs typeface="+mn-ea"/>
                <a:sym typeface="+mn-lt"/>
              </a:endParaRPr>
            </a:p>
          </p:txBody>
        </p:sp>
        <p:sp>
          <p:nvSpPr>
            <p:cNvPr id="22" name="文本框 27"/>
            <p:cNvSpPr txBox="1"/>
            <p:nvPr/>
          </p:nvSpPr>
          <p:spPr>
            <a:xfrm>
              <a:off x="1957362" y="2135861"/>
              <a:ext cx="1678565" cy="590931"/>
            </a:xfrm>
            <a:prstGeom prst="rect">
              <a:avLst/>
            </a:prstGeom>
            <a:noFill/>
          </p:spPr>
          <p:txBody>
            <a:bodyPr wrap="square" rtlCol="0">
              <a:spAutoFit/>
            </a:bodyPr>
            <a:lstStyle/>
            <a:p>
              <a:pPr algn="ctr">
                <a:lnSpc>
                  <a:spcPct val="90000"/>
                </a:lnSpc>
                <a:spcBef>
                  <a:spcPts val="1000"/>
                </a:spcBef>
              </a:pPr>
              <a:r>
                <a:rPr lang="en-US" altLang="zh-CN" sz="3600" dirty="0">
                  <a:solidFill>
                    <a:schemeClr val="bg1"/>
                  </a:solidFill>
                  <a:cs typeface="+mn-ea"/>
                  <a:sym typeface="+mn-lt"/>
                </a:rPr>
                <a:t>50%</a:t>
              </a:r>
              <a:endParaRPr lang="zh-CN" altLang="en-US" sz="3600" dirty="0">
                <a:solidFill>
                  <a:schemeClr val="bg1"/>
                </a:solidFill>
                <a:cs typeface="+mn-ea"/>
                <a:sym typeface="+mn-lt"/>
              </a:endParaRPr>
            </a:p>
          </p:txBody>
        </p:sp>
      </p:grpSp>
      <p:grpSp>
        <p:nvGrpSpPr>
          <p:cNvPr id="23" name="组合 22"/>
          <p:cNvGrpSpPr/>
          <p:nvPr/>
        </p:nvGrpSpPr>
        <p:grpSpPr>
          <a:xfrm>
            <a:off x="6674704" y="4673310"/>
            <a:ext cx="4413851" cy="806357"/>
            <a:chOff x="6327173" y="4322384"/>
            <a:chExt cx="4413851" cy="806355"/>
          </a:xfrm>
        </p:grpSpPr>
        <p:sp>
          <p:nvSpPr>
            <p:cNvPr id="24" name="文本框 29"/>
            <p:cNvSpPr txBox="1"/>
            <p:nvPr/>
          </p:nvSpPr>
          <p:spPr>
            <a:xfrm>
              <a:off x="6327174" y="4322384"/>
              <a:ext cx="2321526" cy="369331"/>
            </a:xfrm>
            <a:prstGeom prst="rect">
              <a:avLst/>
            </a:prstGeom>
            <a:noFill/>
          </p:spPr>
          <p:txBody>
            <a:bodyPr wrap="square" rtlCol="0">
              <a:spAutoFit/>
            </a:bodyPr>
            <a:lstStyle/>
            <a:p>
              <a:pPr algn="just">
                <a:lnSpc>
                  <a:spcPct val="90000"/>
                </a:lnSpc>
                <a:spcBef>
                  <a:spcPts val="1000"/>
                </a:spcBef>
              </a:pPr>
              <a:r>
                <a:rPr lang="zh-CN" altLang="en-US" sz="2000" dirty="0">
                  <a:solidFill>
                    <a:schemeClr val="tx1">
                      <a:lumMod val="75000"/>
                      <a:lumOff val="25000"/>
                    </a:schemeClr>
                  </a:solidFill>
                  <a:cs typeface="+mn-ea"/>
                  <a:sym typeface="+mn-lt"/>
                </a:rPr>
                <a:t>添加标题</a:t>
              </a:r>
            </a:p>
          </p:txBody>
        </p:sp>
        <p:sp>
          <p:nvSpPr>
            <p:cNvPr id="25" name="文本框 30"/>
            <p:cNvSpPr txBox="1"/>
            <p:nvPr/>
          </p:nvSpPr>
          <p:spPr>
            <a:xfrm>
              <a:off x="6327173" y="4579422"/>
              <a:ext cx="4413851" cy="549317"/>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cs typeface="+mn-ea"/>
                  <a:sym typeface="+mn-lt"/>
                </a:rPr>
                <a:t>单击添加文本单击添加文本单击添加文本单击添加文本单击添加文本单击添加文本单击添加文本</a:t>
              </a:r>
              <a:endParaRPr lang="en-US" altLang="zh-CN" sz="1200" dirty="0">
                <a:solidFill>
                  <a:schemeClr val="tx1">
                    <a:lumMod val="75000"/>
                    <a:lumOff val="25000"/>
                  </a:schemeClr>
                </a:solidFill>
                <a:cs typeface="+mn-ea"/>
                <a:sym typeface="+mn-lt"/>
              </a:endParaRPr>
            </a:p>
          </p:txBody>
        </p:sp>
      </p:grpSp>
      <p:grpSp>
        <p:nvGrpSpPr>
          <p:cNvPr id="26" name="组合 25"/>
          <p:cNvGrpSpPr/>
          <p:nvPr/>
        </p:nvGrpSpPr>
        <p:grpSpPr>
          <a:xfrm>
            <a:off x="6674704" y="2606210"/>
            <a:ext cx="4413851" cy="806357"/>
            <a:chOff x="6327173" y="3001742"/>
            <a:chExt cx="4413851" cy="806355"/>
          </a:xfrm>
        </p:grpSpPr>
        <p:sp>
          <p:nvSpPr>
            <p:cNvPr id="27" name="文本框 31"/>
            <p:cNvSpPr txBox="1"/>
            <p:nvPr/>
          </p:nvSpPr>
          <p:spPr>
            <a:xfrm>
              <a:off x="6327174" y="3001742"/>
              <a:ext cx="2321526" cy="369331"/>
            </a:xfrm>
            <a:prstGeom prst="rect">
              <a:avLst/>
            </a:prstGeom>
            <a:noFill/>
          </p:spPr>
          <p:txBody>
            <a:bodyPr wrap="square" rtlCol="0">
              <a:spAutoFit/>
            </a:bodyPr>
            <a:lstStyle/>
            <a:p>
              <a:pPr algn="just">
                <a:lnSpc>
                  <a:spcPct val="90000"/>
                </a:lnSpc>
                <a:spcBef>
                  <a:spcPts val="1000"/>
                </a:spcBef>
              </a:pPr>
              <a:r>
                <a:rPr lang="zh-CN" altLang="en-US" sz="2000" dirty="0">
                  <a:solidFill>
                    <a:schemeClr val="tx1">
                      <a:lumMod val="75000"/>
                      <a:lumOff val="25000"/>
                    </a:schemeClr>
                  </a:solidFill>
                  <a:cs typeface="+mn-ea"/>
                  <a:sym typeface="+mn-lt"/>
                </a:rPr>
                <a:t>添加标题</a:t>
              </a:r>
            </a:p>
          </p:txBody>
        </p:sp>
        <p:sp>
          <p:nvSpPr>
            <p:cNvPr id="28" name="文本框 32"/>
            <p:cNvSpPr txBox="1"/>
            <p:nvPr/>
          </p:nvSpPr>
          <p:spPr>
            <a:xfrm>
              <a:off x="6327173" y="3258780"/>
              <a:ext cx="4413851" cy="549317"/>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cs typeface="+mn-ea"/>
                  <a:sym typeface="+mn-lt"/>
                </a:rPr>
                <a:t>单击添加文本单击添加文本单击添加文本单击添加文本单击添加文本单击添加文本单击添加文本</a:t>
              </a:r>
              <a:endParaRPr lang="en-US" altLang="zh-CN" sz="1200" dirty="0">
                <a:solidFill>
                  <a:schemeClr val="tx1">
                    <a:lumMod val="75000"/>
                    <a:lumOff val="25000"/>
                  </a:schemeClr>
                </a:solidFill>
                <a:cs typeface="+mn-ea"/>
                <a:sym typeface="+mn-lt"/>
              </a:endParaRPr>
            </a:p>
          </p:txBody>
        </p:sp>
      </p:grpSp>
      <p:grpSp>
        <p:nvGrpSpPr>
          <p:cNvPr id="29" name="组合 28"/>
          <p:cNvGrpSpPr/>
          <p:nvPr/>
        </p:nvGrpSpPr>
        <p:grpSpPr>
          <a:xfrm>
            <a:off x="6674704" y="3687766"/>
            <a:ext cx="4413851" cy="806357"/>
            <a:chOff x="6327173" y="4322384"/>
            <a:chExt cx="4413851" cy="806355"/>
          </a:xfrm>
        </p:grpSpPr>
        <p:sp>
          <p:nvSpPr>
            <p:cNvPr id="30" name="文本框 33"/>
            <p:cNvSpPr txBox="1"/>
            <p:nvPr/>
          </p:nvSpPr>
          <p:spPr>
            <a:xfrm>
              <a:off x="6327174" y="4322384"/>
              <a:ext cx="2321526" cy="369331"/>
            </a:xfrm>
            <a:prstGeom prst="rect">
              <a:avLst/>
            </a:prstGeom>
            <a:noFill/>
          </p:spPr>
          <p:txBody>
            <a:bodyPr wrap="square" rtlCol="0">
              <a:spAutoFit/>
            </a:bodyPr>
            <a:lstStyle/>
            <a:p>
              <a:pPr algn="just">
                <a:lnSpc>
                  <a:spcPct val="90000"/>
                </a:lnSpc>
                <a:spcBef>
                  <a:spcPts val="1000"/>
                </a:spcBef>
              </a:pPr>
              <a:r>
                <a:rPr lang="zh-CN" altLang="en-US" sz="2000" dirty="0">
                  <a:solidFill>
                    <a:schemeClr val="tx1">
                      <a:lumMod val="75000"/>
                      <a:lumOff val="25000"/>
                    </a:schemeClr>
                  </a:solidFill>
                  <a:cs typeface="+mn-ea"/>
                  <a:sym typeface="+mn-lt"/>
                </a:rPr>
                <a:t>添加标题</a:t>
              </a:r>
            </a:p>
          </p:txBody>
        </p:sp>
        <p:sp>
          <p:nvSpPr>
            <p:cNvPr id="31" name="文本框 34"/>
            <p:cNvSpPr txBox="1"/>
            <p:nvPr/>
          </p:nvSpPr>
          <p:spPr>
            <a:xfrm>
              <a:off x="6327173" y="4579422"/>
              <a:ext cx="4413851" cy="549317"/>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cs typeface="+mn-ea"/>
                  <a:sym typeface="+mn-lt"/>
                </a:rPr>
                <a:t>单击添加文本单击添加文本单击添加文本单击添加文本单击添加文本单击添加文本单击添加文本</a:t>
              </a:r>
              <a:endParaRPr lang="en-US" altLang="zh-CN" sz="1200" dirty="0">
                <a:solidFill>
                  <a:schemeClr val="tx1">
                    <a:lumMod val="75000"/>
                    <a:lumOff val="25000"/>
                  </a:schemeClr>
                </a:solidFill>
                <a:cs typeface="+mn-ea"/>
                <a:sym typeface="+mn-lt"/>
              </a:endParaRPr>
            </a:p>
          </p:txBody>
        </p:sp>
      </p:grpSp>
      <p:sp>
        <p:nvSpPr>
          <p:cNvPr id="34" name="Text Placeholder 8"/>
          <p:cNvSpPr txBox="1">
            <a:spLocks/>
          </p:cNvSpPr>
          <p:nvPr/>
        </p:nvSpPr>
        <p:spPr>
          <a:xfrm>
            <a:off x="2571184" y="332656"/>
            <a:ext cx="7049632" cy="6096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US" altLang="zh-CN" sz="2800" b="1" dirty="0">
                <a:solidFill>
                  <a:schemeClr val="tx1">
                    <a:lumMod val="65000"/>
                    <a:lumOff val="35000"/>
                  </a:schemeClr>
                </a:solidFill>
                <a:cs typeface="+mn-ea"/>
                <a:sym typeface="+mn-lt"/>
              </a:rPr>
              <a:t>CLICK HERE TO ADD TITLE</a:t>
            </a:r>
            <a:endParaRPr lang="zh-CN" altLang="zh-CN" sz="2800" b="1" dirty="0">
              <a:solidFill>
                <a:schemeClr val="tx1">
                  <a:lumMod val="65000"/>
                  <a:lumOff val="35000"/>
                </a:schemeClr>
              </a:solidFill>
              <a:cs typeface="+mn-ea"/>
              <a:sym typeface="+mn-lt"/>
            </a:endParaRPr>
          </a:p>
        </p:txBody>
      </p:sp>
    </p:spTree>
    <p:extLst>
      <p:ext uri="{BB962C8B-B14F-4D97-AF65-F5344CB8AC3E}">
        <p14:creationId xmlns:p14="http://schemas.microsoft.com/office/powerpoint/2010/main" val="1100702193"/>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500"/>
                                        <p:tgtEl>
                                          <p:spTgt spid="34"/>
                                        </p:tgtEl>
                                      </p:cBhvr>
                                    </p:animEffect>
                                  </p:childTnLst>
                                </p:cTn>
                              </p:par>
                            </p:childTnLst>
                          </p:cTn>
                        </p:par>
                        <p:par>
                          <p:cTn id="8" fill="hold">
                            <p:stCondLst>
                              <p:cond delay="500"/>
                            </p:stCondLst>
                            <p:childTnLst>
                              <p:par>
                                <p:cTn id="9" presetID="53" presetClass="entr" presetSubtype="528"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anim calcmode="lin" valueType="num">
                                      <p:cBhvr>
                                        <p:cTn id="14" dur="500" fill="hold"/>
                                        <p:tgtEl>
                                          <p:spTgt spid="11"/>
                                        </p:tgtEl>
                                        <p:attrNameLst>
                                          <p:attrName>ppt_x</p:attrName>
                                        </p:attrNameLst>
                                      </p:cBhvr>
                                      <p:tavLst>
                                        <p:tav tm="0">
                                          <p:val>
                                            <p:fltVal val="0.5"/>
                                          </p:val>
                                        </p:tav>
                                        <p:tav tm="100000">
                                          <p:val>
                                            <p:strVal val="#ppt_x"/>
                                          </p:val>
                                        </p:tav>
                                      </p:tavLst>
                                    </p:anim>
                                    <p:anim calcmode="lin" valueType="num">
                                      <p:cBhvr>
                                        <p:cTn id="15" dur="500" fill="hold"/>
                                        <p:tgtEl>
                                          <p:spTgt spid="11"/>
                                        </p:tgtEl>
                                        <p:attrNameLst>
                                          <p:attrName>ppt_y</p:attrName>
                                        </p:attrNameLst>
                                      </p:cBhvr>
                                      <p:tavLst>
                                        <p:tav tm="0">
                                          <p:val>
                                            <p:fltVal val="0.5"/>
                                          </p:val>
                                        </p:tav>
                                        <p:tav tm="100000">
                                          <p:val>
                                            <p:strVal val="#ppt_y"/>
                                          </p:val>
                                        </p:tav>
                                      </p:tavLst>
                                    </p:anim>
                                  </p:childTnLst>
                                </p:cTn>
                              </p:par>
                              <p:par>
                                <p:cTn id="16" presetID="53" presetClass="entr" presetSubtype="528" fill="hold" nodeType="withEffect">
                                  <p:stCondLst>
                                    <p:cond delay="25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anim calcmode="lin" valueType="num">
                                      <p:cBhvr>
                                        <p:cTn id="21" dur="500" fill="hold"/>
                                        <p:tgtEl>
                                          <p:spTgt spid="14"/>
                                        </p:tgtEl>
                                        <p:attrNameLst>
                                          <p:attrName>ppt_x</p:attrName>
                                        </p:attrNameLst>
                                      </p:cBhvr>
                                      <p:tavLst>
                                        <p:tav tm="0">
                                          <p:val>
                                            <p:fltVal val="0.5"/>
                                          </p:val>
                                        </p:tav>
                                        <p:tav tm="100000">
                                          <p:val>
                                            <p:strVal val="#ppt_x"/>
                                          </p:val>
                                        </p:tav>
                                      </p:tavLst>
                                    </p:anim>
                                    <p:anim calcmode="lin" valueType="num">
                                      <p:cBhvr>
                                        <p:cTn id="22" dur="500" fill="hold"/>
                                        <p:tgtEl>
                                          <p:spTgt spid="14"/>
                                        </p:tgtEl>
                                        <p:attrNameLst>
                                          <p:attrName>ppt_y</p:attrName>
                                        </p:attrNameLst>
                                      </p:cBhvr>
                                      <p:tavLst>
                                        <p:tav tm="0">
                                          <p:val>
                                            <p:fltVal val="0.5"/>
                                          </p:val>
                                        </p:tav>
                                        <p:tav tm="100000">
                                          <p:val>
                                            <p:strVal val="#ppt_y"/>
                                          </p:val>
                                        </p:tav>
                                      </p:tavLst>
                                    </p:anim>
                                  </p:childTnLst>
                                </p:cTn>
                              </p:par>
                              <p:par>
                                <p:cTn id="23" presetID="53" presetClass="entr" presetSubtype="528" fill="hold" nodeType="withEffect">
                                  <p:stCondLst>
                                    <p:cond delay="500"/>
                                  </p:stCondLst>
                                  <p:childTnLst>
                                    <p:set>
                                      <p:cBhvr>
                                        <p:cTn id="24" dur="1" fill="hold">
                                          <p:stCondLst>
                                            <p:cond delay="0"/>
                                          </p:stCondLst>
                                        </p:cTn>
                                        <p:tgtEl>
                                          <p:spTgt spid="20"/>
                                        </p:tgtEl>
                                        <p:attrNameLst>
                                          <p:attrName>style.visibility</p:attrName>
                                        </p:attrNameLst>
                                      </p:cBhvr>
                                      <p:to>
                                        <p:strVal val="visible"/>
                                      </p:to>
                                    </p:set>
                                    <p:anim calcmode="lin" valueType="num">
                                      <p:cBhvr>
                                        <p:cTn id="25" dur="500" fill="hold"/>
                                        <p:tgtEl>
                                          <p:spTgt spid="20"/>
                                        </p:tgtEl>
                                        <p:attrNameLst>
                                          <p:attrName>ppt_w</p:attrName>
                                        </p:attrNameLst>
                                      </p:cBhvr>
                                      <p:tavLst>
                                        <p:tav tm="0">
                                          <p:val>
                                            <p:fltVal val="0"/>
                                          </p:val>
                                        </p:tav>
                                        <p:tav tm="100000">
                                          <p:val>
                                            <p:strVal val="#ppt_w"/>
                                          </p:val>
                                        </p:tav>
                                      </p:tavLst>
                                    </p:anim>
                                    <p:anim calcmode="lin" valueType="num">
                                      <p:cBhvr>
                                        <p:cTn id="26" dur="500" fill="hold"/>
                                        <p:tgtEl>
                                          <p:spTgt spid="20"/>
                                        </p:tgtEl>
                                        <p:attrNameLst>
                                          <p:attrName>ppt_h</p:attrName>
                                        </p:attrNameLst>
                                      </p:cBhvr>
                                      <p:tavLst>
                                        <p:tav tm="0">
                                          <p:val>
                                            <p:fltVal val="0"/>
                                          </p:val>
                                        </p:tav>
                                        <p:tav tm="100000">
                                          <p:val>
                                            <p:strVal val="#ppt_h"/>
                                          </p:val>
                                        </p:tav>
                                      </p:tavLst>
                                    </p:anim>
                                    <p:animEffect transition="in" filter="fade">
                                      <p:cBhvr>
                                        <p:cTn id="27" dur="500"/>
                                        <p:tgtEl>
                                          <p:spTgt spid="20"/>
                                        </p:tgtEl>
                                      </p:cBhvr>
                                    </p:animEffect>
                                    <p:anim calcmode="lin" valueType="num">
                                      <p:cBhvr>
                                        <p:cTn id="28" dur="500" fill="hold"/>
                                        <p:tgtEl>
                                          <p:spTgt spid="20"/>
                                        </p:tgtEl>
                                        <p:attrNameLst>
                                          <p:attrName>ppt_x</p:attrName>
                                        </p:attrNameLst>
                                      </p:cBhvr>
                                      <p:tavLst>
                                        <p:tav tm="0">
                                          <p:val>
                                            <p:fltVal val="0.5"/>
                                          </p:val>
                                        </p:tav>
                                        <p:tav tm="100000">
                                          <p:val>
                                            <p:strVal val="#ppt_x"/>
                                          </p:val>
                                        </p:tav>
                                      </p:tavLst>
                                    </p:anim>
                                    <p:anim calcmode="lin" valueType="num">
                                      <p:cBhvr>
                                        <p:cTn id="29" dur="500" fill="hold"/>
                                        <p:tgtEl>
                                          <p:spTgt spid="20"/>
                                        </p:tgtEl>
                                        <p:attrNameLst>
                                          <p:attrName>ppt_y</p:attrName>
                                        </p:attrNameLst>
                                      </p:cBhvr>
                                      <p:tavLst>
                                        <p:tav tm="0">
                                          <p:val>
                                            <p:fltVal val="0.5"/>
                                          </p:val>
                                        </p:tav>
                                        <p:tav tm="100000">
                                          <p:val>
                                            <p:strVal val="#ppt_y"/>
                                          </p:val>
                                        </p:tav>
                                      </p:tavLst>
                                    </p:anim>
                                  </p:childTnLst>
                                </p:cTn>
                              </p:par>
                              <p:par>
                                <p:cTn id="30" presetID="53" presetClass="entr" presetSubtype="528" fill="hold" nodeType="withEffect">
                                  <p:stCondLst>
                                    <p:cond delay="750"/>
                                  </p:stCondLst>
                                  <p:childTnLst>
                                    <p:set>
                                      <p:cBhvr>
                                        <p:cTn id="31" dur="1" fill="hold">
                                          <p:stCondLst>
                                            <p:cond delay="0"/>
                                          </p:stCondLst>
                                        </p:cTn>
                                        <p:tgtEl>
                                          <p:spTgt spid="17"/>
                                        </p:tgtEl>
                                        <p:attrNameLst>
                                          <p:attrName>style.visibility</p:attrName>
                                        </p:attrNameLst>
                                      </p:cBhvr>
                                      <p:to>
                                        <p:strVal val="visible"/>
                                      </p:to>
                                    </p:set>
                                    <p:anim calcmode="lin" valueType="num">
                                      <p:cBhvr>
                                        <p:cTn id="32" dur="500" fill="hold"/>
                                        <p:tgtEl>
                                          <p:spTgt spid="17"/>
                                        </p:tgtEl>
                                        <p:attrNameLst>
                                          <p:attrName>ppt_w</p:attrName>
                                        </p:attrNameLst>
                                      </p:cBhvr>
                                      <p:tavLst>
                                        <p:tav tm="0">
                                          <p:val>
                                            <p:fltVal val="0"/>
                                          </p:val>
                                        </p:tav>
                                        <p:tav tm="100000">
                                          <p:val>
                                            <p:strVal val="#ppt_w"/>
                                          </p:val>
                                        </p:tav>
                                      </p:tavLst>
                                    </p:anim>
                                    <p:anim calcmode="lin" valueType="num">
                                      <p:cBhvr>
                                        <p:cTn id="33" dur="500" fill="hold"/>
                                        <p:tgtEl>
                                          <p:spTgt spid="17"/>
                                        </p:tgtEl>
                                        <p:attrNameLst>
                                          <p:attrName>ppt_h</p:attrName>
                                        </p:attrNameLst>
                                      </p:cBhvr>
                                      <p:tavLst>
                                        <p:tav tm="0">
                                          <p:val>
                                            <p:fltVal val="0"/>
                                          </p:val>
                                        </p:tav>
                                        <p:tav tm="100000">
                                          <p:val>
                                            <p:strVal val="#ppt_h"/>
                                          </p:val>
                                        </p:tav>
                                      </p:tavLst>
                                    </p:anim>
                                    <p:animEffect transition="in" filter="fade">
                                      <p:cBhvr>
                                        <p:cTn id="34" dur="500"/>
                                        <p:tgtEl>
                                          <p:spTgt spid="17"/>
                                        </p:tgtEl>
                                      </p:cBhvr>
                                    </p:animEffect>
                                    <p:anim calcmode="lin" valueType="num">
                                      <p:cBhvr>
                                        <p:cTn id="35" dur="500" fill="hold"/>
                                        <p:tgtEl>
                                          <p:spTgt spid="17"/>
                                        </p:tgtEl>
                                        <p:attrNameLst>
                                          <p:attrName>ppt_x</p:attrName>
                                        </p:attrNameLst>
                                      </p:cBhvr>
                                      <p:tavLst>
                                        <p:tav tm="0">
                                          <p:val>
                                            <p:fltVal val="0.5"/>
                                          </p:val>
                                        </p:tav>
                                        <p:tav tm="100000">
                                          <p:val>
                                            <p:strVal val="#ppt_x"/>
                                          </p:val>
                                        </p:tav>
                                      </p:tavLst>
                                    </p:anim>
                                    <p:anim calcmode="lin" valueType="num">
                                      <p:cBhvr>
                                        <p:cTn id="36" dur="500" fill="hold"/>
                                        <p:tgtEl>
                                          <p:spTgt spid="17"/>
                                        </p:tgtEl>
                                        <p:attrNameLst>
                                          <p:attrName>ppt_y</p:attrName>
                                        </p:attrNameLst>
                                      </p:cBhvr>
                                      <p:tavLst>
                                        <p:tav tm="0">
                                          <p:val>
                                            <p:fltVal val="0.5"/>
                                          </p:val>
                                        </p:tav>
                                        <p:tav tm="100000">
                                          <p:val>
                                            <p:strVal val="#ppt_y"/>
                                          </p:val>
                                        </p:tav>
                                      </p:tavLst>
                                    </p:anim>
                                  </p:childTnLst>
                                </p:cTn>
                              </p:par>
                            </p:childTnLst>
                          </p:cTn>
                        </p:par>
                        <p:par>
                          <p:cTn id="37" fill="hold">
                            <p:stCondLst>
                              <p:cond delay="1750"/>
                            </p:stCondLst>
                            <p:childTnLst>
                              <p:par>
                                <p:cTn id="38" presetID="37" presetClass="entr" presetSubtype="0" fill="hold"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500"/>
                                        <p:tgtEl>
                                          <p:spTgt spid="8"/>
                                        </p:tgtEl>
                                      </p:cBhvr>
                                    </p:animEffect>
                                    <p:anim calcmode="lin" valueType="num">
                                      <p:cBhvr>
                                        <p:cTn id="41" dur="500" fill="hold"/>
                                        <p:tgtEl>
                                          <p:spTgt spid="8"/>
                                        </p:tgtEl>
                                        <p:attrNameLst>
                                          <p:attrName>ppt_x</p:attrName>
                                        </p:attrNameLst>
                                      </p:cBhvr>
                                      <p:tavLst>
                                        <p:tav tm="0">
                                          <p:val>
                                            <p:strVal val="#ppt_x"/>
                                          </p:val>
                                        </p:tav>
                                        <p:tav tm="100000">
                                          <p:val>
                                            <p:strVal val="#ppt_x"/>
                                          </p:val>
                                        </p:tav>
                                      </p:tavLst>
                                    </p:anim>
                                    <p:anim calcmode="lin" valueType="num">
                                      <p:cBhvr>
                                        <p:cTn id="42" dur="450" decel="100000" fill="hold"/>
                                        <p:tgtEl>
                                          <p:spTgt spid="8"/>
                                        </p:tgtEl>
                                        <p:attrNameLst>
                                          <p:attrName>ppt_y</p:attrName>
                                        </p:attrNameLst>
                                      </p:cBhvr>
                                      <p:tavLst>
                                        <p:tav tm="0">
                                          <p:val>
                                            <p:strVal val="#ppt_y+1"/>
                                          </p:val>
                                        </p:tav>
                                        <p:tav tm="100000">
                                          <p:val>
                                            <p:strVal val="#ppt_y-.03"/>
                                          </p:val>
                                        </p:tav>
                                      </p:tavLst>
                                    </p:anim>
                                    <p:anim calcmode="lin" valueType="num">
                                      <p:cBhvr>
                                        <p:cTn id="43" dur="50" accel="100000" fill="hold">
                                          <p:stCondLst>
                                            <p:cond delay="450"/>
                                          </p:stCondLst>
                                        </p:cTn>
                                        <p:tgtEl>
                                          <p:spTgt spid="8"/>
                                        </p:tgtEl>
                                        <p:attrNameLst>
                                          <p:attrName>ppt_y</p:attrName>
                                        </p:attrNameLst>
                                      </p:cBhvr>
                                      <p:tavLst>
                                        <p:tav tm="0">
                                          <p:val>
                                            <p:strVal val="#ppt_y-.03"/>
                                          </p:val>
                                        </p:tav>
                                        <p:tav tm="100000">
                                          <p:val>
                                            <p:strVal val="#ppt_y"/>
                                          </p:val>
                                        </p:tav>
                                      </p:tavLst>
                                    </p:anim>
                                  </p:childTnLst>
                                </p:cTn>
                              </p:par>
                              <p:par>
                                <p:cTn id="44" presetID="37" presetClass="entr" presetSubtype="0" fill="hold" nodeType="withEffect">
                                  <p:stCondLst>
                                    <p:cond delay="250"/>
                                  </p:stCondLst>
                                  <p:childTnLst>
                                    <p:set>
                                      <p:cBhvr>
                                        <p:cTn id="45" dur="1" fill="hold">
                                          <p:stCondLst>
                                            <p:cond delay="0"/>
                                          </p:stCondLst>
                                        </p:cTn>
                                        <p:tgtEl>
                                          <p:spTgt spid="26"/>
                                        </p:tgtEl>
                                        <p:attrNameLst>
                                          <p:attrName>style.visibility</p:attrName>
                                        </p:attrNameLst>
                                      </p:cBhvr>
                                      <p:to>
                                        <p:strVal val="visible"/>
                                      </p:to>
                                    </p:set>
                                    <p:animEffect transition="in" filter="fade">
                                      <p:cBhvr>
                                        <p:cTn id="46" dur="500"/>
                                        <p:tgtEl>
                                          <p:spTgt spid="26"/>
                                        </p:tgtEl>
                                      </p:cBhvr>
                                    </p:animEffect>
                                    <p:anim calcmode="lin" valueType="num">
                                      <p:cBhvr>
                                        <p:cTn id="47" dur="500" fill="hold"/>
                                        <p:tgtEl>
                                          <p:spTgt spid="26"/>
                                        </p:tgtEl>
                                        <p:attrNameLst>
                                          <p:attrName>ppt_x</p:attrName>
                                        </p:attrNameLst>
                                      </p:cBhvr>
                                      <p:tavLst>
                                        <p:tav tm="0">
                                          <p:val>
                                            <p:strVal val="#ppt_x"/>
                                          </p:val>
                                        </p:tav>
                                        <p:tav tm="100000">
                                          <p:val>
                                            <p:strVal val="#ppt_x"/>
                                          </p:val>
                                        </p:tav>
                                      </p:tavLst>
                                    </p:anim>
                                    <p:anim calcmode="lin" valueType="num">
                                      <p:cBhvr>
                                        <p:cTn id="48" dur="450" decel="100000" fill="hold"/>
                                        <p:tgtEl>
                                          <p:spTgt spid="26"/>
                                        </p:tgtEl>
                                        <p:attrNameLst>
                                          <p:attrName>ppt_y</p:attrName>
                                        </p:attrNameLst>
                                      </p:cBhvr>
                                      <p:tavLst>
                                        <p:tav tm="0">
                                          <p:val>
                                            <p:strVal val="#ppt_y+1"/>
                                          </p:val>
                                        </p:tav>
                                        <p:tav tm="100000">
                                          <p:val>
                                            <p:strVal val="#ppt_y-.03"/>
                                          </p:val>
                                        </p:tav>
                                      </p:tavLst>
                                    </p:anim>
                                    <p:anim calcmode="lin" valueType="num">
                                      <p:cBhvr>
                                        <p:cTn id="49" dur="50" accel="100000" fill="hold">
                                          <p:stCondLst>
                                            <p:cond delay="450"/>
                                          </p:stCondLst>
                                        </p:cTn>
                                        <p:tgtEl>
                                          <p:spTgt spid="26"/>
                                        </p:tgtEl>
                                        <p:attrNameLst>
                                          <p:attrName>ppt_y</p:attrName>
                                        </p:attrNameLst>
                                      </p:cBhvr>
                                      <p:tavLst>
                                        <p:tav tm="0">
                                          <p:val>
                                            <p:strVal val="#ppt_y-.03"/>
                                          </p:val>
                                        </p:tav>
                                        <p:tav tm="100000">
                                          <p:val>
                                            <p:strVal val="#ppt_y"/>
                                          </p:val>
                                        </p:tav>
                                      </p:tavLst>
                                    </p:anim>
                                  </p:childTnLst>
                                </p:cTn>
                              </p:par>
                              <p:par>
                                <p:cTn id="50" presetID="37" presetClass="entr" presetSubtype="0" fill="hold" nodeType="withEffect">
                                  <p:stCondLst>
                                    <p:cond delay="500"/>
                                  </p:stCondLst>
                                  <p:childTnLst>
                                    <p:set>
                                      <p:cBhvr>
                                        <p:cTn id="51" dur="1" fill="hold">
                                          <p:stCondLst>
                                            <p:cond delay="0"/>
                                          </p:stCondLst>
                                        </p:cTn>
                                        <p:tgtEl>
                                          <p:spTgt spid="29"/>
                                        </p:tgtEl>
                                        <p:attrNameLst>
                                          <p:attrName>style.visibility</p:attrName>
                                        </p:attrNameLst>
                                      </p:cBhvr>
                                      <p:to>
                                        <p:strVal val="visible"/>
                                      </p:to>
                                    </p:set>
                                    <p:animEffect transition="in" filter="fade">
                                      <p:cBhvr>
                                        <p:cTn id="52" dur="500"/>
                                        <p:tgtEl>
                                          <p:spTgt spid="29"/>
                                        </p:tgtEl>
                                      </p:cBhvr>
                                    </p:animEffect>
                                    <p:anim calcmode="lin" valueType="num">
                                      <p:cBhvr>
                                        <p:cTn id="53" dur="500" fill="hold"/>
                                        <p:tgtEl>
                                          <p:spTgt spid="29"/>
                                        </p:tgtEl>
                                        <p:attrNameLst>
                                          <p:attrName>ppt_x</p:attrName>
                                        </p:attrNameLst>
                                      </p:cBhvr>
                                      <p:tavLst>
                                        <p:tav tm="0">
                                          <p:val>
                                            <p:strVal val="#ppt_x"/>
                                          </p:val>
                                        </p:tav>
                                        <p:tav tm="100000">
                                          <p:val>
                                            <p:strVal val="#ppt_x"/>
                                          </p:val>
                                        </p:tav>
                                      </p:tavLst>
                                    </p:anim>
                                    <p:anim calcmode="lin" valueType="num">
                                      <p:cBhvr>
                                        <p:cTn id="54" dur="450" decel="100000" fill="hold"/>
                                        <p:tgtEl>
                                          <p:spTgt spid="29"/>
                                        </p:tgtEl>
                                        <p:attrNameLst>
                                          <p:attrName>ppt_y</p:attrName>
                                        </p:attrNameLst>
                                      </p:cBhvr>
                                      <p:tavLst>
                                        <p:tav tm="0">
                                          <p:val>
                                            <p:strVal val="#ppt_y+1"/>
                                          </p:val>
                                        </p:tav>
                                        <p:tav tm="100000">
                                          <p:val>
                                            <p:strVal val="#ppt_y-.03"/>
                                          </p:val>
                                        </p:tav>
                                      </p:tavLst>
                                    </p:anim>
                                    <p:anim calcmode="lin" valueType="num">
                                      <p:cBhvr>
                                        <p:cTn id="55" dur="50" accel="100000" fill="hold">
                                          <p:stCondLst>
                                            <p:cond delay="450"/>
                                          </p:stCondLst>
                                        </p:cTn>
                                        <p:tgtEl>
                                          <p:spTgt spid="29"/>
                                        </p:tgtEl>
                                        <p:attrNameLst>
                                          <p:attrName>ppt_y</p:attrName>
                                        </p:attrNameLst>
                                      </p:cBhvr>
                                      <p:tavLst>
                                        <p:tav tm="0">
                                          <p:val>
                                            <p:strVal val="#ppt_y-.03"/>
                                          </p:val>
                                        </p:tav>
                                        <p:tav tm="100000">
                                          <p:val>
                                            <p:strVal val="#ppt_y"/>
                                          </p:val>
                                        </p:tav>
                                      </p:tavLst>
                                    </p:anim>
                                  </p:childTnLst>
                                </p:cTn>
                              </p:par>
                              <p:par>
                                <p:cTn id="56" presetID="37" presetClass="entr" presetSubtype="0" fill="hold" nodeType="withEffect">
                                  <p:stCondLst>
                                    <p:cond delay="750"/>
                                  </p:stCondLst>
                                  <p:childTnLst>
                                    <p:set>
                                      <p:cBhvr>
                                        <p:cTn id="57" dur="1" fill="hold">
                                          <p:stCondLst>
                                            <p:cond delay="0"/>
                                          </p:stCondLst>
                                        </p:cTn>
                                        <p:tgtEl>
                                          <p:spTgt spid="23"/>
                                        </p:tgtEl>
                                        <p:attrNameLst>
                                          <p:attrName>style.visibility</p:attrName>
                                        </p:attrNameLst>
                                      </p:cBhvr>
                                      <p:to>
                                        <p:strVal val="visible"/>
                                      </p:to>
                                    </p:set>
                                    <p:animEffect transition="in" filter="fade">
                                      <p:cBhvr>
                                        <p:cTn id="58" dur="500"/>
                                        <p:tgtEl>
                                          <p:spTgt spid="23"/>
                                        </p:tgtEl>
                                      </p:cBhvr>
                                    </p:animEffect>
                                    <p:anim calcmode="lin" valueType="num">
                                      <p:cBhvr>
                                        <p:cTn id="59" dur="500" fill="hold"/>
                                        <p:tgtEl>
                                          <p:spTgt spid="23"/>
                                        </p:tgtEl>
                                        <p:attrNameLst>
                                          <p:attrName>ppt_x</p:attrName>
                                        </p:attrNameLst>
                                      </p:cBhvr>
                                      <p:tavLst>
                                        <p:tav tm="0">
                                          <p:val>
                                            <p:strVal val="#ppt_x"/>
                                          </p:val>
                                        </p:tav>
                                        <p:tav tm="100000">
                                          <p:val>
                                            <p:strVal val="#ppt_x"/>
                                          </p:val>
                                        </p:tav>
                                      </p:tavLst>
                                    </p:anim>
                                    <p:anim calcmode="lin" valueType="num">
                                      <p:cBhvr>
                                        <p:cTn id="60" dur="450" decel="100000" fill="hold"/>
                                        <p:tgtEl>
                                          <p:spTgt spid="23"/>
                                        </p:tgtEl>
                                        <p:attrNameLst>
                                          <p:attrName>ppt_y</p:attrName>
                                        </p:attrNameLst>
                                      </p:cBhvr>
                                      <p:tavLst>
                                        <p:tav tm="0">
                                          <p:val>
                                            <p:strVal val="#ppt_y+1"/>
                                          </p:val>
                                        </p:tav>
                                        <p:tav tm="100000">
                                          <p:val>
                                            <p:strVal val="#ppt_y-.03"/>
                                          </p:val>
                                        </p:tav>
                                      </p:tavLst>
                                    </p:anim>
                                    <p:anim calcmode="lin" valueType="num">
                                      <p:cBhvr>
                                        <p:cTn id="61" dur="50" accel="100000" fill="hold">
                                          <p:stCondLst>
                                            <p:cond delay="450"/>
                                          </p:stCondLst>
                                        </p:cTn>
                                        <p:tgtEl>
                                          <p:spTgt spid="2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MH_Other_1"/>
          <p:cNvCxnSpPr>
            <a:cxnSpLocks noChangeShapeType="1"/>
          </p:cNvCxnSpPr>
          <p:nvPr>
            <p:custDataLst>
              <p:tags r:id="rId1"/>
            </p:custDataLst>
          </p:nvPr>
        </p:nvCxnSpPr>
        <p:spPr bwMode="auto">
          <a:xfrm rot="5400000" flipH="1" flipV="1">
            <a:off x="3489752" y="4529585"/>
            <a:ext cx="474820" cy="1841"/>
          </a:xfrm>
          <a:prstGeom prst="line">
            <a:avLst/>
          </a:prstGeom>
          <a:noFill/>
          <a:ln w="25400">
            <a:solidFill>
              <a:schemeClr val="accent1"/>
            </a:solidFill>
            <a:round/>
            <a:headEnd/>
            <a:tailEnd/>
          </a:ln>
          <a:extLst>
            <a:ext uri="{909E8E84-426E-40DD-AFC4-6F175D3DCCD1}">
              <a14:hiddenFill xmlns:a14="http://schemas.microsoft.com/office/drawing/2010/main">
                <a:noFill/>
              </a14:hiddenFill>
            </a:ext>
          </a:extLst>
        </p:spPr>
      </p:cxnSp>
      <p:cxnSp>
        <p:nvCxnSpPr>
          <p:cNvPr id="5" name="MH_Other_2"/>
          <p:cNvCxnSpPr>
            <a:cxnSpLocks noChangeShapeType="1"/>
          </p:cNvCxnSpPr>
          <p:nvPr>
            <p:custDataLst>
              <p:tags r:id="rId2"/>
            </p:custDataLst>
          </p:nvPr>
        </p:nvCxnSpPr>
        <p:spPr bwMode="auto">
          <a:xfrm rot="5400000" flipH="1" flipV="1">
            <a:off x="5786553" y="4529585"/>
            <a:ext cx="474820" cy="1841"/>
          </a:xfrm>
          <a:prstGeom prst="line">
            <a:avLst/>
          </a:prstGeom>
          <a:noFill/>
          <a:ln w="25400">
            <a:solidFill>
              <a:srgbClr val="5F7797"/>
            </a:solidFill>
            <a:round/>
            <a:headEnd/>
            <a:tailEnd/>
          </a:ln>
          <a:extLst>
            <a:ext uri="{909E8E84-426E-40DD-AFC4-6F175D3DCCD1}">
              <a14:hiddenFill xmlns:a14="http://schemas.microsoft.com/office/drawing/2010/main">
                <a:noFill/>
              </a14:hiddenFill>
            </a:ext>
          </a:extLst>
        </p:spPr>
      </p:cxnSp>
      <p:cxnSp>
        <p:nvCxnSpPr>
          <p:cNvPr id="6" name="MH_Other_3"/>
          <p:cNvCxnSpPr>
            <a:cxnSpLocks noChangeShapeType="1"/>
          </p:cNvCxnSpPr>
          <p:nvPr>
            <p:custDataLst>
              <p:tags r:id="rId3"/>
            </p:custDataLst>
          </p:nvPr>
        </p:nvCxnSpPr>
        <p:spPr bwMode="auto">
          <a:xfrm rot="5400000" flipH="1" flipV="1">
            <a:off x="7995017" y="4529585"/>
            <a:ext cx="474820" cy="1841"/>
          </a:xfrm>
          <a:prstGeom prst="line">
            <a:avLst/>
          </a:prstGeom>
          <a:noFill/>
          <a:ln w="25400">
            <a:solidFill>
              <a:srgbClr val="FDBE00"/>
            </a:solidFill>
            <a:round/>
            <a:headEnd/>
            <a:tailEnd/>
          </a:ln>
          <a:extLst>
            <a:ext uri="{909E8E84-426E-40DD-AFC4-6F175D3DCCD1}">
              <a14:hiddenFill xmlns:a14="http://schemas.microsoft.com/office/drawing/2010/main">
                <a:noFill/>
              </a14:hiddenFill>
            </a:ext>
          </a:extLst>
        </p:spPr>
      </p:cxnSp>
      <p:cxnSp>
        <p:nvCxnSpPr>
          <p:cNvPr id="7" name="MH_Other_4"/>
          <p:cNvCxnSpPr>
            <a:cxnSpLocks noChangeShapeType="1"/>
          </p:cNvCxnSpPr>
          <p:nvPr>
            <p:custDataLst>
              <p:tags r:id="rId4"/>
            </p:custDataLst>
          </p:nvPr>
        </p:nvCxnSpPr>
        <p:spPr bwMode="auto">
          <a:xfrm rot="5400000" flipH="1" flipV="1">
            <a:off x="4637232" y="2887040"/>
            <a:ext cx="476661" cy="1841"/>
          </a:xfrm>
          <a:prstGeom prst="line">
            <a:avLst/>
          </a:prstGeom>
          <a:noFill/>
          <a:ln w="25400">
            <a:solidFill>
              <a:srgbClr val="FDBE00"/>
            </a:solidFill>
            <a:round/>
            <a:headEnd/>
            <a:tailEnd/>
          </a:ln>
          <a:extLst>
            <a:ext uri="{909E8E84-426E-40DD-AFC4-6F175D3DCCD1}">
              <a14:hiddenFill xmlns:a14="http://schemas.microsoft.com/office/drawing/2010/main">
                <a:noFill/>
              </a14:hiddenFill>
            </a:ext>
          </a:extLst>
        </p:spPr>
      </p:cxnSp>
      <p:cxnSp>
        <p:nvCxnSpPr>
          <p:cNvPr id="8" name="MH_Other_5"/>
          <p:cNvCxnSpPr>
            <a:cxnSpLocks noChangeShapeType="1"/>
          </p:cNvCxnSpPr>
          <p:nvPr>
            <p:custDataLst>
              <p:tags r:id="rId5"/>
            </p:custDataLst>
          </p:nvPr>
        </p:nvCxnSpPr>
        <p:spPr bwMode="auto">
          <a:xfrm rot="5400000" flipH="1" flipV="1">
            <a:off x="6845695" y="2887040"/>
            <a:ext cx="476661" cy="1841"/>
          </a:xfrm>
          <a:prstGeom prst="line">
            <a:avLst/>
          </a:prstGeom>
          <a:noFill/>
          <a:ln w="25400">
            <a:solidFill>
              <a:schemeClr val="accent1"/>
            </a:solidFill>
            <a:round/>
            <a:headEnd/>
            <a:tailEnd/>
          </a:ln>
          <a:extLst>
            <a:ext uri="{909E8E84-426E-40DD-AFC4-6F175D3DCCD1}">
              <a14:hiddenFill xmlns:a14="http://schemas.microsoft.com/office/drawing/2010/main">
                <a:noFill/>
              </a14:hiddenFill>
            </a:ext>
          </a:extLst>
        </p:spPr>
      </p:cxnSp>
      <p:cxnSp>
        <p:nvCxnSpPr>
          <p:cNvPr id="9" name="MH_Other_6"/>
          <p:cNvCxnSpPr>
            <a:cxnSpLocks noChangeShapeType="1"/>
          </p:cNvCxnSpPr>
          <p:nvPr>
            <p:custDataLst>
              <p:tags r:id="rId6"/>
            </p:custDataLst>
          </p:nvPr>
        </p:nvCxnSpPr>
        <p:spPr bwMode="auto">
          <a:xfrm rot="5400000" flipH="1" flipV="1">
            <a:off x="9142497" y="2887040"/>
            <a:ext cx="476661" cy="1841"/>
          </a:xfrm>
          <a:prstGeom prst="line">
            <a:avLst/>
          </a:prstGeom>
          <a:noFill/>
          <a:ln w="25400">
            <a:solidFill>
              <a:srgbClr val="5F7797"/>
            </a:solidFill>
            <a:round/>
            <a:headEnd/>
            <a:tailEnd/>
          </a:ln>
          <a:extLst>
            <a:ext uri="{909E8E84-426E-40DD-AFC4-6F175D3DCCD1}">
              <a14:hiddenFill xmlns:a14="http://schemas.microsoft.com/office/drawing/2010/main">
                <a:noFill/>
              </a14:hiddenFill>
            </a:ext>
          </a:extLst>
        </p:spPr>
      </p:cxnSp>
      <p:cxnSp>
        <p:nvCxnSpPr>
          <p:cNvPr id="10" name="MH_Other_7"/>
          <p:cNvCxnSpPr>
            <a:cxnSpLocks noChangeShapeType="1"/>
          </p:cNvCxnSpPr>
          <p:nvPr>
            <p:custDataLst>
              <p:tags r:id="rId7"/>
            </p:custDataLst>
          </p:nvPr>
        </p:nvCxnSpPr>
        <p:spPr bwMode="auto">
          <a:xfrm rot="5400000" flipH="1" flipV="1">
            <a:off x="2341351" y="2886121"/>
            <a:ext cx="476661" cy="3681"/>
          </a:xfrm>
          <a:prstGeom prst="line">
            <a:avLst/>
          </a:prstGeom>
          <a:noFill/>
          <a:ln w="25400">
            <a:solidFill>
              <a:srgbClr val="5F7797"/>
            </a:solidFill>
            <a:round/>
            <a:headEnd/>
            <a:tailEnd/>
          </a:ln>
          <a:extLst>
            <a:ext uri="{909E8E84-426E-40DD-AFC4-6F175D3DCCD1}">
              <a14:hiddenFill xmlns:a14="http://schemas.microsoft.com/office/drawing/2010/main">
                <a:noFill/>
              </a14:hiddenFill>
            </a:ext>
          </a:extLst>
        </p:spPr>
      </p:cxnSp>
      <p:sp>
        <p:nvSpPr>
          <p:cNvPr id="11" name="文本框 10"/>
          <p:cNvSpPr txBox="1"/>
          <p:nvPr/>
        </p:nvSpPr>
        <p:spPr>
          <a:xfrm>
            <a:off x="1860897" y="1791754"/>
            <a:ext cx="1433887" cy="954107"/>
          </a:xfrm>
          <a:prstGeom prst="rect">
            <a:avLst/>
          </a:prstGeom>
          <a:noFill/>
        </p:spPr>
        <p:txBody>
          <a:bodyPr wrap="square" rtlCol="0">
            <a:spAutoFit/>
          </a:bodyPr>
          <a:lstStyle/>
          <a:p>
            <a:pPr algn="ctr"/>
            <a:r>
              <a:rPr lang="zh-CN" altLang="en-US" sz="1400" dirty="0">
                <a:solidFill>
                  <a:schemeClr val="tx1">
                    <a:lumMod val="75000"/>
                    <a:lumOff val="25000"/>
                  </a:schemeClr>
                </a:solidFill>
                <a:cs typeface="+mn-ea"/>
                <a:sym typeface="+mn-lt"/>
              </a:rPr>
              <a:t>输入描述性文字输入描述性文字输入描述性文字输入描述性</a:t>
            </a:r>
            <a:r>
              <a:rPr lang="zh-CN" altLang="en-US" sz="1400" dirty="0" smtClean="0">
                <a:solidFill>
                  <a:schemeClr val="tx1">
                    <a:lumMod val="75000"/>
                    <a:lumOff val="25000"/>
                  </a:schemeClr>
                </a:solidFill>
                <a:cs typeface="+mn-ea"/>
                <a:sym typeface="+mn-lt"/>
              </a:rPr>
              <a:t>文字</a:t>
            </a:r>
            <a:endParaRPr lang="zh-CN" altLang="en-US" sz="1400" b="1" dirty="0">
              <a:solidFill>
                <a:srgbClr val="5F7797"/>
              </a:solidFill>
              <a:cs typeface="+mn-ea"/>
              <a:sym typeface="+mn-lt"/>
            </a:endParaRPr>
          </a:p>
        </p:txBody>
      </p:sp>
      <p:sp>
        <p:nvSpPr>
          <p:cNvPr id="12" name="文本框 11"/>
          <p:cNvSpPr txBox="1"/>
          <p:nvPr/>
        </p:nvSpPr>
        <p:spPr>
          <a:xfrm>
            <a:off x="4157698" y="1791754"/>
            <a:ext cx="1433887" cy="954107"/>
          </a:xfrm>
          <a:prstGeom prst="rect">
            <a:avLst/>
          </a:prstGeom>
          <a:noFill/>
        </p:spPr>
        <p:txBody>
          <a:bodyPr wrap="square" rtlCol="0">
            <a:spAutoFit/>
          </a:bodyPr>
          <a:lstStyle/>
          <a:p>
            <a:pPr algn="ctr"/>
            <a:r>
              <a:rPr lang="zh-CN" altLang="en-US" sz="1400" dirty="0">
                <a:solidFill>
                  <a:schemeClr val="tx1">
                    <a:lumMod val="75000"/>
                    <a:lumOff val="25000"/>
                  </a:schemeClr>
                </a:solidFill>
                <a:cs typeface="+mn-ea"/>
                <a:sym typeface="+mn-lt"/>
              </a:rPr>
              <a:t>输入描述性文字输入描述性文字输入描述性文字输入描述性文字</a:t>
            </a:r>
            <a:endParaRPr lang="zh-CN" altLang="en-US" sz="1400" b="1" dirty="0">
              <a:solidFill>
                <a:srgbClr val="5F7797"/>
              </a:solidFill>
              <a:cs typeface="+mn-ea"/>
              <a:sym typeface="+mn-lt"/>
            </a:endParaRPr>
          </a:p>
        </p:txBody>
      </p:sp>
      <p:sp>
        <p:nvSpPr>
          <p:cNvPr id="13" name="文本框 12"/>
          <p:cNvSpPr txBox="1"/>
          <p:nvPr/>
        </p:nvSpPr>
        <p:spPr>
          <a:xfrm>
            <a:off x="6366161" y="1791754"/>
            <a:ext cx="1433887" cy="954107"/>
          </a:xfrm>
          <a:prstGeom prst="rect">
            <a:avLst/>
          </a:prstGeom>
          <a:noFill/>
        </p:spPr>
        <p:txBody>
          <a:bodyPr wrap="square" rtlCol="0">
            <a:spAutoFit/>
          </a:bodyPr>
          <a:lstStyle/>
          <a:p>
            <a:pPr algn="ctr"/>
            <a:r>
              <a:rPr lang="zh-CN" altLang="en-US" sz="1400" dirty="0">
                <a:solidFill>
                  <a:schemeClr val="tx1">
                    <a:lumMod val="75000"/>
                    <a:lumOff val="25000"/>
                  </a:schemeClr>
                </a:solidFill>
                <a:cs typeface="+mn-ea"/>
                <a:sym typeface="+mn-lt"/>
              </a:rPr>
              <a:t>输入描述性文字输入描述性文字输入描述性文字输入描述性文字</a:t>
            </a:r>
            <a:endParaRPr lang="zh-CN" altLang="en-US" sz="1400" b="1" dirty="0">
              <a:solidFill>
                <a:srgbClr val="5F7797"/>
              </a:solidFill>
              <a:cs typeface="+mn-ea"/>
              <a:sym typeface="+mn-lt"/>
            </a:endParaRPr>
          </a:p>
        </p:txBody>
      </p:sp>
      <p:sp>
        <p:nvSpPr>
          <p:cNvPr id="14" name="文本框 13"/>
          <p:cNvSpPr txBox="1"/>
          <p:nvPr/>
        </p:nvSpPr>
        <p:spPr>
          <a:xfrm>
            <a:off x="8662963" y="1791754"/>
            <a:ext cx="1433887" cy="954107"/>
          </a:xfrm>
          <a:prstGeom prst="rect">
            <a:avLst/>
          </a:prstGeom>
          <a:noFill/>
        </p:spPr>
        <p:txBody>
          <a:bodyPr wrap="square" rtlCol="0">
            <a:spAutoFit/>
          </a:bodyPr>
          <a:lstStyle/>
          <a:p>
            <a:pPr algn="ctr"/>
            <a:r>
              <a:rPr lang="zh-CN" altLang="en-US" sz="1400" dirty="0">
                <a:solidFill>
                  <a:schemeClr val="tx1">
                    <a:lumMod val="75000"/>
                    <a:lumOff val="25000"/>
                  </a:schemeClr>
                </a:solidFill>
                <a:cs typeface="+mn-ea"/>
                <a:sym typeface="+mn-lt"/>
              </a:rPr>
              <a:t>输入描述性文字输入描述性文字输入描述性文字输入描述性文字</a:t>
            </a:r>
            <a:endParaRPr lang="zh-CN" altLang="en-US" sz="1400" b="1" dirty="0">
              <a:solidFill>
                <a:srgbClr val="5F7797"/>
              </a:solidFill>
              <a:cs typeface="+mn-ea"/>
              <a:sym typeface="+mn-lt"/>
            </a:endParaRPr>
          </a:p>
        </p:txBody>
      </p:sp>
      <p:sp>
        <p:nvSpPr>
          <p:cNvPr id="15" name="文本框 14"/>
          <p:cNvSpPr txBox="1"/>
          <p:nvPr/>
        </p:nvSpPr>
        <p:spPr>
          <a:xfrm>
            <a:off x="3009297" y="4901343"/>
            <a:ext cx="1433887" cy="954107"/>
          </a:xfrm>
          <a:prstGeom prst="rect">
            <a:avLst/>
          </a:prstGeom>
          <a:noFill/>
        </p:spPr>
        <p:txBody>
          <a:bodyPr wrap="square" rtlCol="0">
            <a:spAutoFit/>
          </a:bodyPr>
          <a:lstStyle/>
          <a:p>
            <a:pPr algn="ctr"/>
            <a:r>
              <a:rPr lang="zh-CN" altLang="en-US" sz="1400" dirty="0">
                <a:solidFill>
                  <a:schemeClr val="tx1">
                    <a:lumMod val="75000"/>
                    <a:lumOff val="25000"/>
                  </a:schemeClr>
                </a:solidFill>
                <a:cs typeface="+mn-ea"/>
                <a:sym typeface="+mn-lt"/>
              </a:rPr>
              <a:t>输入描述性文字输入描述性文字输入描述性文字输入描述性文字</a:t>
            </a:r>
            <a:endParaRPr lang="zh-CN" altLang="en-US" sz="1400" b="1" dirty="0">
              <a:solidFill>
                <a:srgbClr val="5F7797"/>
              </a:solidFill>
              <a:cs typeface="+mn-ea"/>
              <a:sym typeface="+mn-lt"/>
            </a:endParaRPr>
          </a:p>
        </p:txBody>
      </p:sp>
      <p:sp>
        <p:nvSpPr>
          <p:cNvPr id="16" name="文本框 15"/>
          <p:cNvSpPr txBox="1"/>
          <p:nvPr/>
        </p:nvSpPr>
        <p:spPr>
          <a:xfrm>
            <a:off x="5306098" y="4901343"/>
            <a:ext cx="1433887" cy="954107"/>
          </a:xfrm>
          <a:prstGeom prst="rect">
            <a:avLst/>
          </a:prstGeom>
          <a:noFill/>
        </p:spPr>
        <p:txBody>
          <a:bodyPr wrap="square" rtlCol="0">
            <a:spAutoFit/>
          </a:bodyPr>
          <a:lstStyle/>
          <a:p>
            <a:pPr algn="ctr"/>
            <a:r>
              <a:rPr lang="zh-CN" altLang="en-US" sz="1400" dirty="0">
                <a:solidFill>
                  <a:schemeClr val="tx1">
                    <a:lumMod val="75000"/>
                    <a:lumOff val="25000"/>
                  </a:schemeClr>
                </a:solidFill>
                <a:cs typeface="+mn-ea"/>
                <a:sym typeface="+mn-lt"/>
              </a:rPr>
              <a:t>输入描述性文字输入描述性文字输入描述性文字输入描述性文字</a:t>
            </a:r>
            <a:endParaRPr lang="zh-CN" altLang="en-US" sz="1400" b="1" dirty="0">
              <a:solidFill>
                <a:srgbClr val="5F7797"/>
              </a:solidFill>
              <a:cs typeface="+mn-ea"/>
              <a:sym typeface="+mn-lt"/>
            </a:endParaRPr>
          </a:p>
        </p:txBody>
      </p:sp>
      <p:sp>
        <p:nvSpPr>
          <p:cNvPr id="17" name="文本框 16"/>
          <p:cNvSpPr txBox="1"/>
          <p:nvPr/>
        </p:nvSpPr>
        <p:spPr>
          <a:xfrm>
            <a:off x="7514561" y="4901343"/>
            <a:ext cx="1433887" cy="954107"/>
          </a:xfrm>
          <a:prstGeom prst="rect">
            <a:avLst/>
          </a:prstGeom>
          <a:noFill/>
        </p:spPr>
        <p:txBody>
          <a:bodyPr wrap="square" rtlCol="0">
            <a:spAutoFit/>
          </a:bodyPr>
          <a:lstStyle/>
          <a:p>
            <a:pPr algn="ctr"/>
            <a:r>
              <a:rPr lang="zh-CN" altLang="en-US" sz="1400" dirty="0">
                <a:solidFill>
                  <a:schemeClr val="tx1">
                    <a:lumMod val="75000"/>
                    <a:lumOff val="25000"/>
                  </a:schemeClr>
                </a:solidFill>
                <a:cs typeface="+mn-ea"/>
                <a:sym typeface="+mn-lt"/>
              </a:rPr>
              <a:t>输入描述性文字输入描述性文字输入描述性文字输入描述性文字</a:t>
            </a:r>
            <a:endParaRPr lang="zh-CN" altLang="en-US" sz="1400" b="1" dirty="0">
              <a:solidFill>
                <a:srgbClr val="5F7797"/>
              </a:solidFill>
              <a:cs typeface="+mn-ea"/>
              <a:sym typeface="+mn-lt"/>
            </a:endParaRPr>
          </a:p>
        </p:txBody>
      </p:sp>
      <p:grpSp>
        <p:nvGrpSpPr>
          <p:cNvPr id="18" name="组合 17"/>
          <p:cNvGrpSpPr/>
          <p:nvPr/>
        </p:nvGrpSpPr>
        <p:grpSpPr>
          <a:xfrm>
            <a:off x="1793027" y="2949614"/>
            <a:ext cx="8303823" cy="1501755"/>
            <a:chOff x="1793026" y="3197451"/>
            <a:chExt cx="8303823" cy="1501755"/>
          </a:xfrm>
        </p:grpSpPr>
        <p:grpSp>
          <p:nvGrpSpPr>
            <p:cNvPr id="19" name="组合 18"/>
            <p:cNvGrpSpPr/>
            <p:nvPr/>
          </p:nvGrpSpPr>
          <p:grpSpPr>
            <a:xfrm>
              <a:off x="1793026" y="3197451"/>
              <a:ext cx="8303823" cy="1501755"/>
              <a:chOff x="1889312" y="3049534"/>
              <a:chExt cx="8303823" cy="1501755"/>
            </a:xfrm>
          </p:grpSpPr>
          <p:sp>
            <p:nvSpPr>
              <p:cNvPr id="27" name="MH_Other_8"/>
              <p:cNvSpPr>
                <a:spLocks noChangeArrowheads="1"/>
              </p:cNvSpPr>
              <p:nvPr>
                <p:custDataLst>
                  <p:tags r:id="rId8"/>
                </p:custDataLst>
              </p:nvPr>
            </p:nvSpPr>
            <p:spPr bwMode="auto">
              <a:xfrm>
                <a:off x="1889312" y="3049534"/>
                <a:ext cx="1501755" cy="1501755"/>
              </a:xfrm>
              <a:prstGeom prst="ellipse">
                <a:avLst/>
              </a:prstGeom>
              <a:blipFill dpi="0" rotWithShape="1">
                <a:blip r:embed="rId17"/>
                <a:srcRect/>
                <a:stretch>
                  <a:fillRect/>
                </a:stretch>
              </a:blipFill>
              <a:ln w="38100">
                <a:noFill/>
                <a:round/>
                <a:headEnd/>
                <a:tailEnd/>
              </a:ln>
            </p:spPr>
            <p:txBody>
              <a:bodyPr vert="horz" wrap="square" lIns="91440" tIns="45720" rIns="91440" bIns="45720" numCol="1" anchor="t" anchorCtr="0" compatLnSpc="1">
                <a:prstTxWarp prst="textNoShape">
                  <a:avLst/>
                </a:prstTxWarp>
              </a:bodyPr>
              <a:lstStyle/>
              <a:p>
                <a:endParaRPr lang="zh-CN" altLang="zh-CN" dirty="0">
                  <a:solidFill>
                    <a:schemeClr val="bg1"/>
                  </a:solidFill>
                  <a:cs typeface="+mn-ea"/>
                  <a:sym typeface="+mn-lt"/>
                </a:endParaRPr>
              </a:p>
            </p:txBody>
          </p:sp>
          <p:sp>
            <p:nvSpPr>
              <p:cNvPr id="28" name="MH_Other_9"/>
              <p:cNvSpPr>
                <a:spLocks noChangeArrowheads="1"/>
              </p:cNvSpPr>
              <p:nvPr>
                <p:custDataLst>
                  <p:tags r:id="rId9"/>
                </p:custDataLst>
              </p:nvPr>
            </p:nvSpPr>
            <p:spPr bwMode="auto">
              <a:xfrm>
                <a:off x="3275123" y="3049534"/>
                <a:ext cx="1264346" cy="1501755"/>
              </a:xfrm>
              <a:custGeom>
                <a:avLst/>
                <a:gdLst>
                  <a:gd name="connsiteX0" fmla="*/ 441458 w 1089158"/>
                  <a:gd name="connsiteY0" fmla="*/ 0 h 1295400"/>
                  <a:gd name="connsiteX1" fmla="*/ 1089158 w 1089158"/>
                  <a:gd name="connsiteY1" fmla="*/ 647700 h 1295400"/>
                  <a:gd name="connsiteX2" fmla="*/ 441458 w 1089158"/>
                  <a:gd name="connsiteY2" fmla="*/ 1295400 h 1295400"/>
                  <a:gd name="connsiteX3" fmla="*/ 79323 w 1089158"/>
                  <a:gd name="connsiteY3" fmla="*/ 1184783 h 1295400"/>
                  <a:gd name="connsiteX4" fmla="*/ 0 w 1089158"/>
                  <a:gd name="connsiteY4" fmla="*/ 1119336 h 1295400"/>
                  <a:gd name="connsiteX5" fmla="*/ 53741 w 1089158"/>
                  <a:gd name="connsiteY5" fmla="*/ 1054202 h 1295400"/>
                  <a:gd name="connsiteX6" fmla="*/ 177910 w 1089158"/>
                  <a:gd name="connsiteY6" fmla="*/ 647700 h 1295400"/>
                  <a:gd name="connsiteX7" fmla="*/ 53741 w 1089158"/>
                  <a:gd name="connsiteY7" fmla="*/ 241198 h 1295400"/>
                  <a:gd name="connsiteX8" fmla="*/ 0 w 1089158"/>
                  <a:gd name="connsiteY8" fmla="*/ 176064 h 1295400"/>
                  <a:gd name="connsiteX9" fmla="*/ 79323 w 1089158"/>
                  <a:gd name="connsiteY9" fmla="*/ 110617 h 1295400"/>
                  <a:gd name="connsiteX10" fmla="*/ 441458 w 1089158"/>
                  <a:gd name="connsiteY10" fmla="*/ 0 h 129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9158" h="1295400">
                    <a:moveTo>
                      <a:pt x="441458" y="0"/>
                    </a:moveTo>
                    <a:cubicBezTo>
                      <a:pt x="799173" y="0"/>
                      <a:pt x="1089158" y="289985"/>
                      <a:pt x="1089158" y="647700"/>
                    </a:cubicBezTo>
                    <a:cubicBezTo>
                      <a:pt x="1089158" y="1005415"/>
                      <a:pt x="799173" y="1295400"/>
                      <a:pt x="441458" y="1295400"/>
                    </a:cubicBezTo>
                    <a:cubicBezTo>
                      <a:pt x="307315" y="1295400"/>
                      <a:pt x="182696" y="1254621"/>
                      <a:pt x="79323" y="1184783"/>
                    </a:cubicBezTo>
                    <a:lnTo>
                      <a:pt x="0" y="1119336"/>
                    </a:lnTo>
                    <a:lnTo>
                      <a:pt x="53741" y="1054202"/>
                    </a:lnTo>
                    <a:cubicBezTo>
                      <a:pt x="132135" y="938164"/>
                      <a:pt x="177910" y="798278"/>
                      <a:pt x="177910" y="647700"/>
                    </a:cubicBezTo>
                    <a:cubicBezTo>
                      <a:pt x="177910" y="497123"/>
                      <a:pt x="132135" y="357237"/>
                      <a:pt x="53741" y="241198"/>
                    </a:cubicBezTo>
                    <a:lnTo>
                      <a:pt x="0" y="176064"/>
                    </a:lnTo>
                    <a:lnTo>
                      <a:pt x="79323" y="110617"/>
                    </a:lnTo>
                    <a:cubicBezTo>
                      <a:pt x="182696" y="40779"/>
                      <a:pt x="307315" y="0"/>
                      <a:pt x="441458" y="0"/>
                    </a:cubicBezTo>
                    <a:close/>
                  </a:path>
                </a:pathLst>
              </a:custGeom>
              <a:blipFill dpi="0" rotWithShape="1">
                <a:blip r:embed="rId18"/>
                <a:srcRect/>
                <a:stretch>
                  <a:fillRect/>
                </a:stretch>
              </a:blipFill>
              <a:ln w="38100">
                <a:noFill/>
                <a:round/>
                <a:headEnd/>
                <a:tailEnd/>
              </a:ln>
            </p:spPr>
            <p:txBody>
              <a:bodyPr vert="horz" wrap="square" lIns="91440" tIns="45720" rIns="91440" bIns="45720" numCol="1" anchor="t" anchorCtr="0" compatLnSpc="1">
                <a:prstTxWarp prst="textNoShape">
                  <a:avLst/>
                </a:prstTxWarp>
              </a:bodyPr>
              <a:lstStyle/>
              <a:p>
                <a:endParaRPr lang="zh-CN" altLang="zh-CN" dirty="0">
                  <a:solidFill>
                    <a:schemeClr val="bg1"/>
                  </a:solidFill>
                  <a:cs typeface="+mn-ea"/>
                  <a:sym typeface="+mn-lt"/>
                </a:endParaRPr>
              </a:p>
            </p:txBody>
          </p:sp>
          <p:sp>
            <p:nvSpPr>
              <p:cNvPr id="29" name="MH_Other_10"/>
              <p:cNvSpPr>
                <a:spLocks noChangeArrowheads="1"/>
              </p:cNvSpPr>
              <p:nvPr>
                <p:custDataLst>
                  <p:tags r:id="rId10"/>
                </p:custDataLst>
              </p:nvPr>
            </p:nvSpPr>
            <p:spPr bwMode="auto">
              <a:xfrm>
                <a:off x="4423524" y="3049534"/>
                <a:ext cx="1264346" cy="1501755"/>
              </a:xfrm>
              <a:custGeom>
                <a:avLst/>
                <a:gdLst>
                  <a:gd name="connsiteX0" fmla="*/ 441458 w 1089158"/>
                  <a:gd name="connsiteY0" fmla="*/ 0 h 1295400"/>
                  <a:gd name="connsiteX1" fmla="*/ 1089158 w 1089158"/>
                  <a:gd name="connsiteY1" fmla="*/ 647700 h 1295400"/>
                  <a:gd name="connsiteX2" fmla="*/ 441458 w 1089158"/>
                  <a:gd name="connsiteY2" fmla="*/ 1295400 h 1295400"/>
                  <a:gd name="connsiteX3" fmla="*/ 79323 w 1089158"/>
                  <a:gd name="connsiteY3" fmla="*/ 1184783 h 1295400"/>
                  <a:gd name="connsiteX4" fmla="*/ 0 w 1089158"/>
                  <a:gd name="connsiteY4" fmla="*/ 1119336 h 1295400"/>
                  <a:gd name="connsiteX5" fmla="*/ 53741 w 1089158"/>
                  <a:gd name="connsiteY5" fmla="*/ 1054202 h 1295400"/>
                  <a:gd name="connsiteX6" fmla="*/ 177910 w 1089158"/>
                  <a:gd name="connsiteY6" fmla="*/ 647700 h 1295400"/>
                  <a:gd name="connsiteX7" fmla="*/ 53741 w 1089158"/>
                  <a:gd name="connsiteY7" fmla="*/ 241198 h 1295400"/>
                  <a:gd name="connsiteX8" fmla="*/ 0 w 1089158"/>
                  <a:gd name="connsiteY8" fmla="*/ 176064 h 1295400"/>
                  <a:gd name="connsiteX9" fmla="*/ 79323 w 1089158"/>
                  <a:gd name="connsiteY9" fmla="*/ 110617 h 1295400"/>
                  <a:gd name="connsiteX10" fmla="*/ 441458 w 1089158"/>
                  <a:gd name="connsiteY10" fmla="*/ 0 h 129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9158" h="1295400">
                    <a:moveTo>
                      <a:pt x="441458" y="0"/>
                    </a:moveTo>
                    <a:cubicBezTo>
                      <a:pt x="799173" y="0"/>
                      <a:pt x="1089158" y="289985"/>
                      <a:pt x="1089158" y="647700"/>
                    </a:cubicBezTo>
                    <a:cubicBezTo>
                      <a:pt x="1089158" y="1005415"/>
                      <a:pt x="799173" y="1295400"/>
                      <a:pt x="441458" y="1295400"/>
                    </a:cubicBezTo>
                    <a:cubicBezTo>
                      <a:pt x="307315" y="1295400"/>
                      <a:pt x="182696" y="1254621"/>
                      <a:pt x="79323" y="1184783"/>
                    </a:cubicBezTo>
                    <a:lnTo>
                      <a:pt x="0" y="1119336"/>
                    </a:lnTo>
                    <a:lnTo>
                      <a:pt x="53741" y="1054202"/>
                    </a:lnTo>
                    <a:cubicBezTo>
                      <a:pt x="132135" y="938164"/>
                      <a:pt x="177910" y="798278"/>
                      <a:pt x="177910" y="647700"/>
                    </a:cubicBezTo>
                    <a:cubicBezTo>
                      <a:pt x="177910" y="497123"/>
                      <a:pt x="132135" y="357237"/>
                      <a:pt x="53741" y="241198"/>
                    </a:cubicBezTo>
                    <a:lnTo>
                      <a:pt x="0" y="176064"/>
                    </a:lnTo>
                    <a:lnTo>
                      <a:pt x="79323" y="110617"/>
                    </a:lnTo>
                    <a:cubicBezTo>
                      <a:pt x="182696" y="40779"/>
                      <a:pt x="307315" y="0"/>
                      <a:pt x="441458" y="0"/>
                    </a:cubicBezTo>
                    <a:close/>
                  </a:path>
                </a:pathLst>
              </a:custGeom>
              <a:blipFill dpi="0" rotWithShape="1">
                <a:blip r:embed="rId19"/>
                <a:srcRect/>
                <a:stretch>
                  <a:fillRect/>
                </a:stretch>
              </a:blipFill>
              <a:ln w="38100">
                <a:noFill/>
                <a:round/>
                <a:headEnd/>
                <a:tailEnd/>
              </a:ln>
            </p:spPr>
            <p:txBody>
              <a:bodyPr vert="horz" wrap="square" lIns="91440" tIns="45720" rIns="91440" bIns="45720" numCol="1" anchor="t" anchorCtr="0" compatLnSpc="1">
                <a:prstTxWarp prst="textNoShape">
                  <a:avLst/>
                </a:prstTxWarp>
              </a:bodyPr>
              <a:lstStyle/>
              <a:p>
                <a:endParaRPr lang="zh-CN" altLang="zh-CN" dirty="0">
                  <a:solidFill>
                    <a:schemeClr val="bg1"/>
                  </a:solidFill>
                  <a:cs typeface="+mn-ea"/>
                  <a:sym typeface="+mn-lt"/>
                </a:endParaRPr>
              </a:p>
            </p:txBody>
          </p:sp>
          <p:sp>
            <p:nvSpPr>
              <p:cNvPr id="30" name="MH_Other_11"/>
              <p:cNvSpPr>
                <a:spLocks noChangeArrowheads="1"/>
              </p:cNvSpPr>
              <p:nvPr>
                <p:custDataLst>
                  <p:tags r:id="rId11"/>
                </p:custDataLst>
              </p:nvPr>
            </p:nvSpPr>
            <p:spPr bwMode="auto">
              <a:xfrm>
                <a:off x="5571925" y="3049534"/>
                <a:ext cx="1264346" cy="1501755"/>
              </a:xfrm>
              <a:custGeom>
                <a:avLst/>
                <a:gdLst>
                  <a:gd name="connsiteX0" fmla="*/ 441457 w 1089157"/>
                  <a:gd name="connsiteY0" fmla="*/ 0 h 1295400"/>
                  <a:gd name="connsiteX1" fmla="*/ 1089157 w 1089157"/>
                  <a:gd name="connsiteY1" fmla="*/ 647700 h 1295400"/>
                  <a:gd name="connsiteX2" fmla="*/ 441457 w 1089157"/>
                  <a:gd name="connsiteY2" fmla="*/ 1295400 h 1295400"/>
                  <a:gd name="connsiteX3" fmla="*/ 79322 w 1089157"/>
                  <a:gd name="connsiteY3" fmla="*/ 1184783 h 1295400"/>
                  <a:gd name="connsiteX4" fmla="*/ 0 w 1089157"/>
                  <a:gd name="connsiteY4" fmla="*/ 1119336 h 1295400"/>
                  <a:gd name="connsiteX5" fmla="*/ 53740 w 1089157"/>
                  <a:gd name="connsiteY5" fmla="*/ 1054202 h 1295400"/>
                  <a:gd name="connsiteX6" fmla="*/ 177909 w 1089157"/>
                  <a:gd name="connsiteY6" fmla="*/ 647700 h 1295400"/>
                  <a:gd name="connsiteX7" fmla="*/ 53740 w 1089157"/>
                  <a:gd name="connsiteY7" fmla="*/ 241198 h 1295400"/>
                  <a:gd name="connsiteX8" fmla="*/ 0 w 1089157"/>
                  <a:gd name="connsiteY8" fmla="*/ 176064 h 1295400"/>
                  <a:gd name="connsiteX9" fmla="*/ 79322 w 1089157"/>
                  <a:gd name="connsiteY9" fmla="*/ 110617 h 1295400"/>
                  <a:gd name="connsiteX10" fmla="*/ 441457 w 1089157"/>
                  <a:gd name="connsiteY10" fmla="*/ 0 h 129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9157" h="1295400">
                    <a:moveTo>
                      <a:pt x="441457" y="0"/>
                    </a:moveTo>
                    <a:cubicBezTo>
                      <a:pt x="799172" y="0"/>
                      <a:pt x="1089157" y="289985"/>
                      <a:pt x="1089157" y="647700"/>
                    </a:cubicBezTo>
                    <a:cubicBezTo>
                      <a:pt x="1089157" y="1005415"/>
                      <a:pt x="799172" y="1295400"/>
                      <a:pt x="441457" y="1295400"/>
                    </a:cubicBezTo>
                    <a:cubicBezTo>
                      <a:pt x="307314" y="1295400"/>
                      <a:pt x="182696" y="1254621"/>
                      <a:pt x="79322" y="1184783"/>
                    </a:cubicBezTo>
                    <a:lnTo>
                      <a:pt x="0" y="1119336"/>
                    </a:lnTo>
                    <a:lnTo>
                      <a:pt x="53740" y="1054202"/>
                    </a:lnTo>
                    <a:cubicBezTo>
                      <a:pt x="132134" y="938164"/>
                      <a:pt x="177909" y="798278"/>
                      <a:pt x="177909" y="647700"/>
                    </a:cubicBezTo>
                    <a:cubicBezTo>
                      <a:pt x="177909" y="497123"/>
                      <a:pt x="132134" y="357237"/>
                      <a:pt x="53740" y="241198"/>
                    </a:cubicBezTo>
                    <a:lnTo>
                      <a:pt x="0" y="176064"/>
                    </a:lnTo>
                    <a:lnTo>
                      <a:pt x="79322" y="110617"/>
                    </a:lnTo>
                    <a:cubicBezTo>
                      <a:pt x="182696" y="40779"/>
                      <a:pt x="307314" y="0"/>
                      <a:pt x="441457" y="0"/>
                    </a:cubicBezTo>
                    <a:close/>
                  </a:path>
                </a:pathLst>
              </a:custGeom>
              <a:blipFill dpi="0" rotWithShape="1">
                <a:blip r:embed="rId20"/>
                <a:srcRect/>
                <a:stretch>
                  <a:fillRect/>
                </a:stretch>
              </a:blipFill>
              <a:ln w="38100">
                <a:noFill/>
                <a:round/>
                <a:headEnd/>
                <a:tailEnd/>
              </a:ln>
            </p:spPr>
            <p:txBody>
              <a:bodyPr vert="horz" wrap="square" lIns="91440" tIns="45720" rIns="91440" bIns="45720" numCol="1" anchor="t" anchorCtr="0" compatLnSpc="1">
                <a:prstTxWarp prst="textNoShape">
                  <a:avLst/>
                </a:prstTxWarp>
              </a:bodyPr>
              <a:lstStyle/>
              <a:p>
                <a:endParaRPr lang="zh-CN" altLang="zh-CN" dirty="0">
                  <a:solidFill>
                    <a:schemeClr val="bg1"/>
                  </a:solidFill>
                  <a:cs typeface="+mn-ea"/>
                  <a:sym typeface="+mn-lt"/>
                </a:endParaRPr>
              </a:p>
            </p:txBody>
          </p:sp>
          <p:sp>
            <p:nvSpPr>
              <p:cNvPr id="31" name="MH_Other_12"/>
              <p:cNvSpPr>
                <a:spLocks noChangeArrowheads="1"/>
              </p:cNvSpPr>
              <p:nvPr>
                <p:custDataLst>
                  <p:tags r:id="rId12"/>
                </p:custDataLst>
              </p:nvPr>
            </p:nvSpPr>
            <p:spPr bwMode="auto">
              <a:xfrm>
                <a:off x="6685359" y="3049534"/>
                <a:ext cx="1210974" cy="1501755"/>
              </a:xfrm>
              <a:custGeom>
                <a:avLst/>
                <a:gdLst>
                  <a:gd name="connsiteX0" fmla="*/ 396121 w 1043821"/>
                  <a:gd name="connsiteY0" fmla="*/ 0 h 1295400"/>
                  <a:gd name="connsiteX1" fmla="*/ 1043821 w 1043821"/>
                  <a:gd name="connsiteY1" fmla="*/ 647700 h 1295400"/>
                  <a:gd name="connsiteX2" fmla="*/ 396121 w 1043821"/>
                  <a:gd name="connsiteY2" fmla="*/ 1295400 h 1295400"/>
                  <a:gd name="connsiteX3" fmla="*/ 33986 w 1043821"/>
                  <a:gd name="connsiteY3" fmla="*/ 1184783 h 1295400"/>
                  <a:gd name="connsiteX4" fmla="*/ 0 w 1043821"/>
                  <a:gd name="connsiteY4" fmla="*/ 1156743 h 1295400"/>
                  <a:gd name="connsiteX5" fmla="*/ 84604 w 1043821"/>
                  <a:gd name="connsiteY5" fmla="*/ 1054202 h 1295400"/>
                  <a:gd name="connsiteX6" fmla="*/ 208773 w 1043821"/>
                  <a:gd name="connsiteY6" fmla="*/ 647700 h 1295400"/>
                  <a:gd name="connsiteX7" fmla="*/ 84604 w 1043821"/>
                  <a:gd name="connsiteY7" fmla="*/ 241198 h 1295400"/>
                  <a:gd name="connsiteX8" fmla="*/ 0 w 1043821"/>
                  <a:gd name="connsiteY8" fmla="*/ 138658 h 1295400"/>
                  <a:gd name="connsiteX9" fmla="*/ 33986 w 1043821"/>
                  <a:gd name="connsiteY9" fmla="*/ 110617 h 1295400"/>
                  <a:gd name="connsiteX10" fmla="*/ 396121 w 1043821"/>
                  <a:gd name="connsiteY10" fmla="*/ 0 h 129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43821" h="1295400">
                    <a:moveTo>
                      <a:pt x="396121" y="0"/>
                    </a:moveTo>
                    <a:cubicBezTo>
                      <a:pt x="753836" y="0"/>
                      <a:pt x="1043821" y="289985"/>
                      <a:pt x="1043821" y="647700"/>
                    </a:cubicBezTo>
                    <a:cubicBezTo>
                      <a:pt x="1043821" y="1005415"/>
                      <a:pt x="753836" y="1295400"/>
                      <a:pt x="396121" y="1295400"/>
                    </a:cubicBezTo>
                    <a:cubicBezTo>
                      <a:pt x="261978" y="1295400"/>
                      <a:pt x="137360" y="1254621"/>
                      <a:pt x="33986" y="1184783"/>
                    </a:cubicBezTo>
                    <a:lnTo>
                      <a:pt x="0" y="1156743"/>
                    </a:lnTo>
                    <a:lnTo>
                      <a:pt x="84604" y="1054202"/>
                    </a:lnTo>
                    <a:cubicBezTo>
                      <a:pt x="162998" y="938164"/>
                      <a:pt x="208773" y="798278"/>
                      <a:pt x="208773" y="647700"/>
                    </a:cubicBezTo>
                    <a:cubicBezTo>
                      <a:pt x="208773" y="497123"/>
                      <a:pt x="162998" y="357237"/>
                      <a:pt x="84604" y="241198"/>
                    </a:cubicBezTo>
                    <a:lnTo>
                      <a:pt x="0" y="138658"/>
                    </a:lnTo>
                    <a:lnTo>
                      <a:pt x="33986" y="110617"/>
                    </a:lnTo>
                    <a:cubicBezTo>
                      <a:pt x="137360" y="40779"/>
                      <a:pt x="261978" y="0"/>
                      <a:pt x="396121" y="0"/>
                    </a:cubicBezTo>
                    <a:close/>
                  </a:path>
                </a:pathLst>
              </a:custGeom>
              <a:blipFill dpi="0" rotWithShape="1">
                <a:blip r:embed="rId18"/>
                <a:srcRect/>
                <a:stretch>
                  <a:fillRect/>
                </a:stretch>
              </a:blipFill>
              <a:ln w="38100">
                <a:noFill/>
                <a:round/>
                <a:headEnd/>
                <a:tailEnd/>
              </a:ln>
            </p:spPr>
            <p:txBody>
              <a:bodyPr vert="horz" wrap="square" lIns="91440" tIns="45720" rIns="91440" bIns="45720" numCol="1" anchor="t" anchorCtr="0" compatLnSpc="1">
                <a:prstTxWarp prst="textNoShape">
                  <a:avLst/>
                </a:prstTxWarp>
              </a:bodyPr>
              <a:lstStyle/>
              <a:p>
                <a:endParaRPr lang="zh-CN" altLang="zh-CN" dirty="0">
                  <a:solidFill>
                    <a:schemeClr val="bg1"/>
                  </a:solidFill>
                  <a:cs typeface="+mn-ea"/>
                  <a:sym typeface="+mn-lt"/>
                </a:endParaRPr>
              </a:p>
            </p:txBody>
          </p:sp>
          <p:sp>
            <p:nvSpPr>
              <p:cNvPr id="32" name="MH_Other_13"/>
              <p:cNvSpPr>
                <a:spLocks noChangeArrowheads="1"/>
              </p:cNvSpPr>
              <p:nvPr>
                <p:custDataLst>
                  <p:tags r:id="rId13"/>
                </p:custDataLst>
              </p:nvPr>
            </p:nvSpPr>
            <p:spPr bwMode="auto">
              <a:xfrm>
                <a:off x="7780388" y="3049534"/>
                <a:ext cx="1264346" cy="1501755"/>
              </a:xfrm>
              <a:custGeom>
                <a:avLst/>
                <a:gdLst>
                  <a:gd name="connsiteX0" fmla="*/ 441457 w 1089157"/>
                  <a:gd name="connsiteY0" fmla="*/ 0 h 1295400"/>
                  <a:gd name="connsiteX1" fmla="*/ 1089157 w 1089157"/>
                  <a:gd name="connsiteY1" fmla="*/ 647700 h 1295400"/>
                  <a:gd name="connsiteX2" fmla="*/ 441457 w 1089157"/>
                  <a:gd name="connsiteY2" fmla="*/ 1295400 h 1295400"/>
                  <a:gd name="connsiteX3" fmla="*/ 79322 w 1089157"/>
                  <a:gd name="connsiteY3" fmla="*/ 1184783 h 1295400"/>
                  <a:gd name="connsiteX4" fmla="*/ 0 w 1089157"/>
                  <a:gd name="connsiteY4" fmla="*/ 1119336 h 1295400"/>
                  <a:gd name="connsiteX5" fmla="*/ 53740 w 1089157"/>
                  <a:gd name="connsiteY5" fmla="*/ 1054202 h 1295400"/>
                  <a:gd name="connsiteX6" fmla="*/ 177909 w 1089157"/>
                  <a:gd name="connsiteY6" fmla="*/ 647700 h 1295400"/>
                  <a:gd name="connsiteX7" fmla="*/ 53740 w 1089157"/>
                  <a:gd name="connsiteY7" fmla="*/ 241198 h 1295400"/>
                  <a:gd name="connsiteX8" fmla="*/ 0 w 1089157"/>
                  <a:gd name="connsiteY8" fmla="*/ 176064 h 1295400"/>
                  <a:gd name="connsiteX9" fmla="*/ 79322 w 1089157"/>
                  <a:gd name="connsiteY9" fmla="*/ 110617 h 1295400"/>
                  <a:gd name="connsiteX10" fmla="*/ 441457 w 1089157"/>
                  <a:gd name="connsiteY10" fmla="*/ 0 h 129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9157" h="1295400">
                    <a:moveTo>
                      <a:pt x="441457" y="0"/>
                    </a:moveTo>
                    <a:cubicBezTo>
                      <a:pt x="799172" y="0"/>
                      <a:pt x="1089157" y="289985"/>
                      <a:pt x="1089157" y="647700"/>
                    </a:cubicBezTo>
                    <a:cubicBezTo>
                      <a:pt x="1089157" y="1005415"/>
                      <a:pt x="799172" y="1295400"/>
                      <a:pt x="441457" y="1295400"/>
                    </a:cubicBezTo>
                    <a:cubicBezTo>
                      <a:pt x="307314" y="1295400"/>
                      <a:pt x="182696" y="1254621"/>
                      <a:pt x="79322" y="1184783"/>
                    </a:cubicBezTo>
                    <a:lnTo>
                      <a:pt x="0" y="1119336"/>
                    </a:lnTo>
                    <a:lnTo>
                      <a:pt x="53740" y="1054202"/>
                    </a:lnTo>
                    <a:cubicBezTo>
                      <a:pt x="132134" y="938164"/>
                      <a:pt x="177909" y="798278"/>
                      <a:pt x="177909" y="647700"/>
                    </a:cubicBezTo>
                    <a:cubicBezTo>
                      <a:pt x="177909" y="497123"/>
                      <a:pt x="132134" y="357237"/>
                      <a:pt x="53740" y="241198"/>
                    </a:cubicBezTo>
                    <a:lnTo>
                      <a:pt x="0" y="176064"/>
                    </a:lnTo>
                    <a:lnTo>
                      <a:pt x="79322" y="110617"/>
                    </a:lnTo>
                    <a:cubicBezTo>
                      <a:pt x="182696" y="40779"/>
                      <a:pt x="307314" y="0"/>
                      <a:pt x="441457" y="0"/>
                    </a:cubicBezTo>
                    <a:close/>
                  </a:path>
                </a:pathLst>
              </a:custGeom>
              <a:blipFill dpi="0" rotWithShape="1">
                <a:blip r:embed="rId19"/>
                <a:srcRect/>
                <a:stretch>
                  <a:fillRect/>
                </a:stretch>
              </a:blipFill>
              <a:ln w="38100">
                <a:noFill/>
                <a:round/>
                <a:headEnd/>
                <a:tailEnd/>
              </a:ln>
            </p:spPr>
            <p:txBody>
              <a:bodyPr vert="horz" wrap="square" lIns="91440" tIns="45720" rIns="91440" bIns="45720" numCol="1" anchor="t" anchorCtr="0" compatLnSpc="1">
                <a:prstTxWarp prst="textNoShape">
                  <a:avLst/>
                </a:prstTxWarp>
              </a:bodyPr>
              <a:lstStyle/>
              <a:p>
                <a:endParaRPr lang="zh-CN" altLang="zh-CN" dirty="0">
                  <a:solidFill>
                    <a:schemeClr val="bg1"/>
                  </a:solidFill>
                  <a:cs typeface="+mn-ea"/>
                  <a:sym typeface="+mn-lt"/>
                </a:endParaRPr>
              </a:p>
            </p:txBody>
          </p:sp>
          <p:sp>
            <p:nvSpPr>
              <p:cNvPr id="33" name="MH_Other_14"/>
              <p:cNvSpPr>
                <a:spLocks noChangeArrowheads="1"/>
              </p:cNvSpPr>
              <p:nvPr>
                <p:custDataLst>
                  <p:tags r:id="rId14"/>
                </p:custDataLst>
              </p:nvPr>
            </p:nvSpPr>
            <p:spPr bwMode="auto">
              <a:xfrm>
                <a:off x="8928789" y="3049534"/>
                <a:ext cx="1264346" cy="1501755"/>
              </a:xfrm>
              <a:custGeom>
                <a:avLst/>
                <a:gdLst>
                  <a:gd name="connsiteX0" fmla="*/ 441457 w 1089157"/>
                  <a:gd name="connsiteY0" fmla="*/ 0 h 1295400"/>
                  <a:gd name="connsiteX1" fmla="*/ 1089157 w 1089157"/>
                  <a:gd name="connsiteY1" fmla="*/ 647700 h 1295400"/>
                  <a:gd name="connsiteX2" fmla="*/ 441457 w 1089157"/>
                  <a:gd name="connsiteY2" fmla="*/ 1295400 h 1295400"/>
                  <a:gd name="connsiteX3" fmla="*/ 79322 w 1089157"/>
                  <a:gd name="connsiteY3" fmla="*/ 1184783 h 1295400"/>
                  <a:gd name="connsiteX4" fmla="*/ 0 w 1089157"/>
                  <a:gd name="connsiteY4" fmla="*/ 1119336 h 1295400"/>
                  <a:gd name="connsiteX5" fmla="*/ 53740 w 1089157"/>
                  <a:gd name="connsiteY5" fmla="*/ 1054202 h 1295400"/>
                  <a:gd name="connsiteX6" fmla="*/ 177909 w 1089157"/>
                  <a:gd name="connsiteY6" fmla="*/ 647700 h 1295400"/>
                  <a:gd name="connsiteX7" fmla="*/ 53740 w 1089157"/>
                  <a:gd name="connsiteY7" fmla="*/ 241198 h 1295400"/>
                  <a:gd name="connsiteX8" fmla="*/ 0 w 1089157"/>
                  <a:gd name="connsiteY8" fmla="*/ 176064 h 1295400"/>
                  <a:gd name="connsiteX9" fmla="*/ 79322 w 1089157"/>
                  <a:gd name="connsiteY9" fmla="*/ 110617 h 1295400"/>
                  <a:gd name="connsiteX10" fmla="*/ 441457 w 1089157"/>
                  <a:gd name="connsiteY10" fmla="*/ 0 h 129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9157" h="1295400">
                    <a:moveTo>
                      <a:pt x="441457" y="0"/>
                    </a:moveTo>
                    <a:cubicBezTo>
                      <a:pt x="799172" y="0"/>
                      <a:pt x="1089157" y="289985"/>
                      <a:pt x="1089157" y="647700"/>
                    </a:cubicBezTo>
                    <a:cubicBezTo>
                      <a:pt x="1089157" y="1005415"/>
                      <a:pt x="799172" y="1295400"/>
                      <a:pt x="441457" y="1295400"/>
                    </a:cubicBezTo>
                    <a:cubicBezTo>
                      <a:pt x="307314" y="1295400"/>
                      <a:pt x="182696" y="1254621"/>
                      <a:pt x="79322" y="1184783"/>
                    </a:cubicBezTo>
                    <a:lnTo>
                      <a:pt x="0" y="1119336"/>
                    </a:lnTo>
                    <a:lnTo>
                      <a:pt x="53740" y="1054202"/>
                    </a:lnTo>
                    <a:cubicBezTo>
                      <a:pt x="132134" y="938164"/>
                      <a:pt x="177909" y="798278"/>
                      <a:pt x="177909" y="647700"/>
                    </a:cubicBezTo>
                    <a:cubicBezTo>
                      <a:pt x="177909" y="497123"/>
                      <a:pt x="132134" y="357237"/>
                      <a:pt x="53740" y="241198"/>
                    </a:cubicBezTo>
                    <a:lnTo>
                      <a:pt x="0" y="176064"/>
                    </a:lnTo>
                    <a:lnTo>
                      <a:pt x="79322" y="110617"/>
                    </a:lnTo>
                    <a:cubicBezTo>
                      <a:pt x="182696" y="40779"/>
                      <a:pt x="307314" y="0"/>
                      <a:pt x="441457" y="0"/>
                    </a:cubicBezTo>
                    <a:close/>
                  </a:path>
                </a:pathLst>
              </a:custGeom>
              <a:blipFill dpi="0" rotWithShape="1">
                <a:blip r:embed="rId21"/>
                <a:srcRect/>
                <a:stretch>
                  <a:fillRect/>
                </a:stretch>
              </a:blipFill>
              <a:ln w="38100">
                <a:noFill/>
                <a:round/>
                <a:headEnd/>
                <a:tailEnd/>
              </a:ln>
            </p:spPr>
            <p:txBody>
              <a:bodyPr vert="horz" wrap="square" lIns="91440" tIns="45720" rIns="91440" bIns="45720" numCol="1" anchor="t" anchorCtr="0" compatLnSpc="1">
                <a:prstTxWarp prst="textNoShape">
                  <a:avLst/>
                </a:prstTxWarp>
              </a:bodyPr>
              <a:lstStyle/>
              <a:p>
                <a:endParaRPr lang="zh-CN" altLang="zh-CN" dirty="0">
                  <a:solidFill>
                    <a:schemeClr val="bg1"/>
                  </a:solidFill>
                  <a:cs typeface="+mn-ea"/>
                  <a:sym typeface="+mn-lt"/>
                </a:endParaRPr>
              </a:p>
            </p:txBody>
          </p:sp>
        </p:grpSp>
        <p:sp>
          <p:nvSpPr>
            <p:cNvPr id="20" name="文本框 19"/>
            <p:cNvSpPr txBox="1"/>
            <p:nvPr/>
          </p:nvSpPr>
          <p:spPr>
            <a:xfrm>
              <a:off x="2243404" y="3532829"/>
              <a:ext cx="600998" cy="830997"/>
            </a:xfrm>
            <a:prstGeom prst="rect">
              <a:avLst/>
            </a:prstGeom>
            <a:noFill/>
            <a:ln>
              <a:noFill/>
            </a:ln>
          </p:spPr>
          <p:txBody>
            <a:bodyPr wrap="square" rtlCol="0">
              <a:spAutoFit/>
            </a:bodyPr>
            <a:lstStyle/>
            <a:p>
              <a:r>
                <a:rPr lang="en-US" altLang="zh-CN" sz="4800" dirty="0" smtClean="0">
                  <a:solidFill>
                    <a:schemeClr val="bg1"/>
                  </a:solidFill>
                  <a:cs typeface="+mn-ea"/>
                  <a:sym typeface="+mn-lt"/>
                </a:rPr>
                <a:t>1</a:t>
              </a:r>
              <a:endParaRPr lang="zh-CN" altLang="en-US" sz="4800" dirty="0">
                <a:solidFill>
                  <a:schemeClr val="bg1"/>
                </a:solidFill>
                <a:cs typeface="+mn-ea"/>
                <a:sym typeface="+mn-lt"/>
              </a:endParaRPr>
            </a:p>
          </p:txBody>
        </p:sp>
        <p:sp>
          <p:nvSpPr>
            <p:cNvPr id="21" name="文本框 20"/>
            <p:cNvSpPr txBox="1"/>
            <p:nvPr/>
          </p:nvSpPr>
          <p:spPr>
            <a:xfrm>
              <a:off x="3382738" y="3532829"/>
              <a:ext cx="600998" cy="830997"/>
            </a:xfrm>
            <a:prstGeom prst="rect">
              <a:avLst/>
            </a:prstGeom>
            <a:noFill/>
            <a:ln>
              <a:noFill/>
            </a:ln>
          </p:spPr>
          <p:txBody>
            <a:bodyPr wrap="square" rtlCol="0">
              <a:spAutoFit/>
            </a:bodyPr>
            <a:lstStyle/>
            <a:p>
              <a:r>
                <a:rPr lang="en-US" altLang="zh-CN" sz="4800" dirty="0" smtClean="0">
                  <a:solidFill>
                    <a:schemeClr val="bg1"/>
                  </a:solidFill>
                  <a:cs typeface="+mn-ea"/>
                  <a:sym typeface="+mn-lt"/>
                </a:rPr>
                <a:t>2</a:t>
              </a:r>
              <a:endParaRPr lang="zh-CN" altLang="en-US" sz="4800" dirty="0">
                <a:solidFill>
                  <a:schemeClr val="bg1"/>
                </a:solidFill>
                <a:cs typeface="+mn-ea"/>
                <a:sym typeface="+mn-lt"/>
              </a:endParaRPr>
            </a:p>
          </p:txBody>
        </p:sp>
        <p:sp>
          <p:nvSpPr>
            <p:cNvPr id="22" name="文本框 21"/>
            <p:cNvSpPr txBox="1"/>
            <p:nvPr/>
          </p:nvSpPr>
          <p:spPr>
            <a:xfrm>
              <a:off x="4522072" y="3532829"/>
              <a:ext cx="600998" cy="830997"/>
            </a:xfrm>
            <a:prstGeom prst="rect">
              <a:avLst/>
            </a:prstGeom>
            <a:noFill/>
            <a:ln>
              <a:noFill/>
            </a:ln>
          </p:spPr>
          <p:txBody>
            <a:bodyPr wrap="square" rtlCol="0">
              <a:spAutoFit/>
            </a:bodyPr>
            <a:lstStyle/>
            <a:p>
              <a:r>
                <a:rPr lang="en-US" altLang="zh-CN" sz="4800" dirty="0" smtClean="0">
                  <a:solidFill>
                    <a:schemeClr val="bg1"/>
                  </a:solidFill>
                  <a:cs typeface="+mn-ea"/>
                  <a:sym typeface="+mn-lt"/>
                </a:rPr>
                <a:t>3</a:t>
              </a:r>
              <a:endParaRPr lang="zh-CN" altLang="en-US" sz="4800" dirty="0">
                <a:solidFill>
                  <a:schemeClr val="bg1"/>
                </a:solidFill>
                <a:cs typeface="+mn-ea"/>
                <a:sym typeface="+mn-lt"/>
              </a:endParaRPr>
            </a:p>
          </p:txBody>
        </p:sp>
        <p:sp>
          <p:nvSpPr>
            <p:cNvPr id="23" name="文本框 22"/>
            <p:cNvSpPr txBox="1"/>
            <p:nvPr/>
          </p:nvSpPr>
          <p:spPr>
            <a:xfrm>
              <a:off x="5661406" y="3532829"/>
              <a:ext cx="600998" cy="830997"/>
            </a:xfrm>
            <a:prstGeom prst="rect">
              <a:avLst/>
            </a:prstGeom>
            <a:noFill/>
            <a:ln>
              <a:noFill/>
            </a:ln>
          </p:spPr>
          <p:txBody>
            <a:bodyPr wrap="square" rtlCol="0">
              <a:spAutoFit/>
            </a:bodyPr>
            <a:lstStyle/>
            <a:p>
              <a:r>
                <a:rPr lang="en-US" altLang="zh-CN" sz="4800" dirty="0" smtClean="0">
                  <a:solidFill>
                    <a:schemeClr val="bg1"/>
                  </a:solidFill>
                  <a:cs typeface="+mn-ea"/>
                  <a:sym typeface="+mn-lt"/>
                </a:rPr>
                <a:t>4</a:t>
              </a:r>
              <a:endParaRPr lang="zh-CN" altLang="en-US" sz="4800" dirty="0">
                <a:solidFill>
                  <a:schemeClr val="bg1"/>
                </a:solidFill>
                <a:cs typeface="+mn-ea"/>
                <a:sym typeface="+mn-lt"/>
              </a:endParaRPr>
            </a:p>
          </p:txBody>
        </p:sp>
        <p:sp>
          <p:nvSpPr>
            <p:cNvPr id="24" name="文本框 23"/>
            <p:cNvSpPr txBox="1"/>
            <p:nvPr/>
          </p:nvSpPr>
          <p:spPr>
            <a:xfrm>
              <a:off x="6800740" y="3532829"/>
              <a:ext cx="600998" cy="830997"/>
            </a:xfrm>
            <a:prstGeom prst="rect">
              <a:avLst/>
            </a:prstGeom>
            <a:noFill/>
            <a:ln>
              <a:noFill/>
            </a:ln>
          </p:spPr>
          <p:txBody>
            <a:bodyPr wrap="square" rtlCol="0">
              <a:spAutoFit/>
            </a:bodyPr>
            <a:lstStyle/>
            <a:p>
              <a:r>
                <a:rPr lang="en-US" altLang="zh-CN" sz="4800" dirty="0" smtClean="0">
                  <a:solidFill>
                    <a:schemeClr val="bg1"/>
                  </a:solidFill>
                  <a:cs typeface="+mn-ea"/>
                  <a:sym typeface="+mn-lt"/>
                </a:rPr>
                <a:t>5</a:t>
              </a:r>
              <a:endParaRPr lang="zh-CN" altLang="en-US" sz="4800" dirty="0">
                <a:solidFill>
                  <a:schemeClr val="bg1"/>
                </a:solidFill>
                <a:cs typeface="+mn-ea"/>
                <a:sym typeface="+mn-lt"/>
              </a:endParaRPr>
            </a:p>
          </p:txBody>
        </p:sp>
        <p:sp>
          <p:nvSpPr>
            <p:cNvPr id="25" name="文本框 24"/>
            <p:cNvSpPr txBox="1"/>
            <p:nvPr/>
          </p:nvSpPr>
          <p:spPr>
            <a:xfrm>
              <a:off x="7940074" y="3532829"/>
              <a:ext cx="600998" cy="830997"/>
            </a:xfrm>
            <a:prstGeom prst="rect">
              <a:avLst/>
            </a:prstGeom>
            <a:noFill/>
            <a:ln>
              <a:noFill/>
            </a:ln>
          </p:spPr>
          <p:txBody>
            <a:bodyPr wrap="square" rtlCol="0">
              <a:spAutoFit/>
            </a:bodyPr>
            <a:lstStyle/>
            <a:p>
              <a:r>
                <a:rPr lang="en-US" altLang="zh-CN" sz="4800" dirty="0" smtClean="0">
                  <a:solidFill>
                    <a:schemeClr val="bg1"/>
                  </a:solidFill>
                  <a:cs typeface="+mn-ea"/>
                  <a:sym typeface="+mn-lt"/>
                </a:rPr>
                <a:t>6</a:t>
              </a:r>
              <a:endParaRPr lang="zh-CN" altLang="en-US" sz="4800" dirty="0">
                <a:solidFill>
                  <a:schemeClr val="bg1"/>
                </a:solidFill>
                <a:cs typeface="+mn-ea"/>
                <a:sym typeface="+mn-lt"/>
              </a:endParaRPr>
            </a:p>
          </p:txBody>
        </p:sp>
        <p:sp>
          <p:nvSpPr>
            <p:cNvPr id="26" name="文本框 25"/>
            <p:cNvSpPr txBox="1"/>
            <p:nvPr/>
          </p:nvSpPr>
          <p:spPr>
            <a:xfrm>
              <a:off x="9079406" y="3532829"/>
              <a:ext cx="600998" cy="830997"/>
            </a:xfrm>
            <a:prstGeom prst="rect">
              <a:avLst/>
            </a:prstGeom>
            <a:noFill/>
            <a:ln>
              <a:noFill/>
            </a:ln>
          </p:spPr>
          <p:txBody>
            <a:bodyPr wrap="square" rtlCol="0">
              <a:spAutoFit/>
            </a:bodyPr>
            <a:lstStyle/>
            <a:p>
              <a:r>
                <a:rPr lang="en-US" altLang="zh-CN" sz="4800" dirty="0" smtClean="0">
                  <a:solidFill>
                    <a:schemeClr val="bg1"/>
                  </a:solidFill>
                  <a:cs typeface="+mn-ea"/>
                  <a:sym typeface="+mn-lt"/>
                </a:rPr>
                <a:t>7</a:t>
              </a:r>
              <a:endParaRPr lang="zh-CN" altLang="en-US" sz="4800" dirty="0">
                <a:solidFill>
                  <a:schemeClr val="bg1"/>
                </a:solidFill>
                <a:cs typeface="+mn-ea"/>
                <a:sym typeface="+mn-lt"/>
              </a:endParaRPr>
            </a:p>
          </p:txBody>
        </p:sp>
      </p:grpSp>
      <p:sp>
        <p:nvSpPr>
          <p:cNvPr id="34" name="Text Placeholder 8"/>
          <p:cNvSpPr txBox="1">
            <a:spLocks/>
          </p:cNvSpPr>
          <p:nvPr/>
        </p:nvSpPr>
        <p:spPr>
          <a:xfrm>
            <a:off x="2571184" y="332656"/>
            <a:ext cx="7049632" cy="6096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US" altLang="zh-CN" sz="2800" b="1" dirty="0">
                <a:solidFill>
                  <a:schemeClr val="tx1">
                    <a:lumMod val="65000"/>
                    <a:lumOff val="35000"/>
                  </a:schemeClr>
                </a:solidFill>
                <a:cs typeface="+mn-ea"/>
                <a:sym typeface="+mn-lt"/>
              </a:rPr>
              <a:t>CLICK HERE TO ADD TITLE</a:t>
            </a:r>
            <a:endParaRPr lang="zh-CN" altLang="zh-CN" sz="2800" b="1" dirty="0">
              <a:solidFill>
                <a:schemeClr val="tx1">
                  <a:lumMod val="65000"/>
                  <a:lumOff val="35000"/>
                </a:schemeClr>
              </a:solidFill>
              <a:cs typeface="+mn-ea"/>
              <a:sym typeface="+mn-lt"/>
            </a:endParaRPr>
          </a:p>
        </p:txBody>
      </p:sp>
    </p:spTree>
    <p:extLst>
      <p:ext uri="{BB962C8B-B14F-4D97-AF65-F5344CB8AC3E}">
        <p14:creationId xmlns:p14="http://schemas.microsoft.com/office/powerpoint/2010/main" val="2320916608"/>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500"/>
                                        <p:tgtEl>
                                          <p:spTgt spid="3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500"/>
                                        <p:tgtEl>
                                          <p:spTgt spid="18"/>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down)">
                                      <p:cBhvr>
                                        <p:cTn id="15" dur="500"/>
                                        <p:tgtEl>
                                          <p:spTgt spid="10"/>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down)">
                                      <p:cBhvr>
                                        <p:cTn id="19" dur="500"/>
                                        <p:tgtEl>
                                          <p:spTgt spid="11"/>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up)">
                                      <p:cBhvr>
                                        <p:cTn id="23" dur="500"/>
                                        <p:tgtEl>
                                          <p:spTgt spid="4"/>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up)">
                                      <p:cBhvr>
                                        <p:cTn id="27" dur="500"/>
                                        <p:tgtEl>
                                          <p:spTgt spid="15"/>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down)">
                                      <p:cBhvr>
                                        <p:cTn id="31" dur="500"/>
                                        <p:tgtEl>
                                          <p:spTgt spid="7"/>
                                        </p:tgtEl>
                                      </p:cBhvr>
                                    </p:animEffect>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down)">
                                      <p:cBhvr>
                                        <p:cTn id="35" dur="500"/>
                                        <p:tgtEl>
                                          <p:spTgt spid="12"/>
                                        </p:tgtEl>
                                      </p:cBhvr>
                                    </p:animEffect>
                                  </p:childTnLst>
                                </p:cTn>
                              </p:par>
                            </p:childTnLst>
                          </p:cTn>
                        </p:par>
                        <p:par>
                          <p:cTn id="36" fill="hold">
                            <p:stCondLst>
                              <p:cond delay="4000"/>
                            </p:stCondLst>
                            <p:childTnLst>
                              <p:par>
                                <p:cTn id="37" presetID="22" presetClass="entr" presetSubtype="1" fill="hold" nodeType="after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wipe(up)">
                                      <p:cBhvr>
                                        <p:cTn id="39" dur="500"/>
                                        <p:tgtEl>
                                          <p:spTgt spid="5"/>
                                        </p:tgtEl>
                                      </p:cBhvr>
                                    </p:animEffect>
                                  </p:childTnLst>
                                </p:cTn>
                              </p:par>
                            </p:childTnLst>
                          </p:cTn>
                        </p:par>
                        <p:par>
                          <p:cTn id="40" fill="hold">
                            <p:stCondLst>
                              <p:cond delay="4500"/>
                            </p:stCondLst>
                            <p:childTnLst>
                              <p:par>
                                <p:cTn id="41" presetID="22" presetClass="entr" presetSubtype="1"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wipe(up)">
                                      <p:cBhvr>
                                        <p:cTn id="43" dur="500"/>
                                        <p:tgtEl>
                                          <p:spTgt spid="16"/>
                                        </p:tgtEl>
                                      </p:cBhvr>
                                    </p:animEffect>
                                  </p:childTnLst>
                                </p:cTn>
                              </p:par>
                            </p:childTnLst>
                          </p:cTn>
                        </p:par>
                        <p:par>
                          <p:cTn id="44" fill="hold">
                            <p:stCondLst>
                              <p:cond delay="5000"/>
                            </p:stCondLst>
                            <p:childTnLst>
                              <p:par>
                                <p:cTn id="45" presetID="22" presetClass="entr" presetSubtype="4" fill="hold" nodeType="after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wipe(down)">
                                      <p:cBhvr>
                                        <p:cTn id="47" dur="500"/>
                                        <p:tgtEl>
                                          <p:spTgt spid="8"/>
                                        </p:tgtEl>
                                      </p:cBhvr>
                                    </p:animEffect>
                                  </p:childTnLst>
                                </p:cTn>
                              </p:par>
                            </p:childTnLst>
                          </p:cTn>
                        </p:par>
                        <p:par>
                          <p:cTn id="48" fill="hold">
                            <p:stCondLst>
                              <p:cond delay="5500"/>
                            </p:stCondLst>
                            <p:childTnLst>
                              <p:par>
                                <p:cTn id="49" presetID="22" presetClass="entr" presetSubtype="4"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wipe(down)">
                                      <p:cBhvr>
                                        <p:cTn id="51" dur="500"/>
                                        <p:tgtEl>
                                          <p:spTgt spid="13"/>
                                        </p:tgtEl>
                                      </p:cBhvr>
                                    </p:animEffect>
                                  </p:childTnLst>
                                </p:cTn>
                              </p:par>
                            </p:childTnLst>
                          </p:cTn>
                        </p:par>
                        <p:par>
                          <p:cTn id="52" fill="hold">
                            <p:stCondLst>
                              <p:cond delay="6000"/>
                            </p:stCondLst>
                            <p:childTnLst>
                              <p:par>
                                <p:cTn id="53" presetID="22" presetClass="entr" presetSubtype="1" fill="hold" nodeType="afterEffect">
                                  <p:stCondLst>
                                    <p:cond delay="0"/>
                                  </p:stCondLst>
                                  <p:childTnLst>
                                    <p:set>
                                      <p:cBhvr>
                                        <p:cTn id="54" dur="1" fill="hold">
                                          <p:stCondLst>
                                            <p:cond delay="0"/>
                                          </p:stCondLst>
                                        </p:cTn>
                                        <p:tgtEl>
                                          <p:spTgt spid="6"/>
                                        </p:tgtEl>
                                        <p:attrNameLst>
                                          <p:attrName>style.visibility</p:attrName>
                                        </p:attrNameLst>
                                      </p:cBhvr>
                                      <p:to>
                                        <p:strVal val="visible"/>
                                      </p:to>
                                    </p:set>
                                    <p:animEffect transition="in" filter="wipe(up)">
                                      <p:cBhvr>
                                        <p:cTn id="55" dur="500"/>
                                        <p:tgtEl>
                                          <p:spTgt spid="6"/>
                                        </p:tgtEl>
                                      </p:cBhvr>
                                    </p:animEffect>
                                  </p:childTnLst>
                                </p:cTn>
                              </p:par>
                            </p:childTnLst>
                          </p:cTn>
                        </p:par>
                        <p:par>
                          <p:cTn id="56" fill="hold">
                            <p:stCondLst>
                              <p:cond delay="6500"/>
                            </p:stCondLst>
                            <p:childTnLst>
                              <p:par>
                                <p:cTn id="57" presetID="22" presetClass="entr" presetSubtype="1" fill="hold" grpId="0" nodeType="after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wipe(up)">
                                      <p:cBhvr>
                                        <p:cTn id="59" dur="500"/>
                                        <p:tgtEl>
                                          <p:spTgt spid="17"/>
                                        </p:tgtEl>
                                      </p:cBhvr>
                                    </p:animEffect>
                                  </p:childTnLst>
                                </p:cTn>
                              </p:par>
                            </p:childTnLst>
                          </p:cTn>
                        </p:par>
                        <p:par>
                          <p:cTn id="60" fill="hold">
                            <p:stCondLst>
                              <p:cond delay="7000"/>
                            </p:stCondLst>
                            <p:childTnLst>
                              <p:par>
                                <p:cTn id="61" presetID="22" presetClass="entr" presetSubtype="4" fill="hold" nodeType="afterEffect">
                                  <p:stCondLst>
                                    <p:cond delay="0"/>
                                  </p:stCondLst>
                                  <p:childTnLst>
                                    <p:set>
                                      <p:cBhvr>
                                        <p:cTn id="62" dur="1" fill="hold">
                                          <p:stCondLst>
                                            <p:cond delay="0"/>
                                          </p:stCondLst>
                                        </p:cTn>
                                        <p:tgtEl>
                                          <p:spTgt spid="9"/>
                                        </p:tgtEl>
                                        <p:attrNameLst>
                                          <p:attrName>style.visibility</p:attrName>
                                        </p:attrNameLst>
                                      </p:cBhvr>
                                      <p:to>
                                        <p:strVal val="visible"/>
                                      </p:to>
                                    </p:set>
                                    <p:animEffect transition="in" filter="wipe(down)">
                                      <p:cBhvr>
                                        <p:cTn id="63" dur="500"/>
                                        <p:tgtEl>
                                          <p:spTgt spid="9"/>
                                        </p:tgtEl>
                                      </p:cBhvr>
                                    </p:animEffect>
                                  </p:childTnLst>
                                </p:cTn>
                              </p:par>
                            </p:childTnLst>
                          </p:cTn>
                        </p:par>
                        <p:par>
                          <p:cTn id="64" fill="hold">
                            <p:stCondLst>
                              <p:cond delay="7500"/>
                            </p:stCondLst>
                            <p:childTnLst>
                              <p:par>
                                <p:cTn id="65" presetID="22" presetClass="entr" presetSubtype="4" fill="hold" grpId="0" nodeType="afterEffect">
                                  <p:stCondLst>
                                    <p:cond delay="0"/>
                                  </p:stCondLst>
                                  <p:childTnLst>
                                    <p:set>
                                      <p:cBhvr>
                                        <p:cTn id="66" dur="1" fill="hold">
                                          <p:stCondLst>
                                            <p:cond delay="0"/>
                                          </p:stCondLst>
                                        </p:cTn>
                                        <p:tgtEl>
                                          <p:spTgt spid="14"/>
                                        </p:tgtEl>
                                        <p:attrNameLst>
                                          <p:attrName>style.visibility</p:attrName>
                                        </p:attrNameLst>
                                      </p:cBhvr>
                                      <p:to>
                                        <p:strVal val="visible"/>
                                      </p:to>
                                    </p:set>
                                    <p:animEffect transition="in" filter="wipe(down)">
                                      <p:cBhvr>
                                        <p:cTn id="6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6" grpId="0"/>
      <p:bldP spid="17" grpId="0"/>
      <p:bldP spid="3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 Placeholder 8"/>
          <p:cNvSpPr txBox="1">
            <a:spLocks/>
          </p:cNvSpPr>
          <p:nvPr/>
        </p:nvSpPr>
        <p:spPr>
          <a:xfrm>
            <a:off x="2571184" y="332656"/>
            <a:ext cx="7049632" cy="6096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US" altLang="zh-CN" sz="2800" b="1" dirty="0">
                <a:solidFill>
                  <a:schemeClr val="tx1">
                    <a:lumMod val="65000"/>
                    <a:lumOff val="35000"/>
                  </a:schemeClr>
                </a:solidFill>
                <a:cs typeface="+mn-ea"/>
                <a:sym typeface="+mn-lt"/>
              </a:rPr>
              <a:t>CLICK HERE TO ADD TITLE</a:t>
            </a:r>
            <a:endParaRPr lang="zh-CN" altLang="zh-CN" sz="2800" b="1" dirty="0">
              <a:solidFill>
                <a:schemeClr val="tx1">
                  <a:lumMod val="65000"/>
                  <a:lumOff val="35000"/>
                </a:schemeClr>
              </a:solidFill>
              <a:cs typeface="+mn-ea"/>
              <a:sym typeface="+mn-lt"/>
            </a:endParaRPr>
          </a:p>
        </p:txBody>
      </p:sp>
      <p:cxnSp>
        <p:nvCxnSpPr>
          <p:cNvPr id="22" name="直接箭头连接符 21"/>
          <p:cNvCxnSpPr/>
          <p:nvPr/>
        </p:nvCxnSpPr>
        <p:spPr>
          <a:xfrm flipH="1" flipV="1">
            <a:off x="3294710" y="2207362"/>
            <a:ext cx="251765" cy="250692"/>
          </a:xfrm>
          <a:prstGeom prst="straightConnector1">
            <a:avLst/>
          </a:prstGeom>
          <a:ln w="12700">
            <a:solidFill>
              <a:schemeClr val="tx2">
                <a:lumMod val="40000"/>
                <a:lumOff val="6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3" name="直接箭头连接符 22"/>
          <p:cNvCxnSpPr/>
          <p:nvPr/>
        </p:nvCxnSpPr>
        <p:spPr>
          <a:xfrm flipH="1">
            <a:off x="3294710" y="4232654"/>
            <a:ext cx="251765" cy="250692"/>
          </a:xfrm>
          <a:prstGeom prst="straightConnector1">
            <a:avLst/>
          </a:prstGeom>
          <a:ln w="12700">
            <a:solidFill>
              <a:schemeClr val="tx2">
                <a:lumMod val="40000"/>
                <a:lumOff val="6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4" name="直接箭头连接符 23"/>
          <p:cNvCxnSpPr/>
          <p:nvPr/>
        </p:nvCxnSpPr>
        <p:spPr>
          <a:xfrm flipH="1">
            <a:off x="2805523" y="3345354"/>
            <a:ext cx="337727" cy="0"/>
          </a:xfrm>
          <a:prstGeom prst="straightConnector1">
            <a:avLst/>
          </a:prstGeom>
          <a:ln w="12700">
            <a:solidFill>
              <a:schemeClr val="tx2">
                <a:lumMod val="40000"/>
                <a:lumOff val="6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5" name="直接箭头连接符 24"/>
          <p:cNvCxnSpPr/>
          <p:nvPr/>
        </p:nvCxnSpPr>
        <p:spPr>
          <a:xfrm flipV="1">
            <a:off x="8643063" y="2207362"/>
            <a:ext cx="251765" cy="250692"/>
          </a:xfrm>
          <a:prstGeom prst="straightConnector1">
            <a:avLst/>
          </a:prstGeom>
          <a:ln w="12700">
            <a:solidFill>
              <a:schemeClr val="tx2">
                <a:lumMod val="40000"/>
                <a:lumOff val="6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6" name="直接箭头连接符 25"/>
          <p:cNvCxnSpPr/>
          <p:nvPr/>
        </p:nvCxnSpPr>
        <p:spPr>
          <a:xfrm>
            <a:off x="8643063" y="4232654"/>
            <a:ext cx="251765" cy="250692"/>
          </a:xfrm>
          <a:prstGeom prst="straightConnector1">
            <a:avLst/>
          </a:prstGeom>
          <a:ln w="12700">
            <a:solidFill>
              <a:schemeClr val="tx2">
                <a:lumMod val="40000"/>
                <a:lumOff val="6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7" name="直接箭头连接符 26"/>
          <p:cNvCxnSpPr/>
          <p:nvPr/>
        </p:nvCxnSpPr>
        <p:spPr>
          <a:xfrm>
            <a:off x="9046288" y="3345354"/>
            <a:ext cx="337727" cy="0"/>
          </a:xfrm>
          <a:prstGeom prst="straightConnector1">
            <a:avLst/>
          </a:prstGeom>
          <a:ln w="12700">
            <a:solidFill>
              <a:schemeClr val="tx2">
                <a:lumMod val="40000"/>
                <a:lumOff val="60000"/>
              </a:schemeClr>
            </a:solidFill>
            <a:tailEnd type="arrow"/>
          </a:ln>
        </p:spPr>
        <p:style>
          <a:lnRef idx="1">
            <a:schemeClr val="accent1"/>
          </a:lnRef>
          <a:fillRef idx="0">
            <a:schemeClr val="accent1"/>
          </a:fillRef>
          <a:effectRef idx="0">
            <a:schemeClr val="accent1"/>
          </a:effectRef>
          <a:fontRef idx="minor">
            <a:schemeClr val="tx1"/>
          </a:fontRef>
        </p:style>
      </p:cxnSp>
      <p:grpSp>
        <p:nvGrpSpPr>
          <p:cNvPr id="28" name="组合 27"/>
          <p:cNvGrpSpPr/>
          <p:nvPr/>
        </p:nvGrpSpPr>
        <p:grpSpPr>
          <a:xfrm>
            <a:off x="5770515" y="3019868"/>
            <a:ext cx="650970" cy="650970"/>
            <a:chOff x="5770515" y="3286125"/>
            <a:chExt cx="650970" cy="650970"/>
          </a:xfrm>
        </p:grpSpPr>
        <p:sp>
          <p:nvSpPr>
            <p:cNvPr id="29" name="椭圆 28"/>
            <p:cNvSpPr/>
            <p:nvPr/>
          </p:nvSpPr>
          <p:spPr>
            <a:xfrm>
              <a:off x="5770515" y="3286125"/>
              <a:ext cx="650970" cy="650970"/>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5840161" y="3426945"/>
              <a:ext cx="511679" cy="369332"/>
            </a:xfrm>
            <a:prstGeom prst="rect">
              <a:avLst/>
            </a:prstGeom>
          </p:spPr>
          <p:txBody>
            <a:bodyPr wrap="none" anchor="ctr">
              <a:spAutoFit/>
            </a:bodyPr>
            <a:lstStyle/>
            <a:p>
              <a:pPr algn="ctr"/>
              <a:r>
                <a:rPr lang="en-US" altLang="zh-CN" dirty="0" smtClean="0">
                  <a:solidFill>
                    <a:schemeClr val="bg1"/>
                  </a:solidFill>
                </a:rPr>
                <a:t>VS</a:t>
              </a:r>
              <a:endParaRPr lang="zh-CN" altLang="en-US" dirty="0">
                <a:solidFill>
                  <a:schemeClr val="bg1"/>
                </a:solidFill>
              </a:endParaRPr>
            </a:p>
          </p:txBody>
        </p:sp>
      </p:grpSp>
      <p:grpSp>
        <p:nvGrpSpPr>
          <p:cNvPr id="31" name="组合 30"/>
          <p:cNvGrpSpPr/>
          <p:nvPr/>
        </p:nvGrpSpPr>
        <p:grpSpPr>
          <a:xfrm>
            <a:off x="3244850" y="2240454"/>
            <a:ext cx="2209800" cy="2209800"/>
            <a:chOff x="3244850" y="2506711"/>
            <a:chExt cx="2209800" cy="2209800"/>
          </a:xfrm>
        </p:grpSpPr>
        <p:sp>
          <p:nvSpPr>
            <p:cNvPr id="32" name="椭圆 31"/>
            <p:cNvSpPr/>
            <p:nvPr/>
          </p:nvSpPr>
          <p:spPr>
            <a:xfrm>
              <a:off x="3244850" y="2506711"/>
              <a:ext cx="2209800" cy="2209800"/>
            </a:xfrm>
            <a:prstGeom prst="ellipse">
              <a:avLst/>
            </a:prstGeom>
            <a:solidFill>
              <a:schemeClr val="bg1">
                <a:lumMod val="95000"/>
              </a:schemeClr>
            </a:solidFill>
            <a:ln w="15875" cap="rnd">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p:cNvGrpSpPr/>
            <p:nvPr/>
          </p:nvGrpSpPr>
          <p:grpSpPr>
            <a:xfrm>
              <a:off x="3495542" y="2757403"/>
              <a:ext cx="1708416" cy="1708416"/>
              <a:chOff x="3495542" y="2757403"/>
              <a:chExt cx="1708416" cy="1708416"/>
            </a:xfrm>
          </p:grpSpPr>
          <p:sp>
            <p:nvSpPr>
              <p:cNvPr id="34" name="椭圆 33"/>
              <p:cNvSpPr/>
              <p:nvPr/>
            </p:nvSpPr>
            <p:spPr>
              <a:xfrm>
                <a:off x="3495542" y="2757403"/>
                <a:ext cx="1708416" cy="1708416"/>
              </a:xfrm>
              <a:prstGeom prst="ellipse">
                <a:avLst/>
              </a:prstGeom>
              <a:blipFill dpi="0" rotWithShape="1">
                <a:blip r:embed="rId4"/>
                <a:srcRect/>
                <a:tile tx="0" ty="0" sx="50000" sy="50000" flip="none" algn="tl"/>
              </a:blip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5" name="Freeform 98"/>
              <p:cNvSpPr>
                <a:spLocks noEditPoints="1"/>
              </p:cNvSpPr>
              <p:nvPr/>
            </p:nvSpPr>
            <p:spPr bwMode="auto">
              <a:xfrm>
                <a:off x="4049963" y="3061557"/>
                <a:ext cx="599574" cy="602524"/>
              </a:xfrm>
              <a:custGeom>
                <a:avLst/>
                <a:gdLst>
                  <a:gd name="T0" fmla="*/ 580 w 1017"/>
                  <a:gd name="T1" fmla="*/ 688 h 1018"/>
                  <a:gd name="T2" fmla="*/ 668 w 1017"/>
                  <a:gd name="T3" fmla="*/ 640 h 1018"/>
                  <a:gd name="T4" fmla="*/ 738 w 1017"/>
                  <a:gd name="T5" fmla="*/ 559 h 1018"/>
                  <a:gd name="T6" fmla="*/ 782 w 1017"/>
                  <a:gd name="T7" fmla="*/ 453 h 1018"/>
                  <a:gd name="T8" fmla="*/ 795 w 1017"/>
                  <a:gd name="T9" fmla="*/ 349 h 1018"/>
                  <a:gd name="T10" fmla="*/ 778 w 1017"/>
                  <a:gd name="T11" fmla="*/ 229 h 1018"/>
                  <a:gd name="T12" fmla="*/ 730 w 1017"/>
                  <a:gd name="T13" fmla="*/ 127 h 1018"/>
                  <a:gd name="T14" fmla="*/ 657 w 1017"/>
                  <a:gd name="T15" fmla="*/ 51 h 1018"/>
                  <a:gd name="T16" fmla="*/ 567 w 1017"/>
                  <a:gd name="T17" fmla="*/ 7 h 1018"/>
                  <a:gd name="T18" fmla="*/ 480 w 1017"/>
                  <a:gd name="T19" fmla="*/ 2 h 1018"/>
                  <a:gd name="T20" fmla="*/ 384 w 1017"/>
                  <a:gd name="T21" fmla="*/ 34 h 1018"/>
                  <a:gd name="T22" fmla="*/ 304 w 1017"/>
                  <a:gd name="T23" fmla="*/ 105 h 1018"/>
                  <a:gd name="T24" fmla="*/ 255 w 1017"/>
                  <a:gd name="T25" fmla="*/ 187 h 1018"/>
                  <a:gd name="T26" fmla="*/ 225 w 1017"/>
                  <a:gd name="T27" fmla="*/ 299 h 1018"/>
                  <a:gd name="T28" fmla="*/ 225 w 1017"/>
                  <a:gd name="T29" fmla="*/ 403 h 1018"/>
                  <a:gd name="T30" fmla="*/ 256 w 1017"/>
                  <a:gd name="T31" fmla="*/ 517 h 1018"/>
                  <a:gd name="T32" fmla="*/ 317 w 1017"/>
                  <a:gd name="T33" fmla="*/ 609 h 1018"/>
                  <a:gd name="T34" fmla="*/ 397 w 1017"/>
                  <a:gd name="T35" fmla="*/ 672 h 1018"/>
                  <a:gd name="T36" fmla="*/ 494 w 1017"/>
                  <a:gd name="T37" fmla="*/ 699 h 1018"/>
                  <a:gd name="T38" fmla="*/ 543 w 1017"/>
                  <a:gd name="T39" fmla="*/ 67 h 1018"/>
                  <a:gd name="T40" fmla="*/ 633 w 1017"/>
                  <a:gd name="T41" fmla="*/ 112 h 1018"/>
                  <a:gd name="T42" fmla="*/ 721 w 1017"/>
                  <a:gd name="T43" fmla="*/ 265 h 1018"/>
                  <a:gd name="T44" fmla="*/ 721 w 1017"/>
                  <a:gd name="T45" fmla="*/ 435 h 1018"/>
                  <a:gd name="T46" fmla="*/ 633 w 1017"/>
                  <a:gd name="T47" fmla="*/ 588 h 1018"/>
                  <a:gd name="T48" fmla="*/ 543 w 1017"/>
                  <a:gd name="T49" fmla="*/ 633 h 1018"/>
                  <a:gd name="T50" fmla="*/ 474 w 1017"/>
                  <a:gd name="T51" fmla="*/ 633 h 1018"/>
                  <a:gd name="T52" fmla="*/ 384 w 1017"/>
                  <a:gd name="T53" fmla="*/ 588 h 1018"/>
                  <a:gd name="T54" fmla="*/ 296 w 1017"/>
                  <a:gd name="T55" fmla="*/ 435 h 1018"/>
                  <a:gd name="T56" fmla="*/ 296 w 1017"/>
                  <a:gd name="T57" fmla="*/ 265 h 1018"/>
                  <a:gd name="T58" fmla="*/ 384 w 1017"/>
                  <a:gd name="T59" fmla="*/ 112 h 1018"/>
                  <a:gd name="T60" fmla="*/ 474 w 1017"/>
                  <a:gd name="T61" fmla="*/ 67 h 1018"/>
                  <a:gd name="T62" fmla="*/ 725 w 1017"/>
                  <a:gd name="T63" fmla="*/ 637 h 1018"/>
                  <a:gd name="T64" fmla="*/ 700 w 1017"/>
                  <a:gd name="T65" fmla="*/ 668 h 1018"/>
                  <a:gd name="T66" fmla="*/ 719 w 1017"/>
                  <a:gd name="T67" fmla="*/ 697 h 1018"/>
                  <a:gd name="T68" fmla="*/ 818 w 1017"/>
                  <a:gd name="T69" fmla="*/ 717 h 1018"/>
                  <a:gd name="T70" fmla="*/ 927 w 1017"/>
                  <a:gd name="T71" fmla="*/ 816 h 1018"/>
                  <a:gd name="T72" fmla="*/ 953 w 1017"/>
                  <a:gd name="T73" fmla="*/ 929 h 1018"/>
                  <a:gd name="T74" fmla="*/ 922 w 1017"/>
                  <a:gd name="T75" fmla="*/ 954 h 1018"/>
                  <a:gd name="T76" fmla="*/ 69 w 1017"/>
                  <a:gd name="T77" fmla="*/ 941 h 1018"/>
                  <a:gd name="T78" fmla="*/ 73 w 1017"/>
                  <a:gd name="T79" fmla="*/ 856 h 1018"/>
                  <a:gd name="T80" fmla="*/ 162 w 1017"/>
                  <a:gd name="T81" fmla="*/ 738 h 1018"/>
                  <a:gd name="T82" fmla="*/ 285 w 1017"/>
                  <a:gd name="T83" fmla="*/ 700 h 1018"/>
                  <a:gd name="T84" fmla="*/ 318 w 1017"/>
                  <a:gd name="T85" fmla="*/ 674 h 1018"/>
                  <a:gd name="T86" fmla="*/ 304 w 1017"/>
                  <a:gd name="T87" fmla="*/ 641 h 1018"/>
                  <a:gd name="T88" fmla="*/ 243 w 1017"/>
                  <a:gd name="T89" fmla="*/ 639 h 1018"/>
                  <a:gd name="T90" fmla="*/ 149 w 1017"/>
                  <a:gd name="T91" fmla="*/ 670 h 1018"/>
                  <a:gd name="T92" fmla="*/ 74 w 1017"/>
                  <a:gd name="T93" fmla="*/ 730 h 1018"/>
                  <a:gd name="T94" fmla="*/ 23 w 1017"/>
                  <a:gd name="T95" fmla="*/ 811 h 1018"/>
                  <a:gd name="T96" fmla="*/ 0 w 1017"/>
                  <a:gd name="T97" fmla="*/ 907 h 1018"/>
                  <a:gd name="T98" fmla="*/ 11 w 1017"/>
                  <a:gd name="T99" fmla="*/ 967 h 1018"/>
                  <a:gd name="T100" fmla="*/ 58 w 1017"/>
                  <a:gd name="T101" fmla="*/ 1010 h 1018"/>
                  <a:gd name="T102" fmla="*/ 931 w 1017"/>
                  <a:gd name="T103" fmla="*/ 1017 h 1018"/>
                  <a:gd name="T104" fmla="*/ 989 w 1017"/>
                  <a:gd name="T105" fmla="*/ 990 h 1018"/>
                  <a:gd name="T106" fmla="*/ 1017 w 1017"/>
                  <a:gd name="T107" fmla="*/ 932 h 1018"/>
                  <a:gd name="T108" fmla="*/ 1009 w 1017"/>
                  <a:gd name="T109" fmla="*/ 850 h 1018"/>
                  <a:gd name="T110" fmla="*/ 969 w 1017"/>
                  <a:gd name="T111" fmla="*/ 762 h 1018"/>
                  <a:gd name="T112" fmla="*/ 902 w 1017"/>
                  <a:gd name="T113" fmla="*/ 693 h 1018"/>
                  <a:gd name="T114" fmla="*/ 817 w 1017"/>
                  <a:gd name="T115" fmla="*/ 649 h 1018"/>
                  <a:gd name="T116" fmla="*/ 731 w 1017"/>
                  <a:gd name="T117" fmla="*/ 636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7" h="1018">
                    <a:moveTo>
                      <a:pt x="509" y="700"/>
                    </a:moveTo>
                    <a:lnTo>
                      <a:pt x="509" y="700"/>
                    </a:lnTo>
                    <a:lnTo>
                      <a:pt x="524" y="699"/>
                    </a:lnTo>
                    <a:lnTo>
                      <a:pt x="538" y="698"/>
                    </a:lnTo>
                    <a:lnTo>
                      <a:pt x="553" y="696"/>
                    </a:lnTo>
                    <a:lnTo>
                      <a:pt x="567" y="693"/>
                    </a:lnTo>
                    <a:lnTo>
                      <a:pt x="580" y="688"/>
                    </a:lnTo>
                    <a:lnTo>
                      <a:pt x="593" y="684"/>
                    </a:lnTo>
                    <a:lnTo>
                      <a:pt x="607" y="679"/>
                    </a:lnTo>
                    <a:lnTo>
                      <a:pt x="620" y="672"/>
                    </a:lnTo>
                    <a:lnTo>
                      <a:pt x="633" y="665"/>
                    </a:lnTo>
                    <a:lnTo>
                      <a:pt x="645" y="657"/>
                    </a:lnTo>
                    <a:lnTo>
                      <a:pt x="657" y="649"/>
                    </a:lnTo>
                    <a:lnTo>
                      <a:pt x="668" y="640"/>
                    </a:lnTo>
                    <a:lnTo>
                      <a:pt x="680" y="630"/>
                    </a:lnTo>
                    <a:lnTo>
                      <a:pt x="691" y="620"/>
                    </a:lnTo>
                    <a:lnTo>
                      <a:pt x="701" y="609"/>
                    </a:lnTo>
                    <a:lnTo>
                      <a:pt x="711" y="597"/>
                    </a:lnTo>
                    <a:lnTo>
                      <a:pt x="720" y="585"/>
                    </a:lnTo>
                    <a:lnTo>
                      <a:pt x="730" y="573"/>
                    </a:lnTo>
                    <a:lnTo>
                      <a:pt x="738" y="559"/>
                    </a:lnTo>
                    <a:lnTo>
                      <a:pt x="746" y="546"/>
                    </a:lnTo>
                    <a:lnTo>
                      <a:pt x="753" y="531"/>
                    </a:lnTo>
                    <a:lnTo>
                      <a:pt x="761" y="517"/>
                    </a:lnTo>
                    <a:lnTo>
                      <a:pt x="766" y="502"/>
                    </a:lnTo>
                    <a:lnTo>
                      <a:pt x="773" y="486"/>
                    </a:lnTo>
                    <a:lnTo>
                      <a:pt x="778" y="470"/>
                    </a:lnTo>
                    <a:lnTo>
                      <a:pt x="782" y="453"/>
                    </a:lnTo>
                    <a:lnTo>
                      <a:pt x="785" y="437"/>
                    </a:lnTo>
                    <a:lnTo>
                      <a:pt x="789" y="420"/>
                    </a:lnTo>
                    <a:lnTo>
                      <a:pt x="792" y="403"/>
                    </a:lnTo>
                    <a:lnTo>
                      <a:pt x="793" y="386"/>
                    </a:lnTo>
                    <a:lnTo>
                      <a:pt x="794" y="368"/>
                    </a:lnTo>
                    <a:lnTo>
                      <a:pt x="795" y="349"/>
                    </a:lnTo>
                    <a:lnTo>
                      <a:pt x="795" y="349"/>
                    </a:lnTo>
                    <a:lnTo>
                      <a:pt x="794" y="332"/>
                    </a:lnTo>
                    <a:lnTo>
                      <a:pt x="793" y="314"/>
                    </a:lnTo>
                    <a:lnTo>
                      <a:pt x="792" y="297"/>
                    </a:lnTo>
                    <a:lnTo>
                      <a:pt x="789" y="280"/>
                    </a:lnTo>
                    <a:lnTo>
                      <a:pt x="785" y="262"/>
                    </a:lnTo>
                    <a:lnTo>
                      <a:pt x="782" y="246"/>
                    </a:lnTo>
                    <a:lnTo>
                      <a:pt x="778" y="229"/>
                    </a:lnTo>
                    <a:lnTo>
                      <a:pt x="773" y="214"/>
                    </a:lnTo>
                    <a:lnTo>
                      <a:pt x="766" y="198"/>
                    </a:lnTo>
                    <a:lnTo>
                      <a:pt x="761" y="183"/>
                    </a:lnTo>
                    <a:lnTo>
                      <a:pt x="753" y="168"/>
                    </a:lnTo>
                    <a:lnTo>
                      <a:pt x="746" y="154"/>
                    </a:lnTo>
                    <a:lnTo>
                      <a:pt x="738" y="140"/>
                    </a:lnTo>
                    <a:lnTo>
                      <a:pt x="730" y="127"/>
                    </a:lnTo>
                    <a:lnTo>
                      <a:pt x="720" y="114"/>
                    </a:lnTo>
                    <a:lnTo>
                      <a:pt x="711" y="103"/>
                    </a:lnTo>
                    <a:lnTo>
                      <a:pt x="701" y="91"/>
                    </a:lnTo>
                    <a:lnTo>
                      <a:pt x="691" y="80"/>
                    </a:lnTo>
                    <a:lnTo>
                      <a:pt x="679" y="69"/>
                    </a:lnTo>
                    <a:lnTo>
                      <a:pt x="668" y="60"/>
                    </a:lnTo>
                    <a:lnTo>
                      <a:pt x="657" y="51"/>
                    </a:lnTo>
                    <a:lnTo>
                      <a:pt x="645" y="43"/>
                    </a:lnTo>
                    <a:lnTo>
                      <a:pt x="633" y="35"/>
                    </a:lnTo>
                    <a:lnTo>
                      <a:pt x="620" y="27"/>
                    </a:lnTo>
                    <a:lnTo>
                      <a:pt x="607" y="21"/>
                    </a:lnTo>
                    <a:lnTo>
                      <a:pt x="593" y="16"/>
                    </a:lnTo>
                    <a:lnTo>
                      <a:pt x="580" y="11"/>
                    </a:lnTo>
                    <a:lnTo>
                      <a:pt x="567" y="7"/>
                    </a:lnTo>
                    <a:lnTo>
                      <a:pt x="553" y="4"/>
                    </a:lnTo>
                    <a:lnTo>
                      <a:pt x="538" y="2"/>
                    </a:lnTo>
                    <a:lnTo>
                      <a:pt x="524" y="1"/>
                    </a:lnTo>
                    <a:lnTo>
                      <a:pt x="509" y="0"/>
                    </a:lnTo>
                    <a:lnTo>
                      <a:pt x="509" y="0"/>
                    </a:lnTo>
                    <a:lnTo>
                      <a:pt x="494" y="1"/>
                    </a:lnTo>
                    <a:lnTo>
                      <a:pt x="480" y="2"/>
                    </a:lnTo>
                    <a:lnTo>
                      <a:pt x="466" y="4"/>
                    </a:lnTo>
                    <a:lnTo>
                      <a:pt x="452" y="7"/>
                    </a:lnTo>
                    <a:lnTo>
                      <a:pt x="438" y="10"/>
                    </a:lnTo>
                    <a:lnTo>
                      <a:pt x="424" y="16"/>
                    </a:lnTo>
                    <a:lnTo>
                      <a:pt x="411" y="21"/>
                    </a:lnTo>
                    <a:lnTo>
                      <a:pt x="397" y="27"/>
                    </a:lnTo>
                    <a:lnTo>
                      <a:pt x="384" y="34"/>
                    </a:lnTo>
                    <a:lnTo>
                      <a:pt x="372" y="43"/>
                    </a:lnTo>
                    <a:lnTo>
                      <a:pt x="359" y="51"/>
                    </a:lnTo>
                    <a:lnTo>
                      <a:pt x="348" y="60"/>
                    </a:lnTo>
                    <a:lnTo>
                      <a:pt x="336" y="70"/>
                    </a:lnTo>
                    <a:lnTo>
                      <a:pt x="325" y="81"/>
                    </a:lnTo>
                    <a:lnTo>
                      <a:pt x="314" y="93"/>
                    </a:lnTo>
                    <a:lnTo>
                      <a:pt x="304" y="105"/>
                    </a:lnTo>
                    <a:lnTo>
                      <a:pt x="304" y="105"/>
                    </a:lnTo>
                    <a:lnTo>
                      <a:pt x="294" y="118"/>
                    </a:lnTo>
                    <a:lnTo>
                      <a:pt x="285" y="130"/>
                    </a:lnTo>
                    <a:lnTo>
                      <a:pt x="277" y="144"/>
                    </a:lnTo>
                    <a:lnTo>
                      <a:pt x="269" y="158"/>
                    </a:lnTo>
                    <a:lnTo>
                      <a:pt x="262" y="172"/>
                    </a:lnTo>
                    <a:lnTo>
                      <a:pt x="255" y="187"/>
                    </a:lnTo>
                    <a:lnTo>
                      <a:pt x="249" y="202"/>
                    </a:lnTo>
                    <a:lnTo>
                      <a:pt x="244" y="217"/>
                    </a:lnTo>
                    <a:lnTo>
                      <a:pt x="238" y="233"/>
                    </a:lnTo>
                    <a:lnTo>
                      <a:pt x="234" y="250"/>
                    </a:lnTo>
                    <a:lnTo>
                      <a:pt x="231" y="266"/>
                    </a:lnTo>
                    <a:lnTo>
                      <a:pt x="227" y="282"/>
                    </a:lnTo>
                    <a:lnTo>
                      <a:pt x="225" y="299"/>
                    </a:lnTo>
                    <a:lnTo>
                      <a:pt x="223" y="315"/>
                    </a:lnTo>
                    <a:lnTo>
                      <a:pt x="223" y="332"/>
                    </a:lnTo>
                    <a:lnTo>
                      <a:pt x="222" y="349"/>
                    </a:lnTo>
                    <a:lnTo>
                      <a:pt x="222" y="349"/>
                    </a:lnTo>
                    <a:lnTo>
                      <a:pt x="223" y="368"/>
                    </a:lnTo>
                    <a:lnTo>
                      <a:pt x="224" y="386"/>
                    </a:lnTo>
                    <a:lnTo>
                      <a:pt x="225" y="403"/>
                    </a:lnTo>
                    <a:lnTo>
                      <a:pt x="229" y="420"/>
                    </a:lnTo>
                    <a:lnTo>
                      <a:pt x="232" y="437"/>
                    </a:lnTo>
                    <a:lnTo>
                      <a:pt x="235" y="453"/>
                    </a:lnTo>
                    <a:lnTo>
                      <a:pt x="239" y="470"/>
                    </a:lnTo>
                    <a:lnTo>
                      <a:pt x="245" y="486"/>
                    </a:lnTo>
                    <a:lnTo>
                      <a:pt x="251" y="502"/>
                    </a:lnTo>
                    <a:lnTo>
                      <a:pt x="256" y="517"/>
                    </a:lnTo>
                    <a:lnTo>
                      <a:pt x="264" y="531"/>
                    </a:lnTo>
                    <a:lnTo>
                      <a:pt x="271" y="546"/>
                    </a:lnTo>
                    <a:lnTo>
                      <a:pt x="279" y="559"/>
                    </a:lnTo>
                    <a:lnTo>
                      <a:pt x="288" y="573"/>
                    </a:lnTo>
                    <a:lnTo>
                      <a:pt x="297" y="585"/>
                    </a:lnTo>
                    <a:lnTo>
                      <a:pt x="306" y="597"/>
                    </a:lnTo>
                    <a:lnTo>
                      <a:pt x="317" y="609"/>
                    </a:lnTo>
                    <a:lnTo>
                      <a:pt x="326" y="620"/>
                    </a:lnTo>
                    <a:lnTo>
                      <a:pt x="337" y="630"/>
                    </a:lnTo>
                    <a:lnTo>
                      <a:pt x="349" y="640"/>
                    </a:lnTo>
                    <a:lnTo>
                      <a:pt x="361" y="649"/>
                    </a:lnTo>
                    <a:lnTo>
                      <a:pt x="372" y="657"/>
                    </a:lnTo>
                    <a:lnTo>
                      <a:pt x="384" y="665"/>
                    </a:lnTo>
                    <a:lnTo>
                      <a:pt x="397" y="672"/>
                    </a:lnTo>
                    <a:lnTo>
                      <a:pt x="410" y="679"/>
                    </a:lnTo>
                    <a:lnTo>
                      <a:pt x="424" y="684"/>
                    </a:lnTo>
                    <a:lnTo>
                      <a:pt x="437" y="688"/>
                    </a:lnTo>
                    <a:lnTo>
                      <a:pt x="451" y="693"/>
                    </a:lnTo>
                    <a:lnTo>
                      <a:pt x="465" y="696"/>
                    </a:lnTo>
                    <a:lnTo>
                      <a:pt x="480" y="698"/>
                    </a:lnTo>
                    <a:lnTo>
                      <a:pt x="494" y="699"/>
                    </a:lnTo>
                    <a:lnTo>
                      <a:pt x="509" y="700"/>
                    </a:lnTo>
                    <a:lnTo>
                      <a:pt x="509" y="700"/>
                    </a:lnTo>
                    <a:close/>
                    <a:moveTo>
                      <a:pt x="509" y="64"/>
                    </a:moveTo>
                    <a:lnTo>
                      <a:pt x="509" y="64"/>
                    </a:lnTo>
                    <a:lnTo>
                      <a:pt x="520" y="64"/>
                    </a:lnTo>
                    <a:lnTo>
                      <a:pt x="531" y="65"/>
                    </a:lnTo>
                    <a:lnTo>
                      <a:pt x="543" y="67"/>
                    </a:lnTo>
                    <a:lnTo>
                      <a:pt x="554" y="69"/>
                    </a:lnTo>
                    <a:lnTo>
                      <a:pt x="564" y="73"/>
                    </a:lnTo>
                    <a:lnTo>
                      <a:pt x="575" y="77"/>
                    </a:lnTo>
                    <a:lnTo>
                      <a:pt x="585" y="81"/>
                    </a:lnTo>
                    <a:lnTo>
                      <a:pt x="596" y="87"/>
                    </a:lnTo>
                    <a:lnTo>
                      <a:pt x="615" y="98"/>
                    </a:lnTo>
                    <a:lnTo>
                      <a:pt x="633" y="112"/>
                    </a:lnTo>
                    <a:lnTo>
                      <a:pt x="650" y="129"/>
                    </a:lnTo>
                    <a:lnTo>
                      <a:pt x="666" y="148"/>
                    </a:lnTo>
                    <a:lnTo>
                      <a:pt x="680" y="168"/>
                    </a:lnTo>
                    <a:lnTo>
                      <a:pt x="693" y="190"/>
                    </a:lnTo>
                    <a:lnTo>
                      <a:pt x="704" y="213"/>
                    </a:lnTo>
                    <a:lnTo>
                      <a:pt x="714" y="239"/>
                    </a:lnTo>
                    <a:lnTo>
                      <a:pt x="721" y="265"/>
                    </a:lnTo>
                    <a:lnTo>
                      <a:pt x="726" y="293"/>
                    </a:lnTo>
                    <a:lnTo>
                      <a:pt x="730" y="320"/>
                    </a:lnTo>
                    <a:lnTo>
                      <a:pt x="731" y="349"/>
                    </a:lnTo>
                    <a:lnTo>
                      <a:pt x="731" y="349"/>
                    </a:lnTo>
                    <a:lnTo>
                      <a:pt x="730" y="379"/>
                    </a:lnTo>
                    <a:lnTo>
                      <a:pt x="726" y="407"/>
                    </a:lnTo>
                    <a:lnTo>
                      <a:pt x="721" y="435"/>
                    </a:lnTo>
                    <a:lnTo>
                      <a:pt x="714" y="461"/>
                    </a:lnTo>
                    <a:lnTo>
                      <a:pt x="704" y="486"/>
                    </a:lnTo>
                    <a:lnTo>
                      <a:pt x="693" y="509"/>
                    </a:lnTo>
                    <a:lnTo>
                      <a:pt x="680" y="532"/>
                    </a:lnTo>
                    <a:lnTo>
                      <a:pt x="666" y="552"/>
                    </a:lnTo>
                    <a:lnTo>
                      <a:pt x="650" y="570"/>
                    </a:lnTo>
                    <a:lnTo>
                      <a:pt x="633" y="588"/>
                    </a:lnTo>
                    <a:lnTo>
                      <a:pt x="615" y="602"/>
                    </a:lnTo>
                    <a:lnTo>
                      <a:pt x="596" y="613"/>
                    </a:lnTo>
                    <a:lnTo>
                      <a:pt x="585" y="619"/>
                    </a:lnTo>
                    <a:lnTo>
                      <a:pt x="575" y="623"/>
                    </a:lnTo>
                    <a:lnTo>
                      <a:pt x="564" y="627"/>
                    </a:lnTo>
                    <a:lnTo>
                      <a:pt x="554" y="630"/>
                    </a:lnTo>
                    <a:lnTo>
                      <a:pt x="543" y="633"/>
                    </a:lnTo>
                    <a:lnTo>
                      <a:pt x="531" y="635"/>
                    </a:lnTo>
                    <a:lnTo>
                      <a:pt x="520" y="636"/>
                    </a:lnTo>
                    <a:lnTo>
                      <a:pt x="509" y="636"/>
                    </a:lnTo>
                    <a:lnTo>
                      <a:pt x="509" y="636"/>
                    </a:lnTo>
                    <a:lnTo>
                      <a:pt x="497" y="636"/>
                    </a:lnTo>
                    <a:lnTo>
                      <a:pt x="486" y="635"/>
                    </a:lnTo>
                    <a:lnTo>
                      <a:pt x="474" y="633"/>
                    </a:lnTo>
                    <a:lnTo>
                      <a:pt x="464" y="630"/>
                    </a:lnTo>
                    <a:lnTo>
                      <a:pt x="453" y="627"/>
                    </a:lnTo>
                    <a:lnTo>
                      <a:pt x="442" y="623"/>
                    </a:lnTo>
                    <a:lnTo>
                      <a:pt x="432" y="619"/>
                    </a:lnTo>
                    <a:lnTo>
                      <a:pt x="422" y="613"/>
                    </a:lnTo>
                    <a:lnTo>
                      <a:pt x="402" y="602"/>
                    </a:lnTo>
                    <a:lnTo>
                      <a:pt x="384" y="588"/>
                    </a:lnTo>
                    <a:lnTo>
                      <a:pt x="367" y="570"/>
                    </a:lnTo>
                    <a:lnTo>
                      <a:pt x="351" y="552"/>
                    </a:lnTo>
                    <a:lnTo>
                      <a:pt x="337" y="532"/>
                    </a:lnTo>
                    <a:lnTo>
                      <a:pt x="324" y="509"/>
                    </a:lnTo>
                    <a:lnTo>
                      <a:pt x="313" y="486"/>
                    </a:lnTo>
                    <a:lnTo>
                      <a:pt x="304" y="461"/>
                    </a:lnTo>
                    <a:lnTo>
                      <a:pt x="296" y="435"/>
                    </a:lnTo>
                    <a:lnTo>
                      <a:pt x="291" y="407"/>
                    </a:lnTo>
                    <a:lnTo>
                      <a:pt x="288" y="379"/>
                    </a:lnTo>
                    <a:lnTo>
                      <a:pt x="285" y="349"/>
                    </a:lnTo>
                    <a:lnTo>
                      <a:pt x="285" y="349"/>
                    </a:lnTo>
                    <a:lnTo>
                      <a:pt x="288" y="320"/>
                    </a:lnTo>
                    <a:lnTo>
                      <a:pt x="291" y="293"/>
                    </a:lnTo>
                    <a:lnTo>
                      <a:pt x="296" y="265"/>
                    </a:lnTo>
                    <a:lnTo>
                      <a:pt x="304" y="239"/>
                    </a:lnTo>
                    <a:lnTo>
                      <a:pt x="313" y="213"/>
                    </a:lnTo>
                    <a:lnTo>
                      <a:pt x="324" y="190"/>
                    </a:lnTo>
                    <a:lnTo>
                      <a:pt x="337" y="168"/>
                    </a:lnTo>
                    <a:lnTo>
                      <a:pt x="351" y="148"/>
                    </a:lnTo>
                    <a:lnTo>
                      <a:pt x="367" y="129"/>
                    </a:lnTo>
                    <a:lnTo>
                      <a:pt x="384" y="112"/>
                    </a:lnTo>
                    <a:lnTo>
                      <a:pt x="402" y="98"/>
                    </a:lnTo>
                    <a:lnTo>
                      <a:pt x="422" y="87"/>
                    </a:lnTo>
                    <a:lnTo>
                      <a:pt x="432" y="81"/>
                    </a:lnTo>
                    <a:lnTo>
                      <a:pt x="442" y="77"/>
                    </a:lnTo>
                    <a:lnTo>
                      <a:pt x="453" y="73"/>
                    </a:lnTo>
                    <a:lnTo>
                      <a:pt x="464" y="69"/>
                    </a:lnTo>
                    <a:lnTo>
                      <a:pt x="474" y="67"/>
                    </a:lnTo>
                    <a:lnTo>
                      <a:pt x="486" y="65"/>
                    </a:lnTo>
                    <a:lnTo>
                      <a:pt x="497" y="64"/>
                    </a:lnTo>
                    <a:lnTo>
                      <a:pt x="509" y="64"/>
                    </a:lnTo>
                    <a:lnTo>
                      <a:pt x="509" y="64"/>
                    </a:lnTo>
                    <a:close/>
                    <a:moveTo>
                      <a:pt x="731" y="636"/>
                    </a:moveTo>
                    <a:lnTo>
                      <a:pt x="731" y="636"/>
                    </a:lnTo>
                    <a:lnTo>
                      <a:pt x="725" y="637"/>
                    </a:lnTo>
                    <a:lnTo>
                      <a:pt x="719" y="639"/>
                    </a:lnTo>
                    <a:lnTo>
                      <a:pt x="714" y="641"/>
                    </a:lnTo>
                    <a:lnTo>
                      <a:pt x="709" y="645"/>
                    </a:lnTo>
                    <a:lnTo>
                      <a:pt x="705" y="650"/>
                    </a:lnTo>
                    <a:lnTo>
                      <a:pt x="702" y="655"/>
                    </a:lnTo>
                    <a:lnTo>
                      <a:pt x="700" y="662"/>
                    </a:lnTo>
                    <a:lnTo>
                      <a:pt x="700" y="668"/>
                    </a:lnTo>
                    <a:lnTo>
                      <a:pt x="700" y="668"/>
                    </a:lnTo>
                    <a:lnTo>
                      <a:pt x="700" y="674"/>
                    </a:lnTo>
                    <a:lnTo>
                      <a:pt x="702" y="680"/>
                    </a:lnTo>
                    <a:lnTo>
                      <a:pt x="705" y="685"/>
                    </a:lnTo>
                    <a:lnTo>
                      <a:pt x="709" y="691"/>
                    </a:lnTo>
                    <a:lnTo>
                      <a:pt x="714" y="694"/>
                    </a:lnTo>
                    <a:lnTo>
                      <a:pt x="719" y="697"/>
                    </a:lnTo>
                    <a:lnTo>
                      <a:pt x="725" y="699"/>
                    </a:lnTo>
                    <a:lnTo>
                      <a:pt x="731" y="700"/>
                    </a:lnTo>
                    <a:lnTo>
                      <a:pt x="731" y="700"/>
                    </a:lnTo>
                    <a:lnTo>
                      <a:pt x="754" y="701"/>
                    </a:lnTo>
                    <a:lnTo>
                      <a:pt x="776" y="705"/>
                    </a:lnTo>
                    <a:lnTo>
                      <a:pt x="797" y="710"/>
                    </a:lnTo>
                    <a:lnTo>
                      <a:pt x="818" y="717"/>
                    </a:lnTo>
                    <a:lnTo>
                      <a:pt x="837" y="727"/>
                    </a:lnTo>
                    <a:lnTo>
                      <a:pt x="855" y="738"/>
                    </a:lnTo>
                    <a:lnTo>
                      <a:pt x="872" y="751"/>
                    </a:lnTo>
                    <a:lnTo>
                      <a:pt x="888" y="765"/>
                    </a:lnTo>
                    <a:lnTo>
                      <a:pt x="903" y="781"/>
                    </a:lnTo>
                    <a:lnTo>
                      <a:pt x="915" y="798"/>
                    </a:lnTo>
                    <a:lnTo>
                      <a:pt x="927" y="816"/>
                    </a:lnTo>
                    <a:lnTo>
                      <a:pt x="937" y="835"/>
                    </a:lnTo>
                    <a:lnTo>
                      <a:pt x="944" y="856"/>
                    </a:lnTo>
                    <a:lnTo>
                      <a:pt x="950" y="877"/>
                    </a:lnTo>
                    <a:lnTo>
                      <a:pt x="953" y="900"/>
                    </a:lnTo>
                    <a:lnTo>
                      <a:pt x="954" y="922"/>
                    </a:lnTo>
                    <a:lnTo>
                      <a:pt x="954" y="922"/>
                    </a:lnTo>
                    <a:lnTo>
                      <a:pt x="953" y="929"/>
                    </a:lnTo>
                    <a:lnTo>
                      <a:pt x="952" y="935"/>
                    </a:lnTo>
                    <a:lnTo>
                      <a:pt x="949" y="941"/>
                    </a:lnTo>
                    <a:lnTo>
                      <a:pt x="944" y="945"/>
                    </a:lnTo>
                    <a:lnTo>
                      <a:pt x="940" y="949"/>
                    </a:lnTo>
                    <a:lnTo>
                      <a:pt x="935" y="951"/>
                    </a:lnTo>
                    <a:lnTo>
                      <a:pt x="928" y="953"/>
                    </a:lnTo>
                    <a:lnTo>
                      <a:pt x="922" y="954"/>
                    </a:lnTo>
                    <a:lnTo>
                      <a:pt x="96" y="954"/>
                    </a:lnTo>
                    <a:lnTo>
                      <a:pt x="96" y="954"/>
                    </a:lnTo>
                    <a:lnTo>
                      <a:pt x="89" y="953"/>
                    </a:lnTo>
                    <a:lnTo>
                      <a:pt x="83" y="951"/>
                    </a:lnTo>
                    <a:lnTo>
                      <a:pt x="77" y="949"/>
                    </a:lnTo>
                    <a:lnTo>
                      <a:pt x="73" y="945"/>
                    </a:lnTo>
                    <a:lnTo>
                      <a:pt x="69" y="941"/>
                    </a:lnTo>
                    <a:lnTo>
                      <a:pt x="65" y="935"/>
                    </a:lnTo>
                    <a:lnTo>
                      <a:pt x="64" y="929"/>
                    </a:lnTo>
                    <a:lnTo>
                      <a:pt x="63" y="922"/>
                    </a:lnTo>
                    <a:lnTo>
                      <a:pt x="63" y="922"/>
                    </a:lnTo>
                    <a:lnTo>
                      <a:pt x="64" y="900"/>
                    </a:lnTo>
                    <a:lnTo>
                      <a:pt x="68" y="877"/>
                    </a:lnTo>
                    <a:lnTo>
                      <a:pt x="73" y="856"/>
                    </a:lnTo>
                    <a:lnTo>
                      <a:pt x="81" y="835"/>
                    </a:lnTo>
                    <a:lnTo>
                      <a:pt x="90" y="816"/>
                    </a:lnTo>
                    <a:lnTo>
                      <a:pt x="101" y="798"/>
                    </a:lnTo>
                    <a:lnTo>
                      <a:pt x="114" y="781"/>
                    </a:lnTo>
                    <a:lnTo>
                      <a:pt x="129" y="765"/>
                    </a:lnTo>
                    <a:lnTo>
                      <a:pt x="145" y="751"/>
                    </a:lnTo>
                    <a:lnTo>
                      <a:pt x="162" y="738"/>
                    </a:lnTo>
                    <a:lnTo>
                      <a:pt x="180" y="727"/>
                    </a:lnTo>
                    <a:lnTo>
                      <a:pt x="200" y="717"/>
                    </a:lnTo>
                    <a:lnTo>
                      <a:pt x="220" y="710"/>
                    </a:lnTo>
                    <a:lnTo>
                      <a:pt x="241" y="705"/>
                    </a:lnTo>
                    <a:lnTo>
                      <a:pt x="263" y="701"/>
                    </a:lnTo>
                    <a:lnTo>
                      <a:pt x="285" y="700"/>
                    </a:lnTo>
                    <a:lnTo>
                      <a:pt x="285" y="700"/>
                    </a:lnTo>
                    <a:lnTo>
                      <a:pt x="292" y="699"/>
                    </a:lnTo>
                    <a:lnTo>
                      <a:pt x="298" y="697"/>
                    </a:lnTo>
                    <a:lnTo>
                      <a:pt x="304" y="694"/>
                    </a:lnTo>
                    <a:lnTo>
                      <a:pt x="308" y="691"/>
                    </a:lnTo>
                    <a:lnTo>
                      <a:pt x="312" y="685"/>
                    </a:lnTo>
                    <a:lnTo>
                      <a:pt x="315" y="680"/>
                    </a:lnTo>
                    <a:lnTo>
                      <a:pt x="318" y="674"/>
                    </a:lnTo>
                    <a:lnTo>
                      <a:pt x="318" y="668"/>
                    </a:lnTo>
                    <a:lnTo>
                      <a:pt x="318" y="668"/>
                    </a:lnTo>
                    <a:lnTo>
                      <a:pt x="318" y="662"/>
                    </a:lnTo>
                    <a:lnTo>
                      <a:pt x="315" y="655"/>
                    </a:lnTo>
                    <a:lnTo>
                      <a:pt x="312" y="650"/>
                    </a:lnTo>
                    <a:lnTo>
                      <a:pt x="308" y="645"/>
                    </a:lnTo>
                    <a:lnTo>
                      <a:pt x="304" y="641"/>
                    </a:lnTo>
                    <a:lnTo>
                      <a:pt x="298" y="639"/>
                    </a:lnTo>
                    <a:lnTo>
                      <a:pt x="292" y="637"/>
                    </a:lnTo>
                    <a:lnTo>
                      <a:pt x="285" y="636"/>
                    </a:lnTo>
                    <a:lnTo>
                      <a:pt x="285" y="636"/>
                    </a:lnTo>
                    <a:lnTo>
                      <a:pt x="271" y="637"/>
                    </a:lnTo>
                    <a:lnTo>
                      <a:pt x="256" y="638"/>
                    </a:lnTo>
                    <a:lnTo>
                      <a:pt x="243" y="639"/>
                    </a:lnTo>
                    <a:lnTo>
                      <a:pt x="229" y="642"/>
                    </a:lnTo>
                    <a:lnTo>
                      <a:pt x="215" y="645"/>
                    </a:lnTo>
                    <a:lnTo>
                      <a:pt x="201" y="649"/>
                    </a:lnTo>
                    <a:lnTo>
                      <a:pt x="188" y="653"/>
                    </a:lnTo>
                    <a:lnTo>
                      <a:pt x="175" y="658"/>
                    </a:lnTo>
                    <a:lnTo>
                      <a:pt x="162" y="665"/>
                    </a:lnTo>
                    <a:lnTo>
                      <a:pt x="149" y="670"/>
                    </a:lnTo>
                    <a:lnTo>
                      <a:pt x="137" y="678"/>
                    </a:lnTo>
                    <a:lnTo>
                      <a:pt x="126" y="685"/>
                    </a:lnTo>
                    <a:lnTo>
                      <a:pt x="115" y="693"/>
                    </a:lnTo>
                    <a:lnTo>
                      <a:pt x="104" y="701"/>
                    </a:lnTo>
                    <a:lnTo>
                      <a:pt x="93" y="711"/>
                    </a:lnTo>
                    <a:lnTo>
                      <a:pt x="84" y="720"/>
                    </a:lnTo>
                    <a:lnTo>
                      <a:pt x="74" y="730"/>
                    </a:lnTo>
                    <a:lnTo>
                      <a:pt x="65" y="740"/>
                    </a:lnTo>
                    <a:lnTo>
                      <a:pt x="57" y="751"/>
                    </a:lnTo>
                    <a:lnTo>
                      <a:pt x="48" y="762"/>
                    </a:lnTo>
                    <a:lnTo>
                      <a:pt x="41" y="774"/>
                    </a:lnTo>
                    <a:lnTo>
                      <a:pt x="34" y="786"/>
                    </a:lnTo>
                    <a:lnTo>
                      <a:pt x="28" y="798"/>
                    </a:lnTo>
                    <a:lnTo>
                      <a:pt x="23" y="811"/>
                    </a:lnTo>
                    <a:lnTo>
                      <a:pt x="17" y="824"/>
                    </a:lnTo>
                    <a:lnTo>
                      <a:pt x="13" y="838"/>
                    </a:lnTo>
                    <a:lnTo>
                      <a:pt x="9" y="850"/>
                    </a:lnTo>
                    <a:lnTo>
                      <a:pt x="5" y="864"/>
                    </a:lnTo>
                    <a:lnTo>
                      <a:pt x="3" y="878"/>
                    </a:lnTo>
                    <a:lnTo>
                      <a:pt x="1" y="893"/>
                    </a:lnTo>
                    <a:lnTo>
                      <a:pt x="0" y="907"/>
                    </a:lnTo>
                    <a:lnTo>
                      <a:pt x="0" y="922"/>
                    </a:lnTo>
                    <a:lnTo>
                      <a:pt x="0" y="922"/>
                    </a:lnTo>
                    <a:lnTo>
                      <a:pt x="0" y="932"/>
                    </a:lnTo>
                    <a:lnTo>
                      <a:pt x="2" y="942"/>
                    </a:lnTo>
                    <a:lnTo>
                      <a:pt x="4" y="950"/>
                    </a:lnTo>
                    <a:lnTo>
                      <a:pt x="8" y="960"/>
                    </a:lnTo>
                    <a:lnTo>
                      <a:pt x="11" y="967"/>
                    </a:lnTo>
                    <a:lnTo>
                      <a:pt x="16" y="976"/>
                    </a:lnTo>
                    <a:lnTo>
                      <a:pt x="21" y="983"/>
                    </a:lnTo>
                    <a:lnTo>
                      <a:pt x="28" y="990"/>
                    </a:lnTo>
                    <a:lnTo>
                      <a:pt x="34" y="996"/>
                    </a:lnTo>
                    <a:lnTo>
                      <a:pt x="42" y="1002"/>
                    </a:lnTo>
                    <a:lnTo>
                      <a:pt x="49" y="1006"/>
                    </a:lnTo>
                    <a:lnTo>
                      <a:pt x="58" y="1010"/>
                    </a:lnTo>
                    <a:lnTo>
                      <a:pt x="67" y="1014"/>
                    </a:lnTo>
                    <a:lnTo>
                      <a:pt x="76" y="1016"/>
                    </a:lnTo>
                    <a:lnTo>
                      <a:pt x="86" y="1017"/>
                    </a:lnTo>
                    <a:lnTo>
                      <a:pt x="96" y="1018"/>
                    </a:lnTo>
                    <a:lnTo>
                      <a:pt x="922" y="1018"/>
                    </a:lnTo>
                    <a:lnTo>
                      <a:pt x="922" y="1018"/>
                    </a:lnTo>
                    <a:lnTo>
                      <a:pt x="931" y="1017"/>
                    </a:lnTo>
                    <a:lnTo>
                      <a:pt x="941" y="1016"/>
                    </a:lnTo>
                    <a:lnTo>
                      <a:pt x="951" y="1014"/>
                    </a:lnTo>
                    <a:lnTo>
                      <a:pt x="959" y="1010"/>
                    </a:lnTo>
                    <a:lnTo>
                      <a:pt x="968" y="1006"/>
                    </a:lnTo>
                    <a:lnTo>
                      <a:pt x="975" y="1002"/>
                    </a:lnTo>
                    <a:lnTo>
                      <a:pt x="983" y="996"/>
                    </a:lnTo>
                    <a:lnTo>
                      <a:pt x="989" y="990"/>
                    </a:lnTo>
                    <a:lnTo>
                      <a:pt x="996" y="983"/>
                    </a:lnTo>
                    <a:lnTo>
                      <a:pt x="1001" y="976"/>
                    </a:lnTo>
                    <a:lnTo>
                      <a:pt x="1006" y="967"/>
                    </a:lnTo>
                    <a:lnTo>
                      <a:pt x="1010" y="960"/>
                    </a:lnTo>
                    <a:lnTo>
                      <a:pt x="1013" y="950"/>
                    </a:lnTo>
                    <a:lnTo>
                      <a:pt x="1015" y="942"/>
                    </a:lnTo>
                    <a:lnTo>
                      <a:pt x="1017" y="932"/>
                    </a:lnTo>
                    <a:lnTo>
                      <a:pt x="1017" y="922"/>
                    </a:lnTo>
                    <a:lnTo>
                      <a:pt x="1017" y="922"/>
                    </a:lnTo>
                    <a:lnTo>
                      <a:pt x="1017" y="907"/>
                    </a:lnTo>
                    <a:lnTo>
                      <a:pt x="1016" y="893"/>
                    </a:lnTo>
                    <a:lnTo>
                      <a:pt x="1014" y="878"/>
                    </a:lnTo>
                    <a:lnTo>
                      <a:pt x="1012" y="864"/>
                    </a:lnTo>
                    <a:lnTo>
                      <a:pt x="1009" y="850"/>
                    </a:lnTo>
                    <a:lnTo>
                      <a:pt x="1004" y="838"/>
                    </a:lnTo>
                    <a:lnTo>
                      <a:pt x="1000" y="824"/>
                    </a:lnTo>
                    <a:lnTo>
                      <a:pt x="995" y="811"/>
                    </a:lnTo>
                    <a:lnTo>
                      <a:pt x="989" y="798"/>
                    </a:lnTo>
                    <a:lnTo>
                      <a:pt x="983" y="786"/>
                    </a:lnTo>
                    <a:lnTo>
                      <a:pt x="976" y="774"/>
                    </a:lnTo>
                    <a:lnTo>
                      <a:pt x="969" y="762"/>
                    </a:lnTo>
                    <a:lnTo>
                      <a:pt x="960" y="751"/>
                    </a:lnTo>
                    <a:lnTo>
                      <a:pt x="952" y="740"/>
                    </a:lnTo>
                    <a:lnTo>
                      <a:pt x="943" y="730"/>
                    </a:lnTo>
                    <a:lnTo>
                      <a:pt x="933" y="720"/>
                    </a:lnTo>
                    <a:lnTo>
                      <a:pt x="924" y="711"/>
                    </a:lnTo>
                    <a:lnTo>
                      <a:pt x="913" y="701"/>
                    </a:lnTo>
                    <a:lnTo>
                      <a:pt x="902" y="693"/>
                    </a:lnTo>
                    <a:lnTo>
                      <a:pt x="892" y="685"/>
                    </a:lnTo>
                    <a:lnTo>
                      <a:pt x="880" y="678"/>
                    </a:lnTo>
                    <a:lnTo>
                      <a:pt x="868" y="670"/>
                    </a:lnTo>
                    <a:lnTo>
                      <a:pt x="855" y="665"/>
                    </a:lnTo>
                    <a:lnTo>
                      <a:pt x="842" y="658"/>
                    </a:lnTo>
                    <a:lnTo>
                      <a:pt x="829" y="653"/>
                    </a:lnTo>
                    <a:lnTo>
                      <a:pt x="817" y="649"/>
                    </a:lnTo>
                    <a:lnTo>
                      <a:pt x="803" y="645"/>
                    </a:lnTo>
                    <a:lnTo>
                      <a:pt x="789" y="642"/>
                    </a:lnTo>
                    <a:lnTo>
                      <a:pt x="775" y="639"/>
                    </a:lnTo>
                    <a:lnTo>
                      <a:pt x="761" y="638"/>
                    </a:lnTo>
                    <a:lnTo>
                      <a:pt x="746" y="637"/>
                    </a:lnTo>
                    <a:lnTo>
                      <a:pt x="731" y="636"/>
                    </a:lnTo>
                    <a:lnTo>
                      <a:pt x="731" y="63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36" name="矩形 35"/>
              <p:cNvSpPr/>
              <p:nvPr/>
            </p:nvSpPr>
            <p:spPr>
              <a:xfrm>
                <a:off x="3641864" y="3664081"/>
                <a:ext cx="1415773" cy="461665"/>
              </a:xfrm>
              <a:prstGeom prst="rect">
                <a:avLst/>
              </a:prstGeom>
            </p:spPr>
            <p:txBody>
              <a:bodyPr wrap="none">
                <a:spAutoFit/>
              </a:bodyPr>
              <a:lstStyle/>
              <a:p>
                <a:pPr algn="ctr"/>
                <a:r>
                  <a:rPr lang="zh-CN" altLang="en-US" dirty="0" smtClean="0">
                    <a:solidFill>
                      <a:schemeClr val="bg1"/>
                    </a:solidFill>
                  </a:rPr>
                  <a:t>我们公司</a:t>
                </a:r>
                <a:endParaRPr lang="zh-CN" altLang="en-US" dirty="0">
                  <a:solidFill>
                    <a:schemeClr val="bg1"/>
                  </a:solidFill>
                </a:endParaRPr>
              </a:p>
            </p:txBody>
          </p:sp>
        </p:grpSp>
      </p:grpSp>
      <p:grpSp>
        <p:nvGrpSpPr>
          <p:cNvPr id="37" name="组合 36"/>
          <p:cNvGrpSpPr/>
          <p:nvPr/>
        </p:nvGrpSpPr>
        <p:grpSpPr>
          <a:xfrm>
            <a:off x="6737350" y="2240454"/>
            <a:ext cx="2209800" cy="2209800"/>
            <a:chOff x="6737350" y="2506711"/>
            <a:chExt cx="2209800" cy="2209800"/>
          </a:xfrm>
        </p:grpSpPr>
        <p:sp>
          <p:nvSpPr>
            <p:cNvPr id="38" name="椭圆 37"/>
            <p:cNvSpPr/>
            <p:nvPr/>
          </p:nvSpPr>
          <p:spPr>
            <a:xfrm>
              <a:off x="6737350" y="2506711"/>
              <a:ext cx="2209800" cy="2209800"/>
            </a:xfrm>
            <a:prstGeom prst="ellipse">
              <a:avLst/>
            </a:prstGeom>
            <a:solidFill>
              <a:schemeClr val="bg1">
                <a:lumMod val="95000"/>
              </a:schemeClr>
            </a:solidFill>
            <a:ln w="15875" cap="rnd">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 name="组合 38"/>
            <p:cNvGrpSpPr/>
            <p:nvPr/>
          </p:nvGrpSpPr>
          <p:grpSpPr>
            <a:xfrm>
              <a:off x="6988042" y="2757403"/>
              <a:ext cx="1708416" cy="1708416"/>
              <a:chOff x="6988042" y="2757403"/>
              <a:chExt cx="1708416" cy="1708416"/>
            </a:xfrm>
          </p:grpSpPr>
          <p:sp>
            <p:nvSpPr>
              <p:cNvPr id="40" name="椭圆 39"/>
              <p:cNvSpPr/>
              <p:nvPr/>
            </p:nvSpPr>
            <p:spPr>
              <a:xfrm>
                <a:off x="6988042" y="2757403"/>
                <a:ext cx="1708416" cy="1708416"/>
              </a:xfrm>
              <a:prstGeom prst="ellipse">
                <a:avLst/>
              </a:prstGeom>
              <a:blipFill>
                <a:blip r:embed="rId5"/>
                <a:stretch>
                  <a:fillRect/>
                </a:stretch>
              </a:blip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Freeform 98"/>
              <p:cNvSpPr>
                <a:spLocks noEditPoints="1"/>
              </p:cNvSpPr>
              <p:nvPr/>
            </p:nvSpPr>
            <p:spPr bwMode="auto">
              <a:xfrm>
                <a:off x="7542463" y="3061557"/>
                <a:ext cx="599574" cy="602524"/>
              </a:xfrm>
              <a:custGeom>
                <a:avLst/>
                <a:gdLst>
                  <a:gd name="T0" fmla="*/ 580 w 1017"/>
                  <a:gd name="T1" fmla="*/ 688 h 1018"/>
                  <a:gd name="T2" fmla="*/ 668 w 1017"/>
                  <a:gd name="T3" fmla="*/ 640 h 1018"/>
                  <a:gd name="T4" fmla="*/ 738 w 1017"/>
                  <a:gd name="T5" fmla="*/ 559 h 1018"/>
                  <a:gd name="T6" fmla="*/ 782 w 1017"/>
                  <a:gd name="T7" fmla="*/ 453 h 1018"/>
                  <a:gd name="T8" fmla="*/ 795 w 1017"/>
                  <a:gd name="T9" fmla="*/ 349 h 1018"/>
                  <a:gd name="T10" fmla="*/ 778 w 1017"/>
                  <a:gd name="T11" fmla="*/ 229 h 1018"/>
                  <a:gd name="T12" fmla="*/ 730 w 1017"/>
                  <a:gd name="T13" fmla="*/ 127 h 1018"/>
                  <a:gd name="T14" fmla="*/ 657 w 1017"/>
                  <a:gd name="T15" fmla="*/ 51 h 1018"/>
                  <a:gd name="T16" fmla="*/ 567 w 1017"/>
                  <a:gd name="T17" fmla="*/ 7 h 1018"/>
                  <a:gd name="T18" fmla="*/ 480 w 1017"/>
                  <a:gd name="T19" fmla="*/ 2 h 1018"/>
                  <a:gd name="T20" fmla="*/ 384 w 1017"/>
                  <a:gd name="T21" fmla="*/ 34 h 1018"/>
                  <a:gd name="T22" fmla="*/ 304 w 1017"/>
                  <a:gd name="T23" fmla="*/ 105 h 1018"/>
                  <a:gd name="T24" fmla="*/ 255 w 1017"/>
                  <a:gd name="T25" fmla="*/ 187 h 1018"/>
                  <a:gd name="T26" fmla="*/ 225 w 1017"/>
                  <a:gd name="T27" fmla="*/ 299 h 1018"/>
                  <a:gd name="T28" fmla="*/ 225 w 1017"/>
                  <a:gd name="T29" fmla="*/ 403 h 1018"/>
                  <a:gd name="T30" fmla="*/ 256 w 1017"/>
                  <a:gd name="T31" fmla="*/ 517 h 1018"/>
                  <a:gd name="T32" fmla="*/ 317 w 1017"/>
                  <a:gd name="T33" fmla="*/ 609 h 1018"/>
                  <a:gd name="T34" fmla="*/ 397 w 1017"/>
                  <a:gd name="T35" fmla="*/ 672 h 1018"/>
                  <a:gd name="T36" fmla="*/ 494 w 1017"/>
                  <a:gd name="T37" fmla="*/ 699 h 1018"/>
                  <a:gd name="T38" fmla="*/ 543 w 1017"/>
                  <a:gd name="T39" fmla="*/ 67 h 1018"/>
                  <a:gd name="T40" fmla="*/ 633 w 1017"/>
                  <a:gd name="T41" fmla="*/ 112 h 1018"/>
                  <a:gd name="T42" fmla="*/ 721 w 1017"/>
                  <a:gd name="T43" fmla="*/ 265 h 1018"/>
                  <a:gd name="T44" fmla="*/ 721 w 1017"/>
                  <a:gd name="T45" fmla="*/ 435 h 1018"/>
                  <a:gd name="T46" fmla="*/ 633 w 1017"/>
                  <a:gd name="T47" fmla="*/ 588 h 1018"/>
                  <a:gd name="T48" fmla="*/ 543 w 1017"/>
                  <a:gd name="T49" fmla="*/ 633 h 1018"/>
                  <a:gd name="T50" fmla="*/ 474 w 1017"/>
                  <a:gd name="T51" fmla="*/ 633 h 1018"/>
                  <a:gd name="T52" fmla="*/ 384 w 1017"/>
                  <a:gd name="T53" fmla="*/ 588 h 1018"/>
                  <a:gd name="T54" fmla="*/ 296 w 1017"/>
                  <a:gd name="T55" fmla="*/ 435 h 1018"/>
                  <a:gd name="T56" fmla="*/ 296 w 1017"/>
                  <a:gd name="T57" fmla="*/ 265 h 1018"/>
                  <a:gd name="T58" fmla="*/ 384 w 1017"/>
                  <a:gd name="T59" fmla="*/ 112 h 1018"/>
                  <a:gd name="T60" fmla="*/ 474 w 1017"/>
                  <a:gd name="T61" fmla="*/ 67 h 1018"/>
                  <a:gd name="T62" fmla="*/ 725 w 1017"/>
                  <a:gd name="T63" fmla="*/ 637 h 1018"/>
                  <a:gd name="T64" fmla="*/ 700 w 1017"/>
                  <a:gd name="T65" fmla="*/ 668 h 1018"/>
                  <a:gd name="T66" fmla="*/ 719 w 1017"/>
                  <a:gd name="T67" fmla="*/ 697 h 1018"/>
                  <a:gd name="T68" fmla="*/ 818 w 1017"/>
                  <a:gd name="T69" fmla="*/ 717 h 1018"/>
                  <a:gd name="T70" fmla="*/ 927 w 1017"/>
                  <a:gd name="T71" fmla="*/ 816 h 1018"/>
                  <a:gd name="T72" fmla="*/ 953 w 1017"/>
                  <a:gd name="T73" fmla="*/ 929 h 1018"/>
                  <a:gd name="T74" fmla="*/ 922 w 1017"/>
                  <a:gd name="T75" fmla="*/ 954 h 1018"/>
                  <a:gd name="T76" fmla="*/ 69 w 1017"/>
                  <a:gd name="T77" fmla="*/ 941 h 1018"/>
                  <a:gd name="T78" fmla="*/ 73 w 1017"/>
                  <a:gd name="T79" fmla="*/ 856 h 1018"/>
                  <a:gd name="T80" fmla="*/ 162 w 1017"/>
                  <a:gd name="T81" fmla="*/ 738 h 1018"/>
                  <a:gd name="T82" fmla="*/ 285 w 1017"/>
                  <a:gd name="T83" fmla="*/ 700 h 1018"/>
                  <a:gd name="T84" fmla="*/ 318 w 1017"/>
                  <a:gd name="T85" fmla="*/ 674 h 1018"/>
                  <a:gd name="T86" fmla="*/ 304 w 1017"/>
                  <a:gd name="T87" fmla="*/ 641 h 1018"/>
                  <a:gd name="T88" fmla="*/ 243 w 1017"/>
                  <a:gd name="T89" fmla="*/ 639 h 1018"/>
                  <a:gd name="T90" fmla="*/ 149 w 1017"/>
                  <a:gd name="T91" fmla="*/ 670 h 1018"/>
                  <a:gd name="T92" fmla="*/ 74 w 1017"/>
                  <a:gd name="T93" fmla="*/ 730 h 1018"/>
                  <a:gd name="T94" fmla="*/ 23 w 1017"/>
                  <a:gd name="T95" fmla="*/ 811 h 1018"/>
                  <a:gd name="T96" fmla="*/ 0 w 1017"/>
                  <a:gd name="T97" fmla="*/ 907 h 1018"/>
                  <a:gd name="T98" fmla="*/ 11 w 1017"/>
                  <a:gd name="T99" fmla="*/ 967 h 1018"/>
                  <a:gd name="T100" fmla="*/ 58 w 1017"/>
                  <a:gd name="T101" fmla="*/ 1010 h 1018"/>
                  <a:gd name="T102" fmla="*/ 931 w 1017"/>
                  <a:gd name="T103" fmla="*/ 1017 h 1018"/>
                  <a:gd name="T104" fmla="*/ 989 w 1017"/>
                  <a:gd name="T105" fmla="*/ 990 h 1018"/>
                  <a:gd name="T106" fmla="*/ 1017 w 1017"/>
                  <a:gd name="T107" fmla="*/ 932 h 1018"/>
                  <a:gd name="T108" fmla="*/ 1009 w 1017"/>
                  <a:gd name="T109" fmla="*/ 850 h 1018"/>
                  <a:gd name="T110" fmla="*/ 969 w 1017"/>
                  <a:gd name="T111" fmla="*/ 762 h 1018"/>
                  <a:gd name="T112" fmla="*/ 902 w 1017"/>
                  <a:gd name="T113" fmla="*/ 693 h 1018"/>
                  <a:gd name="T114" fmla="*/ 817 w 1017"/>
                  <a:gd name="T115" fmla="*/ 649 h 1018"/>
                  <a:gd name="T116" fmla="*/ 731 w 1017"/>
                  <a:gd name="T117" fmla="*/ 636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7" h="1018">
                    <a:moveTo>
                      <a:pt x="509" y="700"/>
                    </a:moveTo>
                    <a:lnTo>
                      <a:pt x="509" y="700"/>
                    </a:lnTo>
                    <a:lnTo>
                      <a:pt x="524" y="699"/>
                    </a:lnTo>
                    <a:lnTo>
                      <a:pt x="538" y="698"/>
                    </a:lnTo>
                    <a:lnTo>
                      <a:pt x="553" y="696"/>
                    </a:lnTo>
                    <a:lnTo>
                      <a:pt x="567" y="693"/>
                    </a:lnTo>
                    <a:lnTo>
                      <a:pt x="580" y="688"/>
                    </a:lnTo>
                    <a:lnTo>
                      <a:pt x="593" y="684"/>
                    </a:lnTo>
                    <a:lnTo>
                      <a:pt x="607" y="679"/>
                    </a:lnTo>
                    <a:lnTo>
                      <a:pt x="620" y="672"/>
                    </a:lnTo>
                    <a:lnTo>
                      <a:pt x="633" y="665"/>
                    </a:lnTo>
                    <a:lnTo>
                      <a:pt x="645" y="657"/>
                    </a:lnTo>
                    <a:lnTo>
                      <a:pt x="657" y="649"/>
                    </a:lnTo>
                    <a:lnTo>
                      <a:pt x="668" y="640"/>
                    </a:lnTo>
                    <a:lnTo>
                      <a:pt x="680" y="630"/>
                    </a:lnTo>
                    <a:lnTo>
                      <a:pt x="691" y="620"/>
                    </a:lnTo>
                    <a:lnTo>
                      <a:pt x="701" y="609"/>
                    </a:lnTo>
                    <a:lnTo>
                      <a:pt x="711" y="597"/>
                    </a:lnTo>
                    <a:lnTo>
                      <a:pt x="720" y="585"/>
                    </a:lnTo>
                    <a:lnTo>
                      <a:pt x="730" y="573"/>
                    </a:lnTo>
                    <a:lnTo>
                      <a:pt x="738" y="559"/>
                    </a:lnTo>
                    <a:lnTo>
                      <a:pt x="746" y="546"/>
                    </a:lnTo>
                    <a:lnTo>
                      <a:pt x="753" y="531"/>
                    </a:lnTo>
                    <a:lnTo>
                      <a:pt x="761" y="517"/>
                    </a:lnTo>
                    <a:lnTo>
                      <a:pt x="766" y="502"/>
                    </a:lnTo>
                    <a:lnTo>
                      <a:pt x="773" y="486"/>
                    </a:lnTo>
                    <a:lnTo>
                      <a:pt x="778" y="470"/>
                    </a:lnTo>
                    <a:lnTo>
                      <a:pt x="782" y="453"/>
                    </a:lnTo>
                    <a:lnTo>
                      <a:pt x="785" y="437"/>
                    </a:lnTo>
                    <a:lnTo>
                      <a:pt x="789" y="420"/>
                    </a:lnTo>
                    <a:lnTo>
                      <a:pt x="792" y="403"/>
                    </a:lnTo>
                    <a:lnTo>
                      <a:pt x="793" y="386"/>
                    </a:lnTo>
                    <a:lnTo>
                      <a:pt x="794" y="368"/>
                    </a:lnTo>
                    <a:lnTo>
                      <a:pt x="795" y="349"/>
                    </a:lnTo>
                    <a:lnTo>
                      <a:pt x="795" y="349"/>
                    </a:lnTo>
                    <a:lnTo>
                      <a:pt x="794" y="332"/>
                    </a:lnTo>
                    <a:lnTo>
                      <a:pt x="793" y="314"/>
                    </a:lnTo>
                    <a:lnTo>
                      <a:pt x="792" y="297"/>
                    </a:lnTo>
                    <a:lnTo>
                      <a:pt x="789" y="280"/>
                    </a:lnTo>
                    <a:lnTo>
                      <a:pt x="785" y="262"/>
                    </a:lnTo>
                    <a:lnTo>
                      <a:pt x="782" y="246"/>
                    </a:lnTo>
                    <a:lnTo>
                      <a:pt x="778" y="229"/>
                    </a:lnTo>
                    <a:lnTo>
                      <a:pt x="773" y="214"/>
                    </a:lnTo>
                    <a:lnTo>
                      <a:pt x="766" y="198"/>
                    </a:lnTo>
                    <a:lnTo>
                      <a:pt x="761" y="183"/>
                    </a:lnTo>
                    <a:lnTo>
                      <a:pt x="753" y="168"/>
                    </a:lnTo>
                    <a:lnTo>
                      <a:pt x="746" y="154"/>
                    </a:lnTo>
                    <a:lnTo>
                      <a:pt x="738" y="140"/>
                    </a:lnTo>
                    <a:lnTo>
                      <a:pt x="730" y="127"/>
                    </a:lnTo>
                    <a:lnTo>
                      <a:pt x="720" y="114"/>
                    </a:lnTo>
                    <a:lnTo>
                      <a:pt x="711" y="103"/>
                    </a:lnTo>
                    <a:lnTo>
                      <a:pt x="701" y="91"/>
                    </a:lnTo>
                    <a:lnTo>
                      <a:pt x="691" y="80"/>
                    </a:lnTo>
                    <a:lnTo>
                      <a:pt x="679" y="69"/>
                    </a:lnTo>
                    <a:lnTo>
                      <a:pt x="668" y="60"/>
                    </a:lnTo>
                    <a:lnTo>
                      <a:pt x="657" y="51"/>
                    </a:lnTo>
                    <a:lnTo>
                      <a:pt x="645" y="43"/>
                    </a:lnTo>
                    <a:lnTo>
                      <a:pt x="633" y="35"/>
                    </a:lnTo>
                    <a:lnTo>
                      <a:pt x="620" y="27"/>
                    </a:lnTo>
                    <a:lnTo>
                      <a:pt x="607" y="21"/>
                    </a:lnTo>
                    <a:lnTo>
                      <a:pt x="593" y="16"/>
                    </a:lnTo>
                    <a:lnTo>
                      <a:pt x="580" y="11"/>
                    </a:lnTo>
                    <a:lnTo>
                      <a:pt x="567" y="7"/>
                    </a:lnTo>
                    <a:lnTo>
                      <a:pt x="553" y="4"/>
                    </a:lnTo>
                    <a:lnTo>
                      <a:pt x="538" y="2"/>
                    </a:lnTo>
                    <a:lnTo>
                      <a:pt x="524" y="1"/>
                    </a:lnTo>
                    <a:lnTo>
                      <a:pt x="509" y="0"/>
                    </a:lnTo>
                    <a:lnTo>
                      <a:pt x="509" y="0"/>
                    </a:lnTo>
                    <a:lnTo>
                      <a:pt x="494" y="1"/>
                    </a:lnTo>
                    <a:lnTo>
                      <a:pt x="480" y="2"/>
                    </a:lnTo>
                    <a:lnTo>
                      <a:pt x="466" y="4"/>
                    </a:lnTo>
                    <a:lnTo>
                      <a:pt x="452" y="7"/>
                    </a:lnTo>
                    <a:lnTo>
                      <a:pt x="438" y="10"/>
                    </a:lnTo>
                    <a:lnTo>
                      <a:pt x="424" y="16"/>
                    </a:lnTo>
                    <a:lnTo>
                      <a:pt x="411" y="21"/>
                    </a:lnTo>
                    <a:lnTo>
                      <a:pt x="397" y="27"/>
                    </a:lnTo>
                    <a:lnTo>
                      <a:pt x="384" y="34"/>
                    </a:lnTo>
                    <a:lnTo>
                      <a:pt x="372" y="43"/>
                    </a:lnTo>
                    <a:lnTo>
                      <a:pt x="359" y="51"/>
                    </a:lnTo>
                    <a:lnTo>
                      <a:pt x="348" y="60"/>
                    </a:lnTo>
                    <a:lnTo>
                      <a:pt x="336" y="70"/>
                    </a:lnTo>
                    <a:lnTo>
                      <a:pt x="325" y="81"/>
                    </a:lnTo>
                    <a:lnTo>
                      <a:pt x="314" y="93"/>
                    </a:lnTo>
                    <a:lnTo>
                      <a:pt x="304" y="105"/>
                    </a:lnTo>
                    <a:lnTo>
                      <a:pt x="304" y="105"/>
                    </a:lnTo>
                    <a:lnTo>
                      <a:pt x="294" y="118"/>
                    </a:lnTo>
                    <a:lnTo>
                      <a:pt x="285" y="130"/>
                    </a:lnTo>
                    <a:lnTo>
                      <a:pt x="277" y="144"/>
                    </a:lnTo>
                    <a:lnTo>
                      <a:pt x="269" y="158"/>
                    </a:lnTo>
                    <a:lnTo>
                      <a:pt x="262" y="172"/>
                    </a:lnTo>
                    <a:lnTo>
                      <a:pt x="255" y="187"/>
                    </a:lnTo>
                    <a:lnTo>
                      <a:pt x="249" y="202"/>
                    </a:lnTo>
                    <a:lnTo>
                      <a:pt x="244" y="217"/>
                    </a:lnTo>
                    <a:lnTo>
                      <a:pt x="238" y="233"/>
                    </a:lnTo>
                    <a:lnTo>
                      <a:pt x="234" y="250"/>
                    </a:lnTo>
                    <a:lnTo>
                      <a:pt x="231" y="266"/>
                    </a:lnTo>
                    <a:lnTo>
                      <a:pt x="227" y="282"/>
                    </a:lnTo>
                    <a:lnTo>
                      <a:pt x="225" y="299"/>
                    </a:lnTo>
                    <a:lnTo>
                      <a:pt x="223" y="315"/>
                    </a:lnTo>
                    <a:lnTo>
                      <a:pt x="223" y="332"/>
                    </a:lnTo>
                    <a:lnTo>
                      <a:pt x="222" y="349"/>
                    </a:lnTo>
                    <a:lnTo>
                      <a:pt x="222" y="349"/>
                    </a:lnTo>
                    <a:lnTo>
                      <a:pt x="223" y="368"/>
                    </a:lnTo>
                    <a:lnTo>
                      <a:pt x="224" y="386"/>
                    </a:lnTo>
                    <a:lnTo>
                      <a:pt x="225" y="403"/>
                    </a:lnTo>
                    <a:lnTo>
                      <a:pt x="229" y="420"/>
                    </a:lnTo>
                    <a:lnTo>
                      <a:pt x="232" y="437"/>
                    </a:lnTo>
                    <a:lnTo>
                      <a:pt x="235" y="453"/>
                    </a:lnTo>
                    <a:lnTo>
                      <a:pt x="239" y="470"/>
                    </a:lnTo>
                    <a:lnTo>
                      <a:pt x="245" y="486"/>
                    </a:lnTo>
                    <a:lnTo>
                      <a:pt x="251" y="502"/>
                    </a:lnTo>
                    <a:lnTo>
                      <a:pt x="256" y="517"/>
                    </a:lnTo>
                    <a:lnTo>
                      <a:pt x="264" y="531"/>
                    </a:lnTo>
                    <a:lnTo>
                      <a:pt x="271" y="546"/>
                    </a:lnTo>
                    <a:lnTo>
                      <a:pt x="279" y="559"/>
                    </a:lnTo>
                    <a:lnTo>
                      <a:pt x="288" y="573"/>
                    </a:lnTo>
                    <a:lnTo>
                      <a:pt x="297" y="585"/>
                    </a:lnTo>
                    <a:lnTo>
                      <a:pt x="306" y="597"/>
                    </a:lnTo>
                    <a:lnTo>
                      <a:pt x="317" y="609"/>
                    </a:lnTo>
                    <a:lnTo>
                      <a:pt x="326" y="620"/>
                    </a:lnTo>
                    <a:lnTo>
                      <a:pt x="337" y="630"/>
                    </a:lnTo>
                    <a:lnTo>
                      <a:pt x="349" y="640"/>
                    </a:lnTo>
                    <a:lnTo>
                      <a:pt x="361" y="649"/>
                    </a:lnTo>
                    <a:lnTo>
                      <a:pt x="372" y="657"/>
                    </a:lnTo>
                    <a:lnTo>
                      <a:pt x="384" y="665"/>
                    </a:lnTo>
                    <a:lnTo>
                      <a:pt x="397" y="672"/>
                    </a:lnTo>
                    <a:lnTo>
                      <a:pt x="410" y="679"/>
                    </a:lnTo>
                    <a:lnTo>
                      <a:pt x="424" y="684"/>
                    </a:lnTo>
                    <a:lnTo>
                      <a:pt x="437" y="688"/>
                    </a:lnTo>
                    <a:lnTo>
                      <a:pt x="451" y="693"/>
                    </a:lnTo>
                    <a:lnTo>
                      <a:pt x="465" y="696"/>
                    </a:lnTo>
                    <a:lnTo>
                      <a:pt x="480" y="698"/>
                    </a:lnTo>
                    <a:lnTo>
                      <a:pt x="494" y="699"/>
                    </a:lnTo>
                    <a:lnTo>
                      <a:pt x="509" y="700"/>
                    </a:lnTo>
                    <a:lnTo>
                      <a:pt x="509" y="700"/>
                    </a:lnTo>
                    <a:close/>
                    <a:moveTo>
                      <a:pt x="509" y="64"/>
                    </a:moveTo>
                    <a:lnTo>
                      <a:pt x="509" y="64"/>
                    </a:lnTo>
                    <a:lnTo>
                      <a:pt x="520" y="64"/>
                    </a:lnTo>
                    <a:lnTo>
                      <a:pt x="531" y="65"/>
                    </a:lnTo>
                    <a:lnTo>
                      <a:pt x="543" y="67"/>
                    </a:lnTo>
                    <a:lnTo>
                      <a:pt x="554" y="69"/>
                    </a:lnTo>
                    <a:lnTo>
                      <a:pt x="564" y="73"/>
                    </a:lnTo>
                    <a:lnTo>
                      <a:pt x="575" y="77"/>
                    </a:lnTo>
                    <a:lnTo>
                      <a:pt x="585" y="81"/>
                    </a:lnTo>
                    <a:lnTo>
                      <a:pt x="596" y="87"/>
                    </a:lnTo>
                    <a:lnTo>
                      <a:pt x="615" y="98"/>
                    </a:lnTo>
                    <a:lnTo>
                      <a:pt x="633" y="112"/>
                    </a:lnTo>
                    <a:lnTo>
                      <a:pt x="650" y="129"/>
                    </a:lnTo>
                    <a:lnTo>
                      <a:pt x="666" y="148"/>
                    </a:lnTo>
                    <a:lnTo>
                      <a:pt x="680" y="168"/>
                    </a:lnTo>
                    <a:lnTo>
                      <a:pt x="693" y="190"/>
                    </a:lnTo>
                    <a:lnTo>
                      <a:pt x="704" y="213"/>
                    </a:lnTo>
                    <a:lnTo>
                      <a:pt x="714" y="239"/>
                    </a:lnTo>
                    <a:lnTo>
                      <a:pt x="721" y="265"/>
                    </a:lnTo>
                    <a:lnTo>
                      <a:pt x="726" y="293"/>
                    </a:lnTo>
                    <a:lnTo>
                      <a:pt x="730" y="320"/>
                    </a:lnTo>
                    <a:lnTo>
                      <a:pt x="731" y="349"/>
                    </a:lnTo>
                    <a:lnTo>
                      <a:pt x="731" y="349"/>
                    </a:lnTo>
                    <a:lnTo>
                      <a:pt x="730" y="379"/>
                    </a:lnTo>
                    <a:lnTo>
                      <a:pt x="726" y="407"/>
                    </a:lnTo>
                    <a:lnTo>
                      <a:pt x="721" y="435"/>
                    </a:lnTo>
                    <a:lnTo>
                      <a:pt x="714" y="461"/>
                    </a:lnTo>
                    <a:lnTo>
                      <a:pt x="704" y="486"/>
                    </a:lnTo>
                    <a:lnTo>
                      <a:pt x="693" y="509"/>
                    </a:lnTo>
                    <a:lnTo>
                      <a:pt x="680" y="532"/>
                    </a:lnTo>
                    <a:lnTo>
                      <a:pt x="666" y="552"/>
                    </a:lnTo>
                    <a:lnTo>
                      <a:pt x="650" y="570"/>
                    </a:lnTo>
                    <a:lnTo>
                      <a:pt x="633" y="588"/>
                    </a:lnTo>
                    <a:lnTo>
                      <a:pt x="615" y="602"/>
                    </a:lnTo>
                    <a:lnTo>
                      <a:pt x="596" y="613"/>
                    </a:lnTo>
                    <a:lnTo>
                      <a:pt x="585" y="619"/>
                    </a:lnTo>
                    <a:lnTo>
                      <a:pt x="575" y="623"/>
                    </a:lnTo>
                    <a:lnTo>
                      <a:pt x="564" y="627"/>
                    </a:lnTo>
                    <a:lnTo>
                      <a:pt x="554" y="630"/>
                    </a:lnTo>
                    <a:lnTo>
                      <a:pt x="543" y="633"/>
                    </a:lnTo>
                    <a:lnTo>
                      <a:pt x="531" y="635"/>
                    </a:lnTo>
                    <a:lnTo>
                      <a:pt x="520" y="636"/>
                    </a:lnTo>
                    <a:lnTo>
                      <a:pt x="509" y="636"/>
                    </a:lnTo>
                    <a:lnTo>
                      <a:pt x="509" y="636"/>
                    </a:lnTo>
                    <a:lnTo>
                      <a:pt x="497" y="636"/>
                    </a:lnTo>
                    <a:lnTo>
                      <a:pt x="486" y="635"/>
                    </a:lnTo>
                    <a:lnTo>
                      <a:pt x="474" y="633"/>
                    </a:lnTo>
                    <a:lnTo>
                      <a:pt x="464" y="630"/>
                    </a:lnTo>
                    <a:lnTo>
                      <a:pt x="453" y="627"/>
                    </a:lnTo>
                    <a:lnTo>
                      <a:pt x="442" y="623"/>
                    </a:lnTo>
                    <a:lnTo>
                      <a:pt x="432" y="619"/>
                    </a:lnTo>
                    <a:lnTo>
                      <a:pt x="422" y="613"/>
                    </a:lnTo>
                    <a:lnTo>
                      <a:pt x="402" y="602"/>
                    </a:lnTo>
                    <a:lnTo>
                      <a:pt x="384" y="588"/>
                    </a:lnTo>
                    <a:lnTo>
                      <a:pt x="367" y="570"/>
                    </a:lnTo>
                    <a:lnTo>
                      <a:pt x="351" y="552"/>
                    </a:lnTo>
                    <a:lnTo>
                      <a:pt x="337" y="532"/>
                    </a:lnTo>
                    <a:lnTo>
                      <a:pt x="324" y="509"/>
                    </a:lnTo>
                    <a:lnTo>
                      <a:pt x="313" y="486"/>
                    </a:lnTo>
                    <a:lnTo>
                      <a:pt x="304" y="461"/>
                    </a:lnTo>
                    <a:lnTo>
                      <a:pt x="296" y="435"/>
                    </a:lnTo>
                    <a:lnTo>
                      <a:pt x="291" y="407"/>
                    </a:lnTo>
                    <a:lnTo>
                      <a:pt x="288" y="379"/>
                    </a:lnTo>
                    <a:lnTo>
                      <a:pt x="285" y="349"/>
                    </a:lnTo>
                    <a:lnTo>
                      <a:pt x="285" y="349"/>
                    </a:lnTo>
                    <a:lnTo>
                      <a:pt x="288" y="320"/>
                    </a:lnTo>
                    <a:lnTo>
                      <a:pt x="291" y="293"/>
                    </a:lnTo>
                    <a:lnTo>
                      <a:pt x="296" y="265"/>
                    </a:lnTo>
                    <a:lnTo>
                      <a:pt x="304" y="239"/>
                    </a:lnTo>
                    <a:lnTo>
                      <a:pt x="313" y="213"/>
                    </a:lnTo>
                    <a:lnTo>
                      <a:pt x="324" y="190"/>
                    </a:lnTo>
                    <a:lnTo>
                      <a:pt x="337" y="168"/>
                    </a:lnTo>
                    <a:lnTo>
                      <a:pt x="351" y="148"/>
                    </a:lnTo>
                    <a:lnTo>
                      <a:pt x="367" y="129"/>
                    </a:lnTo>
                    <a:lnTo>
                      <a:pt x="384" y="112"/>
                    </a:lnTo>
                    <a:lnTo>
                      <a:pt x="402" y="98"/>
                    </a:lnTo>
                    <a:lnTo>
                      <a:pt x="422" y="87"/>
                    </a:lnTo>
                    <a:lnTo>
                      <a:pt x="432" y="81"/>
                    </a:lnTo>
                    <a:lnTo>
                      <a:pt x="442" y="77"/>
                    </a:lnTo>
                    <a:lnTo>
                      <a:pt x="453" y="73"/>
                    </a:lnTo>
                    <a:lnTo>
                      <a:pt x="464" y="69"/>
                    </a:lnTo>
                    <a:lnTo>
                      <a:pt x="474" y="67"/>
                    </a:lnTo>
                    <a:lnTo>
                      <a:pt x="486" y="65"/>
                    </a:lnTo>
                    <a:lnTo>
                      <a:pt x="497" y="64"/>
                    </a:lnTo>
                    <a:lnTo>
                      <a:pt x="509" y="64"/>
                    </a:lnTo>
                    <a:lnTo>
                      <a:pt x="509" y="64"/>
                    </a:lnTo>
                    <a:close/>
                    <a:moveTo>
                      <a:pt x="731" y="636"/>
                    </a:moveTo>
                    <a:lnTo>
                      <a:pt x="731" y="636"/>
                    </a:lnTo>
                    <a:lnTo>
                      <a:pt x="725" y="637"/>
                    </a:lnTo>
                    <a:lnTo>
                      <a:pt x="719" y="639"/>
                    </a:lnTo>
                    <a:lnTo>
                      <a:pt x="714" y="641"/>
                    </a:lnTo>
                    <a:lnTo>
                      <a:pt x="709" y="645"/>
                    </a:lnTo>
                    <a:lnTo>
                      <a:pt x="705" y="650"/>
                    </a:lnTo>
                    <a:lnTo>
                      <a:pt x="702" y="655"/>
                    </a:lnTo>
                    <a:lnTo>
                      <a:pt x="700" y="662"/>
                    </a:lnTo>
                    <a:lnTo>
                      <a:pt x="700" y="668"/>
                    </a:lnTo>
                    <a:lnTo>
                      <a:pt x="700" y="668"/>
                    </a:lnTo>
                    <a:lnTo>
                      <a:pt x="700" y="674"/>
                    </a:lnTo>
                    <a:lnTo>
                      <a:pt x="702" y="680"/>
                    </a:lnTo>
                    <a:lnTo>
                      <a:pt x="705" y="685"/>
                    </a:lnTo>
                    <a:lnTo>
                      <a:pt x="709" y="691"/>
                    </a:lnTo>
                    <a:lnTo>
                      <a:pt x="714" y="694"/>
                    </a:lnTo>
                    <a:lnTo>
                      <a:pt x="719" y="697"/>
                    </a:lnTo>
                    <a:lnTo>
                      <a:pt x="725" y="699"/>
                    </a:lnTo>
                    <a:lnTo>
                      <a:pt x="731" y="700"/>
                    </a:lnTo>
                    <a:lnTo>
                      <a:pt x="731" y="700"/>
                    </a:lnTo>
                    <a:lnTo>
                      <a:pt x="754" y="701"/>
                    </a:lnTo>
                    <a:lnTo>
                      <a:pt x="776" y="705"/>
                    </a:lnTo>
                    <a:lnTo>
                      <a:pt x="797" y="710"/>
                    </a:lnTo>
                    <a:lnTo>
                      <a:pt x="818" y="717"/>
                    </a:lnTo>
                    <a:lnTo>
                      <a:pt x="837" y="727"/>
                    </a:lnTo>
                    <a:lnTo>
                      <a:pt x="855" y="738"/>
                    </a:lnTo>
                    <a:lnTo>
                      <a:pt x="872" y="751"/>
                    </a:lnTo>
                    <a:lnTo>
                      <a:pt x="888" y="765"/>
                    </a:lnTo>
                    <a:lnTo>
                      <a:pt x="903" y="781"/>
                    </a:lnTo>
                    <a:lnTo>
                      <a:pt x="915" y="798"/>
                    </a:lnTo>
                    <a:lnTo>
                      <a:pt x="927" y="816"/>
                    </a:lnTo>
                    <a:lnTo>
                      <a:pt x="937" y="835"/>
                    </a:lnTo>
                    <a:lnTo>
                      <a:pt x="944" y="856"/>
                    </a:lnTo>
                    <a:lnTo>
                      <a:pt x="950" y="877"/>
                    </a:lnTo>
                    <a:lnTo>
                      <a:pt x="953" y="900"/>
                    </a:lnTo>
                    <a:lnTo>
                      <a:pt x="954" y="922"/>
                    </a:lnTo>
                    <a:lnTo>
                      <a:pt x="954" y="922"/>
                    </a:lnTo>
                    <a:lnTo>
                      <a:pt x="953" y="929"/>
                    </a:lnTo>
                    <a:lnTo>
                      <a:pt x="952" y="935"/>
                    </a:lnTo>
                    <a:lnTo>
                      <a:pt x="949" y="941"/>
                    </a:lnTo>
                    <a:lnTo>
                      <a:pt x="944" y="945"/>
                    </a:lnTo>
                    <a:lnTo>
                      <a:pt x="940" y="949"/>
                    </a:lnTo>
                    <a:lnTo>
                      <a:pt x="935" y="951"/>
                    </a:lnTo>
                    <a:lnTo>
                      <a:pt x="928" y="953"/>
                    </a:lnTo>
                    <a:lnTo>
                      <a:pt x="922" y="954"/>
                    </a:lnTo>
                    <a:lnTo>
                      <a:pt x="96" y="954"/>
                    </a:lnTo>
                    <a:lnTo>
                      <a:pt x="96" y="954"/>
                    </a:lnTo>
                    <a:lnTo>
                      <a:pt x="89" y="953"/>
                    </a:lnTo>
                    <a:lnTo>
                      <a:pt x="83" y="951"/>
                    </a:lnTo>
                    <a:lnTo>
                      <a:pt x="77" y="949"/>
                    </a:lnTo>
                    <a:lnTo>
                      <a:pt x="73" y="945"/>
                    </a:lnTo>
                    <a:lnTo>
                      <a:pt x="69" y="941"/>
                    </a:lnTo>
                    <a:lnTo>
                      <a:pt x="65" y="935"/>
                    </a:lnTo>
                    <a:lnTo>
                      <a:pt x="64" y="929"/>
                    </a:lnTo>
                    <a:lnTo>
                      <a:pt x="63" y="922"/>
                    </a:lnTo>
                    <a:lnTo>
                      <a:pt x="63" y="922"/>
                    </a:lnTo>
                    <a:lnTo>
                      <a:pt x="64" y="900"/>
                    </a:lnTo>
                    <a:lnTo>
                      <a:pt x="68" y="877"/>
                    </a:lnTo>
                    <a:lnTo>
                      <a:pt x="73" y="856"/>
                    </a:lnTo>
                    <a:lnTo>
                      <a:pt x="81" y="835"/>
                    </a:lnTo>
                    <a:lnTo>
                      <a:pt x="90" y="816"/>
                    </a:lnTo>
                    <a:lnTo>
                      <a:pt x="101" y="798"/>
                    </a:lnTo>
                    <a:lnTo>
                      <a:pt x="114" y="781"/>
                    </a:lnTo>
                    <a:lnTo>
                      <a:pt x="129" y="765"/>
                    </a:lnTo>
                    <a:lnTo>
                      <a:pt x="145" y="751"/>
                    </a:lnTo>
                    <a:lnTo>
                      <a:pt x="162" y="738"/>
                    </a:lnTo>
                    <a:lnTo>
                      <a:pt x="180" y="727"/>
                    </a:lnTo>
                    <a:lnTo>
                      <a:pt x="200" y="717"/>
                    </a:lnTo>
                    <a:lnTo>
                      <a:pt x="220" y="710"/>
                    </a:lnTo>
                    <a:lnTo>
                      <a:pt x="241" y="705"/>
                    </a:lnTo>
                    <a:lnTo>
                      <a:pt x="263" y="701"/>
                    </a:lnTo>
                    <a:lnTo>
                      <a:pt x="285" y="700"/>
                    </a:lnTo>
                    <a:lnTo>
                      <a:pt x="285" y="700"/>
                    </a:lnTo>
                    <a:lnTo>
                      <a:pt x="292" y="699"/>
                    </a:lnTo>
                    <a:lnTo>
                      <a:pt x="298" y="697"/>
                    </a:lnTo>
                    <a:lnTo>
                      <a:pt x="304" y="694"/>
                    </a:lnTo>
                    <a:lnTo>
                      <a:pt x="308" y="691"/>
                    </a:lnTo>
                    <a:lnTo>
                      <a:pt x="312" y="685"/>
                    </a:lnTo>
                    <a:lnTo>
                      <a:pt x="315" y="680"/>
                    </a:lnTo>
                    <a:lnTo>
                      <a:pt x="318" y="674"/>
                    </a:lnTo>
                    <a:lnTo>
                      <a:pt x="318" y="668"/>
                    </a:lnTo>
                    <a:lnTo>
                      <a:pt x="318" y="668"/>
                    </a:lnTo>
                    <a:lnTo>
                      <a:pt x="318" y="662"/>
                    </a:lnTo>
                    <a:lnTo>
                      <a:pt x="315" y="655"/>
                    </a:lnTo>
                    <a:lnTo>
                      <a:pt x="312" y="650"/>
                    </a:lnTo>
                    <a:lnTo>
                      <a:pt x="308" y="645"/>
                    </a:lnTo>
                    <a:lnTo>
                      <a:pt x="304" y="641"/>
                    </a:lnTo>
                    <a:lnTo>
                      <a:pt x="298" y="639"/>
                    </a:lnTo>
                    <a:lnTo>
                      <a:pt x="292" y="637"/>
                    </a:lnTo>
                    <a:lnTo>
                      <a:pt x="285" y="636"/>
                    </a:lnTo>
                    <a:lnTo>
                      <a:pt x="285" y="636"/>
                    </a:lnTo>
                    <a:lnTo>
                      <a:pt x="271" y="637"/>
                    </a:lnTo>
                    <a:lnTo>
                      <a:pt x="256" y="638"/>
                    </a:lnTo>
                    <a:lnTo>
                      <a:pt x="243" y="639"/>
                    </a:lnTo>
                    <a:lnTo>
                      <a:pt x="229" y="642"/>
                    </a:lnTo>
                    <a:lnTo>
                      <a:pt x="215" y="645"/>
                    </a:lnTo>
                    <a:lnTo>
                      <a:pt x="201" y="649"/>
                    </a:lnTo>
                    <a:lnTo>
                      <a:pt x="188" y="653"/>
                    </a:lnTo>
                    <a:lnTo>
                      <a:pt x="175" y="658"/>
                    </a:lnTo>
                    <a:lnTo>
                      <a:pt x="162" y="665"/>
                    </a:lnTo>
                    <a:lnTo>
                      <a:pt x="149" y="670"/>
                    </a:lnTo>
                    <a:lnTo>
                      <a:pt x="137" y="678"/>
                    </a:lnTo>
                    <a:lnTo>
                      <a:pt x="126" y="685"/>
                    </a:lnTo>
                    <a:lnTo>
                      <a:pt x="115" y="693"/>
                    </a:lnTo>
                    <a:lnTo>
                      <a:pt x="104" y="701"/>
                    </a:lnTo>
                    <a:lnTo>
                      <a:pt x="93" y="711"/>
                    </a:lnTo>
                    <a:lnTo>
                      <a:pt x="84" y="720"/>
                    </a:lnTo>
                    <a:lnTo>
                      <a:pt x="74" y="730"/>
                    </a:lnTo>
                    <a:lnTo>
                      <a:pt x="65" y="740"/>
                    </a:lnTo>
                    <a:lnTo>
                      <a:pt x="57" y="751"/>
                    </a:lnTo>
                    <a:lnTo>
                      <a:pt x="48" y="762"/>
                    </a:lnTo>
                    <a:lnTo>
                      <a:pt x="41" y="774"/>
                    </a:lnTo>
                    <a:lnTo>
                      <a:pt x="34" y="786"/>
                    </a:lnTo>
                    <a:lnTo>
                      <a:pt x="28" y="798"/>
                    </a:lnTo>
                    <a:lnTo>
                      <a:pt x="23" y="811"/>
                    </a:lnTo>
                    <a:lnTo>
                      <a:pt x="17" y="824"/>
                    </a:lnTo>
                    <a:lnTo>
                      <a:pt x="13" y="838"/>
                    </a:lnTo>
                    <a:lnTo>
                      <a:pt x="9" y="850"/>
                    </a:lnTo>
                    <a:lnTo>
                      <a:pt x="5" y="864"/>
                    </a:lnTo>
                    <a:lnTo>
                      <a:pt x="3" y="878"/>
                    </a:lnTo>
                    <a:lnTo>
                      <a:pt x="1" y="893"/>
                    </a:lnTo>
                    <a:lnTo>
                      <a:pt x="0" y="907"/>
                    </a:lnTo>
                    <a:lnTo>
                      <a:pt x="0" y="922"/>
                    </a:lnTo>
                    <a:lnTo>
                      <a:pt x="0" y="922"/>
                    </a:lnTo>
                    <a:lnTo>
                      <a:pt x="0" y="932"/>
                    </a:lnTo>
                    <a:lnTo>
                      <a:pt x="2" y="942"/>
                    </a:lnTo>
                    <a:lnTo>
                      <a:pt x="4" y="950"/>
                    </a:lnTo>
                    <a:lnTo>
                      <a:pt x="8" y="960"/>
                    </a:lnTo>
                    <a:lnTo>
                      <a:pt x="11" y="967"/>
                    </a:lnTo>
                    <a:lnTo>
                      <a:pt x="16" y="976"/>
                    </a:lnTo>
                    <a:lnTo>
                      <a:pt x="21" y="983"/>
                    </a:lnTo>
                    <a:lnTo>
                      <a:pt x="28" y="990"/>
                    </a:lnTo>
                    <a:lnTo>
                      <a:pt x="34" y="996"/>
                    </a:lnTo>
                    <a:lnTo>
                      <a:pt x="42" y="1002"/>
                    </a:lnTo>
                    <a:lnTo>
                      <a:pt x="49" y="1006"/>
                    </a:lnTo>
                    <a:lnTo>
                      <a:pt x="58" y="1010"/>
                    </a:lnTo>
                    <a:lnTo>
                      <a:pt x="67" y="1014"/>
                    </a:lnTo>
                    <a:lnTo>
                      <a:pt x="76" y="1016"/>
                    </a:lnTo>
                    <a:lnTo>
                      <a:pt x="86" y="1017"/>
                    </a:lnTo>
                    <a:lnTo>
                      <a:pt x="96" y="1018"/>
                    </a:lnTo>
                    <a:lnTo>
                      <a:pt x="922" y="1018"/>
                    </a:lnTo>
                    <a:lnTo>
                      <a:pt x="922" y="1018"/>
                    </a:lnTo>
                    <a:lnTo>
                      <a:pt x="931" y="1017"/>
                    </a:lnTo>
                    <a:lnTo>
                      <a:pt x="941" y="1016"/>
                    </a:lnTo>
                    <a:lnTo>
                      <a:pt x="951" y="1014"/>
                    </a:lnTo>
                    <a:lnTo>
                      <a:pt x="959" y="1010"/>
                    </a:lnTo>
                    <a:lnTo>
                      <a:pt x="968" y="1006"/>
                    </a:lnTo>
                    <a:lnTo>
                      <a:pt x="975" y="1002"/>
                    </a:lnTo>
                    <a:lnTo>
                      <a:pt x="983" y="996"/>
                    </a:lnTo>
                    <a:lnTo>
                      <a:pt x="989" y="990"/>
                    </a:lnTo>
                    <a:lnTo>
                      <a:pt x="996" y="983"/>
                    </a:lnTo>
                    <a:lnTo>
                      <a:pt x="1001" y="976"/>
                    </a:lnTo>
                    <a:lnTo>
                      <a:pt x="1006" y="967"/>
                    </a:lnTo>
                    <a:lnTo>
                      <a:pt x="1010" y="960"/>
                    </a:lnTo>
                    <a:lnTo>
                      <a:pt x="1013" y="950"/>
                    </a:lnTo>
                    <a:lnTo>
                      <a:pt x="1015" y="942"/>
                    </a:lnTo>
                    <a:lnTo>
                      <a:pt x="1017" y="932"/>
                    </a:lnTo>
                    <a:lnTo>
                      <a:pt x="1017" y="922"/>
                    </a:lnTo>
                    <a:lnTo>
                      <a:pt x="1017" y="922"/>
                    </a:lnTo>
                    <a:lnTo>
                      <a:pt x="1017" y="907"/>
                    </a:lnTo>
                    <a:lnTo>
                      <a:pt x="1016" y="893"/>
                    </a:lnTo>
                    <a:lnTo>
                      <a:pt x="1014" y="878"/>
                    </a:lnTo>
                    <a:lnTo>
                      <a:pt x="1012" y="864"/>
                    </a:lnTo>
                    <a:lnTo>
                      <a:pt x="1009" y="850"/>
                    </a:lnTo>
                    <a:lnTo>
                      <a:pt x="1004" y="838"/>
                    </a:lnTo>
                    <a:lnTo>
                      <a:pt x="1000" y="824"/>
                    </a:lnTo>
                    <a:lnTo>
                      <a:pt x="995" y="811"/>
                    </a:lnTo>
                    <a:lnTo>
                      <a:pt x="989" y="798"/>
                    </a:lnTo>
                    <a:lnTo>
                      <a:pt x="983" y="786"/>
                    </a:lnTo>
                    <a:lnTo>
                      <a:pt x="976" y="774"/>
                    </a:lnTo>
                    <a:lnTo>
                      <a:pt x="969" y="762"/>
                    </a:lnTo>
                    <a:lnTo>
                      <a:pt x="960" y="751"/>
                    </a:lnTo>
                    <a:lnTo>
                      <a:pt x="952" y="740"/>
                    </a:lnTo>
                    <a:lnTo>
                      <a:pt x="943" y="730"/>
                    </a:lnTo>
                    <a:lnTo>
                      <a:pt x="933" y="720"/>
                    </a:lnTo>
                    <a:lnTo>
                      <a:pt x="924" y="711"/>
                    </a:lnTo>
                    <a:lnTo>
                      <a:pt x="913" y="701"/>
                    </a:lnTo>
                    <a:lnTo>
                      <a:pt x="902" y="693"/>
                    </a:lnTo>
                    <a:lnTo>
                      <a:pt x="892" y="685"/>
                    </a:lnTo>
                    <a:lnTo>
                      <a:pt x="880" y="678"/>
                    </a:lnTo>
                    <a:lnTo>
                      <a:pt x="868" y="670"/>
                    </a:lnTo>
                    <a:lnTo>
                      <a:pt x="855" y="665"/>
                    </a:lnTo>
                    <a:lnTo>
                      <a:pt x="842" y="658"/>
                    </a:lnTo>
                    <a:lnTo>
                      <a:pt x="829" y="653"/>
                    </a:lnTo>
                    <a:lnTo>
                      <a:pt x="817" y="649"/>
                    </a:lnTo>
                    <a:lnTo>
                      <a:pt x="803" y="645"/>
                    </a:lnTo>
                    <a:lnTo>
                      <a:pt x="789" y="642"/>
                    </a:lnTo>
                    <a:lnTo>
                      <a:pt x="775" y="639"/>
                    </a:lnTo>
                    <a:lnTo>
                      <a:pt x="761" y="638"/>
                    </a:lnTo>
                    <a:lnTo>
                      <a:pt x="746" y="637"/>
                    </a:lnTo>
                    <a:lnTo>
                      <a:pt x="731" y="636"/>
                    </a:lnTo>
                    <a:lnTo>
                      <a:pt x="731" y="63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42" name="矩形 41"/>
              <p:cNvSpPr/>
              <p:nvPr/>
            </p:nvSpPr>
            <p:spPr>
              <a:xfrm>
                <a:off x="7134364" y="3697173"/>
                <a:ext cx="1415773" cy="461665"/>
              </a:xfrm>
              <a:prstGeom prst="rect">
                <a:avLst/>
              </a:prstGeom>
            </p:spPr>
            <p:txBody>
              <a:bodyPr wrap="none">
                <a:spAutoFit/>
              </a:bodyPr>
              <a:lstStyle/>
              <a:p>
                <a:pPr algn="ctr"/>
                <a:r>
                  <a:rPr lang="zh-CN" altLang="en-US" dirty="0" smtClean="0">
                    <a:solidFill>
                      <a:schemeClr val="bg1"/>
                    </a:solidFill>
                  </a:rPr>
                  <a:t>竞争公司</a:t>
                </a:r>
                <a:endParaRPr lang="zh-CN" altLang="en-US" dirty="0">
                  <a:solidFill>
                    <a:schemeClr val="bg1"/>
                  </a:solidFill>
                </a:endParaRPr>
              </a:p>
            </p:txBody>
          </p:sp>
        </p:grpSp>
      </p:grpSp>
      <p:grpSp>
        <p:nvGrpSpPr>
          <p:cNvPr id="43" name="组合 42"/>
          <p:cNvGrpSpPr/>
          <p:nvPr/>
        </p:nvGrpSpPr>
        <p:grpSpPr>
          <a:xfrm>
            <a:off x="1718140" y="2856167"/>
            <a:ext cx="978373" cy="978373"/>
            <a:chOff x="1718140" y="3122424"/>
            <a:chExt cx="978373" cy="978373"/>
          </a:xfrm>
        </p:grpSpPr>
        <p:sp>
          <p:nvSpPr>
            <p:cNvPr id="44" name="椭圆 43"/>
            <p:cNvSpPr/>
            <p:nvPr/>
          </p:nvSpPr>
          <p:spPr>
            <a:xfrm flipH="1">
              <a:off x="1718140" y="3122424"/>
              <a:ext cx="978373" cy="978373"/>
            </a:xfrm>
            <a:prstGeom prst="ellipse">
              <a:avLst/>
            </a:prstGeom>
            <a:blipFill>
              <a:blip r:embed="rId4"/>
              <a:tile tx="0" ty="0" sx="50000" sy="5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48"/>
            <p:cNvSpPr>
              <a:spLocks noEditPoints="1"/>
            </p:cNvSpPr>
            <p:nvPr/>
          </p:nvSpPr>
          <p:spPr bwMode="auto">
            <a:xfrm>
              <a:off x="2046195" y="3450479"/>
              <a:ext cx="322263" cy="322263"/>
            </a:xfrm>
            <a:custGeom>
              <a:avLst/>
              <a:gdLst>
                <a:gd name="T0" fmla="*/ 77 w 1019"/>
                <a:gd name="T1" fmla="*/ 1 h 1017"/>
                <a:gd name="T2" fmla="*/ 35 w 1019"/>
                <a:gd name="T3" fmla="*/ 21 h 1017"/>
                <a:gd name="T4" fmla="*/ 8 w 1019"/>
                <a:gd name="T5" fmla="*/ 58 h 1017"/>
                <a:gd name="T6" fmla="*/ 0 w 1019"/>
                <a:gd name="T7" fmla="*/ 921 h 1017"/>
                <a:gd name="T8" fmla="*/ 8 w 1019"/>
                <a:gd name="T9" fmla="*/ 959 h 1017"/>
                <a:gd name="T10" fmla="*/ 35 w 1019"/>
                <a:gd name="T11" fmla="*/ 995 h 1017"/>
                <a:gd name="T12" fmla="*/ 77 w 1019"/>
                <a:gd name="T13" fmla="*/ 1015 h 1017"/>
                <a:gd name="T14" fmla="*/ 933 w 1019"/>
                <a:gd name="T15" fmla="*/ 1017 h 1017"/>
                <a:gd name="T16" fmla="*/ 976 w 1019"/>
                <a:gd name="T17" fmla="*/ 1001 h 1017"/>
                <a:gd name="T18" fmla="*/ 1007 w 1019"/>
                <a:gd name="T19" fmla="*/ 967 h 1017"/>
                <a:gd name="T20" fmla="*/ 1019 w 1019"/>
                <a:gd name="T21" fmla="*/ 921 h 1017"/>
                <a:gd name="T22" fmla="*/ 1014 w 1019"/>
                <a:gd name="T23" fmla="*/ 66 h 1017"/>
                <a:gd name="T24" fmla="*/ 991 w 1019"/>
                <a:gd name="T25" fmla="*/ 27 h 1017"/>
                <a:gd name="T26" fmla="*/ 951 w 1019"/>
                <a:gd name="T27" fmla="*/ 4 h 1017"/>
                <a:gd name="T28" fmla="*/ 954 w 1019"/>
                <a:gd name="T29" fmla="*/ 921 h 1017"/>
                <a:gd name="T30" fmla="*/ 946 w 1019"/>
                <a:gd name="T31" fmla="*/ 944 h 1017"/>
                <a:gd name="T32" fmla="*/ 96 w 1019"/>
                <a:gd name="T33" fmla="*/ 953 h 1017"/>
                <a:gd name="T34" fmla="*/ 73 w 1019"/>
                <a:gd name="T35" fmla="*/ 944 h 1017"/>
                <a:gd name="T36" fmla="*/ 64 w 1019"/>
                <a:gd name="T37" fmla="*/ 94 h 1017"/>
                <a:gd name="T38" fmla="*/ 73 w 1019"/>
                <a:gd name="T39" fmla="*/ 73 h 1017"/>
                <a:gd name="T40" fmla="*/ 923 w 1019"/>
                <a:gd name="T41" fmla="*/ 63 h 1017"/>
                <a:gd name="T42" fmla="*/ 946 w 1019"/>
                <a:gd name="T43" fmla="*/ 73 h 1017"/>
                <a:gd name="T44" fmla="*/ 954 w 1019"/>
                <a:gd name="T45" fmla="*/ 921 h 1017"/>
                <a:gd name="T46" fmla="*/ 179 w 1019"/>
                <a:gd name="T47" fmla="*/ 127 h 1017"/>
                <a:gd name="T48" fmla="*/ 132 w 1019"/>
                <a:gd name="T49" fmla="*/ 165 h 1017"/>
                <a:gd name="T50" fmla="*/ 128 w 1019"/>
                <a:gd name="T51" fmla="*/ 317 h 1017"/>
                <a:gd name="T52" fmla="*/ 146 w 1019"/>
                <a:gd name="T53" fmla="*/ 362 h 1017"/>
                <a:gd name="T54" fmla="*/ 191 w 1019"/>
                <a:gd name="T55" fmla="*/ 380 h 1017"/>
                <a:gd name="T56" fmla="*/ 852 w 1019"/>
                <a:gd name="T57" fmla="*/ 376 h 1017"/>
                <a:gd name="T58" fmla="*/ 890 w 1019"/>
                <a:gd name="T59" fmla="*/ 330 h 1017"/>
                <a:gd name="T60" fmla="*/ 891 w 1019"/>
                <a:gd name="T61" fmla="*/ 183 h 1017"/>
                <a:gd name="T62" fmla="*/ 863 w 1019"/>
                <a:gd name="T63" fmla="*/ 137 h 1017"/>
                <a:gd name="T64" fmla="*/ 828 w 1019"/>
                <a:gd name="T65" fmla="*/ 126 h 1017"/>
                <a:gd name="T66" fmla="*/ 191 w 1019"/>
                <a:gd name="T67" fmla="*/ 317 h 1017"/>
                <a:gd name="T68" fmla="*/ 179 w 1019"/>
                <a:gd name="T69" fmla="*/ 446 h 1017"/>
                <a:gd name="T70" fmla="*/ 132 w 1019"/>
                <a:gd name="T71" fmla="*/ 483 h 1017"/>
                <a:gd name="T72" fmla="*/ 128 w 1019"/>
                <a:gd name="T73" fmla="*/ 826 h 1017"/>
                <a:gd name="T74" fmla="*/ 146 w 1019"/>
                <a:gd name="T75" fmla="*/ 871 h 1017"/>
                <a:gd name="T76" fmla="*/ 191 w 1019"/>
                <a:gd name="T77" fmla="*/ 890 h 1017"/>
                <a:gd name="T78" fmla="*/ 344 w 1019"/>
                <a:gd name="T79" fmla="*/ 885 h 1017"/>
                <a:gd name="T80" fmla="*/ 381 w 1019"/>
                <a:gd name="T81" fmla="*/ 839 h 1017"/>
                <a:gd name="T82" fmla="*/ 382 w 1019"/>
                <a:gd name="T83" fmla="*/ 502 h 1017"/>
                <a:gd name="T84" fmla="*/ 355 w 1019"/>
                <a:gd name="T85" fmla="*/ 456 h 1017"/>
                <a:gd name="T86" fmla="*/ 319 w 1019"/>
                <a:gd name="T87" fmla="*/ 445 h 1017"/>
                <a:gd name="T88" fmla="*/ 191 w 1019"/>
                <a:gd name="T89" fmla="*/ 826 h 1017"/>
                <a:gd name="T90" fmla="*/ 496 w 1019"/>
                <a:gd name="T91" fmla="*/ 446 h 1017"/>
                <a:gd name="T92" fmla="*/ 451 w 1019"/>
                <a:gd name="T93" fmla="*/ 483 h 1017"/>
                <a:gd name="T94" fmla="*/ 446 w 1019"/>
                <a:gd name="T95" fmla="*/ 826 h 1017"/>
                <a:gd name="T96" fmla="*/ 464 w 1019"/>
                <a:gd name="T97" fmla="*/ 871 h 1017"/>
                <a:gd name="T98" fmla="*/ 509 w 1019"/>
                <a:gd name="T99" fmla="*/ 890 h 1017"/>
                <a:gd name="T100" fmla="*/ 852 w 1019"/>
                <a:gd name="T101" fmla="*/ 885 h 1017"/>
                <a:gd name="T102" fmla="*/ 890 w 1019"/>
                <a:gd name="T103" fmla="*/ 839 h 1017"/>
                <a:gd name="T104" fmla="*/ 891 w 1019"/>
                <a:gd name="T105" fmla="*/ 502 h 1017"/>
                <a:gd name="T106" fmla="*/ 863 w 1019"/>
                <a:gd name="T107" fmla="*/ 456 h 1017"/>
                <a:gd name="T108" fmla="*/ 828 w 1019"/>
                <a:gd name="T109" fmla="*/ 445 h 1017"/>
                <a:gd name="T110" fmla="*/ 509 w 1019"/>
                <a:gd name="T111" fmla="*/ 826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19" h="1017">
                  <a:moveTo>
                    <a:pt x="923" y="0"/>
                  </a:moveTo>
                  <a:lnTo>
                    <a:pt x="96" y="0"/>
                  </a:lnTo>
                  <a:lnTo>
                    <a:pt x="96" y="0"/>
                  </a:lnTo>
                  <a:lnTo>
                    <a:pt x="86" y="0"/>
                  </a:lnTo>
                  <a:lnTo>
                    <a:pt x="77" y="1"/>
                  </a:lnTo>
                  <a:lnTo>
                    <a:pt x="68" y="4"/>
                  </a:lnTo>
                  <a:lnTo>
                    <a:pt x="58" y="7"/>
                  </a:lnTo>
                  <a:lnTo>
                    <a:pt x="51" y="10"/>
                  </a:lnTo>
                  <a:lnTo>
                    <a:pt x="42" y="16"/>
                  </a:lnTo>
                  <a:lnTo>
                    <a:pt x="35" y="21"/>
                  </a:lnTo>
                  <a:lnTo>
                    <a:pt x="28" y="27"/>
                  </a:lnTo>
                  <a:lnTo>
                    <a:pt x="22" y="34"/>
                  </a:lnTo>
                  <a:lnTo>
                    <a:pt x="17" y="41"/>
                  </a:lnTo>
                  <a:lnTo>
                    <a:pt x="12" y="49"/>
                  </a:lnTo>
                  <a:lnTo>
                    <a:pt x="8" y="58"/>
                  </a:lnTo>
                  <a:lnTo>
                    <a:pt x="5" y="66"/>
                  </a:lnTo>
                  <a:lnTo>
                    <a:pt x="3" y="76"/>
                  </a:lnTo>
                  <a:lnTo>
                    <a:pt x="2" y="84"/>
                  </a:lnTo>
                  <a:lnTo>
                    <a:pt x="0" y="94"/>
                  </a:lnTo>
                  <a:lnTo>
                    <a:pt x="0" y="921"/>
                  </a:lnTo>
                  <a:lnTo>
                    <a:pt x="0" y="921"/>
                  </a:lnTo>
                  <a:lnTo>
                    <a:pt x="2" y="931"/>
                  </a:lnTo>
                  <a:lnTo>
                    <a:pt x="3" y="941"/>
                  </a:lnTo>
                  <a:lnTo>
                    <a:pt x="5" y="950"/>
                  </a:lnTo>
                  <a:lnTo>
                    <a:pt x="8" y="959"/>
                  </a:lnTo>
                  <a:lnTo>
                    <a:pt x="12" y="967"/>
                  </a:lnTo>
                  <a:lnTo>
                    <a:pt x="17" y="975"/>
                  </a:lnTo>
                  <a:lnTo>
                    <a:pt x="22" y="982"/>
                  </a:lnTo>
                  <a:lnTo>
                    <a:pt x="28" y="989"/>
                  </a:lnTo>
                  <a:lnTo>
                    <a:pt x="35" y="995"/>
                  </a:lnTo>
                  <a:lnTo>
                    <a:pt x="42" y="1001"/>
                  </a:lnTo>
                  <a:lnTo>
                    <a:pt x="51" y="1005"/>
                  </a:lnTo>
                  <a:lnTo>
                    <a:pt x="58" y="1009"/>
                  </a:lnTo>
                  <a:lnTo>
                    <a:pt x="68" y="1012"/>
                  </a:lnTo>
                  <a:lnTo>
                    <a:pt x="77" y="1015"/>
                  </a:lnTo>
                  <a:lnTo>
                    <a:pt x="86" y="1017"/>
                  </a:lnTo>
                  <a:lnTo>
                    <a:pt x="96" y="1017"/>
                  </a:lnTo>
                  <a:lnTo>
                    <a:pt x="923" y="1017"/>
                  </a:lnTo>
                  <a:lnTo>
                    <a:pt x="923" y="1017"/>
                  </a:lnTo>
                  <a:lnTo>
                    <a:pt x="933" y="1017"/>
                  </a:lnTo>
                  <a:lnTo>
                    <a:pt x="943" y="1015"/>
                  </a:lnTo>
                  <a:lnTo>
                    <a:pt x="951" y="1012"/>
                  </a:lnTo>
                  <a:lnTo>
                    <a:pt x="960" y="1009"/>
                  </a:lnTo>
                  <a:lnTo>
                    <a:pt x="968" y="1005"/>
                  </a:lnTo>
                  <a:lnTo>
                    <a:pt x="976" y="1001"/>
                  </a:lnTo>
                  <a:lnTo>
                    <a:pt x="983" y="995"/>
                  </a:lnTo>
                  <a:lnTo>
                    <a:pt x="991" y="989"/>
                  </a:lnTo>
                  <a:lnTo>
                    <a:pt x="996" y="982"/>
                  </a:lnTo>
                  <a:lnTo>
                    <a:pt x="1002" y="975"/>
                  </a:lnTo>
                  <a:lnTo>
                    <a:pt x="1007" y="967"/>
                  </a:lnTo>
                  <a:lnTo>
                    <a:pt x="1011" y="959"/>
                  </a:lnTo>
                  <a:lnTo>
                    <a:pt x="1014" y="950"/>
                  </a:lnTo>
                  <a:lnTo>
                    <a:pt x="1017" y="941"/>
                  </a:lnTo>
                  <a:lnTo>
                    <a:pt x="1018" y="931"/>
                  </a:lnTo>
                  <a:lnTo>
                    <a:pt x="1019" y="921"/>
                  </a:lnTo>
                  <a:lnTo>
                    <a:pt x="1019" y="94"/>
                  </a:lnTo>
                  <a:lnTo>
                    <a:pt x="1019" y="94"/>
                  </a:lnTo>
                  <a:lnTo>
                    <a:pt x="1018" y="84"/>
                  </a:lnTo>
                  <a:lnTo>
                    <a:pt x="1017" y="76"/>
                  </a:lnTo>
                  <a:lnTo>
                    <a:pt x="1014" y="66"/>
                  </a:lnTo>
                  <a:lnTo>
                    <a:pt x="1011" y="58"/>
                  </a:lnTo>
                  <a:lnTo>
                    <a:pt x="1007" y="49"/>
                  </a:lnTo>
                  <a:lnTo>
                    <a:pt x="1002" y="41"/>
                  </a:lnTo>
                  <a:lnTo>
                    <a:pt x="996" y="34"/>
                  </a:lnTo>
                  <a:lnTo>
                    <a:pt x="991" y="27"/>
                  </a:lnTo>
                  <a:lnTo>
                    <a:pt x="983" y="21"/>
                  </a:lnTo>
                  <a:lnTo>
                    <a:pt x="976" y="16"/>
                  </a:lnTo>
                  <a:lnTo>
                    <a:pt x="968" y="10"/>
                  </a:lnTo>
                  <a:lnTo>
                    <a:pt x="960" y="7"/>
                  </a:lnTo>
                  <a:lnTo>
                    <a:pt x="951" y="4"/>
                  </a:lnTo>
                  <a:lnTo>
                    <a:pt x="943" y="1"/>
                  </a:lnTo>
                  <a:lnTo>
                    <a:pt x="933" y="0"/>
                  </a:lnTo>
                  <a:lnTo>
                    <a:pt x="923" y="0"/>
                  </a:lnTo>
                  <a:lnTo>
                    <a:pt x="923" y="0"/>
                  </a:lnTo>
                  <a:close/>
                  <a:moveTo>
                    <a:pt x="954" y="921"/>
                  </a:moveTo>
                  <a:lnTo>
                    <a:pt x="954" y="921"/>
                  </a:lnTo>
                  <a:lnTo>
                    <a:pt x="954" y="928"/>
                  </a:lnTo>
                  <a:lnTo>
                    <a:pt x="952" y="934"/>
                  </a:lnTo>
                  <a:lnTo>
                    <a:pt x="949" y="939"/>
                  </a:lnTo>
                  <a:lnTo>
                    <a:pt x="946" y="944"/>
                  </a:lnTo>
                  <a:lnTo>
                    <a:pt x="940" y="948"/>
                  </a:lnTo>
                  <a:lnTo>
                    <a:pt x="935" y="950"/>
                  </a:lnTo>
                  <a:lnTo>
                    <a:pt x="930" y="952"/>
                  </a:lnTo>
                  <a:lnTo>
                    <a:pt x="923" y="953"/>
                  </a:lnTo>
                  <a:lnTo>
                    <a:pt x="96" y="953"/>
                  </a:lnTo>
                  <a:lnTo>
                    <a:pt x="96" y="953"/>
                  </a:lnTo>
                  <a:lnTo>
                    <a:pt x="90" y="952"/>
                  </a:lnTo>
                  <a:lnTo>
                    <a:pt x="84" y="950"/>
                  </a:lnTo>
                  <a:lnTo>
                    <a:pt x="78" y="948"/>
                  </a:lnTo>
                  <a:lnTo>
                    <a:pt x="73" y="944"/>
                  </a:lnTo>
                  <a:lnTo>
                    <a:pt x="69" y="939"/>
                  </a:lnTo>
                  <a:lnTo>
                    <a:pt x="67" y="934"/>
                  </a:lnTo>
                  <a:lnTo>
                    <a:pt x="65" y="928"/>
                  </a:lnTo>
                  <a:lnTo>
                    <a:pt x="64" y="921"/>
                  </a:lnTo>
                  <a:lnTo>
                    <a:pt x="64" y="94"/>
                  </a:lnTo>
                  <a:lnTo>
                    <a:pt x="64" y="94"/>
                  </a:lnTo>
                  <a:lnTo>
                    <a:pt x="65" y="89"/>
                  </a:lnTo>
                  <a:lnTo>
                    <a:pt x="67" y="82"/>
                  </a:lnTo>
                  <a:lnTo>
                    <a:pt x="69" y="77"/>
                  </a:lnTo>
                  <a:lnTo>
                    <a:pt x="73" y="73"/>
                  </a:lnTo>
                  <a:lnTo>
                    <a:pt x="78" y="68"/>
                  </a:lnTo>
                  <a:lnTo>
                    <a:pt x="84" y="65"/>
                  </a:lnTo>
                  <a:lnTo>
                    <a:pt x="90" y="63"/>
                  </a:lnTo>
                  <a:lnTo>
                    <a:pt x="96" y="63"/>
                  </a:lnTo>
                  <a:lnTo>
                    <a:pt x="923" y="63"/>
                  </a:lnTo>
                  <a:lnTo>
                    <a:pt x="923" y="63"/>
                  </a:lnTo>
                  <a:lnTo>
                    <a:pt x="930" y="63"/>
                  </a:lnTo>
                  <a:lnTo>
                    <a:pt x="935" y="65"/>
                  </a:lnTo>
                  <a:lnTo>
                    <a:pt x="940" y="68"/>
                  </a:lnTo>
                  <a:lnTo>
                    <a:pt x="946" y="73"/>
                  </a:lnTo>
                  <a:lnTo>
                    <a:pt x="949" y="77"/>
                  </a:lnTo>
                  <a:lnTo>
                    <a:pt x="952" y="82"/>
                  </a:lnTo>
                  <a:lnTo>
                    <a:pt x="954" y="89"/>
                  </a:lnTo>
                  <a:lnTo>
                    <a:pt x="954" y="94"/>
                  </a:lnTo>
                  <a:lnTo>
                    <a:pt x="954" y="921"/>
                  </a:lnTo>
                  <a:close/>
                  <a:moveTo>
                    <a:pt x="828" y="126"/>
                  </a:moveTo>
                  <a:lnTo>
                    <a:pt x="191" y="126"/>
                  </a:lnTo>
                  <a:lnTo>
                    <a:pt x="191" y="126"/>
                  </a:lnTo>
                  <a:lnTo>
                    <a:pt x="185" y="126"/>
                  </a:lnTo>
                  <a:lnTo>
                    <a:pt x="179" y="127"/>
                  </a:lnTo>
                  <a:lnTo>
                    <a:pt x="167" y="132"/>
                  </a:lnTo>
                  <a:lnTo>
                    <a:pt x="156" y="137"/>
                  </a:lnTo>
                  <a:lnTo>
                    <a:pt x="146" y="144"/>
                  </a:lnTo>
                  <a:lnTo>
                    <a:pt x="139" y="154"/>
                  </a:lnTo>
                  <a:lnTo>
                    <a:pt x="132" y="165"/>
                  </a:lnTo>
                  <a:lnTo>
                    <a:pt x="129" y="177"/>
                  </a:lnTo>
                  <a:lnTo>
                    <a:pt x="128" y="183"/>
                  </a:lnTo>
                  <a:lnTo>
                    <a:pt x="128" y="189"/>
                  </a:lnTo>
                  <a:lnTo>
                    <a:pt x="128" y="317"/>
                  </a:lnTo>
                  <a:lnTo>
                    <a:pt x="128" y="317"/>
                  </a:lnTo>
                  <a:lnTo>
                    <a:pt x="128" y="324"/>
                  </a:lnTo>
                  <a:lnTo>
                    <a:pt x="129" y="330"/>
                  </a:lnTo>
                  <a:lnTo>
                    <a:pt x="132" y="342"/>
                  </a:lnTo>
                  <a:lnTo>
                    <a:pt x="139" y="353"/>
                  </a:lnTo>
                  <a:lnTo>
                    <a:pt x="146" y="362"/>
                  </a:lnTo>
                  <a:lnTo>
                    <a:pt x="156" y="370"/>
                  </a:lnTo>
                  <a:lnTo>
                    <a:pt x="167" y="376"/>
                  </a:lnTo>
                  <a:lnTo>
                    <a:pt x="179" y="379"/>
                  </a:lnTo>
                  <a:lnTo>
                    <a:pt x="185" y="380"/>
                  </a:lnTo>
                  <a:lnTo>
                    <a:pt x="191" y="380"/>
                  </a:lnTo>
                  <a:lnTo>
                    <a:pt x="828" y="380"/>
                  </a:lnTo>
                  <a:lnTo>
                    <a:pt x="828" y="380"/>
                  </a:lnTo>
                  <a:lnTo>
                    <a:pt x="834" y="380"/>
                  </a:lnTo>
                  <a:lnTo>
                    <a:pt x="841" y="379"/>
                  </a:lnTo>
                  <a:lnTo>
                    <a:pt x="852" y="376"/>
                  </a:lnTo>
                  <a:lnTo>
                    <a:pt x="863" y="370"/>
                  </a:lnTo>
                  <a:lnTo>
                    <a:pt x="873" y="362"/>
                  </a:lnTo>
                  <a:lnTo>
                    <a:pt x="880" y="353"/>
                  </a:lnTo>
                  <a:lnTo>
                    <a:pt x="886" y="342"/>
                  </a:lnTo>
                  <a:lnTo>
                    <a:pt x="890" y="330"/>
                  </a:lnTo>
                  <a:lnTo>
                    <a:pt x="891" y="324"/>
                  </a:lnTo>
                  <a:lnTo>
                    <a:pt x="891" y="317"/>
                  </a:lnTo>
                  <a:lnTo>
                    <a:pt x="891" y="189"/>
                  </a:lnTo>
                  <a:lnTo>
                    <a:pt x="891" y="189"/>
                  </a:lnTo>
                  <a:lnTo>
                    <a:pt x="891" y="183"/>
                  </a:lnTo>
                  <a:lnTo>
                    <a:pt x="890" y="177"/>
                  </a:lnTo>
                  <a:lnTo>
                    <a:pt x="886" y="165"/>
                  </a:lnTo>
                  <a:lnTo>
                    <a:pt x="880" y="154"/>
                  </a:lnTo>
                  <a:lnTo>
                    <a:pt x="873" y="144"/>
                  </a:lnTo>
                  <a:lnTo>
                    <a:pt x="863" y="137"/>
                  </a:lnTo>
                  <a:lnTo>
                    <a:pt x="852" y="132"/>
                  </a:lnTo>
                  <a:lnTo>
                    <a:pt x="841" y="127"/>
                  </a:lnTo>
                  <a:lnTo>
                    <a:pt x="834" y="126"/>
                  </a:lnTo>
                  <a:lnTo>
                    <a:pt x="828" y="126"/>
                  </a:lnTo>
                  <a:lnTo>
                    <a:pt x="828" y="126"/>
                  </a:lnTo>
                  <a:close/>
                  <a:moveTo>
                    <a:pt x="191" y="317"/>
                  </a:moveTo>
                  <a:lnTo>
                    <a:pt x="191" y="189"/>
                  </a:lnTo>
                  <a:lnTo>
                    <a:pt x="828" y="189"/>
                  </a:lnTo>
                  <a:lnTo>
                    <a:pt x="828" y="317"/>
                  </a:lnTo>
                  <a:lnTo>
                    <a:pt x="191" y="317"/>
                  </a:lnTo>
                  <a:close/>
                  <a:moveTo>
                    <a:pt x="319" y="445"/>
                  </a:moveTo>
                  <a:lnTo>
                    <a:pt x="191" y="445"/>
                  </a:lnTo>
                  <a:lnTo>
                    <a:pt x="191" y="445"/>
                  </a:lnTo>
                  <a:lnTo>
                    <a:pt x="185" y="445"/>
                  </a:lnTo>
                  <a:lnTo>
                    <a:pt x="179" y="446"/>
                  </a:lnTo>
                  <a:lnTo>
                    <a:pt x="167" y="449"/>
                  </a:lnTo>
                  <a:lnTo>
                    <a:pt x="156" y="456"/>
                  </a:lnTo>
                  <a:lnTo>
                    <a:pt x="146" y="463"/>
                  </a:lnTo>
                  <a:lnTo>
                    <a:pt x="139" y="473"/>
                  </a:lnTo>
                  <a:lnTo>
                    <a:pt x="132" y="483"/>
                  </a:lnTo>
                  <a:lnTo>
                    <a:pt x="129" y="495"/>
                  </a:lnTo>
                  <a:lnTo>
                    <a:pt x="128" y="502"/>
                  </a:lnTo>
                  <a:lnTo>
                    <a:pt x="128" y="508"/>
                  </a:lnTo>
                  <a:lnTo>
                    <a:pt x="128" y="826"/>
                  </a:lnTo>
                  <a:lnTo>
                    <a:pt x="128" y="826"/>
                  </a:lnTo>
                  <a:lnTo>
                    <a:pt x="128" y="832"/>
                  </a:lnTo>
                  <a:lnTo>
                    <a:pt x="129" y="839"/>
                  </a:lnTo>
                  <a:lnTo>
                    <a:pt x="132" y="850"/>
                  </a:lnTo>
                  <a:lnTo>
                    <a:pt x="139" y="861"/>
                  </a:lnTo>
                  <a:lnTo>
                    <a:pt x="146" y="871"/>
                  </a:lnTo>
                  <a:lnTo>
                    <a:pt x="156" y="878"/>
                  </a:lnTo>
                  <a:lnTo>
                    <a:pt x="167" y="885"/>
                  </a:lnTo>
                  <a:lnTo>
                    <a:pt x="179" y="888"/>
                  </a:lnTo>
                  <a:lnTo>
                    <a:pt x="185" y="889"/>
                  </a:lnTo>
                  <a:lnTo>
                    <a:pt x="191" y="890"/>
                  </a:lnTo>
                  <a:lnTo>
                    <a:pt x="319" y="890"/>
                  </a:lnTo>
                  <a:lnTo>
                    <a:pt x="319" y="890"/>
                  </a:lnTo>
                  <a:lnTo>
                    <a:pt x="326" y="889"/>
                  </a:lnTo>
                  <a:lnTo>
                    <a:pt x="331" y="888"/>
                  </a:lnTo>
                  <a:lnTo>
                    <a:pt x="344" y="885"/>
                  </a:lnTo>
                  <a:lnTo>
                    <a:pt x="355" y="878"/>
                  </a:lnTo>
                  <a:lnTo>
                    <a:pt x="363" y="871"/>
                  </a:lnTo>
                  <a:lnTo>
                    <a:pt x="372" y="861"/>
                  </a:lnTo>
                  <a:lnTo>
                    <a:pt x="377" y="850"/>
                  </a:lnTo>
                  <a:lnTo>
                    <a:pt x="381" y="839"/>
                  </a:lnTo>
                  <a:lnTo>
                    <a:pt x="382" y="832"/>
                  </a:lnTo>
                  <a:lnTo>
                    <a:pt x="382" y="826"/>
                  </a:lnTo>
                  <a:lnTo>
                    <a:pt x="382" y="508"/>
                  </a:lnTo>
                  <a:lnTo>
                    <a:pt x="382" y="508"/>
                  </a:lnTo>
                  <a:lnTo>
                    <a:pt x="382" y="502"/>
                  </a:lnTo>
                  <a:lnTo>
                    <a:pt x="381" y="495"/>
                  </a:lnTo>
                  <a:lnTo>
                    <a:pt x="377" y="483"/>
                  </a:lnTo>
                  <a:lnTo>
                    <a:pt x="372" y="473"/>
                  </a:lnTo>
                  <a:lnTo>
                    <a:pt x="363" y="463"/>
                  </a:lnTo>
                  <a:lnTo>
                    <a:pt x="355" y="456"/>
                  </a:lnTo>
                  <a:lnTo>
                    <a:pt x="344" y="449"/>
                  </a:lnTo>
                  <a:lnTo>
                    <a:pt x="331" y="446"/>
                  </a:lnTo>
                  <a:lnTo>
                    <a:pt x="326" y="445"/>
                  </a:lnTo>
                  <a:lnTo>
                    <a:pt x="319" y="445"/>
                  </a:lnTo>
                  <a:lnTo>
                    <a:pt x="319" y="445"/>
                  </a:lnTo>
                  <a:close/>
                  <a:moveTo>
                    <a:pt x="191" y="826"/>
                  </a:moveTo>
                  <a:lnTo>
                    <a:pt x="191" y="508"/>
                  </a:lnTo>
                  <a:lnTo>
                    <a:pt x="319" y="508"/>
                  </a:lnTo>
                  <a:lnTo>
                    <a:pt x="319" y="826"/>
                  </a:lnTo>
                  <a:lnTo>
                    <a:pt x="191" y="826"/>
                  </a:lnTo>
                  <a:close/>
                  <a:moveTo>
                    <a:pt x="828" y="445"/>
                  </a:moveTo>
                  <a:lnTo>
                    <a:pt x="509" y="445"/>
                  </a:lnTo>
                  <a:lnTo>
                    <a:pt x="509" y="445"/>
                  </a:lnTo>
                  <a:lnTo>
                    <a:pt x="503" y="445"/>
                  </a:lnTo>
                  <a:lnTo>
                    <a:pt x="496" y="446"/>
                  </a:lnTo>
                  <a:lnTo>
                    <a:pt x="484" y="449"/>
                  </a:lnTo>
                  <a:lnTo>
                    <a:pt x="474" y="456"/>
                  </a:lnTo>
                  <a:lnTo>
                    <a:pt x="464" y="463"/>
                  </a:lnTo>
                  <a:lnTo>
                    <a:pt x="456" y="473"/>
                  </a:lnTo>
                  <a:lnTo>
                    <a:pt x="451" y="483"/>
                  </a:lnTo>
                  <a:lnTo>
                    <a:pt x="447" y="495"/>
                  </a:lnTo>
                  <a:lnTo>
                    <a:pt x="446" y="502"/>
                  </a:lnTo>
                  <a:lnTo>
                    <a:pt x="446" y="508"/>
                  </a:lnTo>
                  <a:lnTo>
                    <a:pt x="446" y="826"/>
                  </a:lnTo>
                  <a:lnTo>
                    <a:pt x="446" y="826"/>
                  </a:lnTo>
                  <a:lnTo>
                    <a:pt x="446" y="832"/>
                  </a:lnTo>
                  <a:lnTo>
                    <a:pt x="447" y="839"/>
                  </a:lnTo>
                  <a:lnTo>
                    <a:pt x="451" y="850"/>
                  </a:lnTo>
                  <a:lnTo>
                    <a:pt x="456" y="861"/>
                  </a:lnTo>
                  <a:lnTo>
                    <a:pt x="464" y="871"/>
                  </a:lnTo>
                  <a:lnTo>
                    <a:pt x="474" y="878"/>
                  </a:lnTo>
                  <a:lnTo>
                    <a:pt x="484" y="885"/>
                  </a:lnTo>
                  <a:lnTo>
                    <a:pt x="496" y="888"/>
                  </a:lnTo>
                  <a:lnTo>
                    <a:pt x="503" y="889"/>
                  </a:lnTo>
                  <a:lnTo>
                    <a:pt x="509" y="890"/>
                  </a:lnTo>
                  <a:lnTo>
                    <a:pt x="828" y="890"/>
                  </a:lnTo>
                  <a:lnTo>
                    <a:pt x="828" y="890"/>
                  </a:lnTo>
                  <a:lnTo>
                    <a:pt x="834" y="889"/>
                  </a:lnTo>
                  <a:lnTo>
                    <a:pt x="841" y="888"/>
                  </a:lnTo>
                  <a:lnTo>
                    <a:pt x="852" y="885"/>
                  </a:lnTo>
                  <a:lnTo>
                    <a:pt x="863" y="878"/>
                  </a:lnTo>
                  <a:lnTo>
                    <a:pt x="873" y="871"/>
                  </a:lnTo>
                  <a:lnTo>
                    <a:pt x="880" y="861"/>
                  </a:lnTo>
                  <a:lnTo>
                    <a:pt x="886" y="850"/>
                  </a:lnTo>
                  <a:lnTo>
                    <a:pt x="890" y="839"/>
                  </a:lnTo>
                  <a:lnTo>
                    <a:pt x="891" y="832"/>
                  </a:lnTo>
                  <a:lnTo>
                    <a:pt x="891" y="826"/>
                  </a:lnTo>
                  <a:lnTo>
                    <a:pt x="891" y="508"/>
                  </a:lnTo>
                  <a:lnTo>
                    <a:pt x="891" y="508"/>
                  </a:lnTo>
                  <a:lnTo>
                    <a:pt x="891" y="502"/>
                  </a:lnTo>
                  <a:lnTo>
                    <a:pt x="890" y="495"/>
                  </a:lnTo>
                  <a:lnTo>
                    <a:pt x="886" y="483"/>
                  </a:lnTo>
                  <a:lnTo>
                    <a:pt x="880" y="473"/>
                  </a:lnTo>
                  <a:lnTo>
                    <a:pt x="873" y="463"/>
                  </a:lnTo>
                  <a:lnTo>
                    <a:pt x="863" y="456"/>
                  </a:lnTo>
                  <a:lnTo>
                    <a:pt x="852" y="449"/>
                  </a:lnTo>
                  <a:lnTo>
                    <a:pt x="841" y="446"/>
                  </a:lnTo>
                  <a:lnTo>
                    <a:pt x="834" y="445"/>
                  </a:lnTo>
                  <a:lnTo>
                    <a:pt x="828" y="445"/>
                  </a:lnTo>
                  <a:lnTo>
                    <a:pt x="828" y="445"/>
                  </a:lnTo>
                  <a:close/>
                  <a:moveTo>
                    <a:pt x="509" y="826"/>
                  </a:moveTo>
                  <a:lnTo>
                    <a:pt x="509" y="508"/>
                  </a:lnTo>
                  <a:lnTo>
                    <a:pt x="828" y="508"/>
                  </a:lnTo>
                  <a:lnTo>
                    <a:pt x="828" y="826"/>
                  </a:lnTo>
                  <a:lnTo>
                    <a:pt x="509" y="82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grpSp>
        <p:nvGrpSpPr>
          <p:cNvPr id="46" name="组合 45"/>
          <p:cNvGrpSpPr/>
          <p:nvPr/>
        </p:nvGrpSpPr>
        <p:grpSpPr>
          <a:xfrm>
            <a:off x="2450976" y="1321244"/>
            <a:ext cx="978373" cy="978373"/>
            <a:chOff x="2450976" y="1587501"/>
            <a:chExt cx="978373" cy="978373"/>
          </a:xfrm>
        </p:grpSpPr>
        <p:sp>
          <p:nvSpPr>
            <p:cNvPr id="47" name="椭圆 46"/>
            <p:cNvSpPr/>
            <p:nvPr/>
          </p:nvSpPr>
          <p:spPr>
            <a:xfrm flipH="1">
              <a:off x="2450976" y="1587501"/>
              <a:ext cx="978373" cy="978373"/>
            </a:xfrm>
            <a:prstGeom prst="ellipse">
              <a:avLst/>
            </a:prstGeom>
            <a:blipFill>
              <a:blip r:embed="rId4"/>
              <a:tile tx="0" ty="0" sx="50000" sy="5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104"/>
            <p:cNvSpPr>
              <a:spLocks noEditPoints="1"/>
            </p:cNvSpPr>
            <p:nvPr/>
          </p:nvSpPr>
          <p:spPr bwMode="auto">
            <a:xfrm>
              <a:off x="2778237" y="1914762"/>
              <a:ext cx="323850" cy="323850"/>
            </a:xfrm>
            <a:custGeom>
              <a:avLst/>
              <a:gdLst>
                <a:gd name="T0" fmla="*/ 562 w 1019"/>
                <a:gd name="T1" fmla="*/ 11 h 1017"/>
                <a:gd name="T2" fmla="*/ 449 w 1019"/>
                <a:gd name="T3" fmla="*/ 63 h 1017"/>
                <a:gd name="T4" fmla="*/ 360 w 1019"/>
                <a:gd name="T5" fmla="*/ 147 h 1017"/>
                <a:gd name="T6" fmla="*/ 303 w 1019"/>
                <a:gd name="T7" fmla="*/ 257 h 1017"/>
                <a:gd name="T8" fmla="*/ 287 w 1019"/>
                <a:gd name="T9" fmla="*/ 366 h 1017"/>
                <a:gd name="T10" fmla="*/ 324 w 1019"/>
                <a:gd name="T11" fmla="*/ 527 h 1017"/>
                <a:gd name="T12" fmla="*/ 7 w 1019"/>
                <a:gd name="T13" fmla="*/ 887 h 1017"/>
                <a:gd name="T14" fmla="*/ 5 w 1019"/>
                <a:gd name="T15" fmla="*/ 950 h 1017"/>
                <a:gd name="T16" fmla="*/ 36 w 1019"/>
                <a:gd name="T17" fmla="*/ 996 h 1017"/>
                <a:gd name="T18" fmla="*/ 96 w 1019"/>
                <a:gd name="T19" fmla="*/ 1017 h 1017"/>
                <a:gd name="T20" fmla="*/ 148 w 1019"/>
                <a:gd name="T21" fmla="*/ 1002 h 1017"/>
                <a:gd name="T22" fmla="*/ 535 w 1019"/>
                <a:gd name="T23" fmla="*/ 712 h 1017"/>
                <a:gd name="T24" fmla="*/ 672 w 1019"/>
                <a:gd name="T25" fmla="*/ 731 h 1017"/>
                <a:gd name="T26" fmla="*/ 795 w 1019"/>
                <a:gd name="T27" fmla="*/ 703 h 1017"/>
                <a:gd name="T28" fmla="*/ 898 w 1019"/>
                <a:gd name="T29" fmla="*/ 637 h 1017"/>
                <a:gd name="T30" fmla="*/ 975 w 1019"/>
                <a:gd name="T31" fmla="*/ 540 h 1017"/>
                <a:gd name="T32" fmla="*/ 1014 w 1019"/>
                <a:gd name="T33" fmla="*/ 421 h 1017"/>
                <a:gd name="T34" fmla="*/ 1014 w 1019"/>
                <a:gd name="T35" fmla="*/ 310 h 1017"/>
                <a:gd name="T36" fmla="*/ 975 w 1019"/>
                <a:gd name="T37" fmla="*/ 191 h 1017"/>
                <a:gd name="T38" fmla="*/ 898 w 1019"/>
                <a:gd name="T39" fmla="*/ 95 h 1017"/>
                <a:gd name="T40" fmla="*/ 795 w 1019"/>
                <a:gd name="T41" fmla="*/ 28 h 1017"/>
                <a:gd name="T42" fmla="*/ 672 w 1019"/>
                <a:gd name="T43" fmla="*/ 0 h 1017"/>
                <a:gd name="T44" fmla="*/ 100 w 1019"/>
                <a:gd name="T45" fmla="*/ 954 h 1017"/>
                <a:gd name="T46" fmla="*/ 73 w 1019"/>
                <a:gd name="T47" fmla="*/ 944 h 1017"/>
                <a:gd name="T48" fmla="*/ 66 w 1019"/>
                <a:gd name="T49" fmla="*/ 912 h 1017"/>
                <a:gd name="T50" fmla="*/ 406 w 1019"/>
                <a:gd name="T51" fmla="*/ 635 h 1017"/>
                <a:gd name="T52" fmla="*/ 607 w 1019"/>
                <a:gd name="T53" fmla="*/ 664 h 1017"/>
                <a:gd name="T54" fmla="*/ 509 w 1019"/>
                <a:gd name="T55" fmla="*/ 631 h 1017"/>
                <a:gd name="T56" fmla="*/ 430 w 1019"/>
                <a:gd name="T57" fmla="*/ 569 h 1017"/>
                <a:gd name="T58" fmla="*/ 374 w 1019"/>
                <a:gd name="T59" fmla="*/ 483 h 1017"/>
                <a:gd name="T60" fmla="*/ 351 w 1019"/>
                <a:gd name="T61" fmla="*/ 381 h 1017"/>
                <a:gd name="T62" fmla="*/ 360 w 1019"/>
                <a:gd name="T63" fmla="*/ 290 h 1017"/>
                <a:gd name="T64" fmla="*/ 402 w 1019"/>
                <a:gd name="T65" fmla="*/ 197 h 1017"/>
                <a:gd name="T66" fmla="*/ 472 w 1019"/>
                <a:gd name="T67" fmla="*/ 124 h 1017"/>
                <a:gd name="T68" fmla="*/ 563 w 1019"/>
                <a:gd name="T69" fmla="*/ 78 h 1017"/>
                <a:gd name="T70" fmla="*/ 653 w 1019"/>
                <a:gd name="T71" fmla="*/ 64 h 1017"/>
                <a:gd name="T72" fmla="*/ 757 w 1019"/>
                <a:gd name="T73" fmla="*/ 82 h 1017"/>
                <a:gd name="T74" fmla="*/ 845 w 1019"/>
                <a:gd name="T75" fmla="*/ 132 h 1017"/>
                <a:gd name="T76" fmla="*/ 911 w 1019"/>
                <a:gd name="T77" fmla="*/ 209 h 1017"/>
                <a:gd name="T78" fmla="*/ 949 w 1019"/>
                <a:gd name="T79" fmla="*/ 305 h 1017"/>
                <a:gd name="T80" fmla="*/ 954 w 1019"/>
                <a:gd name="T81" fmla="*/ 396 h 1017"/>
                <a:gd name="T82" fmla="*/ 925 w 1019"/>
                <a:gd name="T83" fmla="*/ 496 h 1017"/>
                <a:gd name="T84" fmla="*/ 866 w 1019"/>
                <a:gd name="T85" fmla="*/ 580 h 1017"/>
                <a:gd name="T86" fmla="*/ 784 w 1019"/>
                <a:gd name="T87" fmla="*/ 638 h 1017"/>
                <a:gd name="T88" fmla="*/ 684 w 1019"/>
                <a:gd name="T89" fmla="*/ 667 h 1017"/>
                <a:gd name="T90" fmla="*/ 810 w 1019"/>
                <a:gd name="T91" fmla="*/ 187 h 1017"/>
                <a:gd name="T92" fmla="*/ 775 w 1019"/>
                <a:gd name="T93" fmla="*/ 193 h 1017"/>
                <a:gd name="T94" fmla="*/ 772 w 1019"/>
                <a:gd name="T95" fmla="*/ 234 h 1017"/>
                <a:gd name="T96" fmla="*/ 820 w 1019"/>
                <a:gd name="T97" fmla="*/ 315 h 1017"/>
                <a:gd name="T98" fmla="*/ 815 w 1019"/>
                <a:gd name="T99" fmla="*/ 433 h 1017"/>
                <a:gd name="T100" fmla="*/ 769 w 1019"/>
                <a:gd name="T101" fmla="*/ 502 h 1017"/>
                <a:gd name="T102" fmla="*/ 775 w 1019"/>
                <a:gd name="T103" fmla="*/ 538 h 1017"/>
                <a:gd name="T104" fmla="*/ 810 w 1019"/>
                <a:gd name="T105" fmla="*/ 544 h 1017"/>
                <a:gd name="T106" fmla="*/ 874 w 1019"/>
                <a:gd name="T107" fmla="*/ 457 h 1017"/>
                <a:gd name="T108" fmla="*/ 881 w 1019"/>
                <a:gd name="T109" fmla="*/ 296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19" h="1017">
                  <a:moveTo>
                    <a:pt x="653" y="0"/>
                  </a:moveTo>
                  <a:lnTo>
                    <a:pt x="653" y="0"/>
                  </a:lnTo>
                  <a:lnTo>
                    <a:pt x="634" y="0"/>
                  </a:lnTo>
                  <a:lnTo>
                    <a:pt x="615" y="1"/>
                  </a:lnTo>
                  <a:lnTo>
                    <a:pt x="597" y="5"/>
                  </a:lnTo>
                  <a:lnTo>
                    <a:pt x="579" y="8"/>
                  </a:lnTo>
                  <a:lnTo>
                    <a:pt x="562" y="11"/>
                  </a:lnTo>
                  <a:lnTo>
                    <a:pt x="544" y="16"/>
                  </a:lnTo>
                  <a:lnTo>
                    <a:pt x="527" y="22"/>
                  </a:lnTo>
                  <a:lnTo>
                    <a:pt x="510" y="28"/>
                  </a:lnTo>
                  <a:lnTo>
                    <a:pt x="494" y="36"/>
                  </a:lnTo>
                  <a:lnTo>
                    <a:pt x="479" y="44"/>
                  </a:lnTo>
                  <a:lnTo>
                    <a:pt x="463" y="53"/>
                  </a:lnTo>
                  <a:lnTo>
                    <a:pt x="449" y="63"/>
                  </a:lnTo>
                  <a:lnTo>
                    <a:pt x="434" y="72"/>
                  </a:lnTo>
                  <a:lnTo>
                    <a:pt x="420" y="84"/>
                  </a:lnTo>
                  <a:lnTo>
                    <a:pt x="407" y="95"/>
                  </a:lnTo>
                  <a:lnTo>
                    <a:pt x="394" y="108"/>
                  </a:lnTo>
                  <a:lnTo>
                    <a:pt x="382" y="119"/>
                  </a:lnTo>
                  <a:lnTo>
                    <a:pt x="371" y="133"/>
                  </a:lnTo>
                  <a:lnTo>
                    <a:pt x="360" y="147"/>
                  </a:lnTo>
                  <a:lnTo>
                    <a:pt x="349" y="161"/>
                  </a:lnTo>
                  <a:lnTo>
                    <a:pt x="339" y="176"/>
                  </a:lnTo>
                  <a:lnTo>
                    <a:pt x="331" y="191"/>
                  </a:lnTo>
                  <a:lnTo>
                    <a:pt x="323" y="207"/>
                  </a:lnTo>
                  <a:lnTo>
                    <a:pt x="316" y="223"/>
                  </a:lnTo>
                  <a:lnTo>
                    <a:pt x="309" y="240"/>
                  </a:lnTo>
                  <a:lnTo>
                    <a:pt x="303" y="257"/>
                  </a:lnTo>
                  <a:lnTo>
                    <a:pt x="299" y="274"/>
                  </a:lnTo>
                  <a:lnTo>
                    <a:pt x="294" y="292"/>
                  </a:lnTo>
                  <a:lnTo>
                    <a:pt x="291" y="310"/>
                  </a:lnTo>
                  <a:lnTo>
                    <a:pt x="289" y="329"/>
                  </a:lnTo>
                  <a:lnTo>
                    <a:pt x="287" y="347"/>
                  </a:lnTo>
                  <a:lnTo>
                    <a:pt x="287" y="366"/>
                  </a:lnTo>
                  <a:lnTo>
                    <a:pt x="287" y="366"/>
                  </a:lnTo>
                  <a:lnTo>
                    <a:pt x="288" y="390"/>
                  </a:lnTo>
                  <a:lnTo>
                    <a:pt x="290" y="414"/>
                  </a:lnTo>
                  <a:lnTo>
                    <a:pt x="294" y="438"/>
                  </a:lnTo>
                  <a:lnTo>
                    <a:pt x="300" y="462"/>
                  </a:lnTo>
                  <a:lnTo>
                    <a:pt x="306" y="484"/>
                  </a:lnTo>
                  <a:lnTo>
                    <a:pt x="315" y="506"/>
                  </a:lnTo>
                  <a:lnTo>
                    <a:pt x="324" y="527"/>
                  </a:lnTo>
                  <a:lnTo>
                    <a:pt x="336" y="547"/>
                  </a:lnTo>
                  <a:lnTo>
                    <a:pt x="28" y="854"/>
                  </a:lnTo>
                  <a:lnTo>
                    <a:pt x="28" y="854"/>
                  </a:lnTo>
                  <a:lnTo>
                    <a:pt x="22" y="862"/>
                  </a:lnTo>
                  <a:lnTo>
                    <a:pt x="16" y="869"/>
                  </a:lnTo>
                  <a:lnTo>
                    <a:pt x="11" y="878"/>
                  </a:lnTo>
                  <a:lnTo>
                    <a:pt x="7" y="887"/>
                  </a:lnTo>
                  <a:lnTo>
                    <a:pt x="5" y="895"/>
                  </a:lnTo>
                  <a:lnTo>
                    <a:pt x="2" y="904"/>
                  </a:lnTo>
                  <a:lnTo>
                    <a:pt x="0" y="913"/>
                  </a:lnTo>
                  <a:lnTo>
                    <a:pt x="0" y="922"/>
                  </a:lnTo>
                  <a:lnTo>
                    <a:pt x="0" y="932"/>
                  </a:lnTo>
                  <a:lnTo>
                    <a:pt x="2" y="940"/>
                  </a:lnTo>
                  <a:lnTo>
                    <a:pt x="5" y="950"/>
                  </a:lnTo>
                  <a:lnTo>
                    <a:pt x="7" y="958"/>
                  </a:lnTo>
                  <a:lnTo>
                    <a:pt x="11" y="967"/>
                  </a:lnTo>
                  <a:lnTo>
                    <a:pt x="16" y="974"/>
                  </a:lnTo>
                  <a:lnTo>
                    <a:pt x="22" y="982"/>
                  </a:lnTo>
                  <a:lnTo>
                    <a:pt x="28" y="990"/>
                  </a:lnTo>
                  <a:lnTo>
                    <a:pt x="28" y="990"/>
                  </a:lnTo>
                  <a:lnTo>
                    <a:pt x="36" y="996"/>
                  </a:lnTo>
                  <a:lnTo>
                    <a:pt x="43" y="1002"/>
                  </a:lnTo>
                  <a:lnTo>
                    <a:pt x="52" y="1007"/>
                  </a:lnTo>
                  <a:lnTo>
                    <a:pt x="59" y="1011"/>
                  </a:lnTo>
                  <a:lnTo>
                    <a:pt x="69" y="1014"/>
                  </a:lnTo>
                  <a:lnTo>
                    <a:pt x="78" y="1016"/>
                  </a:lnTo>
                  <a:lnTo>
                    <a:pt x="86" y="1017"/>
                  </a:lnTo>
                  <a:lnTo>
                    <a:pt x="96" y="1017"/>
                  </a:lnTo>
                  <a:lnTo>
                    <a:pt x="96" y="1017"/>
                  </a:lnTo>
                  <a:lnTo>
                    <a:pt x="104" y="1017"/>
                  </a:lnTo>
                  <a:lnTo>
                    <a:pt x="114" y="1016"/>
                  </a:lnTo>
                  <a:lnTo>
                    <a:pt x="123" y="1014"/>
                  </a:lnTo>
                  <a:lnTo>
                    <a:pt x="131" y="1011"/>
                  </a:lnTo>
                  <a:lnTo>
                    <a:pt x="140" y="1007"/>
                  </a:lnTo>
                  <a:lnTo>
                    <a:pt x="148" y="1002"/>
                  </a:lnTo>
                  <a:lnTo>
                    <a:pt x="156" y="996"/>
                  </a:lnTo>
                  <a:lnTo>
                    <a:pt x="163" y="990"/>
                  </a:lnTo>
                  <a:lnTo>
                    <a:pt x="470" y="683"/>
                  </a:lnTo>
                  <a:lnTo>
                    <a:pt x="470" y="683"/>
                  </a:lnTo>
                  <a:lnTo>
                    <a:pt x="492" y="693"/>
                  </a:lnTo>
                  <a:lnTo>
                    <a:pt x="512" y="703"/>
                  </a:lnTo>
                  <a:lnTo>
                    <a:pt x="535" y="712"/>
                  </a:lnTo>
                  <a:lnTo>
                    <a:pt x="557" y="718"/>
                  </a:lnTo>
                  <a:lnTo>
                    <a:pt x="580" y="724"/>
                  </a:lnTo>
                  <a:lnTo>
                    <a:pt x="604" y="728"/>
                  </a:lnTo>
                  <a:lnTo>
                    <a:pt x="628" y="731"/>
                  </a:lnTo>
                  <a:lnTo>
                    <a:pt x="653" y="731"/>
                  </a:lnTo>
                  <a:lnTo>
                    <a:pt x="653" y="731"/>
                  </a:lnTo>
                  <a:lnTo>
                    <a:pt x="672" y="731"/>
                  </a:lnTo>
                  <a:lnTo>
                    <a:pt x="690" y="730"/>
                  </a:lnTo>
                  <a:lnTo>
                    <a:pt x="708" y="727"/>
                  </a:lnTo>
                  <a:lnTo>
                    <a:pt x="727" y="723"/>
                  </a:lnTo>
                  <a:lnTo>
                    <a:pt x="744" y="720"/>
                  </a:lnTo>
                  <a:lnTo>
                    <a:pt x="762" y="715"/>
                  </a:lnTo>
                  <a:lnTo>
                    <a:pt x="778" y="709"/>
                  </a:lnTo>
                  <a:lnTo>
                    <a:pt x="795" y="703"/>
                  </a:lnTo>
                  <a:lnTo>
                    <a:pt x="811" y="696"/>
                  </a:lnTo>
                  <a:lnTo>
                    <a:pt x="828" y="687"/>
                  </a:lnTo>
                  <a:lnTo>
                    <a:pt x="843" y="678"/>
                  </a:lnTo>
                  <a:lnTo>
                    <a:pt x="858" y="669"/>
                  </a:lnTo>
                  <a:lnTo>
                    <a:pt x="872" y="659"/>
                  </a:lnTo>
                  <a:lnTo>
                    <a:pt x="886" y="647"/>
                  </a:lnTo>
                  <a:lnTo>
                    <a:pt x="898" y="637"/>
                  </a:lnTo>
                  <a:lnTo>
                    <a:pt x="911" y="624"/>
                  </a:lnTo>
                  <a:lnTo>
                    <a:pt x="924" y="612"/>
                  </a:lnTo>
                  <a:lnTo>
                    <a:pt x="935" y="598"/>
                  </a:lnTo>
                  <a:lnTo>
                    <a:pt x="947" y="584"/>
                  </a:lnTo>
                  <a:lnTo>
                    <a:pt x="956" y="570"/>
                  </a:lnTo>
                  <a:lnTo>
                    <a:pt x="966" y="555"/>
                  </a:lnTo>
                  <a:lnTo>
                    <a:pt x="975" y="540"/>
                  </a:lnTo>
                  <a:lnTo>
                    <a:pt x="983" y="524"/>
                  </a:lnTo>
                  <a:lnTo>
                    <a:pt x="991" y="508"/>
                  </a:lnTo>
                  <a:lnTo>
                    <a:pt x="997" y="492"/>
                  </a:lnTo>
                  <a:lnTo>
                    <a:pt x="1002" y="475"/>
                  </a:lnTo>
                  <a:lnTo>
                    <a:pt x="1008" y="457"/>
                  </a:lnTo>
                  <a:lnTo>
                    <a:pt x="1011" y="439"/>
                  </a:lnTo>
                  <a:lnTo>
                    <a:pt x="1014" y="421"/>
                  </a:lnTo>
                  <a:lnTo>
                    <a:pt x="1018" y="403"/>
                  </a:lnTo>
                  <a:lnTo>
                    <a:pt x="1019" y="384"/>
                  </a:lnTo>
                  <a:lnTo>
                    <a:pt x="1019" y="366"/>
                  </a:lnTo>
                  <a:lnTo>
                    <a:pt x="1019" y="366"/>
                  </a:lnTo>
                  <a:lnTo>
                    <a:pt x="1019" y="347"/>
                  </a:lnTo>
                  <a:lnTo>
                    <a:pt x="1018" y="329"/>
                  </a:lnTo>
                  <a:lnTo>
                    <a:pt x="1014" y="310"/>
                  </a:lnTo>
                  <a:lnTo>
                    <a:pt x="1011" y="292"/>
                  </a:lnTo>
                  <a:lnTo>
                    <a:pt x="1008" y="274"/>
                  </a:lnTo>
                  <a:lnTo>
                    <a:pt x="1002" y="257"/>
                  </a:lnTo>
                  <a:lnTo>
                    <a:pt x="997" y="240"/>
                  </a:lnTo>
                  <a:lnTo>
                    <a:pt x="991" y="223"/>
                  </a:lnTo>
                  <a:lnTo>
                    <a:pt x="983" y="207"/>
                  </a:lnTo>
                  <a:lnTo>
                    <a:pt x="975" y="191"/>
                  </a:lnTo>
                  <a:lnTo>
                    <a:pt x="966" y="176"/>
                  </a:lnTo>
                  <a:lnTo>
                    <a:pt x="956" y="161"/>
                  </a:lnTo>
                  <a:lnTo>
                    <a:pt x="947" y="147"/>
                  </a:lnTo>
                  <a:lnTo>
                    <a:pt x="935" y="133"/>
                  </a:lnTo>
                  <a:lnTo>
                    <a:pt x="924" y="119"/>
                  </a:lnTo>
                  <a:lnTo>
                    <a:pt x="911" y="108"/>
                  </a:lnTo>
                  <a:lnTo>
                    <a:pt x="898" y="95"/>
                  </a:lnTo>
                  <a:lnTo>
                    <a:pt x="886" y="84"/>
                  </a:lnTo>
                  <a:lnTo>
                    <a:pt x="872" y="72"/>
                  </a:lnTo>
                  <a:lnTo>
                    <a:pt x="858" y="63"/>
                  </a:lnTo>
                  <a:lnTo>
                    <a:pt x="843" y="53"/>
                  </a:lnTo>
                  <a:lnTo>
                    <a:pt x="828" y="44"/>
                  </a:lnTo>
                  <a:lnTo>
                    <a:pt x="811" y="36"/>
                  </a:lnTo>
                  <a:lnTo>
                    <a:pt x="795" y="28"/>
                  </a:lnTo>
                  <a:lnTo>
                    <a:pt x="778" y="22"/>
                  </a:lnTo>
                  <a:lnTo>
                    <a:pt x="762" y="16"/>
                  </a:lnTo>
                  <a:lnTo>
                    <a:pt x="744" y="11"/>
                  </a:lnTo>
                  <a:lnTo>
                    <a:pt x="727" y="8"/>
                  </a:lnTo>
                  <a:lnTo>
                    <a:pt x="708" y="5"/>
                  </a:lnTo>
                  <a:lnTo>
                    <a:pt x="690" y="1"/>
                  </a:lnTo>
                  <a:lnTo>
                    <a:pt x="672" y="0"/>
                  </a:lnTo>
                  <a:lnTo>
                    <a:pt x="653" y="0"/>
                  </a:lnTo>
                  <a:lnTo>
                    <a:pt x="653" y="0"/>
                  </a:lnTo>
                  <a:close/>
                  <a:moveTo>
                    <a:pt x="118" y="944"/>
                  </a:moveTo>
                  <a:lnTo>
                    <a:pt x="118" y="944"/>
                  </a:lnTo>
                  <a:lnTo>
                    <a:pt x="112" y="950"/>
                  </a:lnTo>
                  <a:lnTo>
                    <a:pt x="105" y="952"/>
                  </a:lnTo>
                  <a:lnTo>
                    <a:pt x="100" y="954"/>
                  </a:lnTo>
                  <a:lnTo>
                    <a:pt x="96" y="954"/>
                  </a:lnTo>
                  <a:lnTo>
                    <a:pt x="96" y="954"/>
                  </a:lnTo>
                  <a:lnTo>
                    <a:pt x="92" y="954"/>
                  </a:lnTo>
                  <a:lnTo>
                    <a:pt x="86" y="952"/>
                  </a:lnTo>
                  <a:lnTo>
                    <a:pt x="80" y="950"/>
                  </a:lnTo>
                  <a:lnTo>
                    <a:pt x="73" y="944"/>
                  </a:lnTo>
                  <a:lnTo>
                    <a:pt x="73" y="944"/>
                  </a:lnTo>
                  <a:lnTo>
                    <a:pt x="68" y="938"/>
                  </a:lnTo>
                  <a:lnTo>
                    <a:pt x="66" y="933"/>
                  </a:lnTo>
                  <a:lnTo>
                    <a:pt x="65" y="926"/>
                  </a:lnTo>
                  <a:lnTo>
                    <a:pt x="64" y="922"/>
                  </a:lnTo>
                  <a:lnTo>
                    <a:pt x="64" y="922"/>
                  </a:lnTo>
                  <a:lnTo>
                    <a:pt x="65" y="918"/>
                  </a:lnTo>
                  <a:lnTo>
                    <a:pt x="66" y="912"/>
                  </a:lnTo>
                  <a:lnTo>
                    <a:pt x="68" y="906"/>
                  </a:lnTo>
                  <a:lnTo>
                    <a:pt x="73" y="899"/>
                  </a:lnTo>
                  <a:lnTo>
                    <a:pt x="373" y="600"/>
                  </a:lnTo>
                  <a:lnTo>
                    <a:pt x="373" y="600"/>
                  </a:lnTo>
                  <a:lnTo>
                    <a:pt x="383" y="613"/>
                  </a:lnTo>
                  <a:lnTo>
                    <a:pt x="394" y="624"/>
                  </a:lnTo>
                  <a:lnTo>
                    <a:pt x="406" y="635"/>
                  </a:lnTo>
                  <a:lnTo>
                    <a:pt x="418" y="645"/>
                  </a:lnTo>
                  <a:lnTo>
                    <a:pt x="118" y="944"/>
                  </a:lnTo>
                  <a:close/>
                  <a:moveTo>
                    <a:pt x="653" y="668"/>
                  </a:moveTo>
                  <a:lnTo>
                    <a:pt x="653" y="668"/>
                  </a:lnTo>
                  <a:lnTo>
                    <a:pt x="638" y="668"/>
                  </a:lnTo>
                  <a:lnTo>
                    <a:pt x="622" y="667"/>
                  </a:lnTo>
                  <a:lnTo>
                    <a:pt x="607" y="664"/>
                  </a:lnTo>
                  <a:lnTo>
                    <a:pt x="592" y="661"/>
                  </a:lnTo>
                  <a:lnTo>
                    <a:pt x="578" y="658"/>
                  </a:lnTo>
                  <a:lnTo>
                    <a:pt x="563" y="654"/>
                  </a:lnTo>
                  <a:lnTo>
                    <a:pt x="549" y="649"/>
                  </a:lnTo>
                  <a:lnTo>
                    <a:pt x="536" y="644"/>
                  </a:lnTo>
                  <a:lnTo>
                    <a:pt x="522" y="638"/>
                  </a:lnTo>
                  <a:lnTo>
                    <a:pt x="509" y="631"/>
                  </a:lnTo>
                  <a:lnTo>
                    <a:pt x="496" y="624"/>
                  </a:lnTo>
                  <a:lnTo>
                    <a:pt x="484" y="616"/>
                  </a:lnTo>
                  <a:lnTo>
                    <a:pt x="472" y="608"/>
                  </a:lnTo>
                  <a:lnTo>
                    <a:pt x="461" y="599"/>
                  </a:lnTo>
                  <a:lnTo>
                    <a:pt x="450" y="589"/>
                  </a:lnTo>
                  <a:lnTo>
                    <a:pt x="439" y="580"/>
                  </a:lnTo>
                  <a:lnTo>
                    <a:pt x="430" y="569"/>
                  </a:lnTo>
                  <a:lnTo>
                    <a:pt x="420" y="558"/>
                  </a:lnTo>
                  <a:lnTo>
                    <a:pt x="410" y="546"/>
                  </a:lnTo>
                  <a:lnTo>
                    <a:pt x="402" y="535"/>
                  </a:lnTo>
                  <a:lnTo>
                    <a:pt x="394" y="522"/>
                  </a:lnTo>
                  <a:lnTo>
                    <a:pt x="387" y="510"/>
                  </a:lnTo>
                  <a:lnTo>
                    <a:pt x="380" y="496"/>
                  </a:lnTo>
                  <a:lnTo>
                    <a:pt x="374" y="483"/>
                  </a:lnTo>
                  <a:lnTo>
                    <a:pt x="368" y="469"/>
                  </a:lnTo>
                  <a:lnTo>
                    <a:pt x="364" y="455"/>
                  </a:lnTo>
                  <a:lnTo>
                    <a:pt x="360" y="441"/>
                  </a:lnTo>
                  <a:lnTo>
                    <a:pt x="357" y="426"/>
                  </a:lnTo>
                  <a:lnTo>
                    <a:pt x="354" y="411"/>
                  </a:lnTo>
                  <a:lnTo>
                    <a:pt x="352" y="396"/>
                  </a:lnTo>
                  <a:lnTo>
                    <a:pt x="351" y="381"/>
                  </a:lnTo>
                  <a:lnTo>
                    <a:pt x="350" y="366"/>
                  </a:lnTo>
                  <a:lnTo>
                    <a:pt x="350" y="366"/>
                  </a:lnTo>
                  <a:lnTo>
                    <a:pt x="351" y="350"/>
                  </a:lnTo>
                  <a:lnTo>
                    <a:pt x="352" y="335"/>
                  </a:lnTo>
                  <a:lnTo>
                    <a:pt x="354" y="320"/>
                  </a:lnTo>
                  <a:lnTo>
                    <a:pt x="357" y="305"/>
                  </a:lnTo>
                  <a:lnTo>
                    <a:pt x="360" y="290"/>
                  </a:lnTo>
                  <a:lnTo>
                    <a:pt x="364" y="276"/>
                  </a:lnTo>
                  <a:lnTo>
                    <a:pt x="368" y="262"/>
                  </a:lnTo>
                  <a:lnTo>
                    <a:pt x="374" y="248"/>
                  </a:lnTo>
                  <a:lnTo>
                    <a:pt x="380" y="235"/>
                  </a:lnTo>
                  <a:lnTo>
                    <a:pt x="387" y="221"/>
                  </a:lnTo>
                  <a:lnTo>
                    <a:pt x="394" y="209"/>
                  </a:lnTo>
                  <a:lnTo>
                    <a:pt x="402" y="197"/>
                  </a:lnTo>
                  <a:lnTo>
                    <a:pt x="410" y="185"/>
                  </a:lnTo>
                  <a:lnTo>
                    <a:pt x="420" y="173"/>
                  </a:lnTo>
                  <a:lnTo>
                    <a:pt x="430" y="162"/>
                  </a:lnTo>
                  <a:lnTo>
                    <a:pt x="439" y="152"/>
                  </a:lnTo>
                  <a:lnTo>
                    <a:pt x="450" y="142"/>
                  </a:lnTo>
                  <a:lnTo>
                    <a:pt x="461" y="132"/>
                  </a:lnTo>
                  <a:lnTo>
                    <a:pt x="472" y="124"/>
                  </a:lnTo>
                  <a:lnTo>
                    <a:pt x="484" y="115"/>
                  </a:lnTo>
                  <a:lnTo>
                    <a:pt x="496" y="108"/>
                  </a:lnTo>
                  <a:lnTo>
                    <a:pt x="509" y="100"/>
                  </a:lnTo>
                  <a:lnTo>
                    <a:pt x="522" y="94"/>
                  </a:lnTo>
                  <a:lnTo>
                    <a:pt x="536" y="87"/>
                  </a:lnTo>
                  <a:lnTo>
                    <a:pt x="549" y="82"/>
                  </a:lnTo>
                  <a:lnTo>
                    <a:pt x="563" y="78"/>
                  </a:lnTo>
                  <a:lnTo>
                    <a:pt x="578" y="73"/>
                  </a:lnTo>
                  <a:lnTo>
                    <a:pt x="592" y="70"/>
                  </a:lnTo>
                  <a:lnTo>
                    <a:pt x="607" y="67"/>
                  </a:lnTo>
                  <a:lnTo>
                    <a:pt x="622" y="65"/>
                  </a:lnTo>
                  <a:lnTo>
                    <a:pt x="638" y="64"/>
                  </a:lnTo>
                  <a:lnTo>
                    <a:pt x="653" y="64"/>
                  </a:lnTo>
                  <a:lnTo>
                    <a:pt x="653" y="64"/>
                  </a:lnTo>
                  <a:lnTo>
                    <a:pt x="669" y="64"/>
                  </a:lnTo>
                  <a:lnTo>
                    <a:pt x="684" y="65"/>
                  </a:lnTo>
                  <a:lnTo>
                    <a:pt x="699" y="67"/>
                  </a:lnTo>
                  <a:lnTo>
                    <a:pt x="714" y="70"/>
                  </a:lnTo>
                  <a:lnTo>
                    <a:pt x="729" y="73"/>
                  </a:lnTo>
                  <a:lnTo>
                    <a:pt x="743" y="78"/>
                  </a:lnTo>
                  <a:lnTo>
                    <a:pt x="757" y="82"/>
                  </a:lnTo>
                  <a:lnTo>
                    <a:pt x="771" y="87"/>
                  </a:lnTo>
                  <a:lnTo>
                    <a:pt x="784" y="94"/>
                  </a:lnTo>
                  <a:lnTo>
                    <a:pt x="796" y="100"/>
                  </a:lnTo>
                  <a:lnTo>
                    <a:pt x="809" y="108"/>
                  </a:lnTo>
                  <a:lnTo>
                    <a:pt x="822" y="115"/>
                  </a:lnTo>
                  <a:lnTo>
                    <a:pt x="834" y="124"/>
                  </a:lnTo>
                  <a:lnTo>
                    <a:pt x="845" y="132"/>
                  </a:lnTo>
                  <a:lnTo>
                    <a:pt x="857" y="142"/>
                  </a:lnTo>
                  <a:lnTo>
                    <a:pt x="866" y="152"/>
                  </a:lnTo>
                  <a:lnTo>
                    <a:pt x="877" y="162"/>
                  </a:lnTo>
                  <a:lnTo>
                    <a:pt x="887" y="173"/>
                  </a:lnTo>
                  <a:lnTo>
                    <a:pt x="895" y="185"/>
                  </a:lnTo>
                  <a:lnTo>
                    <a:pt x="904" y="197"/>
                  </a:lnTo>
                  <a:lnTo>
                    <a:pt x="911" y="209"/>
                  </a:lnTo>
                  <a:lnTo>
                    <a:pt x="919" y="221"/>
                  </a:lnTo>
                  <a:lnTo>
                    <a:pt x="925" y="235"/>
                  </a:lnTo>
                  <a:lnTo>
                    <a:pt x="932" y="248"/>
                  </a:lnTo>
                  <a:lnTo>
                    <a:pt x="937" y="262"/>
                  </a:lnTo>
                  <a:lnTo>
                    <a:pt x="941" y="276"/>
                  </a:lnTo>
                  <a:lnTo>
                    <a:pt x="946" y="290"/>
                  </a:lnTo>
                  <a:lnTo>
                    <a:pt x="949" y="305"/>
                  </a:lnTo>
                  <a:lnTo>
                    <a:pt x="952" y="320"/>
                  </a:lnTo>
                  <a:lnTo>
                    <a:pt x="954" y="335"/>
                  </a:lnTo>
                  <a:lnTo>
                    <a:pt x="955" y="350"/>
                  </a:lnTo>
                  <a:lnTo>
                    <a:pt x="955" y="366"/>
                  </a:lnTo>
                  <a:lnTo>
                    <a:pt x="955" y="366"/>
                  </a:lnTo>
                  <a:lnTo>
                    <a:pt x="955" y="381"/>
                  </a:lnTo>
                  <a:lnTo>
                    <a:pt x="954" y="396"/>
                  </a:lnTo>
                  <a:lnTo>
                    <a:pt x="952" y="411"/>
                  </a:lnTo>
                  <a:lnTo>
                    <a:pt x="949" y="426"/>
                  </a:lnTo>
                  <a:lnTo>
                    <a:pt x="946" y="441"/>
                  </a:lnTo>
                  <a:lnTo>
                    <a:pt x="941" y="455"/>
                  </a:lnTo>
                  <a:lnTo>
                    <a:pt x="937" y="469"/>
                  </a:lnTo>
                  <a:lnTo>
                    <a:pt x="932" y="483"/>
                  </a:lnTo>
                  <a:lnTo>
                    <a:pt x="925" y="496"/>
                  </a:lnTo>
                  <a:lnTo>
                    <a:pt x="919" y="510"/>
                  </a:lnTo>
                  <a:lnTo>
                    <a:pt x="911" y="522"/>
                  </a:lnTo>
                  <a:lnTo>
                    <a:pt x="904" y="535"/>
                  </a:lnTo>
                  <a:lnTo>
                    <a:pt x="895" y="546"/>
                  </a:lnTo>
                  <a:lnTo>
                    <a:pt x="887" y="558"/>
                  </a:lnTo>
                  <a:lnTo>
                    <a:pt x="877" y="569"/>
                  </a:lnTo>
                  <a:lnTo>
                    <a:pt x="866" y="580"/>
                  </a:lnTo>
                  <a:lnTo>
                    <a:pt x="857" y="589"/>
                  </a:lnTo>
                  <a:lnTo>
                    <a:pt x="845" y="599"/>
                  </a:lnTo>
                  <a:lnTo>
                    <a:pt x="834" y="608"/>
                  </a:lnTo>
                  <a:lnTo>
                    <a:pt x="822" y="616"/>
                  </a:lnTo>
                  <a:lnTo>
                    <a:pt x="809" y="624"/>
                  </a:lnTo>
                  <a:lnTo>
                    <a:pt x="796" y="631"/>
                  </a:lnTo>
                  <a:lnTo>
                    <a:pt x="784" y="638"/>
                  </a:lnTo>
                  <a:lnTo>
                    <a:pt x="771" y="644"/>
                  </a:lnTo>
                  <a:lnTo>
                    <a:pt x="757" y="649"/>
                  </a:lnTo>
                  <a:lnTo>
                    <a:pt x="743" y="654"/>
                  </a:lnTo>
                  <a:lnTo>
                    <a:pt x="729" y="658"/>
                  </a:lnTo>
                  <a:lnTo>
                    <a:pt x="714" y="661"/>
                  </a:lnTo>
                  <a:lnTo>
                    <a:pt x="699" y="664"/>
                  </a:lnTo>
                  <a:lnTo>
                    <a:pt x="684" y="667"/>
                  </a:lnTo>
                  <a:lnTo>
                    <a:pt x="669" y="668"/>
                  </a:lnTo>
                  <a:lnTo>
                    <a:pt x="653" y="668"/>
                  </a:lnTo>
                  <a:lnTo>
                    <a:pt x="653" y="668"/>
                  </a:lnTo>
                  <a:close/>
                  <a:moveTo>
                    <a:pt x="820" y="193"/>
                  </a:moveTo>
                  <a:lnTo>
                    <a:pt x="820" y="193"/>
                  </a:lnTo>
                  <a:lnTo>
                    <a:pt x="816" y="190"/>
                  </a:lnTo>
                  <a:lnTo>
                    <a:pt x="810" y="187"/>
                  </a:lnTo>
                  <a:lnTo>
                    <a:pt x="804" y="185"/>
                  </a:lnTo>
                  <a:lnTo>
                    <a:pt x="798" y="185"/>
                  </a:lnTo>
                  <a:lnTo>
                    <a:pt x="792" y="185"/>
                  </a:lnTo>
                  <a:lnTo>
                    <a:pt x="786" y="187"/>
                  </a:lnTo>
                  <a:lnTo>
                    <a:pt x="780" y="190"/>
                  </a:lnTo>
                  <a:lnTo>
                    <a:pt x="775" y="193"/>
                  </a:lnTo>
                  <a:lnTo>
                    <a:pt x="775" y="193"/>
                  </a:lnTo>
                  <a:lnTo>
                    <a:pt x="772" y="199"/>
                  </a:lnTo>
                  <a:lnTo>
                    <a:pt x="769" y="204"/>
                  </a:lnTo>
                  <a:lnTo>
                    <a:pt x="766" y="211"/>
                  </a:lnTo>
                  <a:lnTo>
                    <a:pt x="766" y="216"/>
                  </a:lnTo>
                  <a:lnTo>
                    <a:pt x="766" y="222"/>
                  </a:lnTo>
                  <a:lnTo>
                    <a:pt x="769" y="229"/>
                  </a:lnTo>
                  <a:lnTo>
                    <a:pt x="772" y="234"/>
                  </a:lnTo>
                  <a:lnTo>
                    <a:pt x="775" y="238"/>
                  </a:lnTo>
                  <a:lnTo>
                    <a:pt x="775" y="238"/>
                  </a:lnTo>
                  <a:lnTo>
                    <a:pt x="788" y="252"/>
                  </a:lnTo>
                  <a:lnTo>
                    <a:pt x="799" y="267"/>
                  </a:lnTo>
                  <a:lnTo>
                    <a:pt x="807" y="282"/>
                  </a:lnTo>
                  <a:lnTo>
                    <a:pt x="815" y="299"/>
                  </a:lnTo>
                  <a:lnTo>
                    <a:pt x="820" y="315"/>
                  </a:lnTo>
                  <a:lnTo>
                    <a:pt x="824" y="332"/>
                  </a:lnTo>
                  <a:lnTo>
                    <a:pt x="828" y="348"/>
                  </a:lnTo>
                  <a:lnTo>
                    <a:pt x="828" y="366"/>
                  </a:lnTo>
                  <a:lnTo>
                    <a:pt x="828" y="383"/>
                  </a:lnTo>
                  <a:lnTo>
                    <a:pt x="824" y="399"/>
                  </a:lnTo>
                  <a:lnTo>
                    <a:pt x="820" y="417"/>
                  </a:lnTo>
                  <a:lnTo>
                    <a:pt x="815" y="433"/>
                  </a:lnTo>
                  <a:lnTo>
                    <a:pt x="807" y="449"/>
                  </a:lnTo>
                  <a:lnTo>
                    <a:pt x="799" y="464"/>
                  </a:lnTo>
                  <a:lnTo>
                    <a:pt x="788" y="479"/>
                  </a:lnTo>
                  <a:lnTo>
                    <a:pt x="775" y="493"/>
                  </a:lnTo>
                  <a:lnTo>
                    <a:pt x="775" y="493"/>
                  </a:lnTo>
                  <a:lnTo>
                    <a:pt x="772" y="497"/>
                  </a:lnTo>
                  <a:lnTo>
                    <a:pt x="769" y="502"/>
                  </a:lnTo>
                  <a:lnTo>
                    <a:pt x="766" y="509"/>
                  </a:lnTo>
                  <a:lnTo>
                    <a:pt x="766" y="515"/>
                  </a:lnTo>
                  <a:lnTo>
                    <a:pt x="766" y="521"/>
                  </a:lnTo>
                  <a:lnTo>
                    <a:pt x="769" y="527"/>
                  </a:lnTo>
                  <a:lnTo>
                    <a:pt x="772" y="532"/>
                  </a:lnTo>
                  <a:lnTo>
                    <a:pt x="775" y="538"/>
                  </a:lnTo>
                  <a:lnTo>
                    <a:pt x="775" y="538"/>
                  </a:lnTo>
                  <a:lnTo>
                    <a:pt x="780" y="541"/>
                  </a:lnTo>
                  <a:lnTo>
                    <a:pt x="786" y="544"/>
                  </a:lnTo>
                  <a:lnTo>
                    <a:pt x="792" y="546"/>
                  </a:lnTo>
                  <a:lnTo>
                    <a:pt x="798" y="546"/>
                  </a:lnTo>
                  <a:lnTo>
                    <a:pt x="798" y="546"/>
                  </a:lnTo>
                  <a:lnTo>
                    <a:pt x="804" y="546"/>
                  </a:lnTo>
                  <a:lnTo>
                    <a:pt x="810" y="544"/>
                  </a:lnTo>
                  <a:lnTo>
                    <a:pt x="816" y="541"/>
                  </a:lnTo>
                  <a:lnTo>
                    <a:pt x="820" y="538"/>
                  </a:lnTo>
                  <a:lnTo>
                    <a:pt x="820" y="538"/>
                  </a:lnTo>
                  <a:lnTo>
                    <a:pt x="837" y="518"/>
                  </a:lnTo>
                  <a:lnTo>
                    <a:pt x="851" y="499"/>
                  </a:lnTo>
                  <a:lnTo>
                    <a:pt x="864" y="479"/>
                  </a:lnTo>
                  <a:lnTo>
                    <a:pt x="874" y="457"/>
                  </a:lnTo>
                  <a:lnTo>
                    <a:pt x="881" y="435"/>
                  </a:lnTo>
                  <a:lnTo>
                    <a:pt x="887" y="412"/>
                  </a:lnTo>
                  <a:lnTo>
                    <a:pt x="891" y="389"/>
                  </a:lnTo>
                  <a:lnTo>
                    <a:pt x="892" y="366"/>
                  </a:lnTo>
                  <a:lnTo>
                    <a:pt x="891" y="343"/>
                  </a:lnTo>
                  <a:lnTo>
                    <a:pt x="887" y="319"/>
                  </a:lnTo>
                  <a:lnTo>
                    <a:pt x="881" y="296"/>
                  </a:lnTo>
                  <a:lnTo>
                    <a:pt x="874" y="274"/>
                  </a:lnTo>
                  <a:lnTo>
                    <a:pt x="864" y="252"/>
                  </a:lnTo>
                  <a:lnTo>
                    <a:pt x="851" y="232"/>
                  </a:lnTo>
                  <a:lnTo>
                    <a:pt x="837" y="213"/>
                  </a:lnTo>
                  <a:lnTo>
                    <a:pt x="820" y="193"/>
                  </a:lnTo>
                  <a:lnTo>
                    <a:pt x="820" y="19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grpSp>
        <p:nvGrpSpPr>
          <p:cNvPr id="49" name="组合 48"/>
          <p:cNvGrpSpPr/>
          <p:nvPr/>
        </p:nvGrpSpPr>
        <p:grpSpPr>
          <a:xfrm>
            <a:off x="2450976" y="4391091"/>
            <a:ext cx="978373" cy="978373"/>
            <a:chOff x="2450976" y="4657348"/>
            <a:chExt cx="978373" cy="978373"/>
          </a:xfrm>
        </p:grpSpPr>
        <p:sp>
          <p:nvSpPr>
            <p:cNvPr id="50" name="椭圆 49"/>
            <p:cNvSpPr/>
            <p:nvPr/>
          </p:nvSpPr>
          <p:spPr>
            <a:xfrm flipH="1">
              <a:off x="2450976" y="4657348"/>
              <a:ext cx="978373" cy="978373"/>
            </a:xfrm>
            <a:prstGeom prst="ellipse">
              <a:avLst/>
            </a:prstGeom>
            <a:blipFill>
              <a:blip r:embed="rId4"/>
              <a:tile tx="0" ty="0" sx="50000" sy="5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Freeform 115"/>
            <p:cNvSpPr>
              <a:spLocks noEditPoints="1"/>
            </p:cNvSpPr>
            <p:nvPr/>
          </p:nvSpPr>
          <p:spPr bwMode="auto">
            <a:xfrm>
              <a:off x="2778237" y="4985403"/>
              <a:ext cx="323850" cy="322263"/>
            </a:xfrm>
            <a:custGeom>
              <a:avLst/>
              <a:gdLst>
                <a:gd name="T0" fmla="*/ 789 w 1018"/>
                <a:gd name="T1" fmla="*/ 69 h 1017"/>
                <a:gd name="T2" fmla="*/ 765 w 1018"/>
                <a:gd name="T3" fmla="*/ 25 h 1017"/>
                <a:gd name="T4" fmla="*/ 719 w 1018"/>
                <a:gd name="T5" fmla="*/ 1 h 1017"/>
                <a:gd name="T6" fmla="*/ 73 w 1018"/>
                <a:gd name="T7" fmla="*/ 1 h 1017"/>
                <a:gd name="T8" fmla="*/ 27 w 1018"/>
                <a:gd name="T9" fmla="*/ 25 h 1017"/>
                <a:gd name="T10" fmla="*/ 2 w 1018"/>
                <a:gd name="T11" fmla="*/ 69 h 1017"/>
                <a:gd name="T12" fmla="*/ 2 w 1018"/>
                <a:gd name="T13" fmla="*/ 716 h 1017"/>
                <a:gd name="T14" fmla="*/ 28 w 1018"/>
                <a:gd name="T15" fmla="*/ 766 h 1017"/>
                <a:gd name="T16" fmla="*/ 67 w 1018"/>
                <a:gd name="T17" fmla="*/ 789 h 1017"/>
                <a:gd name="T18" fmla="*/ 115 w 1018"/>
                <a:gd name="T19" fmla="*/ 791 h 1017"/>
                <a:gd name="T20" fmla="*/ 163 w 1018"/>
                <a:gd name="T21" fmla="*/ 766 h 1017"/>
                <a:gd name="T22" fmla="*/ 263 w 1018"/>
                <a:gd name="T23" fmla="*/ 745 h 1017"/>
                <a:gd name="T24" fmla="*/ 589 w 1018"/>
                <a:gd name="T25" fmla="*/ 763 h 1017"/>
                <a:gd name="T26" fmla="*/ 634 w 1018"/>
                <a:gd name="T27" fmla="*/ 777 h 1017"/>
                <a:gd name="T28" fmla="*/ 870 w 1018"/>
                <a:gd name="T29" fmla="*/ 1001 h 1017"/>
                <a:gd name="T30" fmla="*/ 923 w 1018"/>
                <a:gd name="T31" fmla="*/ 1017 h 1017"/>
                <a:gd name="T32" fmla="*/ 968 w 1018"/>
                <a:gd name="T33" fmla="*/ 1006 h 1017"/>
                <a:gd name="T34" fmla="*/ 1002 w 1018"/>
                <a:gd name="T35" fmla="*/ 975 h 1017"/>
                <a:gd name="T36" fmla="*/ 1018 w 1018"/>
                <a:gd name="T37" fmla="*/ 921 h 1017"/>
                <a:gd name="T38" fmla="*/ 1011 w 1018"/>
                <a:gd name="T39" fmla="*/ 276 h 1017"/>
                <a:gd name="T40" fmla="*/ 977 w 1018"/>
                <a:gd name="T41" fmla="*/ 238 h 1017"/>
                <a:gd name="T42" fmla="*/ 927 w 1018"/>
                <a:gd name="T43" fmla="*/ 223 h 1017"/>
                <a:gd name="T44" fmla="*/ 102 w 1018"/>
                <a:gd name="T45" fmla="*/ 729 h 1017"/>
                <a:gd name="T46" fmla="*/ 73 w 1018"/>
                <a:gd name="T47" fmla="*/ 721 h 1017"/>
                <a:gd name="T48" fmla="*/ 64 w 1018"/>
                <a:gd name="T49" fmla="*/ 86 h 1017"/>
                <a:gd name="T50" fmla="*/ 80 w 1018"/>
                <a:gd name="T51" fmla="*/ 65 h 1017"/>
                <a:gd name="T52" fmla="*/ 711 w 1018"/>
                <a:gd name="T53" fmla="*/ 65 h 1017"/>
                <a:gd name="T54" fmla="*/ 727 w 1018"/>
                <a:gd name="T55" fmla="*/ 86 h 1017"/>
                <a:gd name="T56" fmla="*/ 720 w 1018"/>
                <a:gd name="T57" fmla="*/ 470 h 1017"/>
                <a:gd name="T58" fmla="*/ 429 w 1018"/>
                <a:gd name="T59" fmla="*/ 476 h 1017"/>
                <a:gd name="T60" fmla="*/ 350 w 1018"/>
                <a:gd name="T61" fmla="*/ 501 h 1017"/>
                <a:gd name="T62" fmla="*/ 954 w 1018"/>
                <a:gd name="T63" fmla="*/ 928 h 1017"/>
                <a:gd name="T64" fmla="*/ 934 w 1018"/>
                <a:gd name="T65" fmla="*/ 951 h 1017"/>
                <a:gd name="T66" fmla="*/ 900 w 1018"/>
                <a:gd name="T67" fmla="*/ 944 h 1017"/>
                <a:gd name="T68" fmla="*/ 645 w 1018"/>
                <a:gd name="T69" fmla="*/ 711 h 1017"/>
                <a:gd name="T70" fmla="*/ 318 w 1018"/>
                <a:gd name="T71" fmla="*/ 700 h 1017"/>
                <a:gd name="T72" fmla="*/ 293 w 1018"/>
                <a:gd name="T73" fmla="*/ 685 h 1017"/>
                <a:gd name="T74" fmla="*/ 379 w 1018"/>
                <a:gd name="T75" fmla="*/ 557 h 1017"/>
                <a:gd name="T76" fmla="*/ 420 w 1018"/>
                <a:gd name="T77" fmla="*/ 540 h 1017"/>
                <a:gd name="T78" fmla="*/ 727 w 1018"/>
                <a:gd name="T79" fmla="*/ 536 h 1017"/>
                <a:gd name="T80" fmla="*/ 770 w 1018"/>
                <a:gd name="T81" fmla="*/ 508 h 1017"/>
                <a:gd name="T82" fmla="*/ 791 w 1018"/>
                <a:gd name="T83" fmla="*/ 461 h 1017"/>
                <a:gd name="T84" fmla="*/ 938 w 1018"/>
                <a:gd name="T85" fmla="*/ 288 h 1017"/>
                <a:gd name="T86" fmla="*/ 955 w 1018"/>
                <a:gd name="T87" fmla="*/ 311 h 1017"/>
                <a:gd name="T88" fmla="*/ 425 w 1018"/>
                <a:gd name="T89" fmla="*/ 373 h 1017"/>
                <a:gd name="T90" fmla="*/ 445 w 1018"/>
                <a:gd name="T91" fmla="*/ 333 h 1017"/>
                <a:gd name="T92" fmla="*/ 416 w 1018"/>
                <a:gd name="T93" fmla="*/ 289 h 1017"/>
                <a:gd name="T94" fmla="*/ 371 w 1018"/>
                <a:gd name="T95" fmla="*/ 294 h 1017"/>
                <a:gd name="T96" fmla="*/ 350 w 1018"/>
                <a:gd name="T97" fmla="*/ 333 h 1017"/>
                <a:gd name="T98" fmla="*/ 380 w 1018"/>
                <a:gd name="T99" fmla="*/ 377 h 1017"/>
                <a:gd name="T100" fmla="*/ 197 w 1018"/>
                <a:gd name="T101" fmla="*/ 286 h 1017"/>
                <a:gd name="T102" fmla="*/ 160 w 1018"/>
                <a:gd name="T103" fmla="*/ 324 h 1017"/>
                <a:gd name="T104" fmla="*/ 174 w 1018"/>
                <a:gd name="T105" fmla="*/ 367 h 1017"/>
                <a:gd name="T106" fmla="*/ 217 w 1018"/>
                <a:gd name="T107" fmla="*/ 380 h 1017"/>
                <a:gd name="T108" fmla="*/ 254 w 1018"/>
                <a:gd name="T109" fmla="*/ 343 h 1017"/>
                <a:gd name="T110" fmla="*/ 240 w 1018"/>
                <a:gd name="T111" fmla="*/ 300 h 1017"/>
                <a:gd name="T112" fmla="*/ 589 w 1018"/>
                <a:gd name="T113" fmla="*/ 380 h 1017"/>
                <a:gd name="T114" fmla="*/ 629 w 1018"/>
                <a:gd name="T115" fmla="*/ 360 h 1017"/>
                <a:gd name="T116" fmla="*/ 633 w 1018"/>
                <a:gd name="T117" fmla="*/ 315 h 1017"/>
                <a:gd name="T118" fmla="*/ 589 w 1018"/>
                <a:gd name="T119" fmla="*/ 286 h 1017"/>
                <a:gd name="T120" fmla="*/ 549 w 1018"/>
                <a:gd name="T121" fmla="*/ 306 h 1017"/>
                <a:gd name="T122" fmla="*/ 545 w 1018"/>
                <a:gd name="T123" fmla="*/ 351 h 1017"/>
                <a:gd name="T124" fmla="*/ 589 w 1018"/>
                <a:gd name="T125" fmla="*/ 380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8" h="1017">
                  <a:moveTo>
                    <a:pt x="927" y="223"/>
                  </a:moveTo>
                  <a:lnTo>
                    <a:pt x="792" y="223"/>
                  </a:lnTo>
                  <a:lnTo>
                    <a:pt x="792" y="86"/>
                  </a:lnTo>
                  <a:lnTo>
                    <a:pt x="792" y="86"/>
                  </a:lnTo>
                  <a:lnTo>
                    <a:pt x="791" y="78"/>
                  </a:lnTo>
                  <a:lnTo>
                    <a:pt x="789" y="69"/>
                  </a:lnTo>
                  <a:lnTo>
                    <a:pt x="787" y="61"/>
                  </a:lnTo>
                  <a:lnTo>
                    <a:pt x="784" y="53"/>
                  </a:lnTo>
                  <a:lnTo>
                    <a:pt x="780" y="45"/>
                  </a:lnTo>
                  <a:lnTo>
                    <a:pt x="776" y="38"/>
                  </a:lnTo>
                  <a:lnTo>
                    <a:pt x="770" y="31"/>
                  </a:lnTo>
                  <a:lnTo>
                    <a:pt x="765" y="25"/>
                  </a:lnTo>
                  <a:lnTo>
                    <a:pt x="758" y="19"/>
                  </a:lnTo>
                  <a:lnTo>
                    <a:pt x="751" y="15"/>
                  </a:lnTo>
                  <a:lnTo>
                    <a:pt x="743" y="10"/>
                  </a:lnTo>
                  <a:lnTo>
                    <a:pt x="736" y="6"/>
                  </a:lnTo>
                  <a:lnTo>
                    <a:pt x="727" y="3"/>
                  </a:lnTo>
                  <a:lnTo>
                    <a:pt x="719" y="1"/>
                  </a:lnTo>
                  <a:lnTo>
                    <a:pt x="709" y="0"/>
                  </a:lnTo>
                  <a:lnTo>
                    <a:pt x="699" y="0"/>
                  </a:lnTo>
                  <a:lnTo>
                    <a:pt x="92" y="0"/>
                  </a:lnTo>
                  <a:lnTo>
                    <a:pt x="92" y="0"/>
                  </a:lnTo>
                  <a:lnTo>
                    <a:pt x="82" y="0"/>
                  </a:lnTo>
                  <a:lnTo>
                    <a:pt x="73" y="1"/>
                  </a:lnTo>
                  <a:lnTo>
                    <a:pt x="64" y="3"/>
                  </a:lnTo>
                  <a:lnTo>
                    <a:pt x="56" y="6"/>
                  </a:lnTo>
                  <a:lnTo>
                    <a:pt x="48" y="10"/>
                  </a:lnTo>
                  <a:lnTo>
                    <a:pt x="41" y="15"/>
                  </a:lnTo>
                  <a:lnTo>
                    <a:pt x="33" y="19"/>
                  </a:lnTo>
                  <a:lnTo>
                    <a:pt x="27" y="25"/>
                  </a:lnTo>
                  <a:lnTo>
                    <a:pt x="21" y="31"/>
                  </a:lnTo>
                  <a:lnTo>
                    <a:pt x="16" y="38"/>
                  </a:lnTo>
                  <a:lnTo>
                    <a:pt x="12" y="45"/>
                  </a:lnTo>
                  <a:lnTo>
                    <a:pt x="7" y="53"/>
                  </a:lnTo>
                  <a:lnTo>
                    <a:pt x="4" y="61"/>
                  </a:lnTo>
                  <a:lnTo>
                    <a:pt x="2" y="69"/>
                  </a:lnTo>
                  <a:lnTo>
                    <a:pt x="1" y="78"/>
                  </a:lnTo>
                  <a:lnTo>
                    <a:pt x="0" y="86"/>
                  </a:lnTo>
                  <a:lnTo>
                    <a:pt x="0" y="698"/>
                  </a:lnTo>
                  <a:lnTo>
                    <a:pt x="0" y="698"/>
                  </a:lnTo>
                  <a:lnTo>
                    <a:pt x="1" y="708"/>
                  </a:lnTo>
                  <a:lnTo>
                    <a:pt x="2" y="716"/>
                  </a:lnTo>
                  <a:lnTo>
                    <a:pt x="4" y="726"/>
                  </a:lnTo>
                  <a:lnTo>
                    <a:pt x="7" y="735"/>
                  </a:lnTo>
                  <a:lnTo>
                    <a:pt x="12" y="743"/>
                  </a:lnTo>
                  <a:lnTo>
                    <a:pt x="16" y="751"/>
                  </a:lnTo>
                  <a:lnTo>
                    <a:pt x="21" y="758"/>
                  </a:lnTo>
                  <a:lnTo>
                    <a:pt x="28" y="766"/>
                  </a:lnTo>
                  <a:lnTo>
                    <a:pt x="28" y="766"/>
                  </a:lnTo>
                  <a:lnTo>
                    <a:pt x="35" y="772"/>
                  </a:lnTo>
                  <a:lnTo>
                    <a:pt x="43" y="777"/>
                  </a:lnTo>
                  <a:lnTo>
                    <a:pt x="51" y="782"/>
                  </a:lnTo>
                  <a:lnTo>
                    <a:pt x="59" y="786"/>
                  </a:lnTo>
                  <a:lnTo>
                    <a:pt x="67" y="789"/>
                  </a:lnTo>
                  <a:lnTo>
                    <a:pt x="77" y="791"/>
                  </a:lnTo>
                  <a:lnTo>
                    <a:pt x="87" y="792"/>
                  </a:lnTo>
                  <a:lnTo>
                    <a:pt x="95" y="794"/>
                  </a:lnTo>
                  <a:lnTo>
                    <a:pt x="95" y="794"/>
                  </a:lnTo>
                  <a:lnTo>
                    <a:pt x="105" y="792"/>
                  </a:lnTo>
                  <a:lnTo>
                    <a:pt x="115" y="791"/>
                  </a:lnTo>
                  <a:lnTo>
                    <a:pt x="123" y="789"/>
                  </a:lnTo>
                  <a:lnTo>
                    <a:pt x="132" y="786"/>
                  </a:lnTo>
                  <a:lnTo>
                    <a:pt x="140" y="783"/>
                  </a:lnTo>
                  <a:lnTo>
                    <a:pt x="148" y="777"/>
                  </a:lnTo>
                  <a:lnTo>
                    <a:pt x="155" y="772"/>
                  </a:lnTo>
                  <a:lnTo>
                    <a:pt x="163" y="766"/>
                  </a:lnTo>
                  <a:lnTo>
                    <a:pt x="230" y="700"/>
                  </a:lnTo>
                  <a:lnTo>
                    <a:pt x="230" y="700"/>
                  </a:lnTo>
                  <a:lnTo>
                    <a:pt x="236" y="713"/>
                  </a:lnTo>
                  <a:lnTo>
                    <a:pt x="243" y="726"/>
                  </a:lnTo>
                  <a:lnTo>
                    <a:pt x="252" y="737"/>
                  </a:lnTo>
                  <a:lnTo>
                    <a:pt x="263" y="745"/>
                  </a:lnTo>
                  <a:lnTo>
                    <a:pt x="276" y="753"/>
                  </a:lnTo>
                  <a:lnTo>
                    <a:pt x="288" y="759"/>
                  </a:lnTo>
                  <a:lnTo>
                    <a:pt x="303" y="762"/>
                  </a:lnTo>
                  <a:lnTo>
                    <a:pt x="318" y="763"/>
                  </a:lnTo>
                  <a:lnTo>
                    <a:pt x="589" y="763"/>
                  </a:lnTo>
                  <a:lnTo>
                    <a:pt x="589" y="763"/>
                  </a:lnTo>
                  <a:lnTo>
                    <a:pt x="597" y="763"/>
                  </a:lnTo>
                  <a:lnTo>
                    <a:pt x="605" y="765"/>
                  </a:lnTo>
                  <a:lnTo>
                    <a:pt x="612" y="767"/>
                  </a:lnTo>
                  <a:lnTo>
                    <a:pt x="620" y="770"/>
                  </a:lnTo>
                  <a:lnTo>
                    <a:pt x="626" y="773"/>
                  </a:lnTo>
                  <a:lnTo>
                    <a:pt x="634" y="777"/>
                  </a:lnTo>
                  <a:lnTo>
                    <a:pt x="640" y="782"/>
                  </a:lnTo>
                  <a:lnTo>
                    <a:pt x="646" y="787"/>
                  </a:lnTo>
                  <a:lnTo>
                    <a:pt x="855" y="989"/>
                  </a:lnTo>
                  <a:lnTo>
                    <a:pt x="855" y="989"/>
                  </a:lnTo>
                  <a:lnTo>
                    <a:pt x="862" y="995"/>
                  </a:lnTo>
                  <a:lnTo>
                    <a:pt x="870" y="1001"/>
                  </a:lnTo>
                  <a:lnTo>
                    <a:pt x="877" y="1006"/>
                  </a:lnTo>
                  <a:lnTo>
                    <a:pt x="886" y="1010"/>
                  </a:lnTo>
                  <a:lnTo>
                    <a:pt x="895" y="1012"/>
                  </a:lnTo>
                  <a:lnTo>
                    <a:pt x="903" y="1016"/>
                  </a:lnTo>
                  <a:lnTo>
                    <a:pt x="913" y="1017"/>
                  </a:lnTo>
                  <a:lnTo>
                    <a:pt x="923" y="1017"/>
                  </a:lnTo>
                  <a:lnTo>
                    <a:pt x="923" y="1017"/>
                  </a:lnTo>
                  <a:lnTo>
                    <a:pt x="932" y="1017"/>
                  </a:lnTo>
                  <a:lnTo>
                    <a:pt x="941" y="1016"/>
                  </a:lnTo>
                  <a:lnTo>
                    <a:pt x="950" y="1012"/>
                  </a:lnTo>
                  <a:lnTo>
                    <a:pt x="959" y="1010"/>
                  </a:lnTo>
                  <a:lnTo>
                    <a:pt x="968" y="1006"/>
                  </a:lnTo>
                  <a:lnTo>
                    <a:pt x="975" y="1001"/>
                  </a:lnTo>
                  <a:lnTo>
                    <a:pt x="983" y="995"/>
                  </a:lnTo>
                  <a:lnTo>
                    <a:pt x="990" y="989"/>
                  </a:lnTo>
                  <a:lnTo>
                    <a:pt x="990" y="989"/>
                  </a:lnTo>
                  <a:lnTo>
                    <a:pt x="997" y="982"/>
                  </a:lnTo>
                  <a:lnTo>
                    <a:pt x="1002" y="975"/>
                  </a:lnTo>
                  <a:lnTo>
                    <a:pt x="1006" y="966"/>
                  </a:lnTo>
                  <a:lnTo>
                    <a:pt x="1011" y="958"/>
                  </a:lnTo>
                  <a:lnTo>
                    <a:pt x="1014" y="949"/>
                  </a:lnTo>
                  <a:lnTo>
                    <a:pt x="1016" y="941"/>
                  </a:lnTo>
                  <a:lnTo>
                    <a:pt x="1017" y="931"/>
                  </a:lnTo>
                  <a:lnTo>
                    <a:pt x="1018" y="921"/>
                  </a:lnTo>
                  <a:lnTo>
                    <a:pt x="1018" y="311"/>
                  </a:lnTo>
                  <a:lnTo>
                    <a:pt x="1018" y="311"/>
                  </a:lnTo>
                  <a:lnTo>
                    <a:pt x="1017" y="301"/>
                  </a:lnTo>
                  <a:lnTo>
                    <a:pt x="1016" y="292"/>
                  </a:lnTo>
                  <a:lnTo>
                    <a:pt x="1014" y="284"/>
                  </a:lnTo>
                  <a:lnTo>
                    <a:pt x="1011" y="276"/>
                  </a:lnTo>
                  <a:lnTo>
                    <a:pt x="1007" y="269"/>
                  </a:lnTo>
                  <a:lnTo>
                    <a:pt x="1002" y="261"/>
                  </a:lnTo>
                  <a:lnTo>
                    <a:pt x="997" y="255"/>
                  </a:lnTo>
                  <a:lnTo>
                    <a:pt x="991" y="248"/>
                  </a:lnTo>
                  <a:lnTo>
                    <a:pt x="985" y="243"/>
                  </a:lnTo>
                  <a:lnTo>
                    <a:pt x="977" y="238"/>
                  </a:lnTo>
                  <a:lnTo>
                    <a:pt x="970" y="233"/>
                  </a:lnTo>
                  <a:lnTo>
                    <a:pt x="962" y="230"/>
                  </a:lnTo>
                  <a:lnTo>
                    <a:pt x="954" y="227"/>
                  </a:lnTo>
                  <a:lnTo>
                    <a:pt x="945" y="225"/>
                  </a:lnTo>
                  <a:lnTo>
                    <a:pt x="935" y="224"/>
                  </a:lnTo>
                  <a:lnTo>
                    <a:pt x="927" y="223"/>
                  </a:lnTo>
                  <a:lnTo>
                    <a:pt x="927" y="223"/>
                  </a:lnTo>
                  <a:close/>
                  <a:moveTo>
                    <a:pt x="118" y="721"/>
                  </a:moveTo>
                  <a:lnTo>
                    <a:pt x="118" y="721"/>
                  </a:lnTo>
                  <a:lnTo>
                    <a:pt x="114" y="725"/>
                  </a:lnTo>
                  <a:lnTo>
                    <a:pt x="108" y="727"/>
                  </a:lnTo>
                  <a:lnTo>
                    <a:pt x="102" y="729"/>
                  </a:lnTo>
                  <a:lnTo>
                    <a:pt x="95" y="729"/>
                  </a:lnTo>
                  <a:lnTo>
                    <a:pt x="90" y="729"/>
                  </a:lnTo>
                  <a:lnTo>
                    <a:pt x="83" y="727"/>
                  </a:lnTo>
                  <a:lnTo>
                    <a:pt x="78" y="725"/>
                  </a:lnTo>
                  <a:lnTo>
                    <a:pt x="73" y="721"/>
                  </a:lnTo>
                  <a:lnTo>
                    <a:pt x="73" y="721"/>
                  </a:lnTo>
                  <a:lnTo>
                    <a:pt x="70" y="715"/>
                  </a:lnTo>
                  <a:lnTo>
                    <a:pt x="66" y="710"/>
                  </a:lnTo>
                  <a:lnTo>
                    <a:pt x="64" y="704"/>
                  </a:lnTo>
                  <a:lnTo>
                    <a:pt x="64" y="698"/>
                  </a:lnTo>
                  <a:lnTo>
                    <a:pt x="64" y="86"/>
                  </a:lnTo>
                  <a:lnTo>
                    <a:pt x="64" y="86"/>
                  </a:lnTo>
                  <a:lnTo>
                    <a:pt x="64" y="82"/>
                  </a:lnTo>
                  <a:lnTo>
                    <a:pt x="66" y="78"/>
                  </a:lnTo>
                  <a:lnTo>
                    <a:pt x="68" y="74"/>
                  </a:lnTo>
                  <a:lnTo>
                    <a:pt x="72" y="70"/>
                  </a:lnTo>
                  <a:lnTo>
                    <a:pt x="76" y="67"/>
                  </a:lnTo>
                  <a:lnTo>
                    <a:pt x="80" y="65"/>
                  </a:lnTo>
                  <a:lnTo>
                    <a:pt x="86" y="63"/>
                  </a:lnTo>
                  <a:lnTo>
                    <a:pt x="92" y="63"/>
                  </a:lnTo>
                  <a:lnTo>
                    <a:pt x="699" y="63"/>
                  </a:lnTo>
                  <a:lnTo>
                    <a:pt x="699" y="63"/>
                  </a:lnTo>
                  <a:lnTo>
                    <a:pt x="706" y="63"/>
                  </a:lnTo>
                  <a:lnTo>
                    <a:pt x="711" y="65"/>
                  </a:lnTo>
                  <a:lnTo>
                    <a:pt x="715" y="67"/>
                  </a:lnTo>
                  <a:lnTo>
                    <a:pt x="720" y="70"/>
                  </a:lnTo>
                  <a:lnTo>
                    <a:pt x="723" y="74"/>
                  </a:lnTo>
                  <a:lnTo>
                    <a:pt x="725" y="78"/>
                  </a:lnTo>
                  <a:lnTo>
                    <a:pt x="727" y="82"/>
                  </a:lnTo>
                  <a:lnTo>
                    <a:pt x="727" y="86"/>
                  </a:lnTo>
                  <a:lnTo>
                    <a:pt x="727" y="452"/>
                  </a:lnTo>
                  <a:lnTo>
                    <a:pt x="727" y="452"/>
                  </a:lnTo>
                  <a:lnTo>
                    <a:pt x="727" y="458"/>
                  </a:lnTo>
                  <a:lnTo>
                    <a:pt x="725" y="462"/>
                  </a:lnTo>
                  <a:lnTo>
                    <a:pt x="723" y="466"/>
                  </a:lnTo>
                  <a:lnTo>
                    <a:pt x="720" y="470"/>
                  </a:lnTo>
                  <a:lnTo>
                    <a:pt x="715" y="473"/>
                  </a:lnTo>
                  <a:lnTo>
                    <a:pt x="711" y="475"/>
                  </a:lnTo>
                  <a:lnTo>
                    <a:pt x="706" y="476"/>
                  </a:lnTo>
                  <a:lnTo>
                    <a:pt x="699" y="476"/>
                  </a:lnTo>
                  <a:lnTo>
                    <a:pt x="429" y="476"/>
                  </a:lnTo>
                  <a:lnTo>
                    <a:pt x="429" y="476"/>
                  </a:lnTo>
                  <a:lnTo>
                    <a:pt x="415" y="477"/>
                  </a:lnTo>
                  <a:lnTo>
                    <a:pt x="401" y="479"/>
                  </a:lnTo>
                  <a:lnTo>
                    <a:pt x="387" y="482"/>
                  </a:lnTo>
                  <a:lnTo>
                    <a:pt x="374" y="487"/>
                  </a:lnTo>
                  <a:lnTo>
                    <a:pt x="361" y="493"/>
                  </a:lnTo>
                  <a:lnTo>
                    <a:pt x="350" y="501"/>
                  </a:lnTo>
                  <a:lnTo>
                    <a:pt x="339" y="508"/>
                  </a:lnTo>
                  <a:lnTo>
                    <a:pt x="328" y="518"/>
                  </a:lnTo>
                  <a:lnTo>
                    <a:pt x="118" y="721"/>
                  </a:lnTo>
                  <a:close/>
                  <a:moveTo>
                    <a:pt x="955" y="921"/>
                  </a:moveTo>
                  <a:lnTo>
                    <a:pt x="955" y="921"/>
                  </a:lnTo>
                  <a:lnTo>
                    <a:pt x="954" y="928"/>
                  </a:lnTo>
                  <a:lnTo>
                    <a:pt x="951" y="934"/>
                  </a:lnTo>
                  <a:lnTo>
                    <a:pt x="949" y="939"/>
                  </a:lnTo>
                  <a:lnTo>
                    <a:pt x="945" y="944"/>
                  </a:lnTo>
                  <a:lnTo>
                    <a:pt x="945" y="944"/>
                  </a:lnTo>
                  <a:lnTo>
                    <a:pt x="940" y="948"/>
                  </a:lnTo>
                  <a:lnTo>
                    <a:pt x="934" y="951"/>
                  </a:lnTo>
                  <a:lnTo>
                    <a:pt x="929" y="952"/>
                  </a:lnTo>
                  <a:lnTo>
                    <a:pt x="923" y="953"/>
                  </a:lnTo>
                  <a:lnTo>
                    <a:pt x="916" y="952"/>
                  </a:lnTo>
                  <a:lnTo>
                    <a:pt x="911" y="951"/>
                  </a:lnTo>
                  <a:lnTo>
                    <a:pt x="904" y="948"/>
                  </a:lnTo>
                  <a:lnTo>
                    <a:pt x="900" y="944"/>
                  </a:lnTo>
                  <a:lnTo>
                    <a:pt x="691" y="742"/>
                  </a:lnTo>
                  <a:lnTo>
                    <a:pt x="691" y="742"/>
                  </a:lnTo>
                  <a:lnTo>
                    <a:pt x="680" y="732"/>
                  </a:lnTo>
                  <a:lnTo>
                    <a:pt x="668" y="724"/>
                  </a:lnTo>
                  <a:lnTo>
                    <a:pt x="656" y="716"/>
                  </a:lnTo>
                  <a:lnTo>
                    <a:pt x="645" y="711"/>
                  </a:lnTo>
                  <a:lnTo>
                    <a:pt x="631" y="706"/>
                  </a:lnTo>
                  <a:lnTo>
                    <a:pt x="618" y="702"/>
                  </a:lnTo>
                  <a:lnTo>
                    <a:pt x="604" y="700"/>
                  </a:lnTo>
                  <a:lnTo>
                    <a:pt x="589" y="700"/>
                  </a:lnTo>
                  <a:lnTo>
                    <a:pt x="318" y="700"/>
                  </a:lnTo>
                  <a:lnTo>
                    <a:pt x="318" y="700"/>
                  </a:lnTo>
                  <a:lnTo>
                    <a:pt x="313" y="699"/>
                  </a:lnTo>
                  <a:lnTo>
                    <a:pt x="308" y="698"/>
                  </a:lnTo>
                  <a:lnTo>
                    <a:pt x="302" y="696"/>
                  </a:lnTo>
                  <a:lnTo>
                    <a:pt x="298" y="693"/>
                  </a:lnTo>
                  <a:lnTo>
                    <a:pt x="295" y="689"/>
                  </a:lnTo>
                  <a:lnTo>
                    <a:pt x="293" y="685"/>
                  </a:lnTo>
                  <a:lnTo>
                    <a:pt x="291" y="681"/>
                  </a:lnTo>
                  <a:lnTo>
                    <a:pt x="291" y="677"/>
                  </a:lnTo>
                  <a:lnTo>
                    <a:pt x="291" y="642"/>
                  </a:lnTo>
                  <a:lnTo>
                    <a:pt x="372" y="563"/>
                  </a:lnTo>
                  <a:lnTo>
                    <a:pt x="372" y="563"/>
                  </a:lnTo>
                  <a:lnTo>
                    <a:pt x="379" y="557"/>
                  </a:lnTo>
                  <a:lnTo>
                    <a:pt x="385" y="553"/>
                  </a:lnTo>
                  <a:lnTo>
                    <a:pt x="391" y="549"/>
                  </a:lnTo>
                  <a:lnTo>
                    <a:pt x="398" y="546"/>
                  </a:lnTo>
                  <a:lnTo>
                    <a:pt x="405" y="544"/>
                  </a:lnTo>
                  <a:lnTo>
                    <a:pt x="413" y="541"/>
                  </a:lnTo>
                  <a:lnTo>
                    <a:pt x="420" y="540"/>
                  </a:lnTo>
                  <a:lnTo>
                    <a:pt x="429" y="540"/>
                  </a:lnTo>
                  <a:lnTo>
                    <a:pt x="699" y="540"/>
                  </a:lnTo>
                  <a:lnTo>
                    <a:pt x="699" y="540"/>
                  </a:lnTo>
                  <a:lnTo>
                    <a:pt x="709" y="539"/>
                  </a:lnTo>
                  <a:lnTo>
                    <a:pt x="719" y="538"/>
                  </a:lnTo>
                  <a:lnTo>
                    <a:pt x="727" y="536"/>
                  </a:lnTo>
                  <a:lnTo>
                    <a:pt x="736" y="533"/>
                  </a:lnTo>
                  <a:lnTo>
                    <a:pt x="743" y="530"/>
                  </a:lnTo>
                  <a:lnTo>
                    <a:pt x="751" y="525"/>
                  </a:lnTo>
                  <a:lnTo>
                    <a:pt x="758" y="520"/>
                  </a:lnTo>
                  <a:lnTo>
                    <a:pt x="765" y="515"/>
                  </a:lnTo>
                  <a:lnTo>
                    <a:pt x="770" y="508"/>
                  </a:lnTo>
                  <a:lnTo>
                    <a:pt x="776" y="502"/>
                  </a:lnTo>
                  <a:lnTo>
                    <a:pt x="780" y="494"/>
                  </a:lnTo>
                  <a:lnTo>
                    <a:pt x="784" y="487"/>
                  </a:lnTo>
                  <a:lnTo>
                    <a:pt x="787" y="478"/>
                  </a:lnTo>
                  <a:lnTo>
                    <a:pt x="789" y="471"/>
                  </a:lnTo>
                  <a:lnTo>
                    <a:pt x="791" y="461"/>
                  </a:lnTo>
                  <a:lnTo>
                    <a:pt x="792" y="452"/>
                  </a:lnTo>
                  <a:lnTo>
                    <a:pt x="792" y="286"/>
                  </a:lnTo>
                  <a:lnTo>
                    <a:pt x="927" y="286"/>
                  </a:lnTo>
                  <a:lnTo>
                    <a:pt x="927" y="286"/>
                  </a:lnTo>
                  <a:lnTo>
                    <a:pt x="932" y="287"/>
                  </a:lnTo>
                  <a:lnTo>
                    <a:pt x="938" y="288"/>
                  </a:lnTo>
                  <a:lnTo>
                    <a:pt x="942" y="290"/>
                  </a:lnTo>
                  <a:lnTo>
                    <a:pt x="946" y="294"/>
                  </a:lnTo>
                  <a:lnTo>
                    <a:pt x="949" y="297"/>
                  </a:lnTo>
                  <a:lnTo>
                    <a:pt x="953" y="301"/>
                  </a:lnTo>
                  <a:lnTo>
                    <a:pt x="954" y="305"/>
                  </a:lnTo>
                  <a:lnTo>
                    <a:pt x="955" y="311"/>
                  </a:lnTo>
                  <a:lnTo>
                    <a:pt x="955" y="921"/>
                  </a:lnTo>
                  <a:close/>
                  <a:moveTo>
                    <a:pt x="398" y="380"/>
                  </a:moveTo>
                  <a:lnTo>
                    <a:pt x="398" y="380"/>
                  </a:lnTo>
                  <a:lnTo>
                    <a:pt x="408" y="380"/>
                  </a:lnTo>
                  <a:lnTo>
                    <a:pt x="416" y="377"/>
                  </a:lnTo>
                  <a:lnTo>
                    <a:pt x="425" y="373"/>
                  </a:lnTo>
                  <a:lnTo>
                    <a:pt x="431" y="367"/>
                  </a:lnTo>
                  <a:lnTo>
                    <a:pt x="438" y="360"/>
                  </a:lnTo>
                  <a:lnTo>
                    <a:pt x="442" y="351"/>
                  </a:lnTo>
                  <a:lnTo>
                    <a:pt x="444" y="343"/>
                  </a:lnTo>
                  <a:lnTo>
                    <a:pt x="445" y="333"/>
                  </a:lnTo>
                  <a:lnTo>
                    <a:pt x="445" y="333"/>
                  </a:lnTo>
                  <a:lnTo>
                    <a:pt x="444" y="324"/>
                  </a:lnTo>
                  <a:lnTo>
                    <a:pt x="442" y="315"/>
                  </a:lnTo>
                  <a:lnTo>
                    <a:pt x="438" y="306"/>
                  </a:lnTo>
                  <a:lnTo>
                    <a:pt x="431" y="300"/>
                  </a:lnTo>
                  <a:lnTo>
                    <a:pt x="425" y="294"/>
                  </a:lnTo>
                  <a:lnTo>
                    <a:pt x="416" y="289"/>
                  </a:lnTo>
                  <a:lnTo>
                    <a:pt x="408" y="286"/>
                  </a:lnTo>
                  <a:lnTo>
                    <a:pt x="398" y="286"/>
                  </a:lnTo>
                  <a:lnTo>
                    <a:pt x="398" y="286"/>
                  </a:lnTo>
                  <a:lnTo>
                    <a:pt x="388" y="286"/>
                  </a:lnTo>
                  <a:lnTo>
                    <a:pt x="380" y="289"/>
                  </a:lnTo>
                  <a:lnTo>
                    <a:pt x="371" y="294"/>
                  </a:lnTo>
                  <a:lnTo>
                    <a:pt x="364" y="300"/>
                  </a:lnTo>
                  <a:lnTo>
                    <a:pt x="358" y="306"/>
                  </a:lnTo>
                  <a:lnTo>
                    <a:pt x="354" y="315"/>
                  </a:lnTo>
                  <a:lnTo>
                    <a:pt x="351" y="324"/>
                  </a:lnTo>
                  <a:lnTo>
                    <a:pt x="350" y="333"/>
                  </a:lnTo>
                  <a:lnTo>
                    <a:pt x="350" y="333"/>
                  </a:lnTo>
                  <a:lnTo>
                    <a:pt x="351" y="343"/>
                  </a:lnTo>
                  <a:lnTo>
                    <a:pt x="354" y="351"/>
                  </a:lnTo>
                  <a:lnTo>
                    <a:pt x="358" y="360"/>
                  </a:lnTo>
                  <a:lnTo>
                    <a:pt x="364" y="367"/>
                  </a:lnTo>
                  <a:lnTo>
                    <a:pt x="371" y="373"/>
                  </a:lnTo>
                  <a:lnTo>
                    <a:pt x="380" y="377"/>
                  </a:lnTo>
                  <a:lnTo>
                    <a:pt x="388" y="380"/>
                  </a:lnTo>
                  <a:lnTo>
                    <a:pt x="398" y="380"/>
                  </a:lnTo>
                  <a:lnTo>
                    <a:pt x="398" y="380"/>
                  </a:lnTo>
                  <a:close/>
                  <a:moveTo>
                    <a:pt x="207" y="286"/>
                  </a:moveTo>
                  <a:lnTo>
                    <a:pt x="207" y="286"/>
                  </a:lnTo>
                  <a:lnTo>
                    <a:pt x="197" y="286"/>
                  </a:lnTo>
                  <a:lnTo>
                    <a:pt x="189" y="289"/>
                  </a:lnTo>
                  <a:lnTo>
                    <a:pt x="180" y="294"/>
                  </a:lnTo>
                  <a:lnTo>
                    <a:pt x="174" y="300"/>
                  </a:lnTo>
                  <a:lnTo>
                    <a:pt x="167" y="306"/>
                  </a:lnTo>
                  <a:lnTo>
                    <a:pt x="163" y="315"/>
                  </a:lnTo>
                  <a:lnTo>
                    <a:pt x="160" y="324"/>
                  </a:lnTo>
                  <a:lnTo>
                    <a:pt x="160" y="333"/>
                  </a:lnTo>
                  <a:lnTo>
                    <a:pt x="160" y="333"/>
                  </a:lnTo>
                  <a:lnTo>
                    <a:pt x="160" y="343"/>
                  </a:lnTo>
                  <a:lnTo>
                    <a:pt x="163" y="351"/>
                  </a:lnTo>
                  <a:lnTo>
                    <a:pt x="167" y="360"/>
                  </a:lnTo>
                  <a:lnTo>
                    <a:pt x="174" y="367"/>
                  </a:lnTo>
                  <a:lnTo>
                    <a:pt x="180" y="373"/>
                  </a:lnTo>
                  <a:lnTo>
                    <a:pt x="189" y="377"/>
                  </a:lnTo>
                  <a:lnTo>
                    <a:pt x="197" y="380"/>
                  </a:lnTo>
                  <a:lnTo>
                    <a:pt x="207" y="380"/>
                  </a:lnTo>
                  <a:lnTo>
                    <a:pt x="207" y="380"/>
                  </a:lnTo>
                  <a:lnTo>
                    <a:pt x="217" y="380"/>
                  </a:lnTo>
                  <a:lnTo>
                    <a:pt x="225" y="377"/>
                  </a:lnTo>
                  <a:lnTo>
                    <a:pt x="234" y="373"/>
                  </a:lnTo>
                  <a:lnTo>
                    <a:pt x="240" y="367"/>
                  </a:lnTo>
                  <a:lnTo>
                    <a:pt x="247" y="360"/>
                  </a:lnTo>
                  <a:lnTo>
                    <a:pt x="251" y="351"/>
                  </a:lnTo>
                  <a:lnTo>
                    <a:pt x="254" y="343"/>
                  </a:lnTo>
                  <a:lnTo>
                    <a:pt x="254" y="333"/>
                  </a:lnTo>
                  <a:lnTo>
                    <a:pt x="254" y="333"/>
                  </a:lnTo>
                  <a:lnTo>
                    <a:pt x="254" y="324"/>
                  </a:lnTo>
                  <a:lnTo>
                    <a:pt x="251" y="315"/>
                  </a:lnTo>
                  <a:lnTo>
                    <a:pt x="247" y="306"/>
                  </a:lnTo>
                  <a:lnTo>
                    <a:pt x="240" y="300"/>
                  </a:lnTo>
                  <a:lnTo>
                    <a:pt x="234" y="294"/>
                  </a:lnTo>
                  <a:lnTo>
                    <a:pt x="225" y="289"/>
                  </a:lnTo>
                  <a:lnTo>
                    <a:pt x="217" y="286"/>
                  </a:lnTo>
                  <a:lnTo>
                    <a:pt x="207" y="286"/>
                  </a:lnTo>
                  <a:lnTo>
                    <a:pt x="207" y="286"/>
                  </a:lnTo>
                  <a:close/>
                  <a:moveTo>
                    <a:pt x="589" y="380"/>
                  </a:moveTo>
                  <a:lnTo>
                    <a:pt x="589" y="380"/>
                  </a:lnTo>
                  <a:lnTo>
                    <a:pt x="598" y="380"/>
                  </a:lnTo>
                  <a:lnTo>
                    <a:pt x="607" y="377"/>
                  </a:lnTo>
                  <a:lnTo>
                    <a:pt x="616" y="373"/>
                  </a:lnTo>
                  <a:lnTo>
                    <a:pt x="622" y="367"/>
                  </a:lnTo>
                  <a:lnTo>
                    <a:pt x="629" y="360"/>
                  </a:lnTo>
                  <a:lnTo>
                    <a:pt x="633" y="351"/>
                  </a:lnTo>
                  <a:lnTo>
                    <a:pt x="635" y="343"/>
                  </a:lnTo>
                  <a:lnTo>
                    <a:pt x="636" y="333"/>
                  </a:lnTo>
                  <a:lnTo>
                    <a:pt x="636" y="333"/>
                  </a:lnTo>
                  <a:lnTo>
                    <a:pt x="635" y="324"/>
                  </a:lnTo>
                  <a:lnTo>
                    <a:pt x="633" y="315"/>
                  </a:lnTo>
                  <a:lnTo>
                    <a:pt x="629" y="306"/>
                  </a:lnTo>
                  <a:lnTo>
                    <a:pt x="622" y="300"/>
                  </a:lnTo>
                  <a:lnTo>
                    <a:pt x="616" y="294"/>
                  </a:lnTo>
                  <a:lnTo>
                    <a:pt x="607" y="289"/>
                  </a:lnTo>
                  <a:lnTo>
                    <a:pt x="598" y="286"/>
                  </a:lnTo>
                  <a:lnTo>
                    <a:pt x="589" y="286"/>
                  </a:lnTo>
                  <a:lnTo>
                    <a:pt x="589" y="286"/>
                  </a:lnTo>
                  <a:lnTo>
                    <a:pt x="579" y="286"/>
                  </a:lnTo>
                  <a:lnTo>
                    <a:pt x="570" y="289"/>
                  </a:lnTo>
                  <a:lnTo>
                    <a:pt x="562" y="294"/>
                  </a:lnTo>
                  <a:lnTo>
                    <a:pt x="554" y="300"/>
                  </a:lnTo>
                  <a:lnTo>
                    <a:pt x="549" y="306"/>
                  </a:lnTo>
                  <a:lnTo>
                    <a:pt x="545" y="315"/>
                  </a:lnTo>
                  <a:lnTo>
                    <a:pt x="542" y="324"/>
                  </a:lnTo>
                  <a:lnTo>
                    <a:pt x="541" y="333"/>
                  </a:lnTo>
                  <a:lnTo>
                    <a:pt x="541" y="333"/>
                  </a:lnTo>
                  <a:lnTo>
                    <a:pt x="542" y="343"/>
                  </a:lnTo>
                  <a:lnTo>
                    <a:pt x="545" y="351"/>
                  </a:lnTo>
                  <a:lnTo>
                    <a:pt x="549" y="360"/>
                  </a:lnTo>
                  <a:lnTo>
                    <a:pt x="554" y="367"/>
                  </a:lnTo>
                  <a:lnTo>
                    <a:pt x="562" y="373"/>
                  </a:lnTo>
                  <a:lnTo>
                    <a:pt x="570" y="377"/>
                  </a:lnTo>
                  <a:lnTo>
                    <a:pt x="579" y="380"/>
                  </a:lnTo>
                  <a:lnTo>
                    <a:pt x="589" y="380"/>
                  </a:lnTo>
                  <a:lnTo>
                    <a:pt x="589" y="38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grpSp>
        <p:nvGrpSpPr>
          <p:cNvPr id="52" name="组合 51"/>
          <p:cNvGrpSpPr/>
          <p:nvPr/>
        </p:nvGrpSpPr>
        <p:grpSpPr>
          <a:xfrm>
            <a:off x="9495488" y="2856168"/>
            <a:ext cx="978373" cy="978373"/>
            <a:chOff x="9495488" y="3122425"/>
            <a:chExt cx="978373" cy="978373"/>
          </a:xfrm>
        </p:grpSpPr>
        <p:sp>
          <p:nvSpPr>
            <p:cNvPr id="53" name="椭圆 52"/>
            <p:cNvSpPr/>
            <p:nvPr/>
          </p:nvSpPr>
          <p:spPr>
            <a:xfrm>
              <a:off x="9495488" y="3122425"/>
              <a:ext cx="978373" cy="978373"/>
            </a:xfrm>
            <a:prstGeom prst="ellipse">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48"/>
            <p:cNvSpPr>
              <a:spLocks noEditPoints="1"/>
            </p:cNvSpPr>
            <p:nvPr/>
          </p:nvSpPr>
          <p:spPr bwMode="auto">
            <a:xfrm>
              <a:off x="9823543" y="3450479"/>
              <a:ext cx="322263" cy="322263"/>
            </a:xfrm>
            <a:custGeom>
              <a:avLst/>
              <a:gdLst>
                <a:gd name="T0" fmla="*/ 77 w 1019"/>
                <a:gd name="T1" fmla="*/ 1 h 1017"/>
                <a:gd name="T2" fmla="*/ 35 w 1019"/>
                <a:gd name="T3" fmla="*/ 21 h 1017"/>
                <a:gd name="T4" fmla="*/ 8 w 1019"/>
                <a:gd name="T5" fmla="*/ 58 h 1017"/>
                <a:gd name="T6" fmla="*/ 0 w 1019"/>
                <a:gd name="T7" fmla="*/ 921 h 1017"/>
                <a:gd name="T8" fmla="*/ 8 w 1019"/>
                <a:gd name="T9" fmla="*/ 959 h 1017"/>
                <a:gd name="T10" fmla="*/ 35 w 1019"/>
                <a:gd name="T11" fmla="*/ 995 h 1017"/>
                <a:gd name="T12" fmla="*/ 77 w 1019"/>
                <a:gd name="T13" fmla="*/ 1015 h 1017"/>
                <a:gd name="T14" fmla="*/ 933 w 1019"/>
                <a:gd name="T15" fmla="*/ 1017 h 1017"/>
                <a:gd name="T16" fmla="*/ 976 w 1019"/>
                <a:gd name="T17" fmla="*/ 1001 h 1017"/>
                <a:gd name="T18" fmla="*/ 1007 w 1019"/>
                <a:gd name="T19" fmla="*/ 967 h 1017"/>
                <a:gd name="T20" fmla="*/ 1019 w 1019"/>
                <a:gd name="T21" fmla="*/ 921 h 1017"/>
                <a:gd name="T22" fmla="*/ 1014 w 1019"/>
                <a:gd name="T23" fmla="*/ 66 h 1017"/>
                <a:gd name="T24" fmla="*/ 991 w 1019"/>
                <a:gd name="T25" fmla="*/ 27 h 1017"/>
                <a:gd name="T26" fmla="*/ 951 w 1019"/>
                <a:gd name="T27" fmla="*/ 4 h 1017"/>
                <a:gd name="T28" fmla="*/ 954 w 1019"/>
                <a:gd name="T29" fmla="*/ 921 h 1017"/>
                <a:gd name="T30" fmla="*/ 946 w 1019"/>
                <a:gd name="T31" fmla="*/ 944 h 1017"/>
                <a:gd name="T32" fmla="*/ 96 w 1019"/>
                <a:gd name="T33" fmla="*/ 953 h 1017"/>
                <a:gd name="T34" fmla="*/ 73 w 1019"/>
                <a:gd name="T35" fmla="*/ 944 h 1017"/>
                <a:gd name="T36" fmla="*/ 64 w 1019"/>
                <a:gd name="T37" fmla="*/ 94 h 1017"/>
                <a:gd name="T38" fmla="*/ 73 w 1019"/>
                <a:gd name="T39" fmla="*/ 73 h 1017"/>
                <a:gd name="T40" fmla="*/ 923 w 1019"/>
                <a:gd name="T41" fmla="*/ 63 h 1017"/>
                <a:gd name="T42" fmla="*/ 946 w 1019"/>
                <a:gd name="T43" fmla="*/ 73 h 1017"/>
                <a:gd name="T44" fmla="*/ 954 w 1019"/>
                <a:gd name="T45" fmla="*/ 921 h 1017"/>
                <a:gd name="T46" fmla="*/ 179 w 1019"/>
                <a:gd name="T47" fmla="*/ 127 h 1017"/>
                <a:gd name="T48" fmla="*/ 132 w 1019"/>
                <a:gd name="T49" fmla="*/ 165 h 1017"/>
                <a:gd name="T50" fmla="*/ 128 w 1019"/>
                <a:gd name="T51" fmla="*/ 317 h 1017"/>
                <a:gd name="T52" fmla="*/ 146 w 1019"/>
                <a:gd name="T53" fmla="*/ 362 h 1017"/>
                <a:gd name="T54" fmla="*/ 191 w 1019"/>
                <a:gd name="T55" fmla="*/ 380 h 1017"/>
                <a:gd name="T56" fmla="*/ 852 w 1019"/>
                <a:gd name="T57" fmla="*/ 376 h 1017"/>
                <a:gd name="T58" fmla="*/ 890 w 1019"/>
                <a:gd name="T59" fmla="*/ 330 h 1017"/>
                <a:gd name="T60" fmla="*/ 891 w 1019"/>
                <a:gd name="T61" fmla="*/ 183 h 1017"/>
                <a:gd name="T62" fmla="*/ 863 w 1019"/>
                <a:gd name="T63" fmla="*/ 137 h 1017"/>
                <a:gd name="T64" fmla="*/ 828 w 1019"/>
                <a:gd name="T65" fmla="*/ 126 h 1017"/>
                <a:gd name="T66" fmla="*/ 191 w 1019"/>
                <a:gd name="T67" fmla="*/ 317 h 1017"/>
                <a:gd name="T68" fmla="*/ 179 w 1019"/>
                <a:gd name="T69" fmla="*/ 446 h 1017"/>
                <a:gd name="T70" fmla="*/ 132 w 1019"/>
                <a:gd name="T71" fmla="*/ 483 h 1017"/>
                <a:gd name="T72" fmla="*/ 128 w 1019"/>
                <a:gd name="T73" fmla="*/ 826 h 1017"/>
                <a:gd name="T74" fmla="*/ 146 w 1019"/>
                <a:gd name="T75" fmla="*/ 871 h 1017"/>
                <a:gd name="T76" fmla="*/ 191 w 1019"/>
                <a:gd name="T77" fmla="*/ 890 h 1017"/>
                <a:gd name="T78" fmla="*/ 344 w 1019"/>
                <a:gd name="T79" fmla="*/ 885 h 1017"/>
                <a:gd name="T80" fmla="*/ 381 w 1019"/>
                <a:gd name="T81" fmla="*/ 839 h 1017"/>
                <a:gd name="T82" fmla="*/ 382 w 1019"/>
                <a:gd name="T83" fmla="*/ 502 h 1017"/>
                <a:gd name="T84" fmla="*/ 355 w 1019"/>
                <a:gd name="T85" fmla="*/ 456 h 1017"/>
                <a:gd name="T86" fmla="*/ 319 w 1019"/>
                <a:gd name="T87" fmla="*/ 445 h 1017"/>
                <a:gd name="T88" fmla="*/ 191 w 1019"/>
                <a:gd name="T89" fmla="*/ 826 h 1017"/>
                <a:gd name="T90" fmla="*/ 496 w 1019"/>
                <a:gd name="T91" fmla="*/ 446 h 1017"/>
                <a:gd name="T92" fmla="*/ 451 w 1019"/>
                <a:gd name="T93" fmla="*/ 483 h 1017"/>
                <a:gd name="T94" fmla="*/ 446 w 1019"/>
                <a:gd name="T95" fmla="*/ 826 h 1017"/>
                <a:gd name="T96" fmla="*/ 464 w 1019"/>
                <a:gd name="T97" fmla="*/ 871 h 1017"/>
                <a:gd name="T98" fmla="*/ 509 w 1019"/>
                <a:gd name="T99" fmla="*/ 890 h 1017"/>
                <a:gd name="T100" fmla="*/ 852 w 1019"/>
                <a:gd name="T101" fmla="*/ 885 h 1017"/>
                <a:gd name="T102" fmla="*/ 890 w 1019"/>
                <a:gd name="T103" fmla="*/ 839 h 1017"/>
                <a:gd name="T104" fmla="*/ 891 w 1019"/>
                <a:gd name="T105" fmla="*/ 502 h 1017"/>
                <a:gd name="T106" fmla="*/ 863 w 1019"/>
                <a:gd name="T107" fmla="*/ 456 h 1017"/>
                <a:gd name="T108" fmla="*/ 828 w 1019"/>
                <a:gd name="T109" fmla="*/ 445 h 1017"/>
                <a:gd name="T110" fmla="*/ 509 w 1019"/>
                <a:gd name="T111" fmla="*/ 826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19" h="1017">
                  <a:moveTo>
                    <a:pt x="923" y="0"/>
                  </a:moveTo>
                  <a:lnTo>
                    <a:pt x="96" y="0"/>
                  </a:lnTo>
                  <a:lnTo>
                    <a:pt x="96" y="0"/>
                  </a:lnTo>
                  <a:lnTo>
                    <a:pt x="86" y="0"/>
                  </a:lnTo>
                  <a:lnTo>
                    <a:pt x="77" y="1"/>
                  </a:lnTo>
                  <a:lnTo>
                    <a:pt x="68" y="4"/>
                  </a:lnTo>
                  <a:lnTo>
                    <a:pt x="58" y="7"/>
                  </a:lnTo>
                  <a:lnTo>
                    <a:pt x="51" y="10"/>
                  </a:lnTo>
                  <a:lnTo>
                    <a:pt x="42" y="16"/>
                  </a:lnTo>
                  <a:lnTo>
                    <a:pt x="35" y="21"/>
                  </a:lnTo>
                  <a:lnTo>
                    <a:pt x="28" y="27"/>
                  </a:lnTo>
                  <a:lnTo>
                    <a:pt x="22" y="34"/>
                  </a:lnTo>
                  <a:lnTo>
                    <a:pt x="17" y="41"/>
                  </a:lnTo>
                  <a:lnTo>
                    <a:pt x="12" y="49"/>
                  </a:lnTo>
                  <a:lnTo>
                    <a:pt x="8" y="58"/>
                  </a:lnTo>
                  <a:lnTo>
                    <a:pt x="5" y="66"/>
                  </a:lnTo>
                  <a:lnTo>
                    <a:pt x="3" y="76"/>
                  </a:lnTo>
                  <a:lnTo>
                    <a:pt x="2" y="84"/>
                  </a:lnTo>
                  <a:lnTo>
                    <a:pt x="0" y="94"/>
                  </a:lnTo>
                  <a:lnTo>
                    <a:pt x="0" y="921"/>
                  </a:lnTo>
                  <a:lnTo>
                    <a:pt x="0" y="921"/>
                  </a:lnTo>
                  <a:lnTo>
                    <a:pt x="2" y="931"/>
                  </a:lnTo>
                  <a:lnTo>
                    <a:pt x="3" y="941"/>
                  </a:lnTo>
                  <a:lnTo>
                    <a:pt x="5" y="950"/>
                  </a:lnTo>
                  <a:lnTo>
                    <a:pt x="8" y="959"/>
                  </a:lnTo>
                  <a:lnTo>
                    <a:pt x="12" y="967"/>
                  </a:lnTo>
                  <a:lnTo>
                    <a:pt x="17" y="975"/>
                  </a:lnTo>
                  <a:lnTo>
                    <a:pt x="22" y="982"/>
                  </a:lnTo>
                  <a:lnTo>
                    <a:pt x="28" y="989"/>
                  </a:lnTo>
                  <a:lnTo>
                    <a:pt x="35" y="995"/>
                  </a:lnTo>
                  <a:lnTo>
                    <a:pt x="42" y="1001"/>
                  </a:lnTo>
                  <a:lnTo>
                    <a:pt x="51" y="1005"/>
                  </a:lnTo>
                  <a:lnTo>
                    <a:pt x="58" y="1009"/>
                  </a:lnTo>
                  <a:lnTo>
                    <a:pt x="68" y="1012"/>
                  </a:lnTo>
                  <a:lnTo>
                    <a:pt x="77" y="1015"/>
                  </a:lnTo>
                  <a:lnTo>
                    <a:pt x="86" y="1017"/>
                  </a:lnTo>
                  <a:lnTo>
                    <a:pt x="96" y="1017"/>
                  </a:lnTo>
                  <a:lnTo>
                    <a:pt x="923" y="1017"/>
                  </a:lnTo>
                  <a:lnTo>
                    <a:pt x="923" y="1017"/>
                  </a:lnTo>
                  <a:lnTo>
                    <a:pt x="933" y="1017"/>
                  </a:lnTo>
                  <a:lnTo>
                    <a:pt x="943" y="1015"/>
                  </a:lnTo>
                  <a:lnTo>
                    <a:pt x="951" y="1012"/>
                  </a:lnTo>
                  <a:lnTo>
                    <a:pt x="960" y="1009"/>
                  </a:lnTo>
                  <a:lnTo>
                    <a:pt x="968" y="1005"/>
                  </a:lnTo>
                  <a:lnTo>
                    <a:pt x="976" y="1001"/>
                  </a:lnTo>
                  <a:lnTo>
                    <a:pt x="983" y="995"/>
                  </a:lnTo>
                  <a:lnTo>
                    <a:pt x="991" y="989"/>
                  </a:lnTo>
                  <a:lnTo>
                    <a:pt x="996" y="982"/>
                  </a:lnTo>
                  <a:lnTo>
                    <a:pt x="1002" y="975"/>
                  </a:lnTo>
                  <a:lnTo>
                    <a:pt x="1007" y="967"/>
                  </a:lnTo>
                  <a:lnTo>
                    <a:pt x="1011" y="959"/>
                  </a:lnTo>
                  <a:lnTo>
                    <a:pt x="1014" y="950"/>
                  </a:lnTo>
                  <a:lnTo>
                    <a:pt x="1017" y="941"/>
                  </a:lnTo>
                  <a:lnTo>
                    <a:pt x="1018" y="931"/>
                  </a:lnTo>
                  <a:lnTo>
                    <a:pt x="1019" y="921"/>
                  </a:lnTo>
                  <a:lnTo>
                    <a:pt x="1019" y="94"/>
                  </a:lnTo>
                  <a:lnTo>
                    <a:pt x="1019" y="94"/>
                  </a:lnTo>
                  <a:lnTo>
                    <a:pt x="1018" y="84"/>
                  </a:lnTo>
                  <a:lnTo>
                    <a:pt x="1017" y="76"/>
                  </a:lnTo>
                  <a:lnTo>
                    <a:pt x="1014" y="66"/>
                  </a:lnTo>
                  <a:lnTo>
                    <a:pt x="1011" y="58"/>
                  </a:lnTo>
                  <a:lnTo>
                    <a:pt x="1007" y="49"/>
                  </a:lnTo>
                  <a:lnTo>
                    <a:pt x="1002" y="41"/>
                  </a:lnTo>
                  <a:lnTo>
                    <a:pt x="996" y="34"/>
                  </a:lnTo>
                  <a:lnTo>
                    <a:pt x="991" y="27"/>
                  </a:lnTo>
                  <a:lnTo>
                    <a:pt x="983" y="21"/>
                  </a:lnTo>
                  <a:lnTo>
                    <a:pt x="976" y="16"/>
                  </a:lnTo>
                  <a:lnTo>
                    <a:pt x="968" y="10"/>
                  </a:lnTo>
                  <a:lnTo>
                    <a:pt x="960" y="7"/>
                  </a:lnTo>
                  <a:lnTo>
                    <a:pt x="951" y="4"/>
                  </a:lnTo>
                  <a:lnTo>
                    <a:pt x="943" y="1"/>
                  </a:lnTo>
                  <a:lnTo>
                    <a:pt x="933" y="0"/>
                  </a:lnTo>
                  <a:lnTo>
                    <a:pt x="923" y="0"/>
                  </a:lnTo>
                  <a:lnTo>
                    <a:pt x="923" y="0"/>
                  </a:lnTo>
                  <a:close/>
                  <a:moveTo>
                    <a:pt x="954" y="921"/>
                  </a:moveTo>
                  <a:lnTo>
                    <a:pt x="954" y="921"/>
                  </a:lnTo>
                  <a:lnTo>
                    <a:pt x="954" y="928"/>
                  </a:lnTo>
                  <a:lnTo>
                    <a:pt x="952" y="934"/>
                  </a:lnTo>
                  <a:lnTo>
                    <a:pt x="949" y="939"/>
                  </a:lnTo>
                  <a:lnTo>
                    <a:pt x="946" y="944"/>
                  </a:lnTo>
                  <a:lnTo>
                    <a:pt x="940" y="948"/>
                  </a:lnTo>
                  <a:lnTo>
                    <a:pt x="935" y="950"/>
                  </a:lnTo>
                  <a:lnTo>
                    <a:pt x="930" y="952"/>
                  </a:lnTo>
                  <a:lnTo>
                    <a:pt x="923" y="953"/>
                  </a:lnTo>
                  <a:lnTo>
                    <a:pt x="96" y="953"/>
                  </a:lnTo>
                  <a:lnTo>
                    <a:pt x="96" y="953"/>
                  </a:lnTo>
                  <a:lnTo>
                    <a:pt x="90" y="952"/>
                  </a:lnTo>
                  <a:lnTo>
                    <a:pt x="84" y="950"/>
                  </a:lnTo>
                  <a:lnTo>
                    <a:pt x="78" y="948"/>
                  </a:lnTo>
                  <a:lnTo>
                    <a:pt x="73" y="944"/>
                  </a:lnTo>
                  <a:lnTo>
                    <a:pt x="69" y="939"/>
                  </a:lnTo>
                  <a:lnTo>
                    <a:pt x="67" y="934"/>
                  </a:lnTo>
                  <a:lnTo>
                    <a:pt x="65" y="928"/>
                  </a:lnTo>
                  <a:lnTo>
                    <a:pt x="64" y="921"/>
                  </a:lnTo>
                  <a:lnTo>
                    <a:pt x="64" y="94"/>
                  </a:lnTo>
                  <a:lnTo>
                    <a:pt x="64" y="94"/>
                  </a:lnTo>
                  <a:lnTo>
                    <a:pt x="65" y="89"/>
                  </a:lnTo>
                  <a:lnTo>
                    <a:pt x="67" y="82"/>
                  </a:lnTo>
                  <a:lnTo>
                    <a:pt x="69" y="77"/>
                  </a:lnTo>
                  <a:lnTo>
                    <a:pt x="73" y="73"/>
                  </a:lnTo>
                  <a:lnTo>
                    <a:pt x="78" y="68"/>
                  </a:lnTo>
                  <a:lnTo>
                    <a:pt x="84" y="65"/>
                  </a:lnTo>
                  <a:lnTo>
                    <a:pt x="90" y="63"/>
                  </a:lnTo>
                  <a:lnTo>
                    <a:pt x="96" y="63"/>
                  </a:lnTo>
                  <a:lnTo>
                    <a:pt x="923" y="63"/>
                  </a:lnTo>
                  <a:lnTo>
                    <a:pt x="923" y="63"/>
                  </a:lnTo>
                  <a:lnTo>
                    <a:pt x="930" y="63"/>
                  </a:lnTo>
                  <a:lnTo>
                    <a:pt x="935" y="65"/>
                  </a:lnTo>
                  <a:lnTo>
                    <a:pt x="940" y="68"/>
                  </a:lnTo>
                  <a:lnTo>
                    <a:pt x="946" y="73"/>
                  </a:lnTo>
                  <a:lnTo>
                    <a:pt x="949" y="77"/>
                  </a:lnTo>
                  <a:lnTo>
                    <a:pt x="952" y="82"/>
                  </a:lnTo>
                  <a:lnTo>
                    <a:pt x="954" y="89"/>
                  </a:lnTo>
                  <a:lnTo>
                    <a:pt x="954" y="94"/>
                  </a:lnTo>
                  <a:lnTo>
                    <a:pt x="954" y="921"/>
                  </a:lnTo>
                  <a:close/>
                  <a:moveTo>
                    <a:pt x="828" y="126"/>
                  </a:moveTo>
                  <a:lnTo>
                    <a:pt x="191" y="126"/>
                  </a:lnTo>
                  <a:lnTo>
                    <a:pt x="191" y="126"/>
                  </a:lnTo>
                  <a:lnTo>
                    <a:pt x="185" y="126"/>
                  </a:lnTo>
                  <a:lnTo>
                    <a:pt x="179" y="127"/>
                  </a:lnTo>
                  <a:lnTo>
                    <a:pt x="167" y="132"/>
                  </a:lnTo>
                  <a:lnTo>
                    <a:pt x="156" y="137"/>
                  </a:lnTo>
                  <a:lnTo>
                    <a:pt x="146" y="144"/>
                  </a:lnTo>
                  <a:lnTo>
                    <a:pt x="139" y="154"/>
                  </a:lnTo>
                  <a:lnTo>
                    <a:pt x="132" y="165"/>
                  </a:lnTo>
                  <a:lnTo>
                    <a:pt x="129" y="177"/>
                  </a:lnTo>
                  <a:lnTo>
                    <a:pt x="128" y="183"/>
                  </a:lnTo>
                  <a:lnTo>
                    <a:pt x="128" y="189"/>
                  </a:lnTo>
                  <a:lnTo>
                    <a:pt x="128" y="317"/>
                  </a:lnTo>
                  <a:lnTo>
                    <a:pt x="128" y="317"/>
                  </a:lnTo>
                  <a:lnTo>
                    <a:pt x="128" y="324"/>
                  </a:lnTo>
                  <a:lnTo>
                    <a:pt x="129" y="330"/>
                  </a:lnTo>
                  <a:lnTo>
                    <a:pt x="132" y="342"/>
                  </a:lnTo>
                  <a:lnTo>
                    <a:pt x="139" y="353"/>
                  </a:lnTo>
                  <a:lnTo>
                    <a:pt x="146" y="362"/>
                  </a:lnTo>
                  <a:lnTo>
                    <a:pt x="156" y="370"/>
                  </a:lnTo>
                  <a:lnTo>
                    <a:pt x="167" y="376"/>
                  </a:lnTo>
                  <a:lnTo>
                    <a:pt x="179" y="379"/>
                  </a:lnTo>
                  <a:lnTo>
                    <a:pt x="185" y="380"/>
                  </a:lnTo>
                  <a:lnTo>
                    <a:pt x="191" y="380"/>
                  </a:lnTo>
                  <a:lnTo>
                    <a:pt x="828" y="380"/>
                  </a:lnTo>
                  <a:lnTo>
                    <a:pt x="828" y="380"/>
                  </a:lnTo>
                  <a:lnTo>
                    <a:pt x="834" y="380"/>
                  </a:lnTo>
                  <a:lnTo>
                    <a:pt x="841" y="379"/>
                  </a:lnTo>
                  <a:lnTo>
                    <a:pt x="852" y="376"/>
                  </a:lnTo>
                  <a:lnTo>
                    <a:pt x="863" y="370"/>
                  </a:lnTo>
                  <a:lnTo>
                    <a:pt x="873" y="362"/>
                  </a:lnTo>
                  <a:lnTo>
                    <a:pt x="880" y="353"/>
                  </a:lnTo>
                  <a:lnTo>
                    <a:pt x="886" y="342"/>
                  </a:lnTo>
                  <a:lnTo>
                    <a:pt x="890" y="330"/>
                  </a:lnTo>
                  <a:lnTo>
                    <a:pt x="891" y="324"/>
                  </a:lnTo>
                  <a:lnTo>
                    <a:pt x="891" y="317"/>
                  </a:lnTo>
                  <a:lnTo>
                    <a:pt x="891" y="189"/>
                  </a:lnTo>
                  <a:lnTo>
                    <a:pt x="891" y="189"/>
                  </a:lnTo>
                  <a:lnTo>
                    <a:pt x="891" y="183"/>
                  </a:lnTo>
                  <a:lnTo>
                    <a:pt x="890" y="177"/>
                  </a:lnTo>
                  <a:lnTo>
                    <a:pt x="886" y="165"/>
                  </a:lnTo>
                  <a:lnTo>
                    <a:pt x="880" y="154"/>
                  </a:lnTo>
                  <a:lnTo>
                    <a:pt x="873" y="144"/>
                  </a:lnTo>
                  <a:lnTo>
                    <a:pt x="863" y="137"/>
                  </a:lnTo>
                  <a:lnTo>
                    <a:pt x="852" y="132"/>
                  </a:lnTo>
                  <a:lnTo>
                    <a:pt x="841" y="127"/>
                  </a:lnTo>
                  <a:lnTo>
                    <a:pt x="834" y="126"/>
                  </a:lnTo>
                  <a:lnTo>
                    <a:pt x="828" y="126"/>
                  </a:lnTo>
                  <a:lnTo>
                    <a:pt x="828" y="126"/>
                  </a:lnTo>
                  <a:close/>
                  <a:moveTo>
                    <a:pt x="191" y="317"/>
                  </a:moveTo>
                  <a:lnTo>
                    <a:pt x="191" y="189"/>
                  </a:lnTo>
                  <a:lnTo>
                    <a:pt x="828" y="189"/>
                  </a:lnTo>
                  <a:lnTo>
                    <a:pt x="828" y="317"/>
                  </a:lnTo>
                  <a:lnTo>
                    <a:pt x="191" y="317"/>
                  </a:lnTo>
                  <a:close/>
                  <a:moveTo>
                    <a:pt x="319" y="445"/>
                  </a:moveTo>
                  <a:lnTo>
                    <a:pt x="191" y="445"/>
                  </a:lnTo>
                  <a:lnTo>
                    <a:pt x="191" y="445"/>
                  </a:lnTo>
                  <a:lnTo>
                    <a:pt x="185" y="445"/>
                  </a:lnTo>
                  <a:lnTo>
                    <a:pt x="179" y="446"/>
                  </a:lnTo>
                  <a:lnTo>
                    <a:pt x="167" y="449"/>
                  </a:lnTo>
                  <a:lnTo>
                    <a:pt x="156" y="456"/>
                  </a:lnTo>
                  <a:lnTo>
                    <a:pt x="146" y="463"/>
                  </a:lnTo>
                  <a:lnTo>
                    <a:pt x="139" y="473"/>
                  </a:lnTo>
                  <a:lnTo>
                    <a:pt x="132" y="483"/>
                  </a:lnTo>
                  <a:lnTo>
                    <a:pt x="129" y="495"/>
                  </a:lnTo>
                  <a:lnTo>
                    <a:pt x="128" y="502"/>
                  </a:lnTo>
                  <a:lnTo>
                    <a:pt x="128" y="508"/>
                  </a:lnTo>
                  <a:lnTo>
                    <a:pt x="128" y="826"/>
                  </a:lnTo>
                  <a:lnTo>
                    <a:pt x="128" y="826"/>
                  </a:lnTo>
                  <a:lnTo>
                    <a:pt x="128" y="832"/>
                  </a:lnTo>
                  <a:lnTo>
                    <a:pt x="129" y="839"/>
                  </a:lnTo>
                  <a:lnTo>
                    <a:pt x="132" y="850"/>
                  </a:lnTo>
                  <a:lnTo>
                    <a:pt x="139" y="861"/>
                  </a:lnTo>
                  <a:lnTo>
                    <a:pt x="146" y="871"/>
                  </a:lnTo>
                  <a:lnTo>
                    <a:pt x="156" y="878"/>
                  </a:lnTo>
                  <a:lnTo>
                    <a:pt x="167" y="885"/>
                  </a:lnTo>
                  <a:lnTo>
                    <a:pt x="179" y="888"/>
                  </a:lnTo>
                  <a:lnTo>
                    <a:pt x="185" y="889"/>
                  </a:lnTo>
                  <a:lnTo>
                    <a:pt x="191" y="890"/>
                  </a:lnTo>
                  <a:lnTo>
                    <a:pt x="319" y="890"/>
                  </a:lnTo>
                  <a:lnTo>
                    <a:pt x="319" y="890"/>
                  </a:lnTo>
                  <a:lnTo>
                    <a:pt x="326" y="889"/>
                  </a:lnTo>
                  <a:lnTo>
                    <a:pt x="331" y="888"/>
                  </a:lnTo>
                  <a:lnTo>
                    <a:pt x="344" y="885"/>
                  </a:lnTo>
                  <a:lnTo>
                    <a:pt x="355" y="878"/>
                  </a:lnTo>
                  <a:lnTo>
                    <a:pt x="363" y="871"/>
                  </a:lnTo>
                  <a:lnTo>
                    <a:pt x="372" y="861"/>
                  </a:lnTo>
                  <a:lnTo>
                    <a:pt x="377" y="850"/>
                  </a:lnTo>
                  <a:lnTo>
                    <a:pt x="381" y="839"/>
                  </a:lnTo>
                  <a:lnTo>
                    <a:pt x="382" y="832"/>
                  </a:lnTo>
                  <a:lnTo>
                    <a:pt x="382" y="826"/>
                  </a:lnTo>
                  <a:lnTo>
                    <a:pt x="382" y="508"/>
                  </a:lnTo>
                  <a:lnTo>
                    <a:pt x="382" y="508"/>
                  </a:lnTo>
                  <a:lnTo>
                    <a:pt x="382" y="502"/>
                  </a:lnTo>
                  <a:lnTo>
                    <a:pt x="381" y="495"/>
                  </a:lnTo>
                  <a:lnTo>
                    <a:pt x="377" y="483"/>
                  </a:lnTo>
                  <a:lnTo>
                    <a:pt x="372" y="473"/>
                  </a:lnTo>
                  <a:lnTo>
                    <a:pt x="363" y="463"/>
                  </a:lnTo>
                  <a:lnTo>
                    <a:pt x="355" y="456"/>
                  </a:lnTo>
                  <a:lnTo>
                    <a:pt x="344" y="449"/>
                  </a:lnTo>
                  <a:lnTo>
                    <a:pt x="331" y="446"/>
                  </a:lnTo>
                  <a:lnTo>
                    <a:pt x="326" y="445"/>
                  </a:lnTo>
                  <a:lnTo>
                    <a:pt x="319" y="445"/>
                  </a:lnTo>
                  <a:lnTo>
                    <a:pt x="319" y="445"/>
                  </a:lnTo>
                  <a:close/>
                  <a:moveTo>
                    <a:pt x="191" y="826"/>
                  </a:moveTo>
                  <a:lnTo>
                    <a:pt x="191" y="508"/>
                  </a:lnTo>
                  <a:lnTo>
                    <a:pt x="319" y="508"/>
                  </a:lnTo>
                  <a:lnTo>
                    <a:pt x="319" y="826"/>
                  </a:lnTo>
                  <a:lnTo>
                    <a:pt x="191" y="826"/>
                  </a:lnTo>
                  <a:close/>
                  <a:moveTo>
                    <a:pt x="828" y="445"/>
                  </a:moveTo>
                  <a:lnTo>
                    <a:pt x="509" y="445"/>
                  </a:lnTo>
                  <a:lnTo>
                    <a:pt x="509" y="445"/>
                  </a:lnTo>
                  <a:lnTo>
                    <a:pt x="503" y="445"/>
                  </a:lnTo>
                  <a:lnTo>
                    <a:pt x="496" y="446"/>
                  </a:lnTo>
                  <a:lnTo>
                    <a:pt x="484" y="449"/>
                  </a:lnTo>
                  <a:lnTo>
                    <a:pt x="474" y="456"/>
                  </a:lnTo>
                  <a:lnTo>
                    <a:pt x="464" y="463"/>
                  </a:lnTo>
                  <a:lnTo>
                    <a:pt x="456" y="473"/>
                  </a:lnTo>
                  <a:lnTo>
                    <a:pt x="451" y="483"/>
                  </a:lnTo>
                  <a:lnTo>
                    <a:pt x="447" y="495"/>
                  </a:lnTo>
                  <a:lnTo>
                    <a:pt x="446" y="502"/>
                  </a:lnTo>
                  <a:lnTo>
                    <a:pt x="446" y="508"/>
                  </a:lnTo>
                  <a:lnTo>
                    <a:pt x="446" y="826"/>
                  </a:lnTo>
                  <a:lnTo>
                    <a:pt x="446" y="826"/>
                  </a:lnTo>
                  <a:lnTo>
                    <a:pt x="446" y="832"/>
                  </a:lnTo>
                  <a:lnTo>
                    <a:pt x="447" y="839"/>
                  </a:lnTo>
                  <a:lnTo>
                    <a:pt x="451" y="850"/>
                  </a:lnTo>
                  <a:lnTo>
                    <a:pt x="456" y="861"/>
                  </a:lnTo>
                  <a:lnTo>
                    <a:pt x="464" y="871"/>
                  </a:lnTo>
                  <a:lnTo>
                    <a:pt x="474" y="878"/>
                  </a:lnTo>
                  <a:lnTo>
                    <a:pt x="484" y="885"/>
                  </a:lnTo>
                  <a:lnTo>
                    <a:pt x="496" y="888"/>
                  </a:lnTo>
                  <a:lnTo>
                    <a:pt x="503" y="889"/>
                  </a:lnTo>
                  <a:lnTo>
                    <a:pt x="509" y="890"/>
                  </a:lnTo>
                  <a:lnTo>
                    <a:pt x="828" y="890"/>
                  </a:lnTo>
                  <a:lnTo>
                    <a:pt x="828" y="890"/>
                  </a:lnTo>
                  <a:lnTo>
                    <a:pt x="834" y="889"/>
                  </a:lnTo>
                  <a:lnTo>
                    <a:pt x="841" y="888"/>
                  </a:lnTo>
                  <a:lnTo>
                    <a:pt x="852" y="885"/>
                  </a:lnTo>
                  <a:lnTo>
                    <a:pt x="863" y="878"/>
                  </a:lnTo>
                  <a:lnTo>
                    <a:pt x="873" y="871"/>
                  </a:lnTo>
                  <a:lnTo>
                    <a:pt x="880" y="861"/>
                  </a:lnTo>
                  <a:lnTo>
                    <a:pt x="886" y="850"/>
                  </a:lnTo>
                  <a:lnTo>
                    <a:pt x="890" y="839"/>
                  </a:lnTo>
                  <a:lnTo>
                    <a:pt x="891" y="832"/>
                  </a:lnTo>
                  <a:lnTo>
                    <a:pt x="891" y="826"/>
                  </a:lnTo>
                  <a:lnTo>
                    <a:pt x="891" y="508"/>
                  </a:lnTo>
                  <a:lnTo>
                    <a:pt x="891" y="508"/>
                  </a:lnTo>
                  <a:lnTo>
                    <a:pt x="891" y="502"/>
                  </a:lnTo>
                  <a:lnTo>
                    <a:pt x="890" y="495"/>
                  </a:lnTo>
                  <a:lnTo>
                    <a:pt x="886" y="483"/>
                  </a:lnTo>
                  <a:lnTo>
                    <a:pt x="880" y="473"/>
                  </a:lnTo>
                  <a:lnTo>
                    <a:pt x="873" y="463"/>
                  </a:lnTo>
                  <a:lnTo>
                    <a:pt x="863" y="456"/>
                  </a:lnTo>
                  <a:lnTo>
                    <a:pt x="852" y="449"/>
                  </a:lnTo>
                  <a:lnTo>
                    <a:pt x="841" y="446"/>
                  </a:lnTo>
                  <a:lnTo>
                    <a:pt x="834" y="445"/>
                  </a:lnTo>
                  <a:lnTo>
                    <a:pt x="828" y="445"/>
                  </a:lnTo>
                  <a:lnTo>
                    <a:pt x="828" y="445"/>
                  </a:lnTo>
                  <a:close/>
                  <a:moveTo>
                    <a:pt x="509" y="826"/>
                  </a:moveTo>
                  <a:lnTo>
                    <a:pt x="509" y="508"/>
                  </a:lnTo>
                  <a:lnTo>
                    <a:pt x="828" y="508"/>
                  </a:lnTo>
                  <a:lnTo>
                    <a:pt x="828" y="826"/>
                  </a:lnTo>
                  <a:lnTo>
                    <a:pt x="509" y="82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grpSp>
        <p:nvGrpSpPr>
          <p:cNvPr id="55" name="组合 54"/>
          <p:cNvGrpSpPr/>
          <p:nvPr/>
        </p:nvGrpSpPr>
        <p:grpSpPr>
          <a:xfrm>
            <a:off x="8762652" y="1321244"/>
            <a:ext cx="978373" cy="978373"/>
            <a:chOff x="8762652" y="1587501"/>
            <a:chExt cx="978373" cy="978373"/>
          </a:xfrm>
        </p:grpSpPr>
        <p:sp>
          <p:nvSpPr>
            <p:cNvPr id="56" name="椭圆 55"/>
            <p:cNvSpPr/>
            <p:nvPr/>
          </p:nvSpPr>
          <p:spPr>
            <a:xfrm>
              <a:off x="8762652" y="1587501"/>
              <a:ext cx="978373" cy="978373"/>
            </a:xfrm>
            <a:prstGeom prst="ellipse">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Freeform 104"/>
            <p:cNvSpPr>
              <a:spLocks noEditPoints="1"/>
            </p:cNvSpPr>
            <p:nvPr/>
          </p:nvSpPr>
          <p:spPr bwMode="auto">
            <a:xfrm>
              <a:off x="9089913" y="1914762"/>
              <a:ext cx="323850" cy="323850"/>
            </a:xfrm>
            <a:custGeom>
              <a:avLst/>
              <a:gdLst>
                <a:gd name="T0" fmla="*/ 562 w 1019"/>
                <a:gd name="T1" fmla="*/ 11 h 1017"/>
                <a:gd name="T2" fmla="*/ 449 w 1019"/>
                <a:gd name="T3" fmla="*/ 63 h 1017"/>
                <a:gd name="T4" fmla="*/ 360 w 1019"/>
                <a:gd name="T5" fmla="*/ 147 h 1017"/>
                <a:gd name="T6" fmla="*/ 303 w 1019"/>
                <a:gd name="T7" fmla="*/ 257 h 1017"/>
                <a:gd name="T8" fmla="*/ 287 w 1019"/>
                <a:gd name="T9" fmla="*/ 366 h 1017"/>
                <a:gd name="T10" fmla="*/ 324 w 1019"/>
                <a:gd name="T11" fmla="*/ 527 h 1017"/>
                <a:gd name="T12" fmla="*/ 7 w 1019"/>
                <a:gd name="T13" fmla="*/ 887 h 1017"/>
                <a:gd name="T14" fmla="*/ 5 w 1019"/>
                <a:gd name="T15" fmla="*/ 950 h 1017"/>
                <a:gd name="T16" fmla="*/ 36 w 1019"/>
                <a:gd name="T17" fmla="*/ 996 h 1017"/>
                <a:gd name="T18" fmla="*/ 96 w 1019"/>
                <a:gd name="T19" fmla="*/ 1017 h 1017"/>
                <a:gd name="T20" fmla="*/ 148 w 1019"/>
                <a:gd name="T21" fmla="*/ 1002 h 1017"/>
                <a:gd name="T22" fmla="*/ 535 w 1019"/>
                <a:gd name="T23" fmla="*/ 712 h 1017"/>
                <a:gd name="T24" fmla="*/ 672 w 1019"/>
                <a:gd name="T25" fmla="*/ 731 h 1017"/>
                <a:gd name="T26" fmla="*/ 795 w 1019"/>
                <a:gd name="T27" fmla="*/ 703 h 1017"/>
                <a:gd name="T28" fmla="*/ 898 w 1019"/>
                <a:gd name="T29" fmla="*/ 637 h 1017"/>
                <a:gd name="T30" fmla="*/ 975 w 1019"/>
                <a:gd name="T31" fmla="*/ 540 h 1017"/>
                <a:gd name="T32" fmla="*/ 1014 w 1019"/>
                <a:gd name="T33" fmla="*/ 421 h 1017"/>
                <a:gd name="T34" fmla="*/ 1014 w 1019"/>
                <a:gd name="T35" fmla="*/ 310 h 1017"/>
                <a:gd name="T36" fmla="*/ 975 w 1019"/>
                <a:gd name="T37" fmla="*/ 191 h 1017"/>
                <a:gd name="T38" fmla="*/ 898 w 1019"/>
                <a:gd name="T39" fmla="*/ 95 h 1017"/>
                <a:gd name="T40" fmla="*/ 795 w 1019"/>
                <a:gd name="T41" fmla="*/ 28 h 1017"/>
                <a:gd name="T42" fmla="*/ 672 w 1019"/>
                <a:gd name="T43" fmla="*/ 0 h 1017"/>
                <a:gd name="T44" fmla="*/ 100 w 1019"/>
                <a:gd name="T45" fmla="*/ 954 h 1017"/>
                <a:gd name="T46" fmla="*/ 73 w 1019"/>
                <a:gd name="T47" fmla="*/ 944 h 1017"/>
                <a:gd name="T48" fmla="*/ 66 w 1019"/>
                <a:gd name="T49" fmla="*/ 912 h 1017"/>
                <a:gd name="T50" fmla="*/ 406 w 1019"/>
                <a:gd name="T51" fmla="*/ 635 h 1017"/>
                <a:gd name="T52" fmla="*/ 607 w 1019"/>
                <a:gd name="T53" fmla="*/ 664 h 1017"/>
                <a:gd name="T54" fmla="*/ 509 w 1019"/>
                <a:gd name="T55" fmla="*/ 631 h 1017"/>
                <a:gd name="T56" fmla="*/ 430 w 1019"/>
                <a:gd name="T57" fmla="*/ 569 h 1017"/>
                <a:gd name="T58" fmla="*/ 374 w 1019"/>
                <a:gd name="T59" fmla="*/ 483 h 1017"/>
                <a:gd name="T60" fmla="*/ 351 w 1019"/>
                <a:gd name="T61" fmla="*/ 381 h 1017"/>
                <a:gd name="T62" fmla="*/ 360 w 1019"/>
                <a:gd name="T63" fmla="*/ 290 h 1017"/>
                <a:gd name="T64" fmla="*/ 402 w 1019"/>
                <a:gd name="T65" fmla="*/ 197 h 1017"/>
                <a:gd name="T66" fmla="*/ 472 w 1019"/>
                <a:gd name="T67" fmla="*/ 124 h 1017"/>
                <a:gd name="T68" fmla="*/ 563 w 1019"/>
                <a:gd name="T69" fmla="*/ 78 h 1017"/>
                <a:gd name="T70" fmla="*/ 653 w 1019"/>
                <a:gd name="T71" fmla="*/ 64 h 1017"/>
                <a:gd name="T72" fmla="*/ 757 w 1019"/>
                <a:gd name="T73" fmla="*/ 82 h 1017"/>
                <a:gd name="T74" fmla="*/ 845 w 1019"/>
                <a:gd name="T75" fmla="*/ 132 h 1017"/>
                <a:gd name="T76" fmla="*/ 911 w 1019"/>
                <a:gd name="T77" fmla="*/ 209 h 1017"/>
                <a:gd name="T78" fmla="*/ 949 w 1019"/>
                <a:gd name="T79" fmla="*/ 305 h 1017"/>
                <a:gd name="T80" fmla="*/ 954 w 1019"/>
                <a:gd name="T81" fmla="*/ 396 h 1017"/>
                <a:gd name="T82" fmla="*/ 925 w 1019"/>
                <a:gd name="T83" fmla="*/ 496 h 1017"/>
                <a:gd name="T84" fmla="*/ 866 w 1019"/>
                <a:gd name="T85" fmla="*/ 580 h 1017"/>
                <a:gd name="T86" fmla="*/ 784 w 1019"/>
                <a:gd name="T87" fmla="*/ 638 h 1017"/>
                <a:gd name="T88" fmla="*/ 684 w 1019"/>
                <a:gd name="T89" fmla="*/ 667 h 1017"/>
                <a:gd name="T90" fmla="*/ 810 w 1019"/>
                <a:gd name="T91" fmla="*/ 187 h 1017"/>
                <a:gd name="T92" fmla="*/ 775 w 1019"/>
                <a:gd name="T93" fmla="*/ 193 h 1017"/>
                <a:gd name="T94" fmla="*/ 772 w 1019"/>
                <a:gd name="T95" fmla="*/ 234 h 1017"/>
                <a:gd name="T96" fmla="*/ 820 w 1019"/>
                <a:gd name="T97" fmla="*/ 315 h 1017"/>
                <a:gd name="T98" fmla="*/ 815 w 1019"/>
                <a:gd name="T99" fmla="*/ 433 h 1017"/>
                <a:gd name="T100" fmla="*/ 769 w 1019"/>
                <a:gd name="T101" fmla="*/ 502 h 1017"/>
                <a:gd name="T102" fmla="*/ 775 w 1019"/>
                <a:gd name="T103" fmla="*/ 538 h 1017"/>
                <a:gd name="T104" fmla="*/ 810 w 1019"/>
                <a:gd name="T105" fmla="*/ 544 h 1017"/>
                <a:gd name="T106" fmla="*/ 874 w 1019"/>
                <a:gd name="T107" fmla="*/ 457 h 1017"/>
                <a:gd name="T108" fmla="*/ 881 w 1019"/>
                <a:gd name="T109" fmla="*/ 296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19" h="1017">
                  <a:moveTo>
                    <a:pt x="653" y="0"/>
                  </a:moveTo>
                  <a:lnTo>
                    <a:pt x="653" y="0"/>
                  </a:lnTo>
                  <a:lnTo>
                    <a:pt x="634" y="0"/>
                  </a:lnTo>
                  <a:lnTo>
                    <a:pt x="615" y="1"/>
                  </a:lnTo>
                  <a:lnTo>
                    <a:pt x="597" y="5"/>
                  </a:lnTo>
                  <a:lnTo>
                    <a:pt x="579" y="8"/>
                  </a:lnTo>
                  <a:lnTo>
                    <a:pt x="562" y="11"/>
                  </a:lnTo>
                  <a:lnTo>
                    <a:pt x="544" y="16"/>
                  </a:lnTo>
                  <a:lnTo>
                    <a:pt x="527" y="22"/>
                  </a:lnTo>
                  <a:lnTo>
                    <a:pt x="510" y="28"/>
                  </a:lnTo>
                  <a:lnTo>
                    <a:pt x="494" y="36"/>
                  </a:lnTo>
                  <a:lnTo>
                    <a:pt x="479" y="44"/>
                  </a:lnTo>
                  <a:lnTo>
                    <a:pt x="463" y="53"/>
                  </a:lnTo>
                  <a:lnTo>
                    <a:pt x="449" y="63"/>
                  </a:lnTo>
                  <a:lnTo>
                    <a:pt x="434" y="72"/>
                  </a:lnTo>
                  <a:lnTo>
                    <a:pt x="420" y="84"/>
                  </a:lnTo>
                  <a:lnTo>
                    <a:pt x="407" y="95"/>
                  </a:lnTo>
                  <a:lnTo>
                    <a:pt x="394" y="108"/>
                  </a:lnTo>
                  <a:lnTo>
                    <a:pt x="382" y="119"/>
                  </a:lnTo>
                  <a:lnTo>
                    <a:pt x="371" y="133"/>
                  </a:lnTo>
                  <a:lnTo>
                    <a:pt x="360" y="147"/>
                  </a:lnTo>
                  <a:lnTo>
                    <a:pt x="349" y="161"/>
                  </a:lnTo>
                  <a:lnTo>
                    <a:pt x="339" y="176"/>
                  </a:lnTo>
                  <a:lnTo>
                    <a:pt x="331" y="191"/>
                  </a:lnTo>
                  <a:lnTo>
                    <a:pt x="323" y="207"/>
                  </a:lnTo>
                  <a:lnTo>
                    <a:pt x="316" y="223"/>
                  </a:lnTo>
                  <a:lnTo>
                    <a:pt x="309" y="240"/>
                  </a:lnTo>
                  <a:lnTo>
                    <a:pt x="303" y="257"/>
                  </a:lnTo>
                  <a:lnTo>
                    <a:pt x="299" y="274"/>
                  </a:lnTo>
                  <a:lnTo>
                    <a:pt x="294" y="292"/>
                  </a:lnTo>
                  <a:lnTo>
                    <a:pt x="291" y="310"/>
                  </a:lnTo>
                  <a:lnTo>
                    <a:pt x="289" y="329"/>
                  </a:lnTo>
                  <a:lnTo>
                    <a:pt x="287" y="347"/>
                  </a:lnTo>
                  <a:lnTo>
                    <a:pt x="287" y="366"/>
                  </a:lnTo>
                  <a:lnTo>
                    <a:pt x="287" y="366"/>
                  </a:lnTo>
                  <a:lnTo>
                    <a:pt x="288" y="390"/>
                  </a:lnTo>
                  <a:lnTo>
                    <a:pt x="290" y="414"/>
                  </a:lnTo>
                  <a:lnTo>
                    <a:pt x="294" y="438"/>
                  </a:lnTo>
                  <a:lnTo>
                    <a:pt x="300" y="462"/>
                  </a:lnTo>
                  <a:lnTo>
                    <a:pt x="306" y="484"/>
                  </a:lnTo>
                  <a:lnTo>
                    <a:pt x="315" y="506"/>
                  </a:lnTo>
                  <a:lnTo>
                    <a:pt x="324" y="527"/>
                  </a:lnTo>
                  <a:lnTo>
                    <a:pt x="336" y="547"/>
                  </a:lnTo>
                  <a:lnTo>
                    <a:pt x="28" y="854"/>
                  </a:lnTo>
                  <a:lnTo>
                    <a:pt x="28" y="854"/>
                  </a:lnTo>
                  <a:lnTo>
                    <a:pt x="22" y="862"/>
                  </a:lnTo>
                  <a:lnTo>
                    <a:pt x="16" y="869"/>
                  </a:lnTo>
                  <a:lnTo>
                    <a:pt x="11" y="878"/>
                  </a:lnTo>
                  <a:lnTo>
                    <a:pt x="7" y="887"/>
                  </a:lnTo>
                  <a:lnTo>
                    <a:pt x="5" y="895"/>
                  </a:lnTo>
                  <a:lnTo>
                    <a:pt x="2" y="904"/>
                  </a:lnTo>
                  <a:lnTo>
                    <a:pt x="0" y="913"/>
                  </a:lnTo>
                  <a:lnTo>
                    <a:pt x="0" y="922"/>
                  </a:lnTo>
                  <a:lnTo>
                    <a:pt x="0" y="932"/>
                  </a:lnTo>
                  <a:lnTo>
                    <a:pt x="2" y="940"/>
                  </a:lnTo>
                  <a:lnTo>
                    <a:pt x="5" y="950"/>
                  </a:lnTo>
                  <a:lnTo>
                    <a:pt x="7" y="958"/>
                  </a:lnTo>
                  <a:lnTo>
                    <a:pt x="11" y="967"/>
                  </a:lnTo>
                  <a:lnTo>
                    <a:pt x="16" y="974"/>
                  </a:lnTo>
                  <a:lnTo>
                    <a:pt x="22" y="982"/>
                  </a:lnTo>
                  <a:lnTo>
                    <a:pt x="28" y="990"/>
                  </a:lnTo>
                  <a:lnTo>
                    <a:pt x="28" y="990"/>
                  </a:lnTo>
                  <a:lnTo>
                    <a:pt x="36" y="996"/>
                  </a:lnTo>
                  <a:lnTo>
                    <a:pt x="43" y="1002"/>
                  </a:lnTo>
                  <a:lnTo>
                    <a:pt x="52" y="1007"/>
                  </a:lnTo>
                  <a:lnTo>
                    <a:pt x="59" y="1011"/>
                  </a:lnTo>
                  <a:lnTo>
                    <a:pt x="69" y="1014"/>
                  </a:lnTo>
                  <a:lnTo>
                    <a:pt x="78" y="1016"/>
                  </a:lnTo>
                  <a:lnTo>
                    <a:pt x="86" y="1017"/>
                  </a:lnTo>
                  <a:lnTo>
                    <a:pt x="96" y="1017"/>
                  </a:lnTo>
                  <a:lnTo>
                    <a:pt x="96" y="1017"/>
                  </a:lnTo>
                  <a:lnTo>
                    <a:pt x="104" y="1017"/>
                  </a:lnTo>
                  <a:lnTo>
                    <a:pt x="114" y="1016"/>
                  </a:lnTo>
                  <a:lnTo>
                    <a:pt x="123" y="1014"/>
                  </a:lnTo>
                  <a:lnTo>
                    <a:pt x="131" y="1011"/>
                  </a:lnTo>
                  <a:lnTo>
                    <a:pt x="140" y="1007"/>
                  </a:lnTo>
                  <a:lnTo>
                    <a:pt x="148" y="1002"/>
                  </a:lnTo>
                  <a:lnTo>
                    <a:pt x="156" y="996"/>
                  </a:lnTo>
                  <a:lnTo>
                    <a:pt x="163" y="990"/>
                  </a:lnTo>
                  <a:lnTo>
                    <a:pt x="470" y="683"/>
                  </a:lnTo>
                  <a:lnTo>
                    <a:pt x="470" y="683"/>
                  </a:lnTo>
                  <a:lnTo>
                    <a:pt x="492" y="693"/>
                  </a:lnTo>
                  <a:lnTo>
                    <a:pt x="512" y="703"/>
                  </a:lnTo>
                  <a:lnTo>
                    <a:pt x="535" y="712"/>
                  </a:lnTo>
                  <a:lnTo>
                    <a:pt x="557" y="718"/>
                  </a:lnTo>
                  <a:lnTo>
                    <a:pt x="580" y="724"/>
                  </a:lnTo>
                  <a:lnTo>
                    <a:pt x="604" y="728"/>
                  </a:lnTo>
                  <a:lnTo>
                    <a:pt x="628" y="731"/>
                  </a:lnTo>
                  <a:lnTo>
                    <a:pt x="653" y="731"/>
                  </a:lnTo>
                  <a:lnTo>
                    <a:pt x="653" y="731"/>
                  </a:lnTo>
                  <a:lnTo>
                    <a:pt x="672" y="731"/>
                  </a:lnTo>
                  <a:lnTo>
                    <a:pt x="690" y="730"/>
                  </a:lnTo>
                  <a:lnTo>
                    <a:pt x="708" y="727"/>
                  </a:lnTo>
                  <a:lnTo>
                    <a:pt x="727" y="723"/>
                  </a:lnTo>
                  <a:lnTo>
                    <a:pt x="744" y="720"/>
                  </a:lnTo>
                  <a:lnTo>
                    <a:pt x="762" y="715"/>
                  </a:lnTo>
                  <a:lnTo>
                    <a:pt x="778" y="709"/>
                  </a:lnTo>
                  <a:lnTo>
                    <a:pt x="795" y="703"/>
                  </a:lnTo>
                  <a:lnTo>
                    <a:pt x="811" y="696"/>
                  </a:lnTo>
                  <a:lnTo>
                    <a:pt x="828" y="687"/>
                  </a:lnTo>
                  <a:lnTo>
                    <a:pt x="843" y="678"/>
                  </a:lnTo>
                  <a:lnTo>
                    <a:pt x="858" y="669"/>
                  </a:lnTo>
                  <a:lnTo>
                    <a:pt x="872" y="659"/>
                  </a:lnTo>
                  <a:lnTo>
                    <a:pt x="886" y="647"/>
                  </a:lnTo>
                  <a:lnTo>
                    <a:pt x="898" y="637"/>
                  </a:lnTo>
                  <a:lnTo>
                    <a:pt x="911" y="624"/>
                  </a:lnTo>
                  <a:lnTo>
                    <a:pt x="924" y="612"/>
                  </a:lnTo>
                  <a:lnTo>
                    <a:pt x="935" y="598"/>
                  </a:lnTo>
                  <a:lnTo>
                    <a:pt x="947" y="584"/>
                  </a:lnTo>
                  <a:lnTo>
                    <a:pt x="956" y="570"/>
                  </a:lnTo>
                  <a:lnTo>
                    <a:pt x="966" y="555"/>
                  </a:lnTo>
                  <a:lnTo>
                    <a:pt x="975" y="540"/>
                  </a:lnTo>
                  <a:lnTo>
                    <a:pt x="983" y="524"/>
                  </a:lnTo>
                  <a:lnTo>
                    <a:pt x="991" y="508"/>
                  </a:lnTo>
                  <a:lnTo>
                    <a:pt x="997" y="492"/>
                  </a:lnTo>
                  <a:lnTo>
                    <a:pt x="1002" y="475"/>
                  </a:lnTo>
                  <a:lnTo>
                    <a:pt x="1008" y="457"/>
                  </a:lnTo>
                  <a:lnTo>
                    <a:pt x="1011" y="439"/>
                  </a:lnTo>
                  <a:lnTo>
                    <a:pt x="1014" y="421"/>
                  </a:lnTo>
                  <a:lnTo>
                    <a:pt x="1018" y="403"/>
                  </a:lnTo>
                  <a:lnTo>
                    <a:pt x="1019" y="384"/>
                  </a:lnTo>
                  <a:lnTo>
                    <a:pt x="1019" y="366"/>
                  </a:lnTo>
                  <a:lnTo>
                    <a:pt x="1019" y="366"/>
                  </a:lnTo>
                  <a:lnTo>
                    <a:pt x="1019" y="347"/>
                  </a:lnTo>
                  <a:lnTo>
                    <a:pt x="1018" y="329"/>
                  </a:lnTo>
                  <a:lnTo>
                    <a:pt x="1014" y="310"/>
                  </a:lnTo>
                  <a:lnTo>
                    <a:pt x="1011" y="292"/>
                  </a:lnTo>
                  <a:lnTo>
                    <a:pt x="1008" y="274"/>
                  </a:lnTo>
                  <a:lnTo>
                    <a:pt x="1002" y="257"/>
                  </a:lnTo>
                  <a:lnTo>
                    <a:pt x="997" y="240"/>
                  </a:lnTo>
                  <a:lnTo>
                    <a:pt x="991" y="223"/>
                  </a:lnTo>
                  <a:lnTo>
                    <a:pt x="983" y="207"/>
                  </a:lnTo>
                  <a:lnTo>
                    <a:pt x="975" y="191"/>
                  </a:lnTo>
                  <a:lnTo>
                    <a:pt x="966" y="176"/>
                  </a:lnTo>
                  <a:lnTo>
                    <a:pt x="956" y="161"/>
                  </a:lnTo>
                  <a:lnTo>
                    <a:pt x="947" y="147"/>
                  </a:lnTo>
                  <a:lnTo>
                    <a:pt x="935" y="133"/>
                  </a:lnTo>
                  <a:lnTo>
                    <a:pt x="924" y="119"/>
                  </a:lnTo>
                  <a:lnTo>
                    <a:pt x="911" y="108"/>
                  </a:lnTo>
                  <a:lnTo>
                    <a:pt x="898" y="95"/>
                  </a:lnTo>
                  <a:lnTo>
                    <a:pt x="886" y="84"/>
                  </a:lnTo>
                  <a:lnTo>
                    <a:pt x="872" y="72"/>
                  </a:lnTo>
                  <a:lnTo>
                    <a:pt x="858" y="63"/>
                  </a:lnTo>
                  <a:lnTo>
                    <a:pt x="843" y="53"/>
                  </a:lnTo>
                  <a:lnTo>
                    <a:pt x="828" y="44"/>
                  </a:lnTo>
                  <a:lnTo>
                    <a:pt x="811" y="36"/>
                  </a:lnTo>
                  <a:lnTo>
                    <a:pt x="795" y="28"/>
                  </a:lnTo>
                  <a:lnTo>
                    <a:pt x="778" y="22"/>
                  </a:lnTo>
                  <a:lnTo>
                    <a:pt x="762" y="16"/>
                  </a:lnTo>
                  <a:lnTo>
                    <a:pt x="744" y="11"/>
                  </a:lnTo>
                  <a:lnTo>
                    <a:pt x="727" y="8"/>
                  </a:lnTo>
                  <a:lnTo>
                    <a:pt x="708" y="5"/>
                  </a:lnTo>
                  <a:lnTo>
                    <a:pt x="690" y="1"/>
                  </a:lnTo>
                  <a:lnTo>
                    <a:pt x="672" y="0"/>
                  </a:lnTo>
                  <a:lnTo>
                    <a:pt x="653" y="0"/>
                  </a:lnTo>
                  <a:lnTo>
                    <a:pt x="653" y="0"/>
                  </a:lnTo>
                  <a:close/>
                  <a:moveTo>
                    <a:pt x="118" y="944"/>
                  </a:moveTo>
                  <a:lnTo>
                    <a:pt x="118" y="944"/>
                  </a:lnTo>
                  <a:lnTo>
                    <a:pt x="112" y="950"/>
                  </a:lnTo>
                  <a:lnTo>
                    <a:pt x="105" y="952"/>
                  </a:lnTo>
                  <a:lnTo>
                    <a:pt x="100" y="954"/>
                  </a:lnTo>
                  <a:lnTo>
                    <a:pt x="96" y="954"/>
                  </a:lnTo>
                  <a:lnTo>
                    <a:pt x="96" y="954"/>
                  </a:lnTo>
                  <a:lnTo>
                    <a:pt x="92" y="954"/>
                  </a:lnTo>
                  <a:lnTo>
                    <a:pt x="86" y="952"/>
                  </a:lnTo>
                  <a:lnTo>
                    <a:pt x="80" y="950"/>
                  </a:lnTo>
                  <a:lnTo>
                    <a:pt x="73" y="944"/>
                  </a:lnTo>
                  <a:lnTo>
                    <a:pt x="73" y="944"/>
                  </a:lnTo>
                  <a:lnTo>
                    <a:pt x="68" y="938"/>
                  </a:lnTo>
                  <a:lnTo>
                    <a:pt x="66" y="933"/>
                  </a:lnTo>
                  <a:lnTo>
                    <a:pt x="65" y="926"/>
                  </a:lnTo>
                  <a:lnTo>
                    <a:pt x="64" y="922"/>
                  </a:lnTo>
                  <a:lnTo>
                    <a:pt x="64" y="922"/>
                  </a:lnTo>
                  <a:lnTo>
                    <a:pt x="65" y="918"/>
                  </a:lnTo>
                  <a:lnTo>
                    <a:pt x="66" y="912"/>
                  </a:lnTo>
                  <a:lnTo>
                    <a:pt x="68" y="906"/>
                  </a:lnTo>
                  <a:lnTo>
                    <a:pt x="73" y="899"/>
                  </a:lnTo>
                  <a:lnTo>
                    <a:pt x="373" y="600"/>
                  </a:lnTo>
                  <a:lnTo>
                    <a:pt x="373" y="600"/>
                  </a:lnTo>
                  <a:lnTo>
                    <a:pt x="383" y="613"/>
                  </a:lnTo>
                  <a:lnTo>
                    <a:pt x="394" y="624"/>
                  </a:lnTo>
                  <a:lnTo>
                    <a:pt x="406" y="635"/>
                  </a:lnTo>
                  <a:lnTo>
                    <a:pt x="418" y="645"/>
                  </a:lnTo>
                  <a:lnTo>
                    <a:pt x="118" y="944"/>
                  </a:lnTo>
                  <a:close/>
                  <a:moveTo>
                    <a:pt x="653" y="668"/>
                  </a:moveTo>
                  <a:lnTo>
                    <a:pt x="653" y="668"/>
                  </a:lnTo>
                  <a:lnTo>
                    <a:pt x="638" y="668"/>
                  </a:lnTo>
                  <a:lnTo>
                    <a:pt x="622" y="667"/>
                  </a:lnTo>
                  <a:lnTo>
                    <a:pt x="607" y="664"/>
                  </a:lnTo>
                  <a:lnTo>
                    <a:pt x="592" y="661"/>
                  </a:lnTo>
                  <a:lnTo>
                    <a:pt x="578" y="658"/>
                  </a:lnTo>
                  <a:lnTo>
                    <a:pt x="563" y="654"/>
                  </a:lnTo>
                  <a:lnTo>
                    <a:pt x="549" y="649"/>
                  </a:lnTo>
                  <a:lnTo>
                    <a:pt x="536" y="644"/>
                  </a:lnTo>
                  <a:lnTo>
                    <a:pt x="522" y="638"/>
                  </a:lnTo>
                  <a:lnTo>
                    <a:pt x="509" y="631"/>
                  </a:lnTo>
                  <a:lnTo>
                    <a:pt x="496" y="624"/>
                  </a:lnTo>
                  <a:lnTo>
                    <a:pt x="484" y="616"/>
                  </a:lnTo>
                  <a:lnTo>
                    <a:pt x="472" y="608"/>
                  </a:lnTo>
                  <a:lnTo>
                    <a:pt x="461" y="599"/>
                  </a:lnTo>
                  <a:lnTo>
                    <a:pt x="450" y="589"/>
                  </a:lnTo>
                  <a:lnTo>
                    <a:pt x="439" y="580"/>
                  </a:lnTo>
                  <a:lnTo>
                    <a:pt x="430" y="569"/>
                  </a:lnTo>
                  <a:lnTo>
                    <a:pt x="420" y="558"/>
                  </a:lnTo>
                  <a:lnTo>
                    <a:pt x="410" y="546"/>
                  </a:lnTo>
                  <a:lnTo>
                    <a:pt x="402" y="535"/>
                  </a:lnTo>
                  <a:lnTo>
                    <a:pt x="394" y="522"/>
                  </a:lnTo>
                  <a:lnTo>
                    <a:pt x="387" y="510"/>
                  </a:lnTo>
                  <a:lnTo>
                    <a:pt x="380" y="496"/>
                  </a:lnTo>
                  <a:lnTo>
                    <a:pt x="374" y="483"/>
                  </a:lnTo>
                  <a:lnTo>
                    <a:pt x="368" y="469"/>
                  </a:lnTo>
                  <a:lnTo>
                    <a:pt x="364" y="455"/>
                  </a:lnTo>
                  <a:lnTo>
                    <a:pt x="360" y="441"/>
                  </a:lnTo>
                  <a:lnTo>
                    <a:pt x="357" y="426"/>
                  </a:lnTo>
                  <a:lnTo>
                    <a:pt x="354" y="411"/>
                  </a:lnTo>
                  <a:lnTo>
                    <a:pt x="352" y="396"/>
                  </a:lnTo>
                  <a:lnTo>
                    <a:pt x="351" y="381"/>
                  </a:lnTo>
                  <a:lnTo>
                    <a:pt x="350" y="366"/>
                  </a:lnTo>
                  <a:lnTo>
                    <a:pt x="350" y="366"/>
                  </a:lnTo>
                  <a:lnTo>
                    <a:pt x="351" y="350"/>
                  </a:lnTo>
                  <a:lnTo>
                    <a:pt x="352" y="335"/>
                  </a:lnTo>
                  <a:lnTo>
                    <a:pt x="354" y="320"/>
                  </a:lnTo>
                  <a:lnTo>
                    <a:pt x="357" y="305"/>
                  </a:lnTo>
                  <a:lnTo>
                    <a:pt x="360" y="290"/>
                  </a:lnTo>
                  <a:lnTo>
                    <a:pt x="364" y="276"/>
                  </a:lnTo>
                  <a:lnTo>
                    <a:pt x="368" y="262"/>
                  </a:lnTo>
                  <a:lnTo>
                    <a:pt x="374" y="248"/>
                  </a:lnTo>
                  <a:lnTo>
                    <a:pt x="380" y="235"/>
                  </a:lnTo>
                  <a:lnTo>
                    <a:pt x="387" y="221"/>
                  </a:lnTo>
                  <a:lnTo>
                    <a:pt x="394" y="209"/>
                  </a:lnTo>
                  <a:lnTo>
                    <a:pt x="402" y="197"/>
                  </a:lnTo>
                  <a:lnTo>
                    <a:pt x="410" y="185"/>
                  </a:lnTo>
                  <a:lnTo>
                    <a:pt x="420" y="173"/>
                  </a:lnTo>
                  <a:lnTo>
                    <a:pt x="430" y="162"/>
                  </a:lnTo>
                  <a:lnTo>
                    <a:pt x="439" y="152"/>
                  </a:lnTo>
                  <a:lnTo>
                    <a:pt x="450" y="142"/>
                  </a:lnTo>
                  <a:lnTo>
                    <a:pt x="461" y="132"/>
                  </a:lnTo>
                  <a:lnTo>
                    <a:pt x="472" y="124"/>
                  </a:lnTo>
                  <a:lnTo>
                    <a:pt x="484" y="115"/>
                  </a:lnTo>
                  <a:lnTo>
                    <a:pt x="496" y="108"/>
                  </a:lnTo>
                  <a:lnTo>
                    <a:pt x="509" y="100"/>
                  </a:lnTo>
                  <a:lnTo>
                    <a:pt x="522" y="94"/>
                  </a:lnTo>
                  <a:lnTo>
                    <a:pt x="536" y="87"/>
                  </a:lnTo>
                  <a:lnTo>
                    <a:pt x="549" y="82"/>
                  </a:lnTo>
                  <a:lnTo>
                    <a:pt x="563" y="78"/>
                  </a:lnTo>
                  <a:lnTo>
                    <a:pt x="578" y="73"/>
                  </a:lnTo>
                  <a:lnTo>
                    <a:pt x="592" y="70"/>
                  </a:lnTo>
                  <a:lnTo>
                    <a:pt x="607" y="67"/>
                  </a:lnTo>
                  <a:lnTo>
                    <a:pt x="622" y="65"/>
                  </a:lnTo>
                  <a:lnTo>
                    <a:pt x="638" y="64"/>
                  </a:lnTo>
                  <a:lnTo>
                    <a:pt x="653" y="64"/>
                  </a:lnTo>
                  <a:lnTo>
                    <a:pt x="653" y="64"/>
                  </a:lnTo>
                  <a:lnTo>
                    <a:pt x="669" y="64"/>
                  </a:lnTo>
                  <a:lnTo>
                    <a:pt x="684" y="65"/>
                  </a:lnTo>
                  <a:lnTo>
                    <a:pt x="699" y="67"/>
                  </a:lnTo>
                  <a:lnTo>
                    <a:pt x="714" y="70"/>
                  </a:lnTo>
                  <a:lnTo>
                    <a:pt x="729" y="73"/>
                  </a:lnTo>
                  <a:lnTo>
                    <a:pt x="743" y="78"/>
                  </a:lnTo>
                  <a:lnTo>
                    <a:pt x="757" y="82"/>
                  </a:lnTo>
                  <a:lnTo>
                    <a:pt x="771" y="87"/>
                  </a:lnTo>
                  <a:lnTo>
                    <a:pt x="784" y="94"/>
                  </a:lnTo>
                  <a:lnTo>
                    <a:pt x="796" y="100"/>
                  </a:lnTo>
                  <a:lnTo>
                    <a:pt x="809" y="108"/>
                  </a:lnTo>
                  <a:lnTo>
                    <a:pt x="822" y="115"/>
                  </a:lnTo>
                  <a:lnTo>
                    <a:pt x="834" y="124"/>
                  </a:lnTo>
                  <a:lnTo>
                    <a:pt x="845" y="132"/>
                  </a:lnTo>
                  <a:lnTo>
                    <a:pt x="857" y="142"/>
                  </a:lnTo>
                  <a:lnTo>
                    <a:pt x="866" y="152"/>
                  </a:lnTo>
                  <a:lnTo>
                    <a:pt x="877" y="162"/>
                  </a:lnTo>
                  <a:lnTo>
                    <a:pt x="887" y="173"/>
                  </a:lnTo>
                  <a:lnTo>
                    <a:pt x="895" y="185"/>
                  </a:lnTo>
                  <a:lnTo>
                    <a:pt x="904" y="197"/>
                  </a:lnTo>
                  <a:lnTo>
                    <a:pt x="911" y="209"/>
                  </a:lnTo>
                  <a:lnTo>
                    <a:pt x="919" y="221"/>
                  </a:lnTo>
                  <a:lnTo>
                    <a:pt x="925" y="235"/>
                  </a:lnTo>
                  <a:lnTo>
                    <a:pt x="932" y="248"/>
                  </a:lnTo>
                  <a:lnTo>
                    <a:pt x="937" y="262"/>
                  </a:lnTo>
                  <a:lnTo>
                    <a:pt x="941" y="276"/>
                  </a:lnTo>
                  <a:lnTo>
                    <a:pt x="946" y="290"/>
                  </a:lnTo>
                  <a:lnTo>
                    <a:pt x="949" y="305"/>
                  </a:lnTo>
                  <a:lnTo>
                    <a:pt x="952" y="320"/>
                  </a:lnTo>
                  <a:lnTo>
                    <a:pt x="954" y="335"/>
                  </a:lnTo>
                  <a:lnTo>
                    <a:pt x="955" y="350"/>
                  </a:lnTo>
                  <a:lnTo>
                    <a:pt x="955" y="366"/>
                  </a:lnTo>
                  <a:lnTo>
                    <a:pt x="955" y="366"/>
                  </a:lnTo>
                  <a:lnTo>
                    <a:pt x="955" y="381"/>
                  </a:lnTo>
                  <a:lnTo>
                    <a:pt x="954" y="396"/>
                  </a:lnTo>
                  <a:lnTo>
                    <a:pt x="952" y="411"/>
                  </a:lnTo>
                  <a:lnTo>
                    <a:pt x="949" y="426"/>
                  </a:lnTo>
                  <a:lnTo>
                    <a:pt x="946" y="441"/>
                  </a:lnTo>
                  <a:lnTo>
                    <a:pt x="941" y="455"/>
                  </a:lnTo>
                  <a:lnTo>
                    <a:pt x="937" y="469"/>
                  </a:lnTo>
                  <a:lnTo>
                    <a:pt x="932" y="483"/>
                  </a:lnTo>
                  <a:lnTo>
                    <a:pt x="925" y="496"/>
                  </a:lnTo>
                  <a:lnTo>
                    <a:pt x="919" y="510"/>
                  </a:lnTo>
                  <a:lnTo>
                    <a:pt x="911" y="522"/>
                  </a:lnTo>
                  <a:lnTo>
                    <a:pt x="904" y="535"/>
                  </a:lnTo>
                  <a:lnTo>
                    <a:pt x="895" y="546"/>
                  </a:lnTo>
                  <a:lnTo>
                    <a:pt x="887" y="558"/>
                  </a:lnTo>
                  <a:lnTo>
                    <a:pt x="877" y="569"/>
                  </a:lnTo>
                  <a:lnTo>
                    <a:pt x="866" y="580"/>
                  </a:lnTo>
                  <a:lnTo>
                    <a:pt x="857" y="589"/>
                  </a:lnTo>
                  <a:lnTo>
                    <a:pt x="845" y="599"/>
                  </a:lnTo>
                  <a:lnTo>
                    <a:pt x="834" y="608"/>
                  </a:lnTo>
                  <a:lnTo>
                    <a:pt x="822" y="616"/>
                  </a:lnTo>
                  <a:lnTo>
                    <a:pt x="809" y="624"/>
                  </a:lnTo>
                  <a:lnTo>
                    <a:pt x="796" y="631"/>
                  </a:lnTo>
                  <a:lnTo>
                    <a:pt x="784" y="638"/>
                  </a:lnTo>
                  <a:lnTo>
                    <a:pt x="771" y="644"/>
                  </a:lnTo>
                  <a:lnTo>
                    <a:pt x="757" y="649"/>
                  </a:lnTo>
                  <a:lnTo>
                    <a:pt x="743" y="654"/>
                  </a:lnTo>
                  <a:lnTo>
                    <a:pt x="729" y="658"/>
                  </a:lnTo>
                  <a:lnTo>
                    <a:pt x="714" y="661"/>
                  </a:lnTo>
                  <a:lnTo>
                    <a:pt x="699" y="664"/>
                  </a:lnTo>
                  <a:lnTo>
                    <a:pt x="684" y="667"/>
                  </a:lnTo>
                  <a:lnTo>
                    <a:pt x="669" y="668"/>
                  </a:lnTo>
                  <a:lnTo>
                    <a:pt x="653" y="668"/>
                  </a:lnTo>
                  <a:lnTo>
                    <a:pt x="653" y="668"/>
                  </a:lnTo>
                  <a:close/>
                  <a:moveTo>
                    <a:pt x="820" y="193"/>
                  </a:moveTo>
                  <a:lnTo>
                    <a:pt x="820" y="193"/>
                  </a:lnTo>
                  <a:lnTo>
                    <a:pt x="816" y="190"/>
                  </a:lnTo>
                  <a:lnTo>
                    <a:pt x="810" y="187"/>
                  </a:lnTo>
                  <a:lnTo>
                    <a:pt x="804" y="185"/>
                  </a:lnTo>
                  <a:lnTo>
                    <a:pt x="798" y="185"/>
                  </a:lnTo>
                  <a:lnTo>
                    <a:pt x="792" y="185"/>
                  </a:lnTo>
                  <a:lnTo>
                    <a:pt x="786" y="187"/>
                  </a:lnTo>
                  <a:lnTo>
                    <a:pt x="780" y="190"/>
                  </a:lnTo>
                  <a:lnTo>
                    <a:pt x="775" y="193"/>
                  </a:lnTo>
                  <a:lnTo>
                    <a:pt x="775" y="193"/>
                  </a:lnTo>
                  <a:lnTo>
                    <a:pt x="772" y="199"/>
                  </a:lnTo>
                  <a:lnTo>
                    <a:pt x="769" y="204"/>
                  </a:lnTo>
                  <a:lnTo>
                    <a:pt x="766" y="211"/>
                  </a:lnTo>
                  <a:lnTo>
                    <a:pt x="766" y="216"/>
                  </a:lnTo>
                  <a:lnTo>
                    <a:pt x="766" y="222"/>
                  </a:lnTo>
                  <a:lnTo>
                    <a:pt x="769" y="229"/>
                  </a:lnTo>
                  <a:lnTo>
                    <a:pt x="772" y="234"/>
                  </a:lnTo>
                  <a:lnTo>
                    <a:pt x="775" y="238"/>
                  </a:lnTo>
                  <a:lnTo>
                    <a:pt x="775" y="238"/>
                  </a:lnTo>
                  <a:lnTo>
                    <a:pt x="788" y="252"/>
                  </a:lnTo>
                  <a:lnTo>
                    <a:pt x="799" y="267"/>
                  </a:lnTo>
                  <a:lnTo>
                    <a:pt x="807" y="282"/>
                  </a:lnTo>
                  <a:lnTo>
                    <a:pt x="815" y="299"/>
                  </a:lnTo>
                  <a:lnTo>
                    <a:pt x="820" y="315"/>
                  </a:lnTo>
                  <a:lnTo>
                    <a:pt x="824" y="332"/>
                  </a:lnTo>
                  <a:lnTo>
                    <a:pt x="828" y="348"/>
                  </a:lnTo>
                  <a:lnTo>
                    <a:pt x="828" y="366"/>
                  </a:lnTo>
                  <a:lnTo>
                    <a:pt x="828" y="383"/>
                  </a:lnTo>
                  <a:lnTo>
                    <a:pt x="824" y="399"/>
                  </a:lnTo>
                  <a:lnTo>
                    <a:pt x="820" y="417"/>
                  </a:lnTo>
                  <a:lnTo>
                    <a:pt x="815" y="433"/>
                  </a:lnTo>
                  <a:lnTo>
                    <a:pt x="807" y="449"/>
                  </a:lnTo>
                  <a:lnTo>
                    <a:pt x="799" y="464"/>
                  </a:lnTo>
                  <a:lnTo>
                    <a:pt x="788" y="479"/>
                  </a:lnTo>
                  <a:lnTo>
                    <a:pt x="775" y="493"/>
                  </a:lnTo>
                  <a:lnTo>
                    <a:pt x="775" y="493"/>
                  </a:lnTo>
                  <a:lnTo>
                    <a:pt x="772" y="497"/>
                  </a:lnTo>
                  <a:lnTo>
                    <a:pt x="769" y="502"/>
                  </a:lnTo>
                  <a:lnTo>
                    <a:pt x="766" y="509"/>
                  </a:lnTo>
                  <a:lnTo>
                    <a:pt x="766" y="515"/>
                  </a:lnTo>
                  <a:lnTo>
                    <a:pt x="766" y="521"/>
                  </a:lnTo>
                  <a:lnTo>
                    <a:pt x="769" y="527"/>
                  </a:lnTo>
                  <a:lnTo>
                    <a:pt x="772" y="532"/>
                  </a:lnTo>
                  <a:lnTo>
                    <a:pt x="775" y="538"/>
                  </a:lnTo>
                  <a:lnTo>
                    <a:pt x="775" y="538"/>
                  </a:lnTo>
                  <a:lnTo>
                    <a:pt x="780" y="541"/>
                  </a:lnTo>
                  <a:lnTo>
                    <a:pt x="786" y="544"/>
                  </a:lnTo>
                  <a:lnTo>
                    <a:pt x="792" y="546"/>
                  </a:lnTo>
                  <a:lnTo>
                    <a:pt x="798" y="546"/>
                  </a:lnTo>
                  <a:lnTo>
                    <a:pt x="798" y="546"/>
                  </a:lnTo>
                  <a:lnTo>
                    <a:pt x="804" y="546"/>
                  </a:lnTo>
                  <a:lnTo>
                    <a:pt x="810" y="544"/>
                  </a:lnTo>
                  <a:lnTo>
                    <a:pt x="816" y="541"/>
                  </a:lnTo>
                  <a:lnTo>
                    <a:pt x="820" y="538"/>
                  </a:lnTo>
                  <a:lnTo>
                    <a:pt x="820" y="538"/>
                  </a:lnTo>
                  <a:lnTo>
                    <a:pt x="837" y="518"/>
                  </a:lnTo>
                  <a:lnTo>
                    <a:pt x="851" y="499"/>
                  </a:lnTo>
                  <a:lnTo>
                    <a:pt x="864" y="479"/>
                  </a:lnTo>
                  <a:lnTo>
                    <a:pt x="874" y="457"/>
                  </a:lnTo>
                  <a:lnTo>
                    <a:pt x="881" y="435"/>
                  </a:lnTo>
                  <a:lnTo>
                    <a:pt x="887" y="412"/>
                  </a:lnTo>
                  <a:lnTo>
                    <a:pt x="891" y="389"/>
                  </a:lnTo>
                  <a:lnTo>
                    <a:pt x="892" y="366"/>
                  </a:lnTo>
                  <a:lnTo>
                    <a:pt x="891" y="343"/>
                  </a:lnTo>
                  <a:lnTo>
                    <a:pt x="887" y="319"/>
                  </a:lnTo>
                  <a:lnTo>
                    <a:pt x="881" y="296"/>
                  </a:lnTo>
                  <a:lnTo>
                    <a:pt x="874" y="274"/>
                  </a:lnTo>
                  <a:lnTo>
                    <a:pt x="864" y="252"/>
                  </a:lnTo>
                  <a:lnTo>
                    <a:pt x="851" y="232"/>
                  </a:lnTo>
                  <a:lnTo>
                    <a:pt x="837" y="213"/>
                  </a:lnTo>
                  <a:lnTo>
                    <a:pt x="820" y="193"/>
                  </a:lnTo>
                  <a:lnTo>
                    <a:pt x="820" y="19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grpSp>
        <p:nvGrpSpPr>
          <p:cNvPr id="58" name="组合 57"/>
          <p:cNvGrpSpPr/>
          <p:nvPr/>
        </p:nvGrpSpPr>
        <p:grpSpPr>
          <a:xfrm>
            <a:off x="8762652" y="4391091"/>
            <a:ext cx="978373" cy="978373"/>
            <a:chOff x="8762652" y="4657348"/>
            <a:chExt cx="978373" cy="978373"/>
          </a:xfrm>
        </p:grpSpPr>
        <p:sp>
          <p:nvSpPr>
            <p:cNvPr id="59" name="椭圆 58"/>
            <p:cNvSpPr/>
            <p:nvPr/>
          </p:nvSpPr>
          <p:spPr>
            <a:xfrm>
              <a:off x="8762652" y="4657348"/>
              <a:ext cx="978373" cy="978373"/>
            </a:xfrm>
            <a:prstGeom prst="ellipse">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Freeform 115"/>
            <p:cNvSpPr>
              <a:spLocks noEditPoints="1"/>
            </p:cNvSpPr>
            <p:nvPr/>
          </p:nvSpPr>
          <p:spPr bwMode="auto">
            <a:xfrm>
              <a:off x="9089913" y="4985403"/>
              <a:ext cx="323850" cy="322263"/>
            </a:xfrm>
            <a:custGeom>
              <a:avLst/>
              <a:gdLst>
                <a:gd name="T0" fmla="*/ 789 w 1018"/>
                <a:gd name="T1" fmla="*/ 69 h 1017"/>
                <a:gd name="T2" fmla="*/ 765 w 1018"/>
                <a:gd name="T3" fmla="*/ 25 h 1017"/>
                <a:gd name="T4" fmla="*/ 719 w 1018"/>
                <a:gd name="T5" fmla="*/ 1 h 1017"/>
                <a:gd name="T6" fmla="*/ 73 w 1018"/>
                <a:gd name="T7" fmla="*/ 1 h 1017"/>
                <a:gd name="T8" fmla="*/ 27 w 1018"/>
                <a:gd name="T9" fmla="*/ 25 h 1017"/>
                <a:gd name="T10" fmla="*/ 2 w 1018"/>
                <a:gd name="T11" fmla="*/ 69 h 1017"/>
                <a:gd name="T12" fmla="*/ 2 w 1018"/>
                <a:gd name="T13" fmla="*/ 716 h 1017"/>
                <a:gd name="T14" fmla="*/ 28 w 1018"/>
                <a:gd name="T15" fmla="*/ 766 h 1017"/>
                <a:gd name="T16" fmla="*/ 67 w 1018"/>
                <a:gd name="T17" fmla="*/ 789 h 1017"/>
                <a:gd name="T18" fmla="*/ 115 w 1018"/>
                <a:gd name="T19" fmla="*/ 791 h 1017"/>
                <a:gd name="T20" fmla="*/ 163 w 1018"/>
                <a:gd name="T21" fmla="*/ 766 h 1017"/>
                <a:gd name="T22" fmla="*/ 263 w 1018"/>
                <a:gd name="T23" fmla="*/ 745 h 1017"/>
                <a:gd name="T24" fmla="*/ 589 w 1018"/>
                <a:gd name="T25" fmla="*/ 763 h 1017"/>
                <a:gd name="T26" fmla="*/ 634 w 1018"/>
                <a:gd name="T27" fmla="*/ 777 h 1017"/>
                <a:gd name="T28" fmla="*/ 870 w 1018"/>
                <a:gd name="T29" fmla="*/ 1001 h 1017"/>
                <a:gd name="T30" fmla="*/ 923 w 1018"/>
                <a:gd name="T31" fmla="*/ 1017 h 1017"/>
                <a:gd name="T32" fmla="*/ 968 w 1018"/>
                <a:gd name="T33" fmla="*/ 1006 h 1017"/>
                <a:gd name="T34" fmla="*/ 1002 w 1018"/>
                <a:gd name="T35" fmla="*/ 975 h 1017"/>
                <a:gd name="T36" fmla="*/ 1018 w 1018"/>
                <a:gd name="T37" fmla="*/ 921 h 1017"/>
                <a:gd name="T38" fmla="*/ 1011 w 1018"/>
                <a:gd name="T39" fmla="*/ 276 h 1017"/>
                <a:gd name="T40" fmla="*/ 977 w 1018"/>
                <a:gd name="T41" fmla="*/ 238 h 1017"/>
                <a:gd name="T42" fmla="*/ 927 w 1018"/>
                <a:gd name="T43" fmla="*/ 223 h 1017"/>
                <a:gd name="T44" fmla="*/ 102 w 1018"/>
                <a:gd name="T45" fmla="*/ 729 h 1017"/>
                <a:gd name="T46" fmla="*/ 73 w 1018"/>
                <a:gd name="T47" fmla="*/ 721 h 1017"/>
                <a:gd name="T48" fmla="*/ 64 w 1018"/>
                <a:gd name="T49" fmla="*/ 86 h 1017"/>
                <a:gd name="T50" fmla="*/ 80 w 1018"/>
                <a:gd name="T51" fmla="*/ 65 h 1017"/>
                <a:gd name="T52" fmla="*/ 711 w 1018"/>
                <a:gd name="T53" fmla="*/ 65 h 1017"/>
                <a:gd name="T54" fmla="*/ 727 w 1018"/>
                <a:gd name="T55" fmla="*/ 86 h 1017"/>
                <a:gd name="T56" fmla="*/ 720 w 1018"/>
                <a:gd name="T57" fmla="*/ 470 h 1017"/>
                <a:gd name="T58" fmla="*/ 429 w 1018"/>
                <a:gd name="T59" fmla="*/ 476 h 1017"/>
                <a:gd name="T60" fmla="*/ 350 w 1018"/>
                <a:gd name="T61" fmla="*/ 501 h 1017"/>
                <a:gd name="T62" fmla="*/ 954 w 1018"/>
                <a:gd name="T63" fmla="*/ 928 h 1017"/>
                <a:gd name="T64" fmla="*/ 934 w 1018"/>
                <a:gd name="T65" fmla="*/ 951 h 1017"/>
                <a:gd name="T66" fmla="*/ 900 w 1018"/>
                <a:gd name="T67" fmla="*/ 944 h 1017"/>
                <a:gd name="T68" fmla="*/ 645 w 1018"/>
                <a:gd name="T69" fmla="*/ 711 h 1017"/>
                <a:gd name="T70" fmla="*/ 318 w 1018"/>
                <a:gd name="T71" fmla="*/ 700 h 1017"/>
                <a:gd name="T72" fmla="*/ 293 w 1018"/>
                <a:gd name="T73" fmla="*/ 685 h 1017"/>
                <a:gd name="T74" fmla="*/ 379 w 1018"/>
                <a:gd name="T75" fmla="*/ 557 h 1017"/>
                <a:gd name="T76" fmla="*/ 420 w 1018"/>
                <a:gd name="T77" fmla="*/ 540 h 1017"/>
                <a:gd name="T78" fmla="*/ 727 w 1018"/>
                <a:gd name="T79" fmla="*/ 536 h 1017"/>
                <a:gd name="T80" fmla="*/ 770 w 1018"/>
                <a:gd name="T81" fmla="*/ 508 h 1017"/>
                <a:gd name="T82" fmla="*/ 791 w 1018"/>
                <a:gd name="T83" fmla="*/ 461 h 1017"/>
                <a:gd name="T84" fmla="*/ 938 w 1018"/>
                <a:gd name="T85" fmla="*/ 288 h 1017"/>
                <a:gd name="T86" fmla="*/ 955 w 1018"/>
                <a:gd name="T87" fmla="*/ 311 h 1017"/>
                <a:gd name="T88" fmla="*/ 425 w 1018"/>
                <a:gd name="T89" fmla="*/ 373 h 1017"/>
                <a:gd name="T90" fmla="*/ 445 w 1018"/>
                <a:gd name="T91" fmla="*/ 333 h 1017"/>
                <a:gd name="T92" fmla="*/ 416 w 1018"/>
                <a:gd name="T93" fmla="*/ 289 h 1017"/>
                <a:gd name="T94" fmla="*/ 371 w 1018"/>
                <a:gd name="T95" fmla="*/ 294 h 1017"/>
                <a:gd name="T96" fmla="*/ 350 w 1018"/>
                <a:gd name="T97" fmla="*/ 333 h 1017"/>
                <a:gd name="T98" fmla="*/ 380 w 1018"/>
                <a:gd name="T99" fmla="*/ 377 h 1017"/>
                <a:gd name="T100" fmla="*/ 197 w 1018"/>
                <a:gd name="T101" fmla="*/ 286 h 1017"/>
                <a:gd name="T102" fmla="*/ 160 w 1018"/>
                <a:gd name="T103" fmla="*/ 324 h 1017"/>
                <a:gd name="T104" fmla="*/ 174 w 1018"/>
                <a:gd name="T105" fmla="*/ 367 h 1017"/>
                <a:gd name="T106" fmla="*/ 217 w 1018"/>
                <a:gd name="T107" fmla="*/ 380 h 1017"/>
                <a:gd name="T108" fmla="*/ 254 w 1018"/>
                <a:gd name="T109" fmla="*/ 343 h 1017"/>
                <a:gd name="T110" fmla="*/ 240 w 1018"/>
                <a:gd name="T111" fmla="*/ 300 h 1017"/>
                <a:gd name="T112" fmla="*/ 589 w 1018"/>
                <a:gd name="T113" fmla="*/ 380 h 1017"/>
                <a:gd name="T114" fmla="*/ 629 w 1018"/>
                <a:gd name="T115" fmla="*/ 360 h 1017"/>
                <a:gd name="T116" fmla="*/ 633 w 1018"/>
                <a:gd name="T117" fmla="*/ 315 h 1017"/>
                <a:gd name="T118" fmla="*/ 589 w 1018"/>
                <a:gd name="T119" fmla="*/ 286 h 1017"/>
                <a:gd name="T120" fmla="*/ 549 w 1018"/>
                <a:gd name="T121" fmla="*/ 306 h 1017"/>
                <a:gd name="T122" fmla="*/ 545 w 1018"/>
                <a:gd name="T123" fmla="*/ 351 h 1017"/>
                <a:gd name="T124" fmla="*/ 589 w 1018"/>
                <a:gd name="T125" fmla="*/ 380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8" h="1017">
                  <a:moveTo>
                    <a:pt x="927" y="223"/>
                  </a:moveTo>
                  <a:lnTo>
                    <a:pt x="792" y="223"/>
                  </a:lnTo>
                  <a:lnTo>
                    <a:pt x="792" y="86"/>
                  </a:lnTo>
                  <a:lnTo>
                    <a:pt x="792" y="86"/>
                  </a:lnTo>
                  <a:lnTo>
                    <a:pt x="791" y="78"/>
                  </a:lnTo>
                  <a:lnTo>
                    <a:pt x="789" y="69"/>
                  </a:lnTo>
                  <a:lnTo>
                    <a:pt x="787" y="61"/>
                  </a:lnTo>
                  <a:lnTo>
                    <a:pt x="784" y="53"/>
                  </a:lnTo>
                  <a:lnTo>
                    <a:pt x="780" y="45"/>
                  </a:lnTo>
                  <a:lnTo>
                    <a:pt x="776" y="38"/>
                  </a:lnTo>
                  <a:lnTo>
                    <a:pt x="770" y="31"/>
                  </a:lnTo>
                  <a:lnTo>
                    <a:pt x="765" y="25"/>
                  </a:lnTo>
                  <a:lnTo>
                    <a:pt x="758" y="19"/>
                  </a:lnTo>
                  <a:lnTo>
                    <a:pt x="751" y="15"/>
                  </a:lnTo>
                  <a:lnTo>
                    <a:pt x="743" y="10"/>
                  </a:lnTo>
                  <a:lnTo>
                    <a:pt x="736" y="6"/>
                  </a:lnTo>
                  <a:lnTo>
                    <a:pt x="727" y="3"/>
                  </a:lnTo>
                  <a:lnTo>
                    <a:pt x="719" y="1"/>
                  </a:lnTo>
                  <a:lnTo>
                    <a:pt x="709" y="0"/>
                  </a:lnTo>
                  <a:lnTo>
                    <a:pt x="699" y="0"/>
                  </a:lnTo>
                  <a:lnTo>
                    <a:pt x="92" y="0"/>
                  </a:lnTo>
                  <a:lnTo>
                    <a:pt x="92" y="0"/>
                  </a:lnTo>
                  <a:lnTo>
                    <a:pt x="82" y="0"/>
                  </a:lnTo>
                  <a:lnTo>
                    <a:pt x="73" y="1"/>
                  </a:lnTo>
                  <a:lnTo>
                    <a:pt x="64" y="3"/>
                  </a:lnTo>
                  <a:lnTo>
                    <a:pt x="56" y="6"/>
                  </a:lnTo>
                  <a:lnTo>
                    <a:pt x="48" y="10"/>
                  </a:lnTo>
                  <a:lnTo>
                    <a:pt x="41" y="15"/>
                  </a:lnTo>
                  <a:lnTo>
                    <a:pt x="33" y="19"/>
                  </a:lnTo>
                  <a:lnTo>
                    <a:pt x="27" y="25"/>
                  </a:lnTo>
                  <a:lnTo>
                    <a:pt x="21" y="31"/>
                  </a:lnTo>
                  <a:lnTo>
                    <a:pt x="16" y="38"/>
                  </a:lnTo>
                  <a:lnTo>
                    <a:pt x="12" y="45"/>
                  </a:lnTo>
                  <a:lnTo>
                    <a:pt x="7" y="53"/>
                  </a:lnTo>
                  <a:lnTo>
                    <a:pt x="4" y="61"/>
                  </a:lnTo>
                  <a:lnTo>
                    <a:pt x="2" y="69"/>
                  </a:lnTo>
                  <a:lnTo>
                    <a:pt x="1" y="78"/>
                  </a:lnTo>
                  <a:lnTo>
                    <a:pt x="0" y="86"/>
                  </a:lnTo>
                  <a:lnTo>
                    <a:pt x="0" y="698"/>
                  </a:lnTo>
                  <a:lnTo>
                    <a:pt x="0" y="698"/>
                  </a:lnTo>
                  <a:lnTo>
                    <a:pt x="1" y="708"/>
                  </a:lnTo>
                  <a:lnTo>
                    <a:pt x="2" y="716"/>
                  </a:lnTo>
                  <a:lnTo>
                    <a:pt x="4" y="726"/>
                  </a:lnTo>
                  <a:lnTo>
                    <a:pt x="7" y="735"/>
                  </a:lnTo>
                  <a:lnTo>
                    <a:pt x="12" y="743"/>
                  </a:lnTo>
                  <a:lnTo>
                    <a:pt x="16" y="751"/>
                  </a:lnTo>
                  <a:lnTo>
                    <a:pt x="21" y="758"/>
                  </a:lnTo>
                  <a:lnTo>
                    <a:pt x="28" y="766"/>
                  </a:lnTo>
                  <a:lnTo>
                    <a:pt x="28" y="766"/>
                  </a:lnTo>
                  <a:lnTo>
                    <a:pt x="35" y="772"/>
                  </a:lnTo>
                  <a:lnTo>
                    <a:pt x="43" y="777"/>
                  </a:lnTo>
                  <a:lnTo>
                    <a:pt x="51" y="782"/>
                  </a:lnTo>
                  <a:lnTo>
                    <a:pt x="59" y="786"/>
                  </a:lnTo>
                  <a:lnTo>
                    <a:pt x="67" y="789"/>
                  </a:lnTo>
                  <a:lnTo>
                    <a:pt x="77" y="791"/>
                  </a:lnTo>
                  <a:lnTo>
                    <a:pt x="87" y="792"/>
                  </a:lnTo>
                  <a:lnTo>
                    <a:pt x="95" y="794"/>
                  </a:lnTo>
                  <a:lnTo>
                    <a:pt x="95" y="794"/>
                  </a:lnTo>
                  <a:lnTo>
                    <a:pt x="105" y="792"/>
                  </a:lnTo>
                  <a:lnTo>
                    <a:pt x="115" y="791"/>
                  </a:lnTo>
                  <a:lnTo>
                    <a:pt x="123" y="789"/>
                  </a:lnTo>
                  <a:lnTo>
                    <a:pt x="132" y="786"/>
                  </a:lnTo>
                  <a:lnTo>
                    <a:pt x="140" y="783"/>
                  </a:lnTo>
                  <a:lnTo>
                    <a:pt x="148" y="777"/>
                  </a:lnTo>
                  <a:lnTo>
                    <a:pt x="155" y="772"/>
                  </a:lnTo>
                  <a:lnTo>
                    <a:pt x="163" y="766"/>
                  </a:lnTo>
                  <a:lnTo>
                    <a:pt x="230" y="700"/>
                  </a:lnTo>
                  <a:lnTo>
                    <a:pt x="230" y="700"/>
                  </a:lnTo>
                  <a:lnTo>
                    <a:pt x="236" y="713"/>
                  </a:lnTo>
                  <a:lnTo>
                    <a:pt x="243" y="726"/>
                  </a:lnTo>
                  <a:lnTo>
                    <a:pt x="252" y="737"/>
                  </a:lnTo>
                  <a:lnTo>
                    <a:pt x="263" y="745"/>
                  </a:lnTo>
                  <a:lnTo>
                    <a:pt x="276" y="753"/>
                  </a:lnTo>
                  <a:lnTo>
                    <a:pt x="288" y="759"/>
                  </a:lnTo>
                  <a:lnTo>
                    <a:pt x="303" y="762"/>
                  </a:lnTo>
                  <a:lnTo>
                    <a:pt x="318" y="763"/>
                  </a:lnTo>
                  <a:lnTo>
                    <a:pt x="589" y="763"/>
                  </a:lnTo>
                  <a:lnTo>
                    <a:pt x="589" y="763"/>
                  </a:lnTo>
                  <a:lnTo>
                    <a:pt x="597" y="763"/>
                  </a:lnTo>
                  <a:lnTo>
                    <a:pt x="605" y="765"/>
                  </a:lnTo>
                  <a:lnTo>
                    <a:pt x="612" y="767"/>
                  </a:lnTo>
                  <a:lnTo>
                    <a:pt x="620" y="770"/>
                  </a:lnTo>
                  <a:lnTo>
                    <a:pt x="626" y="773"/>
                  </a:lnTo>
                  <a:lnTo>
                    <a:pt x="634" y="777"/>
                  </a:lnTo>
                  <a:lnTo>
                    <a:pt x="640" y="782"/>
                  </a:lnTo>
                  <a:lnTo>
                    <a:pt x="646" y="787"/>
                  </a:lnTo>
                  <a:lnTo>
                    <a:pt x="855" y="989"/>
                  </a:lnTo>
                  <a:lnTo>
                    <a:pt x="855" y="989"/>
                  </a:lnTo>
                  <a:lnTo>
                    <a:pt x="862" y="995"/>
                  </a:lnTo>
                  <a:lnTo>
                    <a:pt x="870" y="1001"/>
                  </a:lnTo>
                  <a:lnTo>
                    <a:pt x="877" y="1006"/>
                  </a:lnTo>
                  <a:lnTo>
                    <a:pt x="886" y="1010"/>
                  </a:lnTo>
                  <a:lnTo>
                    <a:pt x="895" y="1012"/>
                  </a:lnTo>
                  <a:lnTo>
                    <a:pt x="903" y="1016"/>
                  </a:lnTo>
                  <a:lnTo>
                    <a:pt x="913" y="1017"/>
                  </a:lnTo>
                  <a:lnTo>
                    <a:pt x="923" y="1017"/>
                  </a:lnTo>
                  <a:lnTo>
                    <a:pt x="923" y="1017"/>
                  </a:lnTo>
                  <a:lnTo>
                    <a:pt x="932" y="1017"/>
                  </a:lnTo>
                  <a:lnTo>
                    <a:pt x="941" y="1016"/>
                  </a:lnTo>
                  <a:lnTo>
                    <a:pt x="950" y="1012"/>
                  </a:lnTo>
                  <a:lnTo>
                    <a:pt x="959" y="1010"/>
                  </a:lnTo>
                  <a:lnTo>
                    <a:pt x="968" y="1006"/>
                  </a:lnTo>
                  <a:lnTo>
                    <a:pt x="975" y="1001"/>
                  </a:lnTo>
                  <a:lnTo>
                    <a:pt x="983" y="995"/>
                  </a:lnTo>
                  <a:lnTo>
                    <a:pt x="990" y="989"/>
                  </a:lnTo>
                  <a:lnTo>
                    <a:pt x="990" y="989"/>
                  </a:lnTo>
                  <a:lnTo>
                    <a:pt x="997" y="982"/>
                  </a:lnTo>
                  <a:lnTo>
                    <a:pt x="1002" y="975"/>
                  </a:lnTo>
                  <a:lnTo>
                    <a:pt x="1006" y="966"/>
                  </a:lnTo>
                  <a:lnTo>
                    <a:pt x="1011" y="958"/>
                  </a:lnTo>
                  <a:lnTo>
                    <a:pt x="1014" y="949"/>
                  </a:lnTo>
                  <a:lnTo>
                    <a:pt x="1016" y="941"/>
                  </a:lnTo>
                  <a:lnTo>
                    <a:pt x="1017" y="931"/>
                  </a:lnTo>
                  <a:lnTo>
                    <a:pt x="1018" y="921"/>
                  </a:lnTo>
                  <a:lnTo>
                    <a:pt x="1018" y="311"/>
                  </a:lnTo>
                  <a:lnTo>
                    <a:pt x="1018" y="311"/>
                  </a:lnTo>
                  <a:lnTo>
                    <a:pt x="1017" y="301"/>
                  </a:lnTo>
                  <a:lnTo>
                    <a:pt x="1016" y="292"/>
                  </a:lnTo>
                  <a:lnTo>
                    <a:pt x="1014" y="284"/>
                  </a:lnTo>
                  <a:lnTo>
                    <a:pt x="1011" y="276"/>
                  </a:lnTo>
                  <a:lnTo>
                    <a:pt x="1007" y="269"/>
                  </a:lnTo>
                  <a:lnTo>
                    <a:pt x="1002" y="261"/>
                  </a:lnTo>
                  <a:lnTo>
                    <a:pt x="997" y="255"/>
                  </a:lnTo>
                  <a:lnTo>
                    <a:pt x="991" y="248"/>
                  </a:lnTo>
                  <a:lnTo>
                    <a:pt x="985" y="243"/>
                  </a:lnTo>
                  <a:lnTo>
                    <a:pt x="977" y="238"/>
                  </a:lnTo>
                  <a:lnTo>
                    <a:pt x="970" y="233"/>
                  </a:lnTo>
                  <a:lnTo>
                    <a:pt x="962" y="230"/>
                  </a:lnTo>
                  <a:lnTo>
                    <a:pt x="954" y="227"/>
                  </a:lnTo>
                  <a:lnTo>
                    <a:pt x="945" y="225"/>
                  </a:lnTo>
                  <a:lnTo>
                    <a:pt x="935" y="224"/>
                  </a:lnTo>
                  <a:lnTo>
                    <a:pt x="927" y="223"/>
                  </a:lnTo>
                  <a:lnTo>
                    <a:pt x="927" y="223"/>
                  </a:lnTo>
                  <a:close/>
                  <a:moveTo>
                    <a:pt x="118" y="721"/>
                  </a:moveTo>
                  <a:lnTo>
                    <a:pt x="118" y="721"/>
                  </a:lnTo>
                  <a:lnTo>
                    <a:pt x="114" y="725"/>
                  </a:lnTo>
                  <a:lnTo>
                    <a:pt x="108" y="727"/>
                  </a:lnTo>
                  <a:lnTo>
                    <a:pt x="102" y="729"/>
                  </a:lnTo>
                  <a:lnTo>
                    <a:pt x="95" y="729"/>
                  </a:lnTo>
                  <a:lnTo>
                    <a:pt x="90" y="729"/>
                  </a:lnTo>
                  <a:lnTo>
                    <a:pt x="83" y="727"/>
                  </a:lnTo>
                  <a:lnTo>
                    <a:pt x="78" y="725"/>
                  </a:lnTo>
                  <a:lnTo>
                    <a:pt x="73" y="721"/>
                  </a:lnTo>
                  <a:lnTo>
                    <a:pt x="73" y="721"/>
                  </a:lnTo>
                  <a:lnTo>
                    <a:pt x="70" y="715"/>
                  </a:lnTo>
                  <a:lnTo>
                    <a:pt x="66" y="710"/>
                  </a:lnTo>
                  <a:lnTo>
                    <a:pt x="64" y="704"/>
                  </a:lnTo>
                  <a:lnTo>
                    <a:pt x="64" y="698"/>
                  </a:lnTo>
                  <a:lnTo>
                    <a:pt x="64" y="86"/>
                  </a:lnTo>
                  <a:lnTo>
                    <a:pt x="64" y="86"/>
                  </a:lnTo>
                  <a:lnTo>
                    <a:pt x="64" y="82"/>
                  </a:lnTo>
                  <a:lnTo>
                    <a:pt x="66" y="78"/>
                  </a:lnTo>
                  <a:lnTo>
                    <a:pt x="68" y="74"/>
                  </a:lnTo>
                  <a:lnTo>
                    <a:pt x="72" y="70"/>
                  </a:lnTo>
                  <a:lnTo>
                    <a:pt x="76" y="67"/>
                  </a:lnTo>
                  <a:lnTo>
                    <a:pt x="80" y="65"/>
                  </a:lnTo>
                  <a:lnTo>
                    <a:pt x="86" y="63"/>
                  </a:lnTo>
                  <a:lnTo>
                    <a:pt x="92" y="63"/>
                  </a:lnTo>
                  <a:lnTo>
                    <a:pt x="699" y="63"/>
                  </a:lnTo>
                  <a:lnTo>
                    <a:pt x="699" y="63"/>
                  </a:lnTo>
                  <a:lnTo>
                    <a:pt x="706" y="63"/>
                  </a:lnTo>
                  <a:lnTo>
                    <a:pt x="711" y="65"/>
                  </a:lnTo>
                  <a:lnTo>
                    <a:pt x="715" y="67"/>
                  </a:lnTo>
                  <a:lnTo>
                    <a:pt x="720" y="70"/>
                  </a:lnTo>
                  <a:lnTo>
                    <a:pt x="723" y="74"/>
                  </a:lnTo>
                  <a:lnTo>
                    <a:pt x="725" y="78"/>
                  </a:lnTo>
                  <a:lnTo>
                    <a:pt x="727" y="82"/>
                  </a:lnTo>
                  <a:lnTo>
                    <a:pt x="727" y="86"/>
                  </a:lnTo>
                  <a:lnTo>
                    <a:pt x="727" y="452"/>
                  </a:lnTo>
                  <a:lnTo>
                    <a:pt x="727" y="452"/>
                  </a:lnTo>
                  <a:lnTo>
                    <a:pt x="727" y="458"/>
                  </a:lnTo>
                  <a:lnTo>
                    <a:pt x="725" y="462"/>
                  </a:lnTo>
                  <a:lnTo>
                    <a:pt x="723" y="466"/>
                  </a:lnTo>
                  <a:lnTo>
                    <a:pt x="720" y="470"/>
                  </a:lnTo>
                  <a:lnTo>
                    <a:pt x="715" y="473"/>
                  </a:lnTo>
                  <a:lnTo>
                    <a:pt x="711" y="475"/>
                  </a:lnTo>
                  <a:lnTo>
                    <a:pt x="706" y="476"/>
                  </a:lnTo>
                  <a:lnTo>
                    <a:pt x="699" y="476"/>
                  </a:lnTo>
                  <a:lnTo>
                    <a:pt x="429" y="476"/>
                  </a:lnTo>
                  <a:lnTo>
                    <a:pt x="429" y="476"/>
                  </a:lnTo>
                  <a:lnTo>
                    <a:pt x="415" y="477"/>
                  </a:lnTo>
                  <a:lnTo>
                    <a:pt x="401" y="479"/>
                  </a:lnTo>
                  <a:lnTo>
                    <a:pt x="387" y="482"/>
                  </a:lnTo>
                  <a:lnTo>
                    <a:pt x="374" y="487"/>
                  </a:lnTo>
                  <a:lnTo>
                    <a:pt x="361" y="493"/>
                  </a:lnTo>
                  <a:lnTo>
                    <a:pt x="350" y="501"/>
                  </a:lnTo>
                  <a:lnTo>
                    <a:pt x="339" y="508"/>
                  </a:lnTo>
                  <a:lnTo>
                    <a:pt x="328" y="518"/>
                  </a:lnTo>
                  <a:lnTo>
                    <a:pt x="118" y="721"/>
                  </a:lnTo>
                  <a:close/>
                  <a:moveTo>
                    <a:pt x="955" y="921"/>
                  </a:moveTo>
                  <a:lnTo>
                    <a:pt x="955" y="921"/>
                  </a:lnTo>
                  <a:lnTo>
                    <a:pt x="954" y="928"/>
                  </a:lnTo>
                  <a:lnTo>
                    <a:pt x="951" y="934"/>
                  </a:lnTo>
                  <a:lnTo>
                    <a:pt x="949" y="939"/>
                  </a:lnTo>
                  <a:lnTo>
                    <a:pt x="945" y="944"/>
                  </a:lnTo>
                  <a:lnTo>
                    <a:pt x="945" y="944"/>
                  </a:lnTo>
                  <a:lnTo>
                    <a:pt x="940" y="948"/>
                  </a:lnTo>
                  <a:lnTo>
                    <a:pt x="934" y="951"/>
                  </a:lnTo>
                  <a:lnTo>
                    <a:pt x="929" y="952"/>
                  </a:lnTo>
                  <a:lnTo>
                    <a:pt x="923" y="953"/>
                  </a:lnTo>
                  <a:lnTo>
                    <a:pt x="916" y="952"/>
                  </a:lnTo>
                  <a:lnTo>
                    <a:pt x="911" y="951"/>
                  </a:lnTo>
                  <a:lnTo>
                    <a:pt x="904" y="948"/>
                  </a:lnTo>
                  <a:lnTo>
                    <a:pt x="900" y="944"/>
                  </a:lnTo>
                  <a:lnTo>
                    <a:pt x="691" y="742"/>
                  </a:lnTo>
                  <a:lnTo>
                    <a:pt x="691" y="742"/>
                  </a:lnTo>
                  <a:lnTo>
                    <a:pt x="680" y="732"/>
                  </a:lnTo>
                  <a:lnTo>
                    <a:pt x="668" y="724"/>
                  </a:lnTo>
                  <a:lnTo>
                    <a:pt x="656" y="716"/>
                  </a:lnTo>
                  <a:lnTo>
                    <a:pt x="645" y="711"/>
                  </a:lnTo>
                  <a:lnTo>
                    <a:pt x="631" y="706"/>
                  </a:lnTo>
                  <a:lnTo>
                    <a:pt x="618" y="702"/>
                  </a:lnTo>
                  <a:lnTo>
                    <a:pt x="604" y="700"/>
                  </a:lnTo>
                  <a:lnTo>
                    <a:pt x="589" y="700"/>
                  </a:lnTo>
                  <a:lnTo>
                    <a:pt x="318" y="700"/>
                  </a:lnTo>
                  <a:lnTo>
                    <a:pt x="318" y="700"/>
                  </a:lnTo>
                  <a:lnTo>
                    <a:pt x="313" y="699"/>
                  </a:lnTo>
                  <a:lnTo>
                    <a:pt x="308" y="698"/>
                  </a:lnTo>
                  <a:lnTo>
                    <a:pt x="302" y="696"/>
                  </a:lnTo>
                  <a:lnTo>
                    <a:pt x="298" y="693"/>
                  </a:lnTo>
                  <a:lnTo>
                    <a:pt x="295" y="689"/>
                  </a:lnTo>
                  <a:lnTo>
                    <a:pt x="293" y="685"/>
                  </a:lnTo>
                  <a:lnTo>
                    <a:pt x="291" y="681"/>
                  </a:lnTo>
                  <a:lnTo>
                    <a:pt x="291" y="677"/>
                  </a:lnTo>
                  <a:lnTo>
                    <a:pt x="291" y="642"/>
                  </a:lnTo>
                  <a:lnTo>
                    <a:pt x="372" y="563"/>
                  </a:lnTo>
                  <a:lnTo>
                    <a:pt x="372" y="563"/>
                  </a:lnTo>
                  <a:lnTo>
                    <a:pt x="379" y="557"/>
                  </a:lnTo>
                  <a:lnTo>
                    <a:pt x="385" y="553"/>
                  </a:lnTo>
                  <a:lnTo>
                    <a:pt x="391" y="549"/>
                  </a:lnTo>
                  <a:lnTo>
                    <a:pt x="398" y="546"/>
                  </a:lnTo>
                  <a:lnTo>
                    <a:pt x="405" y="544"/>
                  </a:lnTo>
                  <a:lnTo>
                    <a:pt x="413" y="541"/>
                  </a:lnTo>
                  <a:lnTo>
                    <a:pt x="420" y="540"/>
                  </a:lnTo>
                  <a:lnTo>
                    <a:pt x="429" y="540"/>
                  </a:lnTo>
                  <a:lnTo>
                    <a:pt x="699" y="540"/>
                  </a:lnTo>
                  <a:lnTo>
                    <a:pt x="699" y="540"/>
                  </a:lnTo>
                  <a:lnTo>
                    <a:pt x="709" y="539"/>
                  </a:lnTo>
                  <a:lnTo>
                    <a:pt x="719" y="538"/>
                  </a:lnTo>
                  <a:lnTo>
                    <a:pt x="727" y="536"/>
                  </a:lnTo>
                  <a:lnTo>
                    <a:pt x="736" y="533"/>
                  </a:lnTo>
                  <a:lnTo>
                    <a:pt x="743" y="530"/>
                  </a:lnTo>
                  <a:lnTo>
                    <a:pt x="751" y="525"/>
                  </a:lnTo>
                  <a:lnTo>
                    <a:pt x="758" y="520"/>
                  </a:lnTo>
                  <a:lnTo>
                    <a:pt x="765" y="515"/>
                  </a:lnTo>
                  <a:lnTo>
                    <a:pt x="770" y="508"/>
                  </a:lnTo>
                  <a:lnTo>
                    <a:pt x="776" y="502"/>
                  </a:lnTo>
                  <a:lnTo>
                    <a:pt x="780" y="494"/>
                  </a:lnTo>
                  <a:lnTo>
                    <a:pt x="784" y="487"/>
                  </a:lnTo>
                  <a:lnTo>
                    <a:pt x="787" y="478"/>
                  </a:lnTo>
                  <a:lnTo>
                    <a:pt x="789" y="471"/>
                  </a:lnTo>
                  <a:lnTo>
                    <a:pt x="791" y="461"/>
                  </a:lnTo>
                  <a:lnTo>
                    <a:pt x="792" y="452"/>
                  </a:lnTo>
                  <a:lnTo>
                    <a:pt x="792" y="286"/>
                  </a:lnTo>
                  <a:lnTo>
                    <a:pt x="927" y="286"/>
                  </a:lnTo>
                  <a:lnTo>
                    <a:pt x="927" y="286"/>
                  </a:lnTo>
                  <a:lnTo>
                    <a:pt x="932" y="287"/>
                  </a:lnTo>
                  <a:lnTo>
                    <a:pt x="938" y="288"/>
                  </a:lnTo>
                  <a:lnTo>
                    <a:pt x="942" y="290"/>
                  </a:lnTo>
                  <a:lnTo>
                    <a:pt x="946" y="294"/>
                  </a:lnTo>
                  <a:lnTo>
                    <a:pt x="949" y="297"/>
                  </a:lnTo>
                  <a:lnTo>
                    <a:pt x="953" y="301"/>
                  </a:lnTo>
                  <a:lnTo>
                    <a:pt x="954" y="305"/>
                  </a:lnTo>
                  <a:lnTo>
                    <a:pt x="955" y="311"/>
                  </a:lnTo>
                  <a:lnTo>
                    <a:pt x="955" y="921"/>
                  </a:lnTo>
                  <a:close/>
                  <a:moveTo>
                    <a:pt x="398" y="380"/>
                  </a:moveTo>
                  <a:lnTo>
                    <a:pt x="398" y="380"/>
                  </a:lnTo>
                  <a:lnTo>
                    <a:pt x="408" y="380"/>
                  </a:lnTo>
                  <a:lnTo>
                    <a:pt x="416" y="377"/>
                  </a:lnTo>
                  <a:lnTo>
                    <a:pt x="425" y="373"/>
                  </a:lnTo>
                  <a:lnTo>
                    <a:pt x="431" y="367"/>
                  </a:lnTo>
                  <a:lnTo>
                    <a:pt x="438" y="360"/>
                  </a:lnTo>
                  <a:lnTo>
                    <a:pt x="442" y="351"/>
                  </a:lnTo>
                  <a:lnTo>
                    <a:pt x="444" y="343"/>
                  </a:lnTo>
                  <a:lnTo>
                    <a:pt x="445" y="333"/>
                  </a:lnTo>
                  <a:lnTo>
                    <a:pt x="445" y="333"/>
                  </a:lnTo>
                  <a:lnTo>
                    <a:pt x="444" y="324"/>
                  </a:lnTo>
                  <a:lnTo>
                    <a:pt x="442" y="315"/>
                  </a:lnTo>
                  <a:lnTo>
                    <a:pt x="438" y="306"/>
                  </a:lnTo>
                  <a:lnTo>
                    <a:pt x="431" y="300"/>
                  </a:lnTo>
                  <a:lnTo>
                    <a:pt x="425" y="294"/>
                  </a:lnTo>
                  <a:lnTo>
                    <a:pt x="416" y="289"/>
                  </a:lnTo>
                  <a:lnTo>
                    <a:pt x="408" y="286"/>
                  </a:lnTo>
                  <a:lnTo>
                    <a:pt x="398" y="286"/>
                  </a:lnTo>
                  <a:lnTo>
                    <a:pt x="398" y="286"/>
                  </a:lnTo>
                  <a:lnTo>
                    <a:pt x="388" y="286"/>
                  </a:lnTo>
                  <a:lnTo>
                    <a:pt x="380" y="289"/>
                  </a:lnTo>
                  <a:lnTo>
                    <a:pt x="371" y="294"/>
                  </a:lnTo>
                  <a:lnTo>
                    <a:pt x="364" y="300"/>
                  </a:lnTo>
                  <a:lnTo>
                    <a:pt x="358" y="306"/>
                  </a:lnTo>
                  <a:lnTo>
                    <a:pt x="354" y="315"/>
                  </a:lnTo>
                  <a:lnTo>
                    <a:pt x="351" y="324"/>
                  </a:lnTo>
                  <a:lnTo>
                    <a:pt x="350" y="333"/>
                  </a:lnTo>
                  <a:lnTo>
                    <a:pt x="350" y="333"/>
                  </a:lnTo>
                  <a:lnTo>
                    <a:pt x="351" y="343"/>
                  </a:lnTo>
                  <a:lnTo>
                    <a:pt x="354" y="351"/>
                  </a:lnTo>
                  <a:lnTo>
                    <a:pt x="358" y="360"/>
                  </a:lnTo>
                  <a:lnTo>
                    <a:pt x="364" y="367"/>
                  </a:lnTo>
                  <a:lnTo>
                    <a:pt x="371" y="373"/>
                  </a:lnTo>
                  <a:lnTo>
                    <a:pt x="380" y="377"/>
                  </a:lnTo>
                  <a:lnTo>
                    <a:pt x="388" y="380"/>
                  </a:lnTo>
                  <a:lnTo>
                    <a:pt x="398" y="380"/>
                  </a:lnTo>
                  <a:lnTo>
                    <a:pt x="398" y="380"/>
                  </a:lnTo>
                  <a:close/>
                  <a:moveTo>
                    <a:pt x="207" y="286"/>
                  </a:moveTo>
                  <a:lnTo>
                    <a:pt x="207" y="286"/>
                  </a:lnTo>
                  <a:lnTo>
                    <a:pt x="197" y="286"/>
                  </a:lnTo>
                  <a:lnTo>
                    <a:pt x="189" y="289"/>
                  </a:lnTo>
                  <a:lnTo>
                    <a:pt x="180" y="294"/>
                  </a:lnTo>
                  <a:lnTo>
                    <a:pt x="174" y="300"/>
                  </a:lnTo>
                  <a:lnTo>
                    <a:pt x="167" y="306"/>
                  </a:lnTo>
                  <a:lnTo>
                    <a:pt x="163" y="315"/>
                  </a:lnTo>
                  <a:lnTo>
                    <a:pt x="160" y="324"/>
                  </a:lnTo>
                  <a:lnTo>
                    <a:pt x="160" y="333"/>
                  </a:lnTo>
                  <a:lnTo>
                    <a:pt x="160" y="333"/>
                  </a:lnTo>
                  <a:lnTo>
                    <a:pt x="160" y="343"/>
                  </a:lnTo>
                  <a:lnTo>
                    <a:pt x="163" y="351"/>
                  </a:lnTo>
                  <a:lnTo>
                    <a:pt x="167" y="360"/>
                  </a:lnTo>
                  <a:lnTo>
                    <a:pt x="174" y="367"/>
                  </a:lnTo>
                  <a:lnTo>
                    <a:pt x="180" y="373"/>
                  </a:lnTo>
                  <a:lnTo>
                    <a:pt x="189" y="377"/>
                  </a:lnTo>
                  <a:lnTo>
                    <a:pt x="197" y="380"/>
                  </a:lnTo>
                  <a:lnTo>
                    <a:pt x="207" y="380"/>
                  </a:lnTo>
                  <a:lnTo>
                    <a:pt x="207" y="380"/>
                  </a:lnTo>
                  <a:lnTo>
                    <a:pt x="217" y="380"/>
                  </a:lnTo>
                  <a:lnTo>
                    <a:pt x="225" y="377"/>
                  </a:lnTo>
                  <a:lnTo>
                    <a:pt x="234" y="373"/>
                  </a:lnTo>
                  <a:lnTo>
                    <a:pt x="240" y="367"/>
                  </a:lnTo>
                  <a:lnTo>
                    <a:pt x="247" y="360"/>
                  </a:lnTo>
                  <a:lnTo>
                    <a:pt x="251" y="351"/>
                  </a:lnTo>
                  <a:lnTo>
                    <a:pt x="254" y="343"/>
                  </a:lnTo>
                  <a:lnTo>
                    <a:pt x="254" y="333"/>
                  </a:lnTo>
                  <a:lnTo>
                    <a:pt x="254" y="333"/>
                  </a:lnTo>
                  <a:lnTo>
                    <a:pt x="254" y="324"/>
                  </a:lnTo>
                  <a:lnTo>
                    <a:pt x="251" y="315"/>
                  </a:lnTo>
                  <a:lnTo>
                    <a:pt x="247" y="306"/>
                  </a:lnTo>
                  <a:lnTo>
                    <a:pt x="240" y="300"/>
                  </a:lnTo>
                  <a:lnTo>
                    <a:pt x="234" y="294"/>
                  </a:lnTo>
                  <a:lnTo>
                    <a:pt x="225" y="289"/>
                  </a:lnTo>
                  <a:lnTo>
                    <a:pt x="217" y="286"/>
                  </a:lnTo>
                  <a:lnTo>
                    <a:pt x="207" y="286"/>
                  </a:lnTo>
                  <a:lnTo>
                    <a:pt x="207" y="286"/>
                  </a:lnTo>
                  <a:close/>
                  <a:moveTo>
                    <a:pt x="589" y="380"/>
                  </a:moveTo>
                  <a:lnTo>
                    <a:pt x="589" y="380"/>
                  </a:lnTo>
                  <a:lnTo>
                    <a:pt x="598" y="380"/>
                  </a:lnTo>
                  <a:lnTo>
                    <a:pt x="607" y="377"/>
                  </a:lnTo>
                  <a:lnTo>
                    <a:pt x="616" y="373"/>
                  </a:lnTo>
                  <a:lnTo>
                    <a:pt x="622" y="367"/>
                  </a:lnTo>
                  <a:lnTo>
                    <a:pt x="629" y="360"/>
                  </a:lnTo>
                  <a:lnTo>
                    <a:pt x="633" y="351"/>
                  </a:lnTo>
                  <a:lnTo>
                    <a:pt x="635" y="343"/>
                  </a:lnTo>
                  <a:lnTo>
                    <a:pt x="636" y="333"/>
                  </a:lnTo>
                  <a:lnTo>
                    <a:pt x="636" y="333"/>
                  </a:lnTo>
                  <a:lnTo>
                    <a:pt x="635" y="324"/>
                  </a:lnTo>
                  <a:lnTo>
                    <a:pt x="633" y="315"/>
                  </a:lnTo>
                  <a:lnTo>
                    <a:pt x="629" y="306"/>
                  </a:lnTo>
                  <a:lnTo>
                    <a:pt x="622" y="300"/>
                  </a:lnTo>
                  <a:lnTo>
                    <a:pt x="616" y="294"/>
                  </a:lnTo>
                  <a:lnTo>
                    <a:pt x="607" y="289"/>
                  </a:lnTo>
                  <a:lnTo>
                    <a:pt x="598" y="286"/>
                  </a:lnTo>
                  <a:lnTo>
                    <a:pt x="589" y="286"/>
                  </a:lnTo>
                  <a:lnTo>
                    <a:pt x="589" y="286"/>
                  </a:lnTo>
                  <a:lnTo>
                    <a:pt x="579" y="286"/>
                  </a:lnTo>
                  <a:lnTo>
                    <a:pt x="570" y="289"/>
                  </a:lnTo>
                  <a:lnTo>
                    <a:pt x="562" y="294"/>
                  </a:lnTo>
                  <a:lnTo>
                    <a:pt x="554" y="300"/>
                  </a:lnTo>
                  <a:lnTo>
                    <a:pt x="549" y="306"/>
                  </a:lnTo>
                  <a:lnTo>
                    <a:pt x="545" y="315"/>
                  </a:lnTo>
                  <a:lnTo>
                    <a:pt x="542" y="324"/>
                  </a:lnTo>
                  <a:lnTo>
                    <a:pt x="541" y="333"/>
                  </a:lnTo>
                  <a:lnTo>
                    <a:pt x="541" y="333"/>
                  </a:lnTo>
                  <a:lnTo>
                    <a:pt x="542" y="343"/>
                  </a:lnTo>
                  <a:lnTo>
                    <a:pt x="545" y="351"/>
                  </a:lnTo>
                  <a:lnTo>
                    <a:pt x="549" y="360"/>
                  </a:lnTo>
                  <a:lnTo>
                    <a:pt x="554" y="367"/>
                  </a:lnTo>
                  <a:lnTo>
                    <a:pt x="562" y="373"/>
                  </a:lnTo>
                  <a:lnTo>
                    <a:pt x="570" y="377"/>
                  </a:lnTo>
                  <a:lnTo>
                    <a:pt x="579" y="380"/>
                  </a:lnTo>
                  <a:lnTo>
                    <a:pt x="589" y="380"/>
                  </a:lnTo>
                  <a:lnTo>
                    <a:pt x="589" y="38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sp>
        <p:nvSpPr>
          <p:cNvPr id="61" name="矩形 60"/>
          <p:cNvSpPr/>
          <p:nvPr/>
        </p:nvSpPr>
        <p:spPr>
          <a:xfrm>
            <a:off x="1576732" y="1348765"/>
            <a:ext cx="800219" cy="461665"/>
          </a:xfrm>
          <a:prstGeom prst="rect">
            <a:avLst/>
          </a:prstGeom>
        </p:spPr>
        <p:txBody>
          <a:bodyPr wrap="none">
            <a:spAutoFit/>
          </a:bodyPr>
          <a:lstStyle/>
          <a:p>
            <a:pPr algn="ctr"/>
            <a:r>
              <a:rPr lang="en-US" altLang="zh-CN" dirty="0" smtClean="0">
                <a:solidFill>
                  <a:schemeClr val="tx1">
                    <a:lumMod val="65000"/>
                    <a:lumOff val="35000"/>
                  </a:schemeClr>
                </a:solidFill>
              </a:rPr>
              <a:t>35%</a:t>
            </a:r>
            <a:endParaRPr lang="zh-CN" altLang="en-US" dirty="0">
              <a:solidFill>
                <a:schemeClr val="tx1">
                  <a:lumMod val="65000"/>
                  <a:lumOff val="35000"/>
                </a:schemeClr>
              </a:solidFill>
            </a:endParaRPr>
          </a:p>
        </p:txBody>
      </p:sp>
      <p:sp>
        <p:nvSpPr>
          <p:cNvPr id="62" name="矩形 61"/>
          <p:cNvSpPr/>
          <p:nvPr/>
        </p:nvSpPr>
        <p:spPr>
          <a:xfrm>
            <a:off x="9809152" y="1548820"/>
            <a:ext cx="800219" cy="461665"/>
          </a:xfrm>
          <a:prstGeom prst="rect">
            <a:avLst/>
          </a:prstGeom>
        </p:spPr>
        <p:txBody>
          <a:bodyPr wrap="none">
            <a:spAutoFit/>
          </a:bodyPr>
          <a:lstStyle/>
          <a:p>
            <a:pPr algn="ctr"/>
            <a:r>
              <a:rPr lang="en-US" altLang="zh-CN" dirty="0" smtClean="0">
                <a:solidFill>
                  <a:schemeClr val="tx1">
                    <a:lumMod val="65000"/>
                    <a:lumOff val="35000"/>
                  </a:schemeClr>
                </a:solidFill>
              </a:rPr>
              <a:t>13%</a:t>
            </a:r>
            <a:endParaRPr lang="zh-CN" altLang="en-US" dirty="0">
              <a:solidFill>
                <a:schemeClr val="tx1">
                  <a:lumMod val="65000"/>
                  <a:lumOff val="35000"/>
                </a:schemeClr>
              </a:solidFill>
            </a:endParaRPr>
          </a:p>
        </p:txBody>
      </p:sp>
      <p:sp>
        <p:nvSpPr>
          <p:cNvPr id="63" name="矩形 62"/>
          <p:cNvSpPr/>
          <p:nvPr/>
        </p:nvSpPr>
        <p:spPr>
          <a:xfrm>
            <a:off x="839538" y="3083743"/>
            <a:ext cx="800219" cy="461665"/>
          </a:xfrm>
          <a:prstGeom prst="rect">
            <a:avLst/>
          </a:prstGeom>
        </p:spPr>
        <p:txBody>
          <a:bodyPr wrap="none">
            <a:spAutoFit/>
          </a:bodyPr>
          <a:lstStyle/>
          <a:p>
            <a:pPr algn="ctr"/>
            <a:r>
              <a:rPr lang="en-US" altLang="zh-CN" dirty="0" smtClean="0">
                <a:solidFill>
                  <a:schemeClr val="tx1">
                    <a:lumMod val="65000"/>
                    <a:lumOff val="35000"/>
                  </a:schemeClr>
                </a:solidFill>
              </a:rPr>
              <a:t>40%</a:t>
            </a:r>
            <a:endParaRPr lang="zh-CN" altLang="en-US" dirty="0">
              <a:solidFill>
                <a:schemeClr val="tx1">
                  <a:lumMod val="65000"/>
                  <a:lumOff val="35000"/>
                </a:schemeClr>
              </a:solidFill>
            </a:endParaRPr>
          </a:p>
        </p:txBody>
      </p:sp>
      <p:sp>
        <p:nvSpPr>
          <p:cNvPr id="64" name="矩形 63"/>
          <p:cNvSpPr/>
          <p:nvPr/>
        </p:nvSpPr>
        <p:spPr>
          <a:xfrm>
            <a:off x="10541989" y="3083743"/>
            <a:ext cx="800219" cy="461665"/>
          </a:xfrm>
          <a:prstGeom prst="rect">
            <a:avLst/>
          </a:prstGeom>
        </p:spPr>
        <p:txBody>
          <a:bodyPr wrap="none">
            <a:spAutoFit/>
          </a:bodyPr>
          <a:lstStyle/>
          <a:p>
            <a:pPr algn="ctr"/>
            <a:r>
              <a:rPr lang="en-US" altLang="zh-CN" dirty="0" smtClean="0">
                <a:solidFill>
                  <a:schemeClr val="tx1">
                    <a:lumMod val="65000"/>
                    <a:lumOff val="35000"/>
                  </a:schemeClr>
                </a:solidFill>
              </a:rPr>
              <a:t>38%</a:t>
            </a:r>
            <a:endParaRPr lang="zh-CN" altLang="en-US" dirty="0">
              <a:solidFill>
                <a:schemeClr val="tx1">
                  <a:lumMod val="65000"/>
                  <a:lumOff val="35000"/>
                </a:schemeClr>
              </a:solidFill>
            </a:endParaRPr>
          </a:p>
        </p:txBody>
      </p:sp>
      <p:sp>
        <p:nvSpPr>
          <p:cNvPr id="65" name="矩形 64"/>
          <p:cNvSpPr/>
          <p:nvPr/>
        </p:nvSpPr>
        <p:spPr>
          <a:xfrm>
            <a:off x="1576732" y="4618667"/>
            <a:ext cx="800219" cy="461665"/>
          </a:xfrm>
          <a:prstGeom prst="rect">
            <a:avLst/>
          </a:prstGeom>
        </p:spPr>
        <p:txBody>
          <a:bodyPr wrap="none">
            <a:spAutoFit/>
          </a:bodyPr>
          <a:lstStyle/>
          <a:p>
            <a:pPr algn="ctr"/>
            <a:r>
              <a:rPr lang="en-US" altLang="zh-CN" dirty="0" smtClean="0">
                <a:solidFill>
                  <a:schemeClr val="tx1">
                    <a:lumMod val="65000"/>
                    <a:lumOff val="35000"/>
                  </a:schemeClr>
                </a:solidFill>
              </a:rPr>
              <a:t>80%</a:t>
            </a:r>
            <a:endParaRPr lang="zh-CN" altLang="en-US" dirty="0">
              <a:solidFill>
                <a:schemeClr val="tx1">
                  <a:lumMod val="65000"/>
                  <a:lumOff val="35000"/>
                </a:schemeClr>
              </a:solidFill>
            </a:endParaRPr>
          </a:p>
        </p:txBody>
      </p:sp>
      <p:sp>
        <p:nvSpPr>
          <p:cNvPr id="66" name="矩形 65"/>
          <p:cNvSpPr/>
          <p:nvPr/>
        </p:nvSpPr>
        <p:spPr>
          <a:xfrm>
            <a:off x="9809152" y="4618667"/>
            <a:ext cx="800219" cy="461665"/>
          </a:xfrm>
          <a:prstGeom prst="rect">
            <a:avLst/>
          </a:prstGeom>
        </p:spPr>
        <p:txBody>
          <a:bodyPr wrap="none">
            <a:spAutoFit/>
          </a:bodyPr>
          <a:lstStyle/>
          <a:p>
            <a:pPr algn="ctr"/>
            <a:r>
              <a:rPr lang="en-US" altLang="zh-CN" dirty="0" smtClean="0">
                <a:solidFill>
                  <a:schemeClr val="tx1">
                    <a:lumMod val="65000"/>
                    <a:lumOff val="35000"/>
                  </a:schemeClr>
                </a:solidFill>
              </a:rPr>
              <a:t>13%</a:t>
            </a:r>
            <a:endParaRPr lang="zh-CN" altLang="en-US" dirty="0">
              <a:solidFill>
                <a:schemeClr val="tx1">
                  <a:lumMod val="65000"/>
                  <a:lumOff val="35000"/>
                </a:schemeClr>
              </a:solidFill>
            </a:endParaRPr>
          </a:p>
        </p:txBody>
      </p:sp>
      <p:sp>
        <p:nvSpPr>
          <p:cNvPr id="67" name="矩形 66"/>
          <p:cNvSpPr/>
          <p:nvPr/>
        </p:nvSpPr>
        <p:spPr>
          <a:xfrm>
            <a:off x="4162425" y="4623754"/>
            <a:ext cx="3867150" cy="1015663"/>
          </a:xfrm>
          <a:prstGeom prst="rect">
            <a:avLst/>
          </a:prstGeom>
        </p:spPr>
        <p:txBody>
          <a:bodyPr wrap="square">
            <a:spAutoFit/>
          </a:bodyPr>
          <a:lstStyle/>
          <a:p>
            <a:pPr algn="ctr">
              <a:lnSpc>
                <a:spcPct val="150000"/>
              </a:lnSpc>
              <a:spcAft>
                <a:spcPts val="600"/>
              </a:spcAft>
              <a:buClr>
                <a:schemeClr val="accent1"/>
              </a:buClr>
            </a:pPr>
            <a:r>
              <a:rPr lang="zh-CN" altLang="en-US" sz="1000" dirty="0">
                <a:solidFill>
                  <a:schemeClr val="tx1">
                    <a:lumMod val="65000"/>
                    <a:lumOff val="35000"/>
                  </a:schemeClr>
                </a:solidFill>
                <a:latin typeface="+mn-ea"/>
              </a:rPr>
              <a:t>为客户提供有效服务，是我们工作的方向和价值评价的标尺，成就客户就是成就我们自己。我们坚持以客户为中心，快速响应客户需求，持续为客户创造长期价值进而成就客户。为客户提供有效服务，是我们工作的方向和价值评价的</a:t>
            </a:r>
            <a:r>
              <a:rPr lang="zh-CN" altLang="en-US" sz="1000" dirty="0" smtClean="0">
                <a:solidFill>
                  <a:schemeClr val="tx1">
                    <a:lumMod val="65000"/>
                    <a:lumOff val="35000"/>
                  </a:schemeClr>
                </a:solidFill>
                <a:latin typeface="+mn-ea"/>
              </a:rPr>
              <a:t>标尺</a:t>
            </a:r>
            <a:endParaRPr lang="zh-CN" altLang="en-US" sz="1000" dirty="0">
              <a:solidFill>
                <a:schemeClr val="tx1">
                  <a:lumMod val="65000"/>
                  <a:lumOff val="35000"/>
                </a:schemeClr>
              </a:solidFill>
              <a:latin typeface="+mn-ea"/>
            </a:endParaRPr>
          </a:p>
        </p:txBody>
      </p:sp>
    </p:spTree>
    <p:extLst>
      <p:ext uri="{BB962C8B-B14F-4D97-AF65-F5344CB8AC3E}">
        <p14:creationId xmlns:p14="http://schemas.microsoft.com/office/powerpoint/2010/main" val="2873300500"/>
      </p:ext>
    </p:extLst>
  </p:cSld>
  <p:clrMapOvr>
    <a:masterClrMapping/>
  </p:clrMapOvr>
  <mc:AlternateContent xmlns:mc="http://schemas.openxmlformats.org/markup-compatibility/2006" xmlns:p14="http://schemas.microsoft.com/office/powerpoint/2010/main">
    <mc:Choice Requires="p14">
      <p:transition spd="slow" p14:dur="4400" advTm="0">
        <p14:honeycomb/>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par>
                          <p:cTn id="8" fill="hold">
                            <p:stCondLst>
                              <p:cond delay="500"/>
                            </p:stCondLst>
                            <p:childTnLst>
                              <p:par>
                                <p:cTn id="9" presetID="37" presetClass="entr" presetSubtype="0"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fade">
                                      <p:cBhvr>
                                        <p:cTn id="11" dur="1000"/>
                                        <p:tgtEl>
                                          <p:spTgt spid="28"/>
                                        </p:tgtEl>
                                      </p:cBhvr>
                                    </p:animEffect>
                                    <p:anim calcmode="lin" valueType="num">
                                      <p:cBhvr>
                                        <p:cTn id="12" dur="1000" fill="hold"/>
                                        <p:tgtEl>
                                          <p:spTgt spid="28"/>
                                        </p:tgtEl>
                                        <p:attrNameLst>
                                          <p:attrName>ppt_x</p:attrName>
                                        </p:attrNameLst>
                                      </p:cBhvr>
                                      <p:tavLst>
                                        <p:tav tm="0">
                                          <p:val>
                                            <p:strVal val="#ppt_x"/>
                                          </p:val>
                                        </p:tav>
                                        <p:tav tm="100000">
                                          <p:val>
                                            <p:strVal val="#ppt_x"/>
                                          </p:val>
                                        </p:tav>
                                      </p:tavLst>
                                    </p:anim>
                                    <p:anim calcmode="lin" valueType="num">
                                      <p:cBhvr>
                                        <p:cTn id="13" dur="900" decel="100000" fill="hold"/>
                                        <p:tgtEl>
                                          <p:spTgt spid="28"/>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28"/>
                                        </p:tgtEl>
                                        <p:attrNameLst>
                                          <p:attrName>ppt_y</p:attrName>
                                        </p:attrNameLst>
                                      </p:cBhvr>
                                      <p:tavLst>
                                        <p:tav tm="0">
                                          <p:val>
                                            <p:strVal val="#ppt_y-.03"/>
                                          </p:val>
                                        </p:tav>
                                        <p:tav tm="100000">
                                          <p:val>
                                            <p:strVal val="#ppt_y"/>
                                          </p:val>
                                        </p:tav>
                                      </p:tavLst>
                                    </p:anim>
                                  </p:childTnLst>
                                </p:cTn>
                              </p:par>
                            </p:childTnLst>
                          </p:cTn>
                        </p:par>
                        <p:par>
                          <p:cTn id="15" fill="hold">
                            <p:stCondLst>
                              <p:cond delay="1500"/>
                            </p:stCondLst>
                            <p:childTnLst>
                              <p:par>
                                <p:cTn id="16" presetID="49" presetClass="entr" presetSubtype="0" decel="100000" fill="hold" nodeType="after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p:cTn id="18" dur="500" fill="hold"/>
                                        <p:tgtEl>
                                          <p:spTgt spid="31"/>
                                        </p:tgtEl>
                                        <p:attrNameLst>
                                          <p:attrName>ppt_w</p:attrName>
                                        </p:attrNameLst>
                                      </p:cBhvr>
                                      <p:tavLst>
                                        <p:tav tm="0">
                                          <p:val>
                                            <p:fltVal val="0"/>
                                          </p:val>
                                        </p:tav>
                                        <p:tav tm="100000">
                                          <p:val>
                                            <p:strVal val="#ppt_w"/>
                                          </p:val>
                                        </p:tav>
                                      </p:tavLst>
                                    </p:anim>
                                    <p:anim calcmode="lin" valueType="num">
                                      <p:cBhvr>
                                        <p:cTn id="19" dur="500" fill="hold"/>
                                        <p:tgtEl>
                                          <p:spTgt spid="31"/>
                                        </p:tgtEl>
                                        <p:attrNameLst>
                                          <p:attrName>ppt_h</p:attrName>
                                        </p:attrNameLst>
                                      </p:cBhvr>
                                      <p:tavLst>
                                        <p:tav tm="0">
                                          <p:val>
                                            <p:fltVal val="0"/>
                                          </p:val>
                                        </p:tav>
                                        <p:tav tm="100000">
                                          <p:val>
                                            <p:strVal val="#ppt_h"/>
                                          </p:val>
                                        </p:tav>
                                      </p:tavLst>
                                    </p:anim>
                                    <p:anim calcmode="lin" valueType="num">
                                      <p:cBhvr>
                                        <p:cTn id="20" dur="500" fill="hold"/>
                                        <p:tgtEl>
                                          <p:spTgt spid="31"/>
                                        </p:tgtEl>
                                        <p:attrNameLst>
                                          <p:attrName>style.rotation</p:attrName>
                                        </p:attrNameLst>
                                      </p:cBhvr>
                                      <p:tavLst>
                                        <p:tav tm="0">
                                          <p:val>
                                            <p:fltVal val="360"/>
                                          </p:val>
                                        </p:tav>
                                        <p:tav tm="100000">
                                          <p:val>
                                            <p:fltVal val="0"/>
                                          </p:val>
                                        </p:tav>
                                      </p:tavLst>
                                    </p:anim>
                                    <p:animEffect transition="in" filter="fade">
                                      <p:cBhvr>
                                        <p:cTn id="21" dur="500"/>
                                        <p:tgtEl>
                                          <p:spTgt spid="31"/>
                                        </p:tgtEl>
                                      </p:cBhvr>
                                    </p:animEffect>
                                  </p:childTnLst>
                                </p:cTn>
                              </p:par>
                              <p:par>
                                <p:cTn id="22" presetID="49" presetClass="entr" presetSubtype="0" decel="100000" fill="hold" nodeType="with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 calcmode="lin" valueType="num">
                                      <p:cBhvr>
                                        <p:cTn id="26" dur="500" fill="hold"/>
                                        <p:tgtEl>
                                          <p:spTgt spid="37"/>
                                        </p:tgtEl>
                                        <p:attrNameLst>
                                          <p:attrName>style.rotation</p:attrName>
                                        </p:attrNameLst>
                                      </p:cBhvr>
                                      <p:tavLst>
                                        <p:tav tm="0">
                                          <p:val>
                                            <p:fltVal val="360"/>
                                          </p:val>
                                        </p:tav>
                                        <p:tav tm="100000">
                                          <p:val>
                                            <p:fltVal val="0"/>
                                          </p:val>
                                        </p:tav>
                                      </p:tavLst>
                                    </p:anim>
                                    <p:animEffect transition="in" filter="fade">
                                      <p:cBhvr>
                                        <p:cTn id="27" dur="500"/>
                                        <p:tgtEl>
                                          <p:spTgt spid="37"/>
                                        </p:tgtEl>
                                      </p:cBhvr>
                                    </p:animEffect>
                                  </p:childTnLst>
                                </p:cTn>
                              </p:par>
                            </p:childTnLst>
                          </p:cTn>
                        </p:par>
                        <p:par>
                          <p:cTn id="28" fill="hold">
                            <p:stCondLst>
                              <p:cond delay="2000"/>
                            </p:stCondLst>
                            <p:childTnLst>
                              <p:par>
                                <p:cTn id="29" presetID="22" presetClass="entr" presetSubtype="2" fill="hold"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right)">
                                      <p:cBhvr>
                                        <p:cTn id="31" dur="500"/>
                                        <p:tgtEl>
                                          <p:spTgt spid="22"/>
                                        </p:tgtEl>
                                      </p:cBhvr>
                                    </p:animEffect>
                                  </p:childTnLst>
                                </p:cTn>
                              </p:par>
                              <p:par>
                                <p:cTn id="32" presetID="22" presetClass="entr" presetSubtype="2" fill="hold" nodeType="with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wipe(right)">
                                      <p:cBhvr>
                                        <p:cTn id="34" dur="500"/>
                                        <p:tgtEl>
                                          <p:spTgt spid="23"/>
                                        </p:tgtEl>
                                      </p:cBhvr>
                                    </p:animEffect>
                                  </p:childTnLst>
                                </p:cTn>
                              </p:par>
                              <p:par>
                                <p:cTn id="35" presetID="22" presetClass="entr" presetSubtype="8" fill="hold" nodeType="with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wipe(left)">
                                      <p:cBhvr>
                                        <p:cTn id="37" dur="500"/>
                                        <p:tgtEl>
                                          <p:spTgt spid="25"/>
                                        </p:tgtEl>
                                      </p:cBhvr>
                                    </p:animEffect>
                                  </p:childTnLst>
                                </p:cTn>
                              </p:par>
                              <p:par>
                                <p:cTn id="38" presetID="22" presetClass="entr" presetSubtype="8" fill="hold" nodeType="with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wipe(left)">
                                      <p:cBhvr>
                                        <p:cTn id="40" dur="500"/>
                                        <p:tgtEl>
                                          <p:spTgt spid="26"/>
                                        </p:tgtEl>
                                      </p:cBhvr>
                                    </p:animEffect>
                                  </p:childTnLst>
                                </p:cTn>
                              </p:par>
                              <p:par>
                                <p:cTn id="41" presetID="22" presetClass="entr" presetSubtype="2" fill="hold" nodeType="with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wipe(right)">
                                      <p:cBhvr>
                                        <p:cTn id="43" dur="500"/>
                                        <p:tgtEl>
                                          <p:spTgt spid="24"/>
                                        </p:tgtEl>
                                      </p:cBhvr>
                                    </p:animEffect>
                                  </p:childTnLst>
                                </p:cTn>
                              </p:par>
                              <p:par>
                                <p:cTn id="44" presetID="22" presetClass="entr" presetSubtype="8" fill="hold" nodeType="with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wipe(left)">
                                      <p:cBhvr>
                                        <p:cTn id="46" dur="500"/>
                                        <p:tgtEl>
                                          <p:spTgt spid="27"/>
                                        </p:tgtEl>
                                      </p:cBhvr>
                                    </p:animEffect>
                                  </p:childTnLst>
                                </p:cTn>
                              </p:par>
                            </p:childTnLst>
                          </p:cTn>
                        </p:par>
                        <p:par>
                          <p:cTn id="47" fill="hold">
                            <p:stCondLst>
                              <p:cond delay="2500"/>
                            </p:stCondLst>
                            <p:childTnLst>
                              <p:par>
                                <p:cTn id="48" presetID="49" presetClass="entr" presetSubtype="0" decel="100000" fill="hold" nodeType="afterEffect">
                                  <p:stCondLst>
                                    <p:cond delay="0"/>
                                  </p:stCondLst>
                                  <p:childTnLst>
                                    <p:set>
                                      <p:cBhvr>
                                        <p:cTn id="49" dur="1" fill="hold">
                                          <p:stCondLst>
                                            <p:cond delay="0"/>
                                          </p:stCondLst>
                                        </p:cTn>
                                        <p:tgtEl>
                                          <p:spTgt spid="46"/>
                                        </p:tgtEl>
                                        <p:attrNameLst>
                                          <p:attrName>style.visibility</p:attrName>
                                        </p:attrNameLst>
                                      </p:cBhvr>
                                      <p:to>
                                        <p:strVal val="visible"/>
                                      </p:to>
                                    </p:set>
                                    <p:anim calcmode="lin" valueType="num">
                                      <p:cBhvr>
                                        <p:cTn id="50" dur="500" fill="hold"/>
                                        <p:tgtEl>
                                          <p:spTgt spid="46"/>
                                        </p:tgtEl>
                                        <p:attrNameLst>
                                          <p:attrName>ppt_w</p:attrName>
                                        </p:attrNameLst>
                                      </p:cBhvr>
                                      <p:tavLst>
                                        <p:tav tm="0">
                                          <p:val>
                                            <p:fltVal val="0"/>
                                          </p:val>
                                        </p:tav>
                                        <p:tav tm="100000">
                                          <p:val>
                                            <p:strVal val="#ppt_w"/>
                                          </p:val>
                                        </p:tav>
                                      </p:tavLst>
                                    </p:anim>
                                    <p:anim calcmode="lin" valueType="num">
                                      <p:cBhvr>
                                        <p:cTn id="51" dur="500" fill="hold"/>
                                        <p:tgtEl>
                                          <p:spTgt spid="46"/>
                                        </p:tgtEl>
                                        <p:attrNameLst>
                                          <p:attrName>ppt_h</p:attrName>
                                        </p:attrNameLst>
                                      </p:cBhvr>
                                      <p:tavLst>
                                        <p:tav tm="0">
                                          <p:val>
                                            <p:fltVal val="0"/>
                                          </p:val>
                                        </p:tav>
                                        <p:tav tm="100000">
                                          <p:val>
                                            <p:strVal val="#ppt_h"/>
                                          </p:val>
                                        </p:tav>
                                      </p:tavLst>
                                    </p:anim>
                                    <p:anim calcmode="lin" valueType="num">
                                      <p:cBhvr>
                                        <p:cTn id="52" dur="500" fill="hold"/>
                                        <p:tgtEl>
                                          <p:spTgt spid="46"/>
                                        </p:tgtEl>
                                        <p:attrNameLst>
                                          <p:attrName>style.rotation</p:attrName>
                                        </p:attrNameLst>
                                      </p:cBhvr>
                                      <p:tavLst>
                                        <p:tav tm="0">
                                          <p:val>
                                            <p:fltVal val="360"/>
                                          </p:val>
                                        </p:tav>
                                        <p:tav tm="100000">
                                          <p:val>
                                            <p:fltVal val="0"/>
                                          </p:val>
                                        </p:tav>
                                      </p:tavLst>
                                    </p:anim>
                                    <p:animEffect transition="in" filter="fade">
                                      <p:cBhvr>
                                        <p:cTn id="53" dur="500"/>
                                        <p:tgtEl>
                                          <p:spTgt spid="46"/>
                                        </p:tgtEl>
                                      </p:cBhvr>
                                    </p:animEffect>
                                  </p:childTnLst>
                                </p:cTn>
                              </p:par>
                              <p:par>
                                <p:cTn id="54" presetID="49" presetClass="entr" presetSubtype="0" decel="100000" fill="hold" nodeType="withEffect">
                                  <p:stCondLst>
                                    <p:cond delay="0"/>
                                  </p:stCondLst>
                                  <p:childTnLst>
                                    <p:set>
                                      <p:cBhvr>
                                        <p:cTn id="55" dur="1" fill="hold">
                                          <p:stCondLst>
                                            <p:cond delay="0"/>
                                          </p:stCondLst>
                                        </p:cTn>
                                        <p:tgtEl>
                                          <p:spTgt spid="55"/>
                                        </p:tgtEl>
                                        <p:attrNameLst>
                                          <p:attrName>style.visibility</p:attrName>
                                        </p:attrNameLst>
                                      </p:cBhvr>
                                      <p:to>
                                        <p:strVal val="visible"/>
                                      </p:to>
                                    </p:set>
                                    <p:anim calcmode="lin" valueType="num">
                                      <p:cBhvr>
                                        <p:cTn id="56" dur="500" fill="hold"/>
                                        <p:tgtEl>
                                          <p:spTgt spid="55"/>
                                        </p:tgtEl>
                                        <p:attrNameLst>
                                          <p:attrName>ppt_w</p:attrName>
                                        </p:attrNameLst>
                                      </p:cBhvr>
                                      <p:tavLst>
                                        <p:tav tm="0">
                                          <p:val>
                                            <p:fltVal val="0"/>
                                          </p:val>
                                        </p:tav>
                                        <p:tav tm="100000">
                                          <p:val>
                                            <p:strVal val="#ppt_w"/>
                                          </p:val>
                                        </p:tav>
                                      </p:tavLst>
                                    </p:anim>
                                    <p:anim calcmode="lin" valueType="num">
                                      <p:cBhvr>
                                        <p:cTn id="57" dur="500" fill="hold"/>
                                        <p:tgtEl>
                                          <p:spTgt spid="55"/>
                                        </p:tgtEl>
                                        <p:attrNameLst>
                                          <p:attrName>ppt_h</p:attrName>
                                        </p:attrNameLst>
                                      </p:cBhvr>
                                      <p:tavLst>
                                        <p:tav tm="0">
                                          <p:val>
                                            <p:fltVal val="0"/>
                                          </p:val>
                                        </p:tav>
                                        <p:tav tm="100000">
                                          <p:val>
                                            <p:strVal val="#ppt_h"/>
                                          </p:val>
                                        </p:tav>
                                      </p:tavLst>
                                    </p:anim>
                                    <p:anim calcmode="lin" valueType="num">
                                      <p:cBhvr>
                                        <p:cTn id="58" dur="500" fill="hold"/>
                                        <p:tgtEl>
                                          <p:spTgt spid="55"/>
                                        </p:tgtEl>
                                        <p:attrNameLst>
                                          <p:attrName>style.rotation</p:attrName>
                                        </p:attrNameLst>
                                      </p:cBhvr>
                                      <p:tavLst>
                                        <p:tav tm="0">
                                          <p:val>
                                            <p:fltVal val="360"/>
                                          </p:val>
                                        </p:tav>
                                        <p:tav tm="100000">
                                          <p:val>
                                            <p:fltVal val="0"/>
                                          </p:val>
                                        </p:tav>
                                      </p:tavLst>
                                    </p:anim>
                                    <p:animEffect transition="in" filter="fade">
                                      <p:cBhvr>
                                        <p:cTn id="59" dur="500"/>
                                        <p:tgtEl>
                                          <p:spTgt spid="55"/>
                                        </p:tgtEl>
                                      </p:cBhvr>
                                    </p:animEffect>
                                  </p:childTnLst>
                                </p:cTn>
                              </p:par>
                              <p:par>
                                <p:cTn id="60" presetID="2" presetClass="entr" presetSubtype="8" fill="hold" grpId="0" nodeType="withEffect">
                                  <p:stCondLst>
                                    <p:cond delay="0"/>
                                  </p:stCondLst>
                                  <p:childTnLst>
                                    <p:set>
                                      <p:cBhvr>
                                        <p:cTn id="61" dur="1" fill="hold">
                                          <p:stCondLst>
                                            <p:cond delay="0"/>
                                          </p:stCondLst>
                                        </p:cTn>
                                        <p:tgtEl>
                                          <p:spTgt spid="61"/>
                                        </p:tgtEl>
                                        <p:attrNameLst>
                                          <p:attrName>style.visibility</p:attrName>
                                        </p:attrNameLst>
                                      </p:cBhvr>
                                      <p:to>
                                        <p:strVal val="visible"/>
                                      </p:to>
                                    </p:set>
                                    <p:anim calcmode="lin" valueType="num">
                                      <p:cBhvr additive="base">
                                        <p:cTn id="62" dur="500" fill="hold"/>
                                        <p:tgtEl>
                                          <p:spTgt spid="61"/>
                                        </p:tgtEl>
                                        <p:attrNameLst>
                                          <p:attrName>ppt_x</p:attrName>
                                        </p:attrNameLst>
                                      </p:cBhvr>
                                      <p:tavLst>
                                        <p:tav tm="0">
                                          <p:val>
                                            <p:strVal val="0-#ppt_w/2"/>
                                          </p:val>
                                        </p:tav>
                                        <p:tav tm="100000">
                                          <p:val>
                                            <p:strVal val="#ppt_x"/>
                                          </p:val>
                                        </p:tav>
                                      </p:tavLst>
                                    </p:anim>
                                    <p:anim calcmode="lin" valueType="num">
                                      <p:cBhvr additive="base">
                                        <p:cTn id="63" dur="500" fill="hold"/>
                                        <p:tgtEl>
                                          <p:spTgt spid="61"/>
                                        </p:tgtEl>
                                        <p:attrNameLst>
                                          <p:attrName>ppt_y</p:attrName>
                                        </p:attrNameLst>
                                      </p:cBhvr>
                                      <p:tavLst>
                                        <p:tav tm="0">
                                          <p:val>
                                            <p:strVal val="#ppt_y"/>
                                          </p:val>
                                        </p:tav>
                                        <p:tav tm="100000">
                                          <p:val>
                                            <p:strVal val="#ppt_y"/>
                                          </p:val>
                                        </p:tav>
                                      </p:tavLst>
                                    </p:anim>
                                  </p:childTnLst>
                                </p:cTn>
                              </p:par>
                              <p:par>
                                <p:cTn id="64" presetID="2" presetClass="entr" presetSubtype="2" fill="hold" grpId="0" nodeType="withEffect">
                                  <p:stCondLst>
                                    <p:cond delay="0"/>
                                  </p:stCondLst>
                                  <p:childTnLst>
                                    <p:set>
                                      <p:cBhvr>
                                        <p:cTn id="65" dur="1" fill="hold">
                                          <p:stCondLst>
                                            <p:cond delay="0"/>
                                          </p:stCondLst>
                                        </p:cTn>
                                        <p:tgtEl>
                                          <p:spTgt spid="62"/>
                                        </p:tgtEl>
                                        <p:attrNameLst>
                                          <p:attrName>style.visibility</p:attrName>
                                        </p:attrNameLst>
                                      </p:cBhvr>
                                      <p:to>
                                        <p:strVal val="visible"/>
                                      </p:to>
                                    </p:set>
                                    <p:anim calcmode="lin" valueType="num">
                                      <p:cBhvr additive="base">
                                        <p:cTn id="66" dur="500" fill="hold"/>
                                        <p:tgtEl>
                                          <p:spTgt spid="62"/>
                                        </p:tgtEl>
                                        <p:attrNameLst>
                                          <p:attrName>ppt_x</p:attrName>
                                        </p:attrNameLst>
                                      </p:cBhvr>
                                      <p:tavLst>
                                        <p:tav tm="0">
                                          <p:val>
                                            <p:strVal val="1+#ppt_w/2"/>
                                          </p:val>
                                        </p:tav>
                                        <p:tav tm="100000">
                                          <p:val>
                                            <p:strVal val="#ppt_x"/>
                                          </p:val>
                                        </p:tav>
                                      </p:tavLst>
                                    </p:anim>
                                    <p:anim calcmode="lin" valueType="num">
                                      <p:cBhvr additive="base">
                                        <p:cTn id="67" dur="500" fill="hold"/>
                                        <p:tgtEl>
                                          <p:spTgt spid="62"/>
                                        </p:tgtEl>
                                        <p:attrNameLst>
                                          <p:attrName>ppt_y</p:attrName>
                                        </p:attrNameLst>
                                      </p:cBhvr>
                                      <p:tavLst>
                                        <p:tav tm="0">
                                          <p:val>
                                            <p:strVal val="#ppt_y"/>
                                          </p:val>
                                        </p:tav>
                                        <p:tav tm="100000">
                                          <p:val>
                                            <p:strVal val="#ppt_y"/>
                                          </p:val>
                                        </p:tav>
                                      </p:tavLst>
                                    </p:anim>
                                  </p:childTnLst>
                                </p:cTn>
                              </p:par>
                            </p:childTnLst>
                          </p:cTn>
                        </p:par>
                        <p:par>
                          <p:cTn id="68" fill="hold">
                            <p:stCondLst>
                              <p:cond delay="3000"/>
                            </p:stCondLst>
                            <p:childTnLst>
                              <p:par>
                                <p:cTn id="69" presetID="49" presetClass="entr" presetSubtype="0" decel="100000" fill="hold" nodeType="afterEffect">
                                  <p:stCondLst>
                                    <p:cond delay="0"/>
                                  </p:stCondLst>
                                  <p:childTnLst>
                                    <p:set>
                                      <p:cBhvr>
                                        <p:cTn id="70" dur="1" fill="hold">
                                          <p:stCondLst>
                                            <p:cond delay="0"/>
                                          </p:stCondLst>
                                        </p:cTn>
                                        <p:tgtEl>
                                          <p:spTgt spid="43"/>
                                        </p:tgtEl>
                                        <p:attrNameLst>
                                          <p:attrName>style.visibility</p:attrName>
                                        </p:attrNameLst>
                                      </p:cBhvr>
                                      <p:to>
                                        <p:strVal val="visible"/>
                                      </p:to>
                                    </p:set>
                                    <p:anim calcmode="lin" valueType="num">
                                      <p:cBhvr>
                                        <p:cTn id="71" dur="500" fill="hold"/>
                                        <p:tgtEl>
                                          <p:spTgt spid="43"/>
                                        </p:tgtEl>
                                        <p:attrNameLst>
                                          <p:attrName>ppt_w</p:attrName>
                                        </p:attrNameLst>
                                      </p:cBhvr>
                                      <p:tavLst>
                                        <p:tav tm="0">
                                          <p:val>
                                            <p:fltVal val="0"/>
                                          </p:val>
                                        </p:tav>
                                        <p:tav tm="100000">
                                          <p:val>
                                            <p:strVal val="#ppt_w"/>
                                          </p:val>
                                        </p:tav>
                                      </p:tavLst>
                                    </p:anim>
                                    <p:anim calcmode="lin" valueType="num">
                                      <p:cBhvr>
                                        <p:cTn id="72" dur="500" fill="hold"/>
                                        <p:tgtEl>
                                          <p:spTgt spid="43"/>
                                        </p:tgtEl>
                                        <p:attrNameLst>
                                          <p:attrName>ppt_h</p:attrName>
                                        </p:attrNameLst>
                                      </p:cBhvr>
                                      <p:tavLst>
                                        <p:tav tm="0">
                                          <p:val>
                                            <p:fltVal val="0"/>
                                          </p:val>
                                        </p:tav>
                                        <p:tav tm="100000">
                                          <p:val>
                                            <p:strVal val="#ppt_h"/>
                                          </p:val>
                                        </p:tav>
                                      </p:tavLst>
                                    </p:anim>
                                    <p:anim calcmode="lin" valueType="num">
                                      <p:cBhvr>
                                        <p:cTn id="73" dur="500" fill="hold"/>
                                        <p:tgtEl>
                                          <p:spTgt spid="43"/>
                                        </p:tgtEl>
                                        <p:attrNameLst>
                                          <p:attrName>style.rotation</p:attrName>
                                        </p:attrNameLst>
                                      </p:cBhvr>
                                      <p:tavLst>
                                        <p:tav tm="0">
                                          <p:val>
                                            <p:fltVal val="360"/>
                                          </p:val>
                                        </p:tav>
                                        <p:tav tm="100000">
                                          <p:val>
                                            <p:fltVal val="0"/>
                                          </p:val>
                                        </p:tav>
                                      </p:tavLst>
                                    </p:anim>
                                    <p:animEffect transition="in" filter="fade">
                                      <p:cBhvr>
                                        <p:cTn id="74" dur="500"/>
                                        <p:tgtEl>
                                          <p:spTgt spid="43"/>
                                        </p:tgtEl>
                                      </p:cBhvr>
                                    </p:animEffect>
                                  </p:childTnLst>
                                </p:cTn>
                              </p:par>
                              <p:par>
                                <p:cTn id="75" presetID="49" presetClass="entr" presetSubtype="0" decel="100000" fill="hold" nodeType="withEffect">
                                  <p:stCondLst>
                                    <p:cond delay="0"/>
                                  </p:stCondLst>
                                  <p:childTnLst>
                                    <p:set>
                                      <p:cBhvr>
                                        <p:cTn id="76" dur="1" fill="hold">
                                          <p:stCondLst>
                                            <p:cond delay="0"/>
                                          </p:stCondLst>
                                        </p:cTn>
                                        <p:tgtEl>
                                          <p:spTgt spid="52"/>
                                        </p:tgtEl>
                                        <p:attrNameLst>
                                          <p:attrName>style.visibility</p:attrName>
                                        </p:attrNameLst>
                                      </p:cBhvr>
                                      <p:to>
                                        <p:strVal val="visible"/>
                                      </p:to>
                                    </p:set>
                                    <p:anim calcmode="lin" valueType="num">
                                      <p:cBhvr>
                                        <p:cTn id="77" dur="500" fill="hold"/>
                                        <p:tgtEl>
                                          <p:spTgt spid="52"/>
                                        </p:tgtEl>
                                        <p:attrNameLst>
                                          <p:attrName>ppt_w</p:attrName>
                                        </p:attrNameLst>
                                      </p:cBhvr>
                                      <p:tavLst>
                                        <p:tav tm="0">
                                          <p:val>
                                            <p:fltVal val="0"/>
                                          </p:val>
                                        </p:tav>
                                        <p:tav tm="100000">
                                          <p:val>
                                            <p:strVal val="#ppt_w"/>
                                          </p:val>
                                        </p:tav>
                                      </p:tavLst>
                                    </p:anim>
                                    <p:anim calcmode="lin" valueType="num">
                                      <p:cBhvr>
                                        <p:cTn id="78" dur="500" fill="hold"/>
                                        <p:tgtEl>
                                          <p:spTgt spid="52"/>
                                        </p:tgtEl>
                                        <p:attrNameLst>
                                          <p:attrName>ppt_h</p:attrName>
                                        </p:attrNameLst>
                                      </p:cBhvr>
                                      <p:tavLst>
                                        <p:tav tm="0">
                                          <p:val>
                                            <p:fltVal val="0"/>
                                          </p:val>
                                        </p:tav>
                                        <p:tav tm="100000">
                                          <p:val>
                                            <p:strVal val="#ppt_h"/>
                                          </p:val>
                                        </p:tav>
                                      </p:tavLst>
                                    </p:anim>
                                    <p:anim calcmode="lin" valueType="num">
                                      <p:cBhvr>
                                        <p:cTn id="79" dur="500" fill="hold"/>
                                        <p:tgtEl>
                                          <p:spTgt spid="52"/>
                                        </p:tgtEl>
                                        <p:attrNameLst>
                                          <p:attrName>style.rotation</p:attrName>
                                        </p:attrNameLst>
                                      </p:cBhvr>
                                      <p:tavLst>
                                        <p:tav tm="0">
                                          <p:val>
                                            <p:fltVal val="360"/>
                                          </p:val>
                                        </p:tav>
                                        <p:tav tm="100000">
                                          <p:val>
                                            <p:fltVal val="0"/>
                                          </p:val>
                                        </p:tav>
                                      </p:tavLst>
                                    </p:anim>
                                    <p:animEffect transition="in" filter="fade">
                                      <p:cBhvr>
                                        <p:cTn id="80" dur="500"/>
                                        <p:tgtEl>
                                          <p:spTgt spid="52"/>
                                        </p:tgtEl>
                                      </p:cBhvr>
                                    </p:animEffect>
                                  </p:childTnLst>
                                </p:cTn>
                              </p:par>
                              <p:par>
                                <p:cTn id="81" presetID="2" presetClass="entr" presetSubtype="8" fill="hold" grpId="0" nodeType="withEffect">
                                  <p:stCondLst>
                                    <p:cond delay="0"/>
                                  </p:stCondLst>
                                  <p:childTnLst>
                                    <p:set>
                                      <p:cBhvr>
                                        <p:cTn id="82" dur="1" fill="hold">
                                          <p:stCondLst>
                                            <p:cond delay="0"/>
                                          </p:stCondLst>
                                        </p:cTn>
                                        <p:tgtEl>
                                          <p:spTgt spid="63"/>
                                        </p:tgtEl>
                                        <p:attrNameLst>
                                          <p:attrName>style.visibility</p:attrName>
                                        </p:attrNameLst>
                                      </p:cBhvr>
                                      <p:to>
                                        <p:strVal val="visible"/>
                                      </p:to>
                                    </p:set>
                                    <p:anim calcmode="lin" valueType="num">
                                      <p:cBhvr additive="base">
                                        <p:cTn id="83" dur="500" fill="hold"/>
                                        <p:tgtEl>
                                          <p:spTgt spid="63"/>
                                        </p:tgtEl>
                                        <p:attrNameLst>
                                          <p:attrName>ppt_x</p:attrName>
                                        </p:attrNameLst>
                                      </p:cBhvr>
                                      <p:tavLst>
                                        <p:tav tm="0">
                                          <p:val>
                                            <p:strVal val="0-#ppt_w/2"/>
                                          </p:val>
                                        </p:tav>
                                        <p:tav tm="100000">
                                          <p:val>
                                            <p:strVal val="#ppt_x"/>
                                          </p:val>
                                        </p:tav>
                                      </p:tavLst>
                                    </p:anim>
                                    <p:anim calcmode="lin" valueType="num">
                                      <p:cBhvr additive="base">
                                        <p:cTn id="84" dur="500" fill="hold"/>
                                        <p:tgtEl>
                                          <p:spTgt spid="63"/>
                                        </p:tgtEl>
                                        <p:attrNameLst>
                                          <p:attrName>ppt_y</p:attrName>
                                        </p:attrNameLst>
                                      </p:cBhvr>
                                      <p:tavLst>
                                        <p:tav tm="0">
                                          <p:val>
                                            <p:strVal val="#ppt_y"/>
                                          </p:val>
                                        </p:tav>
                                        <p:tav tm="100000">
                                          <p:val>
                                            <p:strVal val="#ppt_y"/>
                                          </p:val>
                                        </p:tav>
                                      </p:tavLst>
                                    </p:anim>
                                  </p:childTnLst>
                                </p:cTn>
                              </p:par>
                              <p:par>
                                <p:cTn id="85" presetID="2" presetClass="entr" presetSubtype="2" fill="hold" grpId="0" nodeType="withEffect">
                                  <p:stCondLst>
                                    <p:cond delay="0"/>
                                  </p:stCondLst>
                                  <p:childTnLst>
                                    <p:set>
                                      <p:cBhvr>
                                        <p:cTn id="86" dur="1" fill="hold">
                                          <p:stCondLst>
                                            <p:cond delay="0"/>
                                          </p:stCondLst>
                                        </p:cTn>
                                        <p:tgtEl>
                                          <p:spTgt spid="64"/>
                                        </p:tgtEl>
                                        <p:attrNameLst>
                                          <p:attrName>style.visibility</p:attrName>
                                        </p:attrNameLst>
                                      </p:cBhvr>
                                      <p:to>
                                        <p:strVal val="visible"/>
                                      </p:to>
                                    </p:set>
                                    <p:anim calcmode="lin" valueType="num">
                                      <p:cBhvr additive="base">
                                        <p:cTn id="87" dur="500" fill="hold"/>
                                        <p:tgtEl>
                                          <p:spTgt spid="64"/>
                                        </p:tgtEl>
                                        <p:attrNameLst>
                                          <p:attrName>ppt_x</p:attrName>
                                        </p:attrNameLst>
                                      </p:cBhvr>
                                      <p:tavLst>
                                        <p:tav tm="0">
                                          <p:val>
                                            <p:strVal val="1+#ppt_w/2"/>
                                          </p:val>
                                        </p:tav>
                                        <p:tav tm="100000">
                                          <p:val>
                                            <p:strVal val="#ppt_x"/>
                                          </p:val>
                                        </p:tav>
                                      </p:tavLst>
                                    </p:anim>
                                    <p:anim calcmode="lin" valueType="num">
                                      <p:cBhvr additive="base">
                                        <p:cTn id="88" dur="500" fill="hold"/>
                                        <p:tgtEl>
                                          <p:spTgt spid="64"/>
                                        </p:tgtEl>
                                        <p:attrNameLst>
                                          <p:attrName>ppt_y</p:attrName>
                                        </p:attrNameLst>
                                      </p:cBhvr>
                                      <p:tavLst>
                                        <p:tav tm="0">
                                          <p:val>
                                            <p:strVal val="#ppt_y"/>
                                          </p:val>
                                        </p:tav>
                                        <p:tav tm="100000">
                                          <p:val>
                                            <p:strVal val="#ppt_y"/>
                                          </p:val>
                                        </p:tav>
                                      </p:tavLst>
                                    </p:anim>
                                  </p:childTnLst>
                                </p:cTn>
                              </p:par>
                            </p:childTnLst>
                          </p:cTn>
                        </p:par>
                        <p:par>
                          <p:cTn id="89" fill="hold">
                            <p:stCondLst>
                              <p:cond delay="3500"/>
                            </p:stCondLst>
                            <p:childTnLst>
                              <p:par>
                                <p:cTn id="90" presetID="49" presetClass="entr" presetSubtype="0" decel="100000" fill="hold" nodeType="afterEffect">
                                  <p:stCondLst>
                                    <p:cond delay="0"/>
                                  </p:stCondLst>
                                  <p:childTnLst>
                                    <p:set>
                                      <p:cBhvr>
                                        <p:cTn id="91" dur="1" fill="hold">
                                          <p:stCondLst>
                                            <p:cond delay="0"/>
                                          </p:stCondLst>
                                        </p:cTn>
                                        <p:tgtEl>
                                          <p:spTgt spid="49"/>
                                        </p:tgtEl>
                                        <p:attrNameLst>
                                          <p:attrName>style.visibility</p:attrName>
                                        </p:attrNameLst>
                                      </p:cBhvr>
                                      <p:to>
                                        <p:strVal val="visible"/>
                                      </p:to>
                                    </p:set>
                                    <p:anim calcmode="lin" valueType="num">
                                      <p:cBhvr>
                                        <p:cTn id="92" dur="500" fill="hold"/>
                                        <p:tgtEl>
                                          <p:spTgt spid="49"/>
                                        </p:tgtEl>
                                        <p:attrNameLst>
                                          <p:attrName>ppt_w</p:attrName>
                                        </p:attrNameLst>
                                      </p:cBhvr>
                                      <p:tavLst>
                                        <p:tav tm="0">
                                          <p:val>
                                            <p:fltVal val="0"/>
                                          </p:val>
                                        </p:tav>
                                        <p:tav tm="100000">
                                          <p:val>
                                            <p:strVal val="#ppt_w"/>
                                          </p:val>
                                        </p:tav>
                                      </p:tavLst>
                                    </p:anim>
                                    <p:anim calcmode="lin" valueType="num">
                                      <p:cBhvr>
                                        <p:cTn id="93" dur="500" fill="hold"/>
                                        <p:tgtEl>
                                          <p:spTgt spid="49"/>
                                        </p:tgtEl>
                                        <p:attrNameLst>
                                          <p:attrName>ppt_h</p:attrName>
                                        </p:attrNameLst>
                                      </p:cBhvr>
                                      <p:tavLst>
                                        <p:tav tm="0">
                                          <p:val>
                                            <p:fltVal val="0"/>
                                          </p:val>
                                        </p:tav>
                                        <p:tav tm="100000">
                                          <p:val>
                                            <p:strVal val="#ppt_h"/>
                                          </p:val>
                                        </p:tav>
                                      </p:tavLst>
                                    </p:anim>
                                    <p:anim calcmode="lin" valueType="num">
                                      <p:cBhvr>
                                        <p:cTn id="94" dur="500" fill="hold"/>
                                        <p:tgtEl>
                                          <p:spTgt spid="49"/>
                                        </p:tgtEl>
                                        <p:attrNameLst>
                                          <p:attrName>style.rotation</p:attrName>
                                        </p:attrNameLst>
                                      </p:cBhvr>
                                      <p:tavLst>
                                        <p:tav tm="0">
                                          <p:val>
                                            <p:fltVal val="360"/>
                                          </p:val>
                                        </p:tav>
                                        <p:tav tm="100000">
                                          <p:val>
                                            <p:fltVal val="0"/>
                                          </p:val>
                                        </p:tav>
                                      </p:tavLst>
                                    </p:anim>
                                    <p:animEffect transition="in" filter="fade">
                                      <p:cBhvr>
                                        <p:cTn id="95" dur="500"/>
                                        <p:tgtEl>
                                          <p:spTgt spid="49"/>
                                        </p:tgtEl>
                                      </p:cBhvr>
                                    </p:animEffect>
                                  </p:childTnLst>
                                </p:cTn>
                              </p:par>
                              <p:par>
                                <p:cTn id="96" presetID="49" presetClass="entr" presetSubtype="0" decel="100000" fill="hold" nodeType="withEffect">
                                  <p:stCondLst>
                                    <p:cond delay="0"/>
                                  </p:stCondLst>
                                  <p:childTnLst>
                                    <p:set>
                                      <p:cBhvr>
                                        <p:cTn id="97" dur="1" fill="hold">
                                          <p:stCondLst>
                                            <p:cond delay="0"/>
                                          </p:stCondLst>
                                        </p:cTn>
                                        <p:tgtEl>
                                          <p:spTgt spid="58"/>
                                        </p:tgtEl>
                                        <p:attrNameLst>
                                          <p:attrName>style.visibility</p:attrName>
                                        </p:attrNameLst>
                                      </p:cBhvr>
                                      <p:to>
                                        <p:strVal val="visible"/>
                                      </p:to>
                                    </p:set>
                                    <p:anim calcmode="lin" valueType="num">
                                      <p:cBhvr>
                                        <p:cTn id="98" dur="500" fill="hold"/>
                                        <p:tgtEl>
                                          <p:spTgt spid="58"/>
                                        </p:tgtEl>
                                        <p:attrNameLst>
                                          <p:attrName>ppt_w</p:attrName>
                                        </p:attrNameLst>
                                      </p:cBhvr>
                                      <p:tavLst>
                                        <p:tav tm="0">
                                          <p:val>
                                            <p:fltVal val="0"/>
                                          </p:val>
                                        </p:tav>
                                        <p:tav tm="100000">
                                          <p:val>
                                            <p:strVal val="#ppt_w"/>
                                          </p:val>
                                        </p:tav>
                                      </p:tavLst>
                                    </p:anim>
                                    <p:anim calcmode="lin" valueType="num">
                                      <p:cBhvr>
                                        <p:cTn id="99" dur="500" fill="hold"/>
                                        <p:tgtEl>
                                          <p:spTgt spid="58"/>
                                        </p:tgtEl>
                                        <p:attrNameLst>
                                          <p:attrName>ppt_h</p:attrName>
                                        </p:attrNameLst>
                                      </p:cBhvr>
                                      <p:tavLst>
                                        <p:tav tm="0">
                                          <p:val>
                                            <p:fltVal val="0"/>
                                          </p:val>
                                        </p:tav>
                                        <p:tav tm="100000">
                                          <p:val>
                                            <p:strVal val="#ppt_h"/>
                                          </p:val>
                                        </p:tav>
                                      </p:tavLst>
                                    </p:anim>
                                    <p:anim calcmode="lin" valueType="num">
                                      <p:cBhvr>
                                        <p:cTn id="100" dur="500" fill="hold"/>
                                        <p:tgtEl>
                                          <p:spTgt spid="58"/>
                                        </p:tgtEl>
                                        <p:attrNameLst>
                                          <p:attrName>style.rotation</p:attrName>
                                        </p:attrNameLst>
                                      </p:cBhvr>
                                      <p:tavLst>
                                        <p:tav tm="0">
                                          <p:val>
                                            <p:fltVal val="360"/>
                                          </p:val>
                                        </p:tav>
                                        <p:tav tm="100000">
                                          <p:val>
                                            <p:fltVal val="0"/>
                                          </p:val>
                                        </p:tav>
                                      </p:tavLst>
                                    </p:anim>
                                    <p:animEffect transition="in" filter="fade">
                                      <p:cBhvr>
                                        <p:cTn id="101" dur="500"/>
                                        <p:tgtEl>
                                          <p:spTgt spid="58"/>
                                        </p:tgtEl>
                                      </p:cBhvr>
                                    </p:animEffect>
                                  </p:childTnLst>
                                </p:cTn>
                              </p:par>
                              <p:par>
                                <p:cTn id="102" presetID="2" presetClass="entr" presetSubtype="8" fill="hold" grpId="0" nodeType="withEffect">
                                  <p:stCondLst>
                                    <p:cond delay="0"/>
                                  </p:stCondLst>
                                  <p:childTnLst>
                                    <p:set>
                                      <p:cBhvr>
                                        <p:cTn id="103" dur="1" fill="hold">
                                          <p:stCondLst>
                                            <p:cond delay="0"/>
                                          </p:stCondLst>
                                        </p:cTn>
                                        <p:tgtEl>
                                          <p:spTgt spid="65"/>
                                        </p:tgtEl>
                                        <p:attrNameLst>
                                          <p:attrName>style.visibility</p:attrName>
                                        </p:attrNameLst>
                                      </p:cBhvr>
                                      <p:to>
                                        <p:strVal val="visible"/>
                                      </p:to>
                                    </p:set>
                                    <p:anim calcmode="lin" valueType="num">
                                      <p:cBhvr additive="base">
                                        <p:cTn id="104" dur="500" fill="hold"/>
                                        <p:tgtEl>
                                          <p:spTgt spid="65"/>
                                        </p:tgtEl>
                                        <p:attrNameLst>
                                          <p:attrName>ppt_x</p:attrName>
                                        </p:attrNameLst>
                                      </p:cBhvr>
                                      <p:tavLst>
                                        <p:tav tm="0">
                                          <p:val>
                                            <p:strVal val="0-#ppt_w/2"/>
                                          </p:val>
                                        </p:tav>
                                        <p:tav tm="100000">
                                          <p:val>
                                            <p:strVal val="#ppt_x"/>
                                          </p:val>
                                        </p:tav>
                                      </p:tavLst>
                                    </p:anim>
                                    <p:anim calcmode="lin" valueType="num">
                                      <p:cBhvr additive="base">
                                        <p:cTn id="105" dur="500" fill="hold"/>
                                        <p:tgtEl>
                                          <p:spTgt spid="65"/>
                                        </p:tgtEl>
                                        <p:attrNameLst>
                                          <p:attrName>ppt_y</p:attrName>
                                        </p:attrNameLst>
                                      </p:cBhvr>
                                      <p:tavLst>
                                        <p:tav tm="0">
                                          <p:val>
                                            <p:strVal val="#ppt_y"/>
                                          </p:val>
                                        </p:tav>
                                        <p:tav tm="100000">
                                          <p:val>
                                            <p:strVal val="#ppt_y"/>
                                          </p:val>
                                        </p:tav>
                                      </p:tavLst>
                                    </p:anim>
                                  </p:childTnLst>
                                </p:cTn>
                              </p:par>
                              <p:par>
                                <p:cTn id="106" presetID="2" presetClass="entr" presetSubtype="2" fill="hold" grpId="0" nodeType="withEffect">
                                  <p:stCondLst>
                                    <p:cond delay="0"/>
                                  </p:stCondLst>
                                  <p:childTnLst>
                                    <p:set>
                                      <p:cBhvr>
                                        <p:cTn id="107" dur="1" fill="hold">
                                          <p:stCondLst>
                                            <p:cond delay="0"/>
                                          </p:stCondLst>
                                        </p:cTn>
                                        <p:tgtEl>
                                          <p:spTgt spid="66"/>
                                        </p:tgtEl>
                                        <p:attrNameLst>
                                          <p:attrName>style.visibility</p:attrName>
                                        </p:attrNameLst>
                                      </p:cBhvr>
                                      <p:to>
                                        <p:strVal val="visible"/>
                                      </p:to>
                                    </p:set>
                                    <p:anim calcmode="lin" valueType="num">
                                      <p:cBhvr additive="base">
                                        <p:cTn id="108" dur="500" fill="hold"/>
                                        <p:tgtEl>
                                          <p:spTgt spid="66"/>
                                        </p:tgtEl>
                                        <p:attrNameLst>
                                          <p:attrName>ppt_x</p:attrName>
                                        </p:attrNameLst>
                                      </p:cBhvr>
                                      <p:tavLst>
                                        <p:tav tm="0">
                                          <p:val>
                                            <p:strVal val="1+#ppt_w/2"/>
                                          </p:val>
                                        </p:tav>
                                        <p:tav tm="100000">
                                          <p:val>
                                            <p:strVal val="#ppt_x"/>
                                          </p:val>
                                        </p:tav>
                                      </p:tavLst>
                                    </p:anim>
                                    <p:anim calcmode="lin" valueType="num">
                                      <p:cBhvr additive="base">
                                        <p:cTn id="109" dur="500" fill="hold"/>
                                        <p:tgtEl>
                                          <p:spTgt spid="66"/>
                                        </p:tgtEl>
                                        <p:attrNameLst>
                                          <p:attrName>ppt_y</p:attrName>
                                        </p:attrNameLst>
                                      </p:cBhvr>
                                      <p:tavLst>
                                        <p:tav tm="0">
                                          <p:val>
                                            <p:strVal val="#ppt_y"/>
                                          </p:val>
                                        </p:tav>
                                        <p:tav tm="100000">
                                          <p:val>
                                            <p:strVal val="#ppt_y"/>
                                          </p:val>
                                        </p:tav>
                                      </p:tavLst>
                                    </p:anim>
                                  </p:childTnLst>
                                </p:cTn>
                              </p:par>
                            </p:childTnLst>
                          </p:cTn>
                        </p:par>
                        <p:par>
                          <p:cTn id="110" fill="hold">
                            <p:stCondLst>
                              <p:cond delay="4000"/>
                            </p:stCondLst>
                            <p:childTnLst>
                              <p:par>
                                <p:cTn id="111" presetID="42" presetClass="entr" presetSubtype="0" fill="hold" grpId="0" nodeType="afterEffect">
                                  <p:stCondLst>
                                    <p:cond delay="0"/>
                                  </p:stCondLst>
                                  <p:childTnLst>
                                    <p:set>
                                      <p:cBhvr>
                                        <p:cTn id="112" dur="1" fill="hold">
                                          <p:stCondLst>
                                            <p:cond delay="0"/>
                                          </p:stCondLst>
                                        </p:cTn>
                                        <p:tgtEl>
                                          <p:spTgt spid="67"/>
                                        </p:tgtEl>
                                        <p:attrNameLst>
                                          <p:attrName>style.visibility</p:attrName>
                                        </p:attrNameLst>
                                      </p:cBhvr>
                                      <p:to>
                                        <p:strVal val="visible"/>
                                      </p:to>
                                    </p:set>
                                    <p:animEffect transition="in" filter="fade">
                                      <p:cBhvr>
                                        <p:cTn id="113" dur="1000"/>
                                        <p:tgtEl>
                                          <p:spTgt spid="67"/>
                                        </p:tgtEl>
                                      </p:cBhvr>
                                    </p:animEffect>
                                    <p:anim calcmode="lin" valueType="num">
                                      <p:cBhvr>
                                        <p:cTn id="114" dur="1000" fill="hold"/>
                                        <p:tgtEl>
                                          <p:spTgt spid="67"/>
                                        </p:tgtEl>
                                        <p:attrNameLst>
                                          <p:attrName>ppt_x</p:attrName>
                                        </p:attrNameLst>
                                      </p:cBhvr>
                                      <p:tavLst>
                                        <p:tav tm="0">
                                          <p:val>
                                            <p:strVal val="#ppt_x"/>
                                          </p:val>
                                        </p:tav>
                                        <p:tav tm="100000">
                                          <p:val>
                                            <p:strVal val="#ppt_x"/>
                                          </p:val>
                                        </p:tav>
                                      </p:tavLst>
                                    </p:anim>
                                    <p:anim calcmode="lin" valueType="num">
                                      <p:cBhvr>
                                        <p:cTn id="115" dur="1000" fill="hold"/>
                                        <p:tgtEl>
                                          <p:spTgt spid="6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61" grpId="0"/>
      <p:bldP spid="62" grpId="0"/>
      <p:bldP spid="63" grpId="0"/>
      <p:bldP spid="64" grpId="0"/>
      <p:bldP spid="65" grpId="0"/>
      <p:bldP spid="66" grpId="0"/>
      <p:bldP spid="6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直接连接符 9"/>
          <p:cNvCxnSpPr/>
          <p:nvPr/>
        </p:nvCxnSpPr>
        <p:spPr>
          <a:xfrm flipV="1">
            <a:off x="4652100" y="2397266"/>
            <a:ext cx="0" cy="2160240"/>
          </a:xfrm>
          <a:prstGeom prst="line">
            <a:avLst/>
          </a:prstGeom>
          <a:ln w="12700">
            <a:solidFill>
              <a:srgbClr val="FBFBFB"/>
            </a:solidFill>
            <a:prstDash val="lgDash"/>
          </a:ln>
        </p:spPr>
        <p:style>
          <a:lnRef idx="1">
            <a:schemeClr val="accent1"/>
          </a:lnRef>
          <a:fillRef idx="0">
            <a:schemeClr val="accent1"/>
          </a:fillRef>
          <a:effectRef idx="0">
            <a:schemeClr val="accent1"/>
          </a:effectRef>
          <a:fontRef idx="minor">
            <a:schemeClr val="tx1"/>
          </a:fontRef>
        </p:style>
      </p:cxnSp>
      <p:sp>
        <p:nvSpPr>
          <p:cNvPr id="14" name="文本框 66"/>
          <p:cNvSpPr txBox="1">
            <a:spLocks noChangeArrowheads="1"/>
          </p:cNvSpPr>
          <p:nvPr/>
        </p:nvSpPr>
        <p:spPr bwMode="auto">
          <a:xfrm>
            <a:off x="3791744" y="3535509"/>
            <a:ext cx="6426808"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lnSpc>
                <a:spcPct val="150000"/>
              </a:lnSpc>
              <a:defRPr sz="800">
                <a:solidFill>
                  <a:schemeClr val="bg1"/>
                </a:solidFill>
                <a:cs typeface="+mn-ea"/>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algn="l"/>
            <a:r>
              <a:rPr lang="en-US" altLang="zh-CN" sz="1000" dirty="0">
                <a:solidFill>
                  <a:srgbClr val="183A5D"/>
                </a:solidFill>
                <a:sym typeface="+mn-lt"/>
              </a:rPr>
              <a:t>Add a page directory text description content, Add a page directory text description content, Add a page directory text description content, Add a page directory text description content, Add a page directory text description content.</a:t>
            </a:r>
            <a:endParaRPr lang="zh-CN" altLang="en-US" sz="1000" dirty="0">
              <a:solidFill>
                <a:srgbClr val="183A5D"/>
              </a:solidFill>
              <a:sym typeface="+mn-lt"/>
            </a:endParaRPr>
          </a:p>
        </p:txBody>
      </p:sp>
      <p:sp>
        <p:nvSpPr>
          <p:cNvPr id="15" name="文本框 14"/>
          <p:cNvSpPr txBox="1"/>
          <p:nvPr/>
        </p:nvSpPr>
        <p:spPr>
          <a:xfrm>
            <a:off x="3791744" y="2708920"/>
            <a:ext cx="6120680" cy="76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defPPr>
              <a:defRPr lang="zh-CN"/>
            </a:defPPr>
            <a:lvl1pPr fontAlgn="base">
              <a:spcBef>
                <a:spcPct val="0"/>
              </a:spcBef>
              <a:spcAft>
                <a:spcPct val="0"/>
              </a:spcAft>
              <a:buFont typeface="Arial" charset="0"/>
              <a:buNone/>
              <a:defRPr sz="4000" b="1">
                <a:blipFill>
                  <a:blip r:embed="rId3"/>
                  <a:stretch>
                    <a:fillRect/>
                  </a:stretch>
                </a:blipFill>
                <a:latin typeface="微软雅黑" pitchFamily="34" charset="-122"/>
                <a:ea typeface="微软雅黑" pitchFamily="34" charset="-122"/>
              </a:defRPr>
            </a:lvl1pPr>
            <a:lvl2pPr marL="742950" indent="-285750" eaLnBrk="0" fontAlgn="base" hangingPunct="0">
              <a:spcBef>
                <a:spcPct val="20000"/>
              </a:spcBef>
              <a:spcAft>
                <a:spcPct val="0"/>
              </a:spcAft>
              <a:buFont typeface="Arial" charset="0"/>
              <a:buChar char="–"/>
              <a:defRPr sz="2800">
                <a:latin typeface="微软雅黑" pitchFamily="34" charset="-122"/>
                <a:ea typeface="微软雅黑" pitchFamily="34" charset="-122"/>
              </a:defRPr>
            </a:lvl2pPr>
            <a:lvl3pPr marL="1143000" indent="-228600" eaLnBrk="0" fontAlgn="base" hangingPunct="0">
              <a:spcBef>
                <a:spcPct val="20000"/>
              </a:spcBef>
              <a:spcAft>
                <a:spcPct val="0"/>
              </a:spcAft>
              <a:buFont typeface="Arial" charset="0"/>
              <a:buChar char="•"/>
              <a:defRPr>
                <a:latin typeface="微软雅黑" pitchFamily="34" charset="-122"/>
                <a:ea typeface="微软雅黑" pitchFamily="34" charset="-122"/>
              </a:defRPr>
            </a:lvl3pPr>
            <a:lvl4pPr marL="1600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4pPr>
            <a:lvl5pPr marL="20574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r>
              <a:rPr lang="en-US" altLang="zh-CN" sz="4400" spc="-150" dirty="0">
                <a:solidFill>
                  <a:schemeClr val="tx2">
                    <a:lumMod val="60000"/>
                    <a:lumOff val="40000"/>
                  </a:schemeClr>
                </a:solidFill>
                <a:latin typeface="+mn-lt"/>
                <a:ea typeface="+mn-ea"/>
                <a:cs typeface="+mn-ea"/>
                <a:sym typeface="+mn-lt"/>
              </a:rPr>
              <a:t>CLICK </a:t>
            </a:r>
            <a:r>
              <a:rPr lang="en-US" altLang="zh-CN" sz="4400" spc="-150" dirty="0" smtClean="0">
                <a:solidFill>
                  <a:schemeClr val="tx2">
                    <a:lumMod val="60000"/>
                    <a:lumOff val="40000"/>
                  </a:schemeClr>
                </a:solidFill>
                <a:latin typeface="+mn-lt"/>
                <a:ea typeface="+mn-ea"/>
                <a:cs typeface="+mn-ea"/>
                <a:sym typeface="+mn-lt"/>
              </a:rPr>
              <a:t>HERE TO </a:t>
            </a:r>
            <a:r>
              <a:rPr lang="en-US" altLang="zh-CN" sz="4400" spc="-150" dirty="0">
                <a:solidFill>
                  <a:schemeClr val="tx2">
                    <a:lumMod val="60000"/>
                    <a:lumOff val="40000"/>
                  </a:schemeClr>
                </a:solidFill>
                <a:latin typeface="+mn-lt"/>
                <a:ea typeface="+mn-ea"/>
                <a:cs typeface="+mn-ea"/>
                <a:sym typeface="+mn-lt"/>
              </a:rPr>
              <a:t>ADD TITLE</a:t>
            </a:r>
            <a:endParaRPr lang="zh-CN" altLang="zh-CN" sz="4400" spc="-150" dirty="0">
              <a:solidFill>
                <a:schemeClr val="tx2">
                  <a:lumMod val="60000"/>
                  <a:lumOff val="40000"/>
                </a:schemeClr>
              </a:solidFill>
              <a:latin typeface="+mn-lt"/>
              <a:ea typeface="+mn-ea"/>
              <a:cs typeface="+mn-ea"/>
              <a:sym typeface="+mn-lt"/>
            </a:endParaRPr>
          </a:p>
        </p:txBody>
      </p:sp>
      <p:sp>
        <p:nvSpPr>
          <p:cNvPr id="16" name="文本框 15"/>
          <p:cNvSpPr txBox="1">
            <a:spLocks noChangeArrowheads="1"/>
          </p:cNvSpPr>
          <p:nvPr/>
        </p:nvSpPr>
        <p:spPr bwMode="auto">
          <a:xfrm>
            <a:off x="2646041" y="116632"/>
            <a:ext cx="324036" cy="5386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defPPr>
              <a:defRPr lang="zh-CN"/>
            </a:defPPr>
            <a:lvl1pPr fontAlgn="base">
              <a:spcBef>
                <a:spcPct val="0"/>
              </a:spcBef>
              <a:spcAft>
                <a:spcPct val="0"/>
              </a:spcAft>
              <a:buFont typeface="Arial" charset="0"/>
              <a:buNone/>
              <a:defRPr sz="4000" b="1">
                <a:solidFill>
                  <a:srgbClr val="FF0000"/>
                </a:solidFill>
                <a:latin typeface="汉仪楷体简" panose="02010609000101010101" pitchFamily="49" charset="-122"/>
                <a:ea typeface="汉仪楷体简" panose="02010609000101010101" pitchFamily="49" charset="-122"/>
              </a:defRPr>
            </a:lvl1pPr>
            <a:lvl2pPr marL="742950" indent="-285750" eaLnBrk="0" fontAlgn="base" hangingPunct="0">
              <a:spcBef>
                <a:spcPct val="20000"/>
              </a:spcBef>
              <a:spcAft>
                <a:spcPct val="0"/>
              </a:spcAft>
              <a:buFont typeface="Arial" charset="0"/>
              <a:buChar char="–"/>
              <a:defRPr sz="2800">
                <a:latin typeface="微软雅黑" pitchFamily="34" charset="-122"/>
                <a:ea typeface="微软雅黑" pitchFamily="34" charset="-122"/>
              </a:defRPr>
            </a:lvl2pPr>
            <a:lvl3pPr marL="1143000" indent="-228600" eaLnBrk="0" fontAlgn="base" hangingPunct="0">
              <a:spcBef>
                <a:spcPct val="20000"/>
              </a:spcBef>
              <a:spcAft>
                <a:spcPct val="0"/>
              </a:spcAft>
              <a:buFont typeface="Arial" charset="0"/>
              <a:buChar char="•"/>
              <a:defRPr>
                <a:latin typeface="微软雅黑" pitchFamily="34" charset="-122"/>
                <a:ea typeface="微软雅黑" pitchFamily="34" charset="-122"/>
              </a:defRPr>
            </a:lvl3pPr>
            <a:lvl4pPr marL="1600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4pPr>
            <a:lvl5pPr marL="20574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pPr algn="ctr"/>
            <a:r>
              <a:rPr lang="en-US" altLang="zh-CN" sz="34400" b="0" dirty="0" smtClean="0">
                <a:blipFill>
                  <a:blip r:embed="rId3"/>
                  <a:stretch>
                    <a:fillRect/>
                  </a:stretch>
                </a:blipFill>
                <a:latin typeface="+mn-lt"/>
                <a:ea typeface="+mn-ea"/>
                <a:cs typeface="+mn-ea"/>
                <a:sym typeface="+mn-lt"/>
              </a:rPr>
              <a:t>4</a:t>
            </a:r>
            <a:endParaRPr lang="zh-CN" altLang="en-US" sz="34400" b="0" dirty="0">
              <a:blipFill>
                <a:blip r:embed="rId3"/>
                <a:stretch>
                  <a:fillRect/>
                </a:stretch>
              </a:blipFill>
              <a:latin typeface="+mn-lt"/>
              <a:ea typeface="+mn-ea"/>
              <a:cs typeface="+mn-ea"/>
              <a:sym typeface="+mn-lt"/>
            </a:endParaRPr>
          </a:p>
        </p:txBody>
      </p:sp>
      <p:sp>
        <p:nvSpPr>
          <p:cNvPr id="17" name="任意多边形 16"/>
          <p:cNvSpPr/>
          <p:nvPr/>
        </p:nvSpPr>
        <p:spPr>
          <a:xfrm>
            <a:off x="3862213" y="3456308"/>
            <a:ext cx="6158753" cy="53789"/>
          </a:xfrm>
          <a:custGeom>
            <a:avLst/>
            <a:gdLst>
              <a:gd name="connsiteX0" fmla="*/ 0 w 6158753"/>
              <a:gd name="connsiteY0" fmla="*/ 0 h 53789"/>
              <a:gd name="connsiteX1" fmla="*/ 107576 w 6158753"/>
              <a:gd name="connsiteY1" fmla="*/ 0 h 53789"/>
              <a:gd name="connsiteX2" fmla="*/ 1425388 w 6158753"/>
              <a:gd name="connsiteY2" fmla="*/ 8965 h 53789"/>
              <a:gd name="connsiteX3" fmla="*/ 1532964 w 6158753"/>
              <a:gd name="connsiteY3" fmla="*/ 17930 h 53789"/>
              <a:gd name="connsiteX4" fmla="*/ 1828800 w 6158753"/>
              <a:gd name="connsiteY4" fmla="*/ 35859 h 53789"/>
              <a:gd name="connsiteX5" fmla="*/ 2725270 w 6158753"/>
              <a:gd name="connsiteY5" fmla="*/ 26895 h 53789"/>
              <a:gd name="connsiteX6" fmla="*/ 2886635 w 6158753"/>
              <a:gd name="connsiteY6" fmla="*/ 17930 h 53789"/>
              <a:gd name="connsiteX7" fmla="*/ 5217459 w 6158753"/>
              <a:gd name="connsiteY7" fmla="*/ 26895 h 53789"/>
              <a:gd name="connsiteX8" fmla="*/ 5262282 w 6158753"/>
              <a:gd name="connsiteY8" fmla="*/ 35859 h 53789"/>
              <a:gd name="connsiteX9" fmla="*/ 5791200 w 6158753"/>
              <a:gd name="connsiteY9" fmla="*/ 53789 h 53789"/>
              <a:gd name="connsiteX10" fmla="*/ 6113929 w 6158753"/>
              <a:gd name="connsiteY10" fmla="*/ 44824 h 53789"/>
              <a:gd name="connsiteX11" fmla="*/ 6140823 w 6158753"/>
              <a:gd name="connsiteY11" fmla="*/ 35859 h 53789"/>
              <a:gd name="connsiteX12" fmla="*/ 6158753 w 6158753"/>
              <a:gd name="connsiteY12" fmla="*/ 17930 h 53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58753" h="53789">
                <a:moveTo>
                  <a:pt x="0" y="0"/>
                </a:moveTo>
                <a:cubicBezTo>
                  <a:pt x="105634" y="21128"/>
                  <a:pt x="-25858" y="0"/>
                  <a:pt x="107576" y="0"/>
                </a:cubicBezTo>
                <a:lnTo>
                  <a:pt x="1425388" y="8965"/>
                </a:lnTo>
                <a:lnTo>
                  <a:pt x="1532964" y="17930"/>
                </a:lnTo>
                <a:lnTo>
                  <a:pt x="1828800" y="35859"/>
                </a:lnTo>
                <a:lnTo>
                  <a:pt x="2725270" y="26895"/>
                </a:lnTo>
                <a:cubicBezTo>
                  <a:pt x="2779134" y="25982"/>
                  <a:pt x="2832764" y="17930"/>
                  <a:pt x="2886635" y="17930"/>
                </a:cubicBezTo>
                <a:lnTo>
                  <a:pt x="5217459" y="26895"/>
                </a:lnTo>
                <a:cubicBezTo>
                  <a:pt x="5232400" y="29883"/>
                  <a:pt x="5247062" y="35146"/>
                  <a:pt x="5262282" y="35859"/>
                </a:cubicBezTo>
                <a:cubicBezTo>
                  <a:pt x="5438496" y="44119"/>
                  <a:pt x="5791200" y="53789"/>
                  <a:pt x="5791200" y="53789"/>
                </a:cubicBezTo>
                <a:cubicBezTo>
                  <a:pt x="5898776" y="50801"/>
                  <a:pt x="6006452" y="50336"/>
                  <a:pt x="6113929" y="44824"/>
                </a:cubicBezTo>
                <a:cubicBezTo>
                  <a:pt x="6123366" y="44340"/>
                  <a:pt x="6132720" y="40721"/>
                  <a:pt x="6140823" y="35859"/>
                </a:cubicBezTo>
                <a:cubicBezTo>
                  <a:pt x="6148071" y="31511"/>
                  <a:pt x="6158753" y="17930"/>
                  <a:pt x="6158753" y="17930"/>
                </a:cubicBezTo>
              </a:path>
            </a:pathLst>
          </a:cu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2568493252"/>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by="(-#ppt_w*2)" calcmode="lin" valueType="num">
                                      <p:cBhvr rctx="PPT">
                                        <p:cTn id="7" dur="500" autoRev="1" fill="hold">
                                          <p:stCondLst>
                                            <p:cond delay="0"/>
                                          </p:stCondLst>
                                        </p:cTn>
                                        <p:tgtEl>
                                          <p:spTgt spid="16"/>
                                        </p:tgtEl>
                                        <p:attrNameLst>
                                          <p:attrName>ppt_w</p:attrName>
                                        </p:attrNameLst>
                                      </p:cBhvr>
                                    </p:anim>
                                    <p:anim by="(#ppt_w*0.50)" calcmode="lin" valueType="num">
                                      <p:cBhvr>
                                        <p:cTn id="8" dur="500" decel="50000" autoRev="1" fill="hold">
                                          <p:stCondLst>
                                            <p:cond delay="0"/>
                                          </p:stCondLst>
                                        </p:cTn>
                                        <p:tgtEl>
                                          <p:spTgt spid="16"/>
                                        </p:tgtEl>
                                        <p:attrNameLst>
                                          <p:attrName>ppt_x</p:attrName>
                                        </p:attrNameLst>
                                      </p:cBhvr>
                                    </p:anim>
                                    <p:anim from="(-#ppt_h/2)" to="(#ppt_y)" calcmode="lin" valueType="num">
                                      <p:cBhvr>
                                        <p:cTn id="9" dur="1000" fill="hold">
                                          <p:stCondLst>
                                            <p:cond delay="0"/>
                                          </p:stCondLst>
                                        </p:cTn>
                                        <p:tgtEl>
                                          <p:spTgt spid="16"/>
                                        </p:tgtEl>
                                        <p:attrNameLst>
                                          <p:attrName>ppt_y</p:attrName>
                                        </p:attrNameLst>
                                      </p:cBhvr>
                                    </p:anim>
                                    <p:animRot by="21600000">
                                      <p:cBhvr>
                                        <p:cTn id="10" dur="1000" fill="hold">
                                          <p:stCondLst>
                                            <p:cond delay="0"/>
                                          </p:stCondLst>
                                        </p:cTn>
                                        <p:tgtEl>
                                          <p:spTgt spid="16"/>
                                        </p:tgtEl>
                                        <p:attrNameLst>
                                          <p:attrName>r</p:attrName>
                                        </p:attrNameLst>
                                      </p:cBhvr>
                                    </p:animRot>
                                  </p:childTnLst>
                                </p:cTn>
                              </p:par>
                            </p:childTnLst>
                          </p:cTn>
                        </p:par>
                        <p:par>
                          <p:cTn id="11" fill="hold">
                            <p:stCondLst>
                              <p:cond delay="1000"/>
                            </p:stCondLst>
                            <p:childTnLst>
                              <p:par>
                                <p:cTn id="12" presetID="2" presetClass="entr" presetSubtype="2" fill="hold" grpId="0" nodeType="afterEffect">
                                  <p:stCondLst>
                                    <p:cond delay="0"/>
                                  </p:stCondLst>
                                  <p:childTnLst>
                                    <p:set>
                                      <p:cBhvr>
                                        <p:cTn id="13" dur="1" fill="hold">
                                          <p:stCondLst>
                                            <p:cond delay="0"/>
                                          </p:stCondLst>
                                        </p:cTn>
                                        <p:tgtEl>
                                          <p:spTgt spid="15"/>
                                        </p:tgtEl>
                                        <p:attrNameLst>
                                          <p:attrName>style.visibility</p:attrName>
                                        </p:attrNameLst>
                                      </p:cBhvr>
                                      <p:to>
                                        <p:strVal val="visible"/>
                                      </p:to>
                                    </p:set>
                                    <p:anim calcmode="lin" valueType="num">
                                      <p:cBhvr additive="base">
                                        <p:cTn id="14" dur="500" fill="hold"/>
                                        <p:tgtEl>
                                          <p:spTgt spid="15"/>
                                        </p:tgtEl>
                                        <p:attrNameLst>
                                          <p:attrName>ppt_x</p:attrName>
                                        </p:attrNameLst>
                                      </p:cBhvr>
                                      <p:tavLst>
                                        <p:tav tm="0">
                                          <p:val>
                                            <p:strVal val="1+#ppt_w/2"/>
                                          </p:val>
                                        </p:tav>
                                        <p:tav tm="100000">
                                          <p:val>
                                            <p:strVal val="#ppt_x"/>
                                          </p:val>
                                        </p:tav>
                                      </p:tavLst>
                                    </p:anim>
                                    <p:anim calcmode="lin" valueType="num">
                                      <p:cBhvr additive="base">
                                        <p:cTn id="15" dur="500" fill="hold"/>
                                        <p:tgtEl>
                                          <p:spTgt spid="15"/>
                                        </p:tgtEl>
                                        <p:attrNameLst>
                                          <p:attrName>ppt_y</p:attrName>
                                        </p:attrNameLst>
                                      </p:cBhvr>
                                      <p:tavLst>
                                        <p:tav tm="0">
                                          <p:val>
                                            <p:strVal val="#ppt_y"/>
                                          </p:val>
                                        </p:tav>
                                        <p:tav tm="100000">
                                          <p:val>
                                            <p:strVal val="#ppt_y"/>
                                          </p:val>
                                        </p:tav>
                                      </p:tavLst>
                                    </p:anim>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up)">
                                      <p:cBhvr>
                                        <p:cTn id="19" dur="500"/>
                                        <p:tgtEl>
                                          <p:spTgt spid="10"/>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left)">
                                      <p:cBhvr>
                                        <p:cTn id="23" dur="500"/>
                                        <p:tgtEl>
                                          <p:spTgt spid="17"/>
                                        </p:tgtEl>
                                      </p:cBhvr>
                                    </p:animEffect>
                                  </p:childTnLst>
                                </p:cTn>
                              </p:par>
                            </p:childTnLst>
                          </p:cTn>
                        </p:par>
                        <p:par>
                          <p:cTn id="24" fill="hold">
                            <p:stCondLst>
                              <p:cond delay="2500"/>
                            </p:stCondLst>
                            <p:childTnLst>
                              <p:par>
                                <p:cTn id="25" presetID="10" presetClass="entr" presetSubtype="0" fill="hold" grpId="0" nodeType="afterEffect">
                                  <p:stCondLst>
                                    <p:cond delay="0"/>
                                  </p:stCondLst>
                                  <p:iterate type="wd">
                                    <p:tmPct val="10000"/>
                                  </p:iterate>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9" name="组合 78"/>
          <p:cNvGrpSpPr/>
          <p:nvPr/>
        </p:nvGrpSpPr>
        <p:grpSpPr>
          <a:xfrm>
            <a:off x="2332347" y="2348880"/>
            <a:ext cx="1758554" cy="2854400"/>
            <a:chOff x="872036" y="1649867"/>
            <a:chExt cx="1758554" cy="2854400"/>
          </a:xfrm>
        </p:grpSpPr>
        <p:sp>
          <p:nvSpPr>
            <p:cNvPr id="80" name="Freeform 6"/>
            <p:cNvSpPr>
              <a:spLocks/>
            </p:cNvSpPr>
            <p:nvPr/>
          </p:nvSpPr>
          <p:spPr bwMode="auto">
            <a:xfrm>
              <a:off x="872036" y="1649867"/>
              <a:ext cx="1758554" cy="1983581"/>
            </a:xfrm>
            <a:custGeom>
              <a:avLst/>
              <a:gdLst>
                <a:gd name="T0" fmla="*/ 311 w 622"/>
                <a:gd name="T1" fmla="*/ 702 h 702"/>
                <a:gd name="T2" fmla="*/ 91 w 622"/>
                <a:gd name="T3" fmla="*/ 512 h 702"/>
                <a:gd name="T4" fmla="*/ 0 w 622"/>
                <a:gd name="T5" fmla="*/ 159 h 702"/>
                <a:gd name="T6" fmla="*/ 7 w 622"/>
                <a:gd name="T7" fmla="*/ 29 h 702"/>
                <a:gd name="T8" fmla="*/ 146 w 622"/>
                <a:gd name="T9" fmla="*/ 84 h 702"/>
                <a:gd name="T10" fmla="*/ 312 w 622"/>
                <a:gd name="T11" fmla="*/ 0 h 702"/>
                <a:gd name="T12" fmla="*/ 477 w 622"/>
                <a:gd name="T13" fmla="*/ 84 h 702"/>
                <a:gd name="T14" fmla="*/ 616 w 622"/>
                <a:gd name="T15" fmla="*/ 29 h 702"/>
                <a:gd name="T16" fmla="*/ 622 w 622"/>
                <a:gd name="T17" fmla="*/ 159 h 702"/>
                <a:gd name="T18" fmla="*/ 532 w 622"/>
                <a:gd name="T19" fmla="*/ 512 h 702"/>
                <a:gd name="T20" fmla="*/ 311 w 622"/>
                <a:gd name="T21" fmla="*/ 702 h 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2" h="702">
                  <a:moveTo>
                    <a:pt x="311" y="702"/>
                  </a:moveTo>
                  <a:cubicBezTo>
                    <a:pt x="225" y="675"/>
                    <a:pt x="147" y="607"/>
                    <a:pt x="91" y="512"/>
                  </a:cubicBezTo>
                  <a:cubicBezTo>
                    <a:pt x="33" y="412"/>
                    <a:pt x="0" y="287"/>
                    <a:pt x="0" y="159"/>
                  </a:cubicBezTo>
                  <a:cubicBezTo>
                    <a:pt x="0" y="123"/>
                    <a:pt x="3" y="71"/>
                    <a:pt x="7" y="29"/>
                  </a:cubicBezTo>
                  <a:cubicBezTo>
                    <a:pt x="44" y="64"/>
                    <a:pt x="94" y="84"/>
                    <a:pt x="146" y="84"/>
                  </a:cubicBezTo>
                  <a:cubicBezTo>
                    <a:pt x="212" y="84"/>
                    <a:pt x="273" y="52"/>
                    <a:pt x="312" y="0"/>
                  </a:cubicBezTo>
                  <a:cubicBezTo>
                    <a:pt x="350" y="52"/>
                    <a:pt x="412" y="84"/>
                    <a:pt x="477" y="84"/>
                  </a:cubicBezTo>
                  <a:cubicBezTo>
                    <a:pt x="529" y="84"/>
                    <a:pt x="578" y="64"/>
                    <a:pt x="616" y="29"/>
                  </a:cubicBezTo>
                  <a:cubicBezTo>
                    <a:pt x="620" y="71"/>
                    <a:pt x="622" y="124"/>
                    <a:pt x="622" y="159"/>
                  </a:cubicBezTo>
                  <a:cubicBezTo>
                    <a:pt x="622" y="287"/>
                    <a:pt x="590" y="412"/>
                    <a:pt x="532" y="512"/>
                  </a:cubicBezTo>
                  <a:cubicBezTo>
                    <a:pt x="475" y="607"/>
                    <a:pt x="397" y="675"/>
                    <a:pt x="311" y="702"/>
                  </a:cubicBezTo>
                  <a:close/>
                </a:path>
              </a:pathLst>
            </a:custGeom>
            <a:blipFill>
              <a:blip r:embed="rId3"/>
              <a:stretch>
                <a:fillRect/>
              </a:stretch>
            </a:blipFill>
            <a:ln w="38100">
              <a:solidFill>
                <a:sysClr val="window" lastClr="FFFFFF"/>
              </a:solidFill>
              <a:round/>
              <a:headEnd/>
              <a:tailEnd/>
            </a:ln>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grpSp>
          <p:nvGrpSpPr>
            <p:cNvPr id="81" name="组合 80"/>
            <p:cNvGrpSpPr/>
            <p:nvPr/>
          </p:nvGrpSpPr>
          <p:grpSpPr>
            <a:xfrm>
              <a:off x="1274523" y="2136023"/>
              <a:ext cx="909638" cy="901304"/>
              <a:chOff x="8185151" y="600075"/>
              <a:chExt cx="1212850" cy="1201738"/>
            </a:xfrm>
          </p:grpSpPr>
          <p:sp>
            <p:nvSpPr>
              <p:cNvPr id="84" name="Freeform 13"/>
              <p:cNvSpPr>
                <a:spLocks/>
              </p:cNvSpPr>
              <p:nvPr/>
            </p:nvSpPr>
            <p:spPr bwMode="auto">
              <a:xfrm>
                <a:off x="8320088" y="828675"/>
                <a:ext cx="919163" cy="973138"/>
              </a:xfrm>
              <a:custGeom>
                <a:avLst/>
                <a:gdLst>
                  <a:gd name="T0" fmla="*/ 123 w 245"/>
                  <a:gd name="T1" fmla="*/ 0 h 259"/>
                  <a:gd name="T2" fmla="*/ 0 w 245"/>
                  <a:gd name="T3" fmla="*/ 155 h 259"/>
                  <a:gd name="T4" fmla="*/ 0 w 245"/>
                  <a:gd name="T5" fmla="*/ 246 h 259"/>
                  <a:gd name="T6" fmla="*/ 16 w 245"/>
                  <a:gd name="T7" fmla="*/ 259 h 259"/>
                  <a:gd name="T8" fmla="*/ 96 w 245"/>
                  <a:gd name="T9" fmla="*/ 259 h 259"/>
                  <a:gd name="T10" fmla="*/ 96 w 245"/>
                  <a:gd name="T11" fmla="*/ 167 h 259"/>
                  <a:gd name="T12" fmla="*/ 151 w 245"/>
                  <a:gd name="T13" fmla="*/ 167 h 259"/>
                  <a:gd name="T14" fmla="*/ 151 w 245"/>
                  <a:gd name="T15" fmla="*/ 259 h 259"/>
                  <a:gd name="T16" fmla="*/ 230 w 245"/>
                  <a:gd name="T17" fmla="*/ 259 h 259"/>
                  <a:gd name="T18" fmla="*/ 245 w 245"/>
                  <a:gd name="T19" fmla="*/ 246 h 259"/>
                  <a:gd name="T20" fmla="*/ 245 w 245"/>
                  <a:gd name="T21" fmla="*/ 144 h 259"/>
                  <a:gd name="T22" fmla="*/ 123 w 245"/>
                  <a:gd name="T23" fmla="*/ 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5" h="259">
                    <a:moveTo>
                      <a:pt x="123" y="0"/>
                    </a:moveTo>
                    <a:cubicBezTo>
                      <a:pt x="0" y="155"/>
                      <a:pt x="0" y="155"/>
                      <a:pt x="0" y="155"/>
                    </a:cubicBezTo>
                    <a:cubicBezTo>
                      <a:pt x="0" y="246"/>
                      <a:pt x="0" y="246"/>
                      <a:pt x="0" y="246"/>
                    </a:cubicBezTo>
                    <a:cubicBezTo>
                      <a:pt x="0" y="253"/>
                      <a:pt x="7" y="259"/>
                      <a:pt x="16" y="259"/>
                    </a:cubicBezTo>
                    <a:cubicBezTo>
                      <a:pt x="96" y="259"/>
                      <a:pt x="96" y="259"/>
                      <a:pt x="96" y="259"/>
                    </a:cubicBezTo>
                    <a:cubicBezTo>
                      <a:pt x="96" y="167"/>
                      <a:pt x="96" y="167"/>
                      <a:pt x="96" y="167"/>
                    </a:cubicBezTo>
                    <a:cubicBezTo>
                      <a:pt x="151" y="167"/>
                      <a:pt x="151" y="167"/>
                      <a:pt x="151" y="167"/>
                    </a:cubicBezTo>
                    <a:cubicBezTo>
                      <a:pt x="151" y="259"/>
                      <a:pt x="151" y="259"/>
                      <a:pt x="151" y="259"/>
                    </a:cubicBezTo>
                    <a:cubicBezTo>
                      <a:pt x="230" y="259"/>
                      <a:pt x="230" y="259"/>
                      <a:pt x="230" y="259"/>
                    </a:cubicBezTo>
                    <a:cubicBezTo>
                      <a:pt x="238" y="259"/>
                      <a:pt x="245" y="253"/>
                      <a:pt x="245" y="246"/>
                    </a:cubicBezTo>
                    <a:cubicBezTo>
                      <a:pt x="245" y="144"/>
                      <a:pt x="245" y="144"/>
                      <a:pt x="245" y="144"/>
                    </a:cubicBezTo>
                    <a:cubicBezTo>
                      <a:pt x="245" y="137"/>
                      <a:pt x="123" y="0"/>
                      <a:pt x="12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85" name="Freeform 14"/>
              <p:cNvSpPr>
                <a:spLocks/>
              </p:cNvSpPr>
              <p:nvPr/>
            </p:nvSpPr>
            <p:spPr bwMode="auto">
              <a:xfrm>
                <a:off x="8185151" y="600075"/>
                <a:ext cx="1212850" cy="811213"/>
              </a:xfrm>
              <a:custGeom>
                <a:avLst/>
                <a:gdLst>
                  <a:gd name="T0" fmla="*/ 319 w 323"/>
                  <a:gd name="T1" fmla="*/ 184 h 216"/>
                  <a:gd name="T2" fmla="*/ 169 w 323"/>
                  <a:gd name="T3" fmla="*/ 5 h 216"/>
                  <a:gd name="T4" fmla="*/ 158 w 323"/>
                  <a:gd name="T5" fmla="*/ 0 h 216"/>
                  <a:gd name="T6" fmla="*/ 147 w 323"/>
                  <a:gd name="T7" fmla="*/ 5 h 216"/>
                  <a:gd name="T8" fmla="*/ 4 w 323"/>
                  <a:gd name="T9" fmla="*/ 188 h 216"/>
                  <a:gd name="T10" fmla="*/ 6 w 323"/>
                  <a:gd name="T11" fmla="*/ 209 h 216"/>
                  <a:gd name="T12" fmla="*/ 24 w 323"/>
                  <a:gd name="T13" fmla="*/ 211 h 216"/>
                  <a:gd name="T14" fmla="*/ 159 w 323"/>
                  <a:gd name="T15" fmla="*/ 42 h 216"/>
                  <a:gd name="T16" fmla="*/ 299 w 323"/>
                  <a:gd name="T17" fmla="*/ 207 h 216"/>
                  <a:gd name="T18" fmla="*/ 317 w 323"/>
                  <a:gd name="T19" fmla="*/ 205 h 216"/>
                  <a:gd name="T20" fmla="*/ 319 w 323"/>
                  <a:gd name="T21" fmla="*/ 184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3" h="216">
                    <a:moveTo>
                      <a:pt x="319" y="184"/>
                    </a:moveTo>
                    <a:cubicBezTo>
                      <a:pt x="319" y="184"/>
                      <a:pt x="171" y="7"/>
                      <a:pt x="169" y="5"/>
                    </a:cubicBezTo>
                    <a:cubicBezTo>
                      <a:pt x="166" y="1"/>
                      <a:pt x="162" y="0"/>
                      <a:pt x="158" y="0"/>
                    </a:cubicBezTo>
                    <a:cubicBezTo>
                      <a:pt x="154" y="0"/>
                      <a:pt x="150" y="1"/>
                      <a:pt x="147" y="5"/>
                    </a:cubicBezTo>
                    <a:cubicBezTo>
                      <a:pt x="145" y="8"/>
                      <a:pt x="4" y="188"/>
                      <a:pt x="4" y="188"/>
                    </a:cubicBezTo>
                    <a:cubicBezTo>
                      <a:pt x="0" y="194"/>
                      <a:pt x="1" y="203"/>
                      <a:pt x="6" y="209"/>
                    </a:cubicBezTo>
                    <a:cubicBezTo>
                      <a:pt x="12" y="215"/>
                      <a:pt x="20" y="216"/>
                      <a:pt x="24" y="211"/>
                    </a:cubicBezTo>
                    <a:cubicBezTo>
                      <a:pt x="159" y="42"/>
                      <a:pt x="159" y="42"/>
                      <a:pt x="159" y="42"/>
                    </a:cubicBezTo>
                    <a:cubicBezTo>
                      <a:pt x="299" y="207"/>
                      <a:pt x="299" y="207"/>
                      <a:pt x="299" y="207"/>
                    </a:cubicBezTo>
                    <a:cubicBezTo>
                      <a:pt x="304" y="213"/>
                      <a:pt x="312" y="212"/>
                      <a:pt x="317" y="205"/>
                    </a:cubicBezTo>
                    <a:cubicBezTo>
                      <a:pt x="323" y="199"/>
                      <a:pt x="323" y="189"/>
                      <a:pt x="319" y="18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grpSp>
        <p:sp>
          <p:nvSpPr>
            <p:cNvPr id="82" name="文本框 81"/>
            <p:cNvSpPr txBox="1"/>
            <p:nvPr/>
          </p:nvSpPr>
          <p:spPr>
            <a:xfrm>
              <a:off x="1544152" y="3725283"/>
              <a:ext cx="394980" cy="377026"/>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smtClean="0">
                  <a:ln>
                    <a:noFill/>
                  </a:ln>
                  <a:solidFill>
                    <a:prstClr val="black">
                      <a:lumMod val="65000"/>
                      <a:lumOff val="35000"/>
                    </a:prstClr>
                  </a:solidFill>
                  <a:effectLst/>
                  <a:uLnTx/>
                  <a:uFillTx/>
                  <a:cs typeface="+mn-ea"/>
                  <a:sym typeface="+mn-lt"/>
                </a:rPr>
                <a:t>01</a:t>
              </a:r>
              <a:endParaRPr kumimoji="0" lang="zh-CN" altLang="en-US" sz="2000" b="0" i="0" u="none" strike="noStrike" kern="0" cap="none" spc="0" normalizeH="0" baseline="0" noProof="0" dirty="0" smtClean="0">
                <a:ln>
                  <a:noFill/>
                </a:ln>
                <a:solidFill>
                  <a:prstClr val="black">
                    <a:lumMod val="65000"/>
                    <a:lumOff val="35000"/>
                  </a:prstClr>
                </a:solidFill>
                <a:effectLst/>
                <a:uLnTx/>
                <a:uFillTx/>
                <a:cs typeface="+mn-ea"/>
                <a:sym typeface="+mn-lt"/>
              </a:endParaRPr>
            </a:p>
          </p:txBody>
        </p:sp>
        <p:sp>
          <p:nvSpPr>
            <p:cNvPr id="83" name="文本框 82"/>
            <p:cNvSpPr txBox="1"/>
            <p:nvPr/>
          </p:nvSpPr>
          <p:spPr>
            <a:xfrm>
              <a:off x="1241068" y="4158018"/>
              <a:ext cx="1061829" cy="346249"/>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prstClr val="black">
                      <a:lumMod val="65000"/>
                      <a:lumOff val="35000"/>
                    </a:prstClr>
                  </a:solidFill>
                  <a:effectLst/>
                  <a:uLnTx/>
                  <a:uFillTx/>
                  <a:cs typeface="+mn-ea"/>
                  <a:sym typeface="+mn-lt"/>
                </a:rPr>
                <a:t>添加文本</a:t>
              </a:r>
            </a:p>
          </p:txBody>
        </p:sp>
      </p:grpSp>
      <p:grpSp>
        <p:nvGrpSpPr>
          <p:cNvPr id="86" name="组合 85"/>
          <p:cNvGrpSpPr/>
          <p:nvPr/>
        </p:nvGrpSpPr>
        <p:grpSpPr>
          <a:xfrm>
            <a:off x="4213591" y="2348880"/>
            <a:ext cx="1758554" cy="2854400"/>
            <a:chOff x="2753280" y="1649867"/>
            <a:chExt cx="1758554" cy="2854400"/>
          </a:xfrm>
        </p:grpSpPr>
        <p:sp>
          <p:nvSpPr>
            <p:cNvPr id="87" name="Freeform 6"/>
            <p:cNvSpPr>
              <a:spLocks/>
            </p:cNvSpPr>
            <p:nvPr/>
          </p:nvSpPr>
          <p:spPr bwMode="auto">
            <a:xfrm>
              <a:off x="2753280" y="1649867"/>
              <a:ext cx="1758554" cy="1983581"/>
            </a:xfrm>
            <a:custGeom>
              <a:avLst/>
              <a:gdLst>
                <a:gd name="T0" fmla="*/ 311 w 622"/>
                <a:gd name="T1" fmla="*/ 702 h 702"/>
                <a:gd name="T2" fmla="*/ 91 w 622"/>
                <a:gd name="T3" fmla="*/ 512 h 702"/>
                <a:gd name="T4" fmla="*/ 0 w 622"/>
                <a:gd name="T5" fmla="*/ 159 h 702"/>
                <a:gd name="T6" fmla="*/ 7 w 622"/>
                <a:gd name="T7" fmla="*/ 29 h 702"/>
                <a:gd name="T8" fmla="*/ 146 w 622"/>
                <a:gd name="T9" fmla="*/ 84 h 702"/>
                <a:gd name="T10" fmla="*/ 312 w 622"/>
                <a:gd name="T11" fmla="*/ 0 h 702"/>
                <a:gd name="T12" fmla="*/ 477 w 622"/>
                <a:gd name="T13" fmla="*/ 84 h 702"/>
                <a:gd name="T14" fmla="*/ 616 w 622"/>
                <a:gd name="T15" fmla="*/ 29 h 702"/>
                <a:gd name="T16" fmla="*/ 622 w 622"/>
                <a:gd name="T17" fmla="*/ 159 h 702"/>
                <a:gd name="T18" fmla="*/ 532 w 622"/>
                <a:gd name="T19" fmla="*/ 512 h 702"/>
                <a:gd name="T20" fmla="*/ 311 w 622"/>
                <a:gd name="T21" fmla="*/ 702 h 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2" h="702">
                  <a:moveTo>
                    <a:pt x="311" y="702"/>
                  </a:moveTo>
                  <a:cubicBezTo>
                    <a:pt x="225" y="675"/>
                    <a:pt x="147" y="607"/>
                    <a:pt x="91" y="512"/>
                  </a:cubicBezTo>
                  <a:cubicBezTo>
                    <a:pt x="33" y="412"/>
                    <a:pt x="0" y="287"/>
                    <a:pt x="0" y="159"/>
                  </a:cubicBezTo>
                  <a:cubicBezTo>
                    <a:pt x="0" y="123"/>
                    <a:pt x="3" y="71"/>
                    <a:pt x="7" y="29"/>
                  </a:cubicBezTo>
                  <a:cubicBezTo>
                    <a:pt x="44" y="64"/>
                    <a:pt x="94" y="84"/>
                    <a:pt x="146" y="84"/>
                  </a:cubicBezTo>
                  <a:cubicBezTo>
                    <a:pt x="212" y="84"/>
                    <a:pt x="273" y="52"/>
                    <a:pt x="312" y="0"/>
                  </a:cubicBezTo>
                  <a:cubicBezTo>
                    <a:pt x="350" y="52"/>
                    <a:pt x="412" y="84"/>
                    <a:pt x="477" y="84"/>
                  </a:cubicBezTo>
                  <a:cubicBezTo>
                    <a:pt x="529" y="84"/>
                    <a:pt x="578" y="64"/>
                    <a:pt x="616" y="29"/>
                  </a:cubicBezTo>
                  <a:cubicBezTo>
                    <a:pt x="620" y="71"/>
                    <a:pt x="622" y="124"/>
                    <a:pt x="622" y="159"/>
                  </a:cubicBezTo>
                  <a:cubicBezTo>
                    <a:pt x="622" y="287"/>
                    <a:pt x="590" y="412"/>
                    <a:pt x="532" y="512"/>
                  </a:cubicBezTo>
                  <a:cubicBezTo>
                    <a:pt x="475" y="607"/>
                    <a:pt x="397" y="675"/>
                    <a:pt x="311" y="702"/>
                  </a:cubicBezTo>
                  <a:close/>
                </a:path>
              </a:pathLst>
            </a:custGeom>
            <a:blipFill>
              <a:blip r:embed="rId4"/>
              <a:stretch>
                <a:fillRect/>
              </a:stretch>
            </a:blipFill>
            <a:ln w="38100">
              <a:solidFill>
                <a:sysClr val="window" lastClr="FFFFFF"/>
              </a:solidFill>
              <a:round/>
              <a:headEnd/>
              <a:tailEnd/>
            </a:ln>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grpSp>
          <p:nvGrpSpPr>
            <p:cNvPr id="88" name="组合 87"/>
            <p:cNvGrpSpPr/>
            <p:nvPr/>
          </p:nvGrpSpPr>
          <p:grpSpPr>
            <a:xfrm>
              <a:off x="3038075" y="2125902"/>
              <a:ext cx="1104900" cy="921545"/>
              <a:chOff x="2760663" y="5032375"/>
              <a:chExt cx="1473200" cy="1228726"/>
            </a:xfrm>
          </p:grpSpPr>
          <p:sp>
            <p:nvSpPr>
              <p:cNvPr id="91" name="Freeform 15"/>
              <p:cNvSpPr>
                <a:spLocks/>
              </p:cNvSpPr>
              <p:nvPr/>
            </p:nvSpPr>
            <p:spPr bwMode="auto">
              <a:xfrm>
                <a:off x="3005138" y="5856288"/>
                <a:ext cx="285750" cy="404813"/>
              </a:xfrm>
              <a:custGeom>
                <a:avLst/>
                <a:gdLst>
                  <a:gd name="T0" fmla="*/ 76 w 76"/>
                  <a:gd name="T1" fmla="*/ 103 h 108"/>
                  <a:gd name="T2" fmla="*/ 62 w 76"/>
                  <a:gd name="T3" fmla="*/ 108 h 108"/>
                  <a:gd name="T4" fmla="*/ 13 w 76"/>
                  <a:gd name="T5" fmla="*/ 108 h 108"/>
                  <a:gd name="T6" fmla="*/ 0 w 76"/>
                  <a:gd name="T7" fmla="*/ 103 h 108"/>
                  <a:gd name="T8" fmla="*/ 0 w 76"/>
                  <a:gd name="T9" fmla="*/ 5 h 108"/>
                  <a:gd name="T10" fmla="*/ 13 w 76"/>
                  <a:gd name="T11" fmla="*/ 0 h 108"/>
                  <a:gd name="T12" fmla="*/ 62 w 76"/>
                  <a:gd name="T13" fmla="*/ 0 h 108"/>
                  <a:gd name="T14" fmla="*/ 76 w 76"/>
                  <a:gd name="T15" fmla="*/ 5 h 108"/>
                  <a:gd name="T16" fmla="*/ 76 w 76"/>
                  <a:gd name="T17" fmla="*/ 10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108">
                    <a:moveTo>
                      <a:pt x="76" y="103"/>
                    </a:moveTo>
                    <a:cubicBezTo>
                      <a:pt x="76" y="106"/>
                      <a:pt x="70" y="108"/>
                      <a:pt x="62" y="108"/>
                    </a:cubicBezTo>
                    <a:cubicBezTo>
                      <a:pt x="13" y="108"/>
                      <a:pt x="13" y="108"/>
                      <a:pt x="13" y="108"/>
                    </a:cubicBezTo>
                    <a:cubicBezTo>
                      <a:pt x="6" y="108"/>
                      <a:pt x="0" y="106"/>
                      <a:pt x="0" y="103"/>
                    </a:cubicBezTo>
                    <a:cubicBezTo>
                      <a:pt x="0" y="5"/>
                      <a:pt x="0" y="5"/>
                      <a:pt x="0" y="5"/>
                    </a:cubicBezTo>
                    <a:cubicBezTo>
                      <a:pt x="0" y="2"/>
                      <a:pt x="6" y="0"/>
                      <a:pt x="13" y="0"/>
                    </a:cubicBezTo>
                    <a:cubicBezTo>
                      <a:pt x="62" y="0"/>
                      <a:pt x="62" y="0"/>
                      <a:pt x="62" y="0"/>
                    </a:cubicBezTo>
                    <a:cubicBezTo>
                      <a:pt x="70" y="0"/>
                      <a:pt x="76" y="2"/>
                      <a:pt x="76" y="5"/>
                    </a:cubicBezTo>
                    <a:lnTo>
                      <a:pt x="76" y="10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92" name="Freeform 16"/>
              <p:cNvSpPr>
                <a:spLocks/>
              </p:cNvSpPr>
              <p:nvPr/>
            </p:nvSpPr>
            <p:spPr bwMode="auto">
              <a:xfrm>
                <a:off x="3321051" y="5645150"/>
                <a:ext cx="284163" cy="615950"/>
              </a:xfrm>
              <a:custGeom>
                <a:avLst/>
                <a:gdLst>
                  <a:gd name="T0" fmla="*/ 76 w 76"/>
                  <a:gd name="T1" fmla="*/ 156 h 164"/>
                  <a:gd name="T2" fmla="*/ 62 w 76"/>
                  <a:gd name="T3" fmla="*/ 164 h 164"/>
                  <a:gd name="T4" fmla="*/ 13 w 76"/>
                  <a:gd name="T5" fmla="*/ 164 h 164"/>
                  <a:gd name="T6" fmla="*/ 0 w 76"/>
                  <a:gd name="T7" fmla="*/ 156 h 164"/>
                  <a:gd name="T8" fmla="*/ 0 w 76"/>
                  <a:gd name="T9" fmla="*/ 7 h 164"/>
                  <a:gd name="T10" fmla="*/ 13 w 76"/>
                  <a:gd name="T11" fmla="*/ 0 h 164"/>
                  <a:gd name="T12" fmla="*/ 62 w 76"/>
                  <a:gd name="T13" fmla="*/ 0 h 164"/>
                  <a:gd name="T14" fmla="*/ 76 w 76"/>
                  <a:gd name="T15" fmla="*/ 7 h 164"/>
                  <a:gd name="T16" fmla="*/ 76 w 76"/>
                  <a:gd name="T17" fmla="*/ 156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164">
                    <a:moveTo>
                      <a:pt x="76" y="156"/>
                    </a:moveTo>
                    <a:cubicBezTo>
                      <a:pt x="76" y="160"/>
                      <a:pt x="70" y="164"/>
                      <a:pt x="62" y="164"/>
                    </a:cubicBezTo>
                    <a:cubicBezTo>
                      <a:pt x="13" y="164"/>
                      <a:pt x="13" y="164"/>
                      <a:pt x="13" y="164"/>
                    </a:cubicBezTo>
                    <a:cubicBezTo>
                      <a:pt x="6" y="164"/>
                      <a:pt x="0" y="160"/>
                      <a:pt x="0" y="156"/>
                    </a:cubicBezTo>
                    <a:cubicBezTo>
                      <a:pt x="0" y="7"/>
                      <a:pt x="0" y="7"/>
                      <a:pt x="0" y="7"/>
                    </a:cubicBezTo>
                    <a:cubicBezTo>
                      <a:pt x="0" y="3"/>
                      <a:pt x="6" y="0"/>
                      <a:pt x="13" y="0"/>
                    </a:cubicBezTo>
                    <a:cubicBezTo>
                      <a:pt x="62" y="0"/>
                      <a:pt x="62" y="0"/>
                      <a:pt x="62" y="0"/>
                    </a:cubicBezTo>
                    <a:cubicBezTo>
                      <a:pt x="70" y="0"/>
                      <a:pt x="76" y="3"/>
                      <a:pt x="76" y="7"/>
                    </a:cubicBezTo>
                    <a:lnTo>
                      <a:pt x="76" y="1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93" name="Freeform 17"/>
              <p:cNvSpPr>
                <a:spLocks/>
              </p:cNvSpPr>
              <p:nvPr/>
            </p:nvSpPr>
            <p:spPr bwMode="auto">
              <a:xfrm>
                <a:off x="3635376" y="5397500"/>
                <a:ext cx="282575" cy="863600"/>
              </a:xfrm>
              <a:custGeom>
                <a:avLst/>
                <a:gdLst>
                  <a:gd name="T0" fmla="*/ 75 w 75"/>
                  <a:gd name="T1" fmla="*/ 219 h 230"/>
                  <a:gd name="T2" fmla="*/ 62 w 75"/>
                  <a:gd name="T3" fmla="*/ 230 h 230"/>
                  <a:gd name="T4" fmla="*/ 13 w 75"/>
                  <a:gd name="T5" fmla="*/ 230 h 230"/>
                  <a:gd name="T6" fmla="*/ 0 w 75"/>
                  <a:gd name="T7" fmla="*/ 219 h 230"/>
                  <a:gd name="T8" fmla="*/ 0 w 75"/>
                  <a:gd name="T9" fmla="*/ 10 h 230"/>
                  <a:gd name="T10" fmla="*/ 13 w 75"/>
                  <a:gd name="T11" fmla="*/ 0 h 230"/>
                  <a:gd name="T12" fmla="*/ 62 w 75"/>
                  <a:gd name="T13" fmla="*/ 0 h 230"/>
                  <a:gd name="T14" fmla="*/ 75 w 75"/>
                  <a:gd name="T15" fmla="*/ 10 h 230"/>
                  <a:gd name="T16" fmla="*/ 75 w 75"/>
                  <a:gd name="T17" fmla="*/ 219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230">
                    <a:moveTo>
                      <a:pt x="75" y="219"/>
                    </a:moveTo>
                    <a:cubicBezTo>
                      <a:pt x="75" y="225"/>
                      <a:pt x="70" y="230"/>
                      <a:pt x="62" y="230"/>
                    </a:cubicBezTo>
                    <a:cubicBezTo>
                      <a:pt x="13" y="230"/>
                      <a:pt x="13" y="230"/>
                      <a:pt x="13" y="230"/>
                    </a:cubicBezTo>
                    <a:cubicBezTo>
                      <a:pt x="6" y="230"/>
                      <a:pt x="0" y="225"/>
                      <a:pt x="0" y="219"/>
                    </a:cubicBezTo>
                    <a:cubicBezTo>
                      <a:pt x="0" y="10"/>
                      <a:pt x="0" y="10"/>
                      <a:pt x="0" y="10"/>
                    </a:cubicBezTo>
                    <a:cubicBezTo>
                      <a:pt x="0" y="4"/>
                      <a:pt x="6" y="0"/>
                      <a:pt x="13" y="0"/>
                    </a:cubicBezTo>
                    <a:cubicBezTo>
                      <a:pt x="62" y="0"/>
                      <a:pt x="62" y="0"/>
                      <a:pt x="62" y="0"/>
                    </a:cubicBezTo>
                    <a:cubicBezTo>
                      <a:pt x="70" y="0"/>
                      <a:pt x="75" y="4"/>
                      <a:pt x="75" y="10"/>
                    </a:cubicBezTo>
                    <a:lnTo>
                      <a:pt x="75" y="2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94" name="Freeform 18"/>
              <p:cNvSpPr>
                <a:spLocks/>
              </p:cNvSpPr>
              <p:nvPr/>
            </p:nvSpPr>
            <p:spPr bwMode="auto">
              <a:xfrm>
                <a:off x="3951288" y="5205413"/>
                <a:ext cx="282575" cy="1055688"/>
              </a:xfrm>
              <a:custGeom>
                <a:avLst/>
                <a:gdLst>
                  <a:gd name="T0" fmla="*/ 75 w 75"/>
                  <a:gd name="T1" fmla="*/ 268 h 281"/>
                  <a:gd name="T2" fmla="*/ 62 w 75"/>
                  <a:gd name="T3" fmla="*/ 281 h 281"/>
                  <a:gd name="T4" fmla="*/ 13 w 75"/>
                  <a:gd name="T5" fmla="*/ 281 h 281"/>
                  <a:gd name="T6" fmla="*/ 0 w 75"/>
                  <a:gd name="T7" fmla="*/ 268 h 281"/>
                  <a:gd name="T8" fmla="*/ 0 w 75"/>
                  <a:gd name="T9" fmla="*/ 13 h 281"/>
                  <a:gd name="T10" fmla="*/ 13 w 75"/>
                  <a:gd name="T11" fmla="*/ 0 h 281"/>
                  <a:gd name="T12" fmla="*/ 62 w 75"/>
                  <a:gd name="T13" fmla="*/ 0 h 281"/>
                  <a:gd name="T14" fmla="*/ 75 w 75"/>
                  <a:gd name="T15" fmla="*/ 13 h 281"/>
                  <a:gd name="T16" fmla="*/ 75 w 75"/>
                  <a:gd name="T17" fmla="*/ 268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281">
                    <a:moveTo>
                      <a:pt x="75" y="268"/>
                    </a:moveTo>
                    <a:cubicBezTo>
                      <a:pt x="75" y="275"/>
                      <a:pt x="69" y="281"/>
                      <a:pt x="62" y="281"/>
                    </a:cubicBezTo>
                    <a:cubicBezTo>
                      <a:pt x="13" y="281"/>
                      <a:pt x="13" y="281"/>
                      <a:pt x="13" y="281"/>
                    </a:cubicBezTo>
                    <a:cubicBezTo>
                      <a:pt x="6" y="281"/>
                      <a:pt x="0" y="275"/>
                      <a:pt x="0" y="268"/>
                    </a:cubicBezTo>
                    <a:cubicBezTo>
                      <a:pt x="0" y="13"/>
                      <a:pt x="0" y="13"/>
                      <a:pt x="0" y="13"/>
                    </a:cubicBezTo>
                    <a:cubicBezTo>
                      <a:pt x="0" y="6"/>
                      <a:pt x="6" y="0"/>
                      <a:pt x="13" y="0"/>
                    </a:cubicBezTo>
                    <a:cubicBezTo>
                      <a:pt x="62" y="0"/>
                      <a:pt x="62" y="0"/>
                      <a:pt x="62" y="0"/>
                    </a:cubicBezTo>
                    <a:cubicBezTo>
                      <a:pt x="69" y="0"/>
                      <a:pt x="75" y="6"/>
                      <a:pt x="75" y="13"/>
                    </a:cubicBezTo>
                    <a:lnTo>
                      <a:pt x="75" y="2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95" name="Freeform 19"/>
              <p:cNvSpPr>
                <a:spLocks/>
              </p:cNvSpPr>
              <p:nvPr/>
            </p:nvSpPr>
            <p:spPr bwMode="auto">
              <a:xfrm>
                <a:off x="2760663" y="5116513"/>
                <a:ext cx="1063625" cy="682625"/>
              </a:xfrm>
              <a:custGeom>
                <a:avLst/>
                <a:gdLst>
                  <a:gd name="T0" fmla="*/ 14 w 283"/>
                  <a:gd name="T1" fmla="*/ 182 h 182"/>
                  <a:gd name="T2" fmla="*/ 5 w 283"/>
                  <a:gd name="T3" fmla="*/ 179 h 182"/>
                  <a:gd name="T4" fmla="*/ 5 w 283"/>
                  <a:gd name="T5" fmla="*/ 163 h 182"/>
                  <a:gd name="T6" fmla="*/ 140 w 283"/>
                  <a:gd name="T7" fmla="*/ 46 h 182"/>
                  <a:gd name="T8" fmla="*/ 154 w 283"/>
                  <a:gd name="T9" fmla="*/ 44 h 182"/>
                  <a:gd name="T10" fmla="*/ 162 w 283"/>
                  <a:gd name="T11" fmla="*/ 54 h 182"/>
                  <a:gd name="T12" fmla="*/ 162 w 283"/>
                  <a:gd name="T13" fmla="*/ 88 h 182"/>
                  <a:gd name="T14" fmla="*/ 259 w 283"/>
                  <a:gd name="T15" fmla="*/ 5 h 182"/>
                  <a:gd name="T16" fmla="*/ 278 w 283"/>
                  <a:gd name="T17" fmla="*/ 5 h 182"/>
                  <a:gd name="T18" fmla="*/ 278 w 283"/>
                  <a:gd name="T19" fmla="*/ 20 h 182"/>
                  <a:gd name="T20" fmla="*/ 158 w 283"/>
                  <a:gd name="T21" fmla="*/ 123 h 182"/>
                  <a:gd name="T22" fmla="*/ 144 w 283"/>
                  <a:gd name="T23" fmla="*/ 125 h 182"/>
                  <a:gd name="T24" fmla="*/ 136 w 283"/>
                  <a:gd name="T25" fmla="*/ 115 h 182"/>
                  <a:gd name="T26" fmla="*/ 136 w 283"/>
                  <a:gd name="T27" fmla="*/ 82 h 182"/>
                  <a:gd name="T28" fmla="*/ 23 w 283"/>
                  <a:gd name="T29" fmla="*/ 179 h 182"/>
                  <a:gd name="T30" fmla="*/ 14 w 283"/>
                  <a:gd name="T31" fmla="*/ 182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3" h="182">
                    <a:moveTo>
                      <a:pt x="14" y="182"/>
                    </a:moveTo>
                    <a:cubicBezTo>
                      <a:pt x="11" y="182"/>
                      <a:pt x="7" y="181"/>
                      <a:pt x="5" y="179"/>
                    </a:cubicBezTo>
                    <a:cubicBezTo>
                      <a:pt x="0" y="174"/>
                      <a:pt x="0" y="167"/>
                      <a:pt x="5" y="163"/>
                    </a:cubicBezTo>
                    <a:cubicBezTo>
                      <a:pt x="140" y="46"/>
                      <a:pt x="140" y="46"/>
                      <a:pt x="140" y="46"/>
                    </a:cubicBezTo>
                    <a:cubicBezTo>
                      <a:pt x="143" y="43"/>
                      <a:pt x="149" y="42"/>
                      <a:pt x="154" y="44"/>
                    </a:cubicBezTo>
                    <a:cubicBezTo>
                      <a:pt x="159" y="46"/>
                      <a:pt x="162" y="50"/>
                      <a:pt x="162" y="54"/>
                    </a:cubicBezTo>
                    <a:cubicBezTo>
                      <a:pt x="162" y="88"/>
                      <a:pt x="162" y="88"/>
                      <a:pt x="162" y="88"/>
                    </a:cubicBezTo>
                    <a:cubicBezTo>
                      <a:pt x="259" y="5"/>
                      <a:pt x="259" y="5"/>
                      <a:pt x="259" y="5"/>
                    </a:cubicBezTo>
                    <a:cubicBezTo>
                      <a:pt x="264" y="0"/>
                      <a:pt x="273" y="0"/>
                      <a:pt x="278" y="5"/>
                    </a:cubicBezTo>
                    <a:cubicBezTo>
                      <a:pt x="283" y="9"/>
                      <a:pt x="283" y="16"/>
                      <a:pt x="278" y="20"/>
                    </a:cubicBezTo>
                    <a:cubicBezTo>
                      <a:pt x="158" y="123"/>
                      <a:pt x="158" y="123"/>
                      <a:pt x="158" y="123"/>
                    </a:cubicBezTo>
                    <a:cubicBezTo>
                      <a:pt x="154" y="126"/>
                      <a:pt x="149" y="127"/>
                      <a:pt x="144" y="125"/>
                    </a:cubicBezTo>
                    <a:cubicBezTo>
                      <a:pt x="139" y="124"/>
                      <a:pt x="136" y="120"/>
                      <a:pt x="136" y="115"/>
                    </a:cubicBezTo>
                    <a:cubicBezTo>
                      <a:pt x="136" y="82"/>
                      <a:pt x="136" y="82"/>
                      <a:pt x="136" y="82"/>
                    </a:cubicBezTo>
                    <a:cubicBezTo>
                      <a:pt x="23" y="179"/>
                      <a:pt x="23" y="179"/>
                      <a:pt x="23" y="179"/>
                    </a:cubicBezTo>
                    <a:cubicBezTo>
                      <a:pt x="21" y="181"/>
                      <a:pt x="17" y="182"/>
                      <a:pt x="14" y="18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96" name="Freeform 20"/>
              <p:cNvSpPr>
                <a:spLocks/>
              </p:cNvSpPr>
              <p:nvPr/>
            </p:nvSpPr>
            <p:spPr bwMode="auto">
              <a:xfrm>
                <a:off x="3635376" y="5032375"/>
                <a:ext cx="282575" cy="244475"/>
              </a:xfrm>
              <a:custGeom>
                <a:avLst/>
                <a:gdLst>
                  <a:gd name="T0" fmla="*/ 131 w 178"/>
                  <a:gd name="T1" fmla="*/ 154 h 154"/>
                  <a:gd name="T2" fmla="*/ 178 w 178"/>
                  <a:gd name="T3" fmla="*/ 0 h 154"/>
                  <a:gd name="T4" fmla="*/ 0 w 178"/>
                  <a:gd name="T5" fmla="*/ 43 h 154"/>
                  <a:gd name="T6" fmla="*/ 131 w 178"/>
                  <a:gd name="T7" fmla="*/ 154 h 154"/>
                </a:gdLst>
                <a:ahLst/>
                <a:cxnLst>
                  <a:cxn ang="0">
                    <a:pos x="T0" y="T1"/>
                  </a:cxn>
                  <a:cxn ang="0">
                    <a:pos x="T2" y="T3"/>
                  </a:cxn>
                  <a:cxn ang="0">
                    <a:pos x="T4" y="T5"/>
                  </a:cxn>
                  <a:cxn ang="0">
                    <a:pos x="T6" y="T7"/>
                  </a:cxn>
                </a:cxnLst>
                <a:rect l="0" t="0" r="r" b="b"/>
                <a:pathLst>
                  <a:path w="178" h="154">
                    <a:moveTo>
                      <a:pt x="131" y="154"/>
                    </a:moveTo>
                    <a:lnTo>
                      <a:pt x="178" y="0"/>
                    </a:lnTo>
                    <a:lnTo>
                      <a:pt x="0" y="43"/>
                    </a:lnTo>
                    <a:lnTo>
                      <a:pt x="131" y="15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grpSp>
        <p:sp>
          <p:nvSpPr>
            <p:cNvPr id="89" name="文本框 88"/>
            <p:cNvSpPr txBox="1"/>
            <p:nvPr/>
          </p:nvSpPr>
          <p:spPr>
            <a:xfrm>
              <a:off x="3442758" y="3725283"/>
              <a:ext cx="394980" cy="377026"/>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smtClean="0">
                  <a:ln>
                    <a:noFill/>
                  </a:ln>
                  <a:solidFill>
                    <a:prstClr val="black">
                      <a:lumMod val="65000"/>
                      <a:lumOff val="35000"/>
                    </a:prstClr>
                  </a:solidFill>
                  <a:effectLst/>
                  <a:uLnTx/>
                  <a:uFillTx/>
                  <a:cs typeface="+mn-ea"/>
                  <a:sym typeface="+mn-lt"/>
                </a:rPr>
                <a:t>02</a:t>
              </a:r>
              <a:endParaRPr kumimoji="0" lang="zh-CN" altLang="en-US" sz="2000" b="0" i="0" u="none" strike="noStrike" kern="0" cap="none" spc="0" normalizeH="0" baseline="0" noProof="0" dirty="0" smtClean="0">
                <a:ln>
                  <a:noFill/>
                </a:ln>
                <a:solidFill>
                  <a:prstClr val="black">
                    <a:lumMod val="65000"/>
                    <a:lumOff val="35000"/>
                  </a:prstClr>
                </a:solidFill>
                <a:effectLst/>
                <a:uLnTx/>
                <a:uFillTx/>
                <a:cs typeface="+mn-ea"/>
                <a:sym typeface="+mn-lt"/>
              </a:endParaRPr>
            </a:p>
          </p:txBody>
        </p:sp>
        <p:sp>
          <p:nvSpPr>
            <p:cNvPr id="90" name="文本框 89"/>
            <p:cNvSpPr txBox="1"/>
            <p:nvPr/>
          </p:nvSpPr>
          <p:spPr>
            <a:xfrm>
              <a:off x="3101575" y="4158018"/>
              <a:ext cx="1061829" cy="346249"/>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prstClr val="black">
                      <a:lumMod val="65000"/>
                      <a:lumOff val="35000"/>
                    </a:prstClr>
                  </a:solidFill>
                  <a:effectLst/>
                  <a:uLnTx/>
                  <a:uFillTx/>
                  <a:cs typeface="+mn-ea"/>
                  <a:sym typeface="+mn-lt"/>
                </a:rPr>
                <a:t>添加文本</a:t>
              </a:r>
            </a:p>
          </p:txBody>
        </p:sp>
      </p:grpSp>
      <p:grpSp>
        <p:nvGrpSpPr>
          <p:cNvPr id="97" name="组合 96"/>
          <p:cNvGrpSpPr/>
          <p:nvPr/>
        </p:nvGrpSpPr>
        <p:grpSpPr>
          <a:xfrm>
            <a:off x="6094835" y="2348880"/>
            <a:ext cx="1758554" cy="2854400"/>
            <a:chOff x="4634524" y="1649867"/>
            <a:chExt cx="1758554" cy="2854400"/>
          </a:xfrm>
        </p:grpSpPr>
        <p:sp>
          <p:nvSpPr>
            <p:cNvPr id="98" name="Freeform 6"/>
            <p:cNvSpPr>
              <a:spLocks/>
            </p:cNvSpPr>
            <p:nvPr/>
          </p:nvSpPr>
          <p:spPr bwMode="auto">
            <a:xfrm>
              <a:off x="4634524" y="1649867"/>
              <a:ext cx="1758554" cy="1983581"/>
            </a:xfrm>
            <a:custGeom>
              <a:avLst/>
              <a:gdLst>
                <a:gd name="T0" fmla="*/ 311 w 622"/>
                <a:gd name="T1" fmla="*/ 702 h 702"/>
                <a:gd name="T2" fmla="*/ 91 w 622"/>
                <a:gd name="T3" fmla="*/ 512 h 702"/>
                <a:gd name="T4" fmla="*/ 0 w 622"/>
                <a:gd name="T5" fmla="*/ 159 h 702"/>
                <a:gd name="T6" fmla="*/ 7 w 622"/>
                <a:gd name="T7" fmla="*/ 29 h 702"/>
                <a:gd name="T8" fmla="*/ 146 w 622"/>
                <a:gd name="T9" fmla="*/ 84 h 702"/>
                <a:gd name="T10" fmla="*/ 312 w 622"/>
                <a:gd name="T11" fmla="*/ 0 h 702"/>
                <a:gd name="T12" fmla="*/ 477 w 622"/>
                <a:gd name="T13" fmla="*/ 84 h 702"/>
                <a:gd name="T14" fmla="*/ 616 w 622"/>
                <a:gd name="T15" fmla="*/ 29 h 702"/>
                <a:gd name="T16" fmla="*/ 622 w 622"/>
                <a:gd name="T17" fmla="*/ 159 h 702"/>
                <a:gd name="T18" fmla="*/ 532 w 622"/>
                <a:gd name="T19" fmla="*/ 512 h 702"/>
                <a:gd name="T20" fmla="*/ 311 w 622"/>
                <a:gd name="T21" fmla="*/ 702 h 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2" h="702">
                  <a:moveTo>
                    <a:pt x="311" y="702"/>
                  </a:moveTo>
                  <a:cubicBezTo>
                    <a:pt x="225" y="675"/>
                    <a:pt x="147" y="607"/>
                    <a:pt x="91" y="512"/>
                  </a:cubicBezTo>
                  <a:cubicBezTo>
                    <a:pt x="33" y="412"/>
                    <a:pt x="0" y="287"/>
                    <a:pt x="0" y="159"/>
                  </a:cubicBezTo>
                  <a:cubicBezTo>
                    <a:pt x="0" y="123"/>
                    <a:pt x="3" y="71"/>
                    <a:pt x="7" y="29"/>
                  </a:cubicBezTo>
                  <a:cubicBezTo>
                    <a:pt x="44" y="64"/>
                    <a:pt x="94" y="84"/>
                    <a:pt x="146" y="84"/>
                  </a:cubicBezTo>
                  <a:cubicBezTo>
                    <a:pt x="212" y="84"/>
                    <a:pt x="273" y="52"/>
                    <a:pt x="312" y="0"/>
                  </a:cubicBezTo>
                  <a:cubicBezTo>
                    <a:pt x="350" y="52"/>
                    <a:pt x="412" y="84"/>
                    <a:pt x="477" y="84"/>
                  </a:cubicBezTo>
                  <a:cubicBezTo>
                    <a:pt x="529" y="84"/>
                    <a:pt x="578" y="64"/>
                    <a:pt x="616" y="29"/>
                  </a:cubicBezTo>
                  <a:cubicBezTo>
                    <a:pt x="620" y="71"/>
                    <a:pt x="622" y="124"/>
                    <a:pt x="622" y="159"/>
                  </a:cubicBezTo>
                  <a:cubicBezTo>
                    <a:pt x="622" y="287"/>
                    <a:pt x="590" y="412"/>
                    <a:pt x="532" y="512"/>
                  </a:cubicBezTo>
                  <a:cubicBezTo>
                    <a:pt x="475" y="607"/>
                    <a:pt x="397" y="675"/>
                    <a:pt x="311" y="702"/>
                  </a:cubicBezTo>
                  <a:close/>
                </a:path>
              </a:pathLst>
            </a:custGeom>
            <a:blipFill>
              <a:blip r:embed="rId5"/>
              <a:stretch>
                <a:fillRect/>
              </a:stretch>
            </a:blipFill>
            <a:ln w="38100">
              <a:solidFill>
                <a:sysClr val="window" lastClr="FFFFFF"/>
              </a:solidFill>
              <a:round/>
              <a:headEnd/>
              <a:tailEnd/>
            </a:ln>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grpSp>
          <p:nvGrpSpPr>
            <p:cNvPr id="99" name="组合 98"/>
            <p:cNvGrpSpPr/>
            <p:nvPr/>
          </p:nvGrpSpPr>
          <p:grpSpPr>
            <a:xfrm>
              <a:off x="4996889" y="2093162"/>
              <a:ext cx="1051322" cy="987028"/>
              <a:chOff x="5554663" y="4919663"/>
              <a:chExt cx="1401763" cy="1316037"/>
            </a:xfrm>
          </p:grpSpPr>
          <p:sp>
            <p:nvSpPr>
              <p:cNvPr id="102" name="Freeform 10"/>
              <p:cNvSpPr>
                <a:spLocks noEditPoints="1"/>
              </p:cNvSpPr>
              <p:nvPr/>
            </p:nvSpPr>
            <p:spPr bwMode="auto">
              <a:xfrm>
                <a:off x="5554663" y="5438775"/>
                <a:ext cx="796925" cy="796925"/>
              </a:xfrm>
              <a:custGeom>
                <a:avLst/>
                <a:gdLst>
                  <a:gd name="T0" fmla="*/ 190 w 212"/>
                  <a:gd name="T1" fmla="*/ 93 h 212"/>
                  <a:gd name="T2" fmla="*/ 188 w 212"/>
                  <a:gd name="T3" fmla="*/ 82 h 212"/>
                  <a:gd name="T4" fmla="*/ 205 w 212"/>
                  <a:gd name="T5" fmla="*/ 67 h 212"/>
                  <a:gd name="T6" fmla="*/ 195 w 212"/>
                  <a:gd name="T7" fmla="*/ 48 h 212"/>
                  <a:gd name="T8" fmla="*/ 173 w 212"/>
                  <a:gd name="T9" fmla="*/ 53 h 212"/>
                  <a:gd name="T10" fmla="*/ 165 w 212"/>
                  <a:gd name="T11" fmla="*/ 44 h 212"/>
                  <a:gd name="T12" fmla="*/ 172 w 212"/>
                  <a:gd name="T13" fmla="*/ 23 h 212"/>
                  <a:gd name="T14" fmla="*/ 163 w 212"/>
                  <a:gd name="T15" fmla="*/ 17 h 212"/>
                  <a:gd name="T16" fmla="*/ 154 w 212"/>
                  <a:gd name="T17" fmla="*/ 12 h 212"/>
                  <a:gd name="T18" fmla="*/ 138 w 212"/>
                  <a:gd name="T19" fmla="*/ 27 h 212"/>
                  <a:gd name="T20" fmla="*/ 127 w 212"/>
                  <a:gd name="T21" fmla="*/ 23 h 212"/>
                  <a:gd name="T22" fmla="*/ 122 w 212"/>
                  <a:gd name="T23" fmla="*/ 1 h 212"/>
                  <a:gd name="T24" fmla="*/ 101 w 212"/>
                  <a:gd name="T25" fmla="*/ 0 h 212"/>
                  <a:gd name="T26" fmla="*/ 94 w 212"/>
                  <a:gd name="T27" fmla="*/ 22 h 212"/>
                  <a:gd name="T28" fmla="*/ 83 w 212"/>
                  <a:gd name="T29" fmla="*/ 24 h 212"/>
                  <a:gd name="T30" fmla="*/ 68 w 212"/>
                  <a:gd name="T31" fmla="*/ 8 h 212"/>
                  <a:gd name="T32" fmla="*/ 49 w 212"/>
                  <a:gd name="T33" fmla="*/ 17 h 212"/>
                  <a:gd name="T34" fmla="*/ 54 w 212"/>
                  <a:gd name="T35" fmla="*/ 39 h 212"/>
                  <a:gd name="T36" fmla="*/ 45 w 212"/>
                  <a:gd name="T37" fmla="*/ 47 h 212"/>
                  <a:gd name="T38" fmla="*/ 24 w 212"/>
                  <a:gd name="T39" fmla="*/ 40 h 212"/>
                  <a:gd name="T40" fmla="*/ 17 w 212"/>
                  <a:gd name="T41" fmla="*/ 49 h 212"/>
                  <a:gd name="T42" fmla="*/ 12 w 212"/>
                  <a:gd name="T43" fmla="*/ 58 h 212"/>
                  <a:gd name="T44" fmla="*/ 28 w 212"/>
                  <a:gd name="T45" fmla="*/ 75 h 212"/>
                  <a:gd name="T46" fmla="*/ 24 w 212"/>
                  <a:gd name="T47" fmla="*/ 86 h 212"/>
                  <a:gd name="T48" fmla="*/ 2 w 212"/>
                  <a:gd name="T49" fmla="*/ 90 h 212"/>
                  <a:gd name="T50" fmla="*/ 1 w 212"/>
                  <a:gd name="T51" fmla="*/ 111 h 212"/>
                  <a:gd name="T52" fmla="*/ 23 w 212"/>
                  <a:gd name="T53" fmla="*/ 118 h 212"/>
                  <a:gd name="T54" fmla="*/ 25 w 212"/>
                  <a:gd name="T55" fmla="*/ 129 h 212"/>
                  <a:gd name="T56" fmla="*/ 8 w 212"/>
                  <a:gd name="T57" fmla="*/ 145 h 212"/>
                  <a:gd name="T58" fmla="*/ 18 w 212"/>
                  <a:gd name="T59" fmla="*/ 164 h 212"/>
                  <a:gd name="T60" fmla="*/ 40 w 212"/>
                  <a:gd name="T61" fmla="*/ 158 h 212"/>
                  <a:gd name="T62" fmla="*/ 48 w 212"/>
                  <a:gd name="T63" fmla="*/ 167 h 212"/>
                  <a:gd name="T64" fmla="*/ 41 w 212"/>
                  <a:gd name="T65" fmla="*/ 189 h 212"/>
                  <a:gd name="T66" fmla="*/ 49 w 212"/>
                  <a:gd name="T67" fmla="*/ 195 h 212"/>
                  <a:gd name="T68" fmla="*/ 59 w 212"/>
                  <a:gd name="T69" fmla="*/ 200 h 212"/>
                  <a:gd name="T70" fmla="*/ 76 w 212"/>
                  <a:gd name="T71" fmla="*/ 184 h 212"/>
                  <a:gd name="T72" fmla="*/ 87 w 212"/>
                  <a:gd name="T73" fmla="*/ 188 h 212"/>
                  <a:gd name="T74" fmla="*/ 91 w 212"/>
                  <a:gd name="T75" fmla="*/ 210 h 212"/>
                  <a:gd name="T76" fmla="*/ 112 w 212"/>
                  <a:gd name="T77" fmla="*/ 211 h 212"/>
                  <a:gd name="T78" fmla="*/ 119 w 212"/>
                  <a:gd name="T79" fmla="*/ 189 h 212"/>
                  <a:gd name="T80" fmla="*/ 130 w 212"/>
                  <a:gd name="T81" fmla="*/ 187 h 212"/>
                  <a:gd name="T82" fmla="*/ 146 w 212"/>
                  <a:gd name="T83" fmla="*/ 204 h 212"/>
                  <a:gd name="T84" fmla="*/ 165 w 212"/>
                  <a:gd name="T85" fmla="*/ 194 h 212"/>
                  <a:gd name="T86" fmla="*/ 159 w 212"/>
                  <a:gd name="T87" fmla="*/ 172 h 212"/>
                  <a:gd name="T88" fmla="*/ 168 w 212"/>
                  <a:gd name="T89" fmla="*/ 164 h 212"/>
                  <a:gd name="T90" fmla="*/ 189 w 212"/>
                  <a:gd name="T91" fmla="*/ 171 h 212"/>
                  <a:gd name="T92" fmla="*/ 195 w 212"/>
                  <a:gd name="T93" fmla="*/ 163 h 212"/>
                  <a:gd name="T94" fmla="*/ 201 w 212"/>
                  <a:gd name="T95" fmla="*/ 153 h 212"/>
                  <a:gd name="T96" fmla="*/ 185 w 212"/>
                  <a:gd name="T97" fmla="*/ 137 h 212"/>
                  <a:gd name="T98" fmla="*/ 189 w 212"/>
                  <a:gd name="T99" fmla="*/ 126 h 212"/>
                  <a:gd name="T100" fmla="*/ 211 w 212"/>
                  <a:gd name="T101" fmla="*/ 121 h 212"/>
                  <a:gd name="T102" fmla="*/ 212 w 212"/>
                  <a:gd name="T103" fmla="*/ 100 h 212"/>
                  <a:gd name="T104" fmla="*/ 190 w 212"/>
                  <a:gd name="T105" fmla="*/ 93 h 212"/>
                  <a:gd name="T106" fmla="*/ 163 w 212"/>
                  <a:gd name="T107" fmla="*/ 142 h 212"/>
                  <a:gd name="T108" fmla="*/ 70 w 212"/>
                  <a:gd name="T109" fmla="*/ 163 h 212"/>
                  <a:gd name="T110" fmla="*/ 49 w 212"/>
                  <a:gd name="T111" fmla="*/ 70 h 212"/>
                  <a:gd name="T112" fmla="*/ 143 w 212"/>
                  <a:gd name="T113" fmla="*/ 49 h 212"/>
                  <a:gd name="T114" fmla="*/ 163 w 212"/>
                  <a:gd name="T115" fmla="*/ 142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2" h="212">
                    <a:moveTo>
                      <a:pt x="190" y="93"/>
                    </a:moveTo>
                    <a:cubicBezTo>
                      <a:pt x="190" y="89"/>
                      <a:pt x="189" y="86"/>
                      <a:pt x="188" y="82"/>
                    </a:cubicBezTo>
                    <a:cubicBezTo>
                      <a:pt x="205" y="67"/>
                      <a:pt x="205" y="67"/>
                      <a:pt x="205" y="67"/>
                    </a:cubicBezTo>
                    <a:cubicBezTo>
                      <a:pt x="202" y="60"/>
                      <a:pt x="199" y="54"/>
                      <a:pt x="195" y="48"/>
                    </a:cubicBezTo>
                    <a:cubicBezTo>
                      <a:pt x="173" y="53"/>
                      <a:pt x="173" y="53"/>
                      <a:pt x="173" y="53"/>
                    </a:cubicBezTo>
                    <a:cubicBezTo>
                      <a:pt x="170" y="50"/>
                      <a:pt x="168" y="47"/>
                      <a:pt x="165" y="44"/>
                    </a:cubicBezTo>
                    <a:cubicBezTo>
                      <a:pt x="172" y="23"/>
                      <a:pt x="172" y="23"/>
                      <a:pt x="172" y="23"/>
                    </a:cubicBezTo>
                    <a:cubicBezTo>
                      <a:pt x="169" y="21"/>
                      <a:pt x="166" y="19"/>
                      <a:pt x="163" y="17"/>
                    </a:cubicBezTo>
                    <a:cubicBezTo>
                      <a:pt x="160" y="15"/>
                      <a:pt x="157" y="13"/>
                      <a:pt x="154" y="12"/>
                    </a:cubicBezTo>
                    <a:cubicBezTo>
                      <a:pt x="138" y="27"/>
                      <a:pt x="138" y="27"/>
                      <a:pt x="138" y="27"/>
                    </a:cubicBezTo>
                    <a:cubicBezTo>
                      <a:pt x="134" y="26"/>
                      <a:pt x="130" y="24"/>
                      <a:pt x="127" y="23"/>
                    </a:cubicBezTo>
                    <a:cubicBezTo>
                      <a:pt x="122" y="1"/>
                      <a:pt x="122" y="1"/>
                      <a:pt x="122" y="1"/>
                    </a:cubicBezTo>
                    <a:cubicBezTo>
                      <a:pt x="115" y="0"/>
                      <a:pt x="108" y="0"/>
                      <a:pt x="101" y="0"/>
                    </a:cubicBezTo>
                    <a:cubicBezTo>
                      <a:pt x="94" y="22"/>
                      <a:pt x="94" y="22"/>
                      <a:pt x="94" y="22"/>
                    </a:cubicBezTo>
                    <a:cubicBezTo>
                      <a:pt x="90" y="23"/>
                      <a:pt x="87" y="23"/>
                      <a:pt x="83" y="24"/>
                    </a:cubicBezTo>
                    <a:cubicBezTo>
                      <a:pt x="68" y="8"/>
                      <a:pt x="68" y="8"/>
                      <a:pt x="68" y="8"/>
                    </a:cubicBezTo>
                    <a:cubicBezTo>
                      <a:pt x="61" y="10"/>
                      <a:pt x="55" y="13"/>
                      <a:pt x="49" y="17"/>
                    </a:cubicBezTo>
                    <a:cubicBezTo>
                      <a:pt x="54" y="39"/>
                      <a:pt x="54" y="39"/>
                      <a:pt x="54" y="39"/>
                    </a:cubicBezTo>
                    <a:cubicBezTo>
                      <a:pt x="51" y="42"/>
                      <a:pt x="48" y="44"/>
                      <a:pt x="45" y="47"/>
                    </a:cubicBezTo>
                    <a:cubicBezTo>
                      <a:pt x="24" y="40"/>
                      <a:pt x="24" y="40"/>
                      <a:pt x="24" y="40"/>
                    </a:cubicBezTo>
                    <a:cubicBezTo>
                      <a:pt x="22" y="43"/>
                      <a:pt x="19" y="46"/>
                      <a:pt x="17" y="49"/>
                    </a:cubicBezTo>
                    <a:cubicBezTo>
                      <a:pt x="15" y="52"/>
                      <a:pt x="14" y="55"/>
                      <a:pt x="12" y="58"/>
                    </a:cubicBezTo>
                    <a:cubicBezTo>
                      <a:pt x="28" y="75"/>
                      <a:pt x="28" y="75"/>
                      <a:pt x="28" y="75"/>
                    </a:cubicBezTo>
                    <a:cubicBezTo>
                      <a:pt x="27" y="78"/>
                      <a:pt x="25" y="82"/>
                      <a:pt x="24" y="86"/>
                    </a:cubicBezTo>
                    <a:cubicBezTo>
                      <a:pt x="2" y="90"/>
                      <a:pt x="2" y="90"/>
                      <a:pt x="2" y="90"/>
                    </a:cubicBezTo>
                    <a:cubicBezTo>
                      <a:pt x="1" y="97"/>
                      <a:pt x="0" y="104"/>
                      <a:pt x="1" y="111"/>
                    </a:cubicBezTo>
                    <a:cubicBezTo>
                      <a:pt x="23" y="118"/>
                      <a:pt x="23" y="118"/>
                      <a:pt x="23" y="118"/>
                    </a:cubicBezTo>
                    <a:cubicBezTo>
                      <a:pt x="24" y="122"/>
                      <a:pt x="24" y="126"/>
                      <a:pt x="25" y="129"/>
                    </a:cubicBezTo>
                    <a:cubicBezTo>
                      <a:pt x="8" y="145"/>
                      <a:pt x="8" y="145"/>
                      <a:pt x="8" y="145"/>
                    </a:cubicBezTo>
                    <a:cubicBezTo>
                      <a:pt x="11" y="151"/>
                      <a:pt x="14" y="158"/>
                      <a:pt x="18" y="164"/>
                    </a:cubicBezTo>
                    <a:cubicBezTo>
                      <a:pt x="40" y="158"/>
                      <a:pt x="40" y="158"/>
                      <a:pt x="40" y="158"/>
                    </a:cubicBezTo>
                    <a:cubicBezTo>
                      <a:pt x="43" y="161"/>
                      <a:pt x="45" y="164"/>
                      <a:pt x="48" y="167"/>
                    </a:cubicBezTo>
                    <a:cubicBezTo>
                      <a:pt x="41" y="189"/>
                      <a:pt x="41" y="189"/>
                      <a:pt x="41" y="189"/>
                    </a:cubicBezTo>
                    <a:cubicBezTo>
                      <a:pt x="44" y="191"/>
                      <a:pt x="46" y="193"/>
                      <a:pt x="49" y="195"/>
                    </a:cubicBezTo>
                    <a:cubicBezTo>
                      <a:pt x="52" y="197"/>
                      <a:pt x="56" y="199"/>
                      <a:pt x="59" y="200"/>
                    </a:cubicBezTo>
                    <a:cubicBezTo>
                      <a:pt x="76" y="184"/>
                      <a:pt x="76" y="184"/>
                      <a:pt x="76" y="184"/>
                    </a:cubicBezTo>
                    <a:cubicBezTo>
                      <a:pt x="79" y="186"/>
                      <a:pt x="83" y="187"/>
                      <a:pt x="87" y="188"/>
                    </a:cubicBezTo>
                    <a:cubicBezTo>
                      <a:pt x="91" y="210"/>
                      <a:pt x="91" y="210"/>
                      <a:pt x="91" y="210"/>
                    </a:cubicBezTo>
                    <a:cubicBezTo>
                      <a:pt x="98" y="212"/>
                      <a:pt x="105" y="212"/>
                      <a:pt x="112" y="211"/>
                    </a:cubicBezTo>
                    <a:cubicBezTo>
                      <a:pt x="119" y="189"/>
                      <a:pt x="119" y="189"/>
                      <a:pt x="119" y="189"/>
                    </a:cubicBezTo>
                    <a:cubicBezTo>
                      <a:pt x="123" y="189"/>
                      <a:pt x="127" y="188"/>
                      <a:pt x="130" y="187"/>
                    </a:cubicBezTo>
                    <a:cubicBezTo>
                      <a:pt x="146" y="204"/>
                      <a:pt x="146" y="204"/>
                      <a:pt x="146" y="204"/>
                    </a:cubicBezTo>
                    <a:cubicBezTo>
                      <a:pt x="152" y="201"/>
                      <a:pt x="159" y="198"/>
                      <a:pt x="165" y="194"/>
                    </a:cubicBezTo>
                    <a:cubicBezTo>
                      <a:pt x="159" y="172"/>
                      <a:pt x="159" y="172"/>
                      <a:pt x="159" y="172"/>
                    </a:cubicBezTo>
                    <a:cubicBezTo>
                      <a:pt x="162" y="169"/>
                      <a:pt x="165" y="167"/>
                      <a:pt x="168" y="164"/>
                    </a:cubicBezTo>
                    <a:cubicBezTo>
                      <a:pt x="189" y="171"/>
                      <a:pt x="189" y="171"/>
                      <a:pt x="189" y="171"/>
                    </a:cubicBezTo>
                    <a:cubicBezTo>
                      <a:pt x="191" y="169"/>
                      <a:pt x="193" y="166"/>
                      <a:pt x="195" y="163"/>
                    </a:cubicBezTo>
                    <a:cubicBezTo>
                      <a:pt x="197" y="160"/>
                      <a:pt x="199" y="156"/>
                      <a:pt x="201" y="153"/>
                    </a:cubicBezTo>
                    <a:cubicBezTo>
                      <a:pt x="185" y="137"/>
                      <a:pt x="185" y="137"/>
                      <a:pt x="185" y="137"/>
                    </a:cubicBezTo>
                    <a:cubicBezTo>
                      <a:pt x="187" y="133"/>
                      <a:pt x="188" y="129"/>
                      <a:pt x="189" y="126"/>
                    </a:cubicBezTo>
                    <a:cubicBezTo>
                      <a:pt x="211" y="121"/>
                      <a:pt x="211" y="121"/>
                      <a:pt x="211" y="121"/>
                    </a:cubicBezTo>
                    <a:cubicBezTo>
                      <a:pt x="212" y="114"/>
                      <a:pt x="212" y="107"/>
                      <a:pt x="212" y="100"/>
                    </a:cubicBezTo>
                    <a:lnTo>
                      <a:pt x="190" y="93"/>
                    </a:lnTo>
                    <a:close/>
                    <a:moveTo>
                      <a:pt x="163" y="142"/>
                    </a:moveTo>
                    <a:cubicBezTo>
                      <a:pt x="143" y="174"/>
                      <a:pt x="101" y="183"/>
                      <a:pt x="70" y="163"/>
                    </a:cubicBezTo>
                    <a:cubicBezTo>
                      <a:pt x="38" y="143"/>
                      <a:pt x="29" y="101"/>
                      <a:pt x="49" y="70"/>
                    </a:cubicBezTo>
                    <a:cubicBezTo>
                      <a:pt x="70" y="38"/>
                      <a:pt x="111" y="29"/>
                      <a:pt x="143" y="49"/>
                    </a:cubicBezTo>
                    <a:cubicBezTo>
                      <a:pt x="174" y="69"/>
                      <a:pt x="183" y="111"/>
                      <a:pt x="163" y="14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103" name="Freeform 11"/>
              <p:cNvSpPr>
                <a:spLocks noEditPoints="1"/>
              </p:cNvSpPr>
              <p:nvPr/>
            </p:nvSpPr>
            <p:spPr bwMode="auto">
              <a:xfrm>
                <a:off x="6296026" y="5364163"/>
                <a:ext cx="660400" cy="660400"/>
              </a:xfrm>
              <a:custGeom>
                <a:avLst/>
                <a:gdLst>
                  <a:gd name="T0" fmla="*/ 156 w 176"/>
                  <a:gd name="T1" fmla="*/ 88 h 176"/>
                  <a:gd name="T2" fmla="*/ 176 w 176"/>
                  <a:gd name="T3" fmla="*/ 75 h 176"/>
                  <a:gd name="T4" fmla="*/ 172 w 176"/>
                  <a:gd name="T5" fmla="*/ 58 h 176"/>
                  <a:gd name="T6" fmla="*/ 147 w 176"/>
                  <a:gd name="T7" fmla="*/ 55 h 176"/>
                  <a:gd name="T8" fmla="*/ 138 w 176"/>
                  <a:gd name="T9" fmla="*/ 43 h 176"/>
                  <a:gd name="T10" fmla="*/ 144 w 176"/>
                  <a:gd name="T11" fmla="*/ 20 h 176"/>
                  <a:gd name="T12" fmla="*/ 136 w 176"/>
                  <a:gd name="T13" fmla="*/ 14 h 176"/>
                  <a:gd name="T14" fmla="*/ 128 w 176"/>
                  <a:gd name="T15" fmla="*/ 10 h 176"/>
                  <a:gd name="T16" fmla="*/ 109 w 176"/>
                  <a:gd name="T17" fmla="*/ 24 h 176"/>
                  <a:gd name="T18" fmla="*/ 94 w 176"/>
                  <a:gd name="T19" fmla="*/ 21 h 176"/>
                  <a:gd name="T20" fmla="*/ 81 w 176"/>
                  <a:gd name="T21" fmla="*/ 0 h 176"/>
                  <a:gd name="T22" fmla="*/ 64 w 176"/>
                  <a:gd name="T23" fmla="*/ 4 h 176"/>
                  <a:gd name="T24" fmla="*/ 61 w 176"/>
                  <a:gd name="T25" fmla="*/ 27 h 176"/>
                  <a:gd name="T26" fmla="*/ 45 w 176"/>
                  <a:gd name="T27" fmla="*/ 37 h 176"/>
                  <a:gd name="T28" fmla="*/ 21 w 176"/>
                  <a:gd name="T29" fmla="*/ 31 h 176"/>
                  <a:gd name="T30" fmla="*/ 14 w 176"/>
                  <a:gd name="T31" fmla="*/ 41 h 176"/>
                  <a:gd name="T32" fmla="*/ 12 w 176"/>
                  <a:gd name="T33" fmla="*/ 44 h 176"/>
                  <a:gd name="T34" fmla="*/ 26 w 176"/>
                  <a:gd name="T35" fmla="*/ 62 h 176"/>
                  <a:gd name="T36" fmla="*/ 21 w 176"/>
                  <a:gd name="T37" fmla="*/ 85 h 176"/>
                  <a:gd name="T38" fmla="*/ 0 w 176"/>
                  <a:gd name="T39" fmla="*/ 98 h 176"/>
                  <a:gd name="T40" fmla="*/ 3 w 176"/>
                  <a:gd name="T41" fmla="*/ 111 h 176"/>
                  <a:gd name="T42" fmla="*/ 26 w 176"/>
                  <a:gd name="T43" fmla="*/ 114 h 176"/>
                  <a:gd name="T44" fmla="*/ 41 w 176"/>
                  <a:gd name="T45" fmla="*/ 137 h 176"/>
                  <a:gd name="T46" fmla="*/ 36 w 176"/>
                  <a:gd name="T47" fmla="*/ 160 h 176"/>
                  <a:gd name="T48" fmla="*/ 41 w 176"/>
                  <a:gd name="T49" fmla="*/ 164 h 176"/>
                  <a:gd name="T50" fmla="*/ 46 w 176"/>
                  <a:gd name="T51" fmla="*/ 167 h 176"/>
                  <a:gd name="T52" fmla="*/ 65 w 176"/>
                  <a:gd name="T53" fmla="*/ 152 h 176"/>
                  <a:gd name="T54" fmla="*/ 92 w 176"/>
                  <a:gd name="T55" fmla="*/ 156 h 176"/>
                  <a:gd name="T56" fmla="*/ 104 w 176"/>
                  <a:gd name="T57" fmla="*/ 176 h 176"/>
                  <a:gd name="T58" fmla="*/ 117 w 176"/>
                  <a:gd name="T59" fmla="*/ 173 h 176"/>
                  <a:gd name="T60" fmla="*/ 120 w 176"/>
                  <a:gd name="T61" fmla="*/ 149 h 176"/>
                  <a:gd name="T62" fmla="*/ 139 w 176"/>
                  <a:gd name="T63" fmla="*/ 134 h 176"/>
                  <a:gd name="T64" fmla="*/ 162 w 176"/>
                  <a:gd name="T65" fmla="*/ 139 h 176"/>
                  <a:gd name="T66" fmla="*/ 163 w 176"/>
                  <a:gd name="T67" fmla="*/ 137 h 176"/>
                  <a:gd name="T68" fmla="*/ 169 w 176"/>
                  <a:gd name="T69" fmla="*/ 126 h 176"/>
                  <a:gd name="T70" fmla="*/ 154 w 176"/>
                  <a:gd name="T71" fmla="*/ 106 h 176"/>
                  <a:gd name="T72" fmla="*/ 156 w 176"/>
                  <a:gd name="T73" fmla="*/ 88 h 176"/>
                  <a:gd name="T74" fmla="*/ 131 w 176"/>
                  <a:gd name="T75" fmla="*/ 116 h 176"/>
                  <a:gd name="T76" fmla="*/ 61 w 176"/>
                  <a:gd name="T77" fmla="*/ 131 h 176"/>
                  <a:gd name="T78" fmla="*/ 46 w 176"/>
                  <a:gd name="T79" fmla="*/ 61 h 176"/>
                  <a:gd name="T80" fmla="*/ 116 w 176"/>
                  <a:gd name="T81" fmla="*/ 46 h 176"/>
                  <a:gd name="T82" fmla="*/ 131 w 176"/>
                  <a:gd name="T83" fmla="*/ 11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76" h="176">
                    <a:moveTo>
                      <a:pt x="156" y="88"/>
                    </a:moveTo>
                    <a:cubicBezTo>
                      <a:pt x="176" y="75"/>
                      <a:pt x="176" y="75"/>
                      <a:pt x="176" y="75"/>
                    </a:cubicBezTo>
                    <a:cubicBezTo>
                      <a:pt x="175" y="69"/>
                      <a:pt x="174" y="64"/>
                      <a:pt x="172" y="58"/>
                    </a:cubicBezTo>
                    <a:cubicBezTo>
                      <a:pt x="147" y="55"/>
                      <a:pt x="147" y="55"/>
                      <a:pt x="147" y="55"/>
                    </a:cubicBezTo>
                    <a:cubicBezTo>
                      <a:pt x="145" y="51"/>
                      <a:pt x="142" y="47"/>
                      <a:pt x="138" y="43"/>
                    </a:cubicBezTo>
                    <a:cubicBezTo>
                      <a:pt x="144" y="20"/>
                      <a:pt x="144" y="20"/>
                      <a:pt x="144" y="20"/>
                    </a:cubicBezTo>
                    <a:cubicBezTo>
                      <a:pt x="141" y="18"/>
                      <a:pt x="139" y="16"/>
                      <a:pt x="136" y="14"/>
                    </a:cubicBezTo>
                    <a:cubicBezTo>
                      <a:pt x="134" y="12"/>
                      <a:pt x="131" y="11"/>
                      <a:pt x="128" y="10"/>
                    </a:cubicBezTo>
                    <a:cubicBezTo>
                      <a:pt x="109" y="24"/>
                      <a:pt x="109" y="24"/>
                      <a:pt x="109" y="24"/>
                    </a:cubicBezTo>
                    <a:cubicBezTo>
                      <a:pt x="104" y="23"/>
                      <a:pt x="99" y="22"/>
                      <a:pt x="94" y="21"/>
                    </a:cubicBezTo>
                    <a:cubicBezTo>
                      <a:pt x="81" y="0"/>
                      <a:pt x="81" y="0"/>
                      <a:pt x="81" y="0"/>
                    </a:cubicBezTo>
                    <a:cubicBezTo>
                      <a:pt x="76" y="1"/>
                      <a:pt x="70" y="2"/>
                      <a:pt x="64" y="4"/>
                    </a:cubicBezTo>
                    <a:cubicBezTo>
                      <a:pt x="61" y="27"/>
                      <a:pt x="61" y="27"/>
                      <a:pt x="61" y="27"/>
                    </a:cubicBezTo>
                    <a:cubicBezTo>
                      <a:pt x="55" y="29"/>
                      <a:pt x="50" y="33"/>
                      <a:pt x="45" y="37"/>
                    </a:cubicBezTo>
                    <a:cubicBezTo>
                      <a:pt x="21" y="31"/>
                      <a:pt x="21" y="31"/>
                      <a:pt x="21" y="31"/>
                    </a:cubicBezTo>
                    <a:cubicBezTo>
                      <a:pt x="18" y="34"/>
                      <a:pt x="16" y="38"/>
                      <a:pt x="14" y="41"/>
                    </a:cubicBezTo>
                    <a:cubicBezTo>
                      <a:pt x="13" y="42"/>
                      <a:pt x="13" y="43"/>
                      <a:pt x="12" y="44"/>
                    </a:cubicBezTo>
                    <a:cubicBezTo>
                      <a:pt x="26" y="62"/>
                      <a:pt x="26" y="62"/>
                      <a:pt x="26" y="62"/>
                    </a:cubicBezTo>
                    <a:cubicBezTo>
                      <a:pt x="23" y="70"/>
                      <a:pt x="22" y="77"/>
                      <a:pt x="21" y="85"/>
                    </a:cubicBezTo>
                    <a:cubicBezTo>
                      <a:pt x="0" y="98"/>
                      <a:pt x="0" y="98"/>
                      <a:pt x="0" y="98"/>
                    </a:cubicBezTo>
                    <a:cubicBezTo>
                      <a:pt x="1" y="103"/>
                      <a:pt x="1" y="107"/>
                      <a:pt x="3" y="111"/>
                    </a:cubicBezTo>
                    <a:cubicBezTo>
                      <a:pt x="26" y="114"/>
                      <a:pt x="26" y="114"/>
                      <a:pt x="26" y="114"/>
                    </a:cubicBezTo>
                    <a:cubicBezTo>
                      <a:pt x="29" y="122"/>
                      <a:pt x="34" y="130"/>
                      <a:pt x="41" y="137"/>
                    </a:cubicBezTo>
                    <a:cubicBezTo>
                      <a:pt x="36" y="160"/>
                      <a:pt x="36" y="160"/>
                      <a:pt x="36" y="160"/>
                    </a:cubicBezTo>
                    <a:cubicBezTo>
                      <a:pt x="37" y="161"/>
                      <a:pt x="39" y="163"/>
                      <a:pt x="41" y="164"/>
                    </a:cubicBezTo>
                    <a:cubicBezTo>
                      <a:pt x="42" y="165"/>
                      <a:pt x="44" y="166"/>
                      <a:pt x="46" y="167"/>
                    </a:cubicBezTo>
                    <a:cubicBezTo>
                      <a:pt x="65" y="152"/>
                      <a:pt x="65" y="152"/>
                      <a:pt x="65" y="152"/>
                    </a:cubicBezTo>
                    <a:cubicBezTo>
                      <a:pt x="74" y="155"/>
                      <a:pt x="83" y="157"/>
                      <a:pt x="92" y="156"/>
                    </a:cubicBezTo>
                    <a:cubicBezTo>
                      <a:pt x="104" y="176"/>
                      <a:pt x="104" y="176"/>
                      <a:pt x="104" y="176"/>
                    </a:cubicBezTo>
                    <a:cubicBezTo>
                      <a:pt x="109" y="175"/>
                      <a:pt x="113" y="174"/>
                      <a:pt x="117" y="173"/>
                    </a:cubicBezTo>
                    <a:cubicBezTo>
                      <a:pt x="120" y="149"/>
                      <a:pt x="120" y="149"/>
                      <a:pt x="120" y="149"/>
                    </a:cubicBezTo>
                    <a:cubicBezTo>
                      <a:pt x="127" y="145"/>
                      <a:pt x="133" y="140"/>
                      <a:pt x="139" y="134"/>
                    </a:cubicBezTo>
                    <a:cubicBezTo>
                      <a:pt x="162" y="139"/>
                      <a:pt x="162" y="139"/>
                      <a:pt x="162" y="139"/>
                    </a:cubicBezTo>
                    <a:cubicBezTo>
                      <a:pt x="162" y="138"/>
                      <a:pt x="163" y="138"/>
                      <a:pt x="163" y="137"/>
                    </a:cubicBezTo>
                    <a:cubicBezTo>
                      <a:pt x="165" y="133"/>
                      <a:pt x="167" y="130"/>
                      <a:pt x="169" y="126"/>
                    </a:cubicBezTo>
                    <a:cubicBezTo>
                      <a:pt x="154" y="106"/>
                      <a:pt x="154" y="106"/>
                      <a:pt x="154" y="106"/>
                    </a:cubicBezTo>
                    <a:cubicBezTo>
                      <a:pt x="156" y="100"/>
                      <a:pt x="156" y="94"/>
                      <a:pt x="156" y="88"/>
                    </a:cubicBezTo>
                    <a:close/>
                    <a:moveTo>
                      <a:pt x="131" y="116"/>
                    </a:moveTo>
                    <a:cubicBezTo>
                      <a:pt x="116" y="140"/>
                      <a:pt x="85" y="146"/>
                      <a:pt x="61" y="131"/>
                    </a:cubicBezTo>
                    <a:cubicBezTo>
                      <a:pt x="38" y="116"/>
                      <a:pt x="31" y="85"/>
                      <a:pt x="46" y="61"/>
                    </a:cubicBezTo>
                    <a:cubicBezTo>
                      <a:pt x="61" y="38"/>
                      <a:pt x="92" y="31"/>
                      <a:pt x="116" y="46"/>
                    </a:cubicBezTo>
                    <a:cubicBezTo>
                      <a:pt x="140" y="61"/>
                      <a:pt x="146" y="92"/>
                      <a:pt x="131" y="1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104" name="Freeform 12"/>
              <p:cNvSpPr>
                <a:spLocks noEditPoints="1"/>
              </p:cNvSpPr>
              <p:nvPr/>
            </p:nvSpPr>
            <p:spPr bwMode="auto">
              <a:xfrm>
                <a:off x="6265863" y="4919663"/>
                <a:ext cx="492125" cy="504825"/>
              </a:xfrm>
              <a:custGeom>
                <a:avLst/>
                <a:gdLst>
                  <a:gd name="T0" fmla="*/ 14 w 131"/>
                  <a:gd name="T1" fmla="*/ 79 h 134"/>
                  <a:gd name="T2" fmla="*/ 2 w 131"/>
                  <a:gd name="T3" fmla="*/ 94 h 134"/>
                  <a:gd name="T4" fmla="*/ 7 w 131"/>
                  <a:gd name="T5" fmla="*/ 104 h 134"/>
                  <a:gd name="T6" fmla="*/ 27 w 131"/>
                  <a:gd name="T7" fmla="*/ 102 h 134"/>
                  <a:gd name="T8" fmla="*/ 34 w 131"/>
                  <a:gd name="T9" fmla="*/ 108 h 134"/>
                  <a:gd name="T10" fmla="*/ 42 w 131"/>
                  <a:gd name="T11" fmla="*/ 113 h 134"/>
                  <a:gd name="T12" fmla="*/ 46 w 131"/>
                  <a:gd name="T13" fmla="*/ 132 h 134"/>
                  <a:gd name="T14" fmla="*/ 58 w 131"/>
                  <a:gd name="T15" fmla="*/ 134 h 134"/>
                  <a:gd name="T16" fmla="*/ 68 w 131"/>
                  <a:gd name="T17" fmla="*/ 117 h 134"/>
                  <a:gd name="T18" fmla="*/ 87 w 131"/>
                  <a:gd name="T19" fmla="*/ 112 h 134"/>
                  <a:gd name="T20" fmla="*/ 104 w 131"/>
                  <a:gd name="T21" fmla="*/ 121 h 134"/>
                  <a:gd name="T22" fmla="*/ 113 w 131"/>
                  <a:gd name="T23" fmla="*/ 113 h 134"/>
                  <a:gd name="T24" fmla="*/ 107 w 131"/>
                  <a:gd name="T25" fmla="*/ 94 h 134"/>
                  <a:gd name="T26" fmla="*/ 113 w 131"/>
                  <a:gd name="T27" fmla="*/ 76 h 134"/>
                  <a:gd name="T28" fmla="*/ 131 w 131"/>
                  <a:gd name="T29" fmla="*/ 68 h 134"/>
                  <a:gd name="T30" fmla="*/ 130 w 131"/>
                  <a:gd name="T31" fmla="*/ 55 h 134"/>
                  <a:gd name="T32" fmla="*/ 111 w 131"/>
                  <a:gd name="T33" fmla="*/ 48 h 134"/>
                  <a:gd name="T34" fmla="*/ 104 w 131"/>
                  <a:gd name="T35" fmla="*/ 36 h 134"/>
                  <a:gd name="T36" fmla="*/ 109 w 131"/>
                  <a:gd name="T37" fmla="*/ 17 h 134"/>
                  <a:gd name="T38" fmla="*/ 103 w 131"/>
                  <a:gd name="T39" fmla="*/ 12 h 134"/>
                  <a:gd name="T40" fmla="*/ 97 w 131"/>
                  <a:gd name="T41" fmla="*/ 8 h 134"/>
                  <a:gd name="T42" fmla="*/ 80 w 131"/>
                  <a:gd name="T43" fmla="*/ 19 h 134"/>
                  <a:gd name="T44" fmla="*/ 66 w 131"/>
                  <a:gd name="T45" fmla="*/ 16 h 134"/>
                  <a:gd name="T46" fmla="*/ 54 w 131"/>
                  <a:gd name="T47" fmla="*/ 0 h 134"/>
                  <a:gd name="T48" fmla="*/ 41 w 131"/>
                  <a:gd name="T49" fmla="*/ 3 h 134"/>
                  <a:gd name="T50" fmla="*/ 39 w 131"/>
                  <a:gd name="T51" fmla="*/ 23 h 134"/>
                  <a:gd name="T52" fmla="*/ 25 w 131"/>
                  <a:gd name="T53" fmla="*/ 34 h 134"/>
                  <a:gd name="T54" fmla="*/ 4 w 131"/>
                  <a:gd name="T55" fmla="*/ 34 h 134"/>
                  <a:gd name="T56" fmla="*/ 0 w 131"/>
                  <a:gd name="T57" fmla="*/ 45 h 134"/>
                  <a:gd name="T58" fmla="*/ 14 w 131"/>
                  <a:gd name="T59" fmla="*/ 59 h 134"/>
                  <a:gd name="T60" fmla="*/ 14 w 131"/>
                  <a:gd name="T61" fmla="*/ 79 h 134"/>
                  <a:gd name="T62" fmla="*/ 32 w 131"/>
                  <a:gd name="T63" fmla="*/ 45 h 134"/>
                  <a:gd name="T64" fmla="*/ 86 w 131"/>
                  <a:gd name="T65" fmla="*/ 36 h 134"/>
                  <a:gd name="T66" fmla="*/ 94 w 131"/>
                  <a:gd name="T67" fmla="*/ 89 h 134"/>
                  <a:gd name="T68" fmla="*/ 41 w 131"/>
                  <a:gd name="T69" fmla="*/ 98 h 134"/>
                  <a:gd name="T70" fmla="*/ 32 w 131"/>
                  <a:gd name="T71" fmla="*/ 45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1" h="134">
                    <a:moveTo>
                      <a:pt x="14" y="79"/>
                    </a:moveTo>
                    <a:cubicBezTo>
                      <a:pt x="2" y="94"/>
                      <a:pt x="2" y="94"/>
                      <a:pt x="2" y="94"/>
                    </a:cubicBezTo>
                    <a:cubicBezTo>
                      <a:pt x="3" y="97"/>
                      <a:pt x="5" y="101"/>
                      <a:pt x="7" y="104"/>
                    </a:cubicBezTo>
                    <a:cubicBezTo>
                      <a:pt x="27" y="102"/>
                      <a:pt x="27" y="102"/>
                      <a:pt x="27" y="102"/>
                    </a:cubicBezTo>
                    <a:cubicBezTo>
                      <a:pt x="29" y="104"/>
                      <a:pt x="31" y="106"/>
                      <a:pt x="34" y="108"/>
                    </a:cubicBezTo>
                    <a:cubicBezTo>
                      <a:pt x="37" y="110"/>
                      <a:pt x="39" y="111"/>
                      <a:pt x="42" y="113"/>
                    </a:cubicBezTo>
                    <a:cubicBezTo>
                      <a:pt x="46" y="132"/>
                      <a:pt x="46" y="132"/>
                      <a:pt x="46" y="132"/>
                    </a:cubicBezTo>
                    <a:cubicBezTo>
                      <a:pt x="50" y="133"/>
                      <a:pt x="54" y="134"/>
                      <a:pt x="58" y="134"/>
                    </a:cubicBezTo>
                    <a:cubicBezTo>
                      <a:pt x="68" y="117"/>
                      <a:pt x="68" y="117"/>
                      <a:pt x="68" y="117"/>
                    </a:cubicBezTo>
                    <a:cubicBezTo>
                      <a:pt x="75" y="117"/>
                      <a:pt x="81" y="115"/>
                      <a:pt x="87" y="112"/>
                    </a:cubicBezTo>
                    <a:cubicBezTo>
                      <a:pt x="104" y="121"/>
                      <a:pt x="104" y="121"/>
                      <a:pt x="104" y="121"/>
                    </a:cubicBezTo>
                    <a:cubicBezTo>
                      <a:pt x="108" y="118"/>
                      <a:pt x="111" y="116"/>
                      <a:pt x="113" y="113"/>
                    </a:cubicBezTo>
                    <a:cubicBezTo>
                      <a:pt x="107" y="94"/>
                      <a:pt x="107" y="94"/>
                      <a:pt x="107" y="94"/>
                    </a:cubicBezTo>
                    <a:cubicBezTo>
                      <a:pt x="110" y="88"/>
                      <a:pt x="112" y="82"/>
                      <a:pt x="113" y="76"/>
                    </a:cubicBezTo>
                    <a:cubicBezTo>
                      <a:pt x="131" y="68"/>
                      <a:pt x="131" y="68"/>
                      <a:pt x="131" y="68"/>
                    </a:cubicBezTo>
                    <a:cubicBezTo>
                      <a:pt x="131" y="64"/>
                      <a:pt x="131" y="59"/>
                      <a:pt x="130" y="55"/>
                    </a:cubicBezTo>
                    <a:cubicBezTo>
                      <a:pt x="111" y="48"/>
                      <a:pt x="111" y="48"/>
                      <a:pt x="111" y="48"/>
                    </a:cubicBezTo>
                    <a:cubicBezTo>
                      <a:pt x="109" y="44"/>
                      <a:pt x="107" y="40"/>
                      <a:pt x="104" y="36"/>
                    </a:cubicBezTo>
                    <a:cubicBezTo>
                      <a:pt x="109" y="17"/>
                      <a:pt x="109" y="17"/>
                      <a:pt x="109" y="17"/>
                    </a:cubicBezTo>
                    <a:cubicBezTo>
                      <a:pt x="107" y="15"/>
                      <a:pt x="105" y="13"/>
                      <a:pt x="103" y="12"/>
                    </a:cubicBezTo>
                    <a:cubicBezTo>
                      <a:pt x="101" y="11"/>
                      <a:pt x="99" y="9"/>
                      <a:pt x="97" y="8"/>
                    </a:cubicBezTo>
                    <a:cubicBezTo>
                      <a:pt x="80" y="19"/>
                      <a:pt x="80" y="19"/>
                      <a:pt x="80" y="19"/>
                    </a:cubicBezTo>
                    <a:cubicBezTo>
                      <a:pt x="76" y="17"/>
                      <a:pt x="71" y="16"/>
                      <a:pt x="66" y="16"/>
                    </a:cubicBezTo>
                    <a:cubicBezTo>
                      <a:pt x="54" y="0"/>
                      <a:pt x="54" y="0"/>
                      <a:pt x="54" y="0"/>
                    </a:cubicBezTo>
                    <a:cubicBezTo>
                      <a:pt x="50" y="1"/>
                      <a:pt x="45" y="2"/>
                      <a:pt x="41" y="3"/>
                    </a:cubicBezTo>
                    <a:cubicBezTo>
                      <a:pt x="39" y="23"/>
                      <a:pt x="39" y="23"/>
                      <a:pt x="39" y="23"/>
                    </a:cubicBezTo>
                    <a:cubicBezTo>
                      <a:pt x="33" y="26"/>
                      <a:pt x="29" y="30"/>
                      <a:pt x="25" y="34"/>
                    </a:cubicBezTo>
                    <a:cubicBezTo>
                      <a:pt x="4" y="34"/>
                      <a:pt x="4" y="34"/>
                      <a:pt x="4" y="34"/>
                    </a:cubicBezTo>
                    <a:cubicBezTo>
                      <a:pt x="2" y="38"/>
                      <a:pt x="1" y="41"/>
                      <a:pt x="0" y="45"/>
                    </a:cubicBezTo>
                    <a:cubicBezTo>
                      <a:pt x="14" y="59"/>
                      <a:pt x="14" y="59"/>
                      <a:pt x="14" y="59"/>
                    </a:cubicBezTo>
                    <a:cubicBezTo>
                      <a:pt x="13" y="65"/>
                      <a:pt x="13" y="72"/>
                      <a:pt x="14" y="79"/>
                    </a:cubicBezTo>
                    <a:close/>
                    <a:moveTo>
                      <a:pt x="32" y="45"/>
                    </a:moveTo>
                    <a:cubicBezTo>
                      <a:pt x="45" y="28"/>
                      <a:pt x="69" y="24"/>
                      <a:pt x="86" y="36"/>
                    </a:cubicBezTo>
                    <a:cubicBezTo>
                      <a:pt x="103" y="49"/>
                      <a:pt x="106" y="72"/>
                      <a:pt x="94" y="89"/>
                    </a:cubicBezTo>
                    <a:cubicBezTo>
                      <a:pt x="82" y="106"/>
                      <a:pt x="58" y="110"/>
                      <a:pt x="41" y="98"/>
                    </a:cubicBezTo>
                    <a:cubicBezTo>
                      <a:pt x="24" y="86"/>
                      <a:pt x="20" y="62"/>
                      <a:pt x="32" y="4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grpSp>
        <p:sp>
          <p:nvSpPr>
            <p:cNvPr id="100" name="文本框 99"/>
            <p:cNvSpPr txBox="1"/>
            <p:nvPr/>
          </p:nvSpPr>
          <p:spPr>
            <a:xfrm>
              <a:off x="5373208" y="3725283"/>
              <a:ext cx="394980" cy="377026"/>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smtClean="0">
                  <a:ln>
                    <a:noFill/>
                  </a:ln>
                  <a:solidFill>
                    <a:prstClr val="black">
                      <a:lumMod val="65000"/>
                      <a:lumOff val="35000"/>
                    </a:prstClr>
                  </a:solidFill>
                  <a:effectLst/>
                  <a:uLnTx/>
                  <a:uFillTx/>
                  <a:cs typeface="+mn-ea"/>
                  <a:sym typeface="+mn-lt"/>
                </a:rPr>
                <a:t>03</a:t>
              </a:r>
              <a:endParaRPr kumimoji="0" lang="zh-CN" altLang="en-US" sz="2000" b="0" i="0" u="none" strike="noStrike" kern="0" cap="none" spc="0" normalizeH="0" baseline="0" noProof="0" dirty="0" smtClean="0">
                <a:ln>
                  <a:noFill/>
                </a:ln>
                <a:solidFill>
                  <a:prstClr val="black">
                    <a:lumMod val="65000"/>
                    <a:lumOff val="35000"/>
                  </a:prstClr>
                </a:solidFill>
                <a:effectLst/>
                <a:uLnTx/>
                <a:uFillTx/>
                <a:cs typeface="+mn-ea"/>
                <a:sym typeface="+mn-lt"/>
              </a:endParaRPr>
            </a:p>
          </p:txBody>
        </p:sp>
        <p:sp>
          <p:nvSpPr>
            <p:cNvPr id="101" name="文本框 100"/>
            <p:cNvSpPr txBox="1"/>
            <p:nvPr/>
          </p:nvSpPr>
          <p:spPr>
            <a:xfrm>
              <a:off x="5070124" y="4158018"/>
              <a:ext cx="1061829" cy="346249"/>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prstClr val="black">
                      <a:lumMod val="65000"/>
                      <a:lumOff val="35000"/>
                    </a:prstClr>
                  </a:solidFill>
                  <a:effectLst/>
                  <a:uLnTx/>
                  <a:uFillTx/>
                  <a:cs typeface="+mn-ea"/>
                  <a:sym typeface="+mn-lt"/>
                </a:rPr>
                <a:t>添加文本</a:t>
              </a:r>
            </a:p>
          </p:txBody>
        </p:sp>
      </p:grpSp>
      <p:grpSp>
        <p:nvGrpSpPr>
          <p:cNvPr id="105" name="组合 104"/>
          <p:cNvGrpSpPr/>
          <p:nvPr/>
        </p:nvGrpSpPr>
        <p:grpSpPr>
          <a:xfrm>
            <a:off x="7976078" y="2348880"/>
            <a:ext cx="1758554" cy="2854400"/>
            <a:chOff x="6515767" y="1649867"/>
            <a:chExt cx="1758554" cy="2854400"/>
          </a:xfrm>
        </p:grpSpPr>
        <p:sp>
          <p:nvSpPr>
            <p:cNvPr id="106" name="Freeform 6"/>
            <p:cNvSpPr>
              <a:spLocks/>
            </p:cNvSpPr>
            <p:nvPr/>
          </p:nvSpPr>
          <p:spPr bwMode="auto">
            <a:xfrm>
              <a:off x="6515767" y="1649867"/>
              <a:ext cx="1758554" cy="1983581"/>
            </a:xfrm>
            <a:custGeom>
              <a:avLst/>
              <a:gdLst>
                <a:gd name="T0" fmla="*/ 311 w 622"/>
                <a:gd name="T1" fmla="*/ 702 h 702"/>
                <a:gd name="T2" fmla="*/ 91 w 622"/>
                <a:gd name="T3" fmla="*/ 512 h 702"/>
                <a:gd name="T4" fmla="*/ 0 w 622"/>
                <a:gd name="T5" fmla="*/ 159 h 702"/>
                <a:gd name="T6" fmla="*/ 7 w 622"/>
                <a:gd name="T7" fmla="*/ 29 h 702"/>
                <a:gd name="T8" fmla="*/ 146 w 622"/>
                <a:gd name="T9" fmla="*/ 84 h 702"/>
                <a:gd name="T10" fmla="*/ 312 w 622"/>
                <a:gd name="T11" fmla="*/ 0 h 702"/>
                <a:gd name="T12" fmla="*/ 477 w 622"/>
                <a:gd name="T13" fmla="*/ 84 h 702"/>
                <a:gd name="T14" fmla="*/ 616 w 622"/>
                <a:gd name="T15" fmla="*/ 29 h 702"/>
                <a:gd name="T16" fmla="*/ 622 w 622"/>
                <a:gd name="T17" fmla="*/ 159 h 702"/>
                <a:gd name="T18" fmla="*/ 532 w 622"/>
                <a:gd name="T19" fmla="*/ 512 h 702"/>
                <a:gd name="T20" fmla="*/ 311 w 622"/>
                <a:gd name="T21" fmla="*/ 702 h 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2" h="702">
                  <a:moveTo>
                    <a:pt x="311" y="702"/>
                  </a:moveTo>
                  <a:cubicBezTo>
                    <a:pt x="225" y="675"/>
                    <a:pt x="147" y="607"/>
                    <a:pt x="91" y="512"/>
                  </a:cubicBezTo>
                  <a:cubicBezTo>
                    <a:pt x="33" y="412"/>
                    <a:pt x="0" y="287"/>
                    <a:pt x="0" y="159"/>
                  </a:cubicBezTo>
                  <a:cubicBezTo>
                    <a:pt x="0" y="123"/>
                    <a:pt x="3" y="71"/>
                    <a:pt x="7" y="29"/>
                  </a:cubicBezTo>
                  <a:cubicBezTo>
                    <a:pt x="44" y="64"/>
                    <a:pt x="94" y="84"/>
                    <a:pt x="146" y="84"/>
                  </a:cubicBezTo>
                  <a:cubicBezTo>
                    <a:pt x="212" y="84"/>
                    <a:pt x="273" y="52"/>
                    <a:pt x="312" y="0"/>
                  </a:cubicBezTo>
                  <a:cubicBezTo>
                    <a:pt x="350" y="52"/>
                    <a:pt x="412" y="84"/>
                    <a:pt x="477" y="84"/>
                  </a:cubicBezTo>
                  <a:cubicBezTo>
                    <a:pt x="529" y="84"/>
                    <a:pt x="578" y="64"/>
                    <a:pt x="616" y="29"/>
                  </a:cubicBezTo>
                  <a:cubicBezTo>
                    <a:pt x="620" y="71"/>
                    <a:pt x="622" y="124"/>
                    <a:pt x="622" y="159"/>
                  </a:cubicBezTo>
                  <a:cubicBezTo>
                    <a:pt x="622" y="287"/>
                    <a:pt x="590" y="412"/>
                    <a:pt x="532" y="512"/>
                  </a:cubicBezTo>
                  <a:cubicBezTo>
                    <a:pt x="475" y="607"/>
                    <a:pt x="397" y="675"/>
                    <a:pt x="311" y="702"/>
                  </a:cubicBezTo>
                  <a:close/>
                </a:path>
              </a:pathLst>
            </a:custGeom>
            <a:blipFill>
              <a:blip r:embed="rId6"/>
              <a:stretch>
                <a:fillRect/>
              </a:stretch>
            </a:blipFill>
            <a:ln w="38100">
              <a:solidFill>
                <a:sysClr val="window" lastClr="FFFFFF"/>
              </a:solidFill>
              <a:round/>
              <a:headEnd/>
              <a:tailEnd/>
            </a:ln>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grpSp>
          <p:nvGrpSpPr>
            <p:cNvPr id="107" name="组合 106"/>
            <p:cNvGrpSpPr/>
            <p:nvPr/>
          </p:nvGrpSpPr>
          <p:grpSpPr>
            <a:xfrm>
              <a:off x="6902125" y="2076492"/>
              <a:ext cx="985838" cy="1020366"/>
              <a:chOff x="8116888" y="4364038"/>
              <a:chExt cx="1314450" cy="1360488"/>
            </a:xfrm>
          </p:grpSpPr>
          <p:sp>
            <p:nvSpPr>
              <p:cNvPr id="110" name="Freeform 21"/>
              <p:cNvSpPr>
                <a:spLocks/>
              </p:cNvSpPr>
              <p:nvPr/>
            </p:nvSpPr>
            <p:spPr bwMode="auto">
              <a:xfrm>
                <a:off x="8451851" y="4691063"/>
                <a:ext cx="652463" cy="728663"/>
              </a:xfrm>
              <a:custGeom>
                <a:avLst/>
                <a:gdLst>
                  <a:gd name="T0" fmla="*/ 174 w 174"/>
                  <a:gd name="T1" fmla="*/ 87 h 194"/>
                  <a:gd name="T2" fmla="*/ 87 w 174"/>
                  <a:gd name="T3" fmla="*/ 0 h 194"/>
                  <a:gd name="T4" fmla="*/ 0 w 174"/>
                  <a:gd name="T5" fmla="*/ 87 h 194"/>
                  <a:gd name="T6" fmla="*/ 47 w 174"/>
                  <a:gd name="T7" fmla="*/ 165 h 194"/>
                  <a:gd name="T8" fmla="*/ 47 w 174"/>
                  <a:gd name="T9" fmla="*/ 194 h 194"/>
                  <a:gd name="T10" fmla="*/ 127 w 174"/>
                  <a:gd name="T11" fmla="*/ 194 h 194"/>
                  <a:gd name="T12" fmla="*/ 127 w 174"/>
                  <a:gd name="T13" fmla="*/ 165 h 194"/>
                  <a:gd name="T14" fmla="*/ 174 w 174"/>
                  <a:gd name="T15" fmla="*/ 87 h 1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4" h="194">
                    <a:moveTo>
                      <a:pt x="174" y="87"/>
                    </a:moveTo>
                    <a:cubicBezTo>
                      <a:pt x="174" y="39"/>
                      <a:pt x="135" y="0"/>
                      <a:pt x="87" y="0"/>
                    </a:cubicBezTo>
                    <a:cubicBezTo>
                      <a:pt x="39" y="0"/>
                      <a:pt x="0" y="39"/>
                      <a:pt x="0" y="87"/>
                    </a:cubicBezTo>
                    <a:cubicBezTo>
                      <a:pt x="0" y="121"/>
                      <a:pt x="19" y="150"/>
                      <a:pt x="47" y="165"/>
                    </a:cubicBezTo>
                    <a:cubicBezTo>
                      <a:pt x="47" y="194"/>
                      <a:pt x="47" y="194"/>
                      <a:pt x="47" y="194"/>
                    </a:cubicBezTo>
                    <a:cubicBezTo>
                      <a:pt x="127" y="194"/>
                      <a:pt x="127" y="194"/>
                      <a:pt x="127" y="194"/>
                    </a:cubicBezTo>
                    <a:cubicBezTo>
                      <a:pt x="127" y="165"/>
                      <a:pt x="127" y="165"/>
                      <a:pt x="127" y="165"/>
                    </a:cubicBezTo>
                    <a:cubicBezTo>
                      <a:pt x="155" y="150"/>
                      <a:pt x="174" y="121"/>
                      <a:pt x="174" y="8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111" name="Freeform 22"/>
              <p:cNvSpPr>
                <a:spLocks/>
              </p:cNvSpPr>
              <p:nvPr/>
            </p:nvSpPr>
            <p:spPr bwMode="auto">
              <a:xfrm>
                <a:off x="8628063" y="5454650"/>
                <a:ext cx="300038" cy="52388"/>
              </a:xfrm>
              <a:custGeom>
                <a:avLst/>
                <a:gdLst>
                  <a:gd name="T0" fmla="*/ 80 w 80"/>
                  <a:gd name="T1" fmla="*/ 7 h 14"/>
                  <a:gd name="T2" fmla="*/ 73 w 80"/>
                  <a:gd name="T3" fmla="*/ 14 h 14"/>
                  <a:gd name="T4" fmla="*/ 7 w 80"/>
                  <a:gd name="T5" fmla="*/ 14 h 14"/>
                  <a:gd name="T6" fmla="*/ 0 w 80"/>
                  <a:gd name="T7" fmla="*/ 7 h 14"/>
                  <a:gd name="T8" fmla="*/ 0 w 80"/>
                  <a:gd name="T9" fmla="*/ 7 h 14"/>
                  <a:gd name="T10" fmla="*/ 7 w 80"/>
                  <a:gd name="T11" fmla="*/ 0 h 14"/>
                  <a:gd name="T12" fmla="*/ 73 w 80"/>
                  <a:gd name="T13" fmla="*/ 0 h 14"/>
                  <a:gd name="T14" fmla="*/ 80 w 80"/>
                  <a:gd name="T15" fmla="*/ 7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0" h="14">
                    <a:moveTo>
                      <a:pt x="80" y="7"/>
                    </a:moveTo>
                    <a:cubicBezTo>
                      <a:pt x="80" y="11"/>
                      <a:pt x="77" y="14"/>
                      <a:pt x="73" y="14"/>
                    </a:cubicBezTo>
                    <a:cubicBezTo>
                      <a:pt x="7" y="14"/>
                      <a:pt x="7" y="14"/>
                      <a:pt x="7" y="14"/>
                    </a:cubicBezTo>
                    <a:cubicBezTo>
                      <a:pt x="3" y="14"/>
                      <a:pt x="0" y="11"/>
                      <a:pt x="0" y="7"/>
                    </a:cubicBezTo>
                    <a:cubicBezTo>
                      <a:pt x="0" y="7"/>
                      <a:pt x="0" y="7"/>
                      <a:pt x="0" y="7"/>
                    </a:cubicBezTo>
                    <a:cubicBezTo>
                      <a:pt x="0" y="3"/>
                      <a:pt x="3" y="0"/>
                      <a:pt x="7" y="0"/>
                    </a:cubicBezTo>
                    <a:cubicBezTo>
                      <a:pt x="73" y="0"/>
                      <a:pt x="73" y="0"/>
                      <a:pt x="73" y="0"/>
                    </a:cubicBezTo>
                    <a:cubicBezTo>
                      <a:pt x="77" y="0"/>
                      <a:pt x="80" y="3"/>
                      <a:pt x="80"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112" name="Freeform 23"/>
              <p:cNvSpPr>
                <a:spLocks/>
              </p:cNvSpPr>
              <p:nvPr/>
            </p:nvSpPr>
            <p:spPr bwMode="auto">
              <a:xfrm>
                <a:off x="8628063" y="5524500"/>
                <a:ext cx="300038" cy="53975"/>
              </a:xfrm>
              <a:custGeom>
                <a:avLst/>
                <a:gdLst>
                  <a:gd name="T0" fmla="*/ 80 w 80"/>
                  <a:gd name="T1" fmla="*/ 7 h 14"/>
                  <a:gd name="T2" fmla="*/ 73 w 80"/>
                  <a:gd name="T3" fmla="*/ 14 h 14"/>
                  <a:gd name="T4" fmla="*/ 7 w 80"/>
                  <a:gd name="T5" fmla="*/ 14 h 14"/>
                  <a:gd name="T6" fmla="*/ 0 w 80"/>
                  <a:gd name="T7" fmla="*/ 7 h 14"/>
                  <a:gd name="T8" fmla="*/ 0 w 80"/>
                  <a:gd name="T9" fmla="*/ 7 h 14"/>
                  <a:gd name="T10" fmla="*/ 7 w 80"/>
                  <a:gd name="T11" fmla="*/ 0 h 14"/>
                  <a:gd name="T12" fmla="*/ 73 w 80"/>
                  <a:gd name="T13" fmla="*/ 0 h 14"/>
                  <a:gd name="T14" fmla="*/ 80 w 80"/>
                  <a:gd name="T15" fmla="*/ 7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0" h="14">
                    <a:moveTo>
                      <a:pt x="80" y="7"/>
                    </a:moveTo>
                    <a:cubicBezTo>
                      <a:pt x="80" y="11"/>
                      <a:pt x="77" y="14"/>
                      <a:pt x="73" y="14"/>
                    </a:cubicBezTo>
                    <a:cubicBezTo>
                      <a:pt x="7" y="14"/>
                      <a:pt x="7" y="14"/>
                      <a:pt x="7" y="14"/>
                    </a:cubicBezTo>
                    <a:cubicBezTo>
                      <a:pt x="3" y="14"/>
                      <a:pt x="0" y="11"/>
                      <a:pt x="0" y="7"/>
                    </a:cubicBezTo>
                    <a:cubicBezTo>
                      <a:pt x="0" y="7"/>
                      <a:pt x="0" y="7"/>
                      <a:pt x="0" y="7"/>
                    </a:cubicBezTo>
                    <a:cubicBezTo>
                      <a:pt x="0" y="3"/>
                      <a:pt x="3" y="0"/>
                      <a:pt x="7" y="0"/>
                    </a:cubicBezTo>
                    <a:cubicBezTo>
                      <a:pt x="73" y="0"/>
                      <a:pt x="73" y="0"/>
                      <a:pt x="73" y="0"/>
                    </a:cubicBezTo>
                    <a:cubicBezTo>
                      <a:pt x="77" y="0"/>
                      <a:pt x="80" y="3"/>
                      <a:pt x="80"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113" name="Freeform 24"/>
              <p:cNvSpPr>
                <a:spLocks/>
              </p:cNvSpPr>
              <p:nvPr/>
            </p:nvSpPr>
            <p:spPr bwMode="auto">
              <a:xfrm>
                <a:off x="8661401" y="5595938"/>
                <a:ext cx="228600" cy="53975"/>
              </a:xfrm>
              <a:custGeom>
                <a:avLst/>
                <a:gdLst>
                  <a:gd name="T0" fmla="*/ 61 w 61"/>
                  <a:gd name="T1" fmla="*/ 7 h 14"/>
                  <a:gd name="T2" fmla="*/ 56 w 61"/>
                  <a:gd name="T3" fmla="*/ 14 h 14"/>
                  <a:gd name="T4" fmla="*/ 5 w 61"/>
                  <a:gd name="T5" fmla="*/ 14 h 14"/>
                  <a:gd name="T6" fmla="*/ 0 w 61"/>
                  <a:gd name="T7" fmla="*/ 7 h 14"/>
                  <a:gd name="T8" fmla="*/ 0 w 61"/>
                  <a:gd name="T9" fmla="*/ 7 h 14"/>
                  <a:gd name="T10" fmla="*/ 5 w 61"/>
                  <a:gd name="T11" fmla="*/ 0 h 14"/>
                  <a:gd name="T12" fmla="*/ 56 w 61"/>
                  <a:gd name="T13" fmla="*/ 0 h 14"/>
                  <a:gd name="T14" fmla="*/ 61 w 61"/>
                  <a:gd name="T15" fmla="*/ 7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14">
                    <a:moveTo>
                      <a:pt x="61" y="7"/>
                    </a:moveTo>
                    <a:cubicBezTo>
                      <a:pt x="61" y="11"/>
                      <a:pt x="59" y="14"/>
                      <a:pt x="56" y="14"/>
                    </a:cubicBezTo>
                    <a:cubicBezTo>
                      <a:pt x="5" y="14"/>
                      <a:pt x="5" y="14"/>
                      <a:pt x="5" y="14"/>
                    </a:cubicBezTo>
                    <a:cubicBezTo>
                      <a:pt x="2" y="14"/>
                      <a:pt x="0" y="11"/>
                      <a:pt x="0" y="7"/>
                    </a:cubicBezTo>
                    <a:cubicBezTo>
                      <a:pt x="0" y="7"/>
                      <a:pt x="0" y="7"/>
                      <a:pt x="0" y="7"/>
                    </a:cubicBezTo>
                    <a:cubicBezTo>
                      <a:pt x="0" y="3"/>
                      <a:pt x="2" y="0"/>
                      <a:pt x="5" y="0"/>
                    </a:cubicBezTo>
                    <a:cubicBezTo>
                      <a:pt x="56" y="0"/>
                      <a:pt x="56" y="0"/>
                      <a:pt x="56" y="0"/>
                    </a:cubicBezTo>
                    <a:cubicBezTo>
                      <a:pt x="59" y="0"/>
                      <a:pt x="61" y="3"/>
                      <a:pt x="61"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114" name="Freeform 25"/>
              <p:cNvSpPr>
                <a:spLocks/>
              </p:cNvSpPr>
              <p:nvPr/>
            </p:nvSpPr>
            <p:spPr bwMode="auto">
              <a:xfrm>
                <a:off x="8713788" y="5672138"/>
                <a:ext cx="120650" cy="52388"/>
              </a:xfrm>
              <a:custGeom>
                <a:avLst/>
                <a:gdLst>
                  <a:gd name="T0" fmla="*/ 32 w 32"/>
                  <a:gd name="T1" fmla="*/ 7 h 14"/>
                  <a:gd name="T2" fmla="*/ 30 w 32"/>
                  <a:gd name="T3" fmla="*/ 14 h 14"/>
                  <a:gd name="T4" fmla="*/ 3 w 32"/>
                  <a:gd name="T5" fmla="*/ 14 h 14"/>
                  <a:gd name="T6" fmla="*/ 0 w 32"/>
                  <a:gd name="T7" fmla="*/ 7 h 14"/>
                  <a:gd name="T8" fmla="*/ 0 w 32"/>
                  <a:gd name="T9" fmla="*/ 7 h 14"/>
                  <a:gd name="T10" fmla="*/ 3 w 32"/>
                  <a:gd name="T11" fmla="*/ 0 h 14"/>
                  <a:gd name="T12" fmla="*/ 30 w 32"/>
                  <a:gd name="T13" fmla="*/ 0 h 14"/>
                  <a:gd name="T14" fmla="*/ 32 w 32"/>
                  <a:gd name="T15" fmla="*/ 7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4">
                    <a:moveTo>
                      <a:pt x="32" y="7"/>
                    </a:moveTo>
                    <a:cubicBezTo>
                      <a:pt x="32" y="10"/>
                      <a:pt x="31" y="14"/>
                      <a:pt x="30" y="14"/>
                    </a:cubicBezTo>
                    <a:cubicBezTo>
                      <a:pt x="3" y="14"/>
                      <a:pt x="3" y="14"/>
                      <a:pt x="3" y="14"/>
                    </a:cubicBezTo>
                    <a:cubicBezTo>
                      <a:pt x="2" y="14"/>
                      <a:pt x="0" y="10"/>
                      <a:pt x="0" y="7"/>
                    </a:cubicBezTo>
                    <a:cubicBezTo>
                      <a:pt x="0" y="7"/>
                      <a:pt x="0" y="7"/>
                      <a:pt x="0" y="7"/>
                    </a:cubicBezTo>
                    <a:cubicBezTo>
                      <a:pt x="0" y="3"/>
                      <a:pt x="2" y="0"/>
                      <a:pt x="3" y="0"/>
                    </a:cubicBezTo>
                    <a:cubicBezTo>
                      <a:pt x="30" y="0"/>
                      <a:pt x="30" y="0"/>
                      <a:pt x="30" y="0"/>
                    </a:cubicBezTo>
                    <a:cubicBezTo>
                      <a:pt x="31" y="0"/>
                      <a:pt x="32" y="3"/>
                      <a:pt x="32"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115" name="Freeform 26"/>
              <p:cNvSpPr>
                <a:spLocks/>
              </p:cNvSpPr>
              <p:nvPr/>
            </p:nvSpPr>
            <p:spPr bwMode="auto">
              <a:xfrm>
                <a:off x="8740776" y="4364038"/>
                <a:ext cx="71438" cy="266700"/>
              </a:xfrm>
              <a:custGeom>
                <a:avLst/>
                <a:gdLst>
                  <a:gd name="T0" fmla="*/ 19 w 19"/>
                  <a:gd name="T1" fmla="*/ 63 h 71"/>
                  <a:gd name="T2" fmla="*/ 9 w 19"/>
                  <a:gd name="T3" fmla="*/ 71 h 71"/>
                  <a:gd name="T4" fmla="*/ 9 w 19"/>
                  <a:gd name="T5" fmla="*/ 71 h 71"/>
                  <a:gd name="T6" fmla="*/ 0 w 19"/>
                  <a:gd name="T7" fmla="*/ 63 h 71"/>
                  <a:gd name="T8" fmla="*/ 0 w 19"/>
                  <a:gd name="T9" fmla="*/ 8 h 71"/>
                  <a:gd name="T10" fmla="*/ 9 w 19"/>
                  <a:gd name="T11" fmla="*/ 0 h 71"/>
                  <a:gd name="T12" fmla="*/ 9 w 19"/>
                  <a:gd name="T13" fmla="*/ 0 h 71"/>
                  <a:gd name="T14" fmla="*/ 19 w 19"/>
                  <a:gd name="T15" fmla="*/ 8 h 71"/>
                  <a:gd name="T16" fmla="*/ 19 w 19"/>
                  <a:gd name="T17" fmla="*/ 6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71">
                    <a:moveTo>
                      <a:pt x="19" y="63"/>
                    </a:moveTo>
                    <a:cubicBezTo>
                      <a:pt x="19" y="67"/>
                      <a:pt x="15" y="71"/>
                      <a:pt x="9" y="71"/>
                    </a:cubicBezTo>
                    <a:cubicBezTo>
                      <a:pt x="9" y="71"/>
                      <a:pt x="9" y="71"/>
                      <a:pt x="9" y="71"/>
                    </a:cubicBezTo>
                    <a:cubicBezTo>
                      <a:pt x="4" y="71"/>
                      <a:pt x="0" y="67"/>
                      <a:pt x="0" y="63"/>
                    </a:cubicBezTo>
                    <a:cubicBezTo>
                      <a:pt x="0" y="8"/>
                      <a:pt x="0" y="8"/>
                      <a:pt x="0" y="8"/>
                    </a:cubicBezTo>
                    <a:cubicBezTo>
                      <a:pt x="0" y="4"/>
                      <a:pt x="4" y="0"/>
                      <a:pt x="9" y="0"/>
                    </a:cubicBezTo>
                    <a:cubicBezTo>
                      <a:pt x="9" y="0"/>
                      <a:pt x="9" y="0"/>
                      <a:pt x="9" y="0"/>
                    </a:cubicBezTo>
                    <a:cubicBezTo>
                      <a:pt x="15" y="0"/>
                      <a:pt x="19" y="4"/>
                      <a:pt x="19" y="8"/>
                    </a:cubicBezTo>
                    <a:lnTo>
                      <a:pt x="19" y="6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116" name="Freeform 27"/>
              <p:cNvSpPr>
                <a:spLocks/>
              </p:cNvSpPr>
              <p:nvPr/>
            </p:nvSpPr>
            <p:spPr bwMode="auto">
              <a:xfrm>
                <a:off x="8281988" y="4556125"/>
                <a:ext cx="217488" cy="217488"/>
              </a:xfrm>
              <a:custGeom>
                <a:avLst/>
                <a:gdLst>
                  <a:gd name="T0" fmla="*/ 55 w 58"/>
                  <a:gd name="T1" fmla="*/ 42 h 58"/>
                  <a:gd name="T2" fmla="*/ 54 w 58"/>
                  <a:gd name="T3" fmla="*/ 54 h 58"/>
                  <a:gd name="T4" fmla="*/ 54 w 58"/>
                  <a:gd name="T5" fmla="*/ 54 h 58"/>
                  <a:gd name="T6" fmla="*/ 42 w 58"/>
                  <a:gd name="T7" fmla="*/ 55 h 58"/>
                  <a:gd name="T8" fmla="*/ 3 w 58"/>
                  <a:gd name="T9" fmla="*/ 16 h 58"/>
                  <a:gd name="T10" fmla="*/ 4 w 58"/>
                  <a:gd name="T11" fmla="*/ 4 h 58"/>
                  <a:gd name="T12" fmla="*/ 4 w 58"/>
                  <a:gd name="T13" fmla="*/ 4 h 58"/>
                  <a:gd name="T14" fmla="*/ 16 w 58"/>
                  <a:gd name="T15" fmla="*/ 3 h 58"/>
                  <a:gd name="T16" fmla="*/ 55 w 58"/>
                  <a:gd name="T17" fmla="*/ 4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58">
                    <a:moveTo>
                      <a:pt x="55" y="42"/>
                    </a:moveTo>
                    <a:cubicBezTo>
                      <a:pt x="58" y="45"/>
                      <a:pt x="58" y="50"/>
                      <a:pt x="54" y="54"/>
                    </a:cubicBezTo>
                    <a:cubicBezTo>
                      <a:pt x="54" y="54"/>
                      <a:pt x="54" y="54"/>
                      <a:pt x="54" y="54"/>
                    </a:cubicBezTo>
                    <a:cubicBezTo>
                      <a:pt x="50" y="57"/>
                      <a:pt x="45" y="58"/>
                      <a:pt x="42" y="55"/>
                    </a:cubicBezTo>
                    <a:cubicBezTo>
                      <a:pt x="3" y="16"/>
                      <a:pt x="3" y="16"/>
                      <a:pt x="3" y="16"/>
                    </a:cubicBezTo>
                    <a:cubicBezTo>
                      <a:pt x="0" y="13"/>
                      <a:pt x="0" y="7"/>
                      <a:pt x="4" y="4"/>
                    </a:cubicBezTo>
                    <a:cubicBezTo>
                      <a:pt x="4" y="4"/>
                      <a:pt x="4" y="4"/>
                      <a:pt x="4" y="4"/>
                    </a:cubicBezTo>
                    <a:cubicBezTo>
                      <a:pt x="7" y="0"/>
                      <a:pt x="13" y="0"/>
                      <a:pt x="16" y="3"/>
                    </a:cubicBezTo>
                    <a:lnTo>
                      <a:pt x="55" y="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117" name="Freeform 28"/>
              <p:cNvSpPr>
                <a:spLocks/>
              </p:cNvSpPr>
              <p:nvPr/>
            </p:nvSpPr>
            <p:spPr bwMode="auto">
              <a:xfrm>
                <a:off x="9059863" y="4556125"/>
                <a:ext cx="217488" cy="217488"/>
              </a:xfrm>
              <a:custGeom>
                <a:avLst/>
                <a:gdLst>
                  <a:gd name="T0" fmla="*/ 16 w 58"/>
                  <a:gd name="T1" fmla="*/ 55 h 58"/>
                  <a:gd name="T2" fmla="*/ 4 w 58"/>
                  <a:gd name="T3" fmla="*/ 54 h 58"/>
                  <a:gd name="T4" fmla="*/ 4 w 58"/>
                  <a:gd name="T5" fmla="*/ 54 h 58"/>
                  <a:gd name="T6" fmla="*/ 3 w 58"/>
                  <a:gd name="T7" fmla="*/ 42 h 58"/>
                  <a:gd name="T8" fmla="*/ 42 w 58"/>
                  <a:gd name="T9" fmla="*/ 3 h 58"/>
                  <a:gd name="T10" fmla="*/ 54 w 58"/>
                  <a:gd name="T11" fmla="*/ 4 h 58"/>
                  <a:gd name="T12" fmla="*/ 54 w 58"/>
                  <a:gd name="T13" fmla="*/ 4 h 58"/>
                  <a:gd name="T14" fmla="*/ 55 w 58"/>
                  <a:gd name="T15" fmla="*/ 16 h 58"/>
                  <a:gd name="T16" fmla="*/ 16 w 58"/>
                  <a:gd name="T17" fmla="*/ 55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58">
                    <a:moveTo>
                      <a:pt x="16" y="55"/>
                    </a:moveTo>
                    <a:cubicBezTo>
                      <a:pt x="13" y="58"/>
                      <a:pt x="7" y="57"/>
                      <a:pt x="4" y="54"/>
                    </a:cubicBezTo>
                    <a:cubicBezTo>
                      <a:pt x="4" y="54"/>
                      <a:pt x="4" y="54"/>
                      <a:pt x="4" y="54"/>
                    </a:cubicBezTo>
                    <a:cubicBezTo>
                      <a:pt x="0" y="50"/>
                      <a:pt x="0" y="45"/>
                      <a:pt x="3" y="42"/>
                    </a:cubicBezTo>
                    <a:cubicBezTo>
                      <a:pt x="42" y="3"/>
                      <a:pt x="42" y="3"/>
                      <a:pt x="42" y="3"/>
                    </a:cubicBezTo>
                    <a:cubicBezTo>
                      <a:pt x="45" y="0"/>
                      <a:pt x="50" y="0"/>
                      <a:pt x="54" y="4"/>
                    </a:cubicBezTo>
                    <a:cubicBezTo>
                      <a:pt x="54" y="4"/>
                      <a:pt x="54" y="4"/>
                      <a:pt x="54" y="4"/>
                    </a:cubicBezTo>
                    <a:cubicBezTo>
                      <a:pt x="57" y="7"/>
                      <a:pt x="58" y="13"/>
                      <a:pt x="55" y="16"/>
                    </a:cubicBezTo>
                    <a:lnTo>
                      <a:pt x="16" y="5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118" name="Freeform 29"/>
              <p:cNvSpPr>
                <a:spLocks/>
              </p:cNvSpPr>
              <p:nvPr/>
            </p:nvSpPr>
            <p:spPr bwMode="auto">
              <a:xfrm>
                <a:off x="9164638" y="5021263"/>
                <a:ext cx="266700" cy="68263"/>
              </a:xfrm>
              <a:custGeom>
                <a:avLst/>
                <a:gdLst>
                  <a:gd name="T0" fmla="*/ 8 w 71"/>
                  <a:gd name="T1" fmla="*/ 18 h 18"/>
                  <a:gd name="T2" fmla="*/ 0 w 71"/>
                  <a:gd name="T3" fmla="*/ 9 h 18"/>
                  <a:gd name="T4" fmla="*/ 0 w 71"/>
                  <a:gd name="T5" fmla="*/ 9 h 18"/>
                  <a:gd name="T6" fmla="*/ 8 w 71"/>
                  <a:gd name="T7" fmla="*/ 0 h 18"/>
                  <a:gd name="T8" fmla="*/ 63 w 71"/>
                  <a:gd name="T9" fmla="*/ 0 h 18"/>
                  <a:gd name="T10" fmla="*/ 71 w 71"/>
                  <a:gd name="T11" fmla="*/ 9 h 18"/>
                  <a:gd name="T12" fmla="*/ 71 w 71"/>
                  <a:gd name="T13" fmla="*/ 9 h 18"/>
                  <a:gd name="T14" fmla="*/ 63 w 71"/>
                  <a:gd name="T15" fmla="*/ 18 h 18"/>
                  <a:gd name="T16" fmla="*/ 8 w 71"/>
                  <a:gd name="T17"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18">
                    <a:moveTo>
                      <a:pt x="8" y="18"/>
                    </a:moveTo>
                    <a:cubicBezTo>
                      <a:pt x="4" y="18"/>
                      <a:pt x="0" y="14"/>
                      <a:pt x="0" y="9"/>
                    </a:cubicBezTo>
                    <a:cubicBezTo>
                      <a:pt x="0" y="9"/>
                      <a:pt x="0" y="9"/>
                      <a:pt x="0" y="9"/>
                    </a:cubicBezTo>
                    <a:cubicBezTo>
                      <a:pt x="0" y="4"/>
                      <a:pt x="4" y="0"/>
                      <a:pt x="8" y="0"/>
                    </a:cubicBezTo>
                    <a:cubicBezTo>
                      <a:pt x="63" y="0"/>
                      <a:pt x="63" y="0"/>
                      <a:pt x="63" y="0"/>
                    </a:cubicBezTo>
                    <a:cubicBezTo>
                      <a:pt x="68" y="0"/>
                      <a:pt x="71" y="4"/>
                      <a:pt x="71" y="9"/>
                    </a:cubicBezTo>
                    <a:cubicBezTo>
                      <a:pt x="71" y="9"/>
                      <a:pt x="71" y="9"/>
                      <a:pt x="71" y="9"/>
                    </a:cubicBezTo>
                    <a:cubicBezTo>
                      <a:pt x="71" y="14"/>
                      <a:pt x="68" y="18"/>
                      <a:pt x="63" y="18"/>
                    </a:cubicBezTo>
                    <a:lnTo>
                      <a:pt x="8"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119" name="Freeform 30"/>
              <p:cNvSpPr>
                <a:spLocks/>
              </p:cNvSpPr>
              <p:nvPr/>
            </p:nvSpPr>
            <p:spPr bwMode="auto">
              <a:xfrm>
                <a:off x="8116888" y="5021263"/>
                <a:ext cx="266700" cy="68263"/>
              </a:xfrm>
              <a:custGeom>
                <a:avLst/>
                <a:gdLst>
                  <a:gd name="T0" fmla="*/ 63 w 71"/>
                  <a:gd name="T1" fmla="*/ 0 h 18"/>
                  <a:gd name="T2" fmla="*/ 71 w 71"/>
                  <a:gd name="T3" fmla="*/ 9 h 18"/>
                  <a:gd name="T4" fmla="*/ 71 w 71"/>
                  <a:gd name="T5" fmla="*/ 9 h 18"/>
                  <a:gd name="T6" fmla="*/ 63 w 71"/>
                  <a:gd name="T7" fmla="*/ 18 h 18"/>
                  <a:gd name="T8" fmla="*/ 8 w 71"/>
                  <a:gd name="T9" fmla="*/ 18 h 18"/>
                  <a:gd name="T10" fmla="*/ 0 w 71"/>
                  <a:gd name="T11" fmla="*/ 9 h 18"/>
                  <a:gd name="T12" fmla="*/ 0 w 71"/>
                  <a:gd name="T13" fmla="*/ 9 h 18"/>
                  <a:gd name="T14" fmla="*/ 8 w 71"/>
                  <a:gd name="T15" fmla="*/ 0 h 18"/>
                  <a:gd name="T16" fmla="*/ 63 w 71"/>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18">
                    <a:moveTo>
                      <a:pt x="63" y="0"/>
                    </a:moveTo>
                    <a:cubicBezTo>
                      <a:pt x="68" y="0"/>
                      <a:pt x="71" y="4"/>
                      <a:pt x="71" y="9"/>
                    </a:cubicBezTo>
                    <a:cubicBezTo>
                      <a:pt x="71" y="9"/>
                      <a:pt x="71" y="9"/>
                      <a:pt x="71" y="9"/>
                    </a:cubicBezTo>
                    <a:cubicBezTo>
                      <a:pt x="71" y="14"/>
                      <a:pt x="68" y="18"/>
                      <a:pt x="63" y="18"/>
                    </a:cubicBezTo>
                    <a:cubicBezTo>
                      <a:pt x="8" y="18"/>
                      <a:pt x="8" y="18"/>
                      <a:pt x="8" y="18"/>
                    </a:cubicBezTo>
                    <a:cubicBezTo>
                      <a:pt x="4" y="18"/>
                      <a:pt x="0" y="14"/>
                      <a:pt x="0" y="9"/>
                    </a:cubicBezTo>
                    <a:cubicBezTo>
                      <a:pt x="0" y="9"/>
                      <a:pt x="0" y="9"/>
                      <a:pt x="0" y="9"/>
                    </a:cubicBezTo>
                    <a:cubicBezTo>
                      <a:pt x="0" y="4"/>
                      <a:pt x="4" y="0"/>
                      <a:pt x="8" y="0"/>
                    </a:cubicBezTo>
                    <a:lnTo>
                      <a:pt x="6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120" name="Freeform 31"/>
              <p:cNvSpPr>
                <a:spLocks/>
              </p:cNvSpPr>
              <p:nvPr/>
            </p:nvSpPr>
            <p:spPr bwMode="auto">
              <a:xfrm>
                <a:off x="9013826" y="5281613"/>
                <a:ext cx="211138" cy="220663"/>
              </a:xfrm>
              <a:custGeom>
                <a:avLst/>
                <a:gdLst>
                  <a:gd name="T0" fmla="*/ 53 w 56"/>
                  <a:gd name="T1" fmla="*/ 43 h 59"/>
                  <a:gd name="T2" fmla="*/ 52 w 56"/>
                  <a:gd name="T3" fmla="*/ 56 h 59"/>
                  <a:gd name="T4" fmla="*/ 52 w 56"/>
                  <a:gd name="T5" fmla="*/ 56 h 59"/>
                  <a:gd name="T6" fmla="*/ 40 w 56"/>
                  <a:gd name="T7" fmla="*/ 56 h 59"/>
                  <a:gd name="T8" fmla="*/ 3 w 56"/>
                  <a:gd name="T9" fmla="*/ 15 h 59"/>
                  <a:gd name="T10" fmla="*/ 4 w 56"/>
                  <a:gd name="T11" fmla="*/ 3 h 59"/>
                  <a:gd name="T12" fmla="*/ 4 w 56"/>
                  <a:gd name="T13" fmla="*/ 3 h 59"/>
                  <a:gd name="T14" fmla="*/ 16 w 56"/>
                  <a:gd name="T15" fmla="*/ 3 h 59"/>
                  <a:gd name="T16" fmla="*/ 53 w 56"/>
                  <a:gd name="T17" fmla="*/ 43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9">
                    <a:moveTo>
                      <a:pt x="53" y="43"/>
                    </a:moveTo>
                    <a:cubicBezTo>
                      <a:pt x="56" y="47"/>
                      <a:pt x="56" y="52"/>
                      <a:pt x="52" y="56"/>
                    </a:cubicBezTo>
                    <a:cubicBezTo>
                      <a:pt x="52" y="56"/>
                      <a:pt x="52" y="56"/>
                      <a:pt x="52" y="56"/>
                    </a:cubicBezTo>
                    <a:cubicBezTo>
                      <a:pt x="48" y="59"/>
                      <a:pt x="43" y="59"/>
                      <a:pt x="40" y="56"/>
                    </a:cubicBezTo>
                    <a:cubicBezTo>
                      <a:pt x="3" y="15"/>
                      <a:pt x="3" y="15"/>
                      <a:pt x="3" y="15"/>
                    </a:cubicBezTo>
                    <a:cubicBezTo>
                      <a:pt x="0" y="12"/>
                      <a:pt x="0" y="7"/>
                      <a:pt x="4" y="3"/>
                    </a:cubicBezTo>
                    <a:cubicBezTo>
                      <a:pt x="4" y="3"/>
                      <a:pt x="4" y="3"/>
                      <a:pt x="4" y="3"/>
                    </a:cubicBezTo>
                    <a:cubicBezTo>
                      <a:pt x="8" y="0"/>
                      <a:pt x="13" y="0"/>
                      <a:pt x="16" y="3"/>
                    </a:cubicBezTo>
                    <a:lnTo>
                      <a:pt x="53" y="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sp>
            <p:nvSpPr>
              <p:cNvPr id="121" name="Freeform 32"/>
              <p:cNvSpPr>
                <a:spLocks/>
              </p:cNvSpPr>
              <p:nvPr/>
            </p:nvSpPr>
            <p:spPr bwMode="auto">
              <a:xfrm>
                <a:off x="8320088" y="5281613"/>
                <a:ext cx="214313" cy="220663"/>
              </a:xfrm>
              <a:custGeom>
                <a:avLst/>
                <a:gdLst>
                  <a:gd name="T0" fmla="*/ 16 w 57"/>
                  <a:gd name="T1" fmla="*/ 56 h 59"/>
                  <a:gd name="T2" fmla="*/ 4 w 57"/>
                  <a:gd name="T3" fmla="*/ 55 h 59"/>
                  <a:gd name="T4" fmla="*/ 4 w 57"/>
                  <a:gd name="T5" fmla="*/ 55 h 59"/>
                  <a:gd name="T6" fmla="*/ 3 w 57"/>
                  <a:gd name="T7" fmla="*/ 43 h 59"/>
                  <a:gd name="T8" fmla="*/ 40 w 57"/>
                  <a:gd name="T9" fmla="*/ 3 h 59"/>
                  <a:gd name="T10" fmla="*/ 52 w 57"/>
                  <a:gd name="T11" fmla="*/ 4 h 59"/>
                  <a:gd name="T12" fmla="*/ 52 w 57"/>
                  <a:gd name="T13" fmla="*/ 4 h 59"/>
                  <a:gd name="T14" fmla="*/ 54 w 57"/>
                  <a:gd name="T15" fmla="*/ 16 h 59"/>
                  <a:gd name="T16" fmla="*/ 16 w 57"/>
                  <a:gd name="T17" fmla="*/ 56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9">
                    <a:moveTo>
                      <a:pt x="16" y="56"/>
                    </a:moveTo>
                    <a:cubicBezTo>
                      <a:pt x="13" y="59"/>
                      <a:pt x="7" y="59"/>
                      <a:pt x="4" y="55"/>
                    </a:cubicBezTo>
                    <a:cubicBezTo>
                      <a:pt x="4" y="55"/>
                      <a:pt x="4" y="55"/>
                      <a:pt x="4" y="55"/>
                    </a:cubicBezTo>
                    <a:cubicBezTo>
                      <a:pt x="0" y="52"/>
                      <a:pt x="0" y="46"/>
                      <a:pt x="3" y="43"/>
                    </a:cubicBezTo>
                    <a:cubicBezTo>
                      <a:pt x="40" y="3"/>
                      <a:pt x="40" y="3"/>
                      <a:pt x="40" y="3"/>
                    </a:cubicBezTo>
                    <a:cubicBezTo>
                      <a:pt x="43" y="0"/>
                      <a:pt x="49" y="0"/>
                      <a:pt x="52" y="4"/>
                    </a:cubicBezTo>
                    <a:cubicBezTo>
                      <a:pt x="52" y="4"/>
                      <a:pt x="52" y="4"/>
                      <a:pt x="52" y="4"/>
                    </a:cubicBezTo>
                    <a:cubicBezTo>
                      <a:pt x="56" y="7"/>
                      <a:pt x="57" y="12"/>
                      <a:pt x="54" y="16"/>
                    </a:cubicBezTo>
                    <a:lnTo>
                      <a:pt x="16" y="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cs typeface="+mn-ea"/>
                  <a:sym typeface="+mn-lt"/>
                </a:endParaRPr>
              </a:p>
            </p:txBody>
          </p:sp>
        </p:grpSp>
        <p:sp>
          <p:nvSpPr>
            <p:cNvPr id="108" name="文本框 107"/>
            <p:cNvSpPr txBox="1"/>
            <p:nvPr/>
          </p:nvSpPr>
          <p:spPr>
            <a:xfrm>
              <a:off x="7212960" y="3725283"/>
              <a:ext cx="394980" cy="377026"/>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smtClean="0">
                  <a:ln>
                    <a:noFill/>
                  </a:ln>
                  <a:solidFill>
                    <a:prstClr val="black">
                      <a:lumMod val="65000"/>
                      <a:lumOff val="35000"/>
                    </a:prstClr>
                  </a:solidFill>
                  <a:effectLst/>
                  <a:uLnTx/>
                  <a:uFillTx/>
                  <a:cs typeface="+mn-ea"/>
                  <a:sym typeface="+mn-lt"/>
                </a:rPr>
                <a:t>04</a:t>
              </a:r>
              <a:endParaRPr kumimoji="0" lang="zh-CN" altLang="en-US" sz="2000" b="0" i="0" u="none" strike="noStrike" kern="0" cap="none" spc="0" normalizeH="0" baseline="0" noProof="0" dirty="0" smtClean="0">
                <a:ln>
                  <a:noFill/>
                </a:ln>
                <a:solidFill>
                  <a:prstClr val="black">
                    <a:lumMod val="65000"/>
                    <a:lumOff val="35000"/>
                  </a:prstClr>
                </a:solidFill>
                <a:effectLst/>
                <a:uLnTx/>
                <a:uFillTx/>
                <a:cs typeface="+mn-ea"/>
                <a:sym typeface="+mn-lt"/>
              </a:endParaRPr>
            </a:p>
          </p:txBody>
        </p:sp>
        <p:sp>
          <p:nvSpPr>
            <p:cNvPr id="109" name="文本框 108"/>
            <p:cNvSpPr txBox="1"/>
            <p:nvPr/>
          </p:nvSpPr>
          <p:spPr>
            <a:xfrm>
              <a:off x="6909876" y="4158018"/>
              <a:ext cx="1061829" cy="346249"/>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prstClr val="black">
                      <a:lumMod val="65000"/>
                      <a:lumOff val="35000"/>
                    </a:prstClr>
                  </a:solidFill>
                  <a:effectLst/>
                  <a:uLnTx/>
                  <a:uFillTx/>
                  <a:cs typeface="+mn-ea"/>
                  <a:sym typeface="+mn-lt"/>
                </a:rPr>
                <a:t>添加文本</a:t>
              </a:r>
            </a:p>
          </p:txBody>
        </p:sp>
      </p:grpSp>
      <p:sp>
        <p:nvSpPr>
          <p:cNvPr id="122" name="文本框 121"/>
          <p:cNvSpPr txBox="1"/>
          <p:nvPr/>
        </p:nvSpPr>
        <p:spPr>
          <a:xfrm>
            <a:off x="1254004" y="1377345"/>
            <a:ext cx="9805882" cy="807913"/>
          </a:xfrm>
          <a:prstGeom prst="rect">
            <a:avLst/>
          </a:prstGeom>
          <a:noFill/>
        </p:spPr>
        <p:txBody>
          <a:bodyPr wrap="square" lIns="68580" tIns="34290" rIns="68580" bIns="34290" rtlCol="0">
            <a:spAutoFit/>
          </a:bodyPr>
          <a:lstStyle/>
          <a:p>
            <a:pPr algn="ctr" defTabSz="914400">
              <a:lnSpc>
                <a:spcPct val="150000"/>
              </a:lnSpc>
            </a:pPr>
            <a:r>
              <a:rPr lang="zh-CN" altLang="en-US" sz="1600" dirty="0">
                <a:solidFill>
                  <a:prstClr val="black">
                    <a:lumMod val="65000"/>
                    <a:lumOff val="35000"/>
                  </a:prstClr>
                </a:solidFill>
                <a:cs typeface="+mn-ea"/>
                <a:sym typeface="+mn-lt"/>
              </a:rPr>
              <a:t>您的内容打在这里，或者通过复制您的文本后，在此框中选择粘贴，并选择只保留文字。您的内容打在这里，或者通过复制您的文本后，在此框中选择粘贴，并选择只保留文字。</a:t>
            </a:r>
          </a:p>
        </p:txBody>
      </p:sp>
      <p:sp>
        <p:nvSpPr>
          <p:cNvPr id="48" name="Text Placeholder 8"/>
          <p:cNvSpPr txBox="1">
            <a:spLocks/>
          </p:cNvSpPr>
          <p:nvPr/>
        </p:nvSpPr>
        <p:spPr>
          <a:xfrm>
            <a:off x="2571184" y="332656"/>
            <a:ext cx="7049632" cy="6096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US" altLang="zh-CN" sz="2800" b="1" dirty="0">
                <a:solidFill>
                  <a:schemeClr val="tx1">
                    <a:lumMod val="65000"/>
                    <a:lumOff val="35000"/>
                  </a:schemeClr>
                </a:solidFill>
                <a:cs typeface="+mn-ea"/>
                <a:sym typeface="+mn-lt"/>
              </a:rPr>
              <a:t>CLICK HERE TO ADD TITLE</a:t>
            </a:r>
            <a:endParaRPr lang="zh-CN" altLang="zh-CN" sz="2800" b="1" dirty="0">
              <a:solidFill>
                <a:schemeClr val="tx1">
                  <a:lumMod val="65000"/>
                  <a:lumOff val="35000"/>
                </a:schemeClr>
              </a:solidFill>
              <a:cs typeface="+mn-ea"/>
              <a:sym typeface="+mn-lt"/>
            </a:endParaRPr>
          </a:p>
        </p:txBody>
      </p:sp>
    </p:spTree>
    <p:extLst>
      <p:ext uri="{BB962C8B-B14F-4D97-AF65-F5344CB8AC3E}">
        <p14:creationId xmlns:p14="http://schemas.microsoft.com/office/powerpoint/2010/main" val="566440489"/>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ipe(left)">
                                      <p:cBhvr>
                                        <p:cTn id="7" dur="500"/>
                                        <p:tgtEl>
                                          <p:spTgt spid="48"/>
                                        </p:tgtEl>
                                      </p:cBhvr>
                                    </p:animEffect>
                                  </p:childTnLst>
                                </p:cTn>
                              </p:par>
                            </p:childTnLst>
                          </p:cTn>
                        </p:par>
                        <p:par>
                          <p:cTn id="8" fill="hold">
                            <p:stCondLst>
                              <p:cond delay="500"/>
                            </p:stCondLst>
                            <p:childTnLst>
                              <p:par>
                                <p:cTn id="9" presetID="23" presetClass="entr" presetSubtype="288" fill="hold" grpId="0" nodeType="afterEffect">
                                  <p:stCondLst>
                                    <p:cond delay="0"/>
                                  </p:stCondLst>
                                  <p:iterate type="lt">
                                    <p:tmPct val="18000"/>
                                  </p:iterate>
                                  <p:childTnLst>
                                    <p:set>
                                      <p:cBhvr>
                                        <p:cTn id="10" dur="1" fill="hold">
                                          <p:stCondLst>
                                            <p:cond delay="0"/>
                                          </p:stCondLst>
                                        </p:cTn>
                                        <p:tgtEl>
                                          <p:spTgt spid="122"/>
                                        </p:tgtEl>
                                        <p:attrNameLst>
                                          <p:attrName>style.visibility</p:attrName>
                                        </p:attrNameLst>
                                      </p:cBhvr>
                                      <p:to>
                                        <p:strVal val="visible"/>
                                      </p:to>
                                    </p:set>
                                    <p:anim calcmode="lin" valueType="num">
                                      <p:cBhvr>
                                        <p:cTn id="11" dur="250" fill="hold"/>
                                        <p:tgtEl>
                                          <p:spTgt spid="122"/>
                                        </p:tgtEl>
                                        <p:attrNameLst>
                                          <p:attrName>ppt_w</p:attrName>
                                        </p:attrNameLst>
                                      </p:cBhvr>
                                      <p:tavLst>
                                        <p:tav tm="0">
                                          <p:val>
                                            <p:strVal val="4/3*#ppt_w"/>
                                          </p:val>
                                        </p:tav>
                                        <p:tav tm="100000">
                                          <p:val>
                                            <p:strVal val="#ppt_w"/>
                                          </p:val>
                                        </p:tav>
                                      </p:tavLst>
                                    </p:anim>
                                    <p:anim calcmode="lin" valueType="num">
                                      <p:cBhvr>
                                        <p:cTn id="12" dur="250" fill="hold"/>
                                        <p:tgtEl>
                                          <p:spTgt spid="122"/>
                                        </p:tgtEl>
                                        <p:attrNameLst>
                                          <p:attrName>ppt_h</p:attrName>
                                        </p:attrNameLst>
                                      </p:cBhvr>
                                      <p:tavLst>
                                        <p:tav tm="0">
                                          <p:val>
                                            <p:strVal val="4/3*#ppt_h"/>
                                          </p:val>
                                        </p:tav>
                                        <p:tav tm="100000">
                                          <p:val>
                                            <p:strVal val="#ppt_h"/>
                                          </p:val>
                                        </p:tav>
                                      </p:tavLst>
                                    </p:anim>
                                  </p:childTnLst>
                                </p:cTn>
                              </p:par>
                            </p:childTnLst>
                          </p:cTn>
                        </p:par>
                        <p:par>
                          <p:cTn id="13" fill="hold">
                            <p:stCondLst>
                              <p:cond delay="4215"/>
                            </p:stCondLst>
                            <p:childTnLst>
                              <p:par>
                                <p:cTn id="14" presetID="2" presetClass="entr" presetSubtype="4" fill="hold" nodeType="afterEffect">
                                  <p:stCondLst>
                                    <p:cond delay="0"/>
                                  </p:stCondLst>
                                  <p:childTnLst>
                                    <p:set>
                                      <p:cBhvr>
                                        <p:cTn id="15" dur="1" fill="hold">
                                          <p:stCondLst>
                                            <p:cond delay="0"/>
                                          </p:stCondLst>
                                        </p:cTn>
                                        <p:tgtEl>
                                          <p:spTgt spid="79"/>
                                        </p:tgtEl>
                                        <p:attrNameLst>
                                          <p:attrName>style.visibility</p:attrName>
                                        </p:attrNameLst>
                                      </p:cBhvr>
                                      <p:to>
                                        <p:strVal val="visible"/>
                                      </p:to>
                                    </p:set>
                                    <p:anim calcmode="lin" valueType="num">
                                      <p:cBhvr additive="base">
                                        <p:cTn id="16" dur="500" fill="hold"/>
                                        <p:tgtEl>
                                          <p:spTgt spid="79"/>
                                        </p:tgtEl>
                                        <p:attrNameLst>
                                          <p:attrName>ppt_x</p:attrName>
                                        </p:attrNameLst>
                                      </p:cBhvr>
                                      <p:tavLst>
                                        <p:tav tm="0">
                                          <p:val>
                                            <p:strVal val="#ppt_x"/>
                                          </p:val>
                                        </p:tav>
                                        <p:tav tm="100000">
                                          <p:val>
                                            <p:strVal val="#ppt_x"/>
                                          </p:val>
                                        </p:tav>
                                      </p:tavLst>
                                    </p:anim>
                                    <p:anim calcmode="lin" valueType="num">
                                      <p:cBhvr additive="base">
                                        <p:cTn id="17" dur="500" fill="hold"/>
                                        <p:tgtEl>
                                          <p:spTgt spid="79"/>
                                        </p:tgtEl>
                                        <p:attrNameLst>
                                          <p:attrName>ppt_y</p:attrName>
                                        </p:attrNameLst>
                                      </p:cBhvr>
                                      <p:tavLst>
                                        <p:tav tm="0">
                                          <p:val>
                                            <p:strVal val="1+#ppt_h/2"/>
                                          </p:val>
                                        </p:tav>
                                        <p:tav tm="100000">
                                          <p:val>
                                            <p:strVal val="#ppt_y"/>
                                          </p:val>
                                        </p:tav>
                                      </p:tavLst>
                                    </p:anim>
                                  </p:childTnLst>
                                </p:cTn>
                              </p:par>
                            </p:childTnLst>
                          </p:cTn>
                        </p:par>
                        <p:par>
                          <p:cTn id="18" fill="hold">
                            <p:stCondLst>
                              <p:cond delay="4715"/>
                            </p:stCondLst>
                            <p:childTnLst>
                              <p:par>
                                <p:cTn id="19" presetID="2" presetClass="entr" presetSubtype="4" fill="hold" nodeType="afterEffect">
                                  <p:stCondLst>
                                    <p:cond delay="0"/>
                                  </p:stCondLst>
                                  <p:childTnLst>
                                    <p:set>
                                      <p:cBhvr>
                                        <p:cTn id="20" dur="1" fill="hold">
                                          <p:stCondLst>
                                            <p:cond delay="0"/>
                                          </p:stCondLst>
                                        </p:cTn>
                                        <p:tgtEl>
                                          <p:spTgt spid="86"/>
                                        </p:tgtEl>
                                        <p:attrNameLst>
                                          <p:attrName>style.visibility</p:attrName>
                                        </p:attrNameLst>
                                      </p:cBhvr>
                                      <p:to>
                                        <p:strVal val="visible"/>
                                      </p:to>
                                    </p:set>
                                    <p:anim calcmode="lin" valueType="num">
                                      <p:cBhvr additive="base">
                                        <p:cTn id="21" dur="500" fill="hold"/>
                                        <p:tgtEl>
                                          <p:spTgt spid="86"/>
                                        </p:tgtEl>
                                        <p:attrNameLst>
                                          <p:attrName>ppt_x</p:attrName>
                                        </p:attrNameLst>
                                      </p:cBhvr>
                                      <p:tavLst>
                                        <p:tav tm="0">
                                          <p:val>
                                            <p:strVal val="#ppt_x"/>
                                          </p:val>
                                        </p:tav>
                                        <p:tav tm="100000">
                                          <p:val>
                                            <p:strVal val="#ppt_x"/>
                                          </p:val>
                                        </p:tav>
                                      </p:tavLst>
                                    </p:anim>
                                    <p:anim calcmode="lin" valueType="num">
                                      <p:cBhvr additive="base">
                                        <p:cTn id="22" dur="500" fill="hold"/>
                                        <p:tgtEl>
                                          <p:spTgt spid="86"/>
                                        </p:tgtEl>
                                        <p:attrNameLst>
                                          <p:attrName>ppt_y</p:attrName>
                                        </p:attrNameLst>
                                      </p:cBhvr>
                                      <p:tavLst>
                                        <p:tav tm="0">
                                          <p:val>
                                            <p:strVal val="1+#ppt_h/2"/>
                                          </p:val>
                                        </p:tav>
                                        <p:tav tm="100000">
                                          <p:val>
                                            <p:strVal val="#ppt_y"/>
                                          </p:val>
                                        </p:tav>
                                      </p:tavLst>
                                    </p:anim>
                                  </p:childTnLst>
                                </p:cTn>
                              </p:par>
                            </p:childTnLst>
                          </p:cTn>
                        </p:par>
                        <p:par>
                          <p:cTn id="23" fill="hold">
                            <p:stCondLst>
                              <p:cond delay="5215"/>
                            </p:stCondLst>
                            <p:childTnLst>
                              <p:par>
                                <p:cTn id="24" presetID="2" presetClass="entr" presetSubtype="4" fill="hold" nodeType="afterEffect">
                                  <p:stCondLst>
                                    <p:cond delay="0"/>
                                  </p:stCondLst>
                                  <p:childTnLst>
                                    <p:set>
                                      <p:cBhvr>
                                        <p:cTn id="25" dur="1" fill="hold">
                                          <p:stCondLst>
                                            <p:cond delay="0"/>
                                          </p:stCondLst>
                                        </p:cTn>
                                        <p:tgtEl>
                                          <p:spTgt spid="97"/>
                                        </p:tgtEl>
                                        <p:attrNameLst>
                                          <p:attrName>style.visibility</p:attrName>
                                        </p:attrNameLst>
                                      </p:cBhvr>
                                      <p:to>
                                        <p:strVal val="visible"/>
                                      </p:to>
                                    </p:set>
                                    <p:anim calcmode="lin" valueType="num">
                                      <p:cBhvr additive="base">
                                        <p:cTn id="26" dur="500" fill="hold"/>
                                        <p:tgtEl>
                                          <p:spTgt spid="97"/>
                                        </p:tgtEl>
                                        <p:attrNameLst>
                                          <p:attrName>ppt_x</p:attrName>
                                        </p:attrNameLst>
                                      </p:cBhvr>
                                      <p:tavLst>
                                        <p:tav tm="0">
                                          <p:val>
                                            <p:strVal val="#ppt_x"/>
                                          </p:val>
                                        </p:tav>
                                        <p:tav tm="100000">
                                          <p:val>
                                            <p:strVal val="#ppt_x"/>
                                          </p:val>
                                        </p:tav>
                                      </p:tavLst>
                                    </p:anim>
                                    <p:anim calcmode="lin" valueType="num">
                                      <p:cBhvr additive="base">
                                        <p:cTn id="27" dur="500" fill="hold"/>
                                        <p:tgtEl>
                                          <p:spTgt spid="97"/>
                                        </p:tgtEl>
                                        <p:attrNameLst>
                                          <p:attrName>ppt_y</p:attrName>
                                        </p:attrNameLst>
                                      </p:cBhvr>
                                      <p:tavLst>
                                        <p:tav tm="0">
                                          <p:val>
                                            <p:strVal val="1+#ppt_h/2"/>
                                          </p:val>
                                        </p:tav>
                                        <p:tav tm="100000">
                                          <p:val>
                                            <p:strVal val="#ppt_y"/>
                                          </p:val>
                                        </p:tav>
                                      </p:tavLst>
                                    </p:anim>
                                  </p:childTnLst>
                                </p:cTn>
                              </p:par>
                            </p:childTnLst>
                          </p:cTn>
                        </p:par>
                        <p:par>
                          <p:cTn id="28" fill="hold">
                            <p:stCondLst>
                              <p:cond delay="5715"/>
                            </p:stCondLst>
                            <p:childTnLst>
                              <p:par>
                                <p:cTn id="29" presetID="2" presetClass="entr" presetSubtype="4" fill="hold" nodeType="afterEffect">
                                  <p:stCondLst>
                                    <p:cond delay="0"/>
                                  </p:stCondLst>
                                  <p:childTnLst>
                                    <p:set>
                                      <p:cBhvr>
                                        <p:cTn id="30" dur="1" fill="hold">
                                          <p:stCondLst>
                                            <p:cond delay="0"/>
                                          </p:stCondLst>
                                        </p:cTn>
                                        <p:tgtEl>
                                          <p:spTgt spid="105"/>
                                        </p:tgtEl>
                                        <p:attrNameLst>
                                          <p:attrName>style.visibility</p:attrName>
                                        </p:attrNameLst>
                                      </p:cBhvr>
                                      <p:to>
                                        <p:strVal val="visible"/>
                                      </p:to>
                                    </p:set>
                                    <p:anim calcmode="lin" valueType="num">
                                      <p:cBhvr additive="base">
                                        <p:cTn id="31" dur="500" fill="hold"/>
                                        <p:tgtEl>
                                          <p:spTgt spid="105"/>
                                        </p:tgtEl>
                                        <p:attrNameLst>
                                          <p:attrName>ppt_x</p:attrName>
                                        </p:attrNameLst>
                                      </p:cBhvr>
                                      <p:tavLst>
                                        <p:tav tm="0">
                                          <p:val>
                                            <p:strVal val="#ppt_x"/>
                                          </p:val>
                                        </p:tav>
                                        <p:tav tm="100000">
                                          <p:val>
                                            <p:strVal val="#ppt_x"/>
                                          </p:val>
                                        </p:tav>
                                      </p:tavLst>
                                    </p:anim>
                                    <p:anim calcmode="lin" valueType="num">
                                      <p:cBhvr additive="base">
                                        <p:cTn id="32" dur="500" fill="hold"/>
                                        <p:tgtEl>
                                          <p:spTgt spid="10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 grpId="0"/>
      <p:bldP spid="4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055687" y="1916832"/>
            <a:ext cx="10092194" cy="3615424"/>
            <a:chOff x="1055687" y="2202983"/>
            <a:chExt cx="10092194" cy="3615424"/>
          </a:xfrm>
        </p:grpSpPr>
        <p:grpSp>
          <p:nvGrpSpPr>
            <p:cNvPr id="5" name="组合 4"/>
            <p:cNvGrpSpPr/>
            <p:nvPr/>
          </p:nvGrpSpPr>
          <p:grpSpPr>
            <a:xfrm>
              <a:off x="5892520" y="3858389"/>
              <a:ext cx="406961" cy="406961"/>
              <a:chOff x="6044920" y="2980311"/>
              <a:chExt cx="406961" cy="406961"/>
            </a:xfrm>
            <a:solidFill>
              <a:schemeClr val="bg1">
                <a:lumMod val="50000"/>
              </a:schemeClr>
            </a:solidFill>
          </p:grpSpPr>
          <p:sp>
            <p:nvSpPr>
              <p:cNvPr id="55" name="Freeform 548"/>
              <p:cNvSpPr>
                <a:spLocks noEditPoints="1"/>
              </p:cNvSpPr>
              <p:nvPr/>
            </p:nvSpPr>
            <p:spPr bwMode="auto">
              <a:xfrm rot="16200000">
                <a:off x="6044920" y="3170888"/>
                <a:ext cx="406961" cy="25808"/>
              </a:xfrm>
              <a:custGeom>
                <a:avLst/>
                <a:gdLst>
                  <a:gd name="T0" fmla="*/ 480 w 748"/>
                  <a:gd name="T1" fmla="*/ 13 h 95"/>
                  <a:gd name="T2" fmla="*/ 427 w 748"/>
                  <a:gd name="T3" fmla="*/ 8 h 95"/>
                  <a:gd name="T4" fmla="*/ 366 w 748"/>
                  <a:gd name="T5" fmla="*/ 13 h 95"/>
                  <a:gd name="T6" fmla="*/ 311 w 748"/>
                  <a:gd name="T7" fmla="*/ 15 h 95"/>
                  <a:gd name="T8" fmla="*/ 289 w 748"/>
                  <a:gd name="T9" fmla="*/ 1 h 95"/>
                  <a:gd name="T10" fmla="*/ 234 w 748"/>
                  <a:gd name="T11" fmla="*/ 11 h 95"/>
                  <a:gd name="T12" fmla="*/ 205 w 748"/>
                  <a:gd name="T13" fmla="*/ 13 h 95"/>
                  <a:gd name="T14" fmla="*/ 152 w 748"/>
                  <a:gd name="T15" fmla="*/ 18 h 95"/>
                  <a:gd name="T16" fmla="*/ 142 w 748"/>
                  <a:gd name="T17" fmla="*/ 18 h 95"/>
                  <a:gd name="T18" fmla="*/ 126 w 748"/>
                  <a:gd name="T19" fmla="*/ 20 h 95"/>
                  <a:gd name="T20" fmla="*/ 107 w 748"/>
                  <a:gd name="T21" fmla="*/ 1 h 95"/>
                  <a:gd name="T22" fmla="*/ 64 w 748"/>
                  <a:gd name="T23" fmla="*/ 20 h 95"/>
                  <a:gd name="T24" fmla="*/ 17 w 748"/>
                  <a:gd name="T25" fmla="*/ 64 h 95"/>
                  <a:gd name="T26" fmla="*/ 71 w 748"/>
                  <a:gd name="T27" fmla="*/ 69 h 95"/>
                  <a:gd name="T28" fmla="*/ 101 w 748"/>
                  <a:gd name="T29" fmla="*/ 51 h 95"/>
                  <a:gd name="T30" fmla="*/ 90 w 748"/>
                  <a:gd name="T31" fmla="*/ 67 h 95"/>
                  <a:gd name="T32" fmla="*/ 112 w 748"/>
                  <a:gd name="T33" fmla="*/ 63 h 95"/>
                  <a:gd name="T34" fmla="*/ 140 w 748"/>
                  <a:gd name="T35" fmla="*/ 69 h 95"/>
                  <a:gd name="T36" fmla="*/ 151 w 748"/>
                  <a:gd name="T37" fmla="*/ 51 h 95"/>
                  <a:gd name="T38" fmla="*/ 167 w 748"/>
                  <a:gd name="T39" fmla="*/ 62 h 95"/>
                  <a:gd name="T40" fmla="*/ 213 w 748"/>
                  <a:gd name="T41" fmla="*/ 61 h 95"/>
                  <a:gd name="T42" fmla="*/ 244 w 748"/>
                  <a:gd name="T43" fmla="*/ 84 h 95"/>
                  <a:gd name="T44" fmla="*/ 306 w 748"/>
                  <a:gd name="T45" fmla="*/ 77 h 95"/>
                  <a:gd name="T46" fmla="*/ 364 w 748"/>
                  <a:gd name="T47" fmla="*/ 85 h 95"/>
                  <a:gd name="T48" fmla="*/ 566 w 748"/>
                  <a:gd name="T49" fmla="*/ 89 h 95"/>
                  <a:gd name="T50" fmla="*/ 675 w 748"/>
                  <a:gd name="T51" fmla="*/ 85 h 95"/>
                  <a:gd name="T52" fmla="*/ 744 w 748"/>
                  <a:gd name="T53" fmla="*/ 58 h 95"/>
                  <a:gd name="T54" fmla="*/ 725 w 748"/>
                  <a:gd name="T55" fmla="*/ 56 h 95"/>
                  <a:gd name="T56" fmla="*/ 733 w 748"/>
                  <a:gd name="T57" fmla="*/ 32 h 95"/>
                  <a:gd name="T58" fmla="*/ 725 w 748"/>
                  <a:gd name="T59" fmla="*/ 7 h 95"/>
                  <a:gd name="T60" fmla="*/ 672 w 748"/>
                  <a:gd name="T61" fmla="*/ 9 h 95"/>
                  <a:gd name="T62" fmla="*/ 642 w 748"/>
                  <a:gd name="T63" fmla="*/ 9 h 95"/>
                  <a:gd name="T64" fmla="*/ 604 w 748"/>
                  <a:gd name="T65" fmla="*/ 6 h 95"/>
                  <a:gd name="T66" fmla="*/ 227 w 748"/>
                  <a:gd name="T67" fmla="*/ 28 h 95"/>
                  <a:gd name="T68" fmla="*/ 201 w 748"/>
                  <a:gd name="T69" fmla="*/ 36 h 95"/>
                  <a:gd name="T70" fmla="*/ 220 w 748"/>
                  <a:gd name="T71" fmla="*/ 21 h 95"/>
                  <a:gd name="T72" fmla="*/ 196 w 748"/>
                  <a:gd name="T73" fmla="*/ 25 h 95"/>
                  <a:gd name="T74" fmla="*/ 184 w 748"/>
                  <a:gd name="T75" fmla="*/ 11 h 95"/>
                  <a:gd name="T76" fmla="*/ 79 w 748"/>
                  <a:gd name="T77" fmla="*/ 39 h 95"/>
                  <a:gd name="T78" fmla="*/ 54 w 748"/>
                  <a:gd name="T79" fmla="*/ 40 h 95"/>
                  <a:gd name="T80" fmla="*/ 71 w 748"/>
                  <a:gd name="T81" fmla="*/ 38 h 95"/>
                  <a:gd name="T82" fmla="*/ 79 w 748"/>
                  <a:gd name="T83" fmla="*/ 44 h 95"/>
                  <a:gd name="T84" fmla="*/ 60 w 748"/>
                  <a:gd name="T85" fmla="*/ 68 h 95"/>
                  <a:gd name="T86" fmla="*/ 95 w 748"/>
                  <a:gd name="T87" fmla="*/ 48 h 95"/>
                  <a:gd name="T88" fmla="*/ 115 w 748"/>
                  <a:gd name="T89" fmla="*/ 39 h 95"/>
                  <a:gd name="T90" fmla="*/ 132 w 748"/>
                  <a:gd name="T91" fmla="*/ 31 h 95"/>
                  <a:gd name="T92" fmla="*/ 168 w 748"/>
                  <a:gd name="T93" fmla="*/ 26 h 95"/>
                  <a:gd name="T94" fmla="*/ 134 w 748"/>
                  <a:gd name="T95" fmla="*/ 63 h 95"/>
                  <a:gd name="T96" fmla="*/ 174 w 748"/>
                  <a:gd name="T97" fmla="*/ 29 h 95"/>
                  <a:gd name="T98" fmla="*/ 159 w 748"/>
                  <a:gd name="T99" fmla="*/ 58 h 95"/>
                  <a:gd name="T100" fmla="*/ 194 w 748"/>
                  <a:gd name="T101" fmla="*/ 38 h 95"/>
                  <a:gd name="T102" fmla="*/ 201 w 748"/>
                  <a:gd name="T103" fmla="*/ 43 h 95"/>
                  <a:gd name="T104" fmla="*/ 183 w 748"/>
                  <a:gd name="T105" fmla="*/ 66 h 95"/>
                  <a:gd name="T106" fmla="*/ 222 w 748"/>
                  <a:gd name="T107" fmla="*/ 63 h 95"/>
                  <a:gd name="T108" fmla="*/ 227 w 748"/>
                  <a:gd name="T109" fmla="*/ 66 h 95"/>
                  <a:gd name="T110" fmla="*/ 241 w 748"/>
                  <a:gd name="T111" fmla="*/ 73 h 95"/>
                  <a:gd name="T112" fmla="*/ 363 w 748"/>
                  <a:gd name="T113" fmla="*/ 12 h 95"/>
                  <a:gd name="T114" fmla="*/ 717 w 748"/>
                  <a:gd name="T115" fmla="*/ 62 h 95"/>
                  <a:gd name="T116" fmla="*/ 721 w 748"/>
                  <a:gd name="T117" fmla="*/ 3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48" h="95">
                    <a:moveTo>
                      <a:pt x="559" y="11"/>
                    </a:moveTo>
                    <a:cubicBezTo>
                      <a:pt x="559" y="7"/>
                      <a:pt x="557" y="9"/>
                      <a:pt x="557" y="5"/>
                    </a:cubicBezTo>
                    <a:cubicBezTo>
                      <a:pt x="546" y="13"/>
                      <a:pt x="543" y="8"/>
                      <a:pt x="534" y="8"/>
                    </a:cubicBezTo>
                    <a:cubicBezTo>
                      <a:pt x="537" y="7"/>
                      <a:pt x="541" y="7"/>
                      <a:pt x="539" y="3"/>
                    </a:cubicBezTo>
                    <a:cubicBezTo>
                      <a:pt x="529" y="8"/>
                      <a:pt x="508" y="10"/>
                      <a:pt x="498" y="11"/>
                    </a:cubicBezTo>
                    <a:cubicBezTo>
                      <a:pt x="499" y="11"/>
                      <a:pt x="499" y="9"/>
                      <a:pt x="498" y="8"/>
                    </a:cubicBezTo>
                    <a:cubicBezTo>
                      <a:pt x="491" y="10"/>
                      <a:pt x="491" y="13"/>
                      <a:pt x="485" y="9"/>
                    </a:cubicBezTo>
                    <a:cubicBezTo>
                      <a:pt x="483" y="14"/>
                      <a:pt x="481" y="8"/>
                      <a:pt x="480" y="13"/>
                    </a:cubicBezTo>
                    <a:cubicBezTo>
                      <a:pt x="478" y="10"/>
                      <a:pt x="476" y="12"/>
                      <a:pt x="476" y="9"/>
                    </a:cubicBezTo>
                    <a:cubicBezTo>
                      <a:pt x="473" y="9"/>
                      <a:pt x="470" y="11"/>
                      <a:pt x="467" y="8"/>
                    </a:cubicBezTo>
                    <a:cubicBezTo>
                      <a:pt x="463" y="10"/>
                      <a:pt x="469" y="13"/>
                      <a:pt x="465" y="15"/>
                    </a:cubicBezTo>
                    <a:cubicBezTo>
                      <a:pt x="464" y="14"/>
                      <a:pt x="463" y="13"/>
                      <a:pt x="462" y="13"/>
                    </a:cubicBezTo>
                    <a:cubicBezTo>
                      <a:pt x="463" y="12"/>
                      <a:pt x="464" y="10"/>
                      <a:pt x="462" y="9"/>
                    </a:cubicBezTo>
                    <a:cubicBezTo>
                      <a:pt x="461" y="10"/>
                      <a:pt x="459" y="11"/>
                      <a:pt x="458" y="12"/>
                    </a:cubicBezTo>
                    <a:cubicBezTo>
                      <a:pt x="445" y="2"/>
                      <a:pt x="432" y="14"/>
                      <a:pt x="426" y="14"/>
                    </a:cubicBezTo>
                    <a:cubicBezTo>
                      <a:pt x="422" y="9"/>
                      <a:pt x="428" y="10"/>
                      <a:pt x="427" y="8"/>
                    </a:cubicBezTo>
                    <a:cubicBezTo>
                      <a:pt x="420" y="9"/>
                      <a:pt x="412" y="6"/>
                      <a:pt x="410" y="14"/>
                    </a:cubicBezTo>
                    <a:cubicBezTo>
                      <a:pt x="405" y="6"/>
                      <a:pt x="404" y="18"/>
                      <a:pt x="401" y="13"/>
                    </a:cubicBezTo>
                    <a:cubicBezTo>
                      <a:pt x="400" y="11"/>
                      <a:pt x="406" y="9"/>
                      <a:pt x="402" y="7"/>
                    </a:cubicBezTo>
                    <a:cubicBezTo>
                      <a:pt x="397" y="8"/>
                      <a:pt x="397" y="14"/>
                      <a:pt x="392" y="11"/>
                    </a:cubicBezTo>
                    <a:cubicBezTo>
                      <a:pt x="393" y="10"/>
                      <a:pt x="394" y="9"/>
                      <a:pt x="392" y="7"/>
                    </a:cubicBezTo>
                    <a:cubicBezTo>
                      <a:pt x="386" y="13"/>
                      <a:pt x="381" y="11"/>
                      <a:pt x="375" y="13"/>
                    </a:cubicBezTo>
                    <a:cubicBezTo>
                      <a:pt x="376" y="13"/>
                      <a:pt x="376" y="7"/>
                      <a:pt x="374" y="9"/>
                    </a:cubicBezTo>
                    <a:cubicBezTo>
                      <a:pt x="375" y="12"/>
                      <a:pt x="368" y="13"/>
                      <a:pt x="366" y="13"/>
                    </a:cubicBezTo>
                    <a:cubicBezTo>
                      <a:pt x="370" y="11"/>
                      <a:pt x="369" y="8"/>
                      <a:pt x="370" y="5"/>
                    </a:cubicBezTo>
                    <a:cubicBezTo>
                      <a:pt x="365" y="4"/>
                      <a:pt x="369" y="8"/>
                      <a:pt x="365" y="10"/>
                    </a:cubicBezTo>
                    <a:cubicBezTo>
                      <a:pt x="361" y="4"/>
                      <a:pt x="353" y="5"/>
                      <a:pt x="350" y="11"/>
                    </a:cubicBezTo>
                    <a:cubicBezTo>
                      <a:pt x="346" y="10"/>
                      <a:pt x="340" y="11"/>
                      <a:pt x="338" y="8"/>
                    </a:cubicBezTo>
                    <a:cubicBezTo>
                      <a:pt x="336" y="8"/>
                      <a:pt x="326" y="14"/>
                      <a:pt x="322" y="8"/>
                    </a:cubicBezTo>
                    <a:cubicBezTo>
                      <a:pt x="318" y="9"/>
                      <a:pt x="321" y="12"/>
                      <a:pt x="319" y="14"/>
                    </a:cubicBezTo>
                    <a:cubicBezTo>
                      <a:pt x="317" y="11"/>
                      <a:pt x="315" y="8"/>
                      <a:pt x="315" y="6"/>
                    </a:cubicBezTo>
                    <a:cubicBezTo>
                      <a:pt x="310" y="8"/>
                      <a:pt x="314" y="12"/>
                      <a:pt x="311" y="15"/>
                    </a:cubicBezTo>
                    <a:cubicBezTo>
                      <a:pt x="309" y="12"/>
                      <a:pt x="301" y="15"/>
                      <a:pt x="302" y="11"/>
                    </a:cubicBezTo>
                    <a:cubicBezTo>
                      <a:pt x="304" y="12"/>
                      <a:pt x="311" y="14"/>
                      <a:pt x="310" y="8"/>
                    </a:cubicBezTo>
                    <a:cubicBezTo>
                      <a:pt x="305" y="11"/>
                      <a:pt x="302" y="7"/>
                      <a:pt x="298" y="7"/>
                    </a:cubicBezTo>
                    <a:cubicBezTo>
                      <a:pt x="298" y="11"/>
                      <a:pt x="299" y="8"/>
                      <a:pt x="302" y="9"/>
                    </a:cubicBezTo>
                    <a:cubicBezTo>
                      <a:pt x="298" y="10"/>
                      <a:pt x="297" y="14"/>
                      <a:pt x="295" y="13"/>
                    </a:cubicBezTo>
                    <a:cubicBezTo>
                      <a:pt x="292" y="11"/>
                      <a:pt x="295" y="6"/>
                      <a:pt x="292" y="8"/>
                    </a:cubicBezTo>
                    <a:cubicBezTo>
                      <a:pt x="294" y="10"/>
                      <a:pt x="287" y="15"/>
                      <a:pt x="286" y="13"/>
                    </a:cubicBezTo>
                    <a:cubicBezTo>
                      <a:pt x="284" y="8"/>
                      <a:pt x="293" y="5"/>
                      <a:pt x="289" y="1"/>
                    </a:cubicBezTo>
                    <a:cubicBezTo>
                      <a:pt x="285" y="11"/>
                      <a:pt x="272" y="11"/>
                      <a:pt x="263" y="11"/>
                    </a:cubicBezTo>
                    <a:cubicBezTo>
                      <a:pt x="263" y="8"/>
                      <a:pt x="264" y="2"/>
                      <a:pt x="260" y="4"/>
                    </a:cubicBezTo>
                    <a:cubicBezTo>
                      <a:pt x="258" y="8"/>
                      <a:pt x="261" y="7"/>
                      <a:pt x="260" y="9"/>
                    </a:cubicBezTo>
                    <a:cubicBezTo>
                      <a:pt x="257" y="10"/>
                      <a:pt x="256" y="12"/>
                      <a:pt x="253" y="6"/>
                    </a:cubicBezTo>
                    <a:cubicBezTo>
                      <a:pt x="251" y="7"/>
                      <a:pt x="252" y="9"/>
                      <a:pt x="250" y="10"/>
                    </a:cubicBezTo>
                    <a:cubicBezTo>
                      <a:pt x="245" y="1"/>
                      <a:pt x="245" y="12"/>
                      <a:pt x="243" y="10"/>
                    </a:cubicBezTo>
                    <a:cubicBezTo>
                      <a:pt x="238" y="7"/>
                      <a:pt x="247" y="6"/>
                      <a:pt x="242" y="3"/>
                    </a:cubicBezTo>
                    <a:cubicBezTo>
                      <a:pt x="237" y="7"/>
                      <a:pt x="240" y="10"/>
                      <a:pt x="234" y="11"/>
                    </a:cubicBezTo>
                    <a:cubicBezTo>
                      <a:pt x="234" y="8"/>
                      <a:pt x="232" y="6"/>
                      <a:pt x="230" y="6"/>
                    </a:cubicBezTo>
                    <a:cubicBezTo>
                      <a:pt x="229" y="8"/>
                      <a:pt x="227" y="11"/>
                      <a:pt x="226" y="5"/>
                    </a:cubicBezTo>
                    <a:cubicBezTo>
                      <a:pt x="220" y="7"/>
                      <a:pt x="230" y="10"/>
                      <a:pt x="224" y="12"/>
                    </a:cubicBezTo>
                    <a:cubicBezTo>
                      <a:pt x="223" y="11"/>
                      <a:pt x="222" y="10"/>
                      <a:pt x="220" y="10"/>
                    </a:cubicBezTo>
                    <a:cubicBezTo>
                      <a:pt x="223" y="8"/>
                      <a:pt x="223" y="6"/>
                      <a:pt x="221" y="4"/>
                    </a:cubicBezTo>
                    <a:cubicBezTo>
                      <a:pt x="214" y="5"/>
                      <a:pt x="221" y="17"/>
                      <a:pt x="213" y="12"/>
                    </a:cubicBezTo>
                    <a:cubicBezTo>
                      <a:pt x="219" y="11"/>
                      <a:pt x="214" y="9"/>
                      <a:pt x="216" y="4"/>
                    </a:cubicBezTo>
                    <a:cubicBezTo>
                      <a:pt x="212" y="5"/>
                      <a:pt x="207" y="9"/>
                      <a:pt x="205" y="13"/>
                    </a:cubicBezTo>
                    <a:cubicBezTo>
                      <a:pt x="202" y="10"/>
                      <a:pt x="204" y="7"/>
                      <a:pt x="201" y="5"/>
                    </a:cubicBezTo>
                    <a:cubicBezTo>
                      <a:pt x="194" y="9"/>
                      <a:pt x="192" y="14"/>
                      <a:pt x="188" y="12"/>
                    </a:cubicBezTo>
                    <a:cubicBezTo>
                      <a:pt x="191" y="10"/>
                      <a:pt x="183" y="7"/>
                      <a:pt x="188" y="6"/>
                    </a:cubicBezTo>
                    <a:cubicBezTo>
                      <a:pt x="189" y="7"/>
                      <a:pt x="188" y="8"/>
                      <a:pt x="190" y="10"/>
                    </a:cubicBezTo>
                    <a:cubicBezTo>
                      <a:pt x="197" y="2"/>
                      <a:pt x="183" y="7"/>
                      <a:pt x="179" y="4"/>
                    </a:cubicBezTo>
                    <a:cubicBezTo>
                      <a:pt x="174" y="7"/>
                      <a:pt x="174" y="12"/>
                      <a:pt x="169" y="8"/>
                    </a:cubicBezTo>
                    <a:cubicBezTo>
                      <a:pt x="169" y="4"/>
                      <a:pt x="176" y="9"/>
                      <a:pt x="175" y="2"/>
                    </a:cubicBezTo>
                    <a:cubicBezTo>
                      <a:pt x="167" y="6"/>
                      <a:pt x="150" y="5"/>
                      <a:pt x="152" y="18"/>
                    </a:cubicBezTo>
                    <a:cubicBezTo>
                      <a:pt x="155" y="14"/>
                      <a:pt x="157" y="17"/>
                      <a:pt x="160" y="17"/>
                    </a:cubicBezTo>
                    <a:cubicBezTo>
                      <a:pt x="165" y="15"/>
                      <a:pt x="162" y="12"/>
                      <a:pt x="166" y="9"/>
                    </a:cubicBezTo>
                    <a:cubicBezTo>
                      <a:pt x="170" y="13"/>
                      <a:pt x="167" y="16"/>
                      <a:pt x="164" y="19"/>
                    </a:cubicBezTo>
                    <a:cubicBezTo>
                      <a:pt x="159" y="19"/>
                      <a:pt x="153" y="20"/>
                      <a:pt x="148" y="23"/>
                    </a:cubicBezTo>
                    <a:cubicBezTo>
                      <a:pt x="147" y="22"/>
                      <a:pt x="147" y="22"/>
                      <a:pt x="146" y="21"/>
                    </a:cubicBezTo>
                    <a:cubicBezTo>
                      <a:pt x="156" y="14"/>
                      <a:pt x="144" y="12"/>
                      <a:pt x="152" y="7"/>
                    </a:cubicBezTo>
                    <a:cubicBezTo>
                      <a:pt x="146" y="7"/>
                      <a:pt x="146" y="11"/>
                      <a:pt x="140" y="13"/>
                    </a:cubicBezTo>
                    <a:cubicBezTo>
                      <a:pt x="138" y="17"/>
                      <a:pt x="144" y="15"/>
                      <a:pt x="142" y="18"/>
                    </a:cubicBezTo>
                    <a:cubicBezTo>
                      <a:pt x="136" y="18"/>
                      <a:pt x="138" y="21"/>
                      <a:pt x="133" y="25"/>
                    </a:cubicBezTo>
                    <a:cubicBezTo>
                      <a:pt x="131" y="19"/>
                      <a:pt x="127" y="30"/>
                      <a:pt x="125" y="26"/>
                    </a:cubicBezTo>
                    <a:cubicBezTo>
                      <a:pt x="123" y="22"/>
                      <a:pt x="130" y="20"/>
                      <a:pt x="129" y="16"/>
                    </a:cubicBezTo>
                    <a:cubicBezTo>
                      <a:pt x="139" y="21"/>
                      <a:pt x="139" y="4"/>
                      <a:pt x="149" y="6"/>
                    </a:cubicBezTo>
                    <a:cubicBezTo>
                      <a:pt x="143" y="3"/>
                      <a:pt x="136" y="7"/>
                      <a:pt x="130" y="5"/>
                    </a:cubicBezTo>
                    <a:cubicBezTo>
                      <a:pt x="129" y="8"/>
                      <a:pt x="127" y="12"/>
                      <a:pt x="127" y="16"/>
                    </a:cubicBezTo>
                    <a:cubicBezTo>
                      <a:pt x="125" y="14"/>
                      <a:pt x="123" y="14"/>
                      <a:pt x="121" y="15"/>
                    </a:cubicBezTo>
                    <a:cubicBezTo>
                      <a:pt x="119" y="19"/>
                      <a:pt x="128" y="17"/>
                      <a:pt x="126" y="20"/>
                    </a:cubicBezTo>
                    <a:cubicBezTo>
                      <a:pt x="115" y="20"/>
                      <a:pt x="116" y="24"/>
                      <a:pt x="111" y="27"/>
                    </a:cubicBezTo>
                    <a:cubicBezTo>
                      <a:pt x="111" y="22"/>
                      <a:pt x="111" y="17"/>
                      <a:pt x="114" y="13"/>
                    </a:cubicBezTo>
                    <a:cubicBezTo>
                      <a:pt x="118" y="16"/>
                      <a:pt x="116" y="18"/>
                      <a:pt x="119" y="21"/>
                    </a:cubicBezTo>
                    <a:cubicBezTo>
                      <a:pt x="120" y="15"/>
                      <a:pt x="122" y="9"/>
                      <a:pt x="126" y="4"/>
                    </a:cubicBezTo>
                    <a:cubicBezTo>
                      <a:pt x="124" y="1"/>
                      <a:pt x="109" y="1"/>
                      <a:pt x="114" y="8"/>
                    </a:cubicBezTo>
                    <a:cubicBezTo>
                      <a:pt x="114" y="10"/>
                      <a:pt x="109" y="12"/>
                      <a:pt x="106" y="12"/>
                    </a:cubicBezTo>
                    <a:cubicBezTo>
                      <a:pt x="103" y="10"/>
                      <a:pt x="112" y="9"/>
                      <a:pt x="109" y="6"/>
                    </a:cubicBezTo>
                    <a:cubicBezTo>
                      <a:pt x="104" y="8"/>
                      <a:pt x="106" y="3"/>
                      <a:pt x="107" y="1"/>
                    </a:cubicBezTo>
                    <a:cubicBezTo>
                      <a:pt x="103" y="6"/>
                      <a:pt x="93" y="13"/>
                      <a:pt x="86" y="16"/>
                    </a:cubicBezTo>
                    <a:cubicBezTo>
                      <a:pt x="87" y="14"/>
                      <a:pt x="85" y="13"/>
                      <a:pt x="86" y="12"/>
                    </a:cubicBezTo>
                    <a:cubicBezTo>
                      <a:pt x="90" y="7"/>
                      <a:pt x="103" y="8"/>
                      <a:pt x="99" y="0"/>
                    </a:cubicBezTo>
                    <a:cubicBezTo>
                      <a:pt x="94" y="2"/>
                      <a:pt x="96" y="5"/>
                      <a:pt x="92" y="7"/>
                    </a:cubicBezTo>
                    <a:cubicBezTo>
                      <a:pt x="86" y="7"/>
                      <a:pt x="91" y="4"/>
                      <a:pt x="89" y="1"/>
                    </a:cubicBezTo>
                    <a:cubicBezTo>
                      <a:pt x="80" y="5"/>
                      <a:pt x="88" y="11"/>
                      <a:pt x="82" y="15"/>
                    </a:cubicBezTo>
                    <a:cubicBezTo>
                      <a:pt x="78" y="10"/>
                      <a:pt x="73" y="16"/>
                      <a:pt x="70" y="10"/>
                    </a:cubicBezTo>
                    <a:cubicBezTo>
                      <a:pt x="68" y="13"/>
                      <a:pt x="69" y="17"/>
                      <a:pt x="64" y="20"/>
                    </a:cubicBezTo>
                    <a:cubicBezTo>
                      <a:pt x="57" y="12"/>
                      <a:pt x="58" y="16"/>
                      <a:pt x="51" y="12"/>
                    </a:cubicBezTo>
                    <a:cubicBezTo>
                      <a:pt x="52" y="17"/>
                      <a:pt x="49" y="18"/>
                      <a:pt x="44" y="21"/>
                    </a:cubicBezTo>
                    <a:cubicBezTo>
                      <a:pt x="50" y="29"/>
                      <a:pt x="44" y="36"/>
                      <a:pt x="35" y="43"/>
                    </a:cubicBezTo>
                    <a:cubicBezTo>
                      <a:pt x="29" y="38"/>
                      <a:pt x="22" y="43"/>
                      <a:pt x="18" y="49"/>
                    </a:cubicBezTo>
                    <a:cubicBezTo>
                      <a:pt x="13" y="48"/>
                      <a:pt x="18" y="44"/>
                      <a:pt x="12" y="42"/>
                    </a:cubicBezTo>
                    <a:cubicBezTo>
                      <a:pt x="11" y="46"/>
                      <a:pt x="16" y="67"/>
                      <a:pt x="8" y="58"/>
                    </a:cubicBezTo>
                    <a:cubicBezTo>
                      <a:pt x="7" y="60"/>
                      <a:pt x="0" y="62"/>
                      <a:pt x="5" y="64"/>
                    </a:cubicBezTo>
                    <a:cubicBezTo>
                      <a:pt x="9" y="64"/>
                      <a:pt x="13" y="63"/>
                      <a:pt x="17" y="64"/>
                    </a:cubicBezTo>
                    <a:cubicBezTo>
                      <a:pt x="18" y="60"/>
                      <a:pt x="17" y="56"/>
                      <a:pt x="20" y="52"/>
                    </a:cubicBezTo>
                    <a:cubicBezTo>
                      <a:pt x="22" y="53"/>
                      <a:pt x="24" y="53"/>
                      <a:pt x="25" y="56"/>
                    </a:cubicBezTo>
                    <a:cubicBezTo>
                      <a:pt x="27" y="51"/>
                      <a:pt x="30" y="52"/>
                      <a:pt x="34" y="51"/>
                    </a:cubicBezTo>
                    <a:cubicBezTo>
                      <a:pt x="32" y="48"/>
                      <a:pt x="30" y="49"/>
                      <a:pt x="29" y="47"/>
                    </a:cubicBezTo>
                    <a:cubicBezTo>
                      <a:pt x="35" y="41"/>
                      <a:pt x="36" y="47"/>
                      <a:pt x="40" y="40"/>
                    </a:cubicBezTo>
                    <a:cubicBezTo>
                      <a:pt x="43" y="44"/>
                      <a:pt x="49" y="46"/>
                      <a:pt x="56" y="46"/>
                    </a:cubicBezTo>
                    <a:cubicBezTo>
                      <a:pt x="46" y="53"/>
                      <a:pt x="60" y="57"/>
                      <a:pt x="51" y="64"/>
                    </a:cubicBezTo>
                    <a:cubicBezTo>
                      <a:pt x="57" y="73"/>
                      <a:pt x="65" y="66"/>
                      <a:pt x="71" y="69"/>
                    </a:cubicBezTo>
                    <a:cubicBezTo>
                      <a:pt x="69" y="66"/>
                      <a:pt x="67" y="67"/>
                      <a:pt x="65" y="63"/>
                    </a:cubicBezTo>
                    <a:cubicBezTo>
                      <a:pt x="66" y="61"/>
                      <a:pt x="66" y="59"/>
                      <a:pt x="68" y="58"/>
                    </a:cubicBezTo>
                    <a:cubicBezTo>
                      <a:pt x="70" y="60"/>
                      <a:pt x="69" y="62"/>
                      <a:pt x="71" y="63"/>
                    </a:cubicBezTo>
                    <a:cubicBezTo>
                      <a:pt x="72" y="64"/>
                      <a:pt x="78" y="62"/>
                      <a:pt x="76" y="59"/>
                    </a:cubicBezTo>
                    <a:cubicBezTo>
                      <a:pt x="75" y="59"/>
                      <a:pt x="81" y="47"/>
                      <a:pt x="86" y="46"/>
                    </a:cubicBezTo>
                    <a:cubicBezTo>
                      <a:pt x="84" y="48"/>
                      <a:pt x="83" y="50"/>
                      <a:pt x="83" y="52"/>
                    </a:cubicBezTo>
                    <a:cubicBezTo>
                      <a:pt x="86" y="51"/>
                      <a:pt x="92" y="50"/>
                      <a:pt x="91" y="55"/>
                    </a:cubicBezTo>
                    <a:cubicBezTo>
                      <a:pt x="94" y="52"/>
                      <a:pt x="98" y="50"/>
                      <a:pt x="101" y="51"/>
                    </a:cubicBezTo>
                    <a:cubicBezTo>
                      <a:pt x="101" y="52"/>
                      <a:pt x="102" y="53"/>
                      <a:pt x="101" y="54"/>
                    </a:cubicBezTo>
                    <a:cubicBezTo>
                      <a:pt x="96" y="55"/>
                      <a:pt x="91" y="54"/>
                      <a:pt x="85" y="59"/>
                    </a:cubicBezTo>
                    <a:cubicBezTo>
                      <a:pt x="85" y="58"/>
                      <a:pt x="85" y="53"/>
                      <a:pt x="82" y="55"/>
                    </a:cubicBezTo>
                    <a:cubicBezTo>
                      <a:pt x="85" y="62"/>
                      <a:pt x="73" y="61"/>
                      <a:pt x="75" y="69"/>
                    </a:cubicBezTo>
                    <a:cubicBezTo>
                      <a:pt x="79" y="65"/>
                      <a:pt x="82" y="74"/>
                      <a:pt x="86" y="69"/>
                    </a:cubicBezTo>
                    <a:cubicBezTo>
                      <a:pt x="90" y="67"/>
                      <a:pt x="84" y="64"/>
                      <a:pt x="86" y="62"/>
                    </a:cubicBezTo>
                    <a:cubicBezTo>
                      <a:pt x="88" y="61"/>
                      <a:pt x="89" y="60"/>
                      <a:pt x="90" y="61"/>
                    </a:cubicBezTo>
                    <a:cubicBezTo>
                      <a:pt x="93" y="63"/>
                      <a:pt x="88" y="65"/>
                      <a:pt x="90" y="67"/>
                    </a:cubicBezTo>
                    <a:cubicBezTo>
                      <a:pt x="92" y="66"/>
                      <a:pt x="93" y="70"/>
                      <a:pt x="96" y="65"/>
                    </a:cubicBezTo>
                    <a:cubicBezTo>
                      <a:pt x="94" y="64"/>
                      <a:pt x="93" y="62"/>
                      <a:pt x="91" y="60"/>
                    </a:cubicBezTo>
                    <a:cubicBezTo>
                      <a:pt x="93" y="59"/>
                      <a:pt x="93" y="57"/>
                      <a:pt x="94" y="56"/>
                    </a:cubicBezTo>
                    <a:cubicBezTo>
                      <a:pt x="96" y="62"/>
                      <a:pt x="99" y="56"/>
                      <a:pt x="101" y="60"/>
                    </a:cubicBezTo>
                    <a:cubicBezTo>
                      <a:pt x="98" y="64"/>
                      <a:pt x="97" y="57"/>
                      <a:pt x="94" y="61"/>
                    </a:cubicBezTo>
                    <a:cubicBezTo>
                      <a:pt x="100" y="64"/>
                      <a:pt x="97" y="67"/>
                      <a:pt x="98" y="71"/>
                    </a:cubicBezTo>
                    <a:cubicBezTo>
                      <a:pt x="105" y="68"/>
                      <a:pt x="100" y="63"/>
                      <a:pt x="104" y="59"/>
                    </a:cubicBezTo>
                    <a:cubicBezTo>
                      <a:pt x="107" y="57"/>
                      <a:pt x="109" y="64"/>
                      <a:pt x="112" y="63"/>
                    </a:cubicBezTo>
                    <a:cubicBezTo>
                      <a:pt x="114" y="59"/>
                      <a:pt x="118" y="57"/>
                      <a:pt x="112" y="54"/>
                    </a:cubicBezTo>
                    <a:cubicBezTo>
                      <a:pt x="115" y="51"/>
                      <a:pt x="120" y="47"/>
                      <a:pt x="124" y="49"/>
                    </a:cubicBezTo>
                    <a:cubicBezTo>
                      <a:pt x="117" y="54"/>
                      <a:pt x="118" y="60"/>
                      <a:pt x="114" y="66"/>
                    </a:cubicBezTo>
                    <a:cubicBezTo>
                      <a:pt x="111" y="60"/>
                      <a:pt x="96" y="73"/>
                      <a:pt x="104" y="74"/>
                    </a:cubicBezTo>
                    <a:cubicBezTo>
                      <a:pt x="103" y="70"/>
                      <a:pt x="109" y="75"/>
                      <a:pt x="112" y="69"/>
                    </a:cubicBezTo>
                    <a:cubicBezTo>
                      <a:pt x="115" y="75"/>
                      <a:pt x="123" y="71"/>
                      <a:pt x="131" y="76"/>
                    </a:cubicBezTo>
                    <a:cubicBezTo>
                      <a:pt x="136" y="74"/>
                      <a:pt x="133" y="71"/>
                      <a:pt x="134" y="68"/>
                    </a:cubicBezTo>
                    <a:cubicBezTo>
                      <a:pt x="136" y="69"/>
                      <a:pt x="138" y="65"/>
                      <a:pt x="140" y="69"/>
                    </a:cubicBezTo>
                    <a:cubicBezTo>
                      <a:pt x="143" y="65"/>
                      <a:pt x="143" y="65"/>
                      <a:pt x="147" y="64"/>
                    </a:cubicBezTo>
                    <a:cubicBezTo>
                      <a:pt x="145" y="58"/>
                      <a:pt x="142" y="67"/>
                      <a:pt x="140" y="64"/>
                    </a:cubicBezTo>
                    <a:cubicBezTo>
                      <a:pt x="137" y="61"/>
                      <a:pt x="137" y="59"/>
                      <a:pt x="138" y="57"/>
                    </a:cubicBezTo>
                    <a:cubicBezTo>
                      <a:pt x="142" y="56"/>
                      <a:pt x="145" y="61"/>
                      <a:pt x="150" y="56"/>
                    </a:cubicBezTo>
                    <a:cubicBezTo>
                      <a:pt x="146" y="52"/>
                      <a:pt x="148" y="49"/>
                      <a:pt x="151" y="46"/>
                    </a:cubicBezTo>
                    <a:cubicBezTo>
                      <a:pt x="154" y="49"/>
                      <a:pt x="157" y="43"/>
                      <a:pt x="160" y="44"/>
                    </a:cubicBezTo>
                    <a:cubicBezTo>
                      <a:pt x="161" y="45"/>
                      <a:pt x="160" y="47"/>
                      <a:pt x="160" y="48"/>
                    </a:cubicBezTo>
                    <a:cubicBezTo>
                      <a:pt x="157" y="52"/>
                      <a:pt x="154" y="50"/>
                      <a:pt x="151" y="51"/>
                    </a:cubicBezTo>
                    <a:cubicBezTo>
                      <a:pt x="154" y="59"/>
                      <a:pt x="144" y="65"/>
                      <a:pt x="147" y="73"/>
                    </a:cubicBezTo>
                    <a:cubicBezTo>
                      <a:pt x="143" y="73"/>
                      <a:pt x="140" y="68"/>
                      <a:pt x="136" y="72"/>
                    </a:cubicBezTo>
                    <a:cubicBezTo>
                      <a:pt x="140" y="79"/>
                      <a:pt x="149" y="71"/>
                      <a:pt x="150" y="77"/>
                    </a:cubicBezTo>
                    <a:cubicBezTo>
                      <a:pt x="157" y="75"/>
                      <a:pt x="157" y="70"/>
                      <a:pt x="162" y="64"/>
                    </a:cubicBezTo>
                    <a:cubicBezTo>
                      <a:pt x="163" y="66"/>
                      <a:pt x="165" y="65"/>
                      <a:pt x="166" y="67"/>
                    </a:cubicBezTo>
                    <a:cubicBezTo>
                      <a:pt x="165" y="71"/>
                      <a:pt x="161" y="69"/>
                      <a:pt x="161" y="72"/>
                    </a:cubicBezTo>
                    <a:cubicBezTo>
                      <a:pt x="163" y="76"/>
                      <a:pt x="166" y="72"/>
                      <a:pt x="169" y="75"/>
                    </a:cubicBezTo>
                    <a:cubicBezTo>
                      <a:pt x="175" y="71"/>
                      <a:pt x="166" y="64"/>
                      <a:pt x="167" y="62"/>
                    </a:cubicBezTo>
                    <a:cubicBezTo>
                      <a:pt x="169" y="61"/>
                      <a:pt x="170" y="62"/>
                      <a:pt x="171" y="63"/>
                    </a:cubicBezTo>
                    <a:cubicBezTo>
                      <a:pt x="173" y="68"/>
                      <a:pt x="172" y="72"/>
                      <a:pt x="177" y="76"/>
                    </a:cubicBezTo>
                    <a:cubicBezTo>
                      <a:pt x="180" y="76"/>
                      <a:pt x="182" y="72"/>
                      <a:pt x="184" y="78"/>
                    </a:cubicBezTo>
                    <a:cubicBezTo>
                      <a:pt x="187" y="73"/>
                      <a:pt x="190" y="78"/>
                      <a:pt x="189" y="81"/>
                    </a:cubicBezTo>
                    <a:cubicBezTo>
                      <a:pt x="195" y="71"/>
                      <a:pt x="202" y="78"/>
                      <a:pt x="204" y="70"/>
                    </a:cubicBezTo>
                    <a:cubicBezTo>
                      <a:pt x="202" y="67"/>
                      <a:pt x="200" y="69"/>
                      <a:pt x="198" y="65"/>
                    </a:cubicBezTo>
                    <a:cubicBezTo>
                      <a:pt x="204" y="64"/>
                      <a:pt x="201" y="62"/>
                      <a:pt x="204" y="58"/>
                    </a:cubicBezTo>
                    <a:cubicBezTo>
                      <a:pt x="204" y="64"/>
                      <a:pt x="210" y="59"/>
                      <a:pt x="213" y="61"/>
                    </a:cubicBezTo>
                    <a:cubicBezTo>
                      <a:pt x="213" y="64"/>
                      <a:pt x="208" y="64"/>
                      <a:pt x="205" y="64"/>
                    </a:cubicBezTo>
                    <a:cubicBezTo>
                      <a:pt x="207" y="69"/>
                      <a:pt x="203" y="73"/>
                      <a:pt x="203" y="78"/>
                    </a:cubicBezTo>
                    <a:cubicBezTo>
                      <a:pt x="209" y="73"/>
                      <a:pt x="209" y="80"/>
                      <a:pt x="215" y="79"/>
                    </a:cubicBezTo>
                    <a:cubicBezTo>
                      <a:pt x="216" y="75"/>
                      <a:pt x="211" y="77"/>
                      <a:pt x="213" y="75"/>
                    </a:cubicBezTo>
                    <a:cubicBezTo>
                      <a:pt x="216" y="77"/>
                      <a:pt x="219" y="75"/>
                      <a:pt x="221" y="76"/>
                    </a:cubicBezTo>
                    <a:cubicBezTo>
                      <a:pt x="223" y="77"/>
                      <a:pt x="220" y="78"/>
                      <a:pt x="221" y="80"/>
                    </a:cubicBezTo>
                    <a:cubicBezTo>
                      <a:pt x="225" y="82"/>
                      <a:pt x="228" y="76"/>
                      <a:pt x="229" y="77"/>
                    </a:cubicBezTo>
                    <a:cubicBezTo>
                      <a:pt x="229" y="82"/>
                      <a:pt x="244" y="78"/>
                      <a:pt x="244" y="84"/>
                    </a:cubicBezTo>
                    <a:cubicBezTo>
                      <a:pt x="249" y="80"/>
                      <a:pt x="255" y="79"/>
                      <a:pt x="259" y="82"/>
                    </a:cubicBezTo>
                    <a:cubicBezTo>
                      <a:pt x="263" y="79"/>
                      <a:pt x="269" y="76"/>
                      <a:pt x="268" y="72"/>
                    </a:cubicBezTo>
                    <a:cubicBezTo>
                      <a:pt x="268" y="73"/>
                      <a:pt x="269" y="73"/>
                      <a:pt x="270" y="73"/>
                    </a:cubicBezTo>
                    <a:cubicBezTo>
                      <a:pt x="266" y="77"/>
                      <a:pt x="272" y="82"/>
                      <a:pt x="274" y="83"/>
                    </a:cubicBezTo>
                    <a:cubicBezTo>
                      <a:pt x="274" y="79"/>
                      <a:pt x="284" y="87"/>
                      <a:pt x="284" y="79"/>
                    </a:cubicBezTo>
                    <a:cubicBezTo>
                      <a:pt x="289" y="84"/>
                      <a:pt x="296" y="83"/>
                      <a:pt x="302" y="82"/>
                    </a:cubicBezTo>
                    <a:cubicBezTo>
                      <a:pt x="300" y="78"/>
                      <a:pt x="296" y="79"/>
                      <a:pt x="299" y="75"/>
                    </a:cubicBezTo>
                    <a:cubicBezTo>
                      <a:pt x="298" y="81"/>
                      <a:pt x="304" y="77"/>
                      <a:pt x="306" y="77"/>
                    </a:cubicBezTo>
                    <a:cubicBezTo>
                      <a:pt x="303" y="84"/>
                      <a:pt x="321" y="74"/>
                      <a:pt x="318" y="84"/>
                    </a:cubicBezTo>
                    <a:cubicBezTo>
                      <a:pt x="314" y="77"/>
                      <a:pt x="310" y="84"/>
                      <a:pt x="305" y="83"/>
                    </a:cubicBezTo>
                    <a:cubicBezTo>
                      <a:pt x="305" y="84"/>
                      <a:pt x="306" y="84"/>
                      <a:pt x="305" y="85"/>
                    </a:cubicBezTo>
                    <a:cubicBezTo>
                      <a:pt x="305" y="86"/>
                      <a:pt x="305" y="87"/>
                      <a:pt x="305" y="88"/>
                    </a:cubicBezTo>
                    <a:cubicBezTo>
                      <a:pt x="312" y="84"/>
                      <a:pt x="317" y="85"/>
                      <a:pt x="327" y="86"/>
                    </a:cubicBezTo>
                    <a:cubicBezTo>
                      <a:pt x="337" y="86"/>
                      <a:pt x="354" y="90"/>
                      <a:pt x="362" y="87"/>
                    </a:cubicBezTo>
                    <a:cubicBezTo>
                      <a:pt x="364" y="86"/>
                      <a:pt x="364" y="86"/>
                      <a:pt x="364" y="85"/>
                    </a:cubicBezTo>
                    <a:cubicBezTo>
                      <a:pt x="363" y="84"/>
                      <a:pt x="364" y="84"/>
                      <a:pt x="364" y="85"/>
                    </a:cubicBezTo>
                    <a:cubicBezTo>
                      <a:pt x="364" y="85"/>
                      <a:pt x="365" y="86"/>
                      <a:pt x="365" y="86"/>
                    </a:cubicBezTo>
                    <a:cubicBezTo>
                      <a:pt x="372" y="93"/>
                      <a:pt x="389" y="81"/>
                      <a:pt x="387" y="91"/>
                    </a:cubicBezTo>
                    <a:cubicBezTo>
                      <a:pt x="387" y="87"/>
                      <a:pt x="400" y="85"/>
                      <a:pt x="399" y="90"/>
                    </a:cubicBezTo>
                    <a:cubicBezTo>
                      <a:pt x="413" y="85"/>
                      <a:pt x="426" y="87"/>
                      <a:pt x="439" y="90"/>
                    </a:cubicBezTo>
                    <a:cubicBezTo>
                      <a:pt x="448" y="88"/>
                      <a:pt x="461" y="85"/>
                      <a:pt x="465" y="91"/>
                    </a:cubicBezTo>
                    <a:cubicBezTo>
                      <a:pt x="464" y="90"/>
                      <a:pt x="465" y="89"/>
                      <a:pt x="466" y="87"/>
                    </a:cubicBezTo>
                    <a:cubicBezTo>
                      <a:pt x="481" y="89"/>
                      <a:pt x="505" y="89"/>
                      <a:pt x="524" y="92"/>
                    </a:cubicBezTo>
                    <a:cubicBezTo>
                      <a:pt x="539" y="86"/>
                      <a:pt x="551" y="95"/>
                      <a:pt x="566" y="89"/>
                    </a:cubicBezTo>
                    <a:cubicBezTo>
                      <a:pt x="569" y="91"/>
                      <a:pt x="572" y="89"/>
                      <a:pt x="575" y="93"/>
                    </a:cubicBezTo>
                    <a:cubicBezTo>
                      <a:pt x="588" y="85"/>
                      <a:pt x="600" y="94"/>
                      <a:pt x="614" y="87"/>
                    </a:cubicBezTo>
                    <a:cubicBezTo>
                      <a:pt x="615" y="88"/>
                      <a:pt x="616" y="90"/>
                      <a:pt x="616" y="91"/>
                    </a:cubicBezTo>
                    <a:cubicBezTo>
                      <a:pt x="625" y="89"/>
                      <a:pt x="634" y="85"/>
                      <a:pt x="641" y="86"/>
                    </a:cubicBezTo>
                    <a:cubicBezTo>
                      <a:pt x="643" y="86"/>
                      <a:pt x="646" y="89"/>
                      <a:pt x="648" y="89"/>
                    </a:cubicBezTo>
                    <a:cubicBezTo>
                      <a:pt x="652" y="89"/>
                      <a:pt x="655" y="84"/>
                      <a:pt x="659" y="85"/>
                    </a:cubicBezTo>
                    <a:cubicBezTo>
                      <a:pt x="661" y="85"/>
                      <a:pt x="662" y="88"/>
                      <a:pt x="665" y="87"/>
                    </a:cubicBezTo>
                    <a:cubicBezTo>
                      <a:pt x="669" y="87"/>
                      <a:pt x="669" y="86"/>
                      <a:pt x="675" y="85"/>
                    </a:cubicBezTo>
                    <a:cubicBezTo>
                      <a:pt x="687" y="81"/>
                      <a:pt x="703" y="89"/>
                      <a:pt x="708" y="79"/>
                    </a:cubicBezTo>
                    <a:cubicBezTo>
                      <a:pt x="708" y="81"/>
                      <a:pt x="709" y="82"/>
                      <a:pt x="712" y="83"/>
                    </a:cubicBezTo>
                    <a:cubicBezTo>
                      <a:pt x="715" y="79"/>
                      <a:pt x="717" y="79"/>
                      <a:pt x="721" y="74"/>
                    </a:cubicBezTo>
                    <a:cubicBezTo>
                      <a:pt x="722" y="77"/>
                      <a:pt x="720" y="79"/>
                      <a:pt x="721" y="81"/>
                    </a:cubicBezTo>
                    <a:cubicBezTo>
                      <a:pt x="728" y="77"/>
                      <a:pt x="735" y="72"/>
                      <a:pt x="736" y="64"/>
                    </a:cubicBezTo>
                    <a:cubicBezTo>
                      <a:pt x="742" y="66"/>
                      <a:pt x="744" y="59"/>
                      <a:pt x="748" y="58"/>
                    </a:cubicBezTo>
                    <a:cubicBezTo>
                      <a:pt x="745" y="56"/>
                      <a:pt x="748" y="50"/>
                      <a:pt x="743" y="51"/>
                    </a:cubicBezTo>
                    <a:cubicBezTo>
                      <a:pt x="742" y="55"/>
                      <a:pt x="745" y="56"/>
                      <a:pt x="744" y="58"/>
                    </a:cubicBezTo>
                    <a:cubicBezTo>
                      <a:pt x="740" y="59"/>
                      <a:pt x="732" y="63"/>
                      <a:pt x="732" y="56"/>
                    </a:cubicBezTo>
                    <a:cubicBezTo>
                      <a:pt x="731" y="61"/>
                      <a:pt x="726" y="59"/>
                      <a:pt x="726" y="62"/>
                    </a:cubicBezTo>
                    <a:cubicBezTo>
                      <a:pt x="733" y="58"/>
                      <a:pt x="727" y="71"/>
                      <a:pt x="730" y="69"/>
                    </a:cubicBezTo>
                    <a:cubicBezTo>
                      <a:pt x="732" y="68"/>
                      <a:pt x="729" y="62"/>
                      <a:pt x="732" y="65"/>
                    </a:cubicBezTo>
                    <a:cubicBezTo>
                      <a:pt x="733" y="68"/>
                      <a:pt x="731" y="70"/>
                      <a:pt x="728" y="72"/>
                    </a:cubicBezTo>
                    <a:cubicBezTo>
                      <a:pt x="727" y="66"/>
                      <a:pt x="723" y="75"/>
                      <a:pt x="721" y="72"/>
                    </a:cubicBezTo>
                    <a:cubicBezTo>
                      <a:pt x="721" y="71"/>
                      <a:pt x="720" y="70"/>
                      <a:pt x="719" y="70"/>
                    </a:cubicBezTo>
                    <a:cubicBezTo>
                      <a:pt x="726" y="65"/>
                      <a:pt x="720" y="62"/>
                      <a:pt x="725" y="56"/>
                    </a:cubicBezTo>
                    <a:cubicBezTo>
                      <a:pt x="732" y="58"/>
                      <a:pt x="730" y="47"/>
                      <a:pt x="736" y="53"/>
                    </a:cubicBezTo>
                    <a:cubicBezTo>
                      <a:pt x="737" y="50"/>
                      <a:pt x="746" y="41"/>
                      <a:pt x="739" y="40"/>
                    </a:cubicBezTo>
                    <a:cubicBezTo>
                      <a:pt x="741" y="41"/>
                      <a:pt x="734" y="48"/>
                      <a:pt x="733" y="43"/>
                    </a:cubicBezTo>
                    <a:cubicBezTo>
                      <a:pt x="729" y="46"/>
                      <a:pt x="726" y="58"/>
                      <a:pt x="720" y="51"/>
                    </a:cubicBezTo>
                    <a:cubicBezTo>
                      <a:pt x="722" y="47"/>
                      <a:pt x="723" y="47"/>
                      <a:pt x="727" y="47"/>
                    </a:cubicBezTo>
                    <a:cubicBezTo>
                      <a:pt x="723" y="44"/>
                      <a:pt x="729" y="42"/>
                      <a:pt x="728" y="39"/>
                    </a:cubicBezTo>
                    <a:cubicBezTo>
                      <a:pt x="724" y="39"/>
                      <a:pt x="725" y="30"/>
                      <a:pt x="730" y="27"/>
                    </a:cubicBezTo>
                    <a:cubicBezTo>
                      <a:pt x="731" y="29"/>
                      <a:pt x="732" y="30"/>
                      <a:pt x="733" y="32"/>
                    </a:cubicBezTo>
                    <a:cubicBezTo>
                      <a:pt x="734" y="31"/>
                      <a:pt x="735" y="31"/>
                      <a:pt x="736" y="30"/>
                    </a:cubicBezTo>
                    <a:cubicBezTo>
                      <a:pt x="737" y="29"/>
                      <a:pt x="736" y="27"/>
                      <a:pt x="736" y="26"/>
                    </a:cubicBezTo>
                    <a:cubicBezTo>
                      <a:pt x="735" y="27"/>
                      <a:pt x="733" y="28"/>
                      <a:pt x="732" y="26"/>
                    </a:cubicBezTo>
                    <a:cubicBezTo>
                      <a:pt x="734" y="22"/>
                      <a:pt x="738" y="21"/>
                      <a:pt x="736" y="17"/>
                    </a:cubicBezTo>
                    <a:cubicBezTo>
                      <a:pt x="733" y="19"/>
                      <a:pt x="734" y="21"/>
                      <a:pt x="730" y="23"/>
                    </a:cubicBezTo>
                    <a:cubicBezTo>
                      <a:pt x="724" y="22"/>
                      <a:pt x="725" y="19"/>
                      <a:pt x="724" y="13"/>
                    </a:cubicBezTo>
                    <a:cubicBezTo>
                      <a:pt x="728" y="14"/>
                      <a:pt x="731" y="16"/>
                      <a:pt x="735" y="14"/>
                    </a:cubicBezTo>
                    <a:cubicBezTo>
                      <a:pt x="732" y="10"/>
                      <a:pt x="725" y="13"/>
                      <a:pt x="725" y="7"/>
                    </a:cubicBezTo>
                    <a:cubicBezTo>
                      <a:pt x="723" y="9"/>
                      <a:pt x="723" y="10"/>
                      <a:pt x="723" y="11"/>
                    </a:cubicBezTo>
                    <a:cubicBezTo>
                      <a:pt x="715" y="0"/>
                      <a:pt x="704" y="15"/>
                      <a:pt x="697" y="8"/>
                    </a:cubicBezTo>
                    <a:cubicBezTo>
                      <a:pt x="692" y="9"/>
                      <a:pt x="697" y="17"/>
                      <a:pt x="693" y="15"/>
                    </a:cubicBezTo>
                    <a:cubicBezTo>
                      <a:pt x="696" y="11"/>
                      <a:pt x="689" y="17"/>
                      <a:pt x="689" y="12"/>
                    </a:cubicBezTo>
                    <a:cubicBezTo>
                      <a:pt x="692" y="10"/>
                      <a:pt x="695" y="8"/>
                      <a:pt x="693" y="6"/>
                    </a:cubicBezTo>
                    <a:cubicBezTo>
                      <a:pt x="687" y="9"/>
                      <a:pt x="689" y="7"/>
                      <a:pt x="689" y="10"/>
                    </a:cubicBezTo>
                    <a:cubicBezTo>
                      <a:pt x="684" y="9"/>
                      <a:pt x="676" y="11"/>
                      <a:pt x="674" y="13"/>
                    </a:cubicBezTo>
                    <a:cubicBezTo>
                      <a:pt x="672" y="12"/>
                      <a:pt x="672" y="10"/>
                      <a:pt x="672" y="9"/>
                    </a:cubicBezTo>
                    <a:cubicBezTo>
                      <a:pt x="668" y="10"/>
                      <a:pt x="664" y="10"/>
                      <a:pt x="660" y="10"/>
                    </a:cubicBezTo>
                    <a:cubicBezTo>
                      <a:pt x="661" y="11"/>
                      <a:pt x="658" y="13"/>
                      <a:pt x="658" y="15"/>
                    </a:cubicBezTo>
                    <a:cubicBezTo>
                      <a:pt x="658" y="8"/>
                      <a:pt x="656" y="16"/>
                      <a:pt x="654" y="14"/>
                    </a:cubicBezTo>
                    <a:cubicBezTo>
                      <a:pt x="654" y="13"/>
                      <a:pt x="653" y="13"/>
                      <a:pt x="652" y="12"/>
                    </a:cubicBezTo>
                    <a:cubicBezTo>
                      <a:pt x="654" y="11"/>
                      <a:pt x="655" y="12"/>
                      <a:pt x="657" y="10"/>
                    </a:cubicBezTo>
                    <a:cubicBezTo>
                      <a:pt x="653" y="8"/>
                      <a:pt x="643" y="5"/>
                      <a:pt x="644" y="13"/>
                    </a:cubicBezTo>
                    <a:cubicBezTo>
                      <a:pt x="645" y="12"/>
                      <a:pt x="648" y="11"/>
                      <a:pt x="646" y="13"/>
                    </a:cubicBezTo>
                    <a:cubicBezTo>
                      <a:pt x="642" y="15"/>
                      <a:pt x="644" y="12"/>
                      <a:pt x="642" y="9"/>
                    </a:cubicBezTo>
                    <a:cubicBezTo>
                      <a:pt x="638" y="11"/>
                      <a:pt x="631" y="8"/>
                      <a:pt x="630" y="13"/>
                    </a:cubicBezTo>
                    <a:cubicBezTo>
                      <a:pt x="626" y="9"/>
                      <a:pt x="618" y="13"/>
                      <a:pt x="622" y="8"/>
                    </a:cubicBezTo>
                    <a:cubicBezTo>
                      <a:pt x="621" y="9"/>
                      <a:pt x="620" y="8"/>
                      <a:pt x="620" y="7"/>
                    </a:cubicBezTo>
                    <a:cubicBezTo>
                      <a:pt x="617" y="8"/>
                      <a:pt x="619" y="10"/>
                      <a:pt x="618" y="12"/>
                    </a:cubicBezTo>
                    <a:cubicBezTo>
                      <a:pt x="617" y="10"/>
                      <a:pt x="615" y="12"/>
                      <a:pt x="614" y="11"/>
                    </a:cubicBezTo>
                    <a:cubicBezTo>
                      <a:pt x="616" y="10"/>
                      <a:pt x="618" y="8"/>
                      <a:pt x="616" y="6"/>
                    </a:cubicBezTo>
                    <a:cubicBezTo>
                      <a:pt x="611" y="7"/>
                      <a:pt x="607" y="11"/>
                      <a:pt x="600" y="9"/>
                    </a:cubicBezTo>
                    <a:cubicBezTo>
                      <a:pt x="601" y="9"/>
                      <a:pt x="607" y="9"/>
                      <a:pt x="604" y="6"/>
                    </a:cubicBezTo>
                    <a:cubicBezTo>
                      <a:pt x="601" y="6"/>
                      <a:pt x="595" y="6"/>
                      <a:pt x="594" y="11"/>
                    </a:cubicBezTo>
                    <a:cubicBezTo>
                      <a:pt x="589" y="4"/>
                      <a:pt x="584" y="11"/>
                      <a:pt x="580" y="12"/>
                    </a:cubicBezTo>
                    <a:cubicBezTo>
                      <a:pt x="582" y="11"/>
                      <a:pt x="583" y="9"/>
                      <a:pt x="582" y="7"/>
                    </a:cubicBezTo>
                    <a:cubicBezTo>
                      <a:pt x="578" y="12"/>
                      <a:pt x="581" y="4"/>
                      <a:pt x="578" y="7"/>
                    </a:cubicBezTo>
                    <a:cubicBezTo>
                      <a:pt x="576" y="11"/>
                      <a:pt x="574" y="9"/>
                      <a:pt x="571" y="7"/>
                    </a:cubicBezTo>
                    <a:cubicBezTo>
                      <a:pt x="566" y="14"/>
                      <a:pt x="564" y="5"/>
                      <a:pt x="559" y="11"/>
                    </a:cubicBezTo>
                    <a:close/>
                    <a:moveTo>
                      <a:pt x="231" y="32"/>
                    </a:moveTo>
                    <a:cubicBezTo>
                      <a:pt x="227" y="31"/>
                      <a:pt x="230" y="31"/>
                      <a:pt x="227" y="28"/>
                    </a:cubicBezTo>
                    <a:cubicBezTo>
                      <a:pt x="231" y="24"/>
                      <a:pt x="236" y="30"/>
                      <a:pt x="231" y="32"/>
                    </a:cubicBezTo>
                    <a:close/>
                    <a:moveTo>
                      <a:pt x="231" y="21"/>
                    </a:moveTo>
                    <a:cubicBezTo>
                      <a:pt x="230" y="21"/>
                      <a:pt x="222" y="23"/>
                      <a:pt x="227" y="23"/>
                    </a:cubicBezTo>
                    <a:cubicBezTo>
                      <a:pt x="228" y="25"/>
                      <a:pt x="222" y="25"/>
                      <a:pt x="221" y="22"/>
                    </a:cubicBezTo>
                    <a:cubicBezTo>
                      <a:pt x="224" y="23"/>
                      <a:pt x="228" y="16"/>
                      <a:pt x="231" y="21"/>
                    </a:cubicBezTo>
                    <a:close/>
                    <a:moveTo>
                      <a:pt x="201" y="36"/>
                    </a:moveTo>
                    <a:cubicBezTo>
                      <a:pt x="201" y="32"/>
                      <a:pt x="207" y="22"/>
                      <a:pt x="209" y="30"/>
                    </a:cubicBezTo>
                    <a:cubicBezTo>
                      <a:pt x="203" y="27"/>
                      <a:pt x="206" y="33"/>
                      <a:pt x="201" y="36"/>
                    </a:cubicBezTo>
                    <a:close/>
                    <a:moveTo>
                      <a:pt x="211" y="26"/>
                    </a:moveTo>
                    <a:cubicBezTo>
                      <a:pt x="213" y="25"/>
                      <a:pt x="213" y="26"/>
                      <a:pt x="212" y="27"/>
                    </a:cubicBezTo>
                    <a:cubicBezTo>
                      <a:pt x="217" y="29"/>
                      <a:pt x="212" y="22"/>
                      <a:pt x="217" y="23"/>
                    </a:cubicBezTo>
                    <a:cubicBezTo>
                      <a:pt x="216" y="26"/>
                      <a:pt x="217" y="30"/>
                      <a:pt x="213" y="32"/>
                    </a:cubicBezTo>
                    <a:cubicBezTo>
                      <a:pt x="212" y="30"/>
                      <a:pt x="212" y="28"/>
                      <a:pt x="211" y="26"/>
                    </a:cubicBezTo>
                    <a:close/>
                    <a:moveTo>
                      <a:pt x="217" y="16"/>
                    </a:moveTo>
                    <a:cubicBezTo>
                      <a:pt x="216" y="19"/>
                      <a:pt x="217" y="19"/>
                      <a:pt x="219" y="18"/>
                    </a:cubicBezTo>
                    <a:cubicBezTo>
                      <a:pt x="220" y="19"/>
                      <a:pt x="219" y="20"/>
                      <a:pt x="220" y="21"/>
                    </a:cubicBezTo>
                    <a:cubicBezTo>
                      <a:pt x="219" y="21"/>
                      <a:pt x="219" y="22"/>
                      <a:pt x="218" y="23"/>
                    </a:cubicBezTo>
                    <a:cubicBezTo>
                      <a:pt x="216" y="20"/>
                      <a:pt x="215" y="21"/>
                      <a:pt x="213" y="19"/>
                    </a:cubicBezTo>
                    <a:cubicBezTo>
                      <a:pt x="214" y="18"/>
                      <a:pt x="215" y="17"/>
                      <a:pt x="217" y="16"/>
                    </a:cubicBezTo>
                    <a:close/>
                    <a:moveTo>
                      <a:pt x="196" y="25"/>
                    </a:moveTo>
                    <a:cubicBezTo>
                      <a:pt x="193" y="27"/>
                      <a:pt x="196" y="29"/>
                      <a:pt x="195" y="31"/>
                    </a:cubicBezTo>
                    <a:cubicBezTo>
                      <a:pt x="193" y="27"/>
                      <a:pt x="186" y="16"/>
                      <a:pt x="180" y="21"/>
                    </a:cubicBezTo>
                    <a:cubicBezTo>
                      <a:pt x="177" y="18"/>
                      <a:pt x="187" y="17"/>
                      <a:pt x="184" y="14"/>
                    </a:cubicBezTo>
                    <a:cubicBezTo>
                      <a:pt x="187" y="17"/>
                      <a:pt x="191" y="19"/>
                      <a:pt x="196" y="25"/>
                    </a:cubicBezTo>
                    <a:close/>
                    <a:moveTo>
                      <a:pt x="181" y="31"/>
                    </a:moveTo>
                    <a:cubicBezTo>
                      <a:pt x="181" y="30"/>
                      <a:pt x="180" y="28"/>
                      <a:pt x="179" y="26"/>
                    </a:cubicBezTo>
                    <a:cubicBezTo>
                      <a:pt x="180" y="26"/>
                      <a:pt x="182" y="25"/>
                      <a:pt x="184" y="24"/>
                    </a:cubicBezTo>
                    <a:cubicBezTo>
                      <a:pt x="187" y="27"/>
                      <a:pt x="184" y="29"/>
                      <a:pt x="181" y="31"/>
                    </a:cubicBezTo>
                    <a:close/>
                    <a:moveTo>
                      <a:pt x="184" y="11"/>
                    </a:moveTo>
                    <a:cubicBezTo>
                      <a:pt x="181" y="15"/>
                      <a:pt x="179" y="12"/>
                      <a:pt x="177" y="15"/>
                    </a:cubicBezTo>
                    <a:cubicBezTo>
                      <a:pt x="172" y="11"/>
                      <a:pt x="183" y="10"/>
                      <a:pt x="180" y="7"/>
                    </a:cubicBezTo>
                    <a:cubicBezTo>
                      <a:pt x="184" y="5"/>
                      <a:pt x="181" y="10"/>
                      <a:pt x="184" y="11"/>
                    </a:cubicBezTo>
                    <a:close/>
                    <a:moveTo>
                      <a:pt x="88" y="30"/>
                    </a:moveTo>
                    <a:cubicBezTo>
                      <a:pt x="87" y="25"/>
                      <a:pt x="93" y="22"/>
                      <a:pt x="97" y="18"/>
                    </a:cubicBezTo>
                    <a:cubicBezTo>
                      <a:pt x="96" y="17"/>
                      <a:pt x="95" y="16"/>
                      <a:pt x="95" y="16"/>
                    </a:cubicBezTo>
                    <a:cubicBezTo>
                      <a:pt x="101" y="18"/>
                      <a:pt x="102" y="25"/>
                      <a:pt x="88" y="30"/>
                    </a:cubicBezTo>
                    <a:close/>
                    <a:moveTo>
                      <a:pt x="74" y="17"/>
                    </a:moveTo>
                    <a:cubicBezTo>
                      <a:pt x="79" y="24"/>
                      <a:pt x="80" y="13"/>
                      <a:pt x="85" y="18"/>
                    </a:cubicBezTo>
                    <a:cubicBezTo>
                      <a:pt x="87" y="24"/>
                      <a:pt x="81" y="35"/>
                      <a:pt x="85" y="38"/>
                    </a:cubicBezTo>
                    <a:cubicBezTo>
                      <a:pt x="86" y="42"/>
                      <a:pt x="80" y="37"/>
                      <a:pt x="79" y="39"/>
                    </a:cubicBezTo>
                    <a:cubicBezTo>
                      <a:pt x="78" y="34"/>
                      <a:pt x="81" y="30"/>
                      <a:pt x="82" y="25"/>
                    </a:cubicBezTo>
                    <a:cubicBezTo>
                      <a:pt x="78" y="21"/>
                      <a:pt x="71" y="28"/>
                      <a:pt x="66" y="23"/>
                    </a:cubicBezTo>
                    <a:cubicBezTo>
                      <a:pt x="69" y="21"/>
                      <a:pt x="72" y="19"/>
                      <a:pt x="74" y="17"/>
                    </a:cubicBezTo>
                    <a:close/>
                    <a:moveTo>
                      <a:pt x="48" y="23"/>
                    </a:moveTo>
                    <a:cubicBezTo>
                      <a:pt x="52" y="17"/>
                      <a:pt x="55" y="22"/>
                      <a:pt x="59" y="18"/>
                    </a:cubicBezTo>
                    <a:cubicBezTo>
                      <a:pt x="56" y="23"/>
                      <a:pt x="53" y="27"/>
                      <a:pt x="51" y="32"/>
                    </a:cubicBezTo>
                    <a:cubicBezTo>
                      <a:pt x="50" y="29"/>
                      <a:pt x="50" y="26"/>
                      <a:pt x="48" y="23"/>
                    </a:cubicBezTo>
                    <a:close/>
                    <a:moveTo>
                      <a:pt x="54" y="40"/>
                    </a:moveTo>
                    <a:cubicBezTo>
                      <a:pt x="56" y="40"/>
                      <a:pt x="58" y="40"/>
                      <a:pt x="59" y="40"/>
                    </a:cubicBezTo>
                    <a:cubicBezTo>
                      <a:pt x="57" y="51"/>
                      <a:pt x="48" y="41"/>
                      <a:pt x="46" y="36"/>
                    </a:cubicBezTo>
                    <a:cubicBezTo>
                      <a:pt x="55" y="39"/>
                      <a:pt x="57" y="20"/>
                      <a:pt x="66" y="25"/>
                    </a:cubicBezTo>
                    <a:cubicBezTo>
                      <a:pt x="63" y="28"/>
                      <a:pt x="64" y="34"/>
                      <a:pt x="58" y="33"/>
                    </a:cubicBezTo>
                    <a:cubicBezTo>
                      <a:pt x="61" y="36"/>
                      <a:pt x="64" y="37"/>
                      <a:pt x="68" y="35"/>
                    </a:cubicBezTo>
                    <a:cubicBezTo>
                      <a:pt x="71" y="32"/>
                      <a:pt x="65" y="34"/>
                      <a:pt x="65" y="30"/>
                    </a:cubicBezTo>
                    <a:cubicBezTo>
                      <a:pt x="67" y="31"/>
                      <a:pt x="71" y="28"/>
                      <a:pt x="74" y="28"/>
                    </a:cubicBezTo>
                    <a:cubicBezTo>
                      <a:pt x="78" y="32"/>
                      <a:pt x="68" y="34"/>
                      <a:pt x="71" y="38"/>
                    </a:cubicBezTo>
                    <a:cubicBezTo>
                      <a:pt x="66" y="38"/>
                      <a:pt x="57" y="41"/>
                      <a:pt x="56" y="35"/>
                    </a:cubicBezTo>
                    <a:cubicBezTo>
                      <a:pt x="55" y="37"/>
                      <a:pt x="56" y="39"/>
                      <a:pt x="54" y="40"/>
                    </a:cubicBezTo>
                    <a:close/>
                    <a:moveTo>
                      <a:pt x="61" y="55"/>
                    </a:moveTo>
                    <a:cubicBezTo>
                      <a:pt x="59" y="55"/>
                      <a:pt x="57" y="53"/>
                      <a:pt x="56" y="51"/>
                    </a:cubicBezTo>
                    <a:cubicBezTo>
                      <a:pt x="63" y="47"/>
                      <a:pt x="63" y="47"/>
                      <a:pt x="64" y="41"/>
                    </a:cubicBezTo>
                    <a:cubicBezTo>
                      <a:pt x="68" y="42"/>
                      <a:pt x="66" y="45"/>
                      <a:pt x="70" y="48"/>
                    </a:cubicBezTo>
                    <a:cubicBezTo>
                      <a:pt x="72" y="45"/>
                      <a:pt x="71" y="41"/>
                      <a:pt x="76" y="38"/>
                    </a:cubicBezTo>
                    <a:cubicBezTo>
                      <a:pt x="76" y="40"/>
                      <a:pt x="77" y="42"/>
                      <a:pt x="79" y="44"/>
                    </a:cubicBezTo>
                    <a:cubicBezTo>
                      <a:pt x="73" y="47"/>
                      <a:pt x="76" y="52"/>
                      <a:pt x="67" y="56"/>
                    </a:cubicBezTo>
                    <a:cubicBezTo>
                      <a:pt x="65" y="54"/>
                      <a:pt x="66" y="52"/>
                      <a:pt x="64" y="50"/>
                    </a:cubicBezTo>
                    <a:cubicBezTo>
                      <a:pt x="62" y="52"/>
                      <a:pt x="63" y="54"/>
                      <a:pt x="61" y="55"/>
                    </a:cubicBezTo>
                    <a:close/>
                    <a:moveTo>
                      <a:pt x="60" y="68"/>
                    </a:moveTo>
                    <a:cubicBezTo>
                      <a:pt x="56" y="66"/>
                      <a:pt x="58" y="66"/>
                      <a:pt x="55" y="61"/>
                    </a:cubicBezTo>
                    <a:cubicBezTo>
                      <a:pt x="57" y="60"/>
                      <a:pt x="58" y="59"/>
                      <a:pt x="60" y="57"/>
                    </a:cubicBezTo>
                    <a:cubicBezTo>
                      <a:pt x="60" y="59"/>
                      <a:pt x="61" y="62"/>
                      <a:pt x="63" y="60"/>
                    </a:cubicBezTo>
                    <a:cubicBezTo>
                      <a:pt x="61" y="62"/>
                      <a:pt x="62" y="64"/>
                      <a:pt x="60" y="68"/>
                    </a:cubicBezTo>
                    <a:close/>
                    <a:moveTo>
                      <a:pt x="95" y="48"/>
                    </a:moveTo>
                    <a:cubicBezTo>
                      <a:pt x="92" y="46"/>
                      <a:pt x="96" y="44"/>
                      <a:pt x="96" y="42"/>
                    </a:cubicBezTo>
                    <a:cubicBezTo>
                      <a:pt x="91" y="39"/>
                      <a:pt x="92" y="44"/>
                      <a:pt x="88" y="46"/>
                    </a:cubicBezTo>
                    <a:cubicBezTo>
                      <a:pt x="87" y="45"/>
                      <a:pt x="86" y="43"/>
                      <a:pt x="85" y="42"/>
                    </a:cubicBezTo>
                    <a:cubicBezTo>
                      <a:pt x="96" y="36"/>
                      <a:pt x="95" y="29"/>
                      <a:pt x="107" y="20"/>
                    </a:cubicBezTo>
                    <a:cubicBezTo>
                      <a:pt x="111" y="23"/>
                      <a:pt x="104" y="32"/>
                      <a:pt x="100" y="27"/>
                    </a:cubicBezTo>
                    <a:cubicBezTo>
                      <a:pt x="100" y="32"/>
                      <a:pt x="99" y="35"/>
                      <a:pt x="101" y="40"/>
                    </a:cubicBezTo>
                    <a:cubicBezTo>
                      <a:pt x="95" y="42"/>
                      <a:pt x="100" y="46"/>
                      <a:pt x="95" y="48"/>
                    </a:cubicBezTo>
                    <a:close/>
                    <a:moveTo>
                      <a:pt x="104" y="52"/>
                    </a:moveTo>
                    <a:cubicBezTo>
                      <a:pt x="105" y="51"/>
                      <a:pt x="107" y="49"/>
                      <a:pt x="109" y="48"/>
                    </a:cubicBezTo>
                    <a:cubicBezTo>
                      <a:pt x="111" y="50"/>
                      <a:pt x="111" y="51"/>
                      <a:pt x="112" y="53"/>
                    </a:cubicBezTo>
                    <a:cubicBezTo>
                      <a:pt x="109" y="55"/>
                      <a:pt x="106" y="55"/>
                      <a:pt x="104" y="52"/>
                    </a:cubicBezTo>
                    <a:close/>
                    <a:moveTo>
                      <a:pt x="127" y="45"/>
                    </a:moveTo>
                    <a:cubicBezTo>
                      <a:pt x="124" y="42"/>
                      <a:pt x="126" y="39"/>
                      <a:pt x="127" y="36"/>
                    </a:cubicBezTo>
                    <a:cubicBezTo>
                      <a:pt x="124" y="36"/>
                      <a:pt x="121" y="35"/>
                      <a:pt x="119" y="35"/>
                    </a:cubicBezTo>
                    <a:cubicBezTo>
                      <a:pt x="117" y="37"/>
                      <a:pt x="119" y="40"/>
                      <a:pt x="115" y="39"/>
                    </a:cubicBezTo>
                    <a:cubicBezTo>
                      <a:pt x="114" y="38"/>
                      <a:pt x="118" y="36"/>
                      <a:pt x="117" y="35"/>
                    </a:cubicBezTo>
                    <a:cubicBezTo>
                      <a:pt x="116" y="32"/>
                      <a:pt x="113" y="35"/>
                      <a:pt x="112" y="33"/>
                    </a:cubicBezTo>
                    <a:cubicBezTo>
                      <a:pt x="113" y="35"/>
                      <a:pt x="113" y="50"/>
                      <a:pt x="105" y="44"/>
                    </a:cubicBezTo>
                    <a:cubicBezTo>
                      <a:pt x="108" y="43"/>
                      <a:pt x="106" y="40"/>
                      <a:pt x="109" y="39"/>
                    </a:cubicBezTo>
                    <a:cubicBezTo>
                      <a:pt x="107" y="38"/>
                      <a:pt x="105" y="37"/>
                      <a:pt x="103" y="38"/>
                    </a:cubicBezTo>
                    <a:cubicBezTo>
                      <a:pt x="106" y="25"/>
                      <a:pt x="120" y="33"/>
                      <a:pt x="128" y="31"/>
                    </a:cubicBezTo>
                    <a:cubicBezTo>
                      <a:pt x="132" y="36"/>
                      <a:pt x="133" y="41"/>
                      <a:pt x="127" y="45"/>
                    </a:cubicBezTo>
                    <a:close/>
                    <a:moveTo>
                      <a:pt x="132" y="31"/>
                    </a:moveTo>
                    <a:cubicBezTo>
                      <a:pt x="140" y="27"/>
                      <a:pt x="141" y="24"/>
                      <a:pt x="145" y="22"/>
                    </a:cubicBezTo>
                    <a:cubicBezTo>
                      <a:pt x="146" y="25"/>
                      <a:pt x="143" y="34"/>
                      <a:pt x="139" y="30"/>
                    </a:cubicBezTo>
                    <a:cubicBezTo>
                      <a:pt x="134" y="34"/>
                      <a:pt x="139" y="39"/>
                      <a:pt x="136" y="43"/>
                    </a:cubicBezTo>
                    <a:cubicBezTo>
                      <a:pt x="133" y="39"/>
                      <a:pt x="135" y="35"/>
                      <a:pt x="132" y="31"/>
                    </a:cubicBezTo>
                    <a:close/>
                    <a:moveTo>
                      <a:pt x="155" y="26"/>
                    </a:moveTo>
                    <a:cubicBezTo>
                      <a:pt x="161" y="26"/>
                      <a:pt x="164" y="21"/>
                      <a:pt x="171" y="23"/>
                    </a:cubicBezTo>
                    <a:cubicBezTo>
                      <a:pt x="172" y="26"/>
                      <a:pt x="172" y="33"/>
                      <a:pt x="168" y="33"/>
                    </a:cubicBezTo>
                    <a:cubicBezTo>
                      <a:pt x="164" y="30"/>
                      <a:pt x="170" y="28"/>
                      <a:pt x="168" y="26"/>
                    </a:cubicBezTo>
                    <a:cubicBezTo>
                      <a:pt x="167" y="25"/>
                      <a:pt x="166" y="25"/>
                      <a:pt x="165" y="24"/>
                    </a:cubicBezTo>
                    <a:cubicBezTo>
                      <a:pt x="162" y="28"/>
                      <a:pt x="162" y="31"/>
                      <a:pt x="158" y="35"/>
                    </a:cubicBezTo>
                    <a:cubicBezTo>
                      <a:pt x="154" y="31"/>
                      <a:pt x="159" y="29"/>
                      <a:pt x="155" y="26"/>
                    </a:cubicBezTo>
                    <a:close/>
                    <a:moveTo>
                      <a:pt x="149" y="42"/>
                    </a:moveTo>
                    <a:cubicBezTo>
                      <a:pt x="148" y="39"/>
                      <a:pt x="151" y="38"/>
                      <a:pt x="148" y="35"/>
                    </a:cubicBezTo>
                    <a:cubicBezTo>
                      <a:pt x="150" y="34"/>
                      <a:pt x="152" y="35"/>
                      <a:pt x="154" y="33"/>
                    </a:cubicBezTo>
                    <a:cubicBezTo>
                      <a:pt x="157" y="36"/>
                      <a:pt x="153" y="39"/>
                      <a:pt x="149" y="42"/>
                    </a:cubicBezTo>
                    <a:close/>
                    <a:moveTo>
                      <a:pt x="134" y="63"/>
                    </a:moveTo>
                    <a:cubicBezTo>
                      <a:pt x="137" y="68"/>
                      <a:pt x="128" y="66"/>
                      <a:pt x="130" y="70"/>
                    </a:cubicBezTo>
                    <a:cubicBezTo>
                      <a:pt x="126" y="67"/>
                      <a:pt x="126" y="57"/>
                      <a:pt x="127" y="52"/>
                    </a:cubicBezTo>
                    <a:cubicBezTo>
                      <a:pt x="134" y="49"/>
                      <a:pt x="143" y="49"/>
                      <a:pt x="143" y="40"/>
                    </a:cubicBezTo>
                    <a:cubicBezTo>
                      <a:pt x="149" y="41"/>
                      <a:pt x="144" y="47"/>
                      <a:pt x="145" y="50"/>
                    </a:cubicBezTo>
                    <a:cubicBezTo>
                      <a:pt x="138" y="46"/>
                      <a:pt x="123" y="64"/>
                      <a:pt x="134" y="63"/>
                    </a:cubicBezTo>
                    <a:close/>
                    <a:moveTo>
                      <a:pt x="170" y="42"/>
                    </a:moveTo>
                    <a:cubicBezTo>
                      <a:pt x="168" y="40"/>
                      <a:pt x="164" y="38"/>
                      <a:pt x="160" y="41"/>
                    </a:cubicBezTo>
                    <a:cubicBezTo>
                      <a:pt x="158" y="33"/>
                      <a:pt x="172" y="39"/>
                      <a:pt x="174" y="29"/>
                    </a:cubicBezTo>
                    <a:cubicBezTo>
                      <a:pt x="174" y="33"/>
                      <a:pt x="175" y="37"/>
                      <a:pt x="180" y="32"/>
                    </a:cubicBezTo>
                    <a:cubicBezTo>
                      <a:pt x="186" y="42"/>
                      <a:pt x="170" y="33"/>
                      <a:pt x="170" y="42"/>
                    </a:cubicBezTo>
                    <a:close/>
                    <a:moveTo>
                      <a:pt x="189" y="32"/>
                    </a:moveTo>
                    <a:cubicBezTo>
                      <a:pt x="190" y="35"/>
                      <a:pt x="189" y="39"/>
                      <a:pt x="185" y="39"/>
                    </a:cubicBezTo>
                    <a:cubicBezTo>
                      <a:pt x="184" y="36"/>
                      <a:pt x="186" y="32"/>
                      <a:pt x="189" y="32"/>
                    </a:cubicBezTo>
                    <a:close/>
                    <a:moveTo>
                      <a:pt x="159" y="58"/>
                    </a:moveTo>
                    <a:cubicBezTo>
                      <a:pt x="164" y="58"/>
                      <a:pt x="165" y="48"/>
                      <a:pt x="170" y="54"/>
                    </a:cubicBezTo>
                    <a:cubicBezTo>
                      <a:pt x="165" y="53"/>
                      <a:pt x="164" y="65"/>
                      <a:pt x="159" y="58"/>
                    </a:cubicBezTo>
                    <a:close/>
                    <a:moveTo>
                      <a:pt x="173" y="58"/>
                    </a:moveTo>
                    <a:cubicBezTo>
                      <a:pt x="171" y="55"/>
                      <a:pt x="177" y="53"/>
                      <a:pt x="172" y="49"/>
                    </a:cubicBezTo>
                    <a:cubicBezTo>
                      <a:pt x="174" y="48"/>
                      <a:pt x="175" y="47"/>
                      <a:pt x="174" y="46"/>
                    </a:cubicBezTo>
                    <a:cubicBezTo>
                      <a:pt x="176" y="45"/>
                      <a:pt x="176" y="46"/>
                      <a:pt x="175" y="47"/>
                    </a:cubicBezTo>
                    <a:cubicBezTo>
                      <a:pt x="177" y="49"/>
                      <a:pt x="178" y="49"/>
                      <a:pt x="180" y="48"/>
                    </a:cubicBezTo>
                    <a:cubicBezTo>
                      <a:pt x="181" y="50"/>
                      <a:pt x="179" y="50"/>
                      <a:pt x="179" y="49"/>
                    </a:cubicBezTo>
                    <a:cubicBezTo>
                      <a:pt x="174" y="52"/>
                      <a:pt x="178" y="55"/>
                      <a:pt x="173" y="58"/>
                    </a:cubicBezTo>
                    <a:close/>
                    <a:moveTo>
                      <a:pt x="194" y="38"/>
                    </a:moveTo>
                    <a:cubicBezTo>
                      <a:pt x="197" y="42"/>
                      <a:pt x="189" y="43"/>
                      <a:pt x="196" y="45"/>
                    </a:cubicBezTo>
                    <a:cubicBezTo>
                      <a:pt x="193" y="47"/>
                      <a:pt x="192" y="48"/>
                      <a:pt x="194" y="50"/>
                    </a:cubicBezTo>
                    <a:cubicBezTo>
                      <a:pt x="188" y="49"/>
                      <a:pt x="190" y="41"/>
                      <a:pt x="194" y="38"/>
                    </a:cubicBezTo>
                    <a:close/>
                    <a:moveTo>
                      <a:pt x="182" y="60"/>
                    </a:moveTo>
                    <a:cubicBezTo>
                      <a:pt x="180" y="58"/>
                      <a:pt x="181" y="57"/>
                      <a:pt x="180" y="56"/>
                    </a:cubicBezTo>
                    <a:cubicBezTo>
                      <a:pt x="183" y="54"/>
                      <a:pt x="187" y="53"/>
                      <a:pt x="189" y="56"/>
                    </a:cubicBezTo>
                    <a:cubicBezTo>
                      <a:pt x="187" y="59"/>
                      <a:pt x="185" y="56"/>
                      <a:pt x="182" y="60"/>
                    </a:cubicBezTo>
                    <a:close/>
                    <a:moveTo>
                      <a:pt x="201" y="43"/>
                    </a:moveTo>
                    <a:cubicBezTo>
                      <a:pt x="203" y="39"/>
                      <a:pt x="207" y="38"/>
                      <a:pt x="211" y="35"/>
                    </a:cubicBezTo>
                    <a:cubicBezTo>
                      <a:pt x="214" y="42"/>
                      <a:pt x="205" y="42"/>
                      <a:pt x="201" y="43"/>
                    </a:cubicBezTo>
                    <a:close/>
                    <a:moveTo>
                      <a:pt x="197" y="55"/>
                    </a:moveTo>
                    <a:cubicBezTo>
                      <a:pt x="198" y="57"/>
                      <a:pt x="197" y="58"/>
                      <a:pt x="198" y="60"/>
                    </a:cubicBezTo>
                    <a:cubicBezTo>
                      <a:pt x="196" y="61"/>
                      <a:pt x="194" y="58"/>
                      <a:pt x="192" y="61"/>
                    </a:cubicBezTo>
                    <a:cubicBezTo>
                      <a:pt x="190" y="58"/>
                      <a:pt x="194" y="55"/>
                      <a:pt x="197" y="55"/>
                    </a:cubicBezTo>
                    <a:close/>
                    <a:moveTo>
                      <a:pt x="184" y="72"/>
                    </a:moveTo>
                    <a:cubicBezTo>
                      <a:pt x="182" y="70"/>
                      <a:pt x="181" y="68"/>
                      <a:pt x="183" y="66"/>
                    </a:cubicBezTo>
                    <a:cubicBezTo>
                      <a:pt x="188" y="63"/>
                      <a:pt x="191" y="70"/>
                      <a:pt x="196" y="65"/>
                    </a:cubicBezTo>
                    <a:cubicBezTo>
                      <a:pt x="198" y="73"/>
                      <a:pt x="190" y="69"/>
                      <a:pt x="184" y="72"/>
                    </a:cubicBezTo>
                    <a:close/>
                    <a:moveTo>
                      <a:pt x="214" y="36"/>
                    </a:moveTo>
                    <a:cubicBezTo>
                      <a:pt x="216" y="36"/>
                      <a:pt x="218" y="38"/>
                      <a:pt x="217" y="36"/>
                    </a:cubicBezTo>
                    <a:cubicBezTo>
                      <a:pt x="221" y="40"/>
                      <a:pt x="224" y="38"/>
                      <a:pt x="229" y="37"/>
                    </a:cubicBezTo>
                    <a:cubicBezTo>
                      <a:pt x="231" y="43"/>
                      <a:pt x="214" y="41"/>
                      <a:pt x="214" y="36"/>
                    </a:cubicBezTo>
                    <a:close/>
                    <a:moveTo>
                      <a:pt x="225" y="57"/>
                    </a:moveTo>
                    <a:cubicBezTo>
                      <a:pt x="223" y="59"/>
                      <a:pt x="226" y="61"/>
                      <a:pt x="222" y="63"/>
                    </a:cubicBezTo>
                    <a:cubicBezTo>
                      <a:pt x="220" y="61"/>
                      <a:pt x="217" y="62"/>
                      <a:pt x="215" y="59"/>
                    </a:cubicBezTo>
                    <a:cubicBezTo>
                      <a:pt x="218" y="57"/>
                      <a:pt x="214" y="55"/>
                      <a:pt x="218" y="53"/>
                    </a:cubicBezTo>
                    <a:cubicBezTo>
                      <a:pt x="222" y="56"/>
                      <a:pt x="227" y="55"/>
                      <a:pt x="232" y="59"/>
                    </a:cubicBezTo>
                    <a:cubicBezTo>
                      <a:pt x="228" y="61"/>
                      <a:pt x="229" y="58"/>
                      <a:pt x="225" y="57"/>
                    </a:cubicBezTo>
                    <a:close/>
                    <a:moveTo>
                      <a:pt x="224" y="72"/>
                    </a:moveTo>
                    <a:cubicBezTo>
                      <a:pt x="223" y="67"/>
                      <a:pt x="222" y="72"/>
                      <a:pt x="218" y="73"/>
                    </a:cubicBezTo>
                    <a:cubicBezTo>
                      <a:pt x="219" y="67"/>
                      <a:pt x="224" y="66"/>
                      <a:pt x="228" y="63"/>
                    </a:cubicBezTo>
                    <a:cubicBezTo>
                      <a:pt x="229" y="65"/>
                      <a:pt x="228" y="68"/>
                      <a:pt x="227" y="66"/>
                    </a:cubicBezTo>
                    <a:cubicBezTo>
                      <a:pt x="224" y="68"/>
                      <a:pt x="228" y="70"/>
                      <a:pt x="224" y="72"/>
                    </a:cubicBezTo>
                    <a:close/>
                    <a:moveTo>
                      <a:pt x="241" y="73"/>
                    </a:moveTo>
                    <a:cubicBezTo>
                      <a:pt x="240" y="72"/>
                      <a:pt x="242" y="72"/>
                      <a:pt x="242" y="72"/>
                    </a:cubicBezTo>
                    <a:cubicBezTo>
                      <a:pt x="245" y="71"/>
                      <a:pt x="241" y="68"/>
                      <a:pt x="243" y="66"/>
                    </a:cubicBezTo>
                    <a:cubicBezTo>
                      <a:pt x="241" y="65"/>
                      <a:pt x="241" y="68"/>
                      <a:pt x="242" y="69"/>
                    </a:cubicBezTo>
                    <a:cubicBezTo>
                      <a:pt x="239" y="70"/>
                      <a:pt x="239" y="62"/>
                      <a:pt x="242" y="60"/>
                    </a:cubicBezTo>
                    <a:cubicBezTo>
                      <a:pt x="242" y="65"/>
                      <a:pt x="242" y="65"/>
                      <a:pt x="246" y="71"/>
                    </a:cubicBezTo>
                    <a:cubicBezTo>
                      <a:pt x="244" y="73"/>
                      <a:pt x="243" y="72"/>
                      <a:pt x="241" y="73"/>
                    </a:cubicBezTo>
                    <a:close/>
                    <a:moveTo>
                      <a:pt x="251" y="78"/>
                    </a:moveTo>
                    <a:cubicBezTo>
                      <a:pt x="251" y="73"/>
                      <a:pt x="256" y="72"/>
                      <a:pt x="255" y="68"/>
                    </a:cubicBezTo>
                    <a:cubicBezTo>
                      <a:pt x="257" y="68"/>
                      <a:pt x="258" y="76"/>
                      <a:pt x="257" y="79"/>
                    </a:cubicBezTo>
                    <a:cubicBezTo>
                      <a:pt x="254" y="73"/>
                      <a:pt x="255" y="74"/>
                      <a:pt x="251" y="78"/>
                    </a:cubicBezTo>
                    <a:close/>
                    <a:moveTo>
                      <a:pt x="354" y="12"/>
                    </a:moveTo>
                    <a:cubicBezTo>
                      <a:pt x="355" y="11"/>
                      <a:pt x="356" y="13"/>
                      <a:pt x="357" y="13"/>
                    </a:cubicBezTo>
                    <a:cubicBezTo>
                      <a:pt x="359" y="12"/>
                      <a:pt x="358" y="10"/>
                      <a:pt x="361" y="9"/>
                    </a:cubicBezTo>
                    <a:cubicBezTo>
                      <a:pt x="361" y="10"/>
                      <a:pt x="362" y="11"/>
                      <a:pt x="363" y="12"/>
                    </a:cubicBezTo>
                    <a:cubicBezTo>
                      <a:pt x="360" y="13"/>
                      <a:pt x="357" y="15"/>
                      <a:pt x="354" y="12"/>
                    </a:cubicBezTo>
                    <a:close/>
                    <a:moveTo>
                      <a:pt x="716" y="72"/>
                    </a:moveTo>
                    <a:cubicBezTo>
                      <a:pt x="717" y="79"/>
                      <a:pt x="704" y="74"/>
                      <a:pt x="698" y="77"/>
                    </a:cubicBezTo>
                    <a:cubicBezTo>
                      <a:pt x="697" y="72"/>
                      <a:pt x="708" y="74"/>
                      <a:pt x="704" y="69"/>
                    </a:cubicBezTo>
                    <a:cubicBezTo>
                      <a:pt x="707" y="71"/>
                      <a:pt x="711" y="68"/>
                      <a:pt x="714" y="65"/>
                    </a:cubicBezTo>
                    <a:cubicBezTo>
                      <a:pt x="714" y="71"/>
                      <a:pt x="706" y="74"/>
                      <a:pt x="702" y="75"/>
                    </a:cubicBezTo>
                    <a:cubicBezTo>
                      <a:pt x="706" y="77"/>
                      <a:pt x="711" y="73"/>
                      <a:pt x="716" y="72"/>
                    </a:cubicBezTo>
                    <a:close/>
                    <a:moveTo>
                      <a:pt x="717" y="62"/>
                    </a:moveTo>
                    <a:cubicBezTo>
                      <a:pt x="718" y="66"/>
                      <a:pt x="708" y="63"/>
                      <a:pt x="710" y="59"/>
                    </a:cubicBezTo>
                    <a:cubicBezTo>
                      <a:pt x="717" y="63"/>
                      <a:pt x="711" y="54"/>
                      <a:pt x="716" y="51"/>
                    </a:cubicBezTo>
                    <a:cubicBezTo>
                      <a:pt x="722" y="56"/>
                      <a:pt x="711" y="60"/>
                      <a:pt x="717" y="62"/>
                    </a:cubicBezTo>
                    <a:close/>
                    <a:moveTo>
                      <a:pt x="712" y="39"/>
                    </a:moveTo>
                    <a:cubicBezTo>
                      <a:pt x="714" y="43"/>
                      <a:pt x="714" y="33"/>
                      <a:pt x="717" y="39"/>
                    </a:cubicBezTo>
                    <a:cubicBezTo>
                      <a:pt x="712" y="44"/>
                      <a:pt x="711" y="46"/>
                      <a:pt x="706" y="43"/>
                    </a:cubicBezTo>
                    <a:cubicBezTo>
                      <a:pt x="713" y="44"/>
                      <a:pt x="708" y="28"/>
                      <a:pt x="712" y="39"/>
                    </a:cubicBezTo>
                    <a:close/>
                    <a:moveTo>
                      <a:pt x="721" y="30"/>
                    </a:moveTo>
                    <a:cubicBezTo>
                      <a:pt x="717" y="32"/>
                      <a:pt x="712" y="33"/>
                      <a:pt x="708" y="32"/>
                    </a:cubicBezTo>
                    <a:cubicBezTo>
                      <a:pt x="709" y="28"/>
                      <a:pt x="716" y="17"/>
                      <a:pt x="720" y="10"/>
                    </a:cubicBezTo>
                    <a:cubicBezTo>
                      <a:pt x="722" y="17"/>
                      <a:pt x="720" y="21"/>
                      <a:pt x="721" y="30"/>
                    </a:cubicBezTo>
                    <a:close/>
                    <a:moveTo>
                      <a:pt x="716" y="13"/>
                    </a:moveTo>
                    <a:cubicBezTo>
                      <a:pt x="714" y="14"/>
                      <a:pt x="713" y="15"/>
                      <a:pt x="711" y="17"/>
                    </a:cubicBezTo>
                    <a:cubicBezTo>
                      <a:pt x="709" y="11"/>
                      <a:pt x="706" y="17"/>
                      <a:pt x="704" y="13"/>
                    </a:cubicBezTo>
                    <a:cubicBezTo>
                      <a:pt x="708" y="13"/>
                      <a:pt x="713" y="8"/>
                      <a:pt x="716" y="1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5F7797"/>
                  </a:solidFill>
                  <a:cs typeface="+mn-ea"/>
                  <a:sym typeface="+mn-lt"/>
                </a:endParaRPr>
              </a:p>
            </p:txBody>
          </p:sp>
          <p:sp>
            <p:nvSpPr>
              <p:cNvPr id="56" name="Freeform 548"/>
              <p:cNvSpPr>
                <a:spLocks noEditPoints="1"/>
              </p:cNvSpPr>
              <p:nvPr/>
            </p:nvSpPr>
            <p:spPr bwMode="auto">
              <a:xfrm>
                <a:off x="6044920" y="3170888"/>
                <a:ext cx="406961" cy="25808"/>
              </a:xfrm>
              <a:custGeom>
                <a:avLst/>
                <a:gdLst>
                  <a:gd name="T0" fmla="*/ 480 w 748"/>
                  <a:gd name="T1" fmla="*/ 13 h 95"/>
                  <a:gd name="T2" fmla="*/ 427 w 748"/>
                  <a:gd name="T3" fmla="*/ 8 h 95"/>
                  <a:gd name="T4" fmla="*/ 366 w 748"/>
                  <a:gd name="T5" fmla="*/ 13 h 95"/>
                  <a:gd name="T6" fmla="*/ 311 w 748"/>
                  <a:gd name="T7" fmla="*/ 15 h 95"/>
                  <a:gd name="T8" fmla="*/ 289 w 748"/>
                  <a:gd name="T9" fmla="*/ 1 h 95"/>
                  <a:gd name="T10" fmla="*/ 234 w 748"/>
                  <a:gd name="T11" fmla="*/ 11 h 95"/>
                  <a:gd name="T12" fmla="*/ 205 w 748"/>
                  <a:gd name="T13" fmla="*/ 13 h 95"/>
                  <a:gd name="T14" fmla="*/ 152 w 748"/>
                  <a:gd name="T15" fmla="*/ 18 h 95"/>
                  <a:gd name="T16" fmla="*/ 142 w 748"/>
                  <a:gd name="T17" fmla="*/ 18 h 95"/>
                  <a:gd name="T18" fmla="*/ 126 w 748"/>
                  <a:gd name="T19" fmla="*/ 20 h 95"/>
                  <a:gd name="T20" fmla="*/ 107 w 748"/>
                  <a:gd name="T21" fmla="*/ 1 h 95"/>
                  <a:gd name="T22" fmla="*/ 64 w 748"/>
                  <a:gd name="T23" fmla="*/ 20 h 95"/>
                  <a:gd name="T24" fmla="*/ 17 w 748"/>
                  <a:gd name="T25" fmla="*/ 64 h 95"/>
                  <a:gd name="T26" fmla="*/ 71 w 748"/>
                  <a:gd name="T27" fmla="*/ 69 h 95"/>
                  <a:gd name="T28" fmla="*/ 101 w 748"/>
                  <a:gd name="T29" fmla="*/ 51 h 95"/>
                  <a:gd name="T30" fmla="*/ 90 w 748"/>
                  <a:gd name="T31" fmla="*/ 67 h 95"/>
                  <a:gd name="T32" fmla="*/ 112 w 748"/>
                  <a:gd name="T33" fmla="*/ 63 h 95"/>
                  <a:gd name="T34" fmla="*/ 140 w 748"/>
                  <a:gd name="T35" fmla="*/ 69 h 95"/>
                  <a:gd name="T36" fmla="*/ 151 w 748"/>
                  <a:gd name="T37" fmla="*/ 51 h 95"/>
                  <a:gd name="T38" fmla="*/ 167 w 748"/>
                  <a:gd name="T39" fmla="*/ 62 h 95"/>
                  <a:gd name="T40" fmla="*/ 213 w 748"/>
                  <a:gd name="T41" fmla="*/ 61 h 95"/>
                  <a:gd name="T42" fmla="*/ 244 w 748"/>
                  <a:gd name="T43" fmla="*/ 84 h 95"/>
                  <a:gd name="T44" fmla="*/ 306 w 748"/>
                  <a:gd name="T45" fmla="*/ 77 h 95"/>
                  <a:gd name="T46" fmla="*/ 364 w 748"/>
                  <a:gd name="T47" fmla="*/ 85 h 95"/>
                  <a:gd name="T48" fmla="*/ 566 w 748"/>
                  <a:gd name="T49" fmla="*/ 89 h 95"/>
                  <a:gd name="T50" fmla="*/ 675 w 748"/>
                  <a:gd name="T51" fmla="*/ 85 h 95"/>
                  <a:gd name="T52" fmla="*/ 744 w 748"/>
                  <a:gd name="T53" fmla="*/ 58 h 95"/>
                  <a:gd name="T54" fmla="*/ 725 w 748"/>
                  <a:gd name="T55" fmla="*/ 56 h 95"/>
                  <a:gd name="T56" fmla="*/ 733 w 748"/>
                  <a:gd name="T57" fmla="*/ 32 h 95"/>
                  <a:gd name="T58" fmla="*/ 725 w 748"/>
                  <a:gd name="T59" fmla="*/ 7 h 95"/>
                  <a:gd name="T60" fmla="*/ 672 w 748"/>
                  <a:gd name="T61" fmla="*/ 9 h 95"/>
                  <a:gd name="T62" fmla="*/ 642 w 748"/>
                  <a:gd name="T63" fmla="*/ 9 h 95"/>
                  <a:gd name="T64" fmla="*/ 604 w 748"/>
                  <a:gd name="T65" fmla="*/ 6 h 95"/>
                  <a:gd name="T66" fmla="*/ 227 w 748"/>
                  <a:gd name="T67" fmla="*/ 28 h 95"/>
                  <a:gd name="T68" fmla="*/ 201 w 748"/>
                  <a:gd name="T69" fmla="*/ 36 h 95"/>
                  <a:gd name="T70" fmla="*/ 220 w 748"/>
                  <a:gd name="T71" fmla="*/ 21 h 95"/>
                  <a:gd name="T72" fmla="*/ 196 w 748"/>
                  <a:gd name="T73" fmla="*/ 25 h 95"/>
                  <a:gd name="T74" fmla="*/ 184 w 748"/>
                  <a:gd name="T75" fmla="*/ 11 h 95"/>
                  <a:gd name="T76" fmla="*/ 79 w 748"/>
                  <a:gd name="T77" fmla="*/ 39 h 95"/>
                  <a:gd name="T78" fmla="*/ 54 w 748"/>
                  <a:gd name="T79" fmla="*/ 40 h 95"/>
                  <a:gd name="T80" fmla="*/ 71 w 748"/>
                  <a:gd name="T81" fmla="*/ 38 h 95"/>
                  <a:gd name="T82" fmla="*/ 79 w 748"/>
                  <a:gd name="T83" fmla="*/ 44 h 95"/>
                  <a:gd name="T84" fmla="*/ 60 w 748"/>
                  <a:gd name="T85" fmla="*/ 68 h 95"/>
                  <a:gd name="T86" fmla="*/ 95 w 748"/>
                  <a:gd name="T87" fmla="*/ 48 h 95"/>
                  <a:gd name="T88" fmla="*/ 115 w 748"/>
                  <a:gd name="T89" fmla="*/ 39 h 95"/>
                  <a:gd name="T90" fmla="*/ 132 w 748"/>
                  <a:gd name="T91" fmla="*/ 31 h 95"/>
                  <a:gd name="T92" fmla="*/ 168 w 748"/>
                  <a:gd name="T93" fmla="*/ 26 h 95"/>
                  <a:gd name="T94" fmla="*/ 134 w 748"/>
                  <a:gd name="T95" fmla="*/ 63 h 95"/>
                  <a:gd name="T96" fmla="*/ 174 w 748"/>
                  <a:gd name="T97" fmla="*/ 29 h 95"/>
                  <a:gd name="T98" fmla="*/ 159 w 748"/>
                  <a:gd name="T99" fmla="*/ 58 h 95"/>
                  <a:gd name="T100" fmla="*/ 194 w 748"/>
                  <a:gd name="T101" fmla="*/ 38 h 95"/>
                  <a:gd name="T102" fmla="*/ 201 w 748"/>
                  <a:gd name="T103" fmla="*/ 43 h 95"/>
                  <a:gd name="T104" fmla="*/ 183 w 748"/>
                  <a:gd name="T105" fmla="*/ 66 h 95"/>
                  <a:gd name="T106" fmla="*/ 222 w 748"/>
                  <a:gd name="T107" fmla="*/ 63 h 95"/>
                  <a:gd name="T108" fmla="*/ 227 w 748"/>
                  <a:gd name="T109" fmla="*/ 66 h 95"/>
                  <a:gd name="T110" fmla="*/ 241 w 748"/>
                  <a:gd name="T111" fmla="*/ 73 h 95"/>
                  <a:gd name="T112" fmla="*/ 363 w 748"/>
                  <a:gd name="T113" fmla="*/ 12 h 95"/>
                  <a:gd name="T114" fmla="*/ 717 w 748"/>
                  <a:gd name="T115" fmla="*/ 62 h 95"/>
                  <a:gd name="T116" fmla="*/ 721 w 748"/>
                  <a:gd name="T117" fmla="*/ 3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48" h="95">
                    <a:moveTo>
                      <a:pt x="559" y="11"/>
                    </a:moveTo>
                    <a:cubicBezTo>
                      <a:pt x="559" y="7"/>
                      <a:pt x="557" y="9"/>
                      <a:pt x="557" y="5"/>
                    </a:cubicBezTo>
                    <a:cubicBezTo>
                      <a:pt x="546" y="13"/>
                      <a:pt x="543" y="8"/>
                      <a:pt x="534" y="8"/>
                    </a:cubicBezTo>
                    <a:cubicBezTo>
                      <a:pt x="537" y="7"/>
                      <a:pt x="541" y="7"/>
                      <a:pt x="539" y="3"/>
                    </a:cubicBezTo>
                    <a:cubicBezTo>
                      <a:pt x="529" y="8"/>
                      <a:pt x="508" y="10"/>
                      <a:pt x="498" y="11"/>
                    </a:cubicBezTo>
                    <a:cubicBezTo>
                      <a:pt x="499" y="11"/>
                      <a:pt x="499" y="9"/>
                      <a:pt x="498" y="8"/>
                    </a:cubicBezTo>
                    <a:cubicBezTo>
                      <a:pt x="491" y="10"/>
                      <a:pt x="491" y="13"/>
                      <a:pt x="485" y="9"/>
                    </a:cubicBezTo>
                    <a:cubicBezTo>
                      <a:pt x="483" y="14"/>
                      <a:pt x="481" y="8"/>
                      <a:pt x="480" y="13"/>
                    </a:cubicBezTo>
                    <a:cubicBezTo>
                      <a:pt x="478" y="10"/>
                      <a:pt x="476" y="12"/>
                      <a:pt x="476" y="9"/>
                    </a:cubicBezTo>
                    <a:cubicBezTo>
                      <a:pt x="473" y="9"/>
                      <a:pt x="470" y="11"/>
                      <a:pt x="467" y="8"/>
                    </a:cubicBezTo>
                    <a:cubicBezTo>
                      <a:pt x="463" y="10"/>
                      <a:pt x="469" y="13"/>
                      <a:pt x="465" y="15"/>
                    </a:cubicBezTo>
                    <a:cubicBezTo>
                      <a:pt x="464" y="14"/>
                      <a:pt x="463" y="13"/>
                      <a:pt x="462" y="13"/>
                    </a:cubicBezTo>
                    <a:cubicBezTo>
                      <a:pt x="463" y="12"/>
                      <a:pt x="464" y="10"/>
                      <a:pt x="462" y="9"/>
                    </a:cubicBezTo>
                    <a:cubicBezTo>
                      <a:pt x="461" y="10"/>
                      <a:pt x="459" y="11"/>
                      <a:pt x="458" y="12"/>
                    </a:cubicBezTo>
                    <a:cubicBezTo>
                      <a:pt x="445" y="2"/>
                      <a:pt x="432" y="14"/>
                      <a:pt x="426" y="14"/>
                    </a:cubicBezTo>
                    <a:cubicBezTo>
                      <a:pt x="422" y="9"/>
                      <a:pt x="428" y="10"/>
                      <a:pt x="427" y="8"/>
                    </a:cubicBezTo>
                    <a:cubicBezTo>
                      <a:pt x="420" y="9"/>
                      <a:pt x="412" y="6"/>
                      <a:pt x="410" y="14"/>
                    </a:cubicBezTo>
                    <a:cubicBezTo>
                      <a:pt x="405" y="6"/>
                      <a:pt x="404" y="18"/>
                      <a:pt x="401" y="13"/>
                    </a:cubicBezTo>
                    <a:cubicBezTo>
                      <a:pt x="400" y="11"/>
                      <a:pt x="406" y="9"/>
                      <a:pt x="402" y="7"/>
                    </a:cubicBezTo>
                    <a:cubicBezTo>
                      <a:pt x="397" y="8"/>
                      <a:pt x="397" y="14"/>
                      <a:pt x="392" y="11"/>
                    </a:cubicBezTo>
                    <a:cubicBezTo>
                      <a:pt x="393" y="10"/>
                      <a:pt x="394" y="9"/>
                      <a:pt x="392" y="7"/>
                    </a:cubicBezTo>
                    <a:cubicBezTo>
                      <a:pt x="386" y="13"/>
                      <a:pt x="381" y="11"/>
                      <a:pt x="375" y="13"/>
                    </a:cubicBezTo>
                    <a:cubicBezTo>
                      <a:pt x="376" y="13"/>
                      <a:pt x="376" y="7"/>
                      <a:pt x="374" y="9"/>
                    </a:cubicBezTo>
                    <a:cubicBezTo>
                      <a:pt x="375" y="12"/>
                      <a:pt x="368" y="13"/>
                      <a:pt x="366" y="13"/>
                    </a:cubicBezTo>
                    <a:cubicBezTo>
                      <a:pt x="370" y="11"/>
                      <a:pt x="369" y="8"/>
                      <a:pt x="370" y="5"/>
                    </a:cubicBezTo>
                    <a:cubicBezTo>
                      <a:pt x="365" y="4"/>
                      <a:pt x="369" y="8"/>
                      <a:pt x="365" y="10"/>
                    </a:cubicBezTo>
                    <a:cubicBezTo>
                      <a:pt x="361" y="4"/>
                      <a:pt x="353" y="5"/>
                      <a:pt x="350" y="11"/>
                    </a:cubicBezTo>
                    <a:cubicBezTo>
                      <a:pt x="346" y="10"/>
                      <a:pt x="340" y="11"/>
                      <a:pt x="338" y="8"/>
                    </a:cubicBezTo>
                    <a:cubicBezTo>
                      <a:pt x="336" y="8"/>
                      <a:pt x="326" y="14"/>
                      <a:pt x="322" y="8"/>
                    </a:cubicBezTo>
                    <a:cubicBezTo>
                      <a:pt x="318" y="9"/>
                      <a:pt x="321" y="12"/>
                      <a:pt x="319" y="14"/>
                    </a:cubicBezTo>
                    <a:cubicBezTo>
                      <a:pt x="317" y="11"/>
                      <a:pt x="315" y="8"/>
                      <a:pt x="315" y="6"/>
                    </a:cubicBezTo>
                    <a:cubicBezTo>
                      <a:pt x="310" y="8"/>
                      <a:pt x="314" y="12"/>
                      <a:pt x="311" y="15"/>
                    </a:cubicBezTo>
                    <a:cubicBezTo>
                      <a:pt x="309" y="12"/>
                      <a:pt x="301" y="15"/>
                      <a:pt x="302" y="11"/>
                    </a:cubicBezTo>
                    <a:cubicBezTo>
                      <a:pt x="304" y="12"/>
                      <a:pt x="311" y="14"/>
                      <a:pt x="310" y="8"/>
                    </a:cubicBezTo>
                    <a:cubicBezTo>
                      <a:pt x="305" y="11"/>
                      <a:pt x="302" y="7"/>
                      <a:pt x="298" y="7"/>
                    </a:cubicBezTo>
                    <a:cubicBezTo>
                      <a:pt x="298" y="11"/>
                      <a:pt x="299" y="8"/>
                      <a:pt x="302" y="9"/>
                    </a:cubicBezTo>
                    <a:cubicBezTo>
                      <a:pt x="298" y="10"/>
                      <a:pt x="297" y="14"/>
                      <a:pt x="295" y="13"/>
                    </a:cubicBezTo>
                    <a:cubicBezTo>
                      <a:pt x="292" y="11"/>
                      <a:pt x="295" y="6"/>
                      <a:pt x="292" y="8"/>
                    </a:cubicBezTo>
                    <a:cubicBezTo>
                      <a:pt x="294" y="10"/>
                      <a:pt x="287" y="15"/>
                      <a:pt x="286" y="13"/>
                    </a:cubicBezTo>
                    <a:cubicBezTo>
                      <a:pt x="284" y="8"/>
                      <a:pt x="293" y="5"/>
                      <a:pt x="289" y="1"/>
                    </a:cubicBezTo>
                    <a:cubicBezTo>
                      <a:pt x="285" y="11"/>
                      <a:pt x="272" y="11"/>
                      <a:pt x="263" y="11"/>
                    </a:cubicBezTo>
                    <a:cubicBezTo>
                      <a:pt x="263" y="8"/>
                      <a:pt x="264" y="2"/>
                      <a:pt x="260" y="4"/>
                    </a:cubicBezTo>
                    <a:cubicBezTo>
                      <a:pt x="258" y="8"/>
                      <a:pt x="261" y="7"/>
                      <a:pt x="260" y="9"/>
                    </a:cubicBezTo>
                    <a:cubicBezTo>
                      <a:pt x="257" y="10"/>
                      <a:pt x="256" y="12"/>
                      <a:pt x="253" y="6"/>
                    </a:cubicBezTo>
                    <a:cubicBezTo>
                      <a:pt x="251" y="7"/>
                      <a:pt x="252" y="9"/>
                      <a:pt x="250" y="10"/>
                    </a:cubicBezTo>
                    <a:cubicBezTo>
                      <a:pt x="245" y="1"/>
                      <a:pt x="245" y="12"/>
                      <a:pt x="243" y="10"/>
                    </a:cubicBezTo>
                    <a:cubicBezTo>
                      <a:pt x="238" y="7"/>
                      <a:pt x="247" y="6"/>
                      <a:pt x="242" y="3"/>
                    </a:cubicBezTo>
                    <a:cubicBezTo>
                      <a:pt x="237" y="7"/>
                      <a:pt x="240" y="10"/>
                      <a:pt x="234" y="11"/>
                    </a:cubicBezTo>
                    <a:cubicBezTo>
                      <a:pt x="234" y="8"/>
                      <a:pt x="232" y="6"/>
                      <a:pt x="230" y="6"/>
                    </a:cubicBezTo>
                    <a:cubicBezTo>
                      <a:pt x="229" y="8"/>
                      <a:pt x="227" y="11"/>
                      <a:pt x="226" y="5"/>
                    </a:cubicBezTo>
                    <a:cubicBezTo>
                      <a:pt x="220" y="7"/>
                      <a:pt x="230" y="10"/>
                      <a:pt x="224" y="12"/>
                    </a:cubicBezTo>
                    <a:cubicBezTo>
                      <a:pt x="223" y="11"/>
                      <a:pt x="222" y="10"/>
                      <a:pt x="220" y="10"/>
                    </a:cubicBezTo>
                    <a:cubicBezTo>
                      <a:pt x="223" y="8"/>
                      <a:pt x="223" y="6"/>
                      <a:pt x="221" y="4"/>
                    </a:cubicBezTo>
                    <a:cubicBezTo>
                      <a:pt x="214" y="5"/>
                      <a:pt x="221" y="17"/>
                      <a:pt x="213" y="12"/>
                    </a:cubicBezTo>
                    <a:cubicBezTo>
                      <a:pt x="219" y="11"/>
                      <a:pt x="214" y="9"/>
                      <a:pt x="216" y="4"/>
                    </a:cubicBezTo>
                    <a:cubicBezTo>
                      <a:pt x="212" y="5"/>
                      <a:pt x="207" y="9"/>
                      <a:pt x="205" y="13"/>
                    </a:cubicBezTo>
                    <a:cubicBezTo>
                      <a:pt x="202" y="10"/>
                      <a:pt x="204" y="7"/>
                      <a:pt x="201" y="5"/>
                    </a:cubicBezTo>
                    <a:cubicBezTo>
                      <a:pt x="194" y="9"/>
                      <a:pt x="192" y="14"/>
                      <a:pt x="188" y="12"/>
                    </a:cubicBezTo>
                    <a:cubicBezTo>
                      <a:pt x="191" y="10"/>
                      <a:pt x="183" y="7"/>
                      <a:pt x="188" y="6"/>
                    </a:cubicBezTo>
                    <a:cubicBezTo>
                      <a:pt x="189" y="7"/>
                      <a:pt x="188" y="8"/>
                      <a:pt x="190" y="10"/>
                    </a:cubicBezTo>
                    <a:cubicBezTo>
                      <a:pt x="197" y="2"/>
                      <a:pt x="183" y="7"/>
                      <a:pt x="179" y="4"/>
                    </a:cubicBezTo>
                    <a:cubicBezTo>
                      <a:pt x="174" y="7"/>
                      <a:pt x="174" y="12"/>
                      <a:pt x="169" y="8"/>
                    </a:cubicBezTo>
                    <a:cubicBezTo>
                      <a:pt x="169" y="4"/>
                      <a:pt x="176" y="9"/>
                      <a:pt x="175" y="2"/>
                    </a:cubicBezTo>
                    <a:cubicBezTo>
                      <a:pt x="167" y="6"/>
                      <a:pt x="150" y="5"/>
                      <a:pt x="152" y="18"/>
                    </a:cubicBezTo>
                    <a:cubicBezTo>
                      <a:pt x="155" y="14"/>
                      <a:pt x="157" y="17"/>
                      <a:pt x="160" y="17"/>
                    </a:cubicBezTo>
                    <a:cubicBezTo>
                      <a:pt x="165" y="15"/>
                      <a:pt x="162" y="12"/>
                      <a:pt x="166" y="9"/>
                    </a:cubicBezTo>
                    <a:cubicBezTo>
                      <a:pt x="170" y="13"/>
                      <a:pt x="167" y="16"/>
                      <a:pt x="164" y="19"/>
                    </a:cubicBezTo>
                    <a:cubicBezTo>
                      <a:pt x="159" y="19"/>
                      <a:pt x="153" y="20"/>
                      <a:pt x="148" y="23"/>
                    </a:cubicBezTo>
                    <a:cubicBezTo>
                      <a:pt x="147" y="22"/>
                      <a:pt x="147" y="22"/>
                      <a:pt x="146" y="21"/>
                    </a:cubicBezTo>
                    <a:cubicBezTo>
                      <a:pt x="156" y="14"/>
                      <a:pt x="144" y="12"/>
                      <a:pt x="152" y="7"/>
                    </a:cubicBezTo>
                    <a:cubicBezTo>
                      <a:pt x="146" y="7"/>
                      <a:pt x="146" y="11"/>
                      <a:pt x="140" y="13"/>
                    </a:cubicBezTo>
                    <a:cubicBezTo>
                      <a:pt x="138" y="17"/>
                      <a:pt x="144" y="15"/>
                      <a:pt x="142" y="18"/>
                    </a:cubicBezTo>
                    <a:cubicBezTo>
                      <a:pt x="136" y="18"/>
                      <a:pt x="138" y="21"/>
                      <a:pt x="133" y="25"/>
                    </a:cubicBezTo>
                    <a:cubicBezTo>
                      <a:pt x="131" y="19"/>
                      <a:pt x="127" y="30"/>
                      <a:pt x="125" y="26"/>
                    </a:cubicBezTo>
                    <a:cubicBezTo>
                      <a:pt x="123" y="22"/>
                      <a:pt x="130" y="20"/>
                      <a:pt x="129" y="16"/>
                    </a:cubicBezTo>
                    <a:cubicBezTo>
                      <a:pt x="139" y="21"/>
                      <a:pt x="139" y="4"/>
                      <a:pt x="149" y="6"/>
                    </a:cubicBezTo>
                    <a:cubicBezTo>
                      <a:pt x="143" y="3"/>
                      <a:pt x="136" y="7"/>
                      <a:pt x="130" y="5"/>
                    </a:cubicBezTo>
                    <a:cubicBezTo>
                      <a:pt x="129" y="8"/>
                      <a:pt x="127" y="12"/>
                      <a:pt x="127" y="16"/>
                    </a:cubicBezTo>
                    <a:cubicBezTo>
                      <a:pt x="125" y="14"/>
                      <a:pt x="123" y="14"/>
                      <a:pt x="121" y="15"/>
                    </a:cubicBezTo>
                    <a:cubicBezTo>
                      <a:pt x="119" y="19"/>
                      <a:pt x="128" y="17"/>
                      <a:pt x="126" y="20"/>
                    </a:cubicBezTo>
                    <a:cubicBezTo>
                      <a:pt x="115" y="20"/>
                      <a:pt x="116" y="24"/>
                      <a:pt x="111" y="27"/>
                    </a:cubicBezTo>
                    <a:cubicBezTo>
                      <a:pt x="111" y="22"/>
                      <a:pt x="111" y="17"/>
                      <a:pt x="114" y="13"/>
                    </a:cubicBezTo>
                    <a:cubicBezTo>
                      <a:pt x="118" y="16"/>
                      <a:pt x="116" y="18"/>
                      <a:pt x="119" y="21"/>
                    </a:cubicBezTo>
                    <a:cubicBezTo>
                      <a:pt x="120" y="15"/>
                      <a:pt x="122" y="9"/>
                      <a:pt x="126" y="4"/>
                    </a:cubicBezTo>
                    <a:cubicBezTo>
                      <a:pt x="124" y="1"/>
                      <a:pt x="109" y="1"/>
                      <a:pt x="114" y="8"/>
                    </a:cubicBezTo>
                    <a:cubicBezTo>
                      <a:pt x="114" y="10"/>
                      <a:pt x="109" y="12"/>
                      <a:pt x="106" y="12"/>
                    </a:cubicBezTo>
                    <a:cubicBezTo>
                      <a:pt x="103" y="10"/>
                      <a:pt x="112" y="9"/>
                      <a:pt x="109" y="6"/>
                    </a:cubicBezTo>
                    <a:cubicBezTo>
                      <a:pt x="104" y="8"/>
                      <a:pt x="106" y="3"/>
                      <a:pt x="107" y="1"/>
                    </a:cubicBezTo>
                    <a:cubicBezTo>
                      <a:pt x="103" y="6"/>
                      <a:pt x="93" y="13"/>
                      <a:pt x="86" y="16"/>
                    </a:cubicBezTo>
                    <a:cubicBezTo>
                      <a:pt x="87" y="14"/>
                      <a:pt x="85" y="13"/>
                      <a:pt x="86" y="12"/>
                    </a:cubicBezTo>
                    <a:cubicBezTo>
                      <a:pt x="90" y="7"/>
                      <a:pt x="103" y="8"/>
                      <a:pt x="99" y="0"/>
                    </a:cubicBezTo>
                    <a:cubicBezTo>
                      <a:pt x="94" y="2"/>
                      <a:pt x="96" y="5"/>
                      <a:pt x="92" y="7"/>
                    </a:cubicBezTo>
                    <a:cubicBezTo>
                      <a:pt x="86" y="7"/>
                      <a:pt x="91" y="4"/>
                      <a:pt x="89" y="1"/>
                    </a:cubicBezTo>
                    <a:cubicBezTo>
                      <a:pt x="80" y="5"/>
                      <a:pt x="88" y="11"/>
                      <a:pt x="82" y="15"/>
                    </a:cubicBezTo>
                    <a:cubicBezTo>
                      <a:pt x="78" y="10"/>
                      <a:pt x="73" y="16"/>
                      <a:pt x="70" y="10"/>
                    </a:cubicBezTo>
                    <a:cubicBezTo>
                      <a:pt x="68" y="13"/>
                      <a:pt x="69" y="17"/>
                      <a:pt x="64" y="20"/>
                    </a:cubicBezTo>
                    <a:cubicBezTo>
                      <a:pt x="57" y="12"/>
                      <a:pt x="58" y="16"/>
                      <a:pt x="51" y="12"/>
                    </a:cubicBezTo>
                    <a:cubicBezTo>
                      <a:pt x="52" y="17"/>
                      <a:pt x="49" y="18"/>
                      <a:pt x="44" y="21"/>
                    </a:cubicBezTo>
                    <a:cubicBezTo>
                      <a:pt x="50" y="29"/>
                      <a:pt x="44" y="36"/>
                      <a:pt x="35" y="43"/>
                    </a:cubicBezTo>
                    <a:cubicBezTo>
                      <a:pt x="29" y="38"/>
                      <a:pt x="22" y="43"/>
                      <a:pt x="18" y="49"/>
                    </a:cubicBezTo>
                    <a:cubicBezTo>
                      <a:pt x="13" y="48"/>
                      <a:pt x="18" y="44"/>
                      <a:pt x="12" y="42"/>
                    </a:cubicBezTo>
                    <a:cubicBezTo>
                      <a:pt x="11" y="46"/>
                      <a:pt x="16" y="67"/>
                      <a:pt x="8" y="58"/>
                    </a:cubicBezTo>
                    <a:cubicBezTo>
                      <a:pt x="7" y="60"/>
                      <a:pt x="0" y="62"/>
                      <a:pt x="5" y="64"/>
                    </a:cubicBezTo>
                    <a:cubicBezTo>
                      <a:pt x="9" y="64"/>
                      <a:pt x="13" y="63"/>
                      <a:pt x="17" y="64"/>
                    </a:cubicBezTo>
                    <a:cubicBezTo>
                      <a:pt x="18" y="60"/>
                      <a:pt x="17" y="56"/>
                      <a:pt x="20" y="52"/>
                    </a:cubicBezTo>
                    <a:cubicBezTo>
                      <a:pt x="22" y="53"/>
                      <a:pt x="24" y="53"/>
                      <a:pt x="25" y="56"/>
                    </a:cubicBezTo>
                    <a:cubicBezTo>
                      <a:pt x="27" y="51"/>
                      <a:pt x="30" y="52"/>
                      <a:pt x="34" y="51"/>
                    </a:cubicBezTo>
                    <a:cubicBezTo>
                      <a:pt x="32" y="48"/>
                      <a:pt x="30" y="49"/>
                      <a:pt x="29" y="47"/>
                    </a:cubicBezTo>
                    <a:cubicBezTo>
                      <a:pt x="35" y="41"/>
                      <a:pt x="36" y="47"/>
                      <a:pt x="40" y="40"/>
                    </a:cubicBezTo>
                    <a:cubicBezTo>
                      <a:pt x="43" y="44"/>
                      <a:pt x="49" y="46"/>
                      <a:pt x="56" y="46"/>
                    </a:cubicBezTo>
                    <a:cubicBezTo>
                      <a:pt x="46" y="53"/>
                      <a:pt x="60" y="57"/>
                      <a:pt x="51" y="64"/>
                    </a:cubicBezTo>
                    <a:cubicBezTo>
                      <a:pt x="57" y="73"/>
                      <a:pt x="65" y="66"/>
                      <a:pt x="71" y="69"/>
                    </a:cubicBezTo>
                    <a:cubicBezTo>
                      <a:pt x="69" y="66"/>
                      <a:pt x="67" y="67"/>
                      <a:pt x="65" y="63"/>
                    </a:cubicBezTo>
                    <a:cubicBezTo>
                      <a:pt x="66" y="61"/>
                      <a:pt x="66" y="59"/>
                      <a:pt x="68" y="58"/>
                    </a:cubicBezTo>
                    <a:cubicBezTo>
                      <a:pt x="70" y="60"/>
                      <a:pt x="69" y="62"/>
                      <a:pt x="71" y="63"/>
                    </a:cubicBezTo>
                    <a:cubicBezTo>
                      <a:pt x="72" y="64"/>
                      <a:pt x="78" y="62"/>
                      <a:pt x="76" y="59"/>
                    </a:cubicBezTo>
                    <a:cubicBezTo>
                      <a:pt x="75" y="59"/>
                      <a:pt x="81" y="47"/>
                      <a:pt x="86" y="46"/>
                    </a:cubicBezTo>
                    <a:cubicBezTo>
                      <a:pt x="84" y="48"/>
                      <a:pt x="83" y="50"/>
                      <a:pt x="83" y="52"/>
                    </a:cubicBezTo>
                    <a:cubicBezTo>
                      <a:pt x="86" y="51"/>
                      <a:pt x="92" y="50"/>
                      <a:pt x="91" y="55"/>
                    </a:cubicBezTo>
                    <a:cubicBezTo>
                      <a:pt x="94" y="52"/>
                      <a:pt x="98" y="50"/>
                      <a:pt x="101" y="51"/>
                    </a:cubicBezTo>
                    <a:cubicBezTo>
                      <a:pt x="101" y="52"/>
                      <a:pt x="102" y="53"/>
                      <a:pt x="101" y="54"/>
                    </a:cubicBezTo>
                    <a:cubicBezTo>
                      <a:pt x="96" y="55"/>
                      <a:pt x="91" y="54"/>
                      <a:pt x="85" y="59"/>
                    </a:cubicBezTo>
                    <a:cubicBezTo>
                      <a:pt x="85" y="58"/>
                      <a:pt x="85" y="53"/>
                      <a:pt x="82" y="55"/>
                    </a:cubicBezTo>
                    <a:cubicBezTo>
                      <a:pt x="85" y="62"/>
                      <a:pt x="73" y="61"/>
                      <a:pt x="75" y="69"/>
                    </a:cubicBezTo>
                    <a:cubicBezTo>
                      <a:pt x="79" y="65"/>
                      <a:pt x="82" y="74"/>
                      <a:pt x="86" y="69"/>
                    </a:cubicBezTo>
                    <a:cubicBezTo>
                      <a:pt x="90" y="67"/>
                      <a:pt x="84" y="64"/>
                      <a:pt x="86" y="62"/>
                    </a:cubicBezTo>
                    <a:cubicBezTo>
                      <a:pt x="88" y="61"/>
                      <a:pt x="89" y="60"/>
                      <a:pt x="90" y="61"/>
                    </a:cubicBezTo>
                    <a:cubicBezTo>
                      <a:pt x="93" y="63"/>
                      <a:pt x="88" y="65"/>
                      <a:pt x="90" y="67"/>
                    </a:cubicBezTo>
                    <a:cubicBezTo>
                      <a:pt x="92" y="66"/>
                      <a:pt x="93" y="70"/>
                      <a:pt x="96" y="65"/>
                    </a:cubicBezTo>
                    <a:cubicBezTo>
                      <a:pt x="94" y="64"/>
                      <a:pt x="93" y="62"/>
                      <a:pt x="91" y="60"/>
                    </a:cubicBezTo>
                    <a:cubicBezTo>
                      <a:pt x="93" y="59"/>
                      <a:pt x="93" y="57"/>
                      <a:pt x="94" y="56"/>
                    </a:cubicBezTo>
                    <a:cubicBezTo>
                      <a:pt x="96" y="62"/>
                      <a:pt x="99" y="56"/>
                      <a:pt x="101" y="60"/>
                    </a:cubicBezTo>
                    <a:cubicBezTo>
                      <a:pt x="98" y="64"/>
                      <a:pt x="97" y="57"/>
                      <a:pt x="94" y="61"/>
                    </a:cubicBezTo>
                    <a:cubicBezTo>
                      <a:pt x="100" y="64"/>
                      <a:pt x="97" y="67"/>
                      <a:pt x="98" y="71"/>
                    </a:cubicBezTo>
                    <a:cubicBezTo>
                      <a:pt x="105" y="68"/>
                      <a:pt x="100" y="63"/>
                      <a:pt x="104" y="59"/>
                    </a:cubicBezTo>
                    <a:cubicBezTo>
                      <a:pt x="107" y="57"/>
                      <a:pt x="109" y="64"/>
                      <a:pt x="112" y="63"/>
                    </a:cubicBezTo>
                    <a:cubicBezTo>
                      <a:pt x="114" y="59"/>
                      <a:pt x="118" y="57"/>
                      <a:pt x="112" y="54"/>
                    </a:cubicBezTo>
                    <a:cubicBezTo>
                      <a:pt x="115" y="51"/>
                      <a:pt x="120" y="47"/>
                      <a:pt x="124" y="49"/>
                    </a:cubicBezTo>
                    <a:cubicBezTo>
                      <a:pt x="117" y="54"/>
                      <a:pt x="118" y="60"/>
                      <a:pt x="114" y="66"/>
                    </a:cubicBezTo>
                    <a:cubicBezTo>
                      <a:pt x="111" y="60"/>
                      <a:pt x="96" y="73"/>
                      <a:pt x="104" y="74"/>
                    </a:cubicBezTo>
                    <a:cubicBezTo>
                      <a:pt x="103" y="70"/>
                      <a:pt x="109" y="75"/>
                      <a:pt x="112" y="69"/>
                    </a:cubicBezTo>
                    <a:cubicBezTo>
                      <a:pt x="115" y="75"/>
                      <a:pt x="123" y="71"/>
                      <a:pt x="131" y="76"/>
                    </a:cubicBezTo>
                    <a:cubicBezTo>
                      <a:pt x="136" y="74"/>
                      <a:pt x="133" y="71"/>
                      <a:pt x="134" y="68"/>
                    </a:cubicBezTo>
                    <a:cubicBezTo>
                      <a:pt x="136" y="69"/>
                      <a:pt x="138" y="65"/>
                      <a:pt x="140" y="69"/>
                    </a:cubicBezTo>
                    <a:cubicBezTo>
                      <a:pt x="143" y="65"/>
                      <a:pt x="143" y="65"/>
                      <a:pt x="147" y="64"/>
                    </a:cubicBezTo>
                    <a:cubicBezTo>
                      <a:pt x="145" y="58"/>
                      <a:pt x="142" y="67"/>
                      <a:pt x="140" y="64"/>
                    </a:cubicBezTo>
                    <a:cubicBezTo>
                      <a:pt x="137" y="61"/>
                      <a:pt x="137" y="59"/>
                      <a:pt x="138" y="57"/>
                    </a:cubicBezTo>
                    <a:cubicBezTo>
                      <a:pt x="142" y="56"/>
                      <a:pt x="145" y="61"/>
                      <a:pt x="150" y="56"/>
                    </a:cubicBezTo>
                    <a:cubicBezTo>
                      <a:pt x="146" y="52"/>
                      <a:pt x="148" y="49"/>
                      <a:pt x="151" y="46"/>
                    </a:cubicBezTo>
                    <a:cubicBezTo>
                      <a:pt x="154" y="49"/>
                      <a:pt x="157" y="43"/>
                      <a:pt x="160" y="44"/>
                    </a:cubicBezTo>
                    <a:cubicBezTo>
                      <a:pt x="161" y="45"/>
                      <a:pt x="160" y="47"/>
                      <a:pt x="160" y="48"/>
                    </a:cubicBezTo>
                    <a:cubicBezTo>
                      <a:pt x="157" y="52"/>
                      <a:pt x="154" y="50"/>
                      <a:pt x="151" y="51"/>
                    </a:cubicBezTo>
                    <a:cubicBezTo>
                      <a:pt x="154" y="59"/>
                      <a:pt x="144" y="65"/>
                      <a:pt x="147" y="73"/>
                    </a:cubicBezTo>
                    <a:cubicBezTo>
                      <a:pt x="143" y="73"/>
                      <a:pt x="140" y="68"/>
                      <a:pt x="136" y="72"/>
                    </a:cubicBezTo>
                    <a:cubicBezTo>
                      <a:pt x="140" y="79"/>
                      <a:pt x="149" y="71"/>
                      <a:pt x="150" y="77"/>
                    </a:cubicBezTo>
                    <a:cubicBezTo>
                      <a:pt x="157" y="75"/>
                      <a:pt x="157" y="70"/>
                      <a:pt x="162" y="64"/>
                    </a:cubicBezTo>
                    <a:cubicBezTo>
                      <a:pt x="163" y="66"/>
                      <a:pt x="165" y="65"/>
                      <a:pt x="166" y="67"/>
                    </a:cubicBezTo>
                    <a:cubicBezTo>
                      <a:pt x="165" y="71"/>
                      <a:pt x="161" y="69"/>
                      <a:pt x="161" y="72"/>
                    </a:cubicBezTo>
                    <a:cubicBezTo>
                      <a:pt x="163" y="76"/>
                      <a:pt x="166" y="72"/>
                      <a:pt x="169" y="75"/>
                    </a:cubicBezTo>
                    <a:cubicBezTo>
                      <a:pt x="175" y="71"/>
                      <a:pt x="166" y="64"/>
                      <a:pt x="167" y="62"/>
                    </a:cubicBezTo>
                    <a:cubicBezTo>
                      <a:pt x="169" y="61"/>
                      <a:pt x="170" y="62"/>
                      <a:pt x="171" y="63"/>
                    </a:cubicBezTo>
                    <a:cubicBezTo>
                      <a:pt x="173" y="68"/>
                      <a:pt x="172" y="72"/>
                      <a:pt x="177" y="76"/>
                    </a:cubicBezTo>
                    <a:cubicBezTo>
                      <a:pt x="180" y="76"/>
                      <a:pt x="182" y="72"/>
                      <a:pt x="184" y="78"/>
                    </a:cubicBezTo>
                    <a:cubicBezTo>
                      <a:pt x="187" y="73"/>
                      <a:pt x="190" y="78"/>
                      <a:pt x="189" y="81"/>
                    </a:cubicBezTo>
                    <a:cubicBezTo>
                      <a:pt x="195" y="71"/>
                      <a:pt x="202" y="78"/>
                      <a:pt x="204" y="70"/>
                    </a:cubicBezTo>
                    <a:cubicBezTo>
                      <a:pt x="202" y="67"/>
                      <a:pt x="200" y="69"/>
                      <a:pt x="198" y="65"/>
                    </a:cubicBezTo>
                    <a:cubicBezTo>
                      <a:pt x="204" y="64"/>
                      <a:pt x="201" y="62"/>
                      <a:pt x="204" y="58"/>
                    </a:cubicBezTo>
                    <a:cubicBezTo>
                      <a:pt x="204" y="64"/>
                      <a:pt x="210" y="59"/>
                      <a:pt x="213" y="61"/>
                    </a:cubicBezTo>
                    <a:cubicBezTo>
                      <a:pt x="213" y="64"/>
                      <a:pt x="208" y="64"/>
                      <a:pt x="205" y="64"/>
                    </a:cubicBezTo>
                    <a:cubicBezTo>
                      <a:pt x="207" y="69"/>
                      <a:pt x="203" y="73"/>
                      <a:pt x="203" y="78"/>
                    </a:cubicBezTo>
                    <a:cubicBezTo>
                      <a:pt x="209" y="73"/>
                      <a:pt x="209" y="80"/>
                      <a:pt x="215" y="79"/>
                    </a:cubicBezTo>
                    <a:cubicBezTo>
                      <a:pt x="216" y="75"/>
                      <a:pt x="211" y="77"/>
                      <a:pt x="213" y="75"/>
                    </a:cubicBezTo>
                    <a:cubicBezTo>
                      <a:pt x="216" y="77"/>
                      <a:pt x="219" y="75"/>
                      <a:pt x="221" y="76"/>
                    </a:cubicBezTo>
                    <a:cubicBezTo>
                      <a:pt x="223" y="77"/>
                      <a:pt x="220" y="78"/>
                      <a:pt x="221" y="80"/>
                    </a:cubicBezTo>
                    <a:cubicBezTo>
                      <a:pt x="225" y="82"/>
                      <a:pt x="228" y="76"/>
                      <a:pt x="229" y="77"/>
                    </a:cubicBezTo>
                    <a:cubicBezTo>
                      <a:pt x="229" y="82"/>
                      <a:pt x="244" y="78"/>
                      <a:pt x="244" y="84"/>
                    </a:cubicBezTo>
                    <a:cubicBezTo>
                      <a:pt x="249" y="80"/>
                      <a:pt x="255" y="79"/>
                      <a:pt x="259" y="82"/>
                    </a:cubicBezTo>
                    <a:cubicBezTo>
                      <a:pt x="263" y="79"/>
                      <a:pt x="269" y="76"/>
                      <a:pt x="268" y="72"/>
                    </a:cubicBezTo>
                    <a:cubicBezTo>
                      <a:pt x="268" y="73"/>
                      <a:pt x="269" y="73"/>
                      <a:pt x="270" y="73"/>
                    </a:cubicBezTo>
                    <a:cubicBezTo>
                      <a:pt x="266" y="77"/>
                      <a:pt x="272" y="82"/>
                      <a:pt x="274" y="83"/>
                    </a:cubicBezTo>
                    <a:cubicBezTo>
                      <a:pt x="274" y="79"/>
                      <a:pt x="284" y="87"/>
                      <a:pt x="284" y="79"/>
                    </a:cubicBezTo>
                    <a:cubicBezTo>
                      <a:pt x="289" y="84"/>
                      <a:pt x="296" y="83"/>
                      <a:pt x="302" y="82"/>
                    </a:cubicBezTo>
                    <a:cubicBezTo>
                      <a:pt x="300" y="78"/>
                      <a:pt x="296" y="79"/>
                      <a:pt x="299" y="75"/>
                    </a:cubicBezTo>
                    <a:cubicBezTo>
                      <a:pt x="298" y="81"/>
                      <a:pt x="304" y="77"/>
                      <a:pt x="306" y="77"/>
                    </a:cubicBezTo>
                    <a:cubicBezTo>
                      <a:pt x="303" y="84"/>
                      <a:pt x="321" y="74"/>
                      <a:pt x="318" y="84"/>
                    </a:cubicBezTo>
                    <a:cubicBezTo>
                      <a:pt x="314" y="77"/>
                      <a:pt x="310" y="84"/>
                      <a:pt x="305" y="83"/>
                    </a:cubicBezTo>
                    <a:cubicBezTo>
                      <a:pt x="305" y="84"/>
                      <a:pt x="306" y="84"/>
                      <a:pt x="305" y="85"/>
                    </a:cubicBezTo>
                    <a:cubicBezTo>
                      <a:pt x="305" y="86"/>
                      <a:pt x="305" y="87"/>
                      <a:pt x="305" y="88"/>
                    </a:cubicBezTo>
                    <a:cubicBezTo>
                      <a:pt x="312" y="84"/>
                      <a:pt x="317" y="85"/>
                      <a:pt x="327" y="86"/>
                    </a:cubicBezTo>
                    <a:cubicBezTo>
                      <a:pt x="337" y="86"/>
                      <a:pt x="354" y="90"/>
                      <a:pt x="362" y="87"/>
                    </a:cubicBezTo>
                    <a:cubicBezTo>
                      <a:pt x="364" y="86"/>
                      <a:pt x="364" y="86"/>
                      <a:pt x="364" y="85"/>
                    </a:cubicBezTo>
                    <a:cubicBezTo>
                      <a:pt x="363" y="84"/>
                      <a:pt x="364" y="84"/>
                      <a:pt x="364" y="85"/>
                    </a:cubicBezTo>
                    <a:cubicBezTo>
                      <a:pt x="364" y="85"/>
                      <a:pt x="365" y="86"/>
                      <a:pt x="365" y="86"/>
                    </a:cubicBezTo>
                    <a:cubicBezTo>
                      <a:pt x="372" y="93"/>
                      <a:pt x="389" y="81"/>
                      <a:pt x="387" y="91"/>
                    </a:cubicBezTo>
                    <a:cubicBezTo>
                      <a:pt x="387" y="87"/>
                      <a:pt x="400" y="85"/>
                      <a:pt x="399" y="90"/>
                    </a:cubicBezTo>
                    <a:cubicBezTo>
                      <a:pt x="413" y="85"/>
                      <a:pt x="426" y="87"/>
                      <a:pt x="439" y="90"/>
                    </a:cubicBezTo>
                    <a:cubicBezTo>
                      <a:pt x="448" y="88"/>
                      <a:pt x="461" y="85"/>
                      <a:pt x="465" y="91"/>
                    </a:cubicBezTo>
                    <a:cubicBezTo>
                      <a:pt x="464" y="90"/>
                      <a:pt x="465" y="89"/>
                      <a:pt x="466" y="87"/>
                    </a:cubicBezTo>
                    <a:cubicBezTo>
                      <a:pt x="481" y="89"/>
                      <a:pt x="505" y="89"/>
                      <a:pt x="524" y="92"/>
                    </a:cubicBezTo>
                    <a:cubicBezTo>
                      <a:pt x="539" y="86"/>
                      <a:pt x="551" y="95"/>
                      <a:pt x="566" y="89"/>
                    </a:cubicBezTo>
                    <a:cubicBezTo>
                      <a:pt x="569" y="91"/>
                      <a:pt x="572" y="89"/>
                      <a:pt x="575" y="93"/>
                    </a:cubicBezTo>
                    <a:cubicBezTo>
                      <a:pt x="588" y="85"/>
                      <a:pt x="600" y="94"/>
                      <a:pt x="614" y="87"/>
                    </a:cubicBezTo>
                    <a:cubicBezTo>
                      <a:pt x="615" y="88"/>
                      <a:pt x="616" y="90"/>
                      <a:pt x="616" y="91"/>
                    </a:cubicBezTo>
                    <a:cubicBezTo>
                      <a:pt x="625" y="89"/>
                      <a:pt x="634" y="85"/>
                      <a:pt x="641" y="86"/>
                    </a:cubicBezTo>
                    <a:cubicBezTo>
                      <a:pt x="643" y="86"/>
                      <a:pt x="646" y="89"/>
                      <a:pt x="648" y="89"/>
                    </a:cubicBezTo>
                    <a:cubicBezTo>
                      <a:pt x="652" y="89"/>
                      <a:pt x="655" y="84"/>
                      <a:pt x="659" y="85"/>
                    </a:cubicBezTo>
                    <a:cubicBezTo>
                      <a:pt x="661" y="85"/>
                      <a:pt x="662" y="88"/>
                      <a:pt x="665" y="87"/>
                    </a:cubicBezTo>
                    <a:cubicBezTo>
                      <a:pt x="669" y="87"/>
                      <a:pt x="669" y="86"/>
                      <a:pt x="675" y="85"/>
                    </a:cubicBezTo>
                    <a:cubicBezTo>
                      <a:pt x="687" y="81"/>
                      <a:pt x="703" y="89"/>
                      <a:pt x="708" y="79"/>
                    </a:cubicBezTo>
                    <a:cubicBezTo>
                      <a:pt x="708" y="81"/>
                      <a:pt x="709" y="82"/>
                      <a:pt x="712" y="83"/>
                    </a:cubicBezTo>
                    <a:cubicBezTo>
                      <a:pt x="715" y="79"/>
                      <a:pt x="717" y="79"/>
                      <a:pt x="721" y="74"/>
                    </a:cubicBezTo>
                    <a:cubicBezTo>
                      <a:pt x="722" y="77"/>
                      <a:pt x="720" y="79"/>
                      <a:pt x="721" y="81"/>
                    </a:cubicBezTo>
                    <a:cubicBezTo>
                      <a:pt x="728" y="77"/>
                      <a:pt x="735" y="72"/>
                      <a:pt x="736" y="64"/>
                    </a:cubicBezTo>
                    <a:cubicBezTo>
                      <a:pt x="742" y="66"/>
                      <a:pt x="744" y="59"/>
                      <a:pt x="748" y="58"/>
                    </a:cubicBezTo>
                    <a:cubicBezTo>
                      <a:pt x="745" y="56"/>
                      <a:pt x="748" y="50"/>
                      <a:pt x="743" y="51"/>
                    </a:cubicBezTo>
                    <a:cubicBezTo>
                      <a:pt x="742" y="55"/>
                      <a:pt x="745" y="56"/>
                      <a:pt x="744" y="58"/>
                    </a:cubicBezTo>
                    <a:cubicBezTo>
                      <a:pt x="740" y="59"/>
                      <a:pt x="732" y="63"/>
                      <a:pt x="732" y="56"/>
                    </a:cubicBezTo>
                    <a:cubicBezTo>
                      <a:pt x="731" y="61"/>
                      <a:pt x="726" y="59"/>
                      <a:pt x="726" y="62"/>
                    </a:cubicBezTo>
                    <a:cubicBezTo>
                      <a:pt x="733" y="58"/>
                      <a:pt x="727" y="71"/>
                      <a:pt x="730" y="69"/>
                    </a:cubicBezTo>
                    <a:cubicBezTo>
                      <a:pt x="732" y="68"/>
                      <a:pt x="729" y="62"/>
                      <a:pt x="732" y="65"/>
                    </a:cubicBezTo>
                    <a:cubicBezTo>
                      <a:pt x="733" y="68"/>
                      <a:pt x="731" y="70"/>
                      <a:pt x="728" y="72"/>
                    </a:cubicBezTo>
                    <a:cubicBezTo>
                      <a:pt x="727" y="66"/>
                      <a:pt x="723" y="75"/>
                      <a:pt x="721" y="72"/>
                    </a:cubicBezTo>
                    <a:cubicBezTo>
                      <a:pt x="721" y="71"/>
                      <a:pt x="720" y="70"/>
                      <a:pt x="719" y="70"/>
                    </a:cubicBezTo>
                    <a:cubicBezTo>
                      <a:pt x="726" y="65"/>
                      <a:pt x="720" y="62"/>
                      <a:pt x="725" y="56"/>
                    </a:cubicBezTo>
                    <a:cubicBezTo>
                      <a:pt x="732" y="58"/>
                      <a:pt x="730" y="47"/>
                      <a:pt x="736" y="53"/>
                    </a:cubicBezTo>
                    <a:cubicBezTo>
                      <a:pt x="737" y="50"/>
                      <a:pt x="746" y="41"/>
                      <a:pt x="739" y="40"/>
                    </a:cubicBezTo>
                    <a:cubicBezTo>
                      <a:pt x="741" y="41"/>
                      <a:pt x="734" y="48"/>
                      <a:pt x="733" y="43"/>
                    </a:cubicBezTo>
                    <a:cubicBezTo>
                      <a:pt x="729" y="46"/>
                      <a:pt x="726" y="58"/>
                      <a:pt x="720" y="51"/>
                    </a:cubicBezTo>
                    <a:cubicBezTo>
                      <a:pt x="722" y="47"/>
                      <a:pt x="723" y="47"/>
                      <a:pt x="727" y="47"/>
                    </a:cubicBezTo>
                    <a:cubicBezTo>
                      <a:pt x="723" y="44"/>
                      <a:pt x="729" y="42"/>
                      <a:pt x="728" y="39"/>
                    </a:cubicBezTo>
                    <a:cubicBezTo>
                      <a:pt x="724" y="39"/>
                      <a:pt x="725" y="30"/>
                      <a:pt x="730" y="27"/>
                    </a:cubicBezTo>
                    <a:cubicBezTo>
                      <a:pt x="731" y="29"/>
                      <a:pt x="732" y="30"/>
                      <a:pt x="733" y="32"/>
                    </a:cubicBezTo>
                    <a:cubicBezTo>
                      <a:pt x="734" y="31"/>
                      <a:pt x="735" y="31"/>
                      <a:pt x="736" y="30"/>
                    </a:cubicBezTo>
                    <a:cubicBezTo>
                      <a:pt x="737" y="29"/>
                      <a:pt x="736" y="27"/>
                      <a:pt x="736" y="26"/>
                    </a:cubicBezTo>
                    <a:cubicBezTo>
                      <a:pt x="735" y="27"/>
                      <a:pt x="733" y="28"/>
                      <a:pt x="732" y="26"/>
                    </a:cubicBezTo>
                    <a:cubicBezTo>
                      <a:pt x="734" y="22"/>
                      <a:pt x="738" y="21"/>
                      <a:pt x="736" y="17"/>
                    </a:cubicBezTo>
                    <a:cubicBezTo>
                      <a:pt x="733" y="19"/>
                      <a:pt x="734" y="21"/>
                      <a:pt x="730" y="23"/>
                    </a:cubicBezTo>
                    <a:cubicBezTo>
                      <a:pt x="724" y="22"/>
                      <a:pt x="725" y="19"/>
                      <a:pt x="724" y="13"/>
                    </a:cubicBezTo>
                    <a:cubicBezTo>
                      <a:pt x="728" y="14"/>
                      <a:pt x="731" y="16"/>
                      <a:pt x="735" y="14"/>
                    </a:cubicBezTo>
                    <a:cubicBezTo>
                      <a:pt x="732" y="10"/>
                      <a:pt x="725" y="13"/>
                      <a:pt x="725" y="7"/>
                    </a:cubicBezTo>
                    <a:cubicBezTo>
                      <a:pt x="723" y="9"/>
                      <a:pt x="723" y="10"/>
                      <a:pt x="723" y="11"/>
                    </a:cubicBezTo>
                    <a:cubicBezTo>
                      <a:pt x="715" y="0"/>
                      <a:pt x="704" y="15"/>
                      <a:pt x="697" y="8"/>
                    </a:cubicBezTo>
                    <a:cubicBezTo>
                      <a:pt x="692" y="9"/>
                      <a:pt x="697" y="17"/>
                      <a:pt x="693" y="15"/>
                    </a:cubicBezTo>
                    <a:cubicBezTo>
                      <a:pt x="696" y="11"/>
                      <a:pt x="689" y="17"/>
                      <a:pt x="689" y="12"/>
                    </a:cubicBezTo>
                    <a:cubicBezTo>
                      <a:pt x="692" y="10"/>
                      <a:pt x="695" y="8"/>
                      <a:pt x="693" y="6"/>
                    </a:cubicBezTo>
                    <a:cubicBezTo>
                      <a:pt x="687" y="9"/>
                      <a:pt x="689" y="7"/>
                      <a:pt x="689" y="10"/>
                    </a:cubicBezTo>
                    <a:cubicBezTo>
                      <a:pt x="684" y="9"/>
                      <a:pt x="676" y="11"/>
                      <a:pt x="674" y="13"/>
                    </a:cubicBezTo>
                    <a:cubicBezTo>
                      <a:pt x="672" y="12"/>
                      <a:pt x="672" y="10"/>
                      <a:pt x="672" y="9"/>
                    </a:cubicBezTo>
                    <a:cubicBezTo>
                      <a:pt x="668" y="10"/>
                      <a:pt x="664" y="10"/>
                      <a:pt x="660" y="10"/>
                    </a:cubicBezTo>
                    <a:cubicBezTo>
                      <a:pt x="661" y="11"/>
                      <a:pt x="658" y="13"/>
                      <a:pt x="658" y="15"/>
                    </a:cubicBezTo>
                    <a:cubicBezTo>
                      <a:pt x="658" y="8"/>
                      <a:pt x="656" y="16"/>
                      <a:pt x="654" y="14"/>
                    </a:cubicBezTo>
                    <a:cubicBezTo>
                      <a:pt x="654" y="13"/>
                      <a:pt x="653" y="13"/>
                      <a:pt x="652" y="12"/>
                    </a:cubicBezTo>
                    <a:cubicBezTo>
                      <a:pt x="654" y="11"/>
                      <a:pt x="655" y="12"/>
                      <a:pt x="657" y="10"/>
                    </a:cubicBezTo>
                    <a:cubicBezTo>
                      <a:pt x="653" y="8"/>
                      <a:pt x="643" y="5"/>
                      <a:pt x="644" y="13"/>
                    </a:cubicBezTo>
                    <a:cubicBezTo>
                      <a:pt x="645" y="12"/>
                      <a:pt x="648" y="11"/>
                      <a:pt x="646" y="13"/>
                    </a:cubicBezTo>
                    <a:cubicBezTo>
                      <a:pt x="642" y="15"/>
                      <a:pt x="644" y="12"/>
                      <a:pt x="642" y="9"/>
                    </a:cubicBezTo>
                    <a:cubicBezTo>
                      <a:pt x="638" y="11"/>
                      <a:pt x="631" y="8"/>
                      <a:pt x="630" y="13"/>
                    </a:cubicBezTo>
                    <a:cubicBezTo>
                      <a:pt x="626" y="9"/>
                      <a:pt x="618" y="13"/>
                      <a:pt x="622" y="8"/>
                    </a:cubicBezTo>
                    <a:cubicBezTo>
                      <a:pt x="621" y="9"/>
                      <a:pt x="620" y="8"/>
                      <a:pt x="620" y="7"/>
                    </a:cubicBezTo>
                    <a:cubicBezTo>
                      <a:pt x="617" y="8"/>
                      <a:pt x="619" y="10"/>
                      <a:pt x="618" y="12"/>
                    </a:cubicBezTo>
                    <a:cubicBezTo>
                      <a:pt x="617" y="10"/>
                      <a:pt x="615" y="12"/>
                      <a:pt x="614" y="11"/>
                    </a:cubicBezTo>
                    <a:cubicBezTo>
                      <a:pt x="616" y="10"/>
                      <a:pt x="618" y="8"/>
                      <a:pt x="616" y="6"/>
                    </a:cubicBezTo>
                    <a:cubicBezTo>
                      <a:pt x="611" y="7"/>
                      <a:pt x="607" y="11"/>
                      <a:pt x="600" y="9"/>
                    </a:cubicBezTo>
                    <a:cubicBezTo>
                      <a:pt x="601" y="9"/>
                      <a:pt x="607" y="9"/>
                      <a:pt x="604" y="6"/>
                    </a:cubicBezTo>
                    <a:cubicBezTo>
                      <a:pt x="601" y="6"/>
                      <a:pt x="595" y="6"/>
                      <a:pt x="594" y="11"/>
                    </a:cubicBezTo>
                    <a:cubicBezTo>
                      <a:pt x="589" y="4"/>
                      <a:pt x="584" y="11"/>
                      <a:pt x="580" y="12"/>
                    </a:cubicBezTo>
                    <a:cubicBezTo>
                      <a:pt x="582" y="11"/>
                      <a:pt x="583" y="9"/>
                      <a:pt x="582" y="7"/>
                    </a:cubicBezTo>
                    <a:cubicBezTo>
                      <a:pt x="578" y="12"/>
                      <a:pt x="581" y="4"/>
                      <a:pt x="578" y="7"/>
                    </a:cubicBezTo>
                    <a:cubicBezTo>
                      <a:pt x="576" y="11"/>
                      <a:pt x="574" y="9"/>
                      <a:pt x="571" y="7"/>
                    </a:cubicBezTo>
                    <a:cubicBezTo>
                      <a:pt x="566" y="14"/>
                      <a:pt x="564" y="5"/>
                      <a:pt x="559" y="11"/>
                    </a:cubicBezTo>
                    <a:close/>
                    <a:moveTo>
                      <a:pt x="231" y="32"/>
                    </a:moveTo>
                    <a:cubicBezTo>
                      <a:pt x="227" y="31"/>
                      <a:pt x="230" y="31"/>
                      <a:pt x="227" y="28"/>
                    </a:cubicBezTo>
                    <a:cubicBezTo>
                      <a:pt x="231" y="24"/>
                      <a:pt x="236" y="30"/>
                      <a:pt x="231" y="32"/>
                    </a:cubicBezTo>
                    <a:close/>
                    <a:moveTo>
                      <a:pt x="231" y="21"/>
                    </a:moveTo>
                    <a:cubicBezTo>
                      <a:pt x="230" y="21"/>
                      <a:pt x="222" y="23"/>
                      <a:pt x="227" y="23"/>
                    </a:cubicBezTo>
                    <a:cubicBezTo>
                      <a:pt x="228" y="25"/>
                      <a:pt x="222" y="25"/>
                      <a:pt x="221" y="22"/>
                    </a:cubicBezTo>
                    <a:cubicBezTo>
                      <a:pt x="224" y="23"/>
                      <a:pt x="228" y="16"/>
                      <a:pt x="231" y="21"/>
                    </a:cubicBezTo>
                    <a:close/>
                    <a:moveTo>
                      <a:pt x="201" y="36"/>
                    </a:moveTo>
                    <a:cubicBezTo>
                      <a:pt x="201" y="32"/>
                      <a:pt x="207" y="22"/>
                      <a:pt x="209" y="30"/>
                    </a:cubicBezTo>
                    <a:cubicBezTo>
                      <a:pt x="203" y="27"/>
                      <a:pt x="206" y="33"/>
                      <a:pt x="201" y="36"/>
                    </a:cubicBezTo>
                    <a:close/>
                    <a:moveTo>
                      <a:pt x="211" y="26"/>
                    </a:moveTo>
                    <a:cubicBezTo>
                      <a:pt x="213" y="25"/>
                      <a:pt x="213" y="26"/>
                      <a:pt x="212" y="27"/>
                    </a:cubicBezTo>
                    <a:cubicBezTo>
                      <a:pt x="217" y="29"/>
                      <a:pt x="212" y="22"/>
                      <a:pt x="217" y="23"/>
                    </a:cubicBezTo>
                    <a:cubicBezTo>
                      <a:pt x="216" y="26"/>
                      <a:pt x="217" y="30"/>
                      <a:pt x="213" y="32"/>
                    </a:cubicBezTo>
                    <a:cubicBezTo>
                      <a:pt x="212" y="30"/>
                      <a:pt x="212" y="28"/>
                      <a:pt x="211" y="26"/>
                    </a:cubicBezTo>
                    <a:close/>
                    <a:moveTo>
                      <a:pt x="217" y="16"/>
                    </a:moveTo>
                    <a:cubicBezTo>
                      <a:pt x="216" y="19"/>
                      <a:pt x="217" y="19"/>
                      <a:pt x="219" y="18"/>
                    </a:cubicBezTo>
                    <a:cubicBezTo>
                      <a:pt x="220" y="19"/>
                      <a:pt x="219" y="20"/>
                      <a:pt x="220" y="21"/>
                    </a:cubicBezTo>
                    <a:cubicBezTo>
                      <a:pt x="219" y="21"/>
                      <a:pt x="219" y="22"/>
                      <a:pt x="218" y="23"/>
                    </a:cubicBezTo>
                    <a:cubicBezTo>
                      <a:pt x="216" y="20"/>
                      <a:pt x="215" y="21"/>
                      <a:pt x="213" y="19"/>
                    </a:cubicBezTo>
                    <a:cubicBezTo>
                      <a:pt x="214" y="18"/>
                      <a:pt x="215" y="17"/>
                      <a:pt x="217" y="16"/>
                    </a:cubicBezTo>
                    <a:close/>
                    <a:moveTo>
                      <a:pt x="196" y="25"/>
                    </a:moveTo>
                    <a:cubicBezTo>
                      <a:pt x="193" y="27"/>
                      <a:pt x="196" y="29"/>
                      <a:pt x="195" y="31"/>
                    </a:cubicBezTo>
                    <a:cubicBezTo>
                      <a:pt x="193" y="27"/>
                      <a:pt x="186" y="16"/>
                      <a:pt x="180" y="21"/>
                    </a:cubicBezTo>
                    <a:cubicBezTo>
                      <a:pt x="177" y="18"/>
                      <a:pt x="187" y="17"/>
                      <a:pt x="184" y="14"/>
                    </a:cubicBezTo>
                    <a:cubicBezTo>
                      <a:pt x="187" y="17"/>
                      <a:pt x="191" y="19"/>
                      <a:pt x="196" y="25"/>
                    </a:cubicBezTo>
                    <a:close/>
                    <a:moveTo>
                      <a:pt x="181" y="31"/>
                    </a:moveTo>
                    <a:cubicBezTo>
                      <a:pt x="181" y="30"/>
                      <a:pt x="180" y="28"/>
                      <a:pt x="179" y="26"/>
                    </a:cubicBezTo>
                    <a:cubicBezTo>
                      <a:pt x="180" y="26"/>
                      <a:pt x="182" y="25"/>
                      <a:pt x="184" y="24"/>
                    </a:cubicBezTo>
                    <a:cubicBezTo>
                      <a:pt x="187" y="27"/>
                      <a:pt x="184" y="29"/>
                      <a:pt x="181" y="31"/>
                    </a:cubicBezTo>
                    <a:close/>
                    <a:moveTo>
                      <a:pt x="184" y="11"/>
                    </a:moveTo>
                    <a:cubicBezTo>
                      <a:pt x="181" y="15"/>
                      <a:pt x="179" y="12"/>
                      <a:pt x="177" y="15"/>
                    </a:cubicBezTo>
                    <a:cubicBezTo>
                      <a:pt x="172" y="11"/>
                      <a:pt x="183" y="10"/>
                      <a:pt x="180" y="7"/>
                    </a:cubicBezTo>
                    <a:cubicBezTo>
                      <a:pt x="184" y="5"/>
                      <a:pt x="181" y="10"/>
                      <a:pt x="184" y="11"/>
                    </a:cubicBezTo>
                    <a:close/>
                    <a:moveTo>
                      <a:pt x="88" y="30"/>
                    </a:moveTo>
                    <a:cubicBezTo>
                      <a:pt x="87" y="25"/>
                      <a:pt x="93" y="22"/>
                      <a:pt x="97" y="18"/>
                    </a:cubicBezTo>
                    <a:cubicBezTo>
                      <a:pt x="96" y="17"/>
                      <a:pt x="95" y="16"/>
                      <a:pt x="95" y="16"/>
                    </a:cubicBezTo>
                    <a:cubicBezTo>
                      <a:pt x="101" y="18"/>
                      <a:pt x="102" y="25"/>
                      <a:pt x="88" y="30"/>
                    </a:cubicBezTo>
                    <a:close/>
                    <a:moveTo>
                      <a:pt x="74" y="17"/>
                    </a:moveTo>
                    <a:cubicBezTo>
                      <a:pt x="79" y="24"/>
                      <a:pt x="80" y="13"/>
                      <a:pt x="85" y="18"/>
                    </a:cubicBezTo>
                    <a:cubicBezTo>
                      <a:pt x="87" y="24"/>
                      <a:pt x="81" y="35"/>
                      <a:pt x="85" y="38"/>
                    </a:cubicBezTo>
                    <a:cubicBezTo>
                      <a:pt x="86" y="42"/>
                      <a:pt x="80" y="37"/>
                      <a:pt x="79" y="39"/>
                    </a:cubicBezTo>
                    <a:cubicBezTo>
                      <a:pt x="78" y="34"/>
                      <a:pt x="81" y="30"/>
                      <a:pt x="82" y="25"/>
                    </a:cubicBezTo>
                    <a:cubicBezTo>
                      <a:pt x="78" y="21"/>
                      <a:pt x="71" y="28"/>
                      <a:pt x="66" y="23"/>
                    </a:cubicBezTo>
                    <a:cubicBezTo>
                      <a:pt x="69" y="21"/>
                      <a:pt x="72" y="19"/>
                      <a:pt x="74" y="17"/>
                    </a:cubicBezTo>
                    <a:close/>
                    <a:moveTo>
                      <a:pt x="48" y="23"/>
                    </a:moveTo>
                    <a:cubicBezTo>
                      <a:pt x="52" y="17"/>
                      <a:pt x="55" y="22"/>
                      <a:pt x="59" y="18"/>
                    </a:cubicBezTo>
                    <a:cubicBezTo>
                      <a:pt x="56" y="23"/>
                      <a:pt x="53" y="27"/>
                      <a:pt x="51" y="32"/>
                    </a:cubicBezTo>
                    <a:cubicBezTo>
                      <a:pt x="50" y="29"/>
                      <a:pt x="50" y="26"/>
                      <a:pt x="48" y="23"/>
                    </a:cubicBezTo>
                    <a:close/>
                    <a:moveTo>
                      <a:pt x="54" y="40"/>
                    </a:moveTo>
                    <a:cubicBezTo>
                      <a:pt x="56" y="40"/>
                      <a:pt x="58" y="40"/>
                      <a:pt x="59" y="40"/>
                    </a:cubicBezTo>
                    <a:cubicBezTo>
                      <a:pt x="57" y="51"/>
                      <a:pt x="48" y="41"/>
                      <a:pt x="46" y="36"/>
                    </a:cubicBezTo>
                    <a:cubicBezTo>
                      <a:pt x="55" y="39"/>
                      <a:pt x="57" y="20"/>
                      <a:pt x="66" y="25"/>
                    </a:cubicBezTo>
                    <a:cubicBezTo>
                      <a:pt x="63" y="28"/>
                      <a:pt x="64" y="34"/>
                      <a:pt x="58" y="33"/>
                    </a:cubicBezTo>
                    <a:cubicBezTo>
                      <a:pt x="61" y="36"/>
                      <a:pt x="64" y="37"/>
                      <a:pt x="68" y="35"/>
                    </a:cubicBezTo>
                    <a:cubicBezTo>
                      <a:pt x="71" y="32"/>
                      <a:pt x="65" y="34"/>
                      <a:pt x="65" y="30"/>
                    </a:cubicBezTo>
                    <a:cubicBezTo>
                      <a:pt x="67" y="31"/>
                      <a:pt x="71" y="28"/>
                      <a:pt x="74" y="28"/>
                    </a:cubicBezTo>
                    <a:cubicBezTo>
                      <a:pt x="78" y="32"/>
                      <a:pt x="68" y="34"/>
                      <a:pt x="71" y="38"/>
                    </a:cubicBezTo>
                    <a:cubicBezTo>
                      <a:pt x="66" y="38"/>
                      <a:pt x="57" y="41"/>
                      <a:pt x="56" y="35"/>
                    </a:cubicBezTo>
                    <a:cubicBezTo>
                      <a:pt x="55" y="37"/>
                      <a:pt x="56" y="39"/>
                      <a:pt x="54" y="40"/>
                    </a:cubicBezTo>
                    <a:close/>
                    <a:moveTo>
                      <a:pt x="61" y="55"/>
                    </a:moveTo>
                    <a:cubicBezTo>
                      <a:pt x="59" y="55"/>
                      <a:pt x="57" y="53"/>
                      <a:pt x="56" y="51"/>
                    </a:cubicBezTo>
                    <a:cubicBezTo>
                      <a:pt x="63" y="47"/>
                      <a:pt x="63" y="47"/>
                      <a:pt x="64" y="41"/>
                    </a:cubicBezTo>
                    <a:cubicBezTo>
                      <a:pt x="68" y="42"/>
                      <a:pt x="66" y="45"/>
                      <a:pt x="70" y="48"/>
                    </a:cubicBezTo>
                    <a:cubicBezTo>
                      <a:pt x="72" y="45"/>
                      <a:pt x="71" y="41"/>
                      <a:pt x="76" y="38"/>
                    </a:cubicBezTo>
                    <a:cubicBezTo>
                      <a:pt x="76" y="40"/>
                      <a:pt x="77" y="42"/>
                      <a:pt x="79" y="44"/>
                    </a:cubicBezTo>
                    <a:cubicBezTo>
                      <a:pt x="73" y="47"/>
                      <a:pt x="76" y="52"/>
                      <a:pt x="67" y="56"/>
                    </a:cubicBezTo>
                    <a:cubicBezTo>
                      <a:pt x="65" y="54"/>
                      <a:pt x="66" y="52"/>
                      <a:pt x="64" y="50"/>
                    </a:cubicBezTo>
                    <a:cubicBezTo>
                      <a:pt x="62" y="52"/>
                      <a:pt x="63" y="54"/>
                      <a:pt x="61" y="55"/>
                    </a:cubicBezTo>
                    <a:close/>
                    <a:moveTo>
                      <a:pt x="60" y="68"/>
                    </a:moveTo>
                    <a:cubicBezTo>
                      <a:pt x="56" y="66"/>
                      <a:pt x="58" y="66"/>
                      <a:pt x="55" y="61"/>
                    </a:cubicBezTo>
                    <a:cubicBezTo>
                      <a:pt x="57" y="60"/>
                      <a:pt x="58" y="59"/>
                      <a:pt x="60" y="57"/>
                    </a:cubicBezTo>
                    <a:cubicBezTo>
                      <a:pt x="60" y="59"/>
                      <a:pt x="61" y="62"/>
                      <a:pt x="63" y="60"/>
                    </a:cubicBezTo>
                    <a:cubicBezTo>
                      <a:pt x="61" y="62"/>
                      <a:pt x="62" y="64"/>
                      <a:pt x="60" y="68"/>
                    </a:cubicBezTo>
                    <a:close/>
                    <a:moveTo>
                      <a:pt x="95" y="48"/>
                    </a:moveTo>
                    <a:cubicBezTo>
                      <a:pt x="92" y="46"/>
                      <a:pt x="96" y="44"/>
                      <a:pt x="96" y="42"/>
                    </a:cubicBezTo>
                    <a:cubicBezTo>
                      <a:pt x="91" y="39"/>
                      <a:pt x="92" y="44"/>
                      <a:pt x="88" y="46"/>
                    </a:cubicBezTo>
                    <a:cubicBezTo>
                      <a:pt x="87" y="45"/>
                      <a:pt x="86" y="43"/>
                      <a:pt x="85" y="42"/>
                    </a:cubicBezTo>
                    <a:cubicBezTo>
                      <a:pt x="96" y="36"/>
                      <a:pt x="95" y="29"/>
                      <a:pt x="107" y="20"/>
                    </a:cubicBezTo>
                    <a:cubicBezTo>
                      <a:pt x="111" y="23"/>
                      <a:pt x="104" y="32"/>
                      <a:pt x="100" y="27"/>
                    </a:cubicBezTo>
                    <a:cubicBezTo>
                      <a:pt x="100" y="32"/>
                      <a:pt x="99" y="35"/>
                      <a:pt x="101" y="40"/>
                    </a:cubicBezTo>
                    <a:cubicBezTo>
                      <a:pt x="95" y="42"/>
                      <a:pt x="100" y="46"/>
                      <a:pt x="95" y="48"/>
                    </a:cubicBezTo>
                    <a:close/>
                    <a:moveTo>
                      <a:pt x="104" y="52"/>
                    </a:moveTo>
                    <a:cubicBezTo>
                      <a:pt x="105" y="51"/>
                      <a:pt x="107" y="49"/>
                      <a:pt x="109" y="48"/>
                    </a:cubicBezTo>
                    <a:cubicBezTo>
                      <a:pt x="111" y="50"/>
                      <a:pt x="111" y="51"/>
                      <a:pt x="112" y="53"/>
                    </a:cubicBezTo>
                    <a:cubicBezTo>
                      <a:pt x="109" y="55"/>
                      <a:pt x="106" y="55"/>
                      <a:pt x="104" y="52"/>
                    </a:cubicBezTo>
                    <a:close/>
                    <a:moveTo>
                      <a:pt x="127" y="45"/>
                    </a:moveTo>
                    <a:cubicBezTo>
                      <a:pt x="124" y="42"/>
                      <a:pt x="126" y="39"/>
                      <a:pt x="127" y="36"/>
                    </a:cubicBezTo>
                    <a:cubicBezTo>
                      <a:pt x="124" y="36"/>
                      <a:pt x="121" y="35"/>
                      <a:pt x="119" y="35"/>
                    </a:cubicBezTo>
                    <a:cubicBezTo>
                      <a:pt x="117" y="37"/>
                      <a:pt x="119" y="40"/>
                      <a:pt x="115" y="39"/>
                    </a:cubicBezTo>
                    <a:cubicBezTo>
                      <a:pt x="114" y="38"/>
                      <a:pt x="118" y="36"/>
                      <a:pt x="117" y="35"/>
                    </a:cubicBezTo>
                    <a:cubicBezTo>
                      <a:pt x="116" y="32"/>
                      <a:pt x="113" y="35"/>
                      <a:pt x="112" y="33"/>
                    </a:cubicBezTo>
                    <a:cubicBezTo>
                      <a:pt x="113" y="35"/>
                      <a:pt x="113" y="50"/>
                      <a:pt x="105" y="44"/>
                    </a:cubicBezTo>
                    <a:cubicBezTo>
                      <a:pt x="108" y="43"/>
                      <a:pt x="106" y="40"/>
                      <a:pt x="109" y="39"/>
                    </a:cubicBezTo>
                    <a:cubicBezTo>
                      <a:pt x="107" y="38"/>
                      <a:pt x="105" y="37"/>
                      <a:pt x="103" y="38"/>
                    </a:cubicBezTo>
                    <a:cubicBezTo>
                      <a:pt x="106" y="25"/>
                      <a:pt x="120" y="33"/>
                      <a:pt x="128" y="31"/>
                    </a:cubicBezTo>
                    <a:cubicBezTo>
                      <a:pt x="132" y="36"/>
                      <a:pt x="133" y="41"/>
                      <a:pt x="127" y="45"/>
                    </a:cubicBezTo>
                    <a:close/>
                    <a:moveTo>
                      <a:pt x="132" y="31"/>
                    </a:moveTo>
                    <a:cubicBezTo>
                      <a:pt x="140" y="27"/>
                      <a:pt x="141" y="24"/>
                      <a:pt x="145" y="22"/>
                    </a:cubicBezTo>
                    <a:cubicBezTo>
                      <a:pt x="146" y="25"/>
                      <a:pt x="143" y="34"/>
                      <a:pt x="139" y="30"/>
                    </a:cubicBezTo>
                    <a:cubicBezTo>
                      <a:pt x="134" y="34"/>
                      <a:pt x="139" y="39"/>
                      <a:pt x="136" y="43"/>
                    </a:cubicBezTo>
                    <a:cubicBezTo>
                      <a:pt x="133" y="39"/>
                      <a:pt x="135" y="35"/>
                      <a:pt x="132" y="31"/>
                    </a:cubicBezTo>
                    <a:close/>
                    <a:moveTo>
                      <a:pt x="155" y="26"/>
                    </a:moveTo>
                    <a:cubicBezTo>
                      <a:pt x="161" y="26"/>
                      <a:pt x="164" y="21"/>
                      <a:pt x="171" y="23"/>
                    </a:cubicBezTo>
                    <a:cubicBezTo>
                      <a:pt x="172" y="26"/>
                      <a:pt x="172" y="33"/>
                      <a:pt x="168" y="33"/>
                    </a:cubicBezTo>
                    <a:cubicBezTo>
                      <a:pt x="164" y="30"/>
                      <a:pt x="170" y="28"/>
                      <a:pt x="168" y="26"/>
                    </a:cubicBezTo>
                    <a:cubicBezTo>
                      <a:pt x="167" y="25"/>
                      <a:pt x="166" y="25"/>
                      <a:pt x="165" y="24"/>
                    </a:cubicBezTo>
                    <a:cubicBezTo>
                      <a:pt x="162" y="28"/>
                      <a:pt x="162" y="31"/>
                      <a:pt x="158" y="35"/>
                    </a:cubicBezTo>
                    <a:cubicBezTo>
                      <a:pt x="154" y="31"/>
                      <a:pt x="159" y="29"/>
                      <a:pt x="155" y="26"/>
                    </a:cubicBezTo>
                    <a:close/>
                    <a:moveTo>
                      <a:pt x="149" y="42"/>
                    </a:moveTo>
                    <a:cubicBezTo>
                      <a:pt x="148" y="39"/>
                      <a:pt x="151" y="38"/>
                      <a:pt x="148" y="35"/>
                    </a:cubicBezTo>
                    <a:cubicBezTo>
                      <a:pt x="150" y="34"/>
                      <a:pt x="152" y="35"/>
                      <a:pt x="154" y="33"/>
                    </a:cubicBezTo>
                    <a:cubicBezTo>
                      <a:pt x="157" y="36"/>
                      <a:pt x="153" y="39"/>
                      <a:pt x="149" y="42"/>
                    </a:cubicBezTo>
                    <a:close/>
                    <a:moveTo>
                      <a:pt x="134" y="63"/>
                    </a:moveTo>
                    <a:cubicBezTo>
                      <a:pt x="137" y="68"/>
                      <a:pt x="128" y="66"/>
                      <a:pt x="130" y="70"/>
                    </a:cubicBezTo>
                    <a:cubicBezTo>
                      <a:pt x="126" y="67"/>
                      <a:pt x="126" y="57"/>
                      <a:pt x="127" y="52"/>
                    </a:cubicBezTo>
                    <a:cubicBezTo>
                      <a:pt x="134" y="49"/>
                      <a:pt x="143" y="49"/>
                      <a:pt x="143" y="40"/>
                    </a:cubicBezTo>
                    <a:cubicBezTo>
                      <a:pt x="149" y="41"/>
                      <a:pt x="144" y="47"/>
                      <a:pt x="145" y="50"/>
                    </a:cubicBezTo>
                    <a:cubicBezTo>
                      <a:pt x="138" y="46"/>
                      <a:pt x="123" y="64"/>
                      <a:pt x="134" y="63"/>
                    </a:cubicBezTo>
                    <a:close/>
                    <a:moveTo>
                      <a:pt x="170" y="42"/>
                    </a:moveTo>
                    <a:cubicBezTo>
                      <a:pt x="168" y="40"/>
                      <a:pt x="164" y="38"/>
                      <a:pt x="160" y="41"/>
                    </a:cubicBezTo>
                    <a:cubicBezTo>
                      <a:pt x="158" y="33"/>
                      <a:pt x="172" y="39"/>
                      <a:pt x="174" y="29"/>
                    </a:cubicBezTo>
                    <a:cubicBezTo>
                      <a:pt x="174" y="33"/>
                      <a:pt x="175" y="37"/>
                      <a:pt x="180" y="32"/>
                    </a:cubicBezTo>
                    <a:cubicBezTo>
                      <a:pt x="186" y="42"/>
                      <a:pt x="170" y="33"/>
                      <a:pt x="170" y="42"/>
                    </a:cubicBezTo>
                    <a:close/>
                    <a:moveTo>
                      <a:pt x="189" y="32"/>
                    </a:moveTo>
                    <a:cubicBezTo>
                      <a:pt x="190" y="35"/>
                      <a:pt x="189" y="39"/>
                      <a:pt x="185" y="39"/>
                    </a:cubicBezTo>
                    <a:cubicBezTo>
                      <a:pt x="184" y="36"/>
                      <a:pt x="186" y="32"/>
                      <a:pt x="189" y="32"/>
                    </a:cubicBezTo>
                    <a:close/>
                    <a:moveTo>
                      <a:pt x="159" y="58"/>
                    </a:moveTo>
                    <a:cubicBezTo>
                      <a:pt x="164" y="58"/>
                      <a:pt x="165" y="48"/>
                      <a:pt x="170" y="54"/>
                    </a:cubicBezTo>
                    <a:cubicBezTo>
                      <a:pt x="165" y="53"/>
                      <a:pt x="164" y="65"/>
                      <a:pt x="159" y="58"/>
                    </a:cubicBezTo>
                    <a:close/>
                    <a:moveTo>
                      <a:pt x="173" y="58"/>
                    </a:moveTo>
                    <a:cubicBezTo>
                      <a:pt x="171" y="55"/>
                      <a:pt x="177" y="53"/>
                      <a:pt x="172" y="49"/>
                    </a:cubicBezTo>
                    <a:cubicBezTo>
                      <a:pt x="174" y="48"/>
                      <a:pt x="175" y="47"/>
                      <a:pt x="174" y="46"/>
                    </a:cubicBezTo>
                    <a:cubicBezTo>
                      <a:pt x="176" y="45"/>
                      <a:pt x="176" y="46"/>
                      <a:pt x="175" y="47"/>
                    </a:cubicBezTo>
                    <a:cubicBezTo>
                      <a:pt x="177" y="49"/>
                      <a:pt x="178" y="49"/>
                      <a:pt x="180" y="48"/>
                    </a:cubicBezTo>
                    <a:cubicBezTo>
                      <a:pt x="181" y="50"/>
                      <a:pt x="179" y="50"/>
                      <a:pt x="179" y="49"/>
                    </a:cubicBezTo>
                    <a:cubicBezTo>
                      <a:pt x="174" y="52"/>
                      <a:pt x="178" y="55"/>
                      <a:pt x="173" y="58"/>
                    </a:cubicBezTo>
                    <a:close/>
                    <a:moveTo>
                      <a:pt x="194" y="38"/>
                    </a:moveTo>
                    <a:cubicBezTo>
                      <a:pt x="197" y="42"/>
                      <a:pt x="189" y="43"/>
                      <a:pt x="196" y="45"/>
                    </a:cubicBezTo>
                    <a:cubicBezTo>
                      <a:pt x="193" y="47"/>
                      <a:pt x="192" y="48"/>
                      <a:pt x="194" y="50"/>
                    </a:cubicBezTo>
                    <a:cubicBezTo>
                      <a:pt x="188" y="49"/>
                      <a:pt x="190" y="41"/>
                      <a:pt x="194" y="38"/>
                    </a:cubicBezTo>
                    <a:close/>
                    <a:moveTo>
                      <a:pt x="182" y="60"/>
                    </a:moveTo>
                    <a:cubicBezTo>
                      <a:pt x="180" y="58"/>
                      <a:pt x="181" y="57"/>
                      <a:pt x="180" y="56"/>
                    </a:cubicBezTo>
                    <a:cubicBezTo>
                      <a:pt x="183" y="54"/>
                      <a:pt x="187" y="53"/>
                      <a:pt x="189" y="56"/>
                    </a:cubicBezTo>
                    <a:cubicBezTo>
                      <a:pt x="187" y="59"/>
                      <a:pt x="185" y="56"/>
                      <a:pt x="182" y="60"/>
                    </a:cubicBezTo>
                    <a:close/>
                    <a:moveTo>
                      <a:pt x="201" y="43"/>
                    </a:moveTo>
                    <a:cubicBezTo>
                      <a:pt x="203" y="39"/>
                      <a:pt x="207" y="38"/>
                      <a:pt x="211" y="35"/>
                    </a:cubicBezTo>
                    <a:cubicBezTo>
                      <a:pt x="214" y="42"/>
                      <a:pt x="205" y="42"/>
                      <a:pt x="201" y="43"/>
                    </a:cubicBezTo>
                    <a:close/>
                    <a:moveTo>
                      <a:pt x="197" y="55"/>
                    </a:moveTo>
                    <a:cubicBezTo>
                      <a:pt x="198" y="57"/>
                      <a:pt x="197" y="58"/>
                      <a:pt x="198" y="60"/>
                    </a:cubicBezTo>
                    <a:cubicBezTo>
                      <a:pt x="196" y="61"/>
                      <a:pt x="194" y="58"/>
                      <a:pt x="192" y="61"/>
                    </a:cubicBezTo>
                    <a:cubicBezTo>
                      <a:pt x="190" y="58"/>
                      <a:pt x="194" y="55"/>
                      <a:pt x="197" y="55"/>
                    </a:cubicBezTo>
                    <a:close/>
                    <a:moveTo>
                      <a:pt x="184" y="72"/>
                    </a:moveTo>
                    <a:cubicBezTo>
                      <a:pt x="182" y="70"/>
                      <a:pt x="181" y="68"/>
                      <a:pt x="183" y="66"/>
                    </a:cubicBezTo>
                    <a:cubicBezTo>
                      <a:pt x="188" y="63"/>
                      <a:pt x="191" y="70"/>
                      <a:pt x="196" y="65"/>
                    </a:cubicBezTo>
                    <a:cubicBezTo>
                      <a:pt x="198" y="73"/>
                      <a:pt x="190" y="69"/>
                      <a:pt x="184" y="72"/>
                    </a:cubicBezTo>
                    <a:close/>
                    <a:moveTo>
                      <a:pt x="214" y="36"/>
                    </a:moveTo>
                    <a:cubicBezTo>
                      <a:pt x="216" y="36"/>
                      <a:pt x="218" y="38"/>
                      <a:pt x="217" y="36"/>
                    </a:cubicBezTo>
                    <a:cubicBezTo>
                      <a:pt x="221" y="40"/>
                      <a:pt x="224" y="38"/>
                      <a:pt x="229" y="37"/>
                    </a:cubicBezTo>
                    <a:cubicBezTo>
                      <a:pt x="231" y="43"/>
                      <a:pt x="214" y="41"/>
                      <a:pt x="214" y="36"/>
                    </a:cubicBezTo>
                    <a:close/>
                    <a:moveTo>
                      <a:pt x="225" y="57"/>
                    </a:moveTo>
                    <a:cubicBezTo>
                      <a:pt x="223" y="59"/>
                      <a:pt x="226" y="61"/>
                      <a:pt x="222" y="63"/>
                    </a:cubicBezTo>
                    <a:cubicBezTo>
                      <a:pt x="220" y="61"/>
                      <a:pt x="217" y="62"/>
                      <a:pt x="215" y="59"/>
                    </a:cubicBezTo>
                    <a:cubicBezTo>
                      <a:pt x="218" y="57"/>
                      <a:pt x="214" y="55"/>
                      <a:pt x="218" y="53"/>
                    </a:cubicBezTo>
                    <a:cubicBezTo>
                      <a:pt x="222" y="56"/>
                      <a:pt x="227" y="55"/>
                      <a:pt x="232" y="59"/>
                    </a:cubicBezTo>
                    <a:cubicBezTo>
                      <a:pt x="228" y="61"/>
                      <a:pt x="229" y="58"/>
                      <a:pt x="225" y="57"/>
                    </a:cubicBezTo>
                    <a:close/>
                    <a:moveTo>
                      <a:pt x="224" y="72"/>
                    </a:moveTo>
                    <a:cubicBezTo>
                      <a:pt x="223" y="67"/>
                      <a:pt x="222" y="72"/>
                      <a:pt x="218" y="73"/>
                    </a:cubicBezTo>
                    <a:cubicBezTo>
                      <a:pt x="219" y="67"/>
                      <a:pt x="224" y="66"/>
                      <a:pt x="228" y="63"/>
                    </a:cubicBezTo>
                    <a:cubicBezTo>
                      <a:pt x="229" y="65"/>
                      <a:pt x="228" y="68"/>
                      <a:pt x="227" y="66"/>
                    </a:cubicBezTo>
                    <a:cubicBezTo>
                      <a:pt x="224" y="68"/>
                      <a:pt x="228" y="70"/>
                      <a:pt x="224" y="72"/>
                    </a:cubicBezTo>
                    <a:close/>
                    <a:moveTo>
                      <a:pt x="241" y="73"/>
                    </a:moveTo>
                    <a:cubicBezTo>
                      <a:pt x="240" y="72"/>
                      <a:pt x="242" y="72"/>
                      <a:pt x="242" y="72"/>
                    </a:cubicBezTo>
                    <a:cubicBezTo>
                      <a:pt x="245" y="71"/>
                      <a:pt x="241" y="68"/>
                      <a:pt x="243" y="66"/>
                    </a:cubicBezTo>
                    <a:cubicBezTo>
                      <a:pt x="241" y="65"/>
                      <a:pt x="241" y="68"/>
                      <a:pt x="242" y="69"/>
                    </a:cubicBezTo>
                    <a:cubicBezTo>
                      <a:pt x="239" y="70"/>
                      <a:pt x="239" y="62"/>
                      <a:pt x="242" y="60"/>
                    </a:cubicBezTo>
                    <a:cubicBezTo>
                      <a:pt x="242" y="65"/>
                      <a:pt x="242" y="65"/>
                      <a:pt x="246" y="71"/>
                    </a:cubicBezTo>
                    <a:cubicBezTo>
                      <a:pt x="244" y="73"/>
                      <a:pt x="243" y="72"/>
                      <a:pt x="241" y="73"/>
                    </a:cubicBezTo>
                    <a:close/>
                    <a:moveTo>
                      <a:pt x="251" y="78"/>
                    </a:moveTo>
                    <a:cubicBezTo>
                      <a:pt x="251" y="73"/>
                      <a:pt x="256" y="72"/>
                      <a:pt x="255" y="68"/>
                    </a:cubicBezTo>
                    <a:cubicBezTo>
                      <a:pt x="257" y="68"/>
                      <a:pt x="258" y="76"/>
                      <a:pt x="257" y="79"/>
                    </a:cubicBezTo>
                    <a:cubicBezTo>
                      <a:pt x="254" y="73"/>
                      <a:pt x="255" y="74"/>
                      <a:pt x="251" y="78"/>
                    </a:cubicBezTo>
                    <a:close/>
                    <a:moveTo>
                      <a:pt x="354" y="12"/>
                    </a:moveTo>
                    <a:cubicBezTo>
                      <a:pt x="355" y="11"/>
                      <a:pt x="356" y="13"/>
                      <a:pt x="357" y="13"/>
                    </a:cubicBezTo>
                    <a:cubicBezTo>
                      <a:pt x="359" y="12"/>
                      <a:pt x="358" y="10"/>
                      <a:pt x="361" y="9"/>
                    </a:cubicBezTo>
                    <a:cubicBezTo>
                      <a:pt x="361" y="10"/>
                      <a:pt x="362" y="11"/>
                      <a:pt x="363" y="12"/>
                    </a:cubicBezTo>
                    <a:cubicBezTo>
                      <a:pt x="360" y="13"/>
                      <a:pt x="357" y="15"/>
                      <a:pt x="354" y="12"/>
                    </a:cubicBezTo>
                    <a:close/>
                    <a:moveTo>
                      <a:pt x="716" y="72"/>
                    </a:moveTo>
                    <a:cubicBezTo>
                      <a:pt x="717" y="79"/>
                      <a:pt x="704" y="74"/>
                      <a:pt x="698" y="77"/>
                    </a:cubicBezTo>
                    <a:cubicBezTo>
                      <a:pt x="697" y="72"/>
                      <a:pt x="708" y="74"/>
                      <a:pt x="704" y="69"/>
                    </a:cubicBezTo>
                    <a:cubicBezTo>
                      <a:pt x="707" y="71"/>
                      <a:pt x="711" y="68"/>
                      <a:pt x="714" y="65"/>
                    </a:cubicBezTo>
                    <a:cubicBezTo>
                      <a:pt x="714" y="71"/>
                      <a:pt x="706" y="74"/>
                      <a:pt x="702" y="75"/>
                    </a:cubicBezTo>
                    <a:cubicBezTo>
                      <a:pt x="706" y="77"/>
                      <a:pt x="711" y="73"/>
                      <a:pt x="716" y="72"/>
                    </a:cubicBezTo>
                    <a:close/>
                    <a:moveTo>
                      <a:pt x="717" y="62"/>
                    </a:moveTo>
                    <a:cubicBezTo>
                      <a:pt x="718" y="66"/>
                      <a:pt x="708" y="63"/>
                      <a:pt x="710" y="59"/>
                    </a:cubicBezTo>
                    <a:cubicBezTo>
                      <a:pt x="717" y="63"/>
                      <a:pt x="711" y="54"/>
                      <a:pt x="716" y="51"/>
                    </a:cubicBezTo>
                    <a:cubicBezTo>
                      <a:pt x="722" y="56"/>
                      <a:pt x="711" y="60"/>
                      <a:pt x="717" y="62"/>
                    </a:cubicBezTo>
                    <a:close/>
                    <a:moveTo>
                      <a:pt x="712" y="39"/>
                    </a:moveTo>
                    <a:cubicBezTo>
                      <a:pt x="714" y="43"/>
                      <a:pt x="714" y="33"/>
                      <a:pt x="717" y="39"/>
                    </a:cubicBezTo>
                    <a:cubicBezTo>
                      <a:pt x="712" y="44"/>
                      <a:pt x="711" y="46"/>
                      <a:pt x="706" y="43"/>
                    </a:cubicBezTo>
                    <a:cubicBezTo>
                      <a:pt x="713" y="44"/>
                      <a:pt x="708" y="28"/>
                      <a:pt x="712" y="39"/>
                    </a:cubicBezTo>
                    <a:close/>
                    <a:moveTo>
                      <a:pt x="721" y="30"/>
                    </a:moveTo>
                    <a:cubicBezTo>
                      <a:pt x="717" y="32"/>
                      <a:pt x="712" y="33"/>
                      <a:pt x="708" y="32"/>
                    </a:cubicBezTo>
                    <a:cubicBezTo>
                      <a:pt x="709" y="28"/>
                      <a:pt x="716" y="17"/>
                      <a:pt x="720" y="10"/>
                    </a:cubicBezTo>
                    <a:cubicBezTo>
                      <a:pt x="722" y="17"/>
                      <a:pt x="720" y="21"/>
                      <a:pt x="721" y="30"/>
                    </a:cubicBezTo>
                    <a:close/>
                    <a:moveTo>
                      <a:pt x="716" y="13"/>
                    </a:moveTo>
                    <a:cubicBezTo>
                      <a:pt x="714" y="14"/>
                      <a:pt x="713" y="15"/>
                      <a:pt x="711" y="17"/>
                    </a:cubicBezTo>
                    <a:cubicBezTo>
                      <a:pt x="709" y="11"/>
                      <a:pt x="706" y="17"/>
                      <a:pt x="704" y="13"/>
                    </a:cubicBezTo>
                    <a:cubicBezTo>
                      <a:pt x="708" y="13"/>
                      <a:pt x="713" y="8"/>
                      <a:pt x="716" y="1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5F7797"/>
                  </a:solidFill>
                  <a:cs typeface="+mn-ea"/>
                  <a:sym typeface="+mn-lt"/>
                </a:endParaRPr>
              </a:p>
            </p:txBody>
          </p:sp>
        </p:grpSp>
        <p:sp>
          <p:nvSpPr>
            <p:cNvPr id="6" name="Freeform 548"/>
            <p:cNvSpPr>
              <a:spLocks noEditPoints="1"/>
            </p:cNvSpPr>
            <p:nvPr/>
          </p:nvSpPr>
          <p:spPr bwMode="auto">
            <a:xfrm rot="10800000" flipV="1">
              <a:off x="6923354" y="4039138"/>
              <a:ext cx="4212959" cy="25552"/>
            </a:xfrm>
            <a:custGeom>
              <a:avLst/>
              <a:gdLst>
                <a:gd name="T0" fmla="*/ 480 w 748"/>
                <a:gd name="T1" fmla="*/ 13 h 95"/>
                <a:gd name="T2" fmla="*/ 427 w 748"/>
                <a:gd name="T3" fmla="*/ 8 h 95"/>
                <a:gd name="T4" fmla="*/ 366 w 748"/>
                <a:gd name="T5" fmla="*/ 13 h 95"/>
                <a:gd name="T6" fmla="*/ 311 w 748"/>
                <a:gd name="T7" fmla="*/ 15 h 95"/>
                <a:gd name="T8" fmla="*/ 289 w 748"/>
                <a:gd name="T9" fmla="*/ 1 h 95"/>
                <a:gd name="T10" fmla="*/ 234 w 748"/>
                <a:gd name="T11" fmla="*/ 11 h 95"/>
                <a:gd name="T12" fmla="*/ 205 w 748"/>
                <a:gd name="T13" fmla="*/ 13 h 95"/>
                <a:gd name="T14" fmla="*/ 152 w 748"/>
                <a:gd name="T15" fmla="*/ 18 h 95"/>
                <a:gd name="T16" fmla="*/ 142 w 748"/>
                <a:gd name="T17" fmla="*/ 18 h 95"/>
                <a:gd name="T18" fmla="*/ 126 w 748"/>
                <a:gd name="T19" fmla="*/ 20 h 95"/>
                <a:gd name="T20" fmla="*/ 107 w 748"/>
                <a:gd name="T21" fmla="*/ 1 h 95"/>
                <a:gd name="T22" fmla="*/ 64 w 748"/>
                <a:gd name="T23" fmla="*/ 20 h 95"/>
                <a:gd name="T24" fmla="*/ 17 w 748"/>
                <a:gd name="T25" fmla="*/ 64 h 95"/>
                <a:gd name="T26" fmla="*/ 71 w 748"/>
                <a:gd name="T27" fmla="*/ 69 h 95"/>
                <a:gd name="T28" fmla="*/ 101 w 748"/>
                <a:gd name="T29" fmla="*/ 51 h 95"/>
                <a:gd name="T30" fmla="*/ 90 w 748"/>
                <a:gd name="T31" fmla="*/ 67 h 95"/>
                <a:gd name="T32" fmla="*/ 112 w 748"/>
                <a:gd name="T33" fmla="*/ 63 h 95"/>
                <a:gd name="T34" fmla="*/ 140 w 748"/>
                <a:gd name="T35" fmla="*/ 69 h 95"/>
                <a:gd name="T36" fmla="*/ 151 w 748"/>
                <a:gd name="T37" fmla="*/ 51 h 95"/>
                <a:gd name="T38" fmla="*/ 167 w 748"/>
                <a:gd name="T39" fmla="*/ 62 h 95"/>
                <a:gd name="T40" fmla="*/ 213 w 748"/>
                <a:gd name="T41" fmla="*/ 61 h 95"/>
                <a:gd name="T42" fmla="*/ 244 w 748"/>
                <a:gd name="T43" fmla="*/ 84 h 95"/>
                <a:gd name="T44" fmla="*/ 306 w 748"/>
                <a:gd name="T45" fmla="*/ 77 h 95"/>
                <a:gd name="T46" fmla="*/ 364 w 748"/>
                <a:gd name="T47" fmla="*/ 85 h 95"/>
                <a:gd name="T48" fmla="*/ 566 w 748"/>
                <a:gd name="T49" fmla="*/ 89 h 95"/>
                <a:gd name="T50" fmla="*/ 675 w 748"/>
                <a:gd name="T51" fmla="*/ 85 h 95"/>
                <a:gd name="T52" fmla="*/ 744 w 748"/>
                <a:gd name="T53" fmla="*/ 58 h 95"/>
                <a:gd name="T54" fmla="*/ 725 w 748"/>
                <a:gd name="T55" fmla="*/ 56 h 95"/>
                <a:gd name="T56" fmla="*/ 733 w 748"/>
                <a:gd name="T57" fmla="*/ 32 h 95"/>
                <a:gd name="T58" fmla="*/ 725 w 748"/>
                <a:gd name="T59" fmla="*/ 7 h 95"/>
                <a:gd name="T60" fmla="*/ 672 w 748"/>
                <a:gd name="T61" fmla="*/ 9 h 95"/>
                <a:gd name="T62" fmla="*/ 642 w 748"/>
                <a:gd name="T63" fmla="*/ 9 h 95"/>
                <a:gd name="T64" fmla="*/ 604 w 748"/>
                <a:gd name="T65" fmla="*/ 6 h 95"/>
                <a:gd name="T66" fmla="*/ 227 w 748"/>
                <a:gd name="T67" fmla="*/ 28 h 95"/>
                <a:gd name="T68" fmla="*/ 201 w 748"/>
                <a:gd name="T69" fmla="*/ 36 h 95"/>
                <a:gd name="T70" fmla="*/ 220 w 748"/>
                <a:gd name="T71" fmla="*/ 21 h 95"/>
                <a:gd name="T72" fmla="*/ 196 w 748"/>
                <a:gd name="T73" fmla="*/ 25 h 95"/>
                <a:gd name="T74" fmla="*/ 184 w 748"/>
                <a:gd name="T75" fmla="*/ 11 h 95"/>
                <a:gd name="T76" fmla="*/ 79 w 748"/>
                <a:gd name="T77" fmla="*/ 39 h 95"/>
                <a:gd name="T78" fmla="*/ 54 w 748"/>
                <a:gd name="T79" fmla="*/ 40 h 95"/>
                <a:gd name="T80" fmla="*/ 71 w 748"/>
                <a:gd name="T81" fmla="*/ 38 h 95"/>
                <a:gd name="T82" fmla="*/ 79 w 748"/>
                <a:gd name="T83" fmla="*/ 44 h 95"/>
                <a:gd name="T84" fmla="*/ 60 w 748"/>
                <a:gd name="T85" fmla="*/ 68 h 95"/>
                <a:gd name="T86" fmla="*/ 95 w 748"/>
                <a:gd name="T87" fmla="*/ 48 h 95"/>
                <a:gd name="T88" fmla="*/ 115 w 748"/>
                <a:gd name="T89" fmla="*/ 39 h 95"/>
                <a:gd name="T90" fmla="*/ 132 w 748"/>
                <a:gd name="T91" fmla="*/ 31 h 95"/>
                <a:gd name="T92" fmla="*/ 168 w 748"/>
                <a:gd name="T93" fmla="*/ 26 h 95"/>
                <a:gd name="T94" fmla="*/ 134 w 748"/>
                <a:gd name="T95" fmla="*/ 63 h 95"/>
                <a:gd name="T96" fmla="*/ 174 w 748"/>
                <a:gd name="T97" fmla="*/ 29 h 95"/>
                <a:gd name="T98" fmla="*/ 159 w 748"/>
                <a:gd name="T99" fmla="*/ 58 h 95"/>
                <a:gd name="T100" fmla="*/ 194 w 748"/>
                <a:gd name="T101" fmla="*/ 38 h 95"/>
                <a:gd name="T102" fmla="*/ 201 w 748"/>
                <a:gd name="T103" fmla="*/ 43 h 95"/>
                <a:gd name="T104" fmla="*/ 183 w 748"/>
                <a:gd name="T105" fmla="*/ 66 h 95"/>
                <a:gd name="T106" fmla="*/ 222 w 748"/>
                <a:gd name="T107" fmla="*/ 63 h 95"/>
                <a:gd name="T108" fmla="*/ 227 w 748"/>
                <a:gd name="T109" fmla="*/ 66 h 95"/>
                <a:gd name="T110" fmla="*/ 241 w 748"/>
                <a:gd name="T111" fmla="*/ 73 h 95"/>
                <a:gd name="T112" fmla="*/ 363 w 748"/>
                <a:gd name="T113" fmla="*/ 12 h 95"/>
                <a:gd name="T114" fmla="*/ 717 w 748"/>
                <a:gd name="T115" fmla="*/ 62 h 95"/>
                <a:gd name="T116" fmla="*/ 721 w 748"/>
                <a:gd name="T117" fmla="*/ 3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48" h="95">
                  <a:moveTo>
                    <a:pt x="559" y="11"/>
                  </a:moveTo>
                  <a:cubicBezTo>
                    <a:pt x="559" y="7"/>
                    <a:pt x="557" y="9"/>
                    <a:pt x="557" y="5"/>
                  </a:cubicBezTo>
                  <a:cubicBezTo>
                    <a:pt x="546" y="13"/>
                    <a:pt x="543" y="8"/>
                    <a:pt x="534" y="8"/>
                  </a:cubicBezTo>
                  <a:cubicBezTo>
                    <a:pt x="537" y="7"/>
                    <a:pt x="541" y="7"/>
                    <a:pt x="539" y="3"/>
                  </a:cubicBezTo>
                  <a:cubicBezTo>
                    <a:pt x="529" y="8"/>
                    <a:pt x="508" y="10"/>
                    <a:pt x="498" y="11"/>
                  </a:cubicBezTo>
                  <a:cubicBezTo>
                    <a:pt x="499" y="11"/>
                    <a:pt x="499" y="9"/>
                    <a:pt x="498" y="8"/>
                  </a:cubicBezTo>
                  <a:cubicBezTo>
                    <a:pt x="491" y="10"/>
                    <a:pt x="491" y="13"/>
                    <a:pt x="485" y="9"/>
                  </a:cubicBezTo>
                  <a:cubicBezTo>
                    <a:pt x="483" y="14"/>
                    <a:pt x="481" y="8"/>
                    <a:pt x="480" y="13"/>
                  </a:cubicBezTo>
                  <a:cubicBezTo>
                    <a:pt x="478" y="10"/>
                    <a:pt x="476" y="12"/>
                    <a:pt x="476" y="9"/>
                  </a:cubicBezTo>
                  <a:cubicBezTo>
                    <a:pt x="473" y="9"/>
                    <a:pt x="470" y="11"/>
                    <a:pt x="467" y="8"/>
                  </a:cubicBezTo>
                  <a:cubicBezTo>
                    <a:pt x="463" y="10"/>
                    <a:pt x="469" y="13"/>
                    <a:pt x="465" y="15"/>
                  </a:cubicBezTo>
                  <a:cubicBezTo>
                    <a:pt x="464" y="14"/>
                    <a:pt x="463" y="13"/>
                    <a:pt x="462" y="13"/>
                  </a:cubicBezTo>
                  <a:cubicBezTo>
                    <a:pt x="463" y="12"/>
                    <a:pt x="464" y="10"/>
                    <a:pt x="462" y="9"/>
                  </a:cubicBezTo>
                  <a:cubicBezTo>
                    <a:pt x="461" y="10"/>
                    <a:pt x="459" y="11"/>
                    <a:pt x="458" y="12"/>
                  </a:cubicBezTo>
                  <a:cubicBezTo>
                    <a:pt x="445" y="2"/>
                    <a:pt x="432" y="14"/>
                    <a:pt x="426" y="14"/>
                  </a:cubicBezTo>
                  <a:cubicBezTo>
                    <a:pt x="422" y="9"/>
                    <a:pt x="428" y="10"/>
                    <a:pt x="427" y="8"/>
                  </a:cubicBezTo>
                  <a:cubicBezTo>
                    <a:pt x="420" y="9"/>
                    <a:pt x="412" y="6"/>
                    <a:pt x="410" y="14"/>
                  </a:cubicBezTo>
                  <a:cubicBezTo>
                    <a:pt x="405" y="6"/>
                    <a:pt x="404" y="18"/>
                    <a:pt x="401" y="13"/>
                  </a:cubicBezTo>
                  <a:cubicBezTo>
                    <a:pt x="400" y="11"/>
                    <a:pt x="406" y="9"/>
                    <a:pt x="402" y="7"/>
                  </a:cubicBezTo>
                  <a:cubicBezTo>
                    <a:pt x="397" y="8"/>
                    <a:pt x="397" y="14"/>
                    <a:pt x="392" y="11"/>
                  </a:cubicBezTo>
                  <a:cubicBezTo>
                    <a:pt x="393" y="10"/>
                    <a:pt x="394" y="9"/>
                    <a:pt x="392" y="7"/>
                  </a:cubicBezTo>
                  <a:cubicBezTo>
                    <a:pt x="386" y="13"/>
                    <a:pt x="381" y="11"/>
                    <a:pt x="375" y="13"/>
                  </a:cubicBezTo>
                  <a:cubicBezTo>
                    <a:pt x="376" y="13"/>
                    <a:pt x="376" y="7"/>
                    <a:pt x="374" y="9"/>
                  </a:cubicBezTo>
                  <a:cubicBezTo>
                    <a:pt x="375" y="12"/>
                    <a:pt x="368" y="13"/>
                    <a:pt x="366" y="13"/>
                  </a:cubicBezTo>
                  <a:cubicBezTo>
                    <a:pt x="370" y="11"/>
                    <a:pt x="369" y="8"/>
                    <a:pt x="370" y="5"/>
                  </a:cubicBezTo>
                  <a:cubicBezTo>
                    <a:pt x="365" y="4"/>
                    <a:pt x="369" y="8"/>
                    <a:pt x="365" y="10"/>
                  </a:cubicBezTo>
                  <a:cubicBezTo>
                    <a:pt x="361" y="4"/>
                    <a:pt x="353" y="5"/>
                    <a:pt x="350" y="11"/>
                  </a:cubicBezTo>
                  <a:cubicBezTo>
                    <a:pt x="346" y="10"/>
                    <a:pt x="340" y="11"/>
                    <a:pt x="338" y="8"/>
                  </a:cubicBezTo>
                  <a:cubicBezTo>
                    <a:pt x="336" y="8"/>
                    <a:pt x="326" y="14"/>
                    <a:pt x="322" y="8"/>
                  </a:cubicBezTo>
                  <a:cubicBezTo>
                    <a:pt x="318" y="9"/>
                    <a:pt x="321" y="12"/>
                    <a:pt x="319" y="14"/>
                  </a:cubicBezTo>
                  <a:cubicBezTo>
                    <a:pt x="317" y="11"/>
                    <a:pt x="315" y="8"/>
                    <a:pt x="315" y="6"/>
                  </a:cubicBezTo>
                  <a:cubicBezTo>
                    <a:pt x="310" y="8"/>
                    <a:pt x="314" y="12"/>
                    <a:pt x="311" y="15"/>
                  </a:cubicBezTo>
                  <a:cubicBezTo>
                    <a:pt x="309" y="12"/>
                    <a:pt x="301" y="15"/>
                    <a:pt x="302" y="11"/>
                  </a:cubicBezTo>
                  <a:cubicBezTo>
                    <a:pt x="304" y="12"/>
                    <a:pt x="311" y="14"/>
                    <a:pt x="310" y="8"/>
                  </a:cubicBezTo>
                  <a:cubicBezTo>
                    <a:pt x="305" y="11"/>
                    <a:pt x="302" y="7"/>
                    <a:pt x="298" y="7"/>
                  </a:cubicBezTo>
                  <a:cubicBezTo>
                    <a:pt x="298" y="11"/>
                    <a:pt x="299" y="8"/>
                    <a:pt x="302" y="9"/>
                  </a:cubicBezTo>
                  <a:cubicBezTo>
                    <a:pt x="298" y="10"/>
                    <a:pt x="297" y="14"/>
                    <a:pt x="295" y="13"/>
                  </a:cubicBezTo>
                  <a:cubicBezTo>
                    <a:pt x="292" y="11"/>
                    <a:pt x="295" y="6"/>
                    <a:pt x="292" y="8"/>
                  </a:cubicBezTo>
                  <a:cubicBezTo>
                    <a:pt x="294" y="10"/>
                    <a:pt x="287" y="15"/>
                    <a:pt x="286" y="13"/>
                  </a:cubicBezTo>
                  <a:cubicBezTo>
                    <a:pt x="284" y="8"/>
                    <a:pt x="293" y="5"/>
                    <a:pt x="289" y="1"/>
                  </a:cubicBezTo>
                  <a:cubicBezTo>
                    <a:pt x="285" y="11"/>
                    <a:pt x="272" y="11"/>
                    <a:pt x="263" y="11"/>
                  </a:cubicBezTo>
                  <a:cubicBezTo>
                    <a:pt x="263" y="8"/>
                    <a:pt x="264" y="2"/>
                    <a:pt x="260" y="4"/>
                  </a:cubicBezTo>
                  <a:cubicBezTo>
                    <a:pt x="258" y="8"/>
                    <a:pt x="261" y="7"/>
                    <a:pt x="260" y="9"/>
                  </a:cubicBezTo>
                  <a:cubicBezTo>
                    <a:pt x="257" y="10"/>
                    <a:pt x="256" y="12"/>
                    <a:pt x="253" y="6"/>
                  </a:cubicBezTo>
                  <a:cubicBezTo>
                    <a:pt x="251" y="7"/>
                    <a:pt x="252" y="9"/>
                    <a:pt x="250" y="10"/>
                  </a:cubicBezTo>
                  <a:cubicBezTo>
                    <a:pt x="245" y="1"/>
                    <a:pt x="245" y="12"/>
                    <a:pt x="243" y="10"/>
                  </a:cubicBezTo>
                  <a:cubicBezTo>
                    <a:pt x="238" y="7"/>
                    <a:pt x="247" y="6"/>
                    <a:pt x="242" y="3"/>
                  </a:cubicBezTo>
                  <a:cubicBezTo>
                    <a:pt x="237" y="7"/>
                    <a:pt x="240" y="10"/>
                    <a:pt x="234" y="11"/>
                  </a:cubicBezTo>
                  <a:cubicBezTo>
                    <a:pt x="234" y="8"/>
                    <a:pt x="232" y="6"/>
                    <a:pt x="230" y="6"/>
                  </a:cubicBezTo>
                  <a:cubicBezTo>
                    <a:pt x="229" y="8"/>
                    <a:pt x="227" y="11"/>
                    <a:pt x="226" y="5"/>
                  </a:cubicBezTo>
                  <a:cubicBezTo>
                    <a:pt x="220" y="7"/>
                    <a:pt x="230" y="10"/>
                    <a:pt x="224" y="12"/>
                  </a:cubicBezTo>
                  <a:cubicBezTo>
                    <a:pt x="223" y="11"/>
                    <a:pt x="222" y="10"/>
                    <a:pt x="220" y="10"/>
                  </a:cubicBezTo>
                  <a:cubicBezTo>
                    <a:pt x="223" y="8"/>
                    <a:pt x="223" y="6"/>
                    <a:pt x="221" y="4"/>
                  </a:cubicBezTo>
                  <a:cubicBezTo>
                    <a:pt x="214" y="5"/>
                    <a:pt x="221" y="17"/>
                    <a:pt x="213" y="12"/>
                  </a:cubicBezTo>
                  <a:cubicBezTo>
                    <a:pt x="219" y="11"/>
                    <a:pt x="214" y="9"/>
                    <a:pt x="216" y="4"/>
                  </a:cubicBezTo>
                  <a:cubicBezTo>
                    <a:pt x="212" y="5"/>
                    <a:pt x="207" y="9"/>
                    <a:pt x="205" y="13"/>
                  </a:cubicBezTo>
                  <a:cubicBezTo>
                    <a:pt x="202" y="10"/>
                    <a:pt x="204" y="7"/>
                    <a:pt x="201" y="5"/>
                  </a:cubicBezTo>
                  <a:cubicBezTo>
                    <a:pt x="194" y="9"/>
                    <a:pt x="192" y="14"/>
                    <a:pt x="188" y="12"/>
                  </a:cubicBezTo>
                  <a:cubicBezTo>
                    <a:pt x="191" y="10"/>
                    <a:pt x="183" y="7"/>
                    <a:pt x="188" y="6"/>
                  </a:cubicBezTo>
                  <a:cubicBezTo>
                    <a:pt x="189" y="7"/>
                    <a:pt x="188" y="8"/>
                    <a:pt x="190" y="10"/>
                  </a:cubicBezTo>
                  <a:cubicBezTo>
                    <a:pt x="197" y="2"/>
                    <a:pt x="183" y="7"/>
                    <a:pt x="179" y="4"/>
                  </a:cubicBezTo>
                  <a:cubicBezTo>
                    <a:pt x="174" y="7"/>
                    <a:pt x="174" y="12"/>
                    <a:pt x="169" y="8"/>
                  </a:cubicBezTo>
                  <a:cubicBezTo>
                    <a:pt x="169" y="4"/>
                    <a:pt x="176" y="9"/>
                    <a:pt x="175" y="2"/>
                  </a:cubicBezTo>
                  <a:cubicBezTo>
                    <a:pt x="167" y="6"/>
                    <a:pt x="150" y="5"/>
                    <a:pt x="152" y="18"/>
                  </a:cubicBezTo>
                  <a:cubicBezTo>
                    <a:pt x="155" y="14"/>
                    <a:pt x="157" y="17"/>
                    <a:pt x="160" y="17"/>
                  </a:cubicBezTo>
                  <a:cubicBezTo>
                    <a:pt x="165" y="15"/>
                    <a:pt x="162" y="12"/>
                    <a:pt x="166" y="9"/>
                  </a:cubicBezTo>
                  <a:cubicBezTo>
                    <a:pt x="170" y="13"/>
                    <a:pt x="167" y="16"/>
                    <a:pt x="164" y="19"/>
                  </a:cubicBezTo>
                  <a:cubicBezTo>
                    <a:pt x="159" y="19"/>
                    <a:pt x="153" y="20"/>
                    <a:pt x="148" y="23"/>
                  </a:cubicBezTo>
                  <a:cubicBezTo>
                    <a:pt x="147" y="22"/>
                    <a:pt x="147" y="22"/>
                    <a:pt x="146" y="21"/>
                  </a:cubicBezTo>
                  <a:cubicBezTo>
                    <a:pt x="156" y="14"/>
                    <a:pt x="144" y="12"/>
                    <a:pt x="152" y="7"/>
                  </a:cubicBezTo>
                  <a:cubicBezTo>
                    <a:pt x="146" y="7"/>
                    <a:pt x="146" y="11"/>
                    <a:pt x="140" y="13"/>
                  </a:cubicBezTo>
                  <a:cubicBezTo>
                    <a:pt x="138" y="17"/>
                    <a:pt x="144" y="15"/>
                    <a:pt x="142" y="18"/>
                  </a:cubicBezTo>
                  <a:cubicBezTo>
                    <a:pt x="136" y="18"/>
                    <a:pt x="138" y="21"/>
                    <a:pt x="133" y="25"/>
                  </a:cubicBezTo>
                  <a:cubicBezTo>
                    <a:pt x="131" y="19"/>
                    <a:pt x="127" y="30"/>
                    <a:pt x="125" y="26"/>
                  </a:cubicBezTo>
                  <a:cubicBezTo>
                    <a:pt x="123" y="22"/>
                    <a:pt x="130" y="20"/>
                    <a:pt x="129" y="16"/>
                  </a:cubicBezTo>
                  <a:cubicBezTo>
                    <a:pt x="139" y="21"/>
                    <a:pt x="139" y="4"/>
                    <a:pt x="149" y="6"/>
                  </a:cubicBezTo>
                  <a:cubicBezTo>
                    <a:pt x="143" y="3"/>
                    <a:pt x="136" y="7"/>
                    <a:pt x="130" y="5"/>
                  </a:cubicBezTo>
                  <a:cubicBezTo>
                    <a:pt x="129" y="8"/>
                    <a:pt x="127" y="12"/>
                    <a:pt x="127" y="16"/>
                  </a:cubicBezTo>
                  <a:cubicBezTo>
                    <a:pt x="125" y="14"/>
                    <a:pt x="123" y="14"/>
                    <a:pt x="121" y="15"/>
                  </a:cubicBezTo>
                  <a:cubicBezTo>
                    <a:pt x="119" y="19"/>
                    <a:pt x="128" y="17"/>
                    <a:pt x="126" y="20"/>
                  </a:cubicBezTo>
                  <a:cubicBezTo>
                    <a:pt x="115" y="20"/>
                    <a:pt x="116" y="24"/>
                    <a:pt x="111" y="27"/>
                  </a:cubicBezTo>
                  <a:cubicBezTo>
                    <a:pt x="111" y="22"/>
                    <a:pt x="111" y="17"/>
                    <a:pt x="114" y="13"/>
                  </a:cubicBezTo>
                  <a:cubicBezTo>
                    <a:pt x="118" y="16"/>
                    <a:pt x="116" y="18"/>
                    <a:pt x="119" y="21"/>
                  </a:cubicBezTo>
                  <a:cubicBezTo>
                    <a:pt x="120" y="15"/>
                    <a:pt x="122" y="9"/>
                    <a:pt x="126" y="4"/>
                  </a:cubicBezTo>
                  <a:cubicBezTo>
                    <a:pt x="124" y="1"/>
                    <a:pt x="109" y="1"/>
                    <a:pt x="114" y="8"/>
                  </a:cubicBezTo>
                  <a:cubicBezTo>
                    <a:pt x="114" y="10"/>
                    <a:pt x="109" y="12"/>
                    <a:pt x="106" y="12"/>
                  </a:cubicBezTo>
                  <a:cubicBezTo>
                    <a:pt x="103" y="10"/>
                    <a:pt x="112" y="9"/>
                    <a:pt x="109" y="6"/>
                  </a:cubicBezTo>
                  <a:cubicBezTo>
                    <a:pt x="104" y="8"/>
                    <a:pt x="106" y="3"/>
                    <a:pt x="107" y="1"/>
                  </a:cubicBezTo>
                  <a:cubicBezTo>
                    <a:pt x="103" y="6"/>
                    <a:pt x="93" y="13"/>
                    <a:pt x="86" y="16"/>
                  </a:cubicBezTo>
                  <a:cubicBezTo>
                    <a:pt x="87" y="14"/>
                    <a:pt x="85" y="13"/>
                    <a:pt x="86" y="12"/>
                  </a:cubicBezTo>
                  <a:cubicBezTo>
                    <a:pt x="90" y="7"/>
                    <a:pt x="103" y="8"/>
                    <a:pt x="99" y="0"/>
                  </a:cubicBezTo>
                  <a:cubicBezTo>
                    <a:pt x="94" y="2"/>
                    <a:pt x="96" y="5"/>
                    <a:pt x="92" y="7"/>
                  </a:cubicBezTo>
                  <a:cubicBezTo>
                    <a:pt x="86" y="7"/>
                    <a:pt x="91" y="4"/>
                    <a:pt x="89" y="1"/>
                  </a:cubicBezTo>
                  <a:cubicBezTo>
                    <a:pt x="80" y="5"/>
                    <a:pt x="88" y="11"/>
                    <a:pt x="82" y="15"/>
                  </a:cubicBezTo>
                  <a:cubicBezTo>
                    <a:pt x="78" y="10"/>
                    <a:pt x="73" y="16"/>
                    <a:pt x="70" y="10"/>
                  </a:cubicBezTo>
                  <a:cubicBezTo>
                    <a:pt x="68" y="13"/>
                    <a:pt x="69" y="17"/>
                    <a:pt x="64" y="20"/>
                  </a:cubicBezTo>
                  <a:cubicBezTo>
                    <a:pt x="57" y="12"/>
                    <a:pt x="58" y="16"/>
                    <a:pt x="51" y="12"/>
                  </a:cubicBezTo>
                  <a:cubicBezTo>
                    <a:pt x="52" y="17"/>
                    <a:pt x="49" y="18"/>
                    <a:pt x="44" y="21"/>
                  </a:cubicBezTo>
                  <a:cubicBezTo>
                    <a:pt x="50" y="29"/>
                    <a:pt x="44" y="36"/>
                    <a:pt x="35" y="43"/>
                  </a:cubicBezTo>
                  <a:cubicBezTo>
                    <a:pt x="29" y="38"/>
                    <a:pt x="22" y="43"/>
                    <a:pt x="18" y="49"/>
                  </a:cubicBezTo>
                  <a:cubicBezTo>
                    <a:pt x="13" y="48"/>
                    <a:pt x="18" y="44"/>
                    <a:pt x="12" y="42"/>
                  </a:cubicBezTo>
                  <a:cubicBezTo>
                    <a:pt x="11" y="46"/>
                    <a:pt x="16" y="67"/>
                    <a:pt x="8" y="58"/>
                  </a:cubicBezTo>
                  <a:cubicBezTo>
                    <a:pt x="7" y="60"/>
                    <a:pt x="0" y="62"/>
                    <a:pt x="5" y="64"/>
                  </a:cubicBezTo>
                  <a:cubicBezTo>
                    <a:pt x="9" y="64"/>
                    <a:pt x="13" y="63"/>
                    <a:pt x="17" y="64"/>
                  </a:cubicBezTo>
                  <a:cubicBezTo>
                    <a:pt x="18" y="60"/>
                    <a:pt x="17" y="56"/>
                    <a:pt x="20" y="52"/>
                  </a:cubicBezTo>
                  <a:cubicBezTo>
                    <a:pt x="22" y="53"/>
                    <a:pt x="24" y="53"/>
                    <a:pt x="25" y="56"/>
                  </a:cubicBezTo>
                  <a:cubicBezTo>
                    <a:pt x="27" y="51"/>
                    <a:pt x="30" y="52"/>
                    <a:pt x="34" y="51"/>
                  </a:cubicBezTo>
                  <a:cubicBezTo>
                    <a:pt x="32" y="48"/>
                    <a:pt x="30" y="49"/>
                    <a:pt x="29" y="47"/>
                  </a:cubicBezTo>
                  <a:cubicBezTo>
                    <a:pt x="35" y="41"/>
                    <a:pt x="36" y="47"/>
                    <a:pt x="40" y="40"/>
                  </a:cubicBezTo>
                  <a:cubicBezTo>
                    <a:pt x="43" y="44"/>
                    <a:pt x="49" y="46"/>
                    <a:pt x="56" y="46"/>
                  </a:cubicBezTo>
                  <a:cubicBezTo>
                    <a:pt x="46" y="53"/>
                    <a:pt x="60" y="57"/>
                    <a:pt x="51" y="64"/>
                  </a:cubicBezTo>
                  <a:cubicBezTo>
                    <a:pt x="57" y="73"/>
                    <a:pt x="65" y="66"/>
                    <a:pt x="71" y="69"/>
                  </a:cubicBezTo>
                  <a:cubicBezTo>
                    <a:pt x="69" y="66"/>
                    <a:pt x="67" y="67"/>
                    <a:pt x="65" y="63"/>
                  </a:cubicBezTo>
                  <a:cubicBezTo>
                    <a:pt x="66" y="61"/>
                    <a:pt x="66" y="59"/>
                    <a:pt x="68" y="58"/>
                  </a:cubicBezTo>
                  <a:cubicBezTo>
                    <a:pt x="70" y="60"/>
                    <a:pt x="69" y="62"/>
                    <a:pt x="71" y="63"/>
                  </a:cubicBezTo>
                  <a:cubicBezTo>
                    <a:pt x="72" y="64"/>
                    <a:pt x="78" y="62"/>
                    <a:pt x="76" y="59"/>
                  </a:cubicBezTo>
                  <a:cubicBezTo>
                    <a:pt x="75" y="59"/>
                    <a:pt x="81" y="47"/>
                    <a:pt x="86" y="46"/>
                  </a:cubicBezTo>
                  <a:cubicBezTo>
                    <a:pt x="84" y="48"/>
                    <a:pt x="83" y="50"/>
                    <a:pt x="83" y="52"/>
                  </a:cubicBezTo>
                  <a:cubicBezTo>
                    <a:pt x="86" y="51"/>
                    <a:pt x="92" y="50"/>
                    <a:pt x="91" y="55"/>
                  </a:cubicBezTo>
                  <a:cubicBezTo>
                    <a:pt x="94" y="52"/>
                    <a:pt x="98" y="50"/>
                    <a:pt x="101" y="51"/>
                  </a:cubicBezTo>
                  <a:cubicBezTo>
                    <a:pt x="101" y="52"/>
                    <a:pt x="102" y="53"/>
                    <a:pt x="101" y="54"/>
                  </a:cubicBezTo>
                  <a:cubicBezTo>
                    <a:pt x="96" y="55"/>
                    <a:pt x="91" y="54"/>
                    <a:pt x="85" y="59"/>
                  </a:cubicBezTo>
                  <a:cubicBezTo>
                    <a:pt x="85" y="58"/>
                    <a:pt x="85" y="53"/>
                    <a:pt x="82" y="55"/>
                  </a:cubicBezTo>
                  <a:cubicBezTo>
                    <a:pt x="85" y="62"/>
                    <a:pt x="73" y="61"/>
                    <a:pt x="75" y="69"/>
                  </a:cubicBezTo>
                  <a:cubicBezTo>
                    <a:pt x="79" y="65"/>
                    <a:pt x="82" y="74"/>
                    <a:pt x="86" y="69"/>
                  </a:cubicBezTo>
                  <a:cubicBezTo>
                    <a:pt x="90" y="67"/>
                    <a:pt x="84" y="64"/>
                    <a:pt x="86" y="62"/>
                  </a:cubicBezTo>
                  <a:cubicBezTo>
                    <a:pt x="88" y="61"/>
                    <a:pt x="89" y="60"/>
                    <a:pt x="90" y="61"/>
                  </a:cubicBezTo>
                  <a:cubicBezTo>
                    <a:pt x="93" y="63"/>
                    <a:pt x="88" y="65"/>
                    <a:pt x="90" y="67"/>
                  </a:cubicBezTo>
                  <a:cubicBezTo>
                    <a:pt x="92" y="66"/>
                    <a:pt x="93" y="70"/>
                    <a:pt x="96" y="65"/>
                  </a:cubicBezTo>
                  <a:cubicBezTo>
                    <a:pt x="94" y="64"/>
                    <a:pt x="93" y="62"/>
                    <a:pt x="91" y="60"/>
                  </a:cubicBezTo>
                  <a:cubicBezTo>
                    <a:pt x="93" y="59"/>
                    <a:pt x="93" y="57"/>
                    <a:pt x="94" y="56"/>
                  </a:cubicBezTo>
                  <a:cubicBezTo>
                    <a:pt x="96" y="62"/>
                    <a:pt x="99" y="56"/>
                    <a:pt x="101" y="60"/>
                  </a:cubicBezTo>
                  <a:cubicBezTo>
                    <a:pt x="98" y="64"/>
                    <a:pt x="97" y="57"/>
                    <a:pt x="94" y="61"/>
                  </a:cubicBezTo>
                  <a:cubicBezTo>
                    <a:pt x="100" y="64"/>
                    <a:pt x="97" y="67"/>
                    <a:pt x="98" y="71"/>
                  </a:cubicBezTo>
                  <a:cubicBezTo>
                    <a:pt x="105" y="68"/>
                    <a:pt x="100" y="63"/>
                    <a:pt x="104" y="59"/>
                  </a:cubicBezTo>
                  <a:cubicBezTo>
                    <a:pt x="107" y="57"/>
                    <a:pt x="109" y="64"/>
                    <a:pt x="112" y="63"/>
                  </a:cubicBezTo>
                  <a:cubicBezTo>
                    <a:pt x="114" y="59"/>
                    <a:pt x="118" y="57"/>
                    <a:pt x="112" y="54"/>
                  </a:cubicBezTo>
                  <a:cubicBezTo>
                    <a:pt x="115" y="51"/>
                    <a:pt x="120" y="47"/>
                    <a:pt x="124" y="49"/>
                  </a:cubicBezTo>
                  <a:cubicBezTo>
                    <a:pt x="117" y="54"/>
                    <a:pt x="118" y="60"/>
                    <a:pt x="114" y="66"/>
                  </a:cubicBezTo>
                  <a:cubicBezTo>
                    <a:pt x="111" y="60"/>
                    <a:pt x="96" y="73"/>
                    <a:pt x="104" y="74"/>
                  </a:cubicBezTo>
                  <a:cubicBezTo>
                    <a:pt x="103" y="70"/>
                    <a:pt x="109" y="75"/>
                    <a:pt x="112" y="69"/>
                  </a:cubicBezTo>
                  <a:cubicBezTo>
                    <a:pt x="115" y="75"/>
                    <a:pt x="123" y="71"/>
                    <a:pt x="131" y="76"/>
                  </a:cubicBezTo>
                  <a:cubicBezTo>
                    <a:pt x="136" y="74"/>
                    <a:pt x="133" y="71"/>
                    <a:pt x="134" y="68"/>
                  </a:cubicBezTo>
                  <a:cubicBezTo>
                    <a:pt x="136" y="69"/>
                    <a:pt x="138" y="65"/>
                    <a:pt x="140" y="69"/>
                  </a:cubicBezTo>
                  <a:cubicBezTo>
                    <a:pt x="143" y="65"/>
                    <a:pt x="143" y="65"/>
                    <a:pt x="147" y="64"/>
                  </a:cubicBezTo>
                  <a:cubicBezTo>
                    <a:pt x="145" y="58"/>
                    <a:pt x="142" y="67"/>
                    <a:pt x="140" y="64"/>
                  </a:cubicBezTo>
                  <a:cubicBezTo>
                    <a:pt x="137" y="61"/>
                    <a:pt x="137" y="59"/>
                    <a:pt x="138" y="57"/>
                  </a:cubicBezTo>
                  <a:cubicBezTo>
                    <a:pt x="142" y="56"/>
                    <a:pt x="145" y="61"/>
                    <a:pt x="150" y="56"/>
                  </a:cubicBezTo>
                  <a:cubicBezTo>
                    <a:pt x="146" y="52"/>
                    <a:pt x="148" y="49"/>
                    <a:pt x="151" y="46"/>
                  </a:cubicBezTo>
                  <a:cubicBezTo>
                    <a:pt x="154" y="49"/>
                    <a:pt x="157" y="43"/>
                    <a:pt x="160" y="44"/>
                  </a:cubicBezTo>
                  <a:cubicBezTo>
                    <a:pt x="161" y="45"/>
                    <a:pt x="160" y="47"/>
                    <a:pt x="160" y="48"/>
                  </a:cubicBezTo>
                  <a:cubicBezTo>
                    <a:pt x="157" y="52"/>
                    <a:pt x="154" y="50"/>
                    <a:pt x="151" y="51"/>
                  </a:cubicBezTo>
                  <a:cubicBezTo>
                    <a:pt x="154" y="59"/>
                    <a:pt x="144" y="65"/>
                    <a:pt x="147" y="73"/>
                  </a:cubicBezTo>
                  <a:cubicBezTo>
                    <a:pt x="143" y="73"/>
                    <a:pt x="140" y="68"/>
                    <a:pt x="136" y="72"/>
                  </a:cubicBezTo>
                  <a:cubicBezTo>
                    <a:pt x="140" y="79"/>
                    <a:pt x="149" y="71"/>
                    <a:pt x="150" y="77"/>
                  </a:cubicBezTo>
                  <a:cubicBezTo>
                    <a:pt x="157" y="75"/>
                    <a:pt x="157" y="70"/>
                    <a:pt x="162" y="64"/>
                  </a:cubicBezTo>
                  <a:cubicBezTo>
                    <a:pt x="163" y="66"/>
                    <a:pt x="165" y="65"/>
                    <a:pt x="166" y="67"/>
                  </a:cubicBezTo>
                  <a:cubicBezTo>
                    <a:pt x="165" y="71"/>
                    <a:pt x="161" y="69"/>
                    <a:pt x="161" y="72"/>
                  </a:cubicBezTo>
                  <a:cubicBezTo>
                    <a:pt x="163" y="76"/>
                    <a:pt x="166" y="72"/>
                    <a:pt x="169" y="75"/>
                  </a:cubicBezTo>
                  <a:cubicBezTo>
                    <a:pt x="175" y="71"/>
                    <a:pt x="166" y="64"/>
                    <a:pt x="167" y="62"/>
                  </a:cubicBezTo>
                  <a:cubicBezTo>
                    <a:pt x="169" y="61"/>
                    <a:pt x="170" y="62"/>
                    <a:pt x="171" y="63"/>
                  </a:cubicBezTo>
                  <a:cubicBezTo>
                    <a:pt x="173" y="68"/>
                    <a:pt x="172" y="72"/>
                    <a:pt x="177" y="76"/>
                  </a:cubicBezTo>
                  <a:cubicBezTo>
                    <a:pt x="180" y="76"/>
                    <a:pt x="182" y="72"/>
                    <a:pt x="184" y="78"/>
                  </a:cubicBezTo>
                  <a:cubicBezTo>
                    <a:pt x="187" y="73"/>
                    <a:pt x="190" y="78"/>
                    <a:pt x="189" y="81"/>
                  </a:cubicBezTo>
                  <a:cubicBezTo>
                    <a:pt x="195" y="71"/>
                    <a:pt x="202" y="78"/>
                    <a:pt x="204" y="70"/>
                  </a:cubicBezTo>
                  <a:cubicBezTo>
                    <a:pt x="202" y="67"/>
                    <a:pt x="200" y="69"/>
                    <a:pt x="198" y="65"/>
                  </a:cubicBezTo>
                  <a:cubicBezTo>
                    <a:pt x="204" y="64"/>
                    <a:pt x="201" y="62"/>
                    <a:pt x="204" y="58"/>
                  </a:cubicBezTo>
                  <a:cubicBezTo>
                    <a:pt x="204" y="64"/>
                    <a:pt x="210" y="59"/>
                    <a:pt x="213" y="61"/>
                  </a:cubicBezTo>
                  <a:cubicBezTo>
                    <a:pt x="213" y="64"/>
                    <a:pt x="208" y="64"/>
                    <a:pt x="205" y="64"/>
                  </a:cubicBezTo>
                  <a:cubicBezTo>
                    <a:pt x="207" y="69"/>
                    <a:pt x="203" y="73"/>
                    <a:pt x="203" y="78"/>
                  </a:cubicBezTo>
                  <a:cubicBezTo>
                    <a:pt x="209" y="73"/>
                    <a:pt x="209" y="80"/>
                    <a:pt x="215" y="79"/>
                  </a:cubicBezTo>
                  <a:cubicBezTo>
                    <a:pt x="216" y="75"/>
                    <a:pt x="211" y="77"/>
                    <a:pt x="213" y="75"/>
                  </a:cubicBezTo>
                  <a:cubicBezTo>
                    <a:pt x="216" y="77"/>
                    <a:pt x="219" y="75"/>
                    <a:pt x="221" y="76"/>
                  </a:cubicBezTo>
                  <a:cubicBezTo>
                    <a:pt x="223" y="77"/>
                    <a:pt x="220" y="78"/>
                    <a:pt x="221" y="80"/>
                  </a:cubicBezTo>
                  <a:cubicBezTo>
                    <a:pt x="225" y="82"/>
                    <a:pt x="228" y="76"/>
                    <a:pt x="229" y="77"/>
                  </a:cubicBezTo>
                  <a:cubicBezTo>
                    <a:pt x="229" y="82"/>
                    <a:pt x="244" y="78"/>
                    <a:pt x="244" y="84"/>
                  </a:cubicBezTo>
                  <a:cubicBezTo>
                    <a:pt x="249" y="80"/>
                    <a:pt x="255" y="79"/>
                    <a:pt x="259" y="82"/>
                  </a:cubicBezTo>
                  <a:cubicBezTo>
                    <a:pt x="263" y="79"/>
                    <a:pt x="269" y="76"/>
                    <a:pt x="268" y="72"/>
                  </a:cubicBezTo>
                  <a:cubicBezTo>
                    <a:pt x="268" y="73"/>
                    <a:pt x="269" y="73"/>
                    <a:pt x="270" y="73"/>
                  </a:cubicBezTo>
                  <a:cubicBezTo>
                    <a:pt x="266" y="77"/>
                    <a:pt x="272" y="82"/>
                    <a:pt x="274" y="83"/>
                  </a:cubicBezTo>
                  <a:cubicBezTo>
                    <a:pt x="274" y="79"/>
                    <a:pt x="284" y="87"/>
                    <a:pt x="284" y="79"/>
                  </a:cubicBezTo>
                  <a:cubicBezTo>
                    <a:pt x="289" y="84"/>
                    <a:pt x="296" y="83"/>
                    <a:pt x="302" y="82"/>
                  </a:cubicBezTo>
                  <a:cubicBezTo>
                    <a:pt x="300" y="78"/>
                    <a:pt x="296" y="79"/>
                    <a:pt x="299" y="75"/>
                  </a:cubicBezTo>
                  <a:cubicBezTo>
                    <a:pt x="298" y="81"/>
                    <a:pt x="304" y="77"/>
                    <a:pt x="306" y="77"/>
                  </a:cubicBezTo>
                  <a:cubicBezTo>
                    <a:pt x="303" y="84"/>
                    <a:pt x="321" y="74"/>
                    <a:pt x="318" y="84"/>
                  </a:cubicBezTo>
                  <a:cubicBezTo>
                    <a:pt x="314" y="77"/>
                    <a:pt x="310" y="84"/>
                    <a:pt x="305" y="83"/>
                  </a:cubicBezTo>
                  <a:cubicBezTo>
                    <a:pt x="305" y="84"/>
                    <a:pt x="306" y="84"/>
                    <a:pt x="305" y="85"/>
                  </a:cubicBezTo>
                  <a:cubicBezTo>
                    <a:pt x="305" y="86"/>
                    <a:pt x="305" y="87"/>
                    <a:pt x="305" y="88"/>
                  </a:cubicBezTo>
                  <a:cubicBezTo>
                    <a:pt x="312" y="84"/>
                    <a:pt x="317" y="85"/>
                    <a:pt x="327" y="86"/>
                  </a:cubicBezTo>
                  <a:cubicBezTo>
                    <a:pt x="337" y="86"/>
                    <a:pt x="354" y="90"/>
                    <a:pt x="362" y="87"/>
                  </a:cubicBezTo>
                  <a:cubicBezTo>
                    <a:pt x="364" y="86"/>
                    <a:pt x="364" y="86"/>
                    <a:pt x="364" y="85"/>
                  </a:cubicBezTo>
                  <a:cubicBezTo>
                    <a:pt x="363" y="84"/>
                    <a:pt x="364" y="84"/>
                    <a:pt x="364" y="85"/>
                  </a:cubicBezTo>
                  <a:cubicBezTo>
                    <a:pt x="364" y="85"/>
                    <a:pt x="365" y="86"/>
                    <a:pt x="365" y="86"/>
                  </a:cubicBezTo>
                  <a:cubicBezTo>
                    <a:pt x="372" y="93"/>
                    <a:pt x="389" y="81"/>
                    <a:pt x="387" y="91"/>
                  </a:cubicBezTo>
                  <a:cubicBezTo>
                    <a:pt x="387" y="87"/>
                    <a:pt x="400" y="85"/>
                    <a:pt x="399" y="90"/>
                  </a:cubicBezTo>
                  <a:cubicBezTo>
                    <a:pt x="413" y="85"/>
                    <a:pt x="426" y="87"/>
                    <a:pt x="439" y="90"/>
                  </a:cubicBezTo>
                  <a:cubicBezTo>
                    <a:pt x="448" y="88"/>
                    <a:pt x="461" y="85"/>
                    <a:pt x="465" y="91"/>
                  </a:cubicBezTo>
                  <a:cubicBezTo>
                    <a:pt x="464" y="90"/>
                    <a:pt x="465" y="89"/>
                    <a:pt x="466" y="87"/>
                  </a:cubicBezTo>
                  <a:cubicBezTo>
                    <a:pt x="481" y="89"/>
                    <a:pt x="505" y="89"/>
                    <a:pt x="524" y="92"/>
                  </a:cubicBezTo>
                  <a:cubicBezTo>
                    <a:pt x="539" y="86"/>
                    <a:pt x="551" y="95"/>
                    <a:pt x="566" y="89"/>
                  </a:cubicBezTo>
                  <a:cubicBezTo>
                    <a:pt x="569" y="91"/>
                    <a:pt x="572" y="89"/>
                    <a:pt x="575" y="93"/>
                  </a:cubicBezTo>
                  <a:cubicBezTo>
                    <a:pt x="588" y="85"/>
                    <a:pt x="600" y="94"/>
                    <a:pt x="614" y="87"/>
                  </a:cubicBezTo>
                  <a:cubicBezTo>
                    <a:pt x="615" y="88"/>
                    <a:pt x="616" y="90"/>
                    <a:pt x="616" y="91"/>
                  </a:cubicBezTo>
                  <a:cubicBezTo>
                    <a:pt x="625" y="89"/>
                    <a:pt x="634" y="85"/>
                    <a:pt x="641" y="86"/>
                  </a:cubicBezTo>
                  <a:cubicBezTo>
                    <a:pt x="643" y="86"/>
                    <a:pt x="646" y="89"/>
                    <a:pt x="648" y="89"/>
                  </a:cubicBezTo>
                  <a:cubicBezTo>
                    <a:pt x="652" y="89"/>
                    <a:pt x="655" y="84"/>
                    <a:pt x="659" y="85"/>
                  </a:cubicBezTo>
                  <a:cubicBezTo>
                    <a:pt x="661" y="85"/>
                    <a:pt x="662" y="88"/>
                    <a:pt x="665" y="87"/>
                  </a:cubicBezTo>
                  <a:cubicBezTo>
                    <a:pt x="669" y="87"/>
                    <a:pt x="669" y="86"/>
                    <a:pt x="675" y="85"/>
                  </a:cubicBezTo>
                  <a:cubicBezTo>
                    <a:pt x="687" y="81"/>
                    <a:pt x="703" y="89"/>
                    <a:pt x="708" y="79"/>
                  </a:cubicBezTo>
                  <a:cubicBezTo>
                    <a:pt x="708" y="81"/>
                    <a:pt x="709" y="82"/>
                    <a:pt x="712" y="83"/>
                  </a:cubicBezTo>
                  <a:cubicBezTo>
                    <a:pt x="715" y="79"/>
                    <a:pt x="717" y="79"/>
                    <a:pt x="721" y="74"/>
                  </a:cubicBezTo>
                  <a:cubicBezTo>
                    <a:pt x="722" y="77"/>
                    <a:pt x="720" y="79"/>
                    <a:pt x="721" y="81"/>
                  </a:cubicBezTo>
                  <a:cubicBezTo>
                    <a:pt x="728" y="77"/>
                    <a:pt x="735" y="72"/>
                    <a:pt x="736" y="64"/>
                  </a:cubicBezTo>
                  <a:cubicBezTo>
                    <a:pt x="742" y="66"/>
                    <a:pt x="744" y="59"/>
                    <a:pt x="748" y="58"/>
                  </a:cubicBezTo>
                  <a:cubicBezTo>
                    <a:pt x="745" y="56"/>
                    <a:pt x="748" y="50"/>
                    <a:pt x="743" y="51"/>
                  </a:cubicBezTo>
                  <a:cubicBezTo>
                    <a:pt x="742" y="55"/>
                    <a:pt x="745" y="56"/>
                    <a:pt x="744" y="58"/>
                  </a:cubicBezTo>
                  <a:cubicBezTo>
                    <a:pt x="740" y="59"/>
                    <a:pt x="732" y="63"/>
                    <a:pt x="732" y="56"/>
                  </a:cubicBezTo>
                  <a:cubicBezTo>
                    <a:pt x="731" y="61"/>
                    <a:pt x="726" y="59"/>
                    <a:pt x="726" y="62"/>
                  </a:cubicBezTo>
                  <a:cubicBezTo>
                    <a:pt x="733" y="58"/>
                    <a:pt x="727" y="71"/>
                    <a:pt x="730" y="69"/>
                  </a:cubicBezTo>
                  <a:cubicBezTo>
                    <a:pt x="732" y="68"/>
                    <a:pt x="729" y="62"/>
                    <a:pt x="732" y="65"/>
                  </a:cubicBezTo>
                  <a:cubicBezTo>
                    <a:pt x="733" y="68"/>
                    <a:pt x="731" y="70"/>
                    <a:pt x="728" y="72"/>
                  </a:cubicBezTo>
                  <a:cubicBezTo>
                    <a:pt x="727" y="66"/>
                    <a:pt x="723" y="75"/>
                    <a:pt x="721" y="72"/>
                  </a:cubicBezTo>
                  <a:cubicBezTo>
                    <a:pt x="721" y="71"/>
                    <a:pt x="720" y="70"/>
                    <a:pt x="719" y="70"/>
                  </a:cubicBezTo>
                  <a:cubicBezTo>
                    <a:pt x="726" y="65"/>
                    <a:pt x="720" y="62"/>
                    <a:pt x="725" y="56"/>
                  </a:cubicBezTo>
                  <a:cubicBezTo>
                    <a:pt x="732" y="58"/>
                    <a:pt x="730" y="47"/>
                    <a:pt x="736" y="53"/>
                  </a:cubicBezTo>
                  <a:cubicBezTo>
                    <a:pt x="737" y="50"/>
                    <a:pt x="746" y="41"/>
                    <a:pt x="739" y="40"/>
                  </a:cubicBezTo>
                  <a:cubicBezTo>
                    <a:pt x="741" y="41"/>
                    <a:pt x="734" y="48"/>
                    <a:pt x="733" y="43"/>
                  </a:cubicBezTo>
                  <a:cubicBezTo>
                    <a:pt x="729" y="46"/>
                    <a:pt x="726" y="58"/>
                    <a:pt x="720" y="51"/>
                  </a:cubicBezTo>
                  <a:cubicBezTo>
                    <a:pt x="722" y="47"/>
                    <a:pt x="723" y="47"/>
                    <a:pt x="727" y="47"/>
                  </a:cubicBezTo>
                  <a:cubicBezTo>
                    <a:pt x="723" y="44"/>
                    <a:pt x="729" y="42"/>
                    <a:pt x="728" y="39"/>
                  </a:cubicBezTo>
                  <a:cubicBezTo>
                    <a:pt x="724" y="39"/>
                    <a:pt x="725" y="30"/>
                    <a:pt x="730" y="27"/>
                  </a:cubicBezTo>
                  <a:cubicBezTo>
                    <a:pt x="731" y="29"/>
                    <a:pt x="732" y="30"/>
                    <a:pt x="733" y="32"/>
                  </a:cubicBezTo>
                  <a:cubicBezTo>
                    <a:pt x="734" y="31"/>
                    <a:pt x="735" y="31"/>
                    <a:pt x="736" y="30"/>
                  </a:cubicBezTo>
                  <a:cubicBezTo>
                    <a:pt x="737" y="29"/>
                    <a:pt x="736" y="27"/>
                    <a:pt x="736" y="26"/>
                  </a:cubicBezTo>
                  <a:cubicBezTo>
                    <a:pt x="735" y="27"/>
                    <a:pt x="733" y="28"/>
                    <a:pt x="732" y="26"/>
                  </a:cubicBezTo>
                  <a:cubicBezTo>
                    <a:pt x="734" y="22"/>
                    <a:pt x="738" y="21"/>
                    <a:pt x="736" y="17"/>
                  </a:cubicBezTo>
                  <a:cubicBezTo>
                    <a:pt x="733" y="19"/>
                    <a:pt x="734" y="21"/>
                    <a:pt x="730" y="23"/>
                  </a:cubicBezTo>
                  <a:cubicBezTo>
                    <a:pt x="724" y="22"/>
                    <a:pt x="725" y="19"/>
                    <a:pt x="724" y="13"/>
                  </a:cubicBezTo>
                  <a:cubicBezTo>
                    <a:pt x="728" y="14"/>
                    <a:pt x="731" y="16"/>
                    <a:pt x="735" y="14"/>
                  </a:cubicBezTo>
                  <a:cubicBezTo>
                    <a:pt x="732" y="10"/>
                    <a:pt x="725" y="13"/>
                    <a:pt x="725" y="7"/>
                  </a:cubicBezTo>
                  <a:cubicBezTo>
                    <a:pt x="723" y="9"/>
                    <a:pt x="723" y="10"/>
                    <a:pt x="723" y="11"/>
                  </a:cubicBezTo>
                  <a:cubicBezTo>
                    <a:pt x="715" y="0"/>
                    <a:pt x="704" y="15"/>
                    <a:pt x="697" y="8"/>
                  </a:cubicBezTo>
                  <a:cubicBezTo>
                    <a:pt x="692" y="9"/>
                    <a:pt x="697" y="17"/>
                    <a:pt x="693" y="15"/>
                  </a:cubicBezTo>
                  <a:cubicBezTo>
                    <a:pt x="696" y="11"/>
                    <a:pt x="689" y="17"/>
                    <a:pt x="689" y="12"/>
                  </a:cubicBezTo>
                  <a:cubicBezTo>
                    <a:pt x="692" y="10"/>
                    <a:pt x="695" y="8"/>
                    <a:pt x="693" y="6"/>
                  </a:cubicBezTo>
                  <a:cubicBezTo>
                    <a:pt x="687" y="9"/>
                    <a:pt x="689" y="7"/>
                    <a:pt x="689" y="10"/>
                  </a:cubicBezTo>
                  <a:cubicBezTo>
                    <a:pt x="684" y="9"/>
                    <a:pt x="676" y="11"/>
                    <a:pt x="674" y="13"/>
                  </a:cubicBezTo>
                  <a:cubicBezTo>
                    <a:pt x="672" y="12"/>
                    <a:pt x="672" y="10"/>
                    <a:pt x="672" y="9"/>
                  </a:cubicBezTo>
                  <a:cubicBezTo>
                    <a:pt x="668" y="10"/>
                    <a:pt x="664" y="10"/>
                    <a:pt x="660" y="10"/>
                  </a:cubicBezTo>
                  <a:cubicBezTo>
                    <a:pt x="661" y="11"/>
                    <a:pt x="658" y="13"/>
                    <a:pt x="658" y="15"/>
                  </a:cubicBezTo>
                  <a:cubicBezTo>
                    <a:pt x="658" y="8"/>
                    <a:pt x="656" y="16"/>
                    <a:pt x="654" y="14"/>
                  </a:cubicBezTo>
                  <a:cubicBezTo>
                    <a:pt x="654" y="13"/>
                    <a:pt x="653" y="13"/>
                    <a:pt x="652" y="12"/>
                  </a:cubicBezTo>
                  <a:cubicBezTo>
                    <a:pt x="654" y="11"/>
                    <a:pt x="655" y="12"/>
                    <a:pt x="657" y="10"/>
                  </a:cubicBezTo>
                  <a:cubicBezTo>
                    <a:pt x="653" y="8"/>
                    <a:pt x="643" y="5"/>
                    <a:pt x="644" y="13"/>
                  </a:cubicBezTo>
                  <a:cubicBezTo>
                    <a:pt x="645" y="12"/>
                    <a:pt x="648" y="11"/>
                    <a:pt x="646" y="13"/>
                  </a:cubicBezTo>
                  <a:cubicBezTo>
                    <a:pt x="642" y="15"/>
                    <a:pt x="644" y="12"/>
                    <a:pt x="642" y="9"/>
                  </a:cubicBezTo>
                  <a:cubicBezTo>
                    <a:pt x="638" y="11"/>
                    <a:pt x="631" y="8"/>
                    <a:pt x="630" y="13"/>
                  </a:cubicBezTo>
                  <a:cubicBezTo>
                    <a:pt x="626" y="9"/>
                    <a:pt x="618" y="13"/>
                    <a:pt x="622" y="8"/>
                  </a:cubicBezTo>
                  <a:cubicBezTo>
                    <a:pt x="621" y="9"/>
                    <a:pt x="620" y="8"/>
                    <a:pt x="620" y="7"/>
                  </a:cubicBezTo>
                  <a:cubicBezTo>
                    <a:pt x="617" y="8"/>
                    <a:pt x="619" y="10"/>
                    <a:pt x="618" y="12"/>
                  </a:cubicBezTo>
                  <a:cubicBezTo>
                    <a:pt x="617" y="10"/>
                    <a:pt x="615" y="12"/>
                    <a:pt x="614" y="11"/>
                  </a:cubicBezTo>
                  <a:cubicBezTo>
                    <a:pt x="616" y="10"/>
                    <a:pt x="618" y="8"/>
                    <a:pt x="616" y="6"/>
                  </a:cubicBezTo>
                  <a:cubicBezTo>
                    <a:pt x="611" y="7"/>
                    <a:pt x="607" y="11"/>
                    <a:pt x="600" y="9"/>
                  </a:cubicBezTo>
                  <a:cubicBezTo>
                    <a:pt x="601" y="9"/>
                    <a:pt x="607" y="9"/>
                    <a:pt x="604" y="6"/>
                  </a:cubicBezTo>
                  <a:cubicBezTo>
                    <a:pt x="601" y="6"/>
                    <a:pt x="595" y="6"/>
                    <a:pt x="594" y="11"/>
                  </a:cubicBezTo>
                  <a:cubicBezTo>
                    <a:pt x="589" y="4"/>
                    <a:pt x="584" y="11"/>
                    <a:pt x="580" y="12"/>
                  </a:cubicBezTo>
                  <a:cubicBezTo>
                    <a:pt x="582" y="11"/>
                    <a:pt x="583" y="9"/>
                    <a:pt x="582" y="7"/>
                  </a:cubicBezTo>
                  <a:cubicBezTo>
                    <a:pt x="578" y="12"/>
                    <a:pt x="581" y="4"/>
                    <a:pt x="578" y="7"/>
                  </a:cubicBezTo>
                  <a:cubicBezTo>
                    <a:pt x="576" y="11"/>
                    <a:pt x="574" y="9"/>
                    <a:pt x="571" y="7"/>
                  </a:cubicBezTo>
                  <a:cubicBezTo>
                    <a:pt x="566" y="14"/>
                    <a:pt x="564" y="5"/>
                    <a:pt x="559" y="11"/>
                  </a:cubicBezTo>
                  <a:close/>
                  <a:moveTo>
                    <a:pt x="231" y="32"/>
                  </a:moveTo>
                  <a:cubicBezTo>
                    <a:pt x="227" y="31"/>
                    <a:pt x="230" y="31"/>
                    <a:pt x="227" y="28"/>
                  </a:cubicBezTo>
                  <a:cubicBezTo>
                    <a:pt x="231" y="24"/>
                    <a:pt x="236" y="30"/>
                    <a:pt x="231" y="32"/>
                  </a:cubicBezTo>
                  <a:close/>
                  <a:moveTo>
                    <a:pt x="231" y="21"/>
                  </a:moveTo>
                  <a:cubicBezTo>
                    <a:pt x="230" y="21"/>
                    <a:pt x="222" y="23"/>
                    <a:pt x="227" y="23"/>
                  </a:cubicBezTo>
                  <a:cubicBezTo>
                    <a:pt x="228" y="25"/>
                    <a:pt x="222" y="25"/>
                    <a:pt x="221" y="22"/>
                  </a:cubicBezTo>
                  <a:cubicBezTo>
                    <a:pt x="224" y="23"/>
                    <a:pt x="228" y="16"/>
                    <a:pt x="231" y="21"/>
                  </a:cubicBezTo>
                  <a:close/>
                  <a:moveTo>
                    <a:pt x="201" y="36"/>
                  </a:moveTo>
                  <a:cubicBezTo>
                    <a:pt x="201" y="32"/>
                    <a:pt x="207" y="22"/>
                    <a:pt x="209" y="30"/>
                  </a:cubicBezTo>
                  <a:cubicBezTo>
                    <a:pt x="203" y="27"/>
                    <a:pt x="206" y="33"/>
                    <a:pt x="201" y="36"/>
                  </a:cubicBezTo>
                  <a:close/>
                  <a:moveTo>
                    <a:pt x="211" y="26"/>
                  </a:moveTo>
                  <a:cubicBezTo>
                    <a:pt x="213" y="25"/>
                    <a:pt x="213" y="26"/>
                    <a:pt x="212" y="27"/>
                  </a:cubicBezTo>
                  <a:cubicBezTo>
                    <a:pt x="217" y="29"/>
                    <a:pt x="212" y="22"/>
                    <a:pt x="217" y="23"/>
                  </a:cubicBezTo>
                  <a:cubicBezTo>
                    <a:pt x="216" y="26"/>
                    <a:pt x="217" y="30"/>
                    <a:pt x="213" y="32"/>
                  </a:cubicBezTo>
                  <a:cubicBezTo>
                    <a:pt x="212" y="30"/>
                    <a:pt x="212" y="28"/>
                    <a:pt x="211" y="26"/>
                  </a:cubicBezTo>
                  <a:close/>
                  <a:moveTo>
                    <a:pt x="217" y="16"/>
                  </a:moveTo>
                  <a:cubicBezTo>
                    <a:pt x="216" y="19"/>
                    <a:pt x="217" y="19"/>
                    <a:pt x="219" y="18"/>
                  </a:cubicBezTo>
                  <a:cubicBezTo>
                    <a:pt x="220" y="19"/>
                    <a:pt x="219" y="20"/>
                    <a:pt x="220" y="21"/>
                  </a:cubicBezTo>
                  <a:cubicBezTo>
                    <a:pt x="219" y="21"/>
                    <a:pt x="219" y="22"/>
                    <a:pt x="218" y="23"/>
                  </a:cubicBezTo>
                  <a:cubicBezTo>
                    <a:pt x="216" y="20"/>
                    <a:pt x="215" y="21"/>
                    <a:pt x="213" y="19"/>
                  </a:cubicBezTo>
                  <a:cubicBezTo>
                    <a:pt x="214" y="18"/>
                    <a:pt x="215" y="17"/>
                    <a:pt x="217" y="16"/>
                  </a:cubicBezTo>
                  <a:close/>
                  <a:moveTo>
                    <a:pt x="196" y="25"/>
                  </a:moveTo>
                  <a:cubicBezTo>
                    <a:pt x="193" y="27"/>
                    <a:pt x="196" y="29"/>
                    <a:pt x="195" y="31"/>
                  </a:cubicBezTo>
                  <a:cubicBezTo>
                    <a:pt x="193" y="27"/>
                    <a:pt x="186" y="16"/>
                    <a:pt x="180" y="21"/>
                  </a:cubicBezTo>
                  <a:cubicBezTo>
                    <a:pt x="177" y="18"/>
                    <a:pt x="187" y="17"/>
                    <a:pt x="184" y="14"/>
                  </a:cubicBezTo>
                  <a:cubicBezTo>
                    <a:pt x="187" y="17"/>
                    <a:pt x="191" y="19"/>
                    <a:pt x="196" y="25"/>
                  </a:cubicBezTo>
                  <a:close/>
                  <a:moveTo>
                    <a:pt x="181" y="31"/>
                  </a:moveTo>
                  <a:cubicBezTo>
                    <a:pt x="181" y="30"/>
                    <a:pt x="180" y="28"/>
                    <a:pt x="179" y="26"/>
                  </a:cubicBezTo>
                  <a:cubicBezTo>
                    <a:pt x="180" y="26"/>
                    <a:pt x="182" y="25"/>
                    <a:pt x="184" y="24"/>
                  </a:cubicBezTo>
                  <a:cubicBezTo>
                    <a:pt x="187" y="27"/>
                    <a:pt x="184" y="29"/>
                    <a:pt x="181" y="31"/>
                  </a:cubicBezTo>
                  <a:close/>
                  <a:moveTo>
                    <a:pt x="184" y="11"/>
                  </a:moveTo>
                  <a:cubicBezTo>
                    <a:pt x="181" y="15"/>
                    <a:pt x="179" y="12"/>
                    <a:pt x="177" y="15"/>
                  </a:cubicBezTo>
                  <a:cubicBezTo>
                    <a:pt x="172" y="11"/>
                    <a:pt x="183" y="10"/>
                    <a:pt x="180" y="7"/>
                  </a:cubicBezTo>
                  <a:cubicBezTo>
                    <a:pt x="184" y="5"/>
                    <a:pt x="181" y="10"/>
                    <a:pt x="184" y="11"/>
                  </a:cubicBezTo>
                  <a:close/>
                  <a:moveTo>
                    <a:pt x="88" y="30"/>
                  </a:moveTo>
                  <a:cubicBezTo>
                    <a:pt x="87" y="25"/>
                    <a:pt x="93" y="22"/>
                    <a:pt x="97" y="18"/>
                  </a:cubicBezTo>
                  <a:cubicBezTo>
                    <a:pt x="96" y="17"/>
                    <a:pt x="95" y="16"/>
                    <a:pt x="95" y="16"/>
                  </a:cubicBezTo>
                  <a:cubicBezTo>
                    <a:pt x="101" y="18"/>
                    <a:pt x="102" y="25"/>
                    <a:pt x="88" y="30"/>
                  </a:cubicBezTo>
                  <a:close/>
                  <a:moveTo>
                    <a:pt x="74" y="17"/>
                  </a:moveTo>
                  <a:cubicBezTo>
                    <a:pt x="79" y="24"/>
                    <a:pt x="80" y="13"/>
                    <a:pt x="85" y="18"/>
                  </a:cubicBezTo>
                  <a:cubicBezTo>
                    <a:pt x="87" y="24"/>
                    <a:pt x="81" y="35"/>
                    <a:pt x="85" y="38"/>
                  </a:cubicBezTo>
                  <a:cubicBezTo>
                    <a:pt x="86" y="42"/>
                    <a:pt x="80" y="37"/>
                    <a:pt x="79" y="39"/>
                  </a:cubicBezTo>
                  <a:cubicBezTo>
                    <a:pt x="78" y="34"/>
                    <a:pt x="81" y="30"/>
                    <a:pt x="82" y="25"/>
                  </a:cubicBezTo>
                  <a:cubicBezTo>
                    <a:pt x="78" y="21"/>
                    <a:pt x="71" y="28"/>
                    <a:pt x="66" y="23"/>
                  </a:cubicBezTo>
                  <a:cubicBezTo>
                    <a:pt x="69" y="21"/>
                    <a:pt x="72" y="19"/>
                    <a:pt x="74" y="17"/>
                  </a:cubicBezTo>
                  <a:close/>
                  <a:moveTo>
                    <a:pt x="48" y="23"/>
                  </a:moveTo>
                  <a:cubicBezTo>
                    <a:pt x="52" y="17"/>
                    <a:pt x="55" y="22"/>
                    <a:pt x="59" y="18"/>
                  </a:cubicBezTo>
                  <a:cubicBezTo>
                    <a:pt x="56" y="23"/>
                    <a:pt x="53" y="27"/>
                    <a:pt x="51" y="32"/>
                  </a:cubicBezTo>
                  <a:cubicBezTo>
                    <a:pt x="50" y="29"/>
                    <a:pt x="50" y="26"/>
                    <a:pt x="48" y="23"/>
                  </a:cubicBezTo>
                  <a:close/>
                  <a:moveTo>
                    <a:pt x="54" y="40"/>
                  </a:moveTo>
                  <a:cubicBezTo>
                    <a:pt x="56" y="40"/>
                    <a:pt x="58" y="40"/>
                    <a:pt x="59" y="40"/>
                  </a:cubicBezTo>
                  <a:cubicBezTo>
                    <a:pt x="57" y="51"/>
                    <a:pt x="48" y="41"/>
                    <a:pt x="46" y="36"/>
                  </a:cubicBezTo>
                  <a:cubicBezTo>
                    <a:pt x="55" y="39"/>
                    <a:pt x="57" y="20"/>
                    <a:pt x="66" y="25"/>
                  </a:cubicBezTo>
                  <a:cubicBezTo>
                    <a:pt x="63" y="28"/>
                    <a:pt x="64" y="34"/>
                    <a:pt x="58" y="33"/>
                  </a:cubicBezTo>
                  <a:cubicBezTo>
                    <a:pt x="61" y="36"/>
                    <a:pt x="64" y="37"/>
                    <a:pt x="68" y="35"/>
                  </a:cubicBezTo>
                  <a:cubicBezTo>
                    <a:pt x="71" y="32"/>
                    <a:pt x="65" y="34"/>
                    <a:pt x="65" y="30"/>
                  </a:cubicBezTo>
                  <a:cubicBezTo>
                    <a:pt x="67" y="31"/>
                    <a:pt x="71" y="28"/>
                    <a:pt x="74" y="28"/>
                  </a:cubicBezTo>
                  <a:cubicBezTo>
                    <a:pt x="78" y="32"/>
                    <a:pt x="68" y="34"/>
                    <a:pt x="71" y="38"/>
                  </a:cubicBezTo>
                  <a:cubicBezTo>
                    <a:pt x="66" y="38"/>
                    <a:pt x="57" y="41"/>
                    <a:pt x="56" y="35"/>
                  </a:cubicBezTo>
                  <a:cubicBezTo>
                    <a:pt x="55" y="37"/>
                    <a:pt x="56" y="39"/>
                    <a:pt x="54" y="40"/>
                  </a:cubicBezTo>
                  <a:close/>
                  <a:moveTo>
                    <a:pt x="61" y="55"/>
                  </a:moveTo>
                  <a:cubicBezTo>
                    <a:pt x="59" y="55"/>
                    <a:pt x="57" y="53"/>
                    <a:pt x="56" y="51"/>
                  </a:cubicBezTo>
                  <a:cubicBezTo>
                    <a:pt x="63" y="47"/>
                    <a:pt x="63" y="47"/>
                    <a:pt x="64" y="41"/>
                  </a:cubicBezTo>
                  <a:cubicBezTo>
                    <a:pt x="68" y="42"/>
                    <a:pt x="66" y="45"/>
                    <a:pt x="70" y="48"/>
                  </a:cubicBezTo>
                  <a:cubicBezTo>
                    <a:pt x="72" y="45"/>
                    <a:pt x="71" y="41"/>
                    <a:pt x="76" y="38"/>
                  </a:cubicBezTo>
                  <a:cubicBezTo>
                    <a:pt x="76" y="40"/>
                    <a:pt x="77" y="42"/>
                    <a:pt x="79" y="44"/>
                  </a:cubicBezTo>
                  <a:cubicBezTo>
                    <a:pt x="73" y="47"/>
                    <a:pt x="76" y="52"/>
                    <a:pt x="67" y="56"/>
                  </a:cubicBezTo>
                  <a:cubicBezTo>
                    <a:pt x="65" y="54"/>
                    <a:pt x="66" y="52"/>
                    <a:pt x="64" y="50"/>
                  </a:cubicBezTo>
                  <a:cubicBezTo>
                    <a:pt x="62" y="52"/>
                    <a:pt x="63" y="54"/>
                    <a:pt x="61" y="55"/>
                  </a:cubicBezTo>
                  <a:close/>
                  <a:moveTo>
                    <a:pt x="60" y="68"/>
                  </a:moveTo>
                  <a:cubicBezTo>
                    <a:pt x="56" y="66"/>
                    <a:pt x="58" y="66"/>
                    <a:pt x="55" y="61"/>
                  </a:cubicBezTo>
                  <a:cubicBezTo>
                    <a:pt x="57" y="60"/>
                    <a:pt x="58" y="59"/>
                    <a:pt x="60" y="57"/>
                  </a:cubicBezTo>
                  <a:cubicBezTo>
                    <a:pt x="60" y="59"/>
                    <a:pt x="61" y="62"/>
                    <a:pt x="63" y="60"/>
                  </a:cubicBezTo>
                  <a:cubicBezTo>
                    <a:pt x="61" y="62"/>
                    <a:pt x="62" y="64"/>
                    <a:pt x="60" y="68"/>
                  </a:cubicBezTo>
                  <a:close/>
                  <a:moveTo>
                    <a:pt x="95" y="48"/>
                  </a:moveTo>
                  <a:cubicBezTo>
                    <a:pt x="92" y="46"/>
                    <a:pt x="96" y="44"/>
                    <a:pt x="96" y="42"/>
                  </a:cubicBezTo>
                  <a:cubicBezTo>
                    <a:pt x="91" y="39"/>
                    <a:pt x="92" y="44"/>
                    <a:pt x="88" y="46"/>
                  </a:cubicBezTo>
                  <a:cubicBezTo>
                    <a:pt x="87" y="45"/>
                    <a:pt x="86" y="43"/>
                    <a:pt x="85" y="42"/>
                  </a:cubicBezTo>
                  <a:cubicBezTo>
                    <a:pt x="96" y="36"/>
                    <a:pt x="95" y="29"/>
                    <a:pt x="107" y="20"/>
                  </a:cubicBezTo>
                  <a:cubicBezTo>
                    <a:pt x="111" y="23"/>
                    <a:pt x="104" y="32"/>
                    <a:pt x="100" y="27"/>
                  </a:cubicBezTo>
                  <a:cubicBezTo>
                    <a:pt x="100" y="32"/>
                    <a:pt x="99" y="35"/>
                    <a:pt x="101" y="40"/>
                  </a:cubicBezTo>
                  <a:cubicBezTo>
                    <a:pt x="95" y="42"/>
                    <a:pt x="100" y="46"/>
                    <a:pt x="95" y="48"/>
                  </a:cubicBezTo>
                  <a:close/>
                  <a:moveTo>
                    <a:pt x="104" y="52"/>
                  </a:moveTo>
                  <a:cubicBezTo>
                    <a:pt x="105" y="51"/>
                    <a:pt x="107" y="49"/>
                    <a:pt x="109" y="48"/>
                  </a:cubicBezTo>
                  <a:cubicBezTo>
                    <a:pt x="111" y="50"/>
                    <a:pt x="111" y="51"/>
                    <a:pt x="112" y="53"/>
                  </a:cubicBezTo>
                  <a:cubicBezTo>
                    <a:pt x="109" y="55"/>
                    <a:pt x="106" y="55"/>
                    <a:pt x="104" y="52"/>
                  </a:cubicBezTo>
                  <a:close/>
                  <a:moveTo>
                    <a:pt x="127" y="45"/>
                  </a:moveTo>
                  <a:cubicBezTo>
                    <a:pt x="124" y="42"/>
                    <a:pt x="126" y="39"/>
                    <a:pt x="127" y="36"/>
                  </a:cubicBezTo>
                  <a:cubicBezTo>
                    <a:pt x="124" y="36"/>
                    <a:pt x="121" y="35"/>
                    <a:pt x="119" y="35"/>
                  </a:cubicBezTo>
                  <a:cubicBezTo>
                    <a:pt x="117" y="37"/>
                    <a:pt x="119" y="40"/>
                    <a:pt x="115" y="39"/>
                  </a:cubicBezTo>
                  <a:cubicBezTo>
                    <a:pt x="114" y="38"/>
                    <a:pt x="118" y="36"/>
                    <a:pt x="117" y="35"/>
                  </a:cubicBezTo>
                  <a:cubicBezTo>
                    <a:pt x="116" y="32"/>
                    <a:pt x="113" y="35"/>
                    <a:pt x="112" y="33"/>
                  </a:cubicBezTo>
                  <a:cubicBezTo>
                    <a:pt x="113" y="35"/>
                    <a:pt x="113" y="50"/>
                    <a:pt x="105" y="44"/>
                  </a:cubicBezTo>
                  <a:cubicBezTo>
                    <a:pt x="108" y="43"/>
                    <a:pt x="106" y="40"/>
                    <a:pt x="109" y="39"/>
                  </a:cubicBezTo>
                  <a:cubicBezTo>
                    <a:pt x="107" y="38"/>
                    <a:pt x="105" y="37"/>
                    <a:pt x="103" y="38"/>
                  </a:cubicBezTo>
                  <a:cubicBezTo>
                    <a:pt x="106" y="25"/>
                    <a:pt x="120" y="33"/>
                    <a:pt x="128" y="31"/>
                  </a:cubicBezTo>
                  <a:cubicBezTo>
                    <a:pt x="132" y="36"/>
                    <a:pt x="133" y="41"/>
                    <a:pt x="127" y="45"/>
                  </a:cubicBezTo>
                  <a:close/>
                  <a:moveTo>
                    <a:pt x="132" y="31"/>
                  </a:moveTo>
                  <a:cubicBezTo>
                    <a:pt x="140" y="27"/>
                    <a:pt x="141" y="24"/>
                    <a:pt x="145" y="22"/>
                  </a:cubicBezTo>
                  <a:cubicBezTo>
                    <a:pt x="146" y="25"/>
                    <a:pt x="143" y="34"/>
                    <a:pt x="139" y="30"/>
                  </a:cubicBezTo>
                  <a:cubicBezTo>
                    <a:pt x="134" y="34"/>
                    <a:pt x="139" y="39"/>
                    <a:pt x="136" y="43"/>
                  </a:cubicBezTo>
                  <a:cubicBezTo>
                    <a:pt x="133" y="39"/>
                    <a:pt x="135" y="35"/>
                    <a:pt x="132" y="31"/>
                  </a:cubicBezTo>
                  <a:close/>
                  <a:moveTo>
                    <a:pt x="155" y="26"/>
                  </a:moveTo>
                  <a:cubicBezTo>
                    <a:pt x="161" y="26"/>
                    <a:pt x="164" y="21"/>
                    <a:pt x="171" y="23"/>
                  </a:cubicBezTo>
                  <a:cubicBezTo>
                    <a:pt x="172" y="26"/>
                    <a:pt x="172" y="33"/>
                    <a:pt x="168" y="33"/>
                  </a:cubicBezTo>
                  <a:cubicBezTo>
                    <a:pt x="164" y="30"/>
                    <a:pt x="170" y="28"/>
                    <a:pt x="168" y="26"/>
                  </a:cubicBezTo>
                  <a:cubicBezTo>
                    <a:pt x="167" y="25"/>
                    <a:pt x="166" y="25"/>
                    <a:pt x="165" y="24"/>
                  </a:cubicBezTo>
                  <a:cubicBezTo>
                    <a:pt x="162" y="28"/>
                    <a:pt x="162" y="31"/>
                    <a:pt x="158" y="35"/>
                  </a:cubicBezTo>
                  <a:cubicBezTo>
                    <a:pt x="154" y="31"/>
                    <a:pt x="159" y="29"/>
                    <a:pt x="155" y="26"/>
                  </a:cubicBezTo>
                  <a:close/>
                  <a:moveTo>
                    <a:pt x="149" y="42"/>
                  </a:moveTo>
                  <a:cubicBezTo>
                    <a:pt x="148" y="39"/>
                    <a:pt x="151" y="38"/>
                    <a:pt x="148" y="35"/>
                  </a:cubicBezTo>
                  <a:cubicBezTo>
                    <a:pt x="150" y="34"/>
                    <a:pt x="152" y="35"/>
                    <a:pt x="154" y="33"/>
                  </a:cubicBezTo>
                  <a:cubicBezTo>
                    <a:pt x="157" y="36"/>
                    <a:pt x="153" y="39"/>
                    <a:pt x="149" y="42"/>
                  </a:cubicBezTo>
                  <a:close/>
                  <a:moveTo>
                    <a:pt x="134" y="63"/>
                  </a:moveTo>
                  <a:cubicBezTo>
                    <a:pt x="137" y="68"/>
                    <a:pt x="128" y="66"/>
                    <a:pt x="130" y="70"/>
                  </a:cubicBezTo>
                  <a:cubicBezTo>
                    <a:pt x="126" y="67"/>
                    <a:pt x="126" y="57"/>
                    <a:pt x="127" y="52"/>
                  </a:cubicBezTo>
                  <a:cubicBezTo>
                    <a:pt x="134" y="49"/>
                    <a:pt x="143" y="49"/>
                    <a:pt x="143" y="40"/>
                  </a:cubicBezTo>
                  <a:cubicBezTo>
                    <a:pt x="149" y="41"/>
                    <a:pt x="144" y="47"/>
                    <a:pt x="145" y="50"/>
                  </a:cubicBezTo>
                  <a:cubicBezTo>
                    <a:pt x="138" y="46"/>
                    <a:pt x="123" y="64"/>
                    <a:pt x="134" y="63"/>
                  </a:cubicBezTo>
                  <a:close/>
                  <a:moveTo>
                    <a:pt x="170" y="42"/>
                  </a:moveTo>
                  <a:cubicBezTo>
                    <a:pt x="168" y="40"/>
                    <a:pt x="164" y="38"/>
                    <a:pt x="160" y="41"/>
                  </a:cubicBezTo>
                  <a:cubicBezTo>
                    <a:pt x="158" y="33"/>
                    <a:pt x="172" y="39"/>
                    <a:pt x="174" y="29"/>
                  </a:cubicBezTo>
                  <a:cubicBezTo>
                    <a:pt x="174" y="33"/>
                    <a:pt x="175" y="37"/>
                    <a:pt x="180" y="32"/>
                  </a:cubicBezTo>
                  <a:cubicBezTo>
                    <a:pt x="186" y="42"/>
                    <a:pt x="170" y="33"/>
                    <a:pt x="170" y="42"/>
                  </a:cubicBezTo>
                  <a:close/>
                  <a:moveTo>
                    <a:pt x="189" y="32"/>
                  </a:moveTo>
                  <a:cubicBezTo>
                    <a:pt x="190" y="35"/>
                    <a:pt x="189" y="39"/>
                    <a:pt x="185" y="39"/>
                  </a:cubicBezTo>
                  <a:cubicBezTo>
                    <a:pt x="184" y="36"/>
                    <a:pt x="186" y="32"/>
                    <a:pt x="189" y="32"/>
                  </a:cubicBezTo>
                  <a:close/>
                  <a:moveTo>
                    <a:pt x="159" y="58"/>
                  </a:moveTo>
                  <a:cubicBezTo>
                    <a:pt x="164" y="58"/>
                    <a:pt x="165" y="48"/>
                    <a:pt x="170" y="54"/>
                  </a:cubicBezTo>
                  <a:cubicBezTo>
                    <a:pt x="165" y="53"/>
                    <a:pt x="164" y="65"/>
                    <a:pt x="159" y="58"/>
                  </a:cubicBezTo>
                  <a:close/>
                  <a:moveTo>
                    <a:pt x="173" y="58"/>
                  </a:moveTo>
                  <a:cubicBezTo>
                    <a:pt x="171" y="55"/>
                    <a:pt x="177" y="53"/>
                    <a:pt x="172" y="49"/>
                  </a:cubicBezTo>
                  <a:cubicBezTo>
                    <a:pt x="174" y="48"/>
                    <a:pt x="175" y="47"/>
                    <a:pt x="174" y="46"/>
                  </a:cubicBezTo>
                  <a:cubicBezTo>
                    <a:pt x="176" y="45"/>
                    <a:pt x="176" y="46"/>
                    <a:pt x="175" y="47"/>
                  </a:cubicBezTo>
                  <a:cubicBezTo>
                    <a:pt x="177" y="49"/>
                    <a:pt x="178" y="49"/>
                    <a:pt x="180" y="48"/>
                  </a:cubicBezTo>
                  <a:cubicBezTo>
                    <a:pt x="181" y="50"/>
                    <a:pt x="179" y="50"/>
                    <a:pt x="179" y="49"/>
                  </a:cubicBezTo>
                  <a:cubicBezTo>
                    <a:pt x="174" y="52"/>
                    <a:pt x="178" y="55"/>
                    <a:pt x="173" y="58"/>
                  </a:cubicBezTo>
                  <a:close/>
                  <a:moveTo>
                    <a:pt x="194" y="38"/>
                  </a:moveTo>
                  <a:cubicBezTo>
                    <a:pt x="197" y="42"/>
                    <a:pt x="189" y="43"/>
                    <a:pt x="196" y="45"/>
                  </a:cubicBezTo>
                  <a:cubicBezTo>
                    <a:pt x="193" y="47"/>
                    <a:pt x="192" y="48"/>
                    <a:pt x="194" y="50"/>
                  </a:cubicBezTo>
                  <a:cubicBezTo>
                    <a:pt x="188" y="49"/>
                    <a:pt x="190" y="41"/>
                    <a:pt x="194" y="38"/>
                  </a:cubicBezTo>
                  <a:close/>
                  <a:moveTo>
                    <a:pt x="182" y="60"/>
                  </a:moveTo>
                  <a:cubicBezTo>
                    <a:pt x="180" y="58"/>
                    <a:pt x="181" y="57"/>
                    <a:pt x="180" y="56"/>
                  </a:cubicBezTo>
                  <a:cubicBezTo>
                    <a:pt x="183" y="54"/>
                    <a:pt x="187" y="53"/>
                    <a:pt x="189" y="56"/>
                  </a:cubicBezTo>
                  <a:cubicBezTo>
                    <a:pt x="187" y="59"/>
                    <a:pt x="185" y="56"/>
                    <a:pt x="182" y="60"/>
                  </a:cubicBezTo>
                  <a:close/>
                  <a:moveTo>
                    <a:pt x="201" y="43"/>
                  </a:moveTo>
                  <a:cubicBezTo>
                    <a:pt x="203" y="39"/>
                    <a:pt x="207" y="38"/>
                    <a:pt x="211" y="35"/>
                  </a:cubicBezTo>
                  <a:cubicBezTo>
                    <a:pt x="214" y="42"/>
                    <a:pt x="205" y="42"/>
                    <a:pt x="201" y="43"/>
                  </a:cubicBezTo>
                  <a:close/>
                  <a:moveTo>
                    <a:pt x="197" y="55"/>
                  </a:moveTo>
                  <a:cubicBezTo>
                    <a:pt x="198" y="57"/>
                    <a:pt x="197" y="58"/>
                    <a:pt x="198" y="60"/>
                  </a:cubicBezTo>
                  <a:cubicBezTo>
                    <a:pt x="196" y="61"/>
                    <a:pt x="194" y="58"/>
                    <a:pt x="192" y="61"/>
                  </a:cubicBezTo>
                  <a:cubicBezTo>
                    <a:pt x="190" y="58"/>
                    <a:pt x="194" y="55"/>
                    <a:pt x="197" y="55"/>
                  </a:cubicBezTo>
                  <a:close/>
                  <a:moveTo>
                    <a:pt x="184" y="72"/>
                  </a:moveTo>
                  <a:cubicBezTo>
                    <a:pt x="182" y="70"/>
                    <a:pt x="181" y="68"/>
                    <a:pt x="183" y="66"/>
                  </a:cubicBezTo>
                  <a:cubicBezTo>
                    <a:pt x="188" y="63"/>
                    <a:pt x="191" y="70"/>
                    <a:pt x="196" y="65"/>
                  </a:cubicBezTo>
                  <a:cubicBezTo>
                    <a:pt x="198" y="73"/>
                    <a:pt x="190" y="69"/>
                    <a:pt x="184" y="72"/>
                  </a:cubicBezTo>
                  <a:close/>
                  <a:moveTo>
                    <a:pt x="214" y="36"/>
                  </a:moveTo>
                  <a:cubicBezTo>
                    <a:pt x="216" y="36"/>
                    <a:pt x="218" y="38"/>
                    <a:pt x="217" y="36"/>
                  </a:cubicBezTo>
                  <a:cubicBezTo>
                    <a:pt x="221" y="40"/>
                    <a:pt x="224" y="38"/>
                    <a:pt x="229" y="37"/>
                  </a:cubicBezTo>
                  <a:cubicBezTo>
                    <a:pt x="231" y="43"/>
                    <a:pt x="214" y="41"/>
                    <a:pt x="214" y="36"/>
                  </a:cubicBezTo>
                  <a:close/>
                  <a:moveTo>
                    <a:pt x="225" y="57"/>
                  </a:moveTo>
                  <a:cubicBezTo>
                    <a:pt x="223" y="59"/>
                    <a:pt x="226" y="61"/>
                    <a:pt x="222" y="63"/>
                  </a:cubicBezTo>
                  <a:cubicBezTo>
                    <a:pt x="220" y="61"/>
                    <a:pt x="217" y="62"/>
                    <a:pt x="215" y="59"/>
                  </a:cubicBezTo>
                  <a:cubicBezTo>
                    <a:pt x="218" y="57"/>
                    <a:pt x="214" y="55"/>
                    <a:pt x="218" y="53"/>
                  </a:cubicBezTo>
                  <a:cubicBezTo>
                    <a:pt x="222" y="56"/>
                    <a:pt x="227" y="55"/>
                    <a:pt x="232" y="59"/>
                  </a:cubicBezTo>
                  <a:cubicBezTo>
                    <a:pt x="228" y="61"/>
                    <a:pt x="229" y="58"/>
                    <a:pt x="225" y="57"/>
                  </a:cubicBezTo>
                  <a:close/>
                  <a:moveTo>
                    <a:pt x="224" y="72"/>
                  </a:moveTo>
                  <a:cubicBezTo>
                    <a:pt x="223" y="67"/>
                    <a:pt x="222" y="72"/>
                    <a:pt x="218" y="73"/>
                  </a:cubicBezTo>
                  <a:cubicBezTo>
                    <a:pt x="219" y="67"/>
                    <a:pt x="224" y="66"/>
                    <a:pt x="228" y="63"/>
                  </a:cubicBezTo>
                  <a:cubicBezTo>
                    <a:pt x="229" y="65"/>
                    <a:pt x="228" y="68"/>
                    <a:pt x="227" y="66"/>
                  </a:cubicBezTo>
                  <a:cubicBezTo>
                    <a:pt x="224" y="68"/>
                    <a:pt x="228" y="70"/>
                    <a:pt x="224" y="72"/>
                  </a:cubicBezTo>
                  <a:close/>
                  <a:moveTo>
                    <a:pt x="241" y="73"/>
                  </a:moveTo>
                  <a:cubicBezTo>
                    <a:pt x="240" y="72"/>
                    <a:pt x="242" y="72"/>
                    <a:pt x="242" y="72"/>
                  </a:cubicBezTo>
                  <a:cubicBezTo>
                    <a:pt x="245" y="71"/>
                    <a:pt x="241" y="68"/>
                    <a:pt x="243" y="66"/>
                  </a:cubicBezTo>
                  <a:cubicBezTo>
                    <a:pt x="241" y="65"/>
                    <a:pt x="241" y="68"/>
                    <a:pt x="242" y="69"/>
                  </a:cubicBezTo>
                  <a:cubicBezTo>
                    <a:pt x="239" y="70"/>
                    <a:pt x="239" y="62"/>
                    <a:pt x="242" y="60"/>
                  </a:cubicBezTo>
                  <a:cubicBezTo>
                    <a:pt x="242" y="65"/>
                    <a:pt x="242" y="65"/>
                    <a:pt x="246" y="71"/>
                  </a:cubicBezTo>
                  <a:cubicBezTo>
                    <a:pt x="244" y="73"/>
                    <a:pt x="243" y="72"/>
                    <a:pt x="241" y="73"/>
                  </a:cubicBezTo>
                  <a:close/>
                  <a:moveTo>
                    <a:pt x="251" y="78"/>
                  </a:moveTo>
                  <a:cubicBezTo>
                    <a:pt x="251" y="73"/>
                    <a:pt x="256" y="72"/>
                    <a:pt x="255" y="68"/>
                  </a:cubicBezTo>
                  <a:cubicBezTo>
                    <a:pt x="257" y="68"/>
                    <a:pt x="258" y="76"/>
                    <a:pt x="257" y="79"/>
                  </a:cubicBezTo>
                  <a:cubicBezTo>
                    <a:pt x="254" y="73"/>
                    <a:pt x="255" y="74"/>
                    <a:pt x="251" y="78"/>
                  </a:cubicBezTo>
                  <a:close/>
                  <a:moveTo>
                    <a:pt x="354" y="12"/>
                  </a:moveTo>
                  <a:cubicBezTo>
                    <a:pt x="355" y="11"/>
                    <a:pt x="356" y="13"/>
                    <a:pt x="357" y="13"/>
                  </a:cubicBezTo>
                  <a:cubicBezTo>
                    <a:pt x="359" y="12"/>
                    <a:pt x="358" y="10"/>
                    <a:pt x="361" y="9"/>
                  </a:cubicBezTo>
                  <a:cubicBezTo>
                    <a:pt x="361" y="10"/>
                    <a:pt x="362" y="11"/>
                    <a:pt x="363" y="12"/>
                  </a:cubicBezTo>
                  <a:cubicBezTo>
                    <a:pt x="360" y="13"/>
                    <a:pt x="357" y="15"/>
                    <a:pt x="354" y="12"/>
                  </a:cubicBezTo>
                  <a:close/>
                  <a:moveTo>
                    <a:pt x="716" y="72"/>
                  </a:moveTo>
                  <a:cubicBezTo>
                    <a:pt x="717" y="79"/>
                    <a:pt x="704" y="74"/>
                    <a:pt x="698" y="77"/>
                  </a:cubicBezTo>
                  <a:cubicBezTo>
                    <a:pt x="697" y="72"/>
                    <a:pt x="708" y="74"/>
                    <a:pt x="704" y="69"/>
                  </a:cubicBezTo>
                  <a:cubicBezTo>
                    <a:pt x="707" y="71"/>
                    <a:pt x="711" y="68"/>
                    <a:pt x="714" y="65"/>
                  </a:cubicBezTo>
                  <a:cubicBezTo>
                    <a:pt x="714" y="71"/>
                    <a:pt x="706" y="74"/>
                    <a:pt x="702" y="75"/>
                  </a:cubicBezTo>
                  <a:cubicBezTo>
                    <a:pt x="706" y="77"/>
                    <a:pt x="711" y="73"/>
                    <a:pt x="716" y="72"/>
                  </a:cubicBezTo>
                  <a:close/>
                  <a:moveTo>
                    <a:pt x="717" y="62"/>
                  </a:moveTo>
                  <a:cubicBezTo>
                    <a:pt x="718" y="66"/>
                    <a:pt x="708" y="63"/>
                    <a:pt x="710" y="59"/>
                  </a:cubicBezTo>
                  <a:cubicBezTo>
                    <a:pt x="717" y="63"/>
                    <a:pt x="711" y="54"/>
                    <a:pt x="716" y="51"/>
                  </a:cubicBezTo>
                  <a:cubicBezTo>
                    <a:pt x="722" y="56"/>
                    <a:pt x="711" y="60"/>
                    <a:pt x="717" y="62"/>
                  </a:cubicBezTo>
                  <a:close/>
                  <a:moveTo>
                    <a:pt x="712" y="39"/>
                  </a:moveTo>
                  <a:cubicBezTo>
                    <a:pt x="714" y="43"/>
                    <a:pt x="714" y="33"/>
                    <a:pt x="717" y="39"/>
                  </a:cubicBezTo>
                  <a:cubicBezTo>
                    <a:pt x="712" y="44"/>
                    <a:pt x="711" y="46"/>
                    <a:pt x="706" y="43"/>
                  </a:cubicBezTo>
                  <a:cubicBezTo>
                    <a:pt x="713" y="44"/>
                    <a:pt x="708" y="28"/>
                    <a:pt x="712" y="39"/>
                  </a:cubicBezTo>
                  <a:close/>
                  <a:moveTo>
                    <a:pt x="721" y="30"/>
                  </a:moveTo>
                  <a:cubicBezTo>
                    <a:pt x="717" y="32"/>
                    <a:pt x="712" y="33"/>
                    <a:pt x="708" y="32"/>
                  </a:cubicBezTo>
                  <a:cubicBezTo>
                    <a:pt x="709" y="28"/>
                    <a:pt x="716" y="17"/>
                    <a:pt x="720" y="10"/>
                  </a:cubicBezTo>
                  <a:cubicBezTo>
                    <a:pt x="722" y="17"/>
                    <a:pt x="720" y="21"/>
                    <a:pt x="721" y="30"/>
                  </a:cubicBezTo>
                  <a:close/>
                  <a:moveTo>
                    <a:pt x="716" y="13"/>
                  </a:moveTo>
                  <a:cubicBezTo>
                    <a:pt x="714" y="14"/>
                    <a:pt x="713" y="15"/>
                    <a:pt x="711" y="17"/>
                  </a:cubicBezTo>
                  <a:cubicBezTo>
                    <a:pt x="709" y="11"/>
                    <a:pt x="706" y="17"/>
                    <a:pt x="704" y="13"/>
                  </a:cubicBezTo>
                  <a:cubicBezTo>
                    <a:pt x="708" y="13"/>
                    <a:pt x="713" y="8"/>
                    <a:pt x="716" y="13"/>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rgbClr val="5F7797"/>
                </a:solidFill>
                <a:cs typeface="+mn-ea"/>
                <a:sym typeface="+mn-lt"/>
              </a:endParaRPr>
            </a:p>
          </p:txBody>
        </p:sp>
        <p:sp>
          <p:nvSpPr>
            <p:cNvPr id="7" name="Freeform 548"/>
            <p:cNvSpPr>
              <a:spLocks noEditPoints="1"/>
            </p:cNvSpPr>
            <p:nvPr/>
          </p:nvSpPr>
          <p:spPr bwMode="auto">
            <a:xfrm rot="10800000" flipV="1">
              <a:off x="1055688" y="4039138"/>
              <a:ext cx="4212959" cy="25552"/>
            </a:xfrm>
            <a:custGeom>
              <a:avLst/>
              <a:gdLst>
                <a:gd name="T0" fmla="*/ 480 w 748"/>
                <a:gd name="T1" fmla="*/ 13 h 95"/>
                <a:gd name="T2" fmla="*/ 427 w 748"/>
                <a:gd name="T3" fmla="*/ 8 h 95"/>
                <a:gd name="T4" fmla="*/ 366 w 748"/>
                <a:gd name="T5" fmla="*/ 13 h 95"/>
                <a:gd name="T6" fmla="*/ 311 w 748"/>
                <a:gd name="T7" fmla="*/ 15 h 95"/>
                <a:gd name="T8" fmla="*/ 289 w 748"/>
                <a:gd name="T9" fmla="*/ 1 h 95"/>
                <a:gd name="T10" fmla="*/ 234 w 748"/>
                <a:gd name="T11" fmla="*/ 11 h 95"/>
                <a:gd name="T12" fmla="*/ 205 w 748"/>
                <a:gd name="T13" fmla="*/ 13 h 95"/>
                <a:gd name="T14" fmla="*/ 152 w 748"/>
                <a:gd name="T15" fmla="*/ 18 h 95"/>
                <a:gd name="T16" fmla="*/ 142 w 748"/>
                <a:gd name="T17" fmla="*/ 18 h 95"/>
                <a:gd name="T18" fmla="*/ 126 w 748"/>
                <a:gd name="T19" fmla="*/ 20 h 95"/>
                <a:gd name="T20" fmla="*/ 107 w 748"/>
                <a:gd name="T21" fmla="*/ 1 h 95"/>
                <a:gd name="T22" fmla="*/ 64 w 748"/>
                <a:gd name="T23" fmla="*/ 20 h 95"/>
                <a:gd name="T24" fmla="*/ 17 w 748"/>
                <a:gd name="T25" fmla="*/ 64 h 95"/>
                <a:gd name="T26" fmla="*/ 71 w 748"/>
                <a:gd name="T27" fmla="*/ 69 h 95"/>
                <a:gd name="T28" fmla="*/ 101 w 748"/>
                <a:gd name="T29" fmla="*/ 51 h 95"/>
                <a:gd name="T30" fmla="*/ 90 w 748"/>
                <a:gd name="T31" fmla="*/ 67 h 95"/>
                <a:gd name="T32" fmla="*/ 112 w 748"/>
                <a:gd name="T33" fmla="*/ 63 h 95"/>
                <a:gd name="T34" fmla="*/ 140 w 748"/>
                <a:gd name="T35" fmla="*/ 69 h 95"/>
                <a:gd name="T36" fmla="*/ 151 w 748"/>
                <a:gd name="T37" fmla="*/ 51 h 95"/>
                <a:gd name="T38" fmla="*/ 167 w 748"/>
                <a:gd name="T39" fmla="*/ 62 h 95"/>
                <a:gd name="T40" fmla="*/ 213 w 748"/>
                <a:gd name="T41" fmla="*/ 61 h 95"/>
                <a:gd name="T42" fmla="*/ 244 w 748"/>
                <a:gd name="T43" fmla="*/ 84 h 95"/>
                <a:gd name="T44" fmla="*/ 306 w 748"/>
                <a:gd name="T45" fmla="*/ 77 h 95"/>
                <a:gd name="T46" fmla="*/ 364 w 748"/>
                <a:gd name="T47" fmla="*/ 85 h 95"/>
                <a:gd name="T48" fmla="*/ 566 w 748"/>
                <a:gd name="T49" fmla="*/ 89 h 95"/>
                <a:gd name="T50" fmla="*/ 675 w 748"/>
                <a:gd name="T51" fmla="*/ 85 h 95"/>
                <a:gd name="T52" fmla="*/ 744 w 748"/>
                <a:gd name="T53" fmla="*/ 58 h 95"/>
                <a:gd name="T54" fmla="*/ 725 w 748"/>
                <a:gd name="T55" fmla="*/ 56 h 95"/>
                <a:gd name="T56" fmla="*/ 733 w 748"/>
                <a:gd name="T57" fmla="*/ 32 h 95"/>
                <a:gd name="T58" fmla="*/ 725 w 748"/>
                <a:gd name="T59" fmla="*/ 7 h 95"/>
                <a:gd name="T60" fmla="*/ 672 w 748"/>
                <a:gd name="T61" fmla="*/ 9 h 95"/>
                <a:gd name="T62" fmla="*/ 642 w 748"/>
                <a:gd name="T63" fmla="*/ 9 h 95"/>
                <a:gd name="T64" fmla="*/ 604 w 748"/>
                <a:gd name="T65" fmla="*/ 6 h 95"/>
                <a:gd name="T66" fmla="*/ 227 w 748"/>
                <a:gd name="T67" fmla="*/ 28 h 95"/>
                <a:gd name="T68" fmla="*/ 201 w 748"/>
                <a:gd name="T69" fmla="*/ 36 h 95"/>
                <a:gd name="T70" fmla="*/ 220 w 748"/>
                <a:gd name="T71" fmla="*/ 21 h 95"/>
                <a:gd name="T72" fmla="*/ 196 w 748"/>
                <a:gd name="T73" fmla="*/ 25 h 95"/>
                <a:gd name="T74" fmla="*/ 184 w 748"/>
                <a:gd name="T75" fmla="*/ 11 h 95"/>
                <a:gd name="T76" fmla="*/ 79 w 748"/>
                <a:gd name="T77" fmla="*/ 39 h 95"/>
                <a:gd name="T78" fmla="*/ 54 w 748"/>
                <a:gd name="T79" fmla="*/ 40 h 95"/>
                <a:gd name="T80" fmla="*/ 71 w 748"/>
                <a:gd name="T81" fmla="*/ 38 h 95"/>
                <a:gd name="T82" fmla="*/ 79 w 748"/>
                <a:gd name="T83" fmla="*/ 44 h 95"/>
                <a:gd name="T84" fmla="*/ 60 w 748"/>
                <a:gd name="T85" fmla="*/ 68 h 95"/>
                <a:gd name="T86" fmla="*/ 95 w 748"/>
                <a:gd name="T87" fmla="*/ 48 h 95"/>
                <a:gd name="T88" fmla="*/ 115 w 748"/>
                <a:gd name="T89" fmla="*/ 39 h 95"/>
                <a:gd name="T90" fmla="*/ 132 w 748"/>
                <a:gd name="T91" fmla="*/ 31 h 95"/>
                <a:gd name="T92" fmla="*/ 168 w 748"/>
                <a:gd name="T93" fmla="*/ 26 h 95"/>
                <a:gd name="T94" fmla="*/ 134 w 748"/>
                <a:gd name="T95" fmla="*/ 63 h 95"/>
                <a:gd name="T96" fmla="*/ 174 w 748"/>
                <a:gd name="T97" fmla="*/ 29 h 95"/>
                <a:gd name="T98" fmla="*/ 159 w 748"/>
                <a:gd name="T99" fmla="*/ 58 h 95"/>
                <a:gd name="T100" fmla="*/ 194 w 748"/>
                <a:gd name="T101" fmla="*/ 38 h 95"/>
                <a:gd name="T102" fmla="*/ 201 w 748"/>
                <a:gd name="T103" fmla="*/ 43 h 95"/>
                <a:gd name="T104" fmla="*/ 183 w 748"/>
                <a:gd name="T105" fmla="*/ 66 h 95"/>
                <a:gd name="T106" fmla="*/ 222 w 748"/>
                <a:gd name="T107" fmla="*/ 63 h 95"/>
                <a:gd name="T108" fmla="*/ 227 w 748"/>
                <a:gd name="T109" fmla="*/ 66 h 95"/>
                <a:gd name="T110" fmla="*/ 241 w 748"/>
                <a:gd name="T111" fmla="*/ 73 h 95"/>
                <a:gd name="T112" fmla="*/ 363 w 748"/>
                <a:gd name="T113" fmla="*/ 12 h 95"/>
                <a:gd name="T114" fmla="*/ 717 w 748"/>
                <a:gd name="T115" fmla="*/ 62 h 95"/>
                <a:gd name="T116" fmla="*/ 721 w 748"/>
                <a:gd name="T117" fmla="*/ 3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48" h="95">
                  <a:moveTo>
                    <a:pt x="559" y="11"/>
                  </a:moveTo>
                  <a:cubicBezTo>
                    <a:pt x="559" y="7"/>
                    <a:pt x="557" y="9"/>
                    <a:pt x="557" y="5"/>
                  </a:cubicBezTo>
                  <a:cubicBezTo>
                    <a:pt x="546" y="13"/>
                    <a:pt x="543" y="8"/>
                    <a:pt x="534" y="8"/>
                  </a:cubicBezTo>
                  <a:cubicBezTo>
                    <a:pt x="537" y="7"/>
                    <a:pt x="541" y="7"/>
                    <a:pt x="539" y="3"/>
                  </a:cubicBezTo>
                  <a:cubicBezTo>
                    <a:pt x="529" y="8"/>
                    <a:pt x="508" y="10"/>
                    <a:pt x="498" y="11"/>
                  </a:cubicBezTo>
                  <a:cubicBezTo>
                    <a:pt x="499" y="11"/>
                    <a:pt x="499" y="9"/>
                    <a:pt x="498" y="8"/>
                  </a:cubicBezTo>
                  <a:cubicBezTo>
                    <a:pt x="491" y="10"/>
                    <a:pt x="491" y="13"/>
                    <a:pt x="485" y="9"/>
                  </a:cubicBezTo>
                  <a:cubicBezTo>
                    <a:pt x="483" y="14"/>
                    <a:pt x="481" y="8"/>
                    <a:pt x="480" y="13"/>
                  </a:cubicBezTo>
                  <a:cubicBezTo>
                    <a:pt x="478" y="10"/>
                    <a:pt x="476" y="12"/>
                    <a:pt x="476" y="9"/>
                  </a:cubicBezTo>
                  <a:cubicBezTo>
                    <a:pt x="473" y="9"/>
                    <a:pt x="470" y="11"/>
                    <a:pt x="467" y="8"/>
                  </a:cubicBezTo>
                  <a:cubicBezTo>
                    <a:pt x="463" y="10"/>
                    <a:pt x="469" y="13"/>
                    <a:pt x="465" y="15"/>
                  </a:cubicBezTo>
                  <a:cubicBezTo>
                    <a:pt x="464" y="14"/>
                    <a:pt x="463" y="13"/>
                    <a:pt x="462" y="13"/>
                  </a:cubicBezTo>
                  <a:cubicBezTo>
                    <a:pt x="463" y="12"/>
                    <a:pt x="464" y="10"/>
                    <a:pt x="462" y="9"/>
                  </a:cubicBezTo>
                  <a:cubicBezTo>
                    <a:pt x="461" y="10"/>
                    <a:pt x="459" y="11"/>
                    <a:pt x="458" y="12"/>
                  </a:cubicBezTo>
                  <a:cubicBezTo>
                    <a:pt x="445" y="2"/>
                    <a:pt x="432" y="14"/>
                    <a:pt x="426" y="14"/>
                  </a:cubicBezTo>
                  <a:cubicBezTo>
                    <a:pt x="422" y="9"/>
                    <a:pt x="428" y="10"/>
                    <a:pt x="427" y="8"/>
                  </a:cubicBezTo>
                  <a:cubicBezTo>
                    <a:pt x="420" y="9"/>
                    <a:pt x="412" y="6"/>
                    <a:pt x="410" y="14"/>
                  </a:cubicBezTo>
                  <a:cubicBezTo>
                    <a:pt x="405" y="6"/>
                    <a:pt x="404" y="18"/>
                    <a:pt x="401" y="13"/>
                  </a:cubicBezTo>
                  <a:cubicBezTo>
                    <a:pt x="400" y="11"/>
                    <a:pt x="406" y="9"/>
                    <a:pt x="402" y="7"/>
                  </a:cubicBezTo>
                  <a:cubicBezTo>
                    <a:pt x="397" y="8"/>
                    <a:pt x="397" y="14"/>
                    <a:pt x="392" y="11"/>
                  </a:cubicBezTo>
                  <a:cubicBezTo>
                    <a:pt x="393" y="10"/>
                    <a:pt x="394" y="9"/>
                    <a:pt x="392" y="7"/>
                  </a:cubicBezTo>
                  <a:cubicBezTo>
                    <a:pt x="386" y="13"/>
                    <a:pt x="381" y="11"/>
                    <a:pt x="375" y="13"/>
                  </a:cubicBezTo>
                  <a:cubicBezTo>
                    <a:pt x="376" y="13"/>
                    <a:pt x="376" y="7"/>
                    <a:pt x="374" y="9"/>
                  </a:cubicBezTo>
                  <a:cubicBezTo>
                    <a:pt x="375" y="12"/>
                    <a:pt x="368" y="13"/>
                    <a:pt x="366" y="13"/>
                  </a:cubicBezTo>
                  <a:cubicBezTo>
                    <a:pt x="370" y="11"/>
                    <a:pt x="369" y="8"/>
                    <a:pt x="370" y="5"/>
                  </a:cubicBezTo>
                  <a:cubicBezTo>
                    <a:pt x="365" y="4"/>
                    <a:pt x="369" y="8"/>
                    <a:pt x="365" y="10"/>
                  </a:cubicBezTo>
                  <a:cubicBezTo>
                    <a:pt x="361" y="4"/>
                    <a:pt x="353" y="5"/>
                    <a:pt x="350" y="11"/>
                  </a:cubicBezTo>
                  <a:cubicBezTo>
                    <a:pt x="346" y="10"/>
                    <a:pt x="340" y="11"/>
                    <a:pt x="338" y="8"/>
                  </a:cubicBezTo>
                  <a:cubicBezTo>
                    <a:pt x="336" y="8"/>
                    <a:pt x="326" y="14"/>
                    <a:pt x="322" y="8"/>
                  </a:cubicBezTo>
                  <a:cubicBezTo>
                    <a:pt x="318" y="9"/>
                    <a:pt x="321" y="12"/>
                    <a:pt x="319" y="14"/>
                  </a:cubicBezTo>
                  <a:cubicBezTo>
                    <a:pt x="317" y="11"/>
                    <a:pt x="315" y="8"/>
                    <a:pt x="315" y="6"/>
                  </a:cubicBezTo>
                  <a:cubicBezTo>
                    <a:pt x="310" y="8"/>
                    <a:pt x="314" y="12"/>
                    <a:pt x="311" y="15"/>
                  </a:cubicBezTo>
                  <a:cubicBezTo>
                    <a:pt x="309" y="12"/>
                    <a:pt x="301" y="15"/>
                    <a:pt x="302" y="11"/>
                  </a:cubicBezTo>
                  <a:cubicBezTo>
                    <a:pt x="304" y="12"/>
                    <a:pt x="311" y="14"/>
                    <a:pt x="310" y="8"/>
                  </a:cubicBezTo>
                  <a:cubicBezTo>
                    <a:pt x="305" y="11"/>
                    <a:pt x="302" y="7"/>
                    <a:pt x="298" y="7"/>
                  </a:cubicBezTo>
                  <a:cubicBezTo>
                    <a:pt x="298" y="11"/>
                    <a:pt x="299" y="8"/>
                    <a:pt x="302" y="9"/>
                  </a:cubicBezTo>
                  <a:cubicBezTo>
                    <a:pt x="298" y="10"/>
                    <a:pt x="297" y="14"/>
                    <a:pt x="295" y="13"/>
                  </a:cubicBezTo>
                  <a:cubicBezTo>
                    <a:pt x="292" y="11"/>
                    <a:pt x="295" y="6"/>
                    <a:pt x="292" y="8"/>
                  </a:cubicBezTo>
                  <a:cubicBezTo>
                    <a:pt x="294" y="10"/>
                    <a:pt x="287" y="15"/>
                    <a:pt x="286" y="13"/>
                  </a:cubicBezTo>
                  <a:cubicBezTo>
                    <a:pt x="284" y="8"/>
                    <a:pt x="293" y="5"/>
                    <a:pt x="289" y="1"/>
                  </a:cubicBezTo>
                  <a:cubicBezTo>
                    <a:pt x="285" y="11"/>
                    <a:pt x="272" y="11"/>
                    <a:pt x="263" y="11"/>
                  </a:cubicBezTo>
                  <a:cubicBezTo>
                    <a:pt x="263" y="8"/>
                    <a:pt x="264" y="2"/>
                    <a:pt x="260" y="4"/>
                  </a:cubicBezTo>
                  <a:cubicBezTo>
                    <a:pt x="258" y="8"/>
                    <a:pt x="261" y="7"/>
                    <a:pt x="260" y="9"/>
                  </a:cubicBezTo>
                  <a:cubicBezTo>
                    <a:pt x="257" y="10"/>
                    <a:pt x="256" y="12"/>
                    <a:pt x="253" y="6"/>
                  </a:cubicBezTo>
                  <a:cubicBezTo>
                    <a:pt x="251" y="7"/>
                    <a:pt x="252" y="9"/>
                    <a:pt x="250" y="10"/>
                  </a:cubicBezTo>
                  <a:cubicBezTo>
                    <a:pt x="245" y="1"/>
                    <a:pt x="245" y="12"/>
                    <a:pt x="243" y="10"/>
                  </a:cubicBezTo>
                  <a:cubicBezTo>
                    <a:pt x="238" y="7"/>
                    <a:pt x="247" y="6"/>
                    <a:pt x="242" y="3"/>
                  </a:cubicBezTo>
                  <a:cubicBezTo>
                    <a:pt x="237" y="7"/>
                    <a:pt x="240" y="10"/>
                    <a:pt x="234" y="11"/>
                  </a:cubicBezTo>
                  <a:cubicBezTo>
                    <a:pt x="234" y="8"/>
                    <a:pt x="232" y="6"/>
                    <a:pt x="230" y="6"/>
                  </a:cubicBezTo>
                  <a:cubicBezTo>
                    <a:pt x="229" y="8"/>
                    <a:pt x="227" y="11"/>
                    <a:pt x="226" y="5"/>
                  </a:cubicBezTo>
                  <a:cubicBezTo>
                    <a:pt x="220" y="7"/>
                    <a:pt x="230" y="10"/>
                    <a:pt x="224" y="12"/>
                  </a:cubicBezTo>
                  <a:cubicBezTo>
                    <a:pt x="223" y="11"/>
                    <a:pt x="222" y="10"/>
                    <a:pt x="220" y="10"/>
                  </a:cubicBezTo>
                  <a:cubicBezTo>
                    <a:pt x="223" y="8"/>
                    <a:pt x="223" y="6"/>
                    <a:pt x="221" y="4"/>
                  </a:cubicBezTo>
                  <a:cubicBezTo>
                    <a:pt x="214" y="5"/>
                    <a:pt x="221" y="17"/>
                    <a:pt x="213" y="12"/>
                  </a:cubicBezTo>
                  <a:cubicBezTo>
                    <a:pt x="219" y="11"/>
                    <a:pt x="214" y="9"/>
                    <a:pt x="216" y="4"/>
                  </a:cubicBezTo>
                  <a:cubicBezTo>
                    <a:pt x="212" y="5"/>
                    <a:pt x="207" y="9"/>
                    <a:pt x="205" y="13"/>
                  </a:cubicBezTo>
                  <a:cubicBezTo>
                    <a:pt x="202" y="10"/>
                    <a:pt x="204" y="7"/>
                    <a:pt x="201" y="5"/>
                  </a:cubicBezTo>
                  <a:cubicBezTo>
                    <a:pt x="194" y="9"/>
                    <a:pt x="192" y="14"/>
                    <a:pt x="188" y="12"/>
                  </a:cubicBezTo>
                  <a:cubicBezTo>
                    <a:pt x="191" y="10"/>
                    <a:pt x="183" y="7"/>
                    <a:pt x="188" y="6"/>
                  </a:cubicBezTo>
                  <a:cubicBezTo>
                    <a:pt x="189" y="7"/>
                    <a:pt x="188" y="8"/>
                    <a:pt x="190" y="10"/>
                  </a:cubicBezTo>
                  <a:cubicBezTo>
                    <a:pt x="197" y="2"/>
                    <a:pt x="183" y="7"/>
                    <a:pt x="179" y="4"/>
                  </a:cubicBezTo>
                  <a:cubicBezTo>
                    <a:pt x="174" y="7"/>
                    <a:pt x="174" y="12"/>
                    <a:pt x="169" y="8"/>
                  </a:cubicBezTo>
                  <a:cubicBezTo>
                    <a:pt x="169" y="4"/>
                    <a:pt x="176" y="9"/>
                    <a:pt x="175" y="2"/>
                  </a:cubicBezTo>
                  <a:cubicBezTo>
                    <a:pt x="167" y="6"/>
                    <a:pt x="150" y="5"/>
                    <a:pt x="152" y="18"/>
                  </a:cubicBezTo>
                  <a:cubicBezTo>
                    <a:pt x="155" y="14"/>
                    <a:pt x="157" y="17"/>
                    <a:pt x="160" y="17"/>
                  </a:cubicBezTo>
                  <a:cubicBezTo>
                    <a:pt x="165" y="15"/>
                    <a:pt x="162" y="12"/>
                    <a:pt x="166" y="9"/>
                  </a:cubicBezTo>
                  <a:cubicBezTo>
                    <a:pt x="170" y="13"/>
                    <a:pt x="167" y="16"/>
                    <a:pt x="164" y="19"/>
                  </a:cubicBezTo>
                  <a:cubicBezTo>
                    <a:pt x="159" y="19"/>
                    <a:pt x="153" y="20"/>
                    <a:pt x="148" y="23"/>
                  </a:cubicBezTo>
                  <a:cubicBezTo>
                    <a:pt x="147" y="22"/>
                    <a:pt x="147" y="22"/>
                    <a:pt x="146" y="21"/>
                  </a:cubicBezTo>
                  <a:cubicBezTo>
                    <a:pt x="156" y="14"/>
                    <a:pt x="144" y="12"/>
                    <a:pt x="152" y="7"/>
                  </a:cubicBezTo>
                  <a:cubicBezTo>
                    <a:pt x="146" y="7"/>
                    <a:pt x="146" y="11"/>
                    <a:pt x="140" y="13"/>
                  </a:cubicBezTo>
                  <a:cubicBezTo>
                    <a:pt x="138" y="17"/>
                    <a:pt x="144" y="15"/>
                    <a:pt x="142" y="18"/>
                  </a:cubicBezTo>
                  <a:cubicBezTo>
                    <a:pt x="136" y="18"/>
                    <a:pt x="138" y="21"/>
                    <a:pt x="133" y="25"/>
                  </a:cubicBezTo>
                  <a:cubicBezTo>
                    <a:pt x="131" y="19"/>
                    <a:pt x="127" y="30"/>
                    <a:pt x="125" y="26"/>
                  </a:cubicBezTo>
                  <a:cubicBezTo>
                    <a:pt x="123" y="22"/>
                    <a:pt x="130" y="20"/>
                    <a:pt x="129" y="16"/>
                  </a:cubicBezTo>
                  <a:cubicBezTo>
                    <a:pt x="139" y="21"/>
                    <a:pt x="139" y="4"/>
                    <a:pt x="149" y="6"/>
                  </a:cubicBezTo>
                  <a:cubicBezTo>
                    <a:pt x="143" y="3"/>
                    <a:pt x="136" y="7"/>
                    <a:pt x="130" y="5"/>
                  </a:cubicBezTo>
                  <a:cubicBezTo>
                    <a:pt x="129" y="8"/>
                    <a:pt x="127" y="12"/>
                    <a:pt x="127" y="16"/>
                  </a:cubicBezTo>
                  <a:cubicBezTo>
                    <a:pt x="125" y="14"/>
                    <a:pt x="123" y="14"/>
                    <a:pt x="121" y="15"/>
                  </a:cubicBezTo>
                  <a:cubicBezTo>
                    <a:pt x="119" y="19"/>
                    <a:pt x="128" y="17"/>
                    <a:pt x="126" y="20"/>
                  </a:cubicBezTo>
                  <a:cubicBezTo>
                    <a:pt x="115" y="20"/>
                    <a:pt x="116" y="24"/>
                    <a:pt x="111" y="27"/>
                  </a:cubicBezTo>
                  <a:cubicBezTo>
                    <a:pt x="111" y="22"/>
                    <a:pt x="111" y="17"/>
                    <a:pt x="114" y="13"/>
                  </a:cubicBezTo>
                  <a:cubicBezTo>
                    <a:pt x="118" y="16"/>
                    <a:pt x="116" y="18"/>
                    <a:pt x="119" y="21"/>
                  </a:cubicBezTo>
                  <a:cubicBezTo>
                    <a:pt x="120" y="15"/>
                    <a:pt x="122" y="9"/>
                    <a:pt x="126" y="4"/>
                  </a:cubicBezTo>
                  <a:cubicBezTo>
                    <a:pt x="124" y="1"/>
                    <a:pt x="109" y="1"/>
                    <a:pt x="114" y="8"/>
                  </a:cubicBezTo>
                  <a:cubicBezTo>
                    <a:pt x="114" y="10"/>
                    <a:pt x="109" y="12"/>
                    <a:pt x="106" y="12"/>
                  </a:cubicBezTo>
                  <a:cubicBezTo>
                    <a:pt x="103" y="10"/>
                    <a:pt x="112" y="9"/>
                    <a:pt x="109" y="6"/>
                  </a:cubicBezTo>
                  <a:cubicBezTo>
                    <a:pt x="104" y="8"/>
                    <a:pt x="106" y="3"/>
                    <a:pt x="107" y="1"/>
                  </a:cubicBezTo>
                  <a:cubicBezTo>
                    <a:pt x="103" y="6"/>
                    <a:pt x="93" y="13"/>
                    <a:pt x="86" y="16"/>
                  </a:cubicBezTo>
                  <a:cubicBezTo>
                    <a:pt x="87" y="14"/>
                    <a:pt x="85" y="13"/>
                    <a:pt x="86" y="12"/>
                  </a:cubicBezTo>
                  <a:cubicBezTo>
                    <a:pt x="90" y="7"/>
                    <a:pt x="103" y="8"/>
                    <a:pt x="99" y="0"/>
                  </a:cubicBezTo>
                  <a:cubicBezTo>
                    <a:pt x="94" y="2"/>
                    <a:pt x="96" y="5"/>
                    <a:pt x="92" y="7"/>
                  </a:cubicBezTo>
                  <a:cubicBezTo>
                    <a:pt x="86" y="7"/>
                    <a:pt x="91" y="4"/>
                    <a:pt x="89" y="1"/>
                  </a:cubicBezTo>
                  <a:cubicBezTo>
                    <a:pt x="80" y="5"/>
                    <a:pt x="88" y="11"/>
                    <a:pt x="82" y="15"/>
                  </a:cubicBezTo>
                  <a:cubicBezTo>
                    <a:pt x="78" y="10"/>
                    <a:pt x="73" y="16"/>
                    <a:pt x="70" y="10"/>
                  </a:cubicBezTo>
                  <a:cubicBezTo>
                    <a:pt x="68" y="13"/>
                    <a:pt x="69" y="17"/>
                    <a:pt x="64" y="20"/>
                  </a:cubicBezTo>
                  <a:cubicBezTo>
                    <a:pt x="57" y="12"/>
                    <a:pt x="58" y="16"/>
                    <a:pt x="51" y="12"/>
                  </a:cubicBezTo>
                  <a:cubicBezTo>
                    <a:pt x="52" y="17"/>
                    <a:pt x="49" y="18"/>
                    <a:pt x="44" y="21"/>
                  </a:cubicBezTo>
                  <a:cubicBezTo>
                    <a:pt x="50" y="29"/>
                    <a:pt x="44" y="36"/>
                    <a:pt x="35" y="43"/>
                  </a:cubicBezTo>
                  <a:cubicBezTo>
                    <a:pt x="29" y="38"/>
                    <a:pt x="22" y="43"/>
                    <a:pt x="18" y="49"/>
                  </a:cubicBezTo>
                  <a:cubicBezTo>
                    <a:pt x="13" y="48"/>
                    <a:pt x="18" y="44"/>
                    <a:pt x="12" y="42"/>
                  </a:cubicBezTo>
                  <a:cubicBezTo>
                    <a:pt x="11" y="46"/>
                    <a:pt x="16" y="67"/>
                    <a:pt x="8" y="58"/>
                  </a:cubicBezTo>
                  <a:cubicBezTo>
                    <a:pt x="7" y="60"/>
                    <a:pt x="0" y="62"/>
                    <a:pt x="5" y="64"/>
                  </a:cubicBezTo>
                  <a:cubicBezTo>
                    <a:pt x="9" y="64"/>
                    <a:pt x="13" y="63"/>
                    <a:pt x="17" y="64"/>
                  </a:cubicBezTo>
                  <a:cubicBezTo>
                    <a:pt x="18" y="60"/>
                    <a:pt x="17" y="56"/>
                    <a:pt x="20" y="52"/>
                  </a:cubicBezTo>
                  <a:cubicBezTo>
                    <a:pt x="22" y="53"/>
                    <a:pt x="24" y="53"/>
                    <a:pt x="25" y="56"/>
                  </a:cubicBezTo>
                  <a:cubicBezTo>
                    <a:pt x="27" y="51"/>
                    <a:pt x="30" y="52"/>
                    <a:pt x="34" y="51"/>
                  </a:cubicBezTo>
                  <a:cubicBezTo>
                    <a:pt x="32" y="48"/>
                    <a:pt x="30" y="49"/>
                    <a:pt x="29" y="47"/>
                  </a:cubicBezTo>
                  <a:cubicBezTo>
                    <a:pt x="35" y="41"/>
                    <a:pt x="36" y="47"/>
                    <a:pt x="40" y="40"/>
                  </a:cubicBezTo>
                  <a:cubicBezTo>
                    <a:pt x="43" y="44"/>
                    <a:pt x="49" y="46"/>
                    <a:pt x="56" y="46"/>
                  </a:cubicBezTo>
                  <a:cubicBezTo>
                    <a:pt x="46" y="53"/>
                    <a:pt x="60" y="57"/>
                    <a:pt x="51" y="64"/>
                  </a:cubicBezTo>
                  <a:cubicBezTo>
                    <a:pt x="57" y="73"/>
                    <a:pt x="65" y="66"/>
                    <a:pt x="71" y="69"/>
                  </a:cubicBezTo>
                  <a:cubicBezTo>
                    <a:pt x="69" y="66"/>
                    <a:pt x="67" y="67"/>
                    <a:pt x="65" y="63"/>
                  </a:cubicBezTo>
                  <a:cubicBezTo>
                    <a:pt x="66" y="61"/>
                    <a:pt x="66" y="59"/>
                    <a:pt x="68" y="58"/>
                  </a:cubicBezTo>
                  <a:cubicBezTo>
                    <a:pt x="70" y="60"/>
                    <a:pt x="69" y="62"/>
                    <a:pt x="71" y="63"/>
                  </a:cubicBezTo>
                  <a:cubicBezTo>
                    <a:pt x="72" y="64"/>
                    <a:pt x="78" y="62"/>
                    <a:pt x="76" y="59"/>
                  </a:cubicBezTo>
                  <a:cubicBezTo>
                    <a:pt x="75" y="59"/>
                    <a:pt x="81" y="47"/>
                    <a:pt x="86" y="46"/>
                  </a:cubicBezTo>
                  <a:cubicBezTo>
                    <a:pt x="84" y="48"/>
                    <a:pt x="83" y="50"/>
                    <a:pt x="83" y="52"/>
                  </a:cubicBezTo>
                  <a:cubicBezTo>
                    <a:pt x="86" y="51"/>
                    <a:pt x="92" y="50"/>
                    <a:pt x="91" y="55"/>
                  </a:cubicBezTo>
                  <a:cubicBezTo>
                    <a:pt x="94" y="52"/>
                    <a:pt x="98" y="50"/>
                    <a:pt x="101" y="51"/>
                  </a:cubicBezTo>
                  <a:cubicBezTo>
                    <a:pt x="101" y="52"/>
                    <a:pt x="102" y="53"/>
                    <a:pt x="101" y="54"/>
                  </a:cubicBezTo>
                  <a:cubicBezTo>
                    <a:pt x="96" y="55"/>
                    <a:pt x="91" y="54"/>
                    <a:pt x="85" y="59"/>
                  </a:cubicBezTo>
                  <a:cubicBezTo>
                    <a:pt x="85" y="58"/>
                    <a:pt x="85" y="53"/>
                    <a:pt x="82" y="55"/>
                  </a:cubicBezTo>
                  <a:cubicBezTo>
                    <a:pt x="85" y="62"/>
                    <a:pt x="73" y="61"/>
                    <a:pt x="75" y="69"/>
                  </a:cubicBezTo>
                  <a:cubicBezTo>
                    <a:pt x="79" y="65"/>
                    <a:pt x="82" y="74"/>
                    <a:pt x="86" y="69"/>
                  </a:cubicBezTo>
                  <a:cubicBezTo>
                    <a:pt x="90" y="67"/>
                    <a:pt x="84" y="64"/>
                    <a:pt x="86" y="62"/>
                  </a:cubicBezTo>
                  <a:cubicBezTo>
                    <a:pt x="88" y="61"/>
                    <a:pt x="89" y="60"/>
                    <a:pt x="90" y="61"/>
                  </a:cubicBezTo>
                  <a:cubicBezTo>
                    <a:pt x="93" y="63"/>
                    <a:pt x="88" y="65"/>
                    <a:pt x="90" y="67"/>
                  </a:cubicBezTo>
                  <a:cubicBezTo>
                    <a:pt x="92" y="66"/>
                    <a:pt x="93" y="70"/>
                    <a:pt x="96" y="65"/>
                  </a:cubicBezTo>
                  <a:cubicBezTo>
                    <a:pt x="94" y="64"/>
                    <a:pt x="93" y="62"/>
                    <a:pt x="91" y="60"/>
                  </a:cubicBezTo>
                  <a:cubicBezTo>
                    <a:pt x="93" y="59"/>
                    <a:pt x="93" y="57"/>
                    <a:pt x="94" y="56"/>
                  </a:cubicBezTo>
                  <a:cubicBezTo>
                    <a:pt x="96" y="62"/>
                    <a:pt x="99" y="56"/>
                    <a:pt x="101" y="60"/>
                  </a:cubicBezTo>
                  <a:cubicBezTo>
                    <a:pt x="98" y="64"/>
                    <a:pt x="97" y="57"/>
                    <a:pt x="94" y="61"/>
                  </a:cubicBezTo>
                  <a:cubicBezTo>
                    <a:pt x="100" y="64"/>
                    <a:pt x="97" y="67"/>
                    <a:pt x="98" y="71"/>
                  </a:cubicBezTo>
                  <a:cubicBezTo>
                    <a:pt x="105" y="68"/>
                    <a:pt x="100" y="63"/>
                    <a:pt x="104" y="59"/>
                  </a:cubicBezTo>
                  <a:cubicBezTo>
                    <a:pt x="107" y="57"/>
                    <a:pt x="109" y="64"/>
                    <a:pt x="112" y="63"/>
                  </a:cubicBezTo>
                  <a:cubicBezTo>
                    <a:pt x="114" y="59"/>
                    <a:pt x="118" y="57"/>
                    <a:pt x="112" y="54"/>
                  </a:cubicBezTo>
                  <a:cubicBezTo>
                    <a:pt x="115" y="51"/>
                    <a:pt x="120" y="47"/>
                    <a:pt x="124" y="49"/>
                  </a:cubicBezTo>
                  <a:cubicBezTo>
                    <a:pt x="117" y="54"/>
                    <a:pt x="118" y="60"/>
                    <a:pt x="114" y="66"/>
                  </a:cubicBezTo>
                  <a:cubicBezTo>
                    <a:pt x="111" y="60"/>
                    <a:pt x="96" y="73"/>
                    <a:pt x="104" y="74"/>
                  </a:cubicBezTo>
                  <a:cubicBezTo>
                    <a:pt x="103" y="70"/>
                    <a:pt x="109" y="75"/>
                    <a:pt x="112" y="69"/>
                  </a:cubicBezTo>
                  <a:cubicBezTo>
                    <a:pt x="115" y="75"/>
                    <a:pt x="123" y="71"/>
                    <a:pt x="131" y="76"/>
                  </a:cubicBezTo>
                  <a:cubicBezTo>
                    <a:pt x="136" y="74"/>
                    <a:pt x="133" y="71"/>
                    <a:pt x="134" y="68"/>
                  </a:cubicBezTo>
                  <a:cubicBezTo>
                    <a:pt x="136" y="69"/>
                    <a:pt x="138" y="65"/>
                    <a:pt x="140" y="69"/>
                  </a:cubicBezTo>
                  <a:cubicBezTo>
                    <a:pt x="143" y="65"/>
                    <a:pt x="143" y="65"/>
                    <a:pt x="147" y="64"/>
                  </a:cubicBezTo>
                  <a:cubicBezTo>
                    <a:pt x="145" y="58"/>
                    <a:pt x="142" y="67"/>
                    <a:pt x="140" y="64"/>
                  </a:cubicBezTo>
                  <a:cubicBezTo>
                    <a:pt x="137" y="61"/>
                    <a:pt x="137" y="59"/>
                    <a:pt x="138" y="57"/>
                  </a:cubicBezTo>
                  <a:cubicBezTo>
                    <a:pt x="142" y="56"/>
                    <a:pt x="145" y="61"/>
                    <a:pt x="150" y="56"/>
                  </a:cubicBezTo>
                  <a:cubicBezTo>
                    <a:pt x="146" y="52"/>
                    <a:pt x="148" y="49"/>
                    <a:pt x="151" y="46"/>
                  </a:cubicBezTo>
                  <a:cubicBezTo>
                    <a:pt x="154" y="49"/>
                    <a:pt x="157" y="43"/>
                    <a:pt x="160" y="44"/>
                  </a:cubicBezTo>
                  <a:cubicBezTo>
                    <a:pt x="161" y="45"/>
                    <a:pt x="160" y="47"/>
                    <a:pt x="160" y="48"/>
                  </a:cubicBezTo>
                  <a:cubicBezTo>
                    <a:pt x="157" y="52"/>
                    <a:pt x="154" y="50"/>
                    <a:pt x="151" y="51"/>
                  </a:cubicBezTo>
                  <a:cubicBezTo>
                    <a:pt x="154" y="59"/>
                    <a:pt x="144" y="65"/>
                    <a:pt x="147" y="73"/>
                  </a:cubicBezTo>
                  <a:cubicBezTo>
                    <a:pt x="143" y="73"/>
                    <a:pt x="140" y="68"/>
                    <a:pt x="136" y="72"/>
                  </a:cubicBezTo>
                  <a:cubicBezTo>
                    <a:pt x="140" y="79"/>
                    <a:pt x="149" y="71"/>
                    <a:pt x="150" y="77"/>
                  </a:cubicBezTo>
                  <a:cubicBezTo>
                    <a:pt x="157" y="75"/>
                    <a:pt x="157" y="70"/>
                    <a:pt x="162" y="64"/>
                  </a:cubicBezTo>
                  <a:cubicBezTo>
                    <a:pt x="163" y="66"/>
                    <a:pt x="165" y="65"/>
                    <a:pt x="166" y="67"/>
                  </a:cubicBezTo>
                  <a:cubicBezTo>
                    <a:pt x="165" y="71"/>
                    <a:pt x="161" y="69"/>
                    <a:pt x="161" y="72"/>
                  </a:cubicBezTo>
                  <a:cubicBezTo>
                    <a:pt x="163" y="76"/>
                    <a:pt x="166" y="72"/>
                    <a:pt x="169" y="75"/>
                  </a:cubicBezTo>
                  <a:cubicBezTo>
                    <a:pt x="175" y="71"/>
                    <a:pt x="166" y="64"/>
                    <a:pt x="167" y="62"/>
                  </a:cubicBezTo>
                  <a:cubicBezTo>
                    <a:pt x="169" y="61"/>
                    <a:pt x="170" y="62"/>
                    <a:pt x="171" y="63"/>
                  </a:cubicBezTo>
                  <a:cubicBezTo>
                    <a:pt x="173" y="68"/>
                    <a:pt x="172" y="72"/>
                    <a:pt x="177" y="76"/>
                  </a:cubicBezTo>
                  <a:cubicBezTo>
                    <a:pt x="180" y="76"/>
                    <a:pt x="182" y="72"/>
                    <a:pt x="184" y="78"/>
                  </a:cubicBezTo>
                  <a:cubicBezTo>
                    <a:pt x="187" y="73"/>
                    <a:pt x="190" y="78"/>
                    <a:pt x="189" y="81"/>
                  </a:cubicBezTo>
                  <a:cubicBezTo>
                    <a:pt x="195" y="71"/>
                    <a:pt x="202" y="78"/>
                    <a:pt x="204" y="70"/>
                  </a:cubicBezTo>
                  <a:cubicBezTo>
                    <a:pt x="202" y="67"/>
                    <a:pt x="200" y="69"/>
                    <a:pt x="198" y="65"/>
                  </a:cubicBezTo>
                  <a:cubicBezTo>
                    <a:pt x="204" y="64"/>
                    <a:pt x="201" y="62"/>
                    <a:pt x="204" y="58"/>
                  </a:cubicBezTo>
                  <a:cubicBezTo>
                    <a:pt x="204" y="64"/>
                    <a:pt x="210" y="59"/>
                    <a:pt x="213" y="61"/>
                  </a:cubicBezTo>
                  <a:cubicBezTo>
                    <a:pt x="213" y="64"/>
                    <a:pt x="208" y="64"/>
                    <a:pt x="205" y="64"/>
                  </a:cubicBezTo>
                  <a:cubicBezTo>
                    <a:pt x="207" y="69"/>
                    <a:pt x="203" y="73"/>
                    <a:pt x="203" y="78"/>
                  </a:cubicBezTo>
                  <a:cubicBezTo>
                    <a:pt x="209" y="73"/>
                    <a:pt x="209" y="80"/>
                    <a:pt x="215" y="79"/>
                  </a:cubicBezTo>
                  <a:cubicBezTo>
                    <a:pt x="216" y="75"/>
                    <a:pt x="211" y="77"/>
                    <a:pt x="213" y="75"/>
                  </a:cubicBezTo>
                  <a:cubicBezTo>
                    <a:pt x="216" y="77"/>
                    <a:pt x="219" y="75"/>
                    <a:pt x="221" y="76"/>
                  </a:cubicBezTo>
                  <a:cubicBezTo>
                    <a:pt x="223" y="77"/>
                    <a:pt x="220" y="78"/>
                    <a:pt x="221" y="80"/>
                  </a:cubicBezTo>
                  <a:cubicBezTo>
                    <a:pt x="225" y="82"/>
                    <a:pt x="228" y="76"/>
                    <a:pt x="229" y="77"/>
                  </a:cubicBezTo>
                  <a:cubicBezTo>
                    <a:pt x="229" y="82"/>
                    <a:pt x="244" y="78"/>
                    <a:pt x="244" y="84"/>
                  </a:cubicBezTo>
                  <a:cubicBezTo>
                    <a:pt x="249" y="80"/>
                    <a:pt x="255" y="79"/>
                    <a:pt x="259" y="82"/>
                  </a:cubicBezTo>
                  <a:cubicBezTo>
                    <a:pt x="263" y="79"/>
                    <a:pt x="269" y="76"/>
                    <a:pt x="268" y="72"/>
                  </a:cubicBezTo>
                  <a:cubicBezTo>
                    <a:pt x="268" y="73"/>
                    <a:pt x="269" y="73"/>
                    <a:pt x="270" y="73"/>
                  </a:cubicBezTo>
                  <a:cubicBezTo>
                    <a:pt x="266" y="77"/>
                    <a:pt x="272" y="82"/>
                    <a:pt x="274" y="83"/>
                  </a:cubicBezTo>
                  <a:cubicBezTo>
                    <a:pt x="274" y="79"/>
                    <a:pt x="284" y="87"/>
                    <a:pt x="284" y="79"/>
                  </a:cubicBezTo>
                  <a:cubicBezTo>
                    <a:pt x="289" y="84"/>
                    <a:pt x="296" y="83"/>
                    <a:pt x="302" y="82"/>
                  </a:cubicBezTo>
                  <a:cubicBezTo>
                    <a:pt x="300" y="78"/>
                    <a:pt x="296" y="79"/>
                    <a:pt x="299" y="75"/>
                  </a:cubicBezTo>
                  <a:cubicBezTo>
                    <a:pt x="298" y="81"/>
                    <a:pt x="304" y="77"/>
                    <a:pt x="306" y="77"/>
                  </a:cubicBezTo>
                  <a:cubicBezTo>
                    <a:pt x="303" y="84"/>
                    <a:pt x="321" y="74"/>
                    <a:pt x="318" y="84"/>
                  </a:cubicBezTo>
                  <a:cubicBezTo>
                    <a:pt x="314" y="77"/>
                    <a:pt x="310" y="84"/>
                    <a:pt x="305" y="83"/>
                  </a:cubicBezTo>
                  <a:cubicBezTo>
                    <a:pt x="305" y="84"/>
                    <a:pt x="306" y="84"/>
                    <a:pt x="305" y="85"/>
                  </a:cubicBezTo>
                  <a:cubicBezTo>
                    <a:pt x="305" y="86"/>
                    <a:pt x="305" y="87"/>
                    <a:pt x="305" y="88"/>
                  </a:cubicBezTo>
                  <a:cubicBezTo>
                    <a:pt x="312" y="84"/>
                    <a:pt x="317" y="85"/>
                    <a:pt x="327" y="86"/>
                  </a:cubicBezTo>
                  <a:cubicBezTo>
                    <a:pt x="337" y="86"/>
                    <a:pt x="354" y="90"/>
                    <a:pt x="362" y="87"/>
                  </a:cubicBezTo>
                  <a:cubicBezTo>
                    <a:pt x="364" y="86"/>
                    <a:pt x="364" y="86"/>
                    <a:pt x="364" y="85"/>
                  </a:cubicBezTo>
                  <a:cubicBezTo>
                    <a:pt x="363" y="84"/>
                    <a:pt x="364" y="84"/>
                    <a:pt x="364" y="85"/>
                  </a:cubicBezTo>
                  <a:cubicBezTo>
                    <a:pt x="364" y="85"/>
                    <a:pt x="365" y="86"/>
                    <a:pt x="365" y="86"/>
                  </a:cubicBezTo>
                  <a:cubicBezTo>
                    <a:pt x="372" y="93"/>
                    <a:pt x="389" y="81"/>
                    <a:pt x="387" y="91"/>
                  </a:cubicBezTo>
                  <a:cubicBezTo>
                    <a:pt x="387" y="87"/>
                    <a:pt x="400" y="85"/>
                    <a:pt x="399" y="90"/>
                  </a:cubicBezTo>
                  <a:cubicBezTo>
                    <a:pt x="413" y="85"/>
                    <a:pt x="426" y="87"/>
                    <a:pt x="439" y="90"/>
                  </a:cubicBezTo>
                  <a:cubicBezTo>
                    <a:pt x="448" y="88"/>
                    <a:pt x="461" y="85"/>
                    <a:pt x="465" y="91"/>
                  </a:cubicBezTo>
                  <a:cubicBezTo>
                    <a:pt x="464" y="90"/>
                    <a:pt x="465" y="89"/>
                    <a:pt x="466" y="87"/>
                  </a:cubicBezTo>
                  <a:cubicBezTo>
                    <a:pt x="481" y="89"/>
                    <a:pt x="505" y="89"/>
                    <a:pt x="524" y="92"/>
                  </a:cubicBezTo>
                  <a:cubicBezTo>
                    <a:pt x="539" y="86"/>
                    <a:pt x="551" y="95"/>
                    <a:pt x="566" y="89"/>
                  </a:cubicBezTo>
                  <a:cubicBezTo>
                    <a:pt x="569" y="91"/>
                    <a:pt x="572" y="89"/>
                    <a:pt x="575" y="93"/>
                  </a:cubicBezTo>
                  <a:cubicBezTo>
                    <a:pt x="588" y="85"/>
                    <a:pt x="600" y="94"/>
                    <a:pt x="614" y="87"/>
                  </a:cubicBezTo>
                  <a:cubicBezTo>
                    <a:pt x="615" y="88"/>
                    <a:pt x="616" y="90"/>
                    <a:pt x="616" y="91"/>
                  </a:cubicBezTo>
                  <a:cubicBezTo>
                    <a:pt x="625" y="89"/>
                    <a:pt x="634" y="85"/>
                    <a:pt x="641" y="86"/>
                  </a:cubicBezTo>
                  <a:cubicBezTo>
                    <a:pt x="643" y="86"/>
                    <a:pt x="646" y="89"/>
                    <a:pt x="648" y="89"/>
                  </a:cubicBezTo>
                  <a:cubicBezTo>
                    <a:pt x="652" y="89"/>
                    <a:pt x="655" y="84"/>
                    <a:pt x="659" y="85"/>
                  </a:cubicBezTo>
                  <a:cubicBezTo>
                    <a:pt x="661" y="85"/>
                    <a:pt x="662" y="88"/>
                    <a:pt x="665" y="87"/>
                  </a:cubicBezTo>
                  <a:cubicBezTo>
                    <a:pt x="669" y="87"/>
                    <a:pt x="669" y="86"/>
                    <a:pt x="675" y="85"/>
                  </a:cubicBezTo>
                  <a:cubicBezTo>
                    <a:pt x="687" y="81"/>
                    <a:pt x="703" y="89"/>
                    <a:pt x="708" y="79"/>
                  </a:cubicBezTo>
                  <a:cubicBezTo>
                    <a:pt x="708" y="81"/>
                    <a:pt x="709" y="82"/>
                    <a:pt x="712" y="83"/>
                  </a:cubicBezTo>
                  <a:cubicBezTo>
                    <a:pt x="715" y="79"/>
                    <a:pt x="717" y="79"/>
                    <a:pt x="721" y="74"/>
                  </a:cubicBezTo>
                  <a:cubicBezTo>
                    <a:pt x="722" y="77"/>
                    <a:pt x="720" y="79"/>
                    <a:pt x="721" y="81"/>
                  </a:cubicBezTo>
                  <a:cubicBezTo>
                    <a:pt x="728" y="77"/>
                    <a:pt x="735" y="72"/>
                    <a:pt x="736" y="64"/>
                  </a:cubicBezTo>
                  <a:cubicBezTo>
                    <a:pt x="742" y="66"/>
                    <a:pt x="744" y="59"/>
                    <a:pt x="748" y="58"/>
                  </a:cubicBezTo>
                  <a:cubicBezTo>
                    <a:pt x="745" y="56"/>
                    <a:pt x="748" y="50"/>
                    <a:pt x="743" y="51"/>
                  </a:cubicBezTo>
                  <a:cubicBezTo>
                    <a:pt x="742" y="55"/>
                    <a:pt x="745" y="56"/>
                    <a:pt x="744" y="58"/>
                  </a:cubicBezTo>
                  <a:cubicBezTo>
                    <a:pt x="740" y="59"/>
                    <a:pt x="732" y="63"/>
                    <a:pt x="732" y="56"/>
                  </a:cubicBezTo>
                  <a:cubicBezTo>
                    <a:pt x="731" y="61"/>
                    <a:pt x="726" y="59"/>
                    <a:pt x="726" y="62"/>
                  </a:cubicBezTo>
                  <a:cubicBezTo>
                    <a:pt x="733" y="58"/>
                    <a:pt x="727" y="71"/>
                    <a:pt x="730" y="69"/>
                  </a:cubicBezTo>
                  <a:cubicBezTo>
                    <a:pt x="732" y="68"/>
                    <a:pt x="729" y="62"/>
                    <a:pt x="732" y="65"/>
                  </a:cubicBezTo>
                  <a:cubicBezTo>
                    <a:pt x="733" y="68"/>
                    <a:pt x="731" y="70"/>
                    <a:pt x="728" y="72"/>
                  </a:cubicBezTo>
                  <a:cubicBezTo>
                    <a:pt x="727" y="66"/>
                    <a:pt x="723" y="75"/>
                    <a:pt x="721" y="72"/>
                  </a:cubicBezTo>
                  <a:cubicBezTo>
                    <a:pt x="721" y="71"/>
                    <a:pt x="720" y="70"/>
                    <a:pt x="719" y="70"/>
                  </a:cubicBezTo>
                  <a:cubicBezTo>
                    <a:pt x="726" y="65"/>
                    <a:pt x="720" y="62"/>
                    <a:pt x="725" y="56"/>
                  </a:cubicBezTo>
                  <a:cubicBezTo>
                    <a:pt x="732" y="58"/>
                    <a:pt x="730" y="47"/>
                    <a:pt x="736" y="53"/>
                  </a:cubicBezTo>
                  <a:cubicBezTo>
                    <a:pt x="737" y="50"/>
                    <a:pt x="746" y="41"/>
                    <a:pt x="739" y="40"/>
                  </a:cubicBezTo>
                  <a:cubicBezTo>
                    <a:pt x="741" y="41"/>
                    <a:pt x="734" y="48"/>
                    <a:pt x="733" y="43"/>
                  </a:cubicBezTo>
                  <a:cubicBezTo>
                    <a:pt x="729" y="46"/>
                    <a:pt x="726" y="58"/>
                    <a:pt x="720" y="51"/>
                  </a:cubicBezTo>
                  <a:cubicBezTo>
                    <a:pt x="722" y="47"/>
                    <a:pt x="723" y="47"/>
                    <a:pt x="727" y="47"/>
                  </a:cubicBezTo>
                  <a:cubicBezTo>
                    <a:pt x="723" y="44"/>
                    <a:pt x="729" y="42"/>
                    <a:pt x="728" y="39"/>
                  </a:cubicBezTo>
                  <a:cubicBezTo>
                    <a:pt x="724" y="39"/>
                    <a:pt x="725" y="30"/>
                    <a:pt x="730" y="27"/>
                  </a:cubicBezTo>
                  <a:cubicBezTo>
                    <a:pt x="731" y="29"/>
                    <a:pt x="732" y="30"/>
                    <a:pt x="733" y="32"/>
                  </a:cubicBezTo>
                  <a:cubicBezTo>
                    <a:pt x="734" y="31"/>
                    <a:pt x="735" y="31"/>
                    <a:pt x="736" y="30"/>
                  </a:cubicBezTo>
                  <a:cubicBezTo>
                    <a:pt x="737" y="29"/>
                    <a:pt x="736" y="27"/>
                    <a:pt x="736" y="26"/>
                  </a:cubicBezTo>
                  <a:cubicBezTo>
                    <a:pt x="735" y="27"/>
                    <a:pt x="733" y="28"/>
                    <a:pt x="732" y="26"/>
                  </a:cubicBezTo>
                  <a:cubicBezTo>
                    <a:pt x="734" y="22"/>
                    <a:pt x="738" y="21"/>
                    <a:pt x="736" y="17"/>
                  </a:cubicBezTo>
                  <a:cubicBezTo>
                    <a:pt x="733" y="19"/>
                    <a:pt x="734" y="21"/>
                    <a:pt x="730" y="23"/>
                  </a:cubicBezTo>
                  <a:cubicBezTo>
                    <a:pt x="724" y="22"/>
                    <a:pt x="725" y="19"/>
                    <a:pt x="724" y="13"/>
                  </a:cubicBezTo>
                  <a:cubicBezTo>
                    <a:pt x="728" y="14"/>
                    <a:pt x="731" y="16"/>
                    <a:pt x="735" y="14"/>
                  </a:cubicBezTo>
                  <a:cubicBezTo>
                    <a:pt x="732" y="10"/>
                    <a:pt x="725" y="13"/>
                    <a:pt x="725" y="7"/>
                  </a:cubicBezTo>
                  <a:cubicBezTo>
                    <a:pt x="723" y="9"/>
                    <a:pt x="723" y="10"/>
                    <a:pt x="723" y="11"/>
                  </a:cubicBezTo>
                  <a:cubicBezTo>
                    <a:pt x="715" y="0"/>
                    <a:pt x="704" y="15"/>
                    <a:pt x="697" y="8"/>
                  </a:cubicBezTo>
                  <a:cubicBezTo>
                    <a:pt x="692" y="9"/>
                    <a:pt x="697" y="17"/>
                    <a:pt x="693" y="15"/>
                  </a:cubicBezTo>
                  <a:cubicBezTo>
                    <a:pt x="696" y="11"/>
                    <a:pt x="689" y="17"/>
                    <a:pt x="689" y="12"/>
                  </a:cubicBezTo>
                  <a:cubicBezTo>
                    <a:pt x="692" y="10"/>
                    <a:pt x="695" y="8"/>
                    <a:pt x="693" y="6"/>
                  </a:cubicBezTo>
                  <a:cubicBezTo>
                    <a:pt x="687" y="9"/>
                    <a:pt x="689" y="7"/>
                    <a:pt x="689" y="10"/>
                  </a:cubicBezTo>
                  <a:cubicBezTo>
                    <a:pt x="684" y="9"/>
                    <a:pt x="676" y="11"/>
                    <a:pt x="674" y="13"/>
                  </a:cubicBezTo>
                  <a:cubicBezTo>
                    <a:pt x="672" y="12"/>
                    <a:pt x="672" y="10"/>
                    <a:pt x="672" y="9"/>
                  </a:cubicBezTo>
                  <a:cubicBezTo>
                    <a:pt x="668" y="10"/>
                    <a:pt x="664" y="10"/>
                    <a:pt x="660" y="10"/>
                  </a:cubicBezTo>
                  <a:cubicBezTo>
                    <a:pt x="661" y="11"/>
                    <a:pt x="658" y="13"/>
                    <a:pt x="658" y="15"/>
                  </a:cubicBezTo>
                  <a:cubicBezTo>
                    <a:pt x="658" y="8"/>
                    <a:pt x="656" y="16"/>
                    <a:pt x="654" y="14"/>
                  </a:cubicBezTo>
                  <a:cubicBezTo>
                    <a:pt x="654" y="13"/>
                    <a:pt x="653" y="13"/>
                    <a:pt x="652" y="12"/>
                  </a:cubicBezTo>
                  <a:cubicBezTo>
                    <a:pt x="654" y="11"/>
                    <a:pt x="655" y="12"/>
                    <a:pt x="657" y="10"/>
                  </a:cubicBezTo>
                  <a:cubicBezTo>
                    <a:pt x="653" y="8"/>
                    <a:pt x="643" y="5"/>
                    <a:pt x="644" y="13"/>
                  </a:cubicBezTo>
                  <a:cubicBezTo>
                    <a:pt x="645" y="12"/>
                    <a:pt x="648" y="11"/>
                    <a:pt x="646" y="13"/>
                  </a:cubicBezTo>
                  <a:cubicBezTo>
                    <a:pt x="642" y="15"/>
                    <a:pt x="644" y="12"/>
                    <a:pt x="642" y="9"/>
                  </a:cubicBezTo>
                  <a:cubicBezTo>
                    <a:pt x="638" y="11"/>
                    <a:pt x="631" y="8"/>
                    <a:pt x="630" y="13"/>
                  </a:cubicBezTo>
                  <a:cubicBezTo>
                    <a:pt x="626" y="9"/>
                    <a:pt x="618" y="13"/>
                    <a:pt x="622" y="8"/>
                  </a:cubicBezTo>
                  <a:cubicBezTo>
                    <a:pt x="621" y="9"/>
                    <a:pt x="620" y="8"/>
                    <a:pt x="620" y="7"/>
                  </a:cubicBezTo>
                  <a:cubicBezTo>
                    <a:pt x="617" y="8"/>
                    <a:pt x="619" y="10"/>
                    <a:pt x="618" y="12"/>
                  </a:cubicBezTo>
                  <a:cubicBezTo>
                    <a:pt x="617" y="10"/>
                    <a:pt x="615" y="12"/>
                    <a:pt x="614" y="11"/>
                  </a:cubicBezTo>
                  <a:cubicBezTo>
                    <a:pt x="616" y="10"/>
                    <a:pt x="618" y="8"/>
                    <a:pt x="616" y="6"/>
                  </a:cubicBezTo>
                  <a:cubicBezTo>
                    <a:pt x="611" y="7"/>
                    <a:pt x="607" y="11"/>
                    <a:pt x="600" y="9"/>
                  </a:cubicBezTo>
                  <a:cubicBezTo>
                    <a:pt x="601" y="9"/>
                    <a:pt x="607" y="9"/>
                    <a:pt x="604" y="6"/>
                  </a:cubicBezTo>
                  <a:cubicBezTo>
                    <a:pt x="601" y="6"/>
                    <a:pt x="595" y="6"/>
                    <a:pt x="594" y="11"/>
                  </a:cubicBezTo>
                  <a:cubicBezTo>
                    <a:pt x="589" y="4"/>
                    <a:pt x="584" y="11"/>
                    <a:pt x="580" y="12"/>
                  </a:cubicBezTo>
                  <a:cubicBezTo>
                    <a:pt x="582" y="11"/>
                    <a:pt x="583" y="9"/>
                    <a:pt x="582" y="7"/>
                  </a:cubicBezTo>
                  <a:cubicBezTo>
                    <a:pt x="578" y="12"/>
                    <a:pt x="581" y="4"/>
                    <a:pt x="578" y="7"/>
                  </a:cubicBezTo>
                  <a:cubicBezTo>
                    <a:pt x="576" y="11"/>
                    <a:pt x="574" y="9"/>
                    <a:pt x="571" y="7"/>
                  </a:cubicBezTo>
                  <a:cubicBezTo>
                    <a:pt x="566" y="14"/>
                    <a:pt x="564" y="5"/>
                    <a:pt x="559" y="11"/>
                  </a:cubicBezTo>
                  <a:close/>
                  <a:moveTo>
                    <a:pt x="231" y="32"/>
                  </a:moveTo>
                  <a:cubicBezTo>
                    <a:pt x="227" y="31"/>
                    <a:pt x="230" y="31"/>
                    <a:pt x="227" y="28"/>
                  </a:cubicBezTo>
                  <a:cubicBezTo>
                    <a:pt x="231" y="24"/>
                    <a:pt x="236" y="30"/>
                    <a:pt x="231" y="32"/>
                  </a:cubicBezTo>
                  <a:close/>
                  <a:moveTo>
                    <a:pt x="231" y="21"/>
                  </a:moveTo>
                  <a:cubicBezTo>
                    <a:pt x="230" y="21"/>
                    <a:pt x="222" y="23"/>
                    <a:pt x="227" y="23"/>
                  </a:cubicBezTo>
                  <a:cubicBezTo>
                    <a:pt x="228" y="25"/>
                    <a:pt x="222" y="25"/>
                    <a:pt x="221" y="22"/>
                  </a:cubicBezTo>
                  <a:cubicBezTo>
                    <a:pt x="224" y="23"/>
                    <a:pt x="228" y="16"/>
                    <a:pt x="231" y="21"/>
                  </a:cubicBezTo>
                  <a:close/>
                  <a:moveTo>
                    <a:pt x="201" y="36"/>
                  </a:moveTo>
                  <a:cubicBezTo>
                    <a:pt x="201" y="32"/>
                    <a:pt x="207" y="22"/>
                    <a:pt x="209" y="30"/>
                  </a:cubicBezTo>
                  <a:cubicBezTo>
                    <a:pt x="203" y="27"/>
                    <a:pt x="206" y="33"/>
                    <a:pt x="201" y="36"/>
                  </a:cubicBezTo>
                  <a:close/>
                  <a:moveTo>
                    <a:pt x="211" y="26"/>
                  </a:moveTo>
                  <a:cubicBezTo>
                    <a:pt x="213" y="25"/>
                    <a:pt x="213" y="26"/>
                    <a:pt x="212" y="27"/>
                  </a:cubicBezTo>
                  <a:cubicBezTo>
                    <a:pt x="217" y="29"/>
                    <a:pt x="212" y="22"/>
                    <a:pt x="217" y="23"/>
                  </a:cubicBezTo>
                  <a:cubicBezTo>
                    <a:pt x="216" y="26"/>
                    <a:pt x="217" y="30"/>
                    <a:pt x="213" y="32"/>
                  </a:cubicBezTo>
                  <a:cubicBezTo>
                    <a:pt x="212" y="30"/>
                    <a:pt x="212" y="28"/>
                    <a:pt x="211" y="26"/>
                  </a:cubicBezTo>
                  <a:close/>
                  <a:moveTo>
                    <a:pt x="217" y="16"/>
                  </a:moveTo>
                  <a:cubicBezTo>
                    <a:pt x="216" y="19"/>
                    <a:pt x="217" y="19"/>
                    <a:pt x="219" y="18"/>
                  </a:cubicBezTo>
                  <a:cubicBezTo>
                    <a:pt x="220" y="19"/>
                    <a:pt x="219" y="20"/>
                    <a:pt x="220" y="21"/>
                  </a:cubicBezTo>
                  <a:cubicBezTo>
                    <a:pt x="219" y="21"/>
                    <a:pt x="219" y="22"/>
                    <a:pt x="218" y="23"/>
                  </a:cubicBezTo>
                  <a:cubicBezTo>
                    <a:pt x="216" y="20"/>
                    <a:pt x="215" y="21"/>
                    <a:pt x="213" y="19"/>
                  </a:cubicBezTo>
                  <a:cubicBezTo>
                    <a:pt x="214" y="18"/>
                    <a:pt x="215" y="17"/>
                    <a:pt x="217" y="16"/>
                  </a:cubicBezTo>
                  <a:close/>
                  <a:moveTo>
                    <a:pt x="196" y="25"/>
                  </a:moveTo>
                  <a:cubicBezTo>
                    <a:pt x="193" y="27"/>
                    <a:pt x="196" y="29"/>
                    <a:pt x="195" y="31"/>
                  </a:cubicBezTo>
                  <a:cubicBezTo>
                    <a:pt x="193" y="27"/>
                    <a:pt x="186" y="16"/>
                    <a:pt x="180" y="21"/>
                  </a:cubicBezTo>
                  <a:cubicBezTo>
                    <a:pt x="177" y="18"/>
                    <a:pt x="187" y="17"/>
                    <a:pt x="184" y="14"/>
                  </a:cubicBezTo>
                  <a:cubicBezTo>
                    <a:pt x="187" y="17"/>
                    <a:pt x="191" y="19"/>
                    <a:pt x="196" y="25"/>
                  </a:cubicBezTo>
                  <a:close/>
                  <a:moveTo>
                    <a:pt x="181" y="31"/>
                  </a:moveTo>
                  <a:cubicBezTo>
                    <a:pt x="181" y="30"/>
                    <a:pt x="180" y="28"/>
                    <a:pt x="179" y="26"/>
                  </a:cubicBezTo>
                  <a:cubicBezTo>
                    <a:pt x="180" y="26"/>
                    <a:pt x="182" y="25"/>
                    <a:pt x="184" y="24"/>
                  </a:cubicBezTo>
                  <a:cubicBezTo>
                    <a:pt x="187" y="27"/>
                    <a:pt x="184" y="29"/>
                    <a:pt x="181" y="31"/>
                  </a:cubicBezTo>
                  <a:close/>
                  <a:moveTo>
                    <a:pt x="184" y="11"/>
                  </a:moveTo>
                  <a:cubicBezTo>
                    <a:pt x="181" y="15"/>
                    <a:pt x="179" y="12"/>
                    <a:pt x="177" y="15"/>
                  </a:cubicBezTo>
                  <a:cubicBezTo>
                    <a:pt x="172" y="11"/>
                    <a:pt x="183" y="10"/>
                    <a:pt x="180" y="7"/>
                  </a:cubicBezTo>
                  <a:cubicBezTo>
                    <a:pt x="184" y="5"/>
                    <a:pt x="181" y="10"/>
                    <a:pt x="184" y="11"/>
                  </a:cubicBezTo>
                  <a:close/>
                  <a:moveTo>
                    <a:pt x="88" y="30"/>
                  </a:moveTo>
                  <a:cubicBezTo>
                    <a:pt x="87" y="25"/>
                    <a:pt x="93" y="22"/>
                    <a:pt x="97" y="18"/>
                  </a:cubicBezTo>
                  <a:cubicBezTo>
                    <a:pt x="96" y="17"/>
                    <a:pt x="95" y="16"/>
                    <a:pt x="95" y="16"/>
                  </a:cubicBezTo>
                  <a:cubicBezTo>
                    <a:pt x="101" y="18"/>
                    <a:pt x="102" y="25"/>
                    <a:pt x="88" y="30"/>
                  </a:cubicBezTo>
                  <a:close/>
                  <a:moveTo>
                    <a:pt x="74" y="17"/>
                  </a:moveTo>
                  <a:cubicBezTo>
                    <a:pt x="79" y="24"/>
                    <a:pt x="80" y="13"/>
                    <a:pt x="85" y="18"/>
                  </a:cubicBezTo>
                  <a:cubicBezTo>
                    <a:pt x="87" y="24"/>
                    <a:pt x="81" y="35"/>
                    <a:pt x="85" y="38"/>
                  </a:cubicBezTo>
                  <a:cubicBezTo>
                    <a:pt x="86" y="42"/>
                    <a:pt x="80" y="37"/>
                    <a:pt x="79" y="39"/>
                  </a:cubicBezTo>
                  <a:cubicBezTo>
                    <a:pt x="78" y="34"/>
                    <a:pt x="81" y="30"/>
                    <a:pt x="82" y="25"/>
                  </a:cubicBezTo>
                  <a:cubicBezTo>
                    <a:pt x="78" y="21"/>
                    <a:pt x="71" y="28"/>
                    <a:pt x="66" y="23"/>
                  </a:cubicBezTo>
                  <a:cubicBezTo>
                    <a:pt x="69" y="21"/>
                    <a:pt x="72" y="19"/>
                    <a:pt x="74" y="17"/>
                  </a:cubicBezTo>
                  <a:close/>
                  <a:moveTo>
                    <a:pt x="48" y="23"/>
                  </a:moveTo>
                  <a:cubicBezTo>
                    <a:pt x="52" y="17"/>
                    <a:pt x="55" y="22"/>
                    <a:pt x="59" y="18"/>
                  </a:cubicBezTo>
                  <a:cubicBezTo>
                    <a:pt x="56" y="23"/>
                    <a:pt x="53" y="27"/>
                    <a:pt x="51" y="32"/>
                  </a:cubicBezTo>
                  <a:cubicBezTo>
                    <a:pt x="50" y="29"/>
                    <a:pt x="50" y="26"/>
                    <a:pt x="48" y="23"/>
                  </a:cubicBezTo>
                  <a:close/>
                  <a:moveTo>
                    <a:pt x="54" y="40"/>
                  </a:moveTo>
                  <a:cubicBezTo>
                    <a:pt x="56" y="40"/>
                    <a:pt x="58" y="40"/>
                    <a:pt x="59" y="40"/>
                  </a:cubicBezTo>
                  <a:cubicBezTo>
                    <a:pt x="57" y="51"/>
                    <a:pt x="48" y="41"/>
                    <a:pt x="46" y="36"/>
                  </a:cubicBezTo>
                  <a:cubicBezTo>
                    <a:pt x="55" y="39"/>
                    <a:pt x="57" y="20"/>
                    <a:pt x="66" y="25"/>
                  </a:cubicBezTo>
                  <a:cubicBezTo>
                    <a:pt x="63" y="28"/>
                    <a:pt x="64" y="34"/>
                    <a:pt x="58" y="33"/>
                  </a:cubicBezTo>
                  <a:cubicBezTo>
                    <a:pt x="61" y="36"/>
                    <a:pt x="64" y="37"/>
                    <a:pt x="68" y="35"/>
                  </a:cubicBezTo>
                  <a:cubicBezTo>
                    <a:pt x="71" y="32"/>
                    <a:pt x="65" y="34"/>
                    <a:pt x="65" y="30"/>
                  </a:cubicBezTo>
                  <a:cubicBezTo>
                    <a:pt x="67" y="31"/>
                    <a:pt x="71" y="28"/>
                    <a:pt x="74" y="28"/>
                  </a:cubicBezTo>
                  <a:cubicBezTo>
                    <a:pt x="78" y="32"/>
                    <a:pt x="68" y="34"/>
                    <a:pt x="71" y="38"/>
                  </a:cubicBezTo>
                  <a:cubicBezTo>
                    <a:pt x="66" y="38"/>
                    <a:pt x="57" y="41"/>
                    <a:pt x="56" y="35"/>
                  </a:cubicBezTo>
                  <a:cubicBezTo>
                    <a:pt x="55" y="37"/>
                    <a:pt x="56" y="39"/>
                    <a:pt x="54" y="40"/>
                  </a:cubicBezTo>
                  <a:close/>
                  <a:moveTo>
                    <a:pt x="61" y="55"/>
                  </a:moveTo>
                  <a:cubicBezTo>
                    <a:pt x="59" y="55"/>
                    <a:pt x="57" y="53"/>
                    <a:pt x="56" y="51"/>
                  </a:cubicBezTo>
                  <a:cubicBezTo>
                    <a:pt x="63" y="47"/>
                    <a:pt x="63" y="47"/>
                    <a:pt x="64" y="41"/>
                  </a:cubicBezTo>
                  <a:cubicBezTo>
                    <a:pt x="68" y="42"/>
                    <a:pt x="66" y="45"/>
                    <a:pt x="70" y="48"/>
                  </a:cubicBezTo>
                  <a:cubicBezTo>
                    <a:pt x="72" y="45"/>
                    <a:pt x="71" y="41"/>
                    <a:pt x="76" y="38"/>
                  </a:cubicBezTo>
                  <a:cubicBezTo>
                    <a:pt x="76" y="40"/>
                    <a:pt x="77" y="42"/>
                    <a:pt x="79" y="44"/>
                  </a:cubicBezTo>
                  <a:cubicBezTo>
                    <a:pt x="73" y="47"/>
                    <a:pt x="76" y="52"/>
                    <a:pt x="67" y="56"/>
                  </a:cubicBezTo>
                  <a:cubicBezTo>
                    <a:pt x="65" y="54"/>
                    <a:pt x="66" y="52"/>
                    <a:pt x="64" y="50"/>
                  </a:cubicBezTo>
                  <a:cubicBezTo>
                    <a:pt x="62" y="52"/>
                    <a:pt x="63" y="54"/>
                    <a:pt x="61" y="55"/>
                  </a:cubicBezTo>
                  <a:close/>
                  <a:moveTo>
                    <a:pt x="60" y="68"/>
                  </a:moveTo>
                  <a:cubicBezTo>
                    <a:pt x="56" y="66"/>
                    <a:pt x="58" y="66"/>
                    <a:pt x="55" y="61"/>
                  </a:cubicBezTo>
                  <a:cubicBezTo>
                    <a:pt x="57" y="60"/>
                    <a:pt x="58" y="59"/>
                    <a:pt x="60" y="57"/>
                  </a:cubicBezTo>
                  <a:cubicBezTo>
                    <a:pt x="60" y="59"/>
                    <a:pt x="61" y="62"/>
                    <a:pt x="63" y="60"/>
                  </a:cubicBezTo>
                  <a:cubicBezTo>
                    <a:pt x="61" y="62"/>
                    <a:pt x="62" y="64"/>
                    <a:pt x="60" y="68"/>
                  </a:cubicBezTo>
                  <a:close/>
                  <a:moveTo>
                    <a:pt x="95" y="48"/>
                  </a:moveTo>
                  <a:cubicBezTo>
                    <a:pt x="92" y="46"/>
                    <a:pt x="96" y="44"/>
                    <a:pt x="96" y="42"/>
                  </a:cubicBezTo>
                  <a:cubicBezTo>
                    <a:pt x="91" y="39"/>
                    <a:pt x="92" y="44"/>
                    <a:pt x="88" y="46"/>
                  </a:cubicBezTo>
                  <a:cubicBezTo>
                    <a:pt x="87" y="45"/>
                    <a:pt x="86" y="43"/>
                    <a:pt x="85" y="42"/>
                  </a:cubicBezTo>
                  <a:cubicBezTo>
                    <a:pt x="96" y="36"/>
                    <a:pt x="95" y="29"/>
                    <a:pt x="107" y="20"/>
                  </a:cubicBezTo>
                  <a:cubicBezTo>
                    <a:pt x="111" y="23"/>
                    <a:pt x="104" y="32"/>
                    <a:pt x="100" y="27"/>
                  </a:cubicBezTo>
                  <a:cubicBezTo>
                    <a:pt x="100" y="32"/>
                    <a:pt x="99" y="35"/>
                    <a:pt x="101" y="40"/>
                  </a:cubicBezTo>
                  <a:cubicBezTo>
                    <a:pt x="95" y="42"/>
                    <a:pt x="100" y="46"/>
                    <a:pt x="95" y="48"/>
                  </a:cubicBezTo>
                  <a:close/>
                  <a:moveTo>
                    <a:pt x="104" y="52"/>
                  </a:moveTo>
                  <a:cubicBezTo>
                    <a:pt x="105" y="51"/>
                    <a:pt x="107" y="49"/>
                    <a:pt x="109" y="48"/>
                  </a:cubicBezTo>
                  <a:cubicBezTo>
                    <a:pt x="111" y="50"/>
                    <a:pt x="111" y="51"/>
                    <a:pt x="112" y="53"/>
                  </a:cubicBezTo>
                  <a:cubicBezTo>
                    <a:pt x="109" y="55"/>
                    <a:pt x="106" y="55"/>
                    <a:pt x="104" y="52"/>
                  </a:cubicBezTo>
                  <a:close/>
                  <a:moveTo>
                    <a:pt x="127" y="45"/>
                  </a:moveTo>
                  <a:cubicBezTo>
                    <a:pt x="124" y="42"/>
                    <a:pt x="126" y="39"/>
                    <a:pt x="127" y="36"/>
                  </a:cubicBezTo>
                  <a:cubicBezTo>
                    <a:pt x="124" y="36"/>
                    <a:pt x="121" y="35"/>
                    <a:pt x="119" y="35"/>
                  </a:cubicBezTo>
                  <a:cubicBezTo>
                    <a:pt x="117" y="37"/>
                    <a:pt x="119" y="40"/>
                    <a:pt x="115" y="39"/>
                  </a:cubicBezTo>
                  <a:cubicBezTo>
                    <a:pt x="114" y="38"/>
                    <a:pt x="118" y="36"/>
                    <a:pt x="117" y="35"/>
                  </a:cubicBezTo>
                  <a:cubicBezTo>
                    <a:pt x="116" y="32"/>
                    <a:pt x="113" y="35"/>
                    <a:pt x="112" y="33"/>
                  </a:cubicBezTo>
                  <a:cubicBezTo>
                    <a:pt x="113" y="35"/>
                    <a:pt x="113" y="50"/>
                    <a:pt x="105" y="44"/>
                  </a:cubicBezTo>
                  <a:cubicBezTo>
                    <a:pt x="108" y="43"/>
                    <a:pt x="106" y="40"/>
                    <a:pt x="109" y="39"/>
                  </a:cubicBezTo>
                  <a:cubicBezTo>
                    <a:pt x="107" y="38"/>
                    <a:pt x="105" y="37"/>
                    <a:pt x="103" y="38"/>
                  </a:cubicBezTo>
                  <a:cubicBezTo>
                    <a:pt x="106" y="25"/>
                    <a:pt x="120" y="33"/>
                    <a:pt x="128" y="31"/>
                  </a:cubicBezTo>
                  <a:cubicBezTo>
                    <a:pt x="132" y="36"/>
                    <a:pt x="133" y="41"/>
                    <a:pt x="127" y="45"/>
                  </a:cubicBezTo>
                  <a:close/>
                  <a:moveTo>
                    <a:pt x="132" y="31"/>
                  </a:moveTo>
                  <a:cubicBezTo>
                    <a:pt x="140" y="27"/>
                    <a:pt x="141" y="24"/>
                    <a:pt x="145" y="22"/>
                  </a:cubicBezTo>
                  <a:cubicBezTo>
                    <a:pt x="146" y="25"/>
                    <a:pt x="143" y="34"/>
                    <a:pt x="139" y="30"/>
                  </a:cubicBezTo>
                  <a:cubicBezTo>
                    <a:pt x="134" y="34"/>
                    <a:pt x="139" y="39"/>
                    <a:pt x="136" y="43"/>
                  </a:cubicBezTo>
                  <a:cubicBezTo>
                    <a:pt x="133" y="39"/>
                    <a:pt x="135" y="35"/>
                    <a:pt x="132" y="31"/>
                  </a:cubicBezTo>
                  <a:close/>
                  <a:moveTo>
                    <a:pt x="155" y="26"/>
                  </a:moveTo>
                  <a:cubicBezTo>
                    <a:pt x="161" y="26"/>
                    <a:pt x="164" y="21"/>
                    <a:pt x="171" y="23"/>
                  </a:cubicBezTo>
                  <a:cubicBezTo>
                    <a:pt x="172" y="26"/>
                    <a:pt x="172" y="33"/>
                    <a:pt x="168" y="33"/>
                  </a:cubicBezTo>
                  <a:cubicBezTo>
                    <a:pt x="164" y="30"/>
                    <a:pt x="170" y="28"/>
                    <a:pt x="168" y="26"/>
                  </a:cubicBezTo>
                  <a:cubicBezTo>
                    <a:pt x="167" y="25"/>
                    <a:pt x="166" y="25"/>
                    <a:pt x="165" y="24"/>
                  </a:cubicBezTo>
                  <a:cubicBezTo>
                    <a:pt x="162" y="28"/>
                    <a:pt x="162" y="31"/>
                    <a:pt x="158" y="35"/>
                  </a:cubicBezTo>
                  <a:cubicBezTo>
                    <a:pt x="154" y="31"/>
                    <a:pt x="159" y="29"/>
                    <a:pt x="155" y="26"/>
                  </a:cubicBezTo>
                  <a:close/>
                  <a:moveTo>
                    <a:pt x="149" y="42"/>
                  </a:moveTo>
                  <a:cubicBezTo>
                    <a:pt x="148" y="39"/>
                    <a:pt x="151" y="38"/>
                    <a:pt x="148" y="35"/>
                  </a:cubicBezTo>
                  <a:cubicBezTo>
                    <a:pt x="150" y="34"/>
                    <a:pt x="152" y="35"/>
                    <a:pt x="154" y="33"/>
                  </a:cubicBezTo>
                  <a:cubicBezTo>
                    <a:pt x="157" y="36"/>
                    <a:pt x="153" y="39"/>
                    <a:pt x="149" y="42"/>
                  </a:cubicBezTo>
                  <a:close/>
                  <a:moveTo>
                    <a:pt x="134" y="63"/>
                  </a:moveTo>
                  <a:cubicBezTo>
                    <a:pt x="137" y="68"/>
                    <a:pt x="128" y="66"/>
                    <a:pt x="130" y="70"/>
                  </a:cubicBezTo>
                  <a:cubicBezTo>
                    <a:pt x="126" y="67"/>
                    <a:pt x="126" y="57"/>
                    <a:pt x="127" y="52"/>
                  </a:cubicBezTo>
                  <a:cubicBezTo>
                    <a:pt x="134" y="49"/>
                    <a:pt x="143" y="49"/>
                    <a:pt x="143" y="40"/>
                  </a:cubicBezTo>
                  <a:cubicBezTo>
                    <a:pt x="149" y="41"/>
                    <a:pt x="144" y="47"/>
                    <a:pt x="145" y="50"/>
                  </a:cubicBezTo>
                  <a:cubicBezTo>
                    <a:pt x="138" y="46"/>
                    <a:pt x="123" y="64"/>
                    <a:pt x="134" y="63"/>
                  </a:cubicBezTo>
                  <a:close/>
                  <a:moveTo>
                    <a:pt x="170" y="42"/>
                  </a:moveTo>
                  <a:cubicBezTo>
                    <a:pt x="168" y="40"/>
                    <a:pt x="164" y="38"/>
                    <a:pt x="160" y="41"/>
                  </a:cubicBezTo>
                  <a:cubicBezTo>
                    <a:pt x="158" y="33"/>
                    <a:pt x="172" y="39"/>
                    <a:pt x="174" y="29"/>
                  </a:cubicBezTo>
                  <a:cubicBezTo>
                    <a:pt x="174" y="33"/>
                    <a:pt x="175" y="37"/>
                    <a:pt x="180" y="32"/>
                  </a:cubicBezTo>
                  <a:cubicBezTo>
                    <a:pt x="186" y="42"/>
                    <a:pt x="170" y="33"/>
                    <a:pt x="170" y="42"/>
                  </a:cubicBezTo>
                  <a:close/>
                  <a:moveTo>
                    <a:pt x="189" y="32"/>
                  </a:moveTo>
                  <a:cubicBezTo>
                    <a:pt x="190" y="35"/>
                    <a:pt x="189" y="39"/>
                    <a:pt x="185" y="39"/>
                  </a:cubicBezTo>
                  <a:cubicBezTo>
                    <a:pt x="184" y="36"/>
                    <a:pt x="186" y="32"/>
                    <a:pt x="189" y="32"/>
                  </a:cubicBezTo>
                  <a:close/>
                  <a:moveTo>
                    <a:pt x="159" y="58"/>
                  </a:moveTo>
                  <a:cubicBezTo>
                    <a:pt x="164" y="58"/>
                    <a:pt x="165" y="48"/>
                    <a:pt x="170" y="54"/>
                  </a:cubicBezTo>
                  <a:cubicBezTo>
                    <a:pt x="165" y="53"/>
                    <a:pt x="164" y="65"/>
                    <a:pt x="159" y="58"/>
                  </a:cubicBezTo>
                  <a:close/>
                  <a:moveTo>
                    <a:pt x="173" y="58"/>
                  </a:moveTo>
                  <a:cubicBezTo>
                    <a:pt x="171" y="55"/>
                    <a:pt x="177" y="53"/>
                    <a:pt x="172" y="49"/>
                  </a:cubicBezTo>
                  <a:cubicBezTo>
                    <a:pt x="174" y="48"/>
                    <a:pt x="175" y="47"/>
                    <a:pt x="174" y="46"/>
                  </a:cubicBezTo>
                  <a:cubicBezTo>
                    <a:pt x="176" y="45"/>
                    <a:pt x="176" y="46"/>
                    <a:pt x="175" y="47"/>
                  </a:cubicBezTo>
                  <a:cubicBezTo>
                    <a:pt x="177" y="49"/>
                    <a:pt x="178" y="49"/>
                    <a:pt x="180" y="48"/>
                  </a:cubicBezTo>
                  <a:cubicBezTo>
                    <a:pt x="181" y="50"/>
                    <a:pt x="179" y="50"/>
                    <a:pt x="179" y="49"/>
                  </a:cubicBezTo>
                  <a:cubicBezTo>
                    <a:pt x="174" y="52"/>
                    <a:pt x="178" y="55"/>
                    <a:pt x="173" y="58"/>
                  </a:cubicBezTo>
                  <a:close/>
                  <a:moveTo>
                    <a:pt x="194" y="38"/>
                  </a:moveTo>
                  <a:cubicBezTo>
                    <a:pt x="197" y="42"/>
                    <a:pt x="189" y="43"/>
                    <a:pt x="196" y="45"/>
                  </a:cubicBezTo>
                  <a:cubicBezTo>
                    <a:pt x="193" y="47"/>
                    <a:pt x="192" y="48"/>
                    <a:pt x="194" y="50"/>
                  </a:cubicBezTo>
                  <a:cubicBezTo>
                    <a:pt x="188" y="49"/>
                    <a:pt x="190" y="41"/>
                    <a:pt x="194" y="38"/>
                  </a:cubicBezTo>
                  <a:close/>
                  <a:moveTo>
                    <a:pt x="182" y="60"/>
                  </a:moveTo>
                  <a:cubicBezTo>
                    <a:pt x="180" y="58"/>
                    <a:pt x="181" y="57"/>
                    <a:pt x="180" y="56"/>
                  </a:cubicBezTo>
                  <a:cubicBezTo>
                    <a:pt x="183" y="54"/>
                    <a:pt x="187" y="53"/>
                    <a:pt x="189" y="56"/>
                  </a:cubicBezTo>
                  <a:cubicBezTo>
                    <a:pt x="187" y="59"/>
                    <a:pt x="185" y="56"/>
                    <a:pt x="182" y="60"/>
                  </a:cubicBezTo>
                  <a:close/>
                  <a:moveTo>
                    <a:pt x="201" y="43"/>
                  </a:moveTo>
                  <a:cubicBezTo>
                    <a:pt x="203" y="39"/>
                    <a:pt x="207" y="38"/>
                    <a:pt x="211" y="35"/>
                  </a:cubicBezTo>
                  <a:cubicBezTo>
                    <a:pt x="214" y="42"/>
                    <a:pt x="205" y="42"/>
                    <a:pt x="201" y="43"/>
                  </a:cubicBezTo>
                  <a:close/>
                  <a:moveTo>
                    <a:pt x="197" y="55"/>
                  </a:moveTo>
                  <a:cubicBezTo>
                    <a:pt x="198" y="57"/>
                    <a:pt x="197" y="58"/>
                    <a:pt x="198" y="60"/>
                  </a:cubicBezTo>
                  <a:cubicBezTo>
                    <a:pt x="196" y="61"/>
                    <a:pt x="194" y="58"/>
                    <a:pt x="192" y="61"/>
                  </a:cubicBezTo>
                  <a:cubicBezTo>
                    <a:pt x="190" y="58"/>
                    <a:pt x="194" y="55"/>
                    <a:pt x="197" y="55"/>
                  </a:cubicBezTo>
                  <a:close/>
                  <a:moveTo>
                    <a:pt x="184" y="72"/>
                  </a:moveTo>
                  <a:cubicBezTo>
                    <a:pt x="182" y="70"/>
                    <a:pt x="181" y="68"/>
                    <a:pt x="183" y="66"/>
                  </a:cubicBezTo>
                  <a:cubicBezTo>
                    <a:pt x="188" y="63"/>
                    <a:pt x="191" y="70"/>
                    <a:pt x="196" y="65"/>
                  </a:cubicBezTo>
                  <a:cubicBezTo>
                    <a:pt x="198" y="73"/>
                    <a:pt x="190" y="69"/>
                    <a:pt x="184" y="72"/>
                  </a:cubicBezTo>
                  <a:close/>
                  <a:moveTo>
                    <a:pt x="214" y="36"/>
                  </a:moveTo>
                  <a:cubicBezTo>
                    <a:pt x="216" y="36"/>
                    <a:pt x="218" y="38"/>
                    <a:pt x="217" y="36"/>
                  </a:cubicBezTo>
                  <a:cubicBezTo>
                    <a:pt x="221" y="40"/>
                    <a:pt x="224" y="38"/>
                    <a:pt x="229" y="37"/>
                  </a:cubicBezTo>
                  <a:cubicBezTo>
                    <a:pt x="231" y="43"/>
                    <a:pt x="214" y="41"/>
                    <a:pt x="214" y="36"/>
                  </a:cubicBezTo>
                  <a:close/>
                  <a:moveTo>
                    <a:pt x="225" y="57"/>
                  </a:moveTo>
                  <a:cubicBezTo>
                    <a:pt x="223" y="59"/>
                    <a:pt x="226" y="61"/>
                    <a:pt x="222" y="63"/>
                  </a:cubicBezTo>
                  <a:cubicBezTo>
                    <a:pt x="220" y="61"/>
                    <a:pt x="217" y="62"/>
                    <a:pt x="215" y="59"/>
                  </a:cubicBezTo>
                  <a:cubicBezTo>
                    <a:pt x="218" y="57"/>
                    <a:pt x="214" y="55"/>
                    <a:pt x="218" y="53"/>
                  </a:cubicBezTo>
                  <a:cubicBezTo>
                    <a:pt x="222" y="56"/>
                    <a:pt x="227" y="55"/>
                    <a:pt x="232" y="59"/>
                  </a:cubicBezTo>
                  <a:cubicBezTo>
                    <a:pt x="228" y="61"/>
                    <a:pt x="229" y="58"/>
                    <a:pt x="225" y="57"/>
                  </a:cubicBezTo>
                  <a:close/>
                  <a:moveTo>
                    <a:pt x="224" y="72"/>
                  </a:moveTo>
                  <a:cubicBezTo>
                    <a:pt x="223" y="67"/>
                    <a:pt x="222" y="72"/>
                    <a:pt x="218" y="73"/>
                  </a:cubicBezTo>
                  <a:cubicBezTo>
                    <a:pt x="219" y="67"/>
                    <a:pt x="224" y="66"/>
                    <a:pt x="228" y="63"/>
                  </a:cubicBezTo>
                  <a:cubicBezTo>
                    <a:pt x="229" y="65"/>
                    <a:pt x="228" y="68"/>
                    <a:pt x="227" y="66"/>
                  </a:cubicBezTo>
                  <a:cubicBezTo>
                    <a:pt x="224" y="68"/>
                    <a:pt x="228" y="70"/>
                    <a:pt x="224" y="72"/>
                  </a:cubicBezTo>
                  <a:close/>
                  <a:moveTo>
                    <a:pt x="241" y="73"/>
                  </a:moveTo>
                  <a:cubicBezTo>
                    <a:pt x="240" y="72"/>
                    <a:pt x="242" y="72"/>
                    <a:pt x="242" y="72"/>
                  </a:cubicBezTo>
                  <a:cubicBezTo>
                    <a:pt x="245" y="71"/>
                    <a:pt x="241" y="68"/>
                    <a:pt x="243" y="66"/>
                  </a:cubicBezTo>
                  <a:cubicBezTo>
                    <a:pt x="241" y="65"/>
                    <a:pt x="241" y="68"/>
                    <a:pt x="242" y="69"/>
                  </a:cubicBezTo>
                  <a:cubicBezTo>
                    <a:pt x="239" y="70"/>
                    <a:pt x="239" y="62"/>
                    <a:pt x="242" y="60"/>
                  </a:cubicBezTo>
                  <a:cubicBezTo>
                    <a:pt x="242" y="65"/>
                    <a:pt x="242" y="65"/>
                    <a:pt x="246" y="71"/>
                  </a:cubicBezTo>
                  <a:cubicBezTo>
                    <a:pt x="244" y="73"/>
                    <a:pt x="243" y="72"/>
                    <a:pt x="241" y="73"/>
                  </a:cubicBezTo>
                  <a:close/>
                  <a:moveTo>
                    <a:pt x="251" y="78"/>
                  </a:moveTo>
                  <a:cubicBezTo>
                    <a:pt x="251" y="73"/>
                    <a:pt x="256" y="72"/>
                    <a:pt x="255" y="68"/>
                  </a:cubicBezTo>
                  <a:cubicBezTo>
                    <a:pt x="257" y="68"/>
                    <a:pt x="258" y="76"/>
                    <a:pt x="257" y="79"/>
                  </a:cubicBezTo>
                  <a:cubicBezTo>
                    <a:pt x="254" y="73"/>
                    <a:pt x="255" y="74"/>
                    <a:pt x="251" y="78"/>
                  </a:cubicBezTo>
                  <a:close/>
                  <a:moveTo>
                    <a:pt x="354" y="12"/>
                  </a:moveTo>
                  <a:cubicBezTo>
                    <a:pt x="355" y="11"/>
                    <a:pt x="356" y="13"/>
                    <a:pt x="357" y="13"/>
                  </a:cubicBezTo>
                  <a:cubicBezTo>
                    <a:pt x="359" y="12"/>
                    <a:pt x="358" y="10"/>
                    <a:pt x="361" y="9"/>
                  </a:cubicBezTo>
                  <a:cubicBezTo>
                    <a:pt x="361" y="10"/>
                    <a:pt x="362" y="11"/>
                    <a:pt x="363" y="12"/>
                  </a:cubicBezTo>
                  <a:cubicBezTo>
                    <a:pt x="360" y="13"/>
                    <a:pt x="357" y="15"/>
                    <a:pt x="354" y="12"/>
                  </a:cubicBezTo>
                  <a:close/>
                  <a:moveTo>
                    <a:pt x="716" y="72"/>
                  </a:moveTo>
                  <a:cubicBezTo>
                    <a:pt x="717" y="79"/>
                    <a:pt x="704" y="74"/>
                    <a:pt x="698" y="77"/>
                  </a:cubicBezTo>
                  <a:cubicBezTo>
                    <a:pt x="697" y="72"/>
                    <a:pt x="708" y="74"/>
                    <a:pt x="704" y="69"/>
                  </a:cubicBezTo>
                  <a:cubicBezTo>
                    <a:pt x="707" y="71"/>
                    <a:pt x="711" y="68"/>
                    <a:pt x="714" y="65"/>
                  </a:cubicBezTo>
                  <a:cubicBezTo>
                    <a:pt x="714" y="71"/>
                    <a:pt x="706" y="74"/>
                    <a:pt x="702" y="75"/>
                  </a:cubicBezTo>
                  <a:cubicBezTo>
                    <a:pt x="706" y="77"/>
                    <a:pt x="711" y="73"/>
                    <a:pt x="716" y="72"/>
                  </a:cubicBezTo>
                  <a:close/>
                  <a:moveTo>
                    <a:pt x="717" y="62"/>
                  </a:moveTo>
                  <a:cubicBezTo>
                    <a:pt x="718" y="66"/>
                    <a:pt x="708" y="63"/>
                    <a:pt x="710" y="59"/>
                  </a:cubicBezTo>
                  <a:cubicBezTo>
                    <a:pt x="717" y="63"/>
                    <a:pt x="711" y="54"/>
                    <a:pt x="716" y="51"/>
                  </a:cubicBezTo>
                  <a:cubicBezTo>
                    <a:pt x="722" y="56"/>
                    <a:pt x="711" y="60"/>
                    <a:pt x="717" y="62"/>
                  </a:cubicBezTo>
                  <a:close/>
                  <a:moveTo>
                    <a:pt x="712" y="39"/>
                  </a:moveTo>
                  <a:cubicBezTo>
                    <a:pt x="714" y="43"/>
                    <a:pt x="714" y="33"/>
                    <a:pt x="717" y="39"/>
                  </a:cubicBezTo>
                  <a:cubicBezTo>
                    <a:pt x="712" y="44"/>
                    <a:pt x="711" y="46"/>
                    <a:pt x="706" y="43"/>
                  </a:cubicBezTo>
                  <a:cubicBezTo>
                    <a:pt x="713" y="44"/>
                    <a:pt x="708" y="28"/>
                    <a:pt x="712" y="39"/>
                  </a:cubicBezTo>
                  <a:close/>
                  <a:moveTo>
                    <a:pt x="721" y="30"/>
                  </a:moveTo>
                  <a:cubicBezTo>
                    <a:pt x="717" y="32"/>
                    <a:pt x="712" y="33"/>
                    <a:pt x="708" y="32"/>
                  </a:cubicBezTo>
                  <a:cubicBezTo>
                    <a:pt x="709" y="28"/>
                    <a:pt x="716" y="17"/>
                    <a:pt x="720" y="10"/>
                  </a:cubicBezTo>
                  <a:cubicBezTo>
                    <a:pt x="722" y="17"/>
                    <a:pt x="720" y="21"/>
                    <a:pt x="721" y="30"/>
                  </a:cubicBezTo>
                  <a:close/>
                  <a:moveTo>
                    <a:pt x="716" y="13"/>
                  </a:moveTo>
                  <a:cubicBezTo>
                    <a:pt x="714" y="14"/>
                    <a:pt x="713" y="15"/>
                    <a:pt x="711" y="17"/>
                  </a:cubicBezTo>
                  <a:cubicBezTo>
                    <a:pt x="709" y="11"/>
                    <a:pt x="706" y="17"/>
                    <a:pt x="704" y="13"/>
                  </a:cubicBezTo>
                  <a:cubicBezTo>
                    <a:pt x="708" y="13"/>
                    <a:pt x="713" y="8"/>
                    <a:pt x="716" y="13"/>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rgbClr val="5F7797"/>
                </a:solidFill>
                <a:cs typeface="+mn-ea"/>
                <a:sym typeface="+mn-lt"/>
              </a:endParaRPr>
            </a:p>
          </p:txBody>
        </p:sp>
        <p:sp>
          <p:nvSpPr>
            <p:cNvPr id="8" name="Freeform 548"/>
            <p:cNvSpPr>
              <a:spLocks noEditPoints="1"/>
            </p:cNvSpPr>
            <p:nvPr/>
          </p:nvSpPr>
          <p:spPr bwMode="auto">
            <a:xfrm rot="16200000" flipV="1">
              <a:off x="5717132" y="2572893"/>
              <a:ext cx="757737" cy="25200"/>
            </a:xfrm>
            <a:custGeom>
              <a:avLst/>
              <a:gdLst>
                <a:gd name="T0" fmla="*/ 480 w 748"/>
                <a:gd name="T1" fmla="*/ 13 h 95"/>
                <a:gd name="T2" fmla="*/ 427 w 748"/>
                <a:gd name="T3" fmla="*/ 8 h 95"/>
                <a:gd name="T4" fmla="*/ 366 w 748"/>
                <a:gd name="T5" fmla="*/ 13 h 95"/>
                <a:gd name="T6" fmla="*/ 311 w 748"/>
                <a:gd name="T7" fmla="*/ 15 h 95"/>
                <a:gd name="T8" fmla="*/ 289 w 748"/>
                <a:gd name="T9" fmla="*/ 1 h 95"/>
                <a:gd name="T10" fmla="*/ 234 w 748"/>
                <a:gd name="T11" fmla="*/ 11 h 95"/>
                <a:gd name="T12" fmla="*/ 205 w 748"/>
                <a:gd name="T13" fmla="*/ 13 h 95"/>
                <a:gd name="T14" fmla="*/ 152 w 748"/>
                <a:gd name="T15" fmla="*/ 18 h 95"/>
                <a:gd name="T16" fmla="*/ 142 w 748"/>
                <a:gd name="T17" fmla="*/ 18 h 95"/>
                <a:gd name="T18" fmla="*/ 126 w 748"/>
                <a:gd name="T19" fmla="*/ 20 h 95"/>
                <a:gd name="T20" fmla="*/ 107 w 748"/>
                <a:gd name="T21" fmla="*/ 1 h 95"/>
                <a:gd name="T22" fmla="*/ 64 w 748"/>
                <a:gd name="T23" fmla="*/ 20 h 95"/>
                <a:gd name="T24" fmla="*/ 17 w 748"/>
                <a:gd name="T25" fmla="*/ 64 h 95"/>
                <a:gd name="T26" fmla="*/ 71 w 748"/>
                <a:gd name="T27" fmla="*/ 69 h 95"/>
                <a:gd name="T28" fmla="*/ 101 w 748"/>
                <a:gd name="T29" fmla="*/ 51 h 95"/>
                <a:gd name="T30" fmla="*/ 90 w 748"/>
                <a:gd name="T31" fmla="*/ 67 h 95"/>
                <a:gd name="T32" fmla="*/ 112 w 748"/>
                <a:gd name="T33" fmla="*/ 63 h 95"/>
                <a:gd name="T34" fmla="*/ 140 w 748"/>
                <a:gd name="T35" fmla="*/ 69 h 95"/>
                <a:gd name="T36" fmla="*/ 151 w 748"/>
                <a:gd name="T37" fmla="*/ 51 h 95"/>
                <a:gd name="T38" fmla="*/ 167 w 748"/>
                <a:gd name="T39" fmla="*/ 62 h 95"/>
                <a:gd name="T40" fmla="*/ 213 w 748"/>
                <a:gd name="T41" fmla="*/ 61 h 95"/>
                <a:gd name="T42" fmla="*/ 244 w 748"/>
                <a:gd name="T43" fmla="*/ 84 h 95"/>
                <a:gd name="T44" fmla="*/ 306 w 748"/>
                <a:gd name="T45" fmla="*/ 77 h 95"/>
                <a:gd name="T46" fmla="*/ 364 w 748"/>
                <a:gd name="T47" fmla="*/ 85 h 95"/>
                <a:gd name="T48" fmla="*/ 566 w 748"/>
                <a:gd name="T49" fmla="*/ 89 h 95"/>
                <a:gd name="T50" fmla="*/ 675 w 748"/>
                <a:gd name="T51" fmla="*/ 85 h 95"/>
                <a:gd name="T52" fmla="*/ 744 w 748"/>
                <a:gd name="T53" fmla="*/ 58 h 95"/>
                <a:gd name="T54" fmla="*/ 725 w 748"/>
                <a:gd name="T55" fmla="*/ 56 h 95"/>
                <a:gd name="T56" fmla="*/ 733 w 748"/>
                <a:gd name="T57" fmla="*/ 32 h 95"/>
                <a:gd name="T58" fmla="*/ 725 w 748"/>
                <a:gd name="T59" fmla="*/ 7 h 95"/>
                <a:gd name="T60" fmla="*/ 672 w 748"/>
                <a:gd name="T61" fmla="*/ 9 h 95"/>
                <a:gd name="T62" fmla="*/ 642 w 748"/>
                <a:gd name="T63" fmla="*/ 9 h 95"/>
                <a:gd name="T64" fmla="*/ 604 w 748"/>
                <a:gd name="T65" fmla="*/ 6 h 95"/>
                <a:gd name="T66" fmla="*/ 227 w 748"/>
                <a:gd name="T67" fmla="*/ 28 h 95"/>
                <a:gd name="T68" fmla="*/ 201 w 748"/>
                <a:gd name="T69" fmla="*/ 36 h 95"/>
                <a:gd name="T70" fmla="*/ 220 w 748"/>
                <a:gd name="T71" fmla="*/ 21 h 95"/>
                <a:gd name="T72" fmla="*/ 196 w 748"/>
                <a:gd name="T73" fmla="*/ 25 h 95"/>
                <a:gd name="T74" fmla="*/ 184 w 748"/>
                <a:gd name="T75" fmla="*/ 11 h 95"/>
                <a:gd name="T76" fmla="*/ 79 w 748"/>
                <a:gd name="T77" fmla="*/ 39 h 95"/>
                <a:gd name="T78" fmla="*/ 54 w 748"/>
                <a:gd name="T79" fmla="*/ 40 h 95"/>
                <a:gd name="T80" fmla="*/ 71 w 748"/>
                <a:gd name="T81" fmla="*/ 38 h 95"/>
                <a:gd name="T82" fmla="*/ 79 w 748"/>
                <a:gd name="T83" fmla="*/ 44 h 95"/>
                <a:gd name="T84" fmla="*/ 60 w 748"/>
                <a:gd name="T85" fmla="*/ 68 h 95"/>
                <a:gd name="T86" fmla="*/ 95 w 748"/>
                <a:gd name="T87" fmla="*/ 48 h 95"/>
                <a:gd name="T88" fmla="*/ 115 w 748"/>
                <a:gd name="T89" fmla="*/ 39 h 95"/>
                <a:gd name="T90" fmla="*/ 132 w 748"/>
                <a:gd name="T91" fmla="*/ 31 h 95"/>
                <a:gd name="T92" fmla="*/ 168 w 748"/>
                <a:gd name="T93" fmla="*/ 26 h 95"/>
                <a:gd name="T94" fmla="*/ 134 w 748"/>
                <a:gd name="T95" fmla="*/ 63 h 95"/>
                <a:gd name="T96" fmla="*/ 174 w 748"/>
                <a:gd name="T97" fmla="*/ 29 h 95"/>
                <a:gd name="T98" fmla="*/ 159 w 748"/>
                <a:gd name="T99" fmla="*/ 58 h 95"/>
                <a:gd name="T100" fmla="*/ 194 w 748"/>
                <a:gd name="T101" fmla="*/ 38 h 95"/>
                <a:gd name="T102" fmla="*/ 201 w 748"/>
                <a:gd name="T103" fmla="*/ 43 h 95"/>
                <a:gd name="T104" fmla="*/ 183 w 748"/>
                <a:gd name="T105" fmla="*/ 66 h 95"/>
                <a:gd name="T106" fmla="*/ 222 w 748"/>
                <a:gd name="T107" fmla="*/ 63 h 95"/>
                <a:gd name="T108" fmla="*/ 227 w 748"/>
                <a:gd name="T109" fmla="*/ 66 h 95"/>
                <a:gd name="T110" fmla="*/ 241 w 748"/>
                <a:gd name="T111" fmla="*/ 73 h 95"/>
                <a:gd name="T112" fmla="*/ 363 w 748"/>
                <a:gd name="T113" fmla="*/ 12 h 95"/>
                <a:gd name="T114" fmla="*/ 717 w 748"/>
                <a:gd name="T115" fmla="*/ 62 h 95"/>
                <a:gd name="T116" fmla="*/ 721 w 748"/>
                <a:gd name="T117" fmla="*/ 3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48" h="95">
                  <a:moveTo>
                    <a:pt x="559" y="11"/>
                  </a:moveTo>
                  <a:cubicBezTo>
                    <a:pt x="559" y="7"/>
                    <a:pt x="557" y="9"/>
                    <a:pt x="557" y="5"/>
                  </a:cubicBezTo>
                  <a:cubicBezTo>
                    <a:pt x="546" y="13"/>
                    <a:pt x="543" y="8"/>
                    <a:pt x="534" y="8"/>
                  </a:cubicBezTo>
                  <a:cubicBezTo>
                    <a:pt x="537" y="7"/>
                    <a:pt x="541" y="7"/>
                    <a:pt x="539" y="3"/>
                  </a:cubicBezTo>
                  <a:cubicBezTo>
                    <a:pt x="529" y="8"/>
                    <a:pt x="508" y="10"/>
                    <a:pt x="498" y="11"/>
                  </a:cubicBezTo>
                  <a:cubicBezTo>
                    <a:pt x="499" y="11"/>
                    <a:pt x="499" y="9"/>
                    <a:pt x="498" y="8"/>
                  </a:cubicBezTo>
                  <a:cubicBezTo>
                    <a:pt x="491" y="10"/>
                    <a:pt x="491" y="13"/>
                    <a:pt x="485" y="9"/>
                  </a:cubicBezTo>
                  <a:cubicBezTo>
                    <a:pt x="483" y="14"/>
                    <a:pt x="481" y="8"/>
                    <a:pt x="480" y="13"/>
                  </a:cubicBezTo>
                  <a:cubicBezTo>
                    <a:pt x="478" y="10"/>
                    <a:pt x="476" y="12"/>
                    <a:pt x="476" y="9"/>
                  </a:cubicBezTo>
                  <a:cubicBezTo>
                    <a:pt x="473" y="9"/>
                    <a:pt x="470" y="11"/>
                    <a:pt x="467" y="8"/>
                  </a:cubicBezTo>
                  <a:cubicBezTo>
                    <a:pt x="463" y="10"/>
                    <a:pt x="469" y="13"/>
                    <a:pt x="465" y="15"/>
                  </a:cubicBezTo>
                  <a:cubicBezTo>
                    <a:pt x="464" y="14"/>
                    <a:pt x="463" y="13"/>
                    <a:pt x="462" y="13"/>
                  </a:cubicBezTo>
                  <a:cubicBezTo>
                    <a:pt x="463" y="12"/>
                    <a:pt x="464" y="10"/>
                    <a:pt x="462" y="9"/>
                  </a:cubicBezTo>
                  <a:cubicBezTo>
                    <a:pt x="461" y="10"/>
                    <a:pt x="459" y="11"/>
                    <a:pt x="458" y="12"/>
                  </a:cubicBezTo>
                  <a:cubicBezTo>
                    <a:pt x="445" y="2"/>
                    <a:pt x="432" y="14"/>
                    <a:pt x="426" y="14"/>
                  </a:cubicBezTo>
                  <a:cubicBezTo>
                    <a:pt x="422" y="9"/>
                    <a:pt x="428" y="10"/>
                    <a:pt x="427" y="8"/>
                  </a:cubicBezTo>
                  <a:cubicBezTo>
                    <a:pt x="420" y="9"/>
                    <a:pt x="412" y="6"/>
                    <a:pt x="410" y="14"/>
                  </a:cubicBezTo>
                  <a:cubicBezTo>
                    <a:pt x="405" y="6"/>
                    <a:pt x="404" y="18"/>
                    <a:pt x="401" y="13"/>
                  </a:cubicBezTo>
                  <a:cubicBezTo>
                    <a:pt x="400" y="11"/>
                    <a:pt x="406" y="9"/>
                    <a:pt x="402" y="7"/>
                  </a:cubicBezTo>
                  <a:cubicBezTo>
                    <a:pt x="397" y="8"/>
                    <a:pt x="397" y="14"/>
                    <a:pt x="392" y="11"/>
                  </a:cubicBezTo>
                  <a:cubicBezTo>
                    <a:pt x="393" y="10"/>
                    <a:pt x="394" y="9"/>
                    <a:pt x="392" y="7"/>
                  </a:cubicBezTo>
                  <a:cubicBezTo>
                    <a:pt x="386" y="13"/>
                    <a:pt x="381" y="11"/>
                    <a:pt x="375" y="13"/>
                  </a:cubicBezTo>
                  <a:cubicBezTo>
                    <a:pt x="376" y="13"/>
                    <a:pt x="376" y="7"/>
                    <a:pt x="374" y="9"/>
                  </a:cubicBezTo>
                  <a:cubicBezTo>
                    <a:pt x="375" y="12"/>
                    <a:pt x="368" y="13"/>
                    <a:pt x="366" y="13"/>
                  </a:cubicBezTo>
                  <a:cubicBezTo>
                    <a:pt x="370" y="11"/>
                    <a:pt x="369" y="8"/>
                    <a:pt x="370" y="5"/>
                  </a:cubicBezTo>
                  <a:cubicBezTo>
                    <a:pt x="365" y="4"/>
                    <a:pt x="369" y="8"/>
                    <a:pt x="365" y="10"/>
                  </a:cubicBezTo>
                  <a:cubicBezTo>
                    <a:pt x="361" y="4"/>
                    <a:pt x="353" y="5"/>
                    <a:pt x="350" y="11"/>
                  </a:cubicBezTo>
                  <a:cubicBezTo>
                    <a:pt x="346" y="10"/>
                    <a:pt x="340" y="11"/>
                    <a:pt x="338" y="8"/>
                  </a:cubicBezTo>
                  <a:cubicBezTo>
                    <a:pt x="336" y="8"/>
                    <a:pt x="326" y="14"/>
                    <a:pt x="322" y="8"/>
                  </a:cubicBezTo>
                  <a:cubicBezTo>
                    <a:pt x="318" y="9"/>
                    <a:pt x="321" y="12"/>
                    <a:pt x="319" y="14"/>
                  </a:cubicBezTo>
                  <a:cubicBezTo>
                    <a:pt x="317" y="11"/>
                    <a:pt x="315" y="8"/>
                    <a:pt x="315" y="6"/>
                  </a:cubicBezTo>
                  <a:cubicBezTo>
                    <a:pt x="310" y="8"/>
                    <a:pt x="314" y="12"/>
                    <a:pt x="311" y="15"/>
                  </a:cubicBezTo>
                  <a:cubicBezTo>
                    <a:pt x="309" y="12"/>
                    <a:pt x="301" y="15"/>
                    <a:pt x="302" y="11"/>
                  </a:cubicBezTo>
                  <a:cubicBezTo>
                    <a:pt x="304" y="12"/>
                    <a:pt x="311" y="14"/>
                    <a:pt x="310" y="8"/>
                  </a:cubicBezTo>
                  <a:cubicBezTo>
                    <a:pt x="305" y="11"/>
                    <a:pt x="302" y="7"/>
                    <a:pt x="298" y="7"/>
                  </a:cubicBezTo>
                  <a:cubicBezTo>
                    <a:pt x="298" y="11"/>
                    <a:pt x="299" y="8"/>
                    <a:pt x="302" y="9"/>
                  </a:cubicBezTo>
                  <a:cubicBezTo>
                    <a:pt x="298" y="10"/>
                    <a:pt x="297" y="14"/>
                    <a:pt x="295" y="13"/>
                  </a:cubicBezTo>
                  <a:cubicBezTo>
                    <a:pt x="292" y="11"/>
                    <a:pt x="295" y="6"/>
                    <a:pt x="292" y="8"/>
                  </a:cubicBezTo>
                  <a:cubicBezTo>
                    <a:pt x="294" y="10"/>
                    <a:pt x="287" y="15"/>
                    <a:pt x="286" y="13"/>
                  </a:cubicBezTo>
                  <a:cubicBezTo>
                    <a:pt x="284" y="8"/>
                    <a:pt x="293" y="5"/>
                    <a:pt x="289" y="1"/>
                  </a:cubicBezTo>
                  <a:cubicBezTo>
                    <a:pt x="285" y="11"/>
                    <a:pt x="272" y="11"/>
                    <a:pt x="263" y="11"/>
                  </a:cubicBezTo>
                  <a:cubicBezTo>
                    <a:pt x="263" y="8"/>
                    <a:pt x="264" y="2"/>
                    <a:pt x="260" y="4"/>
                  </a:cubicBezTo>
                  <a:cubicBezTo>
                    <a:pt x="258" y="8"/>
                    <a:pt x="261" y="7"/>
                    <a:pt x="260" y="9"/>
                  </a:cubicBezTo>
                  <a:cubicBezTo>
                    <a:pt x="257" y="10"/>
                    <a:pt x="256" y="12"/>
                    <a:pt x="253" y="6"/>
                  </a:cubicBezTo>
                  <a:cubicBezTo>
                    <a:pt x="251" y="7"/>
                    <a:pt x="252" y="9"/>
                    <a:pt x="250" y="10"/>
                  </a:cubicBezTo>
                  <a:cubicBezTo>
                    <a:pt x="245" y="1"/>
                    <a:pt x="245" y="12"/>
                    <a:pt x="243" y="10"/>
                  </a:cubicBezTo>
                  <a:cubicBezTo>
                    <a:pt x="238" y="7"/>
                    <a:pt x="247" y="6"/>
                    <a:pt x="242" y="3"/>
                  </a:cubicBezTo>
                  <a:cubicBezTo>
                    <a:pt x="237" y="7"/>
                    <a:pt x="240" y="10"/>
                    <a:pt x="234" y="11"/>
                  </a:cubicBezTo>
                  <a:cubicBezTo>
                    <a:pt x="234" y="8"/>
                    <a:pt x="232" y="6"/>
                    <a:pt x="230" y="6"/>
                  </a:cubicBezTo>
                  <a:cubicBezTo>
                    <a:pt x="229" y="8"/>
                    <a:pt x="227" y="11"/>
                    <a:pt x="226" y="5"/>
                  </a:cubicBezTo>
                  <a:cubicBezTo>
                    <a:pt x="220" y="7"/>
                    <a:pt x="230" y="10"/>
                    <a:pt x="224" y="12"/>
                  </a:cubicBezTo>
                  <a:cubicBezTo>
                    <a:pt x="223" y="11"/>
                    <a:pt x="222" y="10"/>
                    <a:pt x="220" y="10"/>
                  </a:cubicBezTo>
                  <a:cubicBezTo>
                    <a:pt x="223" y="8"/>
                    <a:pt x="223" y="6"/>
                    <a:pt x="221" y="4"/>
                  </a:cubicBezTo>
                  <a:cubicBezTo>
                    <a:pt x="214" y="5"/>
                    <a:pt x="221" y="17"/>
                    <a:pt x="213" y="12"/>
                  </a:cubicBezTo>
                  <a:cubicBezTo>
                    <a:pt x="219" y="11"/>
                    <a:pt x="214" y="9"/>
                    <a:pt x="216" y="4"/>
                  </a:cubicBezTo>
                  <a:cubicBezTo>
                    <a:pt x="212" y="5"/>
                    <a:pt x="207" y="9"/>
                    <a:pt x="205" y="13"/>
                  </a:cubicBezTo>
                  <a:cubicBezTo>
                    <a:pt x="202" y="10"/>
                    <a:pt x="204" y="7"/>
                    <a:pt x="201" y="5"/>
                  </a:cubicBezTo>
                  <a:cubicBezTo>
                    <a:pt x="194" y="9"/>
                    <a:pt x="192" y="14"/>
                    <a:pt x="188" y="12"/>
                  </a:cubicBezTo>
                  <a:cubicBezTo>
                    <a:pt x="191" y="10"/>
                    <a:pt x="183" y="7"/>
                    <a:pt x="188" y="6"/>
                  </a:cubicBezTo>
                  <a:cubicBezTo>
                    <a:pt x="189" y="7"/>
                    <a:pt x="188" y="8"/>
                    <a:pt x="190" y="10"/>
                  </a:cubicBezTo>
                  <a:cubicBezTo>
                    <a:pt x="197" y="2"/>
                    <a:pt x="183" y="7"/>
                    <a:pt x="179" y="4"/>
                  </a:cubicBezTo>
                  <a:cubicBezTo>
                    <a:pt x="174" y="7"/>
                    <a:pt x="174" y="12"/>
                    <a:pt x="169" y="8"/>
                  </a:cubicBezTo>
                  <a:cubicBezTo>
                    <a:pt x="169" y="4"/>
                    <a:pt x="176" y="9"/>
                    <a:pt x="175" y="2"/>
                  </a:cubicBezTo>
                  <a:cubicBezTo>
                    <a:pt x="167" y="6"/>
                    <a:pt x="150" y="5"/>
                    <a:pt x="152" y="18"/>
                  </a:cubicBezTo>
                  <a:cubicBezTo>
                    <a:pt x="155" y="14"/>
                    <a:pt x="157" y="17"/>
                    <a:pt x="160" y="17"/>
                  </a:cubicBezTo>
                  <a:cubicBezTo>
                    <a:pt x="165" y="15"/>
                    <a:pt x="162" y="12"/>
                    <a:pt x="166" y="9"/>
                  </a:cubicBezTo>
                  <a:cubicBezTo>
                    <a:pt x="170" y="13"/>
                    <a:pt x="167" y="16"/>
                    <a:pt x="164" y="19"/>
                  </a:cubicBezTo>
                  <a:cubicBezTo>
                    <a:pt x="159" y="19"/>
                    <a:pt x="153" y="20"/>
                    <a:pt x="148" y="23"/>
                  </a:cubicBezTo>
                  <a:cubicBezTo>
                    <a:pt x="147" y="22"/>
                    <a:pt x="147" y="22"/>
                    <a:pt x="146" y="21"/>
                  </a:cubicBezTo>
                  <a:cubicBezTo>
                    <a:pt x="156" y="14"/>
                    <a:pt x="144" y="12"/>
                    <a:pt x="152" y="7"/>
                  </a:cubicBezTo>
                  <a:cubicBezTo>
                    <a:pt x="146" y="7"/>
                    <a:pt x="146" y="11"/>
                    <a:pt x="140" y="13"/>
                  </a:cubicBezTo>
                  <a:cubicBezTo>
                    <a:pt x="138" y="17"/>
                    <a:pt x="144" y="15"/>
                    <a:pt x="142" y="18"/>
                  </a:cubicBezTo>
                  <a:cubicBezTo>
                    <a:pt x="136" y="18"/>
                    <a:pt x="138" y="21"/>
                    <a:pt x="133" y="25"/>
                  </a:cubicBezTo>
                  <a:cubicBezTo>
                    <a:pt x="131" y="19"/>
                    <a:pt x="127" y="30"/>
                    <a:pt x="125" y="26"/>
                  </a:cubicBezTo>
                  <a:cubicBezTo>
                    <a:pt x="123" y="22"/>
                    <a:pt x="130" y="20"/>
                    <a:pt x="129" y="16"/>
                  </a:cubicBezTo>
                  <a:cubicBezTo>
                    <a:pt x="139" y="21"/>
                    <a:pt x="139" y="4"/>
                    <a:pt x="149" y="6"/>
                  </a:cubicBezTo>
                  <a:cubicBezTo>
                    <a:pt x="143" y="3"/>
                    <a:pt x="136" y="7"/>
                    <a:pt x="130" y="5"/>
                  </a:cubicBezTo>
                  <a:cubicBezTo>
                    <a:pt x="129" y="8"/>
                    <a:pt x="127" y="12"/>
                    <a:pt x="127" y="16"/>
                  </a:cubicBezTo>
                  <a:cubicBezTo>
                    <a:pt x="125" y="14"/>
                    <a:pt x="123" y="14"/>
                    <a:pt x="121" y="15"/>
                  </a:cubicBezTo>
                  <a:cubicBezTo>
                    <a:pt x="119" y="19"/>
                    <a:pt x="128" y="17"/>
                    <a:pt x="126" y="20"/>
                  </a:cubicBezTo>
                  <a:cubicBezTo>
                    <a:pt x="115" y="20"/>
                    <a:pt x="116" y="24"/>
                    <a:pt x="111" y="27"/>
                  </a:cubicBezTo>
                  <a:cubicBezTo>
                    <a:pt x="111" y="22"/>
                    <a:pt x="111" y="17"/>
                    <a:pt x="114" y="13"/>
                  </a:cubicBezTo>
                  <a:cubicBezTo>
                    <a:pt x="118" y="16"/>
                    <a:pt x="116" y="18"/>
                    <a:pt x="119" y="21"/>
                  </a:cubicBezTo>
                  <a:cubicBezTo>
                    <a:pt x="120" y="15"/>
                    <a:pt x="122" y="9"/>
                    <a:pt x="126" y="4"/>
                  </a:cubicBezTo>
                  <a:cubicBezTo>
                    <a:pt x="124" y="1"/>
                    <a:pt x="109" y="1"/>
                    <a:pt x="114" y="8"/>
                  </a:cubicBezTo>
                  <a:cubicBezTo>
                    <a:pt x="114" y="10"/>
                    <a:pt x="109" y="12"/>
                    <a:pt x="106" y="12"/>
                  </a:cubicBezTo>
                  <a:cubicBezTo>
                    <a:pt x="103" y="10"/>
                    <a:pt x="112" y="9"/>
                    <a:pt x="109" y="6"/>
                  </a:cubicBezTo>
                  <a:cubicBezTo>
                    <a:pt x="104" y="8"/>
                    <a:pt x="106" y="3"/>
                    <a:pt x="107" y="1"/>
                  </a:cubicBezTo>
                  <a:cubicBezTo>
                    <a:pt x="103" y="6"/>
                    <a:pt x="93" y="13"/>
                    <a:pt x="86" y="16"/>
                  </a:cubicBezTo>
                  <a:cubicBezTo>
                    <a:pt x="87" y="14"/>
                    <a:pt x="85" y="13"/>
                    <a:pt x="86" y="12"/>
                  </a:cubicBezTo>
                  <a:cubicBezTo>
                    <a:pt x="90" y="7"/>
                    <a:pt x="103" y="8"/>
                    <a:pt x="99" y="0"/>
                  </a:cubicBezTo>
                  <a:cubicBezTo>
                    <a:pt x="94" y="2"/>
                    <a:pt x="96" y="5"/>
                    <a:pt x="92" y="7"/>
                  </a:cubicBezTo>
                  <a:cubicBezTo>
                    <a:pt x="86" y="7"/>
                    <a:pt x="91" y="4"/>
                    <a:pt x="89" y="1"/>
                  </a:cubicBezTo>
                  <a:cubicBezTo>
                    <a:pt x="80" y="5"/>
                    <a:pt x="88" y="11"/>
                    <a:pt x="82" y="15"/>
                  </a:cubicBezTo>
                  <a:cubicBezTo>
                    <a:pt x="78" y="10"/>
                    <a:pt x="73" y="16"/>
                    <a:pt x="70" y="10"/>
                  </a:cubicBezTo>
                  <a:cubicBezTo>
                    <a:pt x="68" y="13"/>
                    <a:pt x="69" y="17"/>
                    <a:pt x="64" y="20"/>
                  </a:cubicBezTo>
                  <a:cubicBezTo>
                    <a:pt x="57" y="12"/>
                    <a:pt x="58" y="16"/>
                    <a:pt x="51" y="12"/>
                  </a:cubicBezTo>
                  <a:cubicBezTo>
                    <a:pt x="52" y="17"/>
                    <a:pt x="49" y="18"/>
                    <a:pt x="44" y="21"/>
                  </a:cubicBezTo>
                  <a:cubicBezTo>
                    <a:pt x="50" y="29"/>
                    <a:pt x="44" y="36"/>
                    <a:pt x="35" y="43"/>
                  </a:cubicBezTo>
                  <a:cubicBezTo>
                    <a:pt x="29" y="38"/>
                    <a:pt x="22" y="43"/>
                    <a:pt x="18" y="49"/>
                  </a:cubicBezTo>
                  <a:cubicBezTo>
                    <a:pt x="13" y="48"/>
                    <a:pt x="18" y="44"/>
                    <a:pt x="12" y="42"/>
                  </a:cubicBezTo>
                  <a:cubicBezTo>
                    <a:pt x="11" y="46"/>
                    <a:pt x="16" y="67"/>
                    <a:pt x="8" y="58"/>
                  </a:cubicBezTo>
                  <a:cubicBezTo>
                    <a:pt x="7" y="60"/>
                    <a:pt x="0" y="62"/>
                    <a:pt x="5" y="64"/>
                  </a:cubicBezTo>
                  <a:cubicBezTo>
                    <a:pt x="9" y="64"/>
                    <a:pt x="13" y="63"/>
                    <a:pt x="17" y="64"/>
                  </a:cubicBezTo>
                  <a:cubicBezTo>
                    <a:pt x="18" y="60"/>
                    <a:pt x="17" y="56"/>
                    <a:pt x="20" y="52"/>
                  </a:cubicBezTo>
                  <a:cubicBezTo>
                    <a:pt x="22" y="53"/>
                    <a:pt x="24" y="53"/>
                    <a:pt x="25" y="56"/>
                  </a:cubicBezTo>
                  <a:cubicBezTo>
                    <a:pt x="27" y="51"/>
                    <a:pt x="30" y="52"/>
                    <a:pt x="34" y="51"/>
                  </a:cubicBezTo>
                  <a:cubicBezTo>
                    <a:pt x="32" y="48"/>
                    <a:pt x="30" y="49"/>
                    <a:pt x="29" y="47"/>
                  </a:cubicBezTo>
                  <a:cubicBezTo>
                    <a:pt x="35" y="41"/>
                    <a:pt x="36" y="47"/>
                    <a:pt x="40" y="40"/>
                  </a:cubicBezTo>
                  <a:cubicBezTo>
                    <a:pt x="43" y="44"/>
                    <a:pt x="49" y="46"/>
                    <a:pt x="56" y="46"/>
                  </a:cubicBezTo>
                  <a:cubicBezTo>
                    <a:pt x="46" y="53"/>
                    <a:pt x="60" y="57"/>
                    <a:pt x="51" y="64"/>
                  </a:cubicBezTo>
                  <a:cubicBezTo>
                    <a:pt x="57" y="73"/>
                    <a:pt x="65" y="66"/>
                    <a:pt x="71" y="69"/>
                  </a:cubicBezTo>
                  <a:cubicBezTo>
                    <a:pt x="69" y="66"/>
                    <a:pt x="67" y="67"/>
                    <a:pt x="65" y="63"/>
                  </a:cubicBezTo>
                  <a:cubicBezTo>
                    <a:pt x="66" y="61"/>
                    <a:pt x="66" y="59"/>
                    <a:pt x="68" y="58"/>
                  </a:cubicBezTo>
                  <a:cubicBezTo>
                    <a:pt x="70" y="60"/>
                    <a:pt x="69" y="62"/>
                    <a:pt x="71" y="63"/>
                  </a:cubicBezTo>
                  <a:cubicBezTo>
                    <a:pt x="72" y="64"/>
                    <a:pt x="78" y="62"/>
                    <a:pt x="76" y="59"/>
                  </a:cubicBezTo>
                  <a:cubicBezTo>
                    <a:pt x="75" y="59"/>
                    <a:pt x="81" y="47"/>
                    <a:pt x="86" y="46"/>
                  </a:cubicBezTo>
                  <a:cubicBezTo>
                    <a:pt x="84" y="48"/>
                    <a:pt x="83" y="50"/>
                    <a:pt x="83" y="52"/>
                  </a:cubicBezTo>
                  <a:cubicBezTo>
                    <a:pt x="86" y="51"/>
                    <a:pt x="92" y="50"/>
                    <a:pt x="91" y="55"/>
                  </a:cubicBezTo>
                  <a:cubicBezTo>
                    <a:pt x="94" y="52"/>
                    <a:pt x="98" y="50"/>
                    <a:pt x="101" y="51"/>
                  </a:cubicBezTo>
                  <a:cubicBezTo>
                    <a:pt x="101" y="52"/>
                    <a:pt x="102" y="53"/>
                    <a:pt x="101" y="54"/>
                  </a:cubicBezTo>
                  <a:cubicBezTo>
                    <a:pt x="96" y="55"/>
                    <a:pt x="91" y="54"/>
                    <a:pt x="85" y="59"/>
                  </a:cubicBezTo>
                  <a:cubicBezTo>
                    <a:pt x="85" y="58"/>
                    <a:pt x="85" y="53"/>
                    <a:pt x="82" y="55"/>
                  </a:cubicBezTo>
                  <a:cubicBezTo>
                    <a:pt x="85" y="62"/>
                    <a:pt x="73" y="61"/>
                    <a:pt x="75" y="69"/>
                  </a:cubicBezTo>
                  <a:cubicBezTo>
                    <a:pt x="79" y="65"/>
                    <a:pt x="82" y="74"/>
                    <a:pt x="86" y="69"/>
                  </a:cubicBezTo>
                  <a:cubicBezTo>
                    <a:pt x="90" y="67"/>
                    <a:pt x="84" y="64"/>
                    <a:pt x="86" y="62"/>
                  </a:cubicBezTo>
                  <a:cubicBezTo>
                    <a:pt x="88" y="61"/>
                    <a:pt x="89" y="60"/>
                    <a:pt x="90" y="61"/>
                  </a:cubicBezTo>
                  <a:cubicBezTo>
                    <a:pt x="93" y="63"/>
                    <a:pt x="88" y="65"/>
                    <a:pt x="90" y="67"/>
                  </a:cubicBezTo>
                  <a:cubicBezTo>
                    <a:pt x="92" y="66"/>
                    <a:pt x="93" y="70"/>
                    <a:pt x="96" y="65"/>
                  </a:cubicBezTo>
                  <a:cubicBezTo>
                    <a:pt x="94" y="64"/>
                    <a:pt x="93" y="62"/>
                    <a:pt x="91" y="60"/>
                  </a:cubicBezTo>
                  <a:cubicBezTo>
                    <a:pt x="93" y="59"/>
                    <a:pt x="93" y="57"/>
                    <a:pt x="94" y="56"/>
                  </a:cubicBezTo>
                  <a:cubicBezTo>
                    <a:pt x="96" y="62"/>
                    <a:pt x="99" y="56"/>
                    <a:pt x="101" y="60"/>
                  </a:cubicBezTo>
                  <a:cubicBezTo>
                    <a:pt x="98" y="64"/>
                    <a:pt x="97" y="57"/>
                    <a:pt x="94" y="61"/>
                  </a:cubicBezTo>
                  <a:cubicBezTo>
                    <a:pt x="100" y="64"/>
                    <a:pt x="97" y="67"/>
                    <a:pt x="98" y="71"/>
                  </a:cubicBezTo>
                  <a:cubicBezTo>
                    <a:pt x="105" y="68"/>
                    <a:pt x="100" y="63"/>
                    <a:pt x="104" y="59"/>
                  </a:cubicBezTo>
                  <a:cubicBezTo>
                    <a:pt x="107" y="57"/>
                    <a:pt x="109" y="64"/>
                    <a:pt x="112" y="63"/>
                  </a:cubicBezTo>
                  <a:cubicBezTo>
                    <a:pt x="114" y="59"/>
                    <a:pt x="118" y="57"/>
                    <a:pt x="112" y="54"/>
                  </a:cubicBezTo>
                  <a:cubicBezTo>
                    <a:pt x="115" y="51"/>
                    <a:pt x="120" y="47"/>
                    <a:pt x="124" y="49"/>
                  </a:cubicBezTo>
                  <a:cubicBezTo>
                    <a:pt x="117" y="54"/>
                    <a:pt x="118" y="60"/>
                    <a:pt x="114" y="66"/>
                  </a:cubicBezTo>
                  <a:cubicBezTo>
                    <a:pt x="111" y="60"/>
                    <a:pt x="96" y="73"/>
                    <a:pt x="104" y="74"/>
                  </a:cubicBezTo>
                  <a:cubicBezTo>
                    <a:pt x="103" y="70"/>
                    <a:pt x="109" y="75"/>
                    <a:pt x="112" y="69"/>
                  </a:cubicBezTo>
                  <a:cubicBezTo>
                    <a:pt x="115" y="75"/>
                    <a:pt x="123" y="71"/>
                    <a:pt x="131" y="76"/>
                  </a:cubicBezTo>
                  <a:cubicBezTo>
                    <a:pt x="136" y="74"/>
                    <a:pt x="133" y="71"/>
                    <a:pt x="134" y="68"/>
                  </a:cubicBezTo>
                  <a:cubicBezTo>
                    <a:pt x="136" y="69"/>
                    <a:pt x="138" y="65"/>
                    <a:pt x="140" y="69"/>
                  </a:cubicBezTo>
                  <a:cubicBezTo>
                    <a:pt x="143" y="65"/>
                    <a:pt x="143" y="65"/>
                    <a:pt x="147" y="64"/>
                  </a:cubicBezTo>
                  <a:cubicBezTo>
                    <a:pt x="145" y="58"/>
                    <a:pt x="142" y="67"/>
                    <a:pt x="140" y="64"/>
                  </a:cubicBezTo>
                  <a:cubicBezTo>
                    <a:pt x="137" y="61"/>
                    <a:pt x="137" y="59"/>
                    <a:pt x="138" y="57"/>
                  </a:cubicBezTo>
                  <a:cubicBezTo>
                    <a:pt x="142" y="56"/>
                    <a:pt x="145" y="61"/>
                    <a:pt x="150" y="56"/>
                  </a:cubicBezTo>
                  <a:cubicBezTo>
                    <a:pt x="146" y="52"/>
                    <a:pt x="148" y="49"/>
                    <a:pt x="151" y="46"/>
                  </a:cubicBezTo>
                  <a:cubicBezTo>
                    <a:pt x="154" y="49"/>
                    <a:pt x="157" y="43"/>
                    <a:pt x="160" y="44"/>
                  </a:cubicBezTo>
                  <a:cubicBezTo>
                    <a:pt x="161" y="45"/>
                    <a:pt x="160" y="47"/>
                    <a:pt x="160" y="48"/>
                  </a:cubicBezTo>
                  <a:cubicBezTo>
                    <a:pt x="157" y="52"/>
                    <a:pt x="154" y="50"/>
                    <a:pt x="151" y="51"/>
                  </a:cubicBezTo>
                  <a:cubicBezTo>
                    <a:pt x="154" y="59"/>
                    <a:pt x="144" y="65"/>
                    <a:pt x="147" y="73"/>
                  </a:cubicBezTo>
                  <a:cubicBezTo>
                    <a:pt x="143" y="73"/>
                    <a:pt x="140" y="68"/>
                    <a:pt x="136" y="72"/>
                  </a:cubicBezTo>
                  <a:cubicBezTo>
                    <a:pt x="140" y="79"/>
                    <a:pt x="149" y="71"/>
                    <a:pt x="150" y="77"/>
                  </a:cubicBezTo>
                  <a:cubicBezTo>
                    <a:pt x="157" y="75"/>
                    <a:pt x="157" y="70"/>
                    <a:pt x="162" y="64"/>
                  </a:cubicBezTo>
                  <a:cubicBezTo>
                    <a:pt x="163" y="66"/>
                    <a:pt x="165" y="65"/>
                    <a:pt x="166" y="67"/>
                  </a:cubicBezTo>
                  <a:cubicBezTo>
                    <a:pt x="165" y="71"/>
                    <a:pt x="161" y="69"/>
                    <a:pt x="161" y="72"/>
                  </a:cubicBezTo>
                  <a:cubicBezTo>
                    <a:pt x="163" y="76"/>
                    <a:pt x="166" y="72"/>
                    <a:pt x="169" y="75"/>
                  </a:cubicBezTo>
                  <a:cubicBezTo>
                    <a:pt x="175" y="71"/>
                    <a:pt x="166" y="64"/>
                    <a:pt x="167" y="62"/>
                  </a:cubicBezTo>
                  <a:cubicBezTo>
                    <a:pt x="169" y="61"/>
                    <a:pt x="170" y="62"/>
                    <a:pt x="171" y="63"/>
                  </a:cubicBezTo>
                  <a:cubicBezTo>
                    <a:pt x="173" y="68"/>
                    <a:pt x="172" y="72"/>
                    <a:pt x="177" y="76"/>
                  </a:cubicBezTo>
                  <a:cubicBezTo>
                    <a:pt x="180" y="76"/>
                    <a:pt x="182" y="72"/>
                    <a:pt x="184" y="78"/>
                  </a:cubicBezTo>
                  <a:cubicBezTo>
                    <a:pt x="187" y="73"/>
                    <a:pt x="190" y="78"/>
                    <a:pt x="189" y="81"/>
                  </a:cubicBezTo>
                  <a:cubicBezTo>
                    <a:pt x="195" y="71"/>
                    <a:pt x="202" y="78"/>
                    <a:pt x="204" y="70"/>
                  </a:cubicBezTo>
                  <a:cubicBezTo>
                    <a:pt x="202" y="67"/>
                    <a:pt x="200" y="69"/>
                    <a:pt x="198" y="65"/>
                  </a:cubicBezTo>
                  <a:cubicBezTo>
                    <a:pt x="204" y="64"/>
                    <a:pt x="201" y="62"/>
                    <a:pt x="204" y="58"/>
                  </a:cubicBezTo>
                  <a:cubicBezTo>
                    <a:pt x="204" y="64"/>
                    <a:pt x="210" y="59"/>
                    <a:pt x="213" y="61"/>
                  </a:cubicBezTo>
                  <a:cubicBezTo>
                    <a:pt x="213" y="64"/>
                    <a:pt x="208" y="64"/>
                    <a:pt x="205" y="64"/>
                  </a:cubicBezTo>
                  <a:cubicBezTo>
                    <a:pt x="207" y="69"/>
                    <a:pt x="203" y="73"/>
                    <a:pt x="203" y="78"/>
                  </a:cubicBezTo>
                  <a:cubicBezTo>
                    <a:pt x="209" y="73"/>
                    <a:pt x="209" y="80"/>
                    <a:pt x="215" y="79"/>
                  </a:cubicBezTo>
                  <a:cubicBezTo>
                    <a:pt x="216" y="75"/>
                    <a:pt x="211" y="77"/>
                    <a:pt x="213" y="75"/>
                  </a:cubicBezTo>
                  <a:cubicBezTo>
                    <a:pt x="216" y="77"/>
                    <a:pt x="219" y="75"/>
                    <a:pt x="221" y="76"/>
                  </a:cubicBezTo>
                  <a:cubicBezTo>
                    <a:pt x="223" y="77"/>
                    <a:pt x="220" y="78"/>
                    <a:pt x="221" y="80"/>
                  </a:cubicBezTo>
                  <a:cubicBezTo>
                    <a:pt x="225" y="82"/>
                    <a:pt x="228" y="76"/>
                    <a:pt x="229" y="77"/>
                  </a:cubicBezTo>
                  <a:cubicBezTo>
                    <a:pt x="229" y="82"/>
                    <a:pt x="244" y="78"/>
                    <a:pt x="244" y="84"/>
                  </a:cubicBezTo>
                  <a:cubicBezTo>
                    <a:pt x="249" y="80"/>
                    <a:pt x="255" y="79"/>
                    <a:pt x="259" y="82"/>
                  </a:cubicBezTo>
                  <a:cubicBezTo>
                    <a:pt x="263" y="79"/>
                    <a:pt x="269" y="76"/>
                    <a:pt x="268" y="72"/>
                  </a:cubicBezTo>
                  <a:cubicBezTo>
                    <a:pt x="268" y="73"/>
                    <a:pt x="269" y="73"/>
                    <a:pt x="270" y="73"/>
                  </a:cubicBezTo>
                  <a:cubicBezTo>
                    <a:pt x="266" y="77"/>
                    <a:pt x="272" y="82"/>
                    <a:pt x="274" y="83"/>
                  </a:cubicBezTo>
                  <a:cubicBezTo>
                    <a:pt x="274" y="79"/>
                    <a:pt x="284" y="87"/>
                    <a:pt x="284" y="79"/>
                  </a:cubicBezTo>
                  <a:cubicBezTo>
                    <a:pt x="289" y="84"/>
                    <a:pt x="296" y="83"/>
                    <a:pt x="302" y="82"/>
                  </a:cubicBezTo>
                  <a:cubicBezTo>
                    <a:pt x="300" y="78"/>
                    <a:pt x="296" y="79"/>
                    <a:pt x="299" y="75"/>
                  </a:cubicBezTo>
                  <a:cubicBezTo>
                    <a:pt x="298" y="81"/>
                    <a:pt x="304" y="77"/>
                    <a:pt x="306" y="77"/>
                  </a:cubicBezTo>
                  <a:cubicBezTo>
                    <a:pt x="303" y="84"/>
                    <a:pt x="321" y="74"/>
                    <a:pt x="318" y="84"/>
                  </a:cubicBezTo>
                  <a:cubicBezTo>
                    <a:pt x="314" y="77"/>
                    <a:pt x="310" y="84"/>
                    <a:pt x="305" y="83"/>
                  </a:cubicBezTo>
                  <a:cubicBezTo>
                    <a:pt x="305" y="84"/>
                    <a:pt x="306" y="84"/>
                    <a:pt x="305" y="85"/>
                  </a:cubicBezTo>
                  <a:cubicBezTo>
                    <a:pt x="305" y="86"/>
                    <a:pt x="305" y="87"/>
                    <a:pt x="305" y="88"/>
                  </a:cubicBezTo>
                  <a:cubicBezTo>
                    <a:pt x="312" y="84"/>
                    <a:pt x="317" y="85"/>
                    <a:pt x="327" y="86"/>
                  </a:cubicBezTo>
                  <a:cubicBezTo>
                    <a:pt x="337" y="86"/>
                    <a:pt x="354" y="90"/>
                    <a:pt x="362" y="87"/>
                  </a:cubicBezTo>
                  <a:cubicBezTo>
                    <a:pt x="364" y="86"/>
                    <a:pt x="364" y="86"/>
                    <a:pt x="364" y="85"/>
                  </a:cubicBezTo>
                  <a:cubicBezTo>
                    <a:pt x="363" y="84"/>
                    <a:pt x="364" y="84"/>
                    <a:pt x="364" y="85"/>
                  </a:cubicBezTo>
                  <a:cubicBezTo>
                    <a:pt x="364" y="85"/>
                    <a:pt x="365" y="86"/>
                    <a:pt x="365" y="86"/>
                  </a:cubicBezTo>
                  <a:cubicBezTo>
                    <a:pt x="372" y="93"/>
                    <a:pt x="389" y="81"/>
                    <a:pt x="387" y="91"/>
                  </a:cubicBezTo>
                  <a:cubicBezTo>
                    <a:pt x="387" y="87"/>
                    <a:pt x="400" y="85"/>
                    <a:pt x="399" y="90"/>
                  </a:cubicBezTo>
                  <a:cubicBezTo>
                    <a:pt x="413" y="85"/>
                    <a:pt x="426" y="87"/>
                    <a:pt x="439" y="90"/>
                  </a:cubicBezTo>
                  <a:cubicBezTo>
                    <a:pt x="448" y="88"/>
                    <a:pt x="461" y="85"/>
                    <a:pt x="465" y="91"/>
                  </a:cubicBezTo>
                  <a:cubicBezTo>
                    <a:pt x="464" y="90"/>
                    <a:pt x="465" y="89"/>
                    <a:pt x="466" y="87"/>
                  </a:cubicBezTo>
                  <a:cubicBezTo>
                    <a:pt x="481" y="89"/>
                    <a:pt x="505" y="89"/>
                    <a:pt x="524" y="92"/>
                  </a:cubicBezTo>
                  <a:cubicBezTo>
                    <a:pt x="539" y="86"/>
                    <a:pt x="551" y="95"/>
                    <a:pt x="566" y="89"/>
                  </a:cubicBezTo>
                  <a:cubicBezTo>
                    <a:pt x="569" y="91"/>
                    <a:pt x="572" y="89"/>
                    <a:pt x="575" y="93"/>
                  </a:cubicBezTo>
                  <a:cubicBezTo>
                    <a:pt x="588" y="85"/>
                    <a:pt x="600" y="94"/>
                    <a:pt x="614" y="87"/>
                  </a:cubicBezTo>
                  <a:cubicBezTo>
                    <a:pt x="615" y="88"/>
                    <a:pt x="616" y="90"/>
                    <a:pt x="616" y="91"/>
                  </a:cubicBezTo>
                  <a:cubicBezTo>
                    <a:pt x="625" y="89"/>
                    <a:pt x="634" y="85"/>
                    <a:pt x="641" y="86"/>
                  </a:cubicBezTo>
                  <a:cubicBezTo>
                    <a:pt x="643" y="86"/>
                    <a:pt x="646" y="89"/>
                    <a:pt x="648" y="89"/>
                  </a:cubicBezTo>
                  <a:cubicBezTo>
                    <a:pt x="652" y="89"/>
                    <a:pt x="655" y="84"/>
                    <a:pt x="659" y="85"/>
                  </a:cubicBezTo>
                  <a:cubicBezTo>
                    <a:pt x="661" y="85"/>
                    <a:pt x="662" y="88"/>
                    <a:pt x="665" y="87"/>
                  </a:cubicBezTo>
                  <a:cubicBezTo>
                    <a:pt x="669" y="87"/>
                    <a:pt x="669" y="86"/>
                    <a:pt x="675" y="85"/>
                  </a:cubicBezTo>
                  <a:cubicBezTo>
                    <a:pt x="687" y="81"/>
                    <a:pt x="703" y="89"/>
                    <a:pt x="708" y="79"/>
                  </a:cubicBezTo>
                  <a:cubicBezTo>
                    <a:pt x="708" y="81"/>
                    <a:pt x="709" y="82"/>
                    <a:pt x="712" y="83"/>
                  </a:cubicBezTo>
                  <a:cubicBezTo>
                    <a:pt x="715" y="79"/>
                    <a:pt x="717" y="79"/>
                    <a:pt x="721" y="74"/>
                  </a:cubicBezTo>
                  <a:cubicBezTo>
                    <a:pt x="722" y="77"/>
                    <a:pt x="720" y="79"/>
                    <a:pt x="721" y="81"/>
                  </a:cubicBezTo>
                  <a:cubicBezTo>
                    <a:pt x="728" y="77"/>
                    <a:pt x="735" y="72"/>
                    <a:pt x="736" y="64"/>
                  </a:cubicBezTo>
                  <a:cubicBezTo>
                    <a:pt x="742" y="66"/>
                    <a:pt x="744" y="59"/>
                    <a:pt x="748" y="58"/>
                  </a:cubicBezTo>
                  <a:cubicBezTo>
                    <a:pt x="745" y="56"/>
                    <a:pt x="748" y="50"/>
                    <a:pt x="743" y="51"/>
                  </a:cubicBezTo>
                  <a:cubicBezTo>
                    <a:pt x="742" y="55"/>
                    <a:pt x="745" y="56"/>
                    <a:pt x="744" y="58"/>
                  </a:cubicBezTo>
                  <a:cubicBezTo>
                    <a:pt x="740" y="59"/>
                    <a:pt x="732" y="63"/>
                    <a:pt x="732" y="56"/>
                  </a:cubicBezTo>
                  <a:cubicBezTo>
                    <a:pt x="731" y="61"/>
                    <a:pt x="726" y="59"/>
                    <a:pt x="726" y="62"/>
                  </a:cubicBezTo>
                  <a:cubicBezTo>
                    <a:pt x="733" y="58"/>
                    <a:pt x="727" y="71"/>
                    <a:pt x="730" y="69"/>
                  </a:cubicBezTo>
                  <a:cubicBezTo>
                    <a:pt x="732" y="68"/>
                    <a:pt x="729" y="62"/>
                    <a:pt x="732" y="65"/>
                  </a:cubicBezTo>
                  <a:cubicBezTo>
                    <a:pt x="733" y="68"/>
                    <a:pt x="731" y="70"/>
                    <a:pt x="728" y="72"/>
                  </a:cubicBezTo>
                  <a:cubicBezTo>
                    <a:pt x="727" y="66"/>
                    <a:pt x="723" y="75"/>
                    <a:pt x="721" y="72"/>
                  </a:cubicBezTo>
                  <a:cubicBezTo>
                    <a:pt x="721" y="71"/>
                    <a:pt x="720" y="70"/>
                    <a:pt x="719" y="70"/>
                  </a:cubicBezTo>
                  <a:cubicBezTo>
                    <a:pt x="726" y="65"/>
                    <a:pt x="720" y="62"/>
                    <a:pt x="725" y="56"/>
                  </a:cubicBezTo>
                  <a:cubicBezTo>
                    <a:pt x="732" y="58"/>
                    <a:pt x="730" y="47"/>
                    <a:pt x="736" y="53"/>
                  </a:cubicBezTo>
                  <a:cubicBezTo>
                    <a:pt x="737" y="50"/>
                    <a:pt x="746" y="41"/>
                    <a:pt x="739" y="40"/>
                  </a:cubicBezTo>
                  <a:cubicBezTo>
                    <a:pt x="741" y="41"/>
                    <a:pt x="734" y="48"/>
                    <a:pt x="733" y="43"/>
                  </a:cubicBezTo>
                  <a:cubicBezTo>
                    <a:pt x="729" y="46"/>
                    <a:pt x="726" y="58"/>
                    <a:pt x="720" y="51"/>
                  </a:cubicBezTo>
                  <a:cubicBezTo>
                    <a:pt x="722" y="47"/>
                    <a:pt x="723" y="47"/>
                    <a:pt x="727" y="47"/>
                  </a:cubicBezTo>
                  <a:cubicBezTo>
                    <a:pt x="723" y="44"/>
                    <a:pt x="729" y="42"/>
                    <a:pt x="728" y="39"/>
                  </a:cubicBezTo>
                  <a:cubicBezTo>
                    <a:pt x="724" y="39"/>
                    <a:pt x="725" y="30"/>
                    <a:pt x="730" y="27"/>
                  </a:cubicBezTo>
                  <a:cubicBezTo>
                    <a:pt x="731" y="29"/>
                    <a:pt x="732" y="30"/>
                    <a:pt x="733" y="32"/>
                  </a:cubicBezTo>
                  <a:cubicBezTo>
                    <a:pt x="734" y="31"/>
                    <a:pt x="735" y="31"/>
                    <a:pt x="736" y="30"/>
                  </a:cubicBezTo>
                  <a:cubicBezTo>
                    <a:pt x="737" y="29"/>
                    <a:pt x="736" y="27"/>
                    <a:pt x="736" y="26"/>
                  </a:cubicBezTo>
                  <a:cubicBezTo>
                    <a:pt x="735" y="27"/>
                    <a:pt x="733" y="28"/>
                    <a:pt x="732" y="26"/>
                  </a:cubicBezTo>
                  <a:cubicBezTo>
                    <a:pt x="734" y="22"/>
                    <a:pt x="738" y="21"/>
                    <a:pt x="736" y="17"/>
                  </a:cubicBezTo>
                  <a:cubicBezTo>
                    <a:pt x="733" y="19"/>
                    <a:pt x="734" y="21"/>
                    <a:pt x="730" y="23"/>
                  </a:cubicBezTo>
                  <a:cubicBezTo>
                    <a:pt x="724" y="22"/>
                    <a:pt x="725" y="19"/>
                    <a:pt x="724" y="13"/>
                  </a:cubicBezTo>
                  <a:cubicBezTo>
                    <a:pt x="728" y="14"/>
                    <a:pt x="731" y="16"/>
                    <a:pt x="735" y="14"/>
                  </a:cubicBezTo>
                  <a:cubicBezTo>
                    <a:pt x="732" y="10"/>
                    <a:pt x="725" y="13"/>
                    <a:pt x="725" y="7"/>
                  </a:cubicBezTo>
                  <a:cubicBezTo>
                    <a:pt x="723" y="9"/>
                    <a:pt x="723" y="10"/>
                    <a:pt x="723" y="11"/>
                  </a:cubicBezTo>
                  <a:cubicBezTo>
                    <a:pt x="715" y="0"/>
                    <a:pt x="704" y="15"/>
                    <a:pt x="697" y="8"/>
                  </a:cubicBezTo>
                  <a:cubicBezTo>
                    <a:pt x="692" y="9"/>
                    <a:pt x="697" y="17"/>
                    <a:pt x="693" y="15"/>
                  </a:cubicBezTo>
                  <a:cubicBezTo>
                    <a:pt x="696" y="11"/>
                    <a:pt x="689" y="17"/>
                    <a:pt x="689" y="12"/>
                  </a:cubicBezTo>
                  <a:cubicBezTo>
                    <a:pt x="692" y="10"/>
                    <a:pt x="695" y="8"/>
                    <a:pt x="693" y="6"/>
                  </a:cubicBezTo>
                  <a:cubicBezTo>
                    <a:pt x="687" y="9"/>
                    <a:pt x="689" y="7"/>
                    <a:pt x="689" y="10"/>
                  </a:cubicBezTo>
                  <a:cubicBezTo>
                    <a:pt x="684" y="9"/>
                    <a:pt x="676" y="11"/>
                    <a:pt x="674" y="13"/>
                  </a:cubicBezTo>
                  <a:cubicBezTo>
                    <a:pt x="672" y="12"/>
                    <a:pt x="672" y="10"/>
                    <a:pt x="672" y="9"/>
                  </a:cubicBezTo>
                  <a:cubicBezTo>
                    <a:pt x="668" y="10"/>
                    <a:pt x="664" y="10"/>
                    <a:pt x="660" y="10"/>
                  </a:cubicBezTo>
                  <a:cubicBezTo>
                    <a:pt x="661" y="11"/>
                    <a:pt x="658" y="13"/>
                    <a:pt x="658" y="15"/>
                  </a:cubicBezTo>
                  <a:cubicBezTo>
                    <a:pt x="658" y="8"/>
                    <a:pt x="656" y="16"/>
                    <a:pt x="654" y="14"/>
                  </a:cubicBezTo>
                  <a:cubicBezTo>
                    <a:pt x="654" y="13"/>
                    <a:pt x="653" y="13"/>
                    <a:pt x="652" y="12"/>
                  </a:cubicBezTo>
                  <a:cubicBezTo>
                    <a:pt x="654" y="11"/>
                    <a:pt x="655" y="12"/>
                    <a:pt x="657" y="10"/>
                  </a:cubicBezTo>
                  <a:cubicBezTo>
                    <a:pt x="653" y="8"/>
                    <a:pt x="643" y="5"/>
                    <a:pt x="644" y="13"/>
                  </a:cubicBezTo>
                  <a:cubicBezTo>
                    <a:pt x="645" y="12"/>
                    <a:pt x="648" y="11"/>
                    <a:pt x="646" y="13"/>
                  </a:cubicBezTo>
                  <a:cubicBezTo>
                    <a:pt x="642" y="15"/>
                    <a:pt x="644" y="12"/>
                    <a:pt x="642" y="9"/>
                  </a:cubicBezTo>
                  <a:cubicBezTo>
                    <a:pt x="638" y="11"/>
                    <a:pt x="631" y="8"/>
                    <a:pt x="630" y="13"/>
                  </a:cubicBezTo>
                  <a:cubicBezTo>
                    <a:pt x="626" y="9"/>
                    <a:pt x="618" y="13"/>
                    <a:pt x="622" y="8"/>
                  </a:cubicBezTo>
                  <a:cubicBezTo>
                    <a:pt x="621" y="9"/>
                    <a:pt x="620" y="8"/>
                    <a:pt x="620" y="7"/>
                  </a:cubicBezTo>
                  <a:cubicBezTo>
                    <a:pt x="617" y="8"/>
                    <a:pt x="619" y="10"/>
                    <a:pt x="618" y="12"/>
                  </a:cubicBezTo>
                  <a:cubicBezTo>
                    <a:pt x="617" y="10"/>
                    <a:pt x="615" y="12"/>
                    <a:pt x="614" y="11"/>
                  </a:cubicBezTo>
                  <a:cubicBezTo>
                    <a:pt x="616" y="10"/>
                    <a:pt x="618" y="8"/>
                    <a:pt x="616" y="6"/>
                  </a:cubicBezTo>
                  <a:cubicBezTo>
                    <a:pt x="611" y="7"/>
                    <a:pt x="607" y="11"/>
                    <a:pt x="600" y="9"/>
                  </a:cubicBezTo>
                  <a:cubicBezTo>
                    <a:pt x="601" y="9"/>
                    <a:pt x="607" y="9"/>
                    <a:pt x="604" y="6"/>
                  </a:cubicBezTo>
                  <a:cubicBezTo>
                    <a:pt x="601" y="6"/>
                    <a:pt x="595" y="6"/>
                    <a:pt x="594" y="11"/>
                  </a:cubicBezTo>
                  <a:cubicBezTo>
                    <a:pt x="589" y="4"/>
                    <a:pt x="584" y="11"/>
                    <a:pt x="580" y="12"/>
                  </a:cubicBezTo>
                  <a:cubicBezTo>
                    <a:pt x="582" y="11"/>
                    <a:pt x="583" y="9"/>
                    <a:pt x="582" y="7"/>
                  </a:cubicBezTo>
                  <a:cubicBezTo>
                    <a:pt x="578" y="12"/>
                    <a:pt x="581" y="4"/>
                    <a:pt x="578" y="7"/>
                  </a:cubicBezTo>
                  <a:cubicBezTo>
                    <a:pt x="576" y="11"/>
                    <a:pt x="574" y="9"/>
                    <a:pt x="571" y="7"/>
                  </a:cubicBezTo>
                  <a:cubicBezTo>
                    <a:pt x="566" y="14"/>
                    <a:pt x="564" y="5"/>
                    <a:pt x="559" y="11"/>
                  </a:cubicBezTo>
                  <a:close/>
                  <a:moveTo>
                    <a:pt x="231" y="32"/>
                  </a:moveTo>
                  <a:cubicBezTo>
                    <a:pt x="227" y="31"/>
                    <a:pt x="230" y="31"/>
                    <a:pt x="227" y="28"/>
                  </a:cubicBezTo>
                  <a:cubicBezTo>
                    <a:pt x="231" y="24"/>
                    <a:pt x="236" y="30"/>
                    <a:pt x="231" y="32"/>
                  </a:cubicBezTo>
                  <a:close/>
                  <a:moveTo>
                    <a:pt x="231" y="21"/>
                  </a:moveTo>
                  <a:cubicBezTo>
                    <a:pt x="230" y="21"/>
                    <a:pt x="222" y="23"/>
                    <a:pt x="227" y="23"/>
                  </a:cubicBezTo>
                  <a:cubicBezTo>
                    <a:pt x="228" y="25"/>
                    <a:pt x="222" y="25"/>
                    <a:pt x="221" y="22"/>
                  </a:cubicBezTo>
                  <a:cubicBezTo>
                    <a:pt x="224" y="23"/>
                    <a:pt x="228" y="16"/>
                    <a:pt x="231" y="21"/>
                  </a:cubicBezTo>
                  <a:close/>
                  <a:moveTo>
                    <a:pt x="201" y="36"/>
                  </a:moveTo>
                  <a:cubicBezTo>
                    <a:pt x="201" y="32"/>
                    <a:pt x="207" y="22"/>
                    <a:pt x="209" y="30"/>
                  </a:cubicBezTo>
                  <a:cubicBezTo>
                    <a:pt x="203" y="27"/>
                    <a:pt x="206" y="33"/>
                    <a:pt x="201" y="36"/>
                  </a:cubicBezTo>
                  <a:close/>
                  <a:moveTo>
                    <a:pt x="211" y="26"/>
                  </a:moveTo>
                  <a:cubicBezTo>
                    <a:pt x="213" y="25"/>
                    <a:pt x="213" y="26"/>
                    <a:pt x="212" y="27"/>
                  </a:cubicBezTo>
                  <a:cubicBezTo>
                    <a:pt x="217" y="29"/>
                    <a:pt x="212" y="22"/>
                    <a:pt x="217" y="23"/>
                  </a:cubicBezTo>
                  <a:cubicBezTo>
                    <a:pt x="216" y="26"/>
                    <a:pt x="217" y="30"/>
                    <a:pt x="213" y="32"/>
                  </a:cubicBezTo>
                  <a:cubicBezTo>
                    <a:pt x="212" y="30"/>
                    <a:pt x="212" y="28"/>
                    <a:pt x="211" y="26"/>
                  </a:cubicBezTo>
                  <a:close/>
                  <a:moveTo>
                    <a:pt x="217" y="16"/>
                  </a:moveTo>
                  <a:cubicBezTo>
                    <a:pt x="216" y="19"/>
                    <a:pt x="217" y="19"/>
                    <a:pt x="219" y="18"/>
                  </a:cubicBezTo>
                  <a:cubicBezTo>
                    <a:pt x="220" y="19"/>
                    <a:pt x="219" y="20"/>
                    <a:pt x="220" y="21"/>
                  </a:cubicBezTo>
                  <a:cubicBezTo>
                    <a:pt x="219" y="21"/>
                    <a:pt x="219" y="22"/>
                    <a:pt x="218" y="23"/>
                  </a:cubicBezTo>
                  <a:cubicBezTo>
                    <a:pt x="216" y="20"/>
                    <a:pt x="215" y="21"/>
                    <a:pt x="213" y="19"/>
                  </a:cubicBezTo>
                  <a:cubicBezTo>
                    <a:pt x="214" y="18"/>
                    <a:pt x="215" y="17"/>
                    <a:pt x="217" y="16"/>
                  </a:cubicBezTo>
                  <a:close/>
                  <a:moveTo>
                    <a:pt x="196" y="25"/>
                  </a:moveTo>
                  <a:cubicBezTo>
                    <a:pt x="193" y="27"/>
                    <a:pt x="196" y="29"/>
                    <a:pt x="195" y="31"/>
                  </a:cubicBezTo>
                  <a:cubicBezTo>
                    <a:pt x="193" y="27"/>
                    <a:pt x="186" y="16"/>
                    <a:pt x="180" y="21"/>
                  </a:cubicBezTo>
                  <a:cubicBezTo>
                    <a:pt x="177" y="18"/>
                    <a:pt x="187" y="17"/>
                    <a:pt x="184" y="14"/>
                  </a:cubicBezTo>
                  <a:cubicBezTo>
                    <a:pt x="187" y="17"/>
                    <a:pt x="191" y="19"/>
                    <a:pt x="196" y="25"/>
                  </a:cubicBezTo>
                  <a:close/>
                  <a:moveTo>
                    <a:pt x="181" y="31"/>
                  </a:moveTo>
                  <a:cubicBezTo>
                    <a:pt x="181" y="30"/>
                    <a:pt x="180" y="28"/>
                    <a:pt x="179" y="26"/>
                  </a:cubicBezTo>
                  <a:cubicBezTo>
                    <a:pt x="180" y="26"/>
                    <a:pt x="182" y="25"/>
                    <a:pt x="184" y="24"/>
                  </a:cubicBezTo>
                  <a:cubicBezTo>
                    <a:pt x="187" y="27"/>
                    <a:pt x="184" y="29"/>
                    <a:pt x="181" y="31"/>
                  </a:cubicBezTo>
                  <a:close/>
                  <a:moveTo>
                    <a:pt x="184" y="11"/>
                  </a:moveTo>
                  <a:cubicBezTo>
                    <a:pt x="181" y="15"/>
                    <a:pt x="179" y="12"/>
                    <a:pt x="177" y="15"/>
                  </a:cubicBezTo>
                  <a:cubicBezTo>
                    <a:pt x="172" y="11"/>
                    <a:pt x="183" y="10"/>
                    <a:pt x="180" y="7"/>
                  </a:cubicBezTo>
                  <a:cubicBezTo>
                    <a:pt x="184" y="5"/>
                    <a:pt x="181" y="10"/>
                    <a:pt x="184" y="11"/>
                  </a:cubicBezTo>
                  <a:close/>
                  <a:moveTo>
                    <a:pt x="88" y="30"/>
                  </a:moveTo>
                  <a:cubicBezTo>
                    <a:pt x="87" y="25"/>
                    <a:pt x="93" y="22"/>
                    <a:pt x="97" y="18"/>
                  </a:cubicBezTo>
                  <a:cubicBezTo>
                    <a:pt x="96" y="17"/>
                    <a:pt x="95" y="16"/>
                    <a:pt x="95" y="16"/>
                  </a:cubicBezTo>
                  <a:cubicBezTo>
                    <a:pt x="101" y="18"/>
                    <a:pt x="102" y="25"/>
                    <a:pt x="88" y="30"/>
                  </a:cubicBezTo>
                  <a:close/>
                  <a:moveTo>
                    <a:pt x="74" y="17"/>
                  </a:moveTo>
                  <a:cubicBezTo>
                    <a:pt x="79" y="24"/>
                    <a:pt x="80" y="13"/>
                    <a:pt x="85" y="18"/>
                  </a:cubicBezTo>
                  <a:cubicBezTo>
                    <a:pt x="87" y="24"/>
                    <a:pt x="81" y="35"/>
                    <a:pt x="85" y="38"/>
                  </a:cubicBezTo>
                  <a:cubicBezTo>
                    <a:pt x="86" y="42"/>
                    <a:pt x="80" y="37"/>
                    <a:pt x="79" y="39"/>
                  </a:cubicBezTo>
                  <a:cubicBezTo>
                    <a:pt x="78" y="34"/>
                    <a:pt x="81" y="30"/>
                    <a:pt x="82" y="25"/>
                  </a:cubicBezTo>
                  <a:cubicBezTo>
                    <a:pt x="78" y="21"/>
                    <a:pt x="71" y="28"/>
                    <a:pt x="66" y="23"/>
                  </a:cubicBezTo>
                  <a:cubicBezTo>
                    <a:pt x="69" y="21"/>
                    <a:pt x="72" y="19"/>
                    <a:pt x="74" y="17"/>
                  </a:cubicBezTo>
                  <a:close/>
                  <a:moveTo>
                    <a:pt x="48" y="23"/>
                  </a:moveTo>
                  <a:cubicBezTo>
                    <a:pt x="52" y="17"/>
                    <a:pt x="55" y="22"/>
                    <a:pt x="59" y="18"/>
                  </a:cubicBezTo>
                  <a:cubicBezTo>
                    <a:pt x="56" y="23"/>
                    <a:pt x="53" y="27"/>
                    <a:pt x="51" y="32"/>
                  </a:cubicBezTo>
                  <a:cubicBezTo>
                    <a:pt x="50" y="29"/>
                    <a:pt x="50" y="26"/>
                    <a:pt x="48" y="23"/>
                  </a:cubicBezTo>
                  <a:close/>
                  <a:moveTo>
                    <a:pt x="54" y="40"/>
                  </a:moveTo>
                  <a:cubicBezTo>
                    <a:pt x="56" y="40"/>
                    <a:pt x="58" y="40"/>
                    <a:pt x="59" y="40"/>
                  </a:cubicBezTo>
                  <a:cubicBezTo>
                    <a:pt x="57" y="51"/>
                    <a:pt x="48" y="41"/>
                    <a:pt x="46" y="36"/>
                  </a:cubicBezTo>
                  <a:cubicBezTo>
                    <a:pt x="55" y="39"/>
                    <a:pt x="57" y="20"/>
                    <a:pt x="66" y="25"/>
                  </a:cubicBezTo>
                  <a:cubicBezTo>
                    <a:pt x="63" y="28"/>
                    <a:pt x="64" y="34"/>
                    <a:pt x="58" y="33"/>
                  </a:cubicBezTo>
                  <a:cubicBezTo>
                    <a:pt x="61" y="36"/>
                    <a:pt x="64" y="37"/>
                    <a:pt x="68" y="35"/>
                  </a:cubicBezTo>
                  <a:cubicBezTo>
                    <a:pt x="71" y="32"/>
                    <a:pt x="65" y="34"/>
                    <a:pt x="65" y="30"/>
                  </a:cubicBezTo>
                  <a:cubicBezTo>
                    <a:pt x="67" y="31"/>
                    <a:pt x="71" y="28"/>
                    <a:pt x="74" y="28"/>
                  </a:cubicBezTo>
                  <a:cubicBezTo>
                    <a:pt x="78" y="32"/>
                    <a:pt x="68" y="34"/>
                    <a:pt x="71" y="38"/>
                  </a:cubicBezTo>
                  <a:cubicBezTo>
                    <a:pt x="66" y="38"/>
                    <a:pt x="57" y="41"/>
                    <a:pt x="56" y="35"/>
                  </a:cubicBezTo>
                  <a:cubicBezTo>
                    <a:pt x="55" y="37"/>
                    <a:pt x="56" y="39"/>
                    <a:pt x="54" y="40"/>
                  </a:cubicBezTo>
                  <a:close/>
                  <a:moveTo>
                    <a:pt x="61" y="55"/>
                  </a:moveTo>
                  <a:cubicBezTo>
                    <a:pt x="59" y="55"/>
                    <a:pt x="57" y="53"/>
                    <a:pt x="56" y="51"/>
                  </a:cubicBezTo>
                  <a:cubicBezTo>
                    <a:pt x="63" y="47"/>
                    <a:pt x="63" y="47"/>
                    <a:pt x="64" y="41"/>
                  </a:cubicBezTo>
                  <a:cubicBezTo>
                    <a:pt x="68" y="42"/>
                    <a:pt x="66" y="45"/>
                    <a:pt x="70" y="48"/>
                  </a:cubicBezTo>
                  <a:cubicBezTo>
                    <a:pt x="72" y="45"/>
                    <a:pt x="71" y="41"/>
                    <a:pt x="76" y="38"/>
                  </a:cubicBezTo>
                  <a:cubicBezTo>
                    <a:pt x="76" y="40"/>
                    <a:pt x="77" y="42"/>
                    <a:pt x="79" y="44"/>
                  </a:cubicBezTo>
                  <a:cubicBezTo>
                    <a:pt x="73" y="47"/>
                    <a:pt x="76" y="52"/>
                    <a:pt x="67" y="56"/>
                  </a:cubicBezTo>
                  <a:cubicBezTo>
                    <a:pt x="65" y="54"/>
                    <a:pt x="66" y="52"/>
                    <a:pt x="64" y="50"/>
                  </a:cubicBezTo>
                  <a:cubicBezTo>
                    <a:pt x="62" y="52"/>
                    <a:pt x="63" y="54"/>
                    <a:pt x="61" y="55"/>
                  </a:cubicBezTo>
                  <a:close/>
                  <a:moveTo>
                    <a:pt x="60" y="68"/>
                  </a:moveTo>
                  <a:cubicBezTo>
                    <a:pt x="56" y="66"/>
                    <a:pt x="58" y="66"/>
                    <a:pt x="55" y="61"/>
                  </a:cubicBezTo>
                  <a:cubicBezTo>
                    <a:pt x="57" y="60"/>
                    <a:pt x="58" y="59"/>
                    <a:pt x="60" y="57"/>
                  </a:cubicBezTo>
                  <a:cubicBezTo>
                    <a:pt x="60" y="59"/>
                    <a:pt x="61" y="62"/>
                    <a:pt x="63" y="60"/>
                  </a:cubicBezTo>
                  <a:cubicBezTo>
                    <a:pt x="61" y="62"/>
                    <a:pt x="62" y="64"/>
                    <a:pt x="60" y="68"/>
                  </a:cubicBezTo>
                  <a:close/>
                  <a:moveTo>
                    <a:pt x="95" y="48"/>
                  </a:moveTo>
                  <a:cubicBezTo>
                    <a:pt x="92" y="46"/>
                    <a:pt x="96" y="44"/>
                    <a:pt x="96" y="42"/>
                  </a:cubicBezTo>
                  <a:cubicBezTo>
                    <a:pt x="91" y="39"/>
                    <a:pt x="92" y="44"/>
                    <a:pt x="88" y="46"/>
                  </a:cubicBezTo>
                  <a:cubicBezTo>
                    <a:pt x="87" y="45"/>
                    <a:pt x="86" y="43"/>
                    <a:pt x="85" y="42"/>
                  </a:cubicBezTo>
                  <a:cubicBezTo>
                    <a:pt x="96" y="36"/>
                    <a:pt x="95" y="29"/>
                    <a:pt x="107" y="20"/>
                  </a:cubicBezTo>
                  <a:cubicBezTo>
                    <a:pt x="111" y="23"/>
                    <a:pt x="104" y="32"/>
                    <a:pt x="100" y="27"/>
                  </a:cubicBezTo>
                  <a:cubicBezTo>
                    <a:pt x="100" y="32"/>
                    <a:pt x="99" y="35"/>
                    <a:pt x="101" y="40"/>
                  </a:cubicBezTo>
                  <a:cubicBezTo>
                    <a:pt x="95" y="42"/>
                    <a:pt x="100" y="46"/>
                    <a:pt x="95" y="48"/>
                  </a:cubicBezTo>
                  <a:close/>
                  <a:moveTo>
                    <a:pt x="104" y="52"/>
                  </a:moveTo>
                  <a:cubicBezTo>
                    <a:pt x="105" y="51"/>
                    <a:pt x="107" y="49"/>
                    <a:pt x="109" y="48"/>
                  </a:cubicBezTo>
                  <a:cubicBezTo>
                    <a:pt x="111" y="50"/>
                    <a:pt x="111" y="51"/>
                    <a:pt x="112" y="53"/>
                  </a:cubicBezTo>
                  <a:cubicBezTo>
                    <a:pt x="109" y="55"/>
                    <a:pt x="106" y="55"/>
                    <a:pt x="104" y="52"/>
                  </a:cubicBezTo>
                  <a:close/>
                  <a:moveTo>
                    <a:pt x="127" y="45"/>
                  </a:moveTo>
                  <a:cubicBezTo>
                    <a:pt x="124" y="42"/>
                    <a:pt x="126" y="39"/>
                    <a:pt x="127" y="36"/>
                  </a:cubicBezTo>
                  <a:cubicBezTo>
                    <a:pt x="124" y="36"/>
                    <a:pt x="121" y="35"/>
                    <a:pt x="119" y="35"/>
                  </a:cubicBezTo>
                  <a:cubicBezTo>
                    <a:pt x="117" y="37"/>
                    <a:pt x="119" y="40"/>
                    <a:pt x="115" y="39"/>
                  </a:cubicBezTo>
                  <a:cubicBezTo>
                    <a:pt x="114" y="38"/>
                    <a:pt x="118" y="36"/>
                    <a:pt x="117" y="35"/>
                  </a:cubicBezTo>
                  <a:cubicBezTo>
                    <a:pt x="116" y="32"/>
                    <a:pt x="113" y="35"/>
                    <a:pt x="112" y="33"/>
                  </a:cubicBezTo>
                  <a:cubicBezTo>
                    <a:pt x="113" y="35"/>
                    <a:pt x="113" y="50"/>
                    <a:pt x="105" y="44"/>
                  </a:cubicBezTo>
                  <a:cubicBezTo>
                    <a:pt x="108" y="43"/>
                    <a:pt x="106" y="40"/>
                    <a:pt x="109" y="39"/>
                  </a:cubicBezTo>
                  <a:cubicBezTo>
                    <a:pt x="107" y="38"/>
                    <a:pt x="105" y="37"/>
                    <a:pt x="103" y="38"/>
                  </a:cubicBezTo>
                  <a:cubicBezTo>
                    <a:pt x="106" y="25"/>
                    <a:pt x="120" y="33"/>
                    <a:pt x="128" y="31"/>
                  </a:cubicBezTo>
                  <a:cubicBezTo>
                    <a:pt x="132" y="36"/>
                    <a:pt x="133" y="41"/>
                    <a:pt x="127" y="45"/>
                  </a:cubicBezTo>
                  <a:close/>
                  <a:moveTo>
                    <a:pt x="132" y="31"/>
                  </a:moveTo>
                  <a:cubicBezTo>
                    <a:pt x="140" y="27"/>
                    <a:pt x="141" y="24"/>
                    <a:pt x="145" y="22"/>
                  </a:cubicBezTo>
                  <a:cubicBezTo>
                    <a:pt x="146" y="25"/>
                    <a:pt x="143" y="34"/>
                    <a:pt x="139" y="30"/>
                  </a:cubicBezTo>
                  <a:cubicBezTo>
                    <a:pt x="134" y="34"/>
                    <a:pt x="139" y="39"/>
                    <a:pt x="136" y="43"/>
                  </a:cubicBezTo>
                  <a:cubicBezTo>
                    <a:pt x="133" y="39"/>
                    <a:pt x="135" y="35"/>
                    <a:pt x="132" y="31"/>
                  </a:cubicBezTo>
                  <a:close/>
                  <a:moveTo>
                    <a:pt x="155" y="26"/>
                  </a:moveTo>
                  <a:cubicBezTo>
                    <a:pt x="161" y="26"/>
                    <a:pt x="164" y="21"/>
                    <a:pt x="171" y="23"/>
                  </a:cubicBezTo>
                  <a:cubicBezTo>
                    <a:pt x="172" y="26"/>
                    <a:pt x="172" y="33"/>
                    <a:pt x="168" y="33"/>
                  </a:cubicBezTo>
                  <a:cubicBezTo>
                    <a:pt x="164" y="30"/>
                    <a:pt x="170" y="28"/>
                    <a:pt x="168" y="26"/>
                  </a:cubicBezTo>
                  <a:cubicBezTo>
                    <a:pt x="167" y="25"/>
                    <a:pt x="166" y="25"/>
                    <a:pt x="165" y="24"/>
                  </a:cubicBezTo>
                  <a:cubicBezTo>
                    <a:pt x="162" y="28"/>
                    <a:pt x="162" y="31"/>
                    <a:pt x="158" y="35"/>
                  </a:cubicBezTo>
                  <a:cubicBezTo>
                    <a:pt x="154" y="31"/>
                    <a:pt x="159" y="29"/>
                    <a:pt x="155" y="26"/>
                  </a:cubicBezTo>
                  <a:close/>
                  <a:moveTo>
                    <a:pt x="149" y="42"/>
                  </a:moveTo>
                  <a:cubicBezTo>
                    <a:pt x="148" y="39"/>
                    <a:pt x="151" y="38"/>
                    <a:pt x="148" y="35"/>
                  </a:cubicBezTo>
                  <a:cubicBezTo>
                    <a:pt x="150" y="34"/>
                    <a:pt x="152" y="35"/>
                    <a:pt x="154" y="33"/>
                  </a:cubicBezTo>
                  <a:cubicBezTo>
                    <a:pt x="157" y="36"/>
                    <a:pt x="153" y="39"/>
                    <a:pt x="149" y="42"/>
                  </a:cubicBezTo>
                  <a:close/>
                  <a:moveTo>
                    <a:pt x="134" y="63"/>
                  </a:moveTo>
                  <a:cubicBezTo>
                    <a:pt x="137" y="68"/>
                    <a:pt x="128" y="66"/>
                    <a:pt x="130" y="70"/>
                  </a:cubicBezTo>
                  <a:cubicBezTo>
                    <a:pt x="126" y="67"/>
                    <a:pt x="126" y="57"/>
                    <a:pt x="127" y="52"/>
                  </a:cubicBezTo>
                  <a:cubicBezTo>
                    <a:pt x="134" y="49"/>
                    <a:pt x="143" y="49"/>
                    <a:pt x="143" y="40"/>
                  </a:cubicBezTo>
                  <a:cubicBezTo>
                    <a:pt x="149" y="41"/>
                    <a:pt x="144" y="47"/>
                    <a:pt x="145" y="50"/>
                  </a:cubicBezTo>
                  <a:cubicBezTo>
                    <a:pt x="138" y="46"/>
                    <a:pt x="123" y="64"/>
                    <a:pt x="134" y="63"/>
                  </a:cubicBezTo>
                  <a:close/>
                  <a:moveTo>
                    <a:pt x="170" y="42"/>
                  </a:moveTo>
                  <a:cubicBezTo>
                    <a:pt x="168" y="40"/>
                    <a:pt x="164" y="38"/>
                    <a:pt x="160" y="41"/>
                  </a:cubicBezTo>
                  <a:cubicBezTo>
                    <a:pt x="158" y="33"/>
                    <a:pt x="172" y="39"/>
                    <a:pt x="174" y="29"/>
                  </a:cubicBezTo>
                  <a:cubicBezTo>
                    <a:pt x="174" y="33"/>
                    <a:pt x="175" y="37"/>
                    <a:pt x="180" y="32"/>
                  </a:cubicBezTo>
                  <a:cubicBezTo>
                    <a:pt x="186" y="42"/>
                    <a:pt x="170" y="33"/>
                    <a:pt x="170" y="42"/>
                  </a:cubicBezTo>
                  <a:close/>
                  <a:moveTo>
                    <a:pt x="189" y="32"/>
                  </a:moveTo>
                  <a:cubicBezTo>
                    <a:pt x="190" y="35"/>
                    <a:pt x="189" y="39"/>
                    <a:pt x="185" y="39"/>
                  </a:cubicBezTo>
                  <a:cubicBezTo>
                    <a:pt x="184" y="36"/>
                    <a:pt x="186" y="32"/>
                    <a:pt x="189" y="32"/>
                  </a:cubicBezTo>
                  <a:close/>
                  <a:moveTo>
                    <a:pt x="159" y="58"/>
                  </a:moveTo>
                  <a:cubicBezTo>
                    <a:pt x="164" y="58"/>
                    <a:pt x="165" y="48"/>
                    <a:pt x="170" y="54"/>
                  </a:cubicBezTo>
                  <a:cubicBezTo>
                    <a:pt x="165" y="53"/>
                    <a:pt x="164" y="65"/>
                    <a:pt x="159" y="58"/>
                  </a:cubicBezTo>
                  <a:close/>
                  <a:moveTo>
                    <a:pt x="173" y="58"/>
                  </a:moveTo>
                  <a:cubicBezTo>
                    <a:pt x="171" y="55"/>
                    <a:pt x="177" y="53"/>
                    <a:pt x="172" y="49"/>
                  </a:cubicBezTo>
                  <a:cubicBezTo>
                    <a:pt x="174" y="48"/>
                    <a:pt x="175" y="47"/>
                    <a:pt x="174" y="46"/>
                  </a:cubicBezTo>
                  <a:cubicBezTo>
                    <a:pt x="176" y="45"/>
                    <a:pt x="176" y="46"/>
                    <a:pt x="175" y="47"/>
                  </a:cubicBezTo>
                  <a:cubicBezTo>
                    <a:pt x="177" y="49"/>
                    <a:pt x="178" y="49"/>
                    <a:pt x="180" y="48"/>
                  </a:cubicBezTo>
                  <a:cubicBezTo>
                    <a:pt x="181" y="50"/>
                    <a:pt x="179" y="50"/>
                    <a:pt x="179" y="49"/>
                  </a:cubicBezTo>
                  <a:cubicBezTo>
                    <a:pt x="174" y="52"/>
                    <a:pt x="178" y="55"/>
                    <a:pt x="173" y="58"/>
                  </a:cubicBezTo>
                  <a:close/>
                  <a:moveTo>
                    <a:pt x="194" y="38"/>
                  </a:moveTo>
                  <a:cubicBezTo>
                    <a:pt x="197" y="42"/>
                    <a:pt x="189" y="43"/>
                    <a:pt x="196" y="45"/>
                  </a:cubicBezTo>
                  <a:cubicBezTo>
                    <a:pt x="193" y="47"/>
                    <a:pt x="192" y="48"/>
                    <a:pt x="194" y="50"/>
                  </a:cubicBezTo>
                  <a:cubicBezTo>
                    <a:pt x="188" y="49"/>
                    <a:pt x="190" y="41"/>
                    <a:pt x="194" y="38"/>
                  </a:cubicBezTo>
                  <a:close/>
                  <a:moveTo>
                    <a:pt x="182" y="60"/>
                  </a:moveTo>
                  <a:cubicBezTo>
                    <a:pt x="180" y="58"/>
                    <a:pt x="181" y="57"/>
                    <a:pt x="180" y="56"/>
                  </a:cubicBezTo>
                  <a:cubicBezTo>
                    <a:pt x="183" y="54"/>
                    <a:pt x="187" y="53"/>
                    <a:pt x="189" y="56"/>
                  </a:cubicBezTo>
                  <a:cubicBezTo>
                    <a:pt x="187" y="59"/>
                    <a:pt x="185" y="56"/>
                    <a:pt x="182" y="60"/>
                  </a:cubicBezTo>
                  <a:close/>
                  <a:moveTo>
                    <a:pt x="201" y="43"/>
                  </a:moveTo>
                  <a:cubicBezTo>
                    <a:pt x="203" y="39"/>
                    <a:pt x="207" y="38"/>
                    <a:pt x="211" y="35"/>
                  </a:cubicBezTo>
                  <a:cubicBezTo>
                    <a:pt x="214" y="42"/>
                    <a:pt x="205" y="42"/>
                    <a:pt x="201" y="43"/>
                  </a:cubicBezTo>
                  <a:close/>
                  <a:moveTo>
                    <a:pt x="197" y="55"/>
                  </a:moveTo>
                  <a:cubicBezTo>
                    <a:pt x="198" y="57"/>
                    <a:pt x="197" y="58"/>
                    <a:pt x="198" y="60"/>
                  </a:cubicBezTo>
                  <a:cubicBezTo>
                    <a:pt x="196" y="61"/>
                    <a:pt x="194" y="58"/>
                    <a:pt x="192" y="61"/>
                  </a:cubicBezTo>
                  <a:cubicBezTo>
                    <a:pt x="190" y="58"/>
                    <a:pt x="194" y="55"/>
                    <a:pt x="197" y="55"/>
                  </a:cubicBezTo>
                  <a:close/>
                  <a:moveTo>
                    <a:pt x="184" y="72"/>
                  </a:moveTo>
                  <a:cubicBezTo>
                    <a:pt x="182" y="70"/>
                    <a:pt x="181" y="68"/>
                    <a:pt x="183" y="66"/>
                  </a:cubicBezTo>
                  <a:cubicBezTo>
                    <a:pt x="188" y="63"/>
                    <a:pt x="191" y="70"/>
                    <a:pt x="196" y="65"/>
                  </a:cubicBezTo>
                  <a:cubicBezTo>
                    <a:pt x="198" y="73"/>
                    <a:pt x="190" y="69"/>
                    <a:pt x="184" y="72"/>
                  </a:cubicBezTo>
                  <a:close/>
                  <a:moveTo>
                    <a:pt x="214" y="36"/>
                  </a:moveTo>
                  <a:cubicBezTo>
                    <a:pt x="216" y="36"/>
                    <a:pt x="218" y="38"/>
                    <a:pt x="217" y="36"/>
                  </a:cubicBezTo>
                  <a:cubicBezTo>
                    <a:pt x="221" y="40"/>
                    <a:pt x="224" y="38"/>
                    <a:pt x="229" y="37"/>
                  </a:cubicBezTo>
                  <a:cubicBezTo>
                    <a:pt x="231" y="43"/>
                    <a:pt x="214" y="41"/>
                    <a:pt x="214" y="36"/>
                  </a:cubicBezTo>
                  <a:close/>
                  <a:moveTo>
                    <a:pt x="225" y="57"/>
                  </a:moveTo>
                  <a:cubicBezTo>
                    <a:pt x="223" y="59"/>
                    <a:pt x="226" y="61"/>
                    <a:pt x="222" y="63"/>
                  </a:cubicBezTo>
                  <a:cubicBezTo>
                    <a:pt x="220" y="61"/>
                    <a:pt x="217" y="62"/>
                    <a:pt x="215" y="59"/>
                  </a:cubicBezTo>
                  <a:cubicBezTo>
                    <a:pt x="218" y="57"/>
                    <a:pt x="214" y="55"/>
                    <a:pt x="218" y="53"/>
                  </a:cubicBezTo>
                  <a:cubicBezTo>
                    <a:pt x="222" y="56"/>
                    <a:pt x="227" y="55"/>
                    <a:pt x="232" y="59"/>
                  </a:cubicBezTo>
                  <a:cubicBezTo>
                    <a:pt x="228" y="61"/>
                    <a:pt x="229" y="58"/>
                    <a:pt x="225" y="57"/>
                  </a:cubicBezTo>
                  <a:close/>
                  <a:moveTo>
                    <a:pt x="224" y="72"/>
                  </a:moveTo>
                  <a:cubicBezTo>
                    <a:pt x="223" y="67"/>
                    <a:pt x="222" y="72"/>
                    <a:pt x="218" y="73"/>
                  </a:cubicBezTo>
                  <a:cubicBezTo>
                    <a:pt x="219" y="67"/>
                    <a:pt x="224" y="66"/>
                    <a:pt x="228" y="63"/>
                  </a:cubicBezTo>
                  <a:cubicBezTo>
                    <a:pt x="229" y="65"/>
                    <a:pt x="228" y="68"/>
                    <a:pt x="227" y="66"/>
                  </a:cubicBezTo>
                  <a:cubicBezTo>
                    <a:pt x="224" y="68"/>
                    <a:pt x="228" y="70"/>
                    <a:pt x="224" y="72"/>
                  </a:cubicBezTo>
                  <a:close/>
                  <a:moveTo>
                    <a:pt x="241" y="73"/>
                  </a:moveTo>
                  <a:cubicBezTo>
                    <a:pt x="240" y="72"/>
                    <a:pt x="242" y="72"/>
                    <a:pt x="242" y="72"/>
                  </a:cubicBezTo>
                  <a:cubicBezTo>
                    <a:pt x="245" y="71"/>
                    <a:pt x="241" y="68"/>
                    <a:pt x="243" y="66"/>
                  </a:cubicBezTo>
                  <a:cubicBezTo>
                    <a:pt x="241" y="65"/>
                    <a:pt x="241" y="68"/>
                    <a:pt x="242" y="69"/>
                  </a:cubicBezTo>
                  <a:cubicBezTo>
                    <a:pt x="239" y="70"/>
                    <a:pt x="239" y="62"/>
                    <a:pt x="242" y="60"/>
                  </a:cubicBezTo>
                  <a:cubicBezTo>
                    <a:pt x="242" y="65"/>
                    <a:pt x="242" y="65"/>
                    <a:pt x="246" y="71"/>
                  </a:cubicBezTo>
                  <a:cubicBezTo>
                    <a:pt x="244" y="73"/>
                    <a:pt x="243" y="72"/>
                    <a:pt x="241" y="73"/>
                  </a:cubicBezTo>
                  <a:close/>
                  <a:moveTo>
                    <a:pt x="251" y="78"/>
                  </a:moveTo>
                  <a:cubicBezTo>
                    <a:pt x="251" y="73"/>
                    <a:pt x="256" y="72"/>
                    <a:pt x="255" y="68"/>
                  </a:cubicBezTo>
                  <a:cubicBezTo>
                    <a:pt x="257" y="68"/>
                    <a:pt x="258" y="76"/>
                    <a:pt x="257" y="79"/>
                  </a:cubicBezTo>
                  <a:cubicBezTo>
                    <a:pt x="254" y="73"/>
                    <a:pt x="255" y="74"/>
                    <a:pt x="251" y="78"/>
                  </a:cubicBezTo>
                  <a:close/>
                  <a:moveTo>
                    <a:pt x="354" y="12"/>
                  </a:moveTo>
                  <a:cubicBezTo>
                    <a:pt x="355" y="11"/>
                    <a:pt x="356" y="13"/>
                    <a:pt x="357" y="13"/>
                  </a:cubicBezTo>
                  <a:cubicBezTo>
                    <a:pt x="359" y="12"/>
                    <a:pt x="358" y="10"/>
                    <a:pt x="361" y="9"/>
                  </a:cubicBezTo>
                  <a:cubicBezTo>
                    <a:pt x="361" y="10"/>
                    <a:pt x="362" y="11"/>
                    <a:pt x="363" y="12"/>
                  </a:cubicBezTo>
                  <a:cubicBezTo>
                    <a:pt x="360" y="13"/>
                    <a:pt x="357" y="15"/>
                    <a:pt x="354" y="12"/>
                  </a:cubicBezTo>
                  <a:close/>
                  <a:moveTo>
                    <a:pt x="716" y="72"/>
                  </a:moveTo>
                  <a:cubicBezTo>
                    <a:pt x="717" y="79"/>
                    <a:pt x="704" y="74"/>
                    <a:pt x="698" y="77"/>
                  </a:cubicBezTo>
                  <a:cubicBezTo>
                    <a:pt x="697" y="72"/>
                    <a:pt x="708" y="74"/>
                    <a:pt x="704" y="69"/>
                  </a:cubicBezTo>
                  <a:cubicBezTo>
                    <a:pt x="707" y="71"/>
                    <a:pt x="711" y="68"/>
                    <a:pt x="714" y="65"/>
                  </a:cubicBezTo>
                  <a:cubicBezTo>
                    <a:pt x="714" y="71"/>
                    <a:pt x="706" y="74"/>
                    <a:pt x="702" y="75"/>
                  </a:cubicBezTo>
                  <a:cubicBezTo>
                    <a:pt x="706" y="77"/>
                    <a:pt x="711" y="73"/>
                    <a:pt x="716" y="72"/>
                  </a:cubicBezTo>
                  <a:close/>
                  <a:moveTo>
                    <a:pt x="717" y="62"/>
                  </a:moveTo>
                  <a:cubicBezTo>
                    <a:pt x="718" y="66"/>
                    <a:pt x="708" y="63"/>
                    <a:pt x="710" y="59"/>
                  </a:cubicBezTo>
                  <a:cubicBezTo>
                    <a:pt x="717" y="63"/>
                    <a:pt x="711" y="54"/>
                    <a:pt x="716" y="51"/>
                  </a:cubicBezTo>
                  <a:cubicBezTo>
                    <a:pt x="722" y="56"/>
                    <a:pt x="711" y="60"/>
                    <a:pt x="717" y="62"/>
                  </a:cubicBezTo>
                  <a:close/>
                  <a:moveTo>
                    <a:pt x="712" y="39"/>
                  </a:moveTo>
                  <a:cubicBezTo>
                    <a:pt x="714" y="43"/>
                    <a:pt x="714" y="33"/>
                    <a:pt x="717" y="39"/>
                  </a:cubicBezTo>
                  <a:cubicBezTo>
                    <a:pt x="712" y="44"/>
                    <a:pt x="711" y="46"/>
                    <a:pt x="706" y="43"/>
                  </a:cubicBezTo>
                  <a:cubicBezTo>
                    <a:pt x="713" y="44"/>
                    <a:pt x="708" y="28"/>
                    <a:pt x="712" y="39"/>
                  </a:cubicBezTo>
                  <a:close/>
                  <a:moveTo>
                    <a:pt x="721" y="30"/>
                  </a:moveTo>
                  <a:cubicBezTo>
                    <a:pt x="717" y="32"/>
                    <a:pt x="712" y="33"/>
                    <a:pt x="708" y="32"/>
                  </a:cubicBezTo>
                  <a:cubicBezTo>
                    <a:pt x="709" y="28"/>
                    <a:pt x="716" y="17"/>
                    <a:pt x="720" y="10"/>
                  </a:cubicBezTo>
                  <a:cubicBezTo>
                    <a:pt x="722" y="17"/>
                    <a:pt x="720" y="21"/>
                    <a:pt x="721" y="30"/>
                  </a:cubicBezTo>
                  <a:close/>
                  <a:moveTo>
                    <a:pt x="716" y="13"/>
                  </a:moveTo>
                  <a:cubicBezTo>
                    <a:pt x="714" y="14"/>
                    <a:pt x="713" y="15"/>
                    <a:pt x="711" y="17"/>
                  </a:cubicBezTo>
                  <a:cubicBezTo>
                    <a:pt x="709" y="11"/>
                    <a:pt x="706" y="17"/>
                    <a:pt x="704" y="13"/>
                  </a:cubicBezTo>
                  <a:cubicBezTo>
                    <a:pt x="708" y="13"/>
                    <a:pt x="713" y="8"/>
                    <a:pt x="716" y="13"/>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rgbClr val="5F7797"/>
                </a:solidFill>
                <a:cs typeface="+mn-ea"/>
                <a:sym typeface="+mn-lt"/>
              </a:endParaRPr>
            </a:p>
          </p:txBody>
        </p:sp>
        <p:sp>
          <p:nvSpPr>
            <p:cNvPr id="9" name="Freeform 548"/>
            <p:cNvSpPr>
              <a:spLocks noEditPoints="1"/>
            </p:cNvSpPr>
            <p:nvPr/>
          </p:nvSpPr>
          <p:spPr bwMode="auto">
            <a:xfrm rot="16200000" flipV="1">
              <a:off x="5717132" y="5425679"/>
              <a:ext cx="757737" cy="27720"/>
            </a:xfrm>
            <a:custGeom>
              <a:avLst/>
              <a:gdLst>
                <a:gd name="T0" fmla="*/ 480 w 748"/>
                <a:gd name="T1" fmla="*/ 13 h 95"/>
                <a:gd name="T2" fmla="*/ 427 w 748"/>
                <a:gd name="T3" fmla="*/ 8 h 95"/>
                <a:gd name="T4" fmla="*/ 366 w 748"/>
                <a:gd name="T5" fmla="*/ 13 h 95"/>
                <a:gd name="T6" fmla="*/ 311 w 748"/>
                <a:gd name="T7" fmla="*/ 15 h 95"/>
                <a:gd name="T8" fmla="*/ 289 w 748"/>
                <a:gd name="T9" fmla="*/ 1 h 95"/>
                <a:gd name="T10" fmla="*/ 234 w 748"/>
                <a:gd name="T11" fmla="*/ 11 h 95"/>
                <a:gd name="T12" fmla="*/ 205 w 748"/>
                <a:gd name="T13" fmla="*/ 13 h 95"/>
                <a:gd name="T14" fmla="*/ 152 w 748"/>
                <a:gd name="T15" fmla="*/ 18 h 95"/>
                <a:gd name="T16" fmla="*/ 142 w 748"/>
                <a:gd name="T17" fmla="*/ 18 h 95"/>
                <a:gd name="T18" fmla="*/ 126 w 748"/>
                <a:gd name="T19" fmla="*/ 20 h 95"/>
                <a:gd name="T20" fmla="*/ 107 w 748"/>
                <a:gd name="T21" fmla="*/ 1 h 95"/>
                <a:gd name="T22" fmla="*/ 64 w 748"/>
                <a:gd name="T23" fmla="*/ 20 h 95"/>
                <a:gd name="T24" fmla="*/ 17 w 748"/>
                <a:gd name="T25" fmla="*/ 64 h 95"/>
                <a:gd name="T26" fmla="*/ 71 w 748"/>
                <a:gd name="T27" fmla="*/ 69 h 95"/>
                <a:gd name="T28" fmla="*/ 101 w 748"/>
                <a:gd name="T29" fmla="*/ 51 h 95"/>
                <a:gd name="T30" fmla="*/ 90 w 748"/>
                <a:gd name="T31" fmla="*/ 67 h 95"/>
                <a:gd name="T32" fmla="*/ 112 w 748"/>
                <a:gd name="T33" fmla="*/ 63 h 95"/>
                <a:gd name="T34" fmla="*/ 140 w 748"/>
                <a:gd name="T35" fmla="*/ 69 h 95"/>
                <a:gd name="T36" fmla="*/ 151 w 748"/>
                <a:gd name="T37" fmla="*/ 51 h 95"/>
                <a:gd name="T38" fmla="*/ 167 w 748"/>
                <a:gd name="T39" fmla="*/ 62 h 95"/>
                <a:gd name="T40" fmla="*/ 213 w 748"/>
                <a:gd name="T41" fmla="*/ 61 h 95"/>
                <a:gd name="T42" fmla="*/ 244 w 748"/>
                <a:gd name="T43" fmla="*/ 84 h 95"/>
                <a:gd name="T44" fmla="*/ 306 w 748"/>
                <a:gd name="T45" fmla="*/ 77 h 95"/>
                <a:gd name="T46" fmla="*/ 364 w 748"/>
                <a:gd name="T47" fmla="*/ 85 h 95"/>
                <a:gd name="T48" fmla="*/ 566 w 748"/>
                <a:gd name="T49" fmla="*/ 89 h 95"/>
                <a:gd name="T50" fmla="*/ 675 w 748"/>
                <a:gd name="T51" fmla="*/ 85 h 95"/>
                <a:gd name="T52" fmla="*/ 744 w 748"/>
                <a:gd name="T53" fmla="*/ 58 h 95"/>
                <a:gd name="T54" fmla="*/ 725 w 748"/>
                <a:gd name="T55" fmla="*/ 56 h 95"/>
                <a:gd name="T56" fmla="*/ 733 w 748"/>
                <a:gd name="T57" fmla="*/ 32 h 95"/>
                <a:gd name="T58" fmla="*/ 725 w 748"/>
                <a:gd name="T59" fmla="*/ 7 h 95"/>
                <a:gd name="T60" fmla="*/ 672 w 748"/>
                <a:gd name="T61" fmla="*/ 9 h 95"/>
                <a:gd name="T62" fmla="*/ 642 w 748"/>
                <a:gd name="T63" fmla="*/ 9 h 95"/>
                <a:gd name="T64" fmla="*/ 604 w 748"/>
                <a:gd name="T65" fmla="*/ 6 h 95"/>
                <a:gd name="T66" fmla="*/ 227 w 748"/>
                <a:gd name="T67" fmla="*/ 28 h 95"/>
                <a:gd name="T68" fmla="*/ 201 w 748"/>
                <a:gd name="T69" fmla="*/ 36 h 95"/>
                <a:gd name="T70" fmla="*/ 220 w 748"/>
                <a:gd name="T71" fmla="*/ 21 h 95"/>
                <a:gd name="T72" fmla="*/ 196 w 748"/>
                <a:gd name="T73" fmla="*/ 25 h 95"/>
                <a:gd name="T74" fmla="*/ 184 w 748"/>
                <a:gd name="T75" fmla="*/ 11 h 95"/>
                <a:gd name="T76" fmla="*/ 79 w 748"/>
                <a:gd name="T77" fmla="*/ 39 h 95"/>
                <a:gd name="T78" fmla="*/ 54 w 748"/>
                <a:gd name="T79" fmla="*/ 40 h 95"/>
                <a:gd name="T80" fmla="*/ 71 w 748"/>
                <a:gd name="T81" fmla="*/ 38 h 95"/>
                <a:gd name="T82" fmla="*/ 79 w 748"/>
                <a:gd name="T83" fmla="*/ 44 h 95"/>
                <a:gd name="T84" fmla="*/ 60 w 748"/>
                <a:gd name="T85" fmla="*/ 68 h 95"/>
                <a:gd name="T86" fmla="*/ 95 w 748"/>
                <a:gd name="T87" fmla="*/ 48 h 95"/>
                <a:gd name="T88" fmla="*/ 115 w 748"/>
                <a:gd name="T89" fmla="*/ 39 h 95"/>
                <a:gd name="T90" fmla="*/ 132 w 748"/>
                <a:gd name="T91" fmla="*/ 31 h 95"/>
                <a:gd name="T92" fmla="*/ 168 w 748"/>
                <a:gd name="T93" fmla="*/ 26 h 95"/>
                <a:gd name="T94" fmla="*/ 134 w 748"/>
                <a:gd name="T95" fmla="*/ 63 h 95"/>
                <a:gd name="T96" fmla="*/ 174 w 748"/>
                <a:gd name="T97" fmla="*/ 29 h 95"/>
                <a:gd name="T98" fmla="*/ 159 w 748"/>
                <a:gd name="T99" fmla="*/ 58 h 95"/>
                <a:gd name="T100" fmla="*/ 194 w 748"/>
                <a:gd name="T101" fmla="*/ 38 h 95"/>
                <a:gd name="T102" fmla="*/ 201 w 748"/>
                <a:gd name="T103" fmla="*/ 43 h 95"/>
                <a:gd name="T104" fmla="*/ 183 w 748"/>
                <a:gd name="T105" fmla="*/ 66 h 95"/>
                <a:gd name="T106" fmla="*/ 222 w 748"/>
                <a:gd name="T107" fmla="*/ 63 h 95"/>
                <a:gd name="T108" fmla="*/ 227 w 748"/>
                <a:gd name="T109" fmla="*/ 66 h 95"/>
                <a:gd name="T110" fmla="*/ 241 w 748"/>
                <a:gd name="T111" fmla="*/ 73 h 95"/>
                <a:gd name="T112" fmla="*/ 363 w 748"/>
                <a:gd name="T113" fmla="*/ 12 h 95"/>
                <a:gd name="T114" fmla="*/ 717 w 748"/>
                <a:gd name="T115" fmla="*/ 62 h 95"/>
                <a:gd name="T116" fmla="*/ 721 w 748"/>
                <a:gd name="T117" fmla="*/ 3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48" h="95">
                  <a:moveTo>
                    <a:pt x="559" y="11"/>
                  </a:moveTo>
                  <a:cubicBezTo>
                    <a:pt x="559" y="7"/>
                    <a:pt x="557" y="9"/>
                    <a:pt x="557" y="5"/>
                  </a:cubicBezTo>
                  <a:cubicBezTo>
                    <a:pt x="546" y="13"/>
                    <a:pt x="543" y="8"/>
                    <a:pt x="534" y="8"/>
                  </a:cubicBezTo>
                  <a:cubicBezTo>
                    <a:pt x="537" y="7"/>
                    <a:pt x="541" y="7"/>
                    <a:pt x="539" y="3"/>
                  </a:cubicBezTo>
                  <a:cubicBezTo>
                    <a:pt x="529" y="8"/>
                    <a:pt x="508" y="10"/>
                    <a:pt x="498" y="11"/>
                  </a:cubicBezTo>
                  <a:cubicBezTo>
                    <a:pt x="499" y="11"/>
                    <a:pt x="499" y="9"/>
                    <a:pt x="498" y="8"/>
                  </a:cubicBezTo>
                  <a:cubicBezTo>
                    <a:pt x="491" y="10"/>
                    <a:pt x="491" y="13"/>
                    <a:pt x="485" y="9"/>
                  </a:cubicBezTo>
                  <a:cubicBezTo>
                    <a:pt x="483" y="14"/>
                    <a:pt x="481" y="8"/>
                    <a:pt x="480" y="13"/>
                  </a:cubicBezTo>
                  <a:cubicBezTo>
                    <a:pt x="478" y="10"/>
                    <a:pt x="476" y="12"/>
                    <a:pt x="476" y="9"/>
                  </a:cubicBezTo>
                  <a:cubicBezTo>
                    <a:pt x="473" y="9"/>
                    <a:pt x="470" y="11"/>
                    <a:pt x="467" y="8"/>
                  </a:cubicBezTo>
                  <a:cubicBezTo>
                    <a:pt x="463" y="10"/>
                    <a:pt x="469" y="13"/>
                    <a:pt x="465" y="15"/>
                  </a:cubicBezTo>
                  <a:cubicBezTo>
                    <a:pt x="464" y="14"/>
                    <a:pt x="463" y="13"/>
                    <a:pt x="462" y="13"/>
                  </a:cubicBezTo>
                  <a:cubicBezTo>
                    <a:pt x="463" y="12"/>
                    <a:pt x="464" y="10"/>
                    <a:pt x="462" y="9"/>
                  </a:cubicBezTo>
                  <a:cubicBezTo>
                    <a:pt x="461" y="10"/>
                    <a:pt x="459" y="11"/>
                    <a:pt x="458" y="12"/>
                  </a:cubicBezTo>
                  <a:cubicBezTo>
                    <a:pt x="445" y="2"/>
                    <a:pt x="432" y="14"/>
                    <a:pt x="426" y="14"/>
                  </a:cubicBezTo>
                  <a:cubicBezTo>
                    <a:pt x="422" y="9"/>
                    <a:pt x="428" y="10"/>
                    <a:pt x="427" y="8"/>
                  </a:cubicBezTo>
                  <a:cubicBezTo>
                    <a:pt x="420" y="9"/>
                    <a:pt x="412" y="6"/>
                    <a:pt x="410" y="14"/>
                  </a:cubicBezTo>
                  <a:cubicBezTo>
                    <a:pt x="405" y="6"/>
                    <a:pt x="404" y="18"/>
                    <a:pt x="401" y="13"/>
                  </a:cubicBezTo>
                  <a:cubicBezTo>
                    <a:pt x="400" y="11"/>
                    <a:pt x="406" y="9"/>
                    <a:pt x="402" y="7"/>
                  </a:cubicBezTo>
                  <a:cubicBezTo>
                    <a:pt x="397" y="8"/>
                    <a:pt x="397" y="14"/>
                    <a:pt x="392" y="11"/>
                  </a:cubicBezTo>
                  <a:cubicBezTo>
                    <a:pt x="393" y="10"/>
                    <a:pt x="394" y="9"/>
                    <a:pt x="392" y="7"/>
                  </a:cubicBezTo>
                  <a:cubicBezTo>
                    <a:pt x="386" y="13"/>
                    <a:pt x="381" y="11"/>
                    <a:pt x="375" y="13"/>
                  </a:cubicBezTo>
                  <a:cubicBezTo>
                    <a:pt x="376" y="13"/>
                    <a:pt x="376" y="7"/>
                    <a:pt x="374" y="9"/>
                  </a:cubicBezTo>
                  <a:cubicBezTo>
                    <a:pt x="375" y="12"/>
                    <a:pt x="368" y="13"/>
                    <a:pt x="366" y="13"/>
                  </a:cubicBezTo>
                  <a:cubicBezTo>
                    <a:pt x="370" y="11"/>
                    <a:pt x="369" y="8"/>
                    <a:pt x="370" y="5"/>
                  </a:cubicBezTo>
                  <a:cubicBezTo>
                    <a:pt x="365" y="4"/>
                    <a:pt x="369" y="8"/>
                    <a:pt x="365" y="10"/>
                  </a:cubicBezTo>
                  <a:cubicBezTo>
                    <a:pt x="361" y="4"/>
                    <a:pt x="353" y="5"/>
                    <a:pt x="350" y="11"/>
                  </a:cubicBezTo>
                  <a:cubicBezTo>
                    <a:pt x="346" y="10"/>
                    <a:pt x="340" y="11"/>
                    <a:pt x="338" y="8"/>
                  </a:cubicBezTo>
                  <a:cubicBezTo>
                    <a:pt x="336" y="8"/>
                    <a:pt x="326" y="14"/>
                    <a:pt x="322" y="8"/>
                  </a:cubicBezTo>
                  <a:cubicBezTo>
                    <a:pt x="318" y="9"/>
                    <a:pt x="321" y="12"/>
                    <a:pt x="319" y="14"/>
                  </a:cubicBezTo>
                  <a:cubicBezTo>
                    <a:pt x="317" y="11"/>
                    <a:pt x="315" y="8"/>
                    <a:pt x="315" y="6"/>
                  </a:cubicBezTo>
                  <a:cubicBezTo>
                    <a:pt x="310" y="8"/>
                    <a:pt x="314" y="12"/>
                    <a:pt x="311" y="15"/>
                  </a:cubicBezTo>
                  <a:cubicBezTo>
                    <a:pt x="309" y="12"/>
                    <a:pt x="301" y="15"/>
                    <a:pt x="302" y="11"/>
                  </a:cubicBezTo>
                  <a:cubicBezTo>
                    <a:pt x="304" y="12"/>
                    <a:pt x="311" y="14"/>
                    <a:pt x="310" y="8"/>
                  </a:cubicBezTo>
                  <a:cubicBezTo>
                    <a:pt x="305" y="11"/>
                    <a:pt x="302" y="7"/>
                    <a:pt x="298" y="7"/>
                  </a:cubicBezTo>
                  <a:cubicBezTo>
                    <a:pt x="298" y="11"/>
                    <a:pt x="299" y="8"/>
                    <a:pt x="302" y="9"/>
                  </a:cubicBezTo>
                  <a:cubicBezTo>
                    <a:pt x="298" y="10"/>
                    <a:pt x="297" y="14"/>
                    <a:pt x="295" y="13"/>
                  </a:cubicBezTo>
                  <a:cubicBezTo>
                    <a:pt x="292" y="11"/>
                    <a:pt x="295" y="6"/>
                    <a:pt x="292" y="8"/>
                  </a:cubicBezTo>
                  <a:cubicBezTo>
                    <a:pt x="294" y="10"/>
                    <a:pt x="287" y="15"/>
                    <a:pt x="286" y="13"/>
                  </a:cubicBezTo>
                  <a:cubicBezTo>
                    <a:pt x="284" y="8"/>
                    <a:pt x="293" y="5"/>
                    <a:pt x="289" y="1"/>
                  </a:cubicBezTo>
                  <a:cubicBezTo>
                    <a:pt x="285" y="11"/>
                    <a:pt x="272" y="11"/>
                    <a:pt x="263" y="11"/>
                  </a:cubicBezTo>
                  <a:cubicBezTo>
                    <a:pt x="263" y="8"/>
                    <a:pt x="264" y="2"/>
                    <a:pt x="260" y="4"/>
                  </a:cubicBezTo>
                  <a:cubicBezTo>
                    <a:pt x="258" y="8"/>
                    <a:pt x="261" y="7"/>
                    <a:pt x="260" y="9"/>
                  </a:cubicBezTo>
                  <a:cubicBezTo>
                    <a:pt x="257" y="10"/>
                    <a:pt x="256" y="12"/>
                    <a:pt x="253" y="6"/>
                  </a:cubicBezTo>
                  <a:cubicBezTo>
                    <a:pt x="251" y="7"/>
                    <a:pt x="252" y="9"/>
                    <a:pt x="250" y="10"/>
                  </a:cubicBezTo>
                  <a:cubicBezTo>
                    <a:pt x="245" y="1"/>
                    <a:pt x="245" y="12"/>
                    <a:pt x="243" y="10"/>
                  </a:cubicBezTo>
                  <a:cubicBezTo>
                    <a:pt x="238" y="7"/>
                    <a:pt x="247" y="6"/>
                    <a:pt x="242" y="3"/>
                  </a:cubicBezTo>
                  <a:cubicBezTo>
                    <a:pt x="237" y="7"/>
                    <a:pt x="240" y="10"/>
                    <a:pt x="234" y="11"/>
                  </a:cubicBezTo>
                  <a:cubicBezTo>
                    <a:pt x="234" y="8"/>
                    <a:pt x="232" y="6"/>
                    <a:pt x="230" y="6"/>
                  </a:cubicBezTo>
                  <a:cubicBezTo>
                    <a:pt x="229" y="8"/>
                    <a:pt x="227" y="11"/>
                    <a:pt x="226" y="5"/>
                  </a:cubicBezTo>
                  <a:cubicBezTo>
                    <a:pt x="220" y="7"/>
                    <a:pt x="230" y="10"/>
                    <a:pt x="224" y="12"/>
                  </a:cubicBezTo>
                  <a:cubicBezTo>
                    <a:pt x="223" y="11"/>
                    <a:pt x="222" y="10"/>
                    <a:pt x="220" y="10"/>
                  </a:cubicBezTo>
                  <a:cubicBezTo>
                    <a:pt x="223" y="8"/>
                    <a:pt x="223" y="6"/>
                    <a:pt x="221" y="4"/>
                  </a:cubicBezTo>
                  <a:cubicBezTo>
                    <a:pt x="214" y="5"/>
                    <a:pt x="221" y="17"/>
                    <a:pt x="213" y="12"/>
                  </a:cubicBezTo>
                  <a:cubicBezTo>
                    <a:pt x="219" y="11"/>
                    <a:pt x="214" y="9"/>
                    <a:pt x="216" y="4"/>
                  </a:cubicBezTo>
                  <a:cubicBezTo>
                    <a:pt x="212" y="5"/>
                    <a:pt x="207" y="9"/>
                    <a:pt x="205" y="13"/>
                  </a:cubicBezTo>
                  <a:cubicBezTo>
                    <a:pt x="202" y="10"/>
                    <a:pt x="204" y="7"/>
                    <a:pt x="201" y="5"/>
                  </a:cubicBezTo>
                  <a:cubicBezTo>
                    <a:pt x="194" y="9"/>
                    <a:pt x="192" y="14"/>
                    <a:pt x="188" y="12"/>
                  </a:cubicBezTo>
                  <a:cubicBezTo>
                    <a:pt x="191" y="10"/>
                    <a:pt x="183" y="7"/>
                    <a:pt x="188" y="6"/>
                  </a:cubicBezTo>
                  <a:cubicBezTo>
                    <a:pt x="189" y="7"/>
                    <a:pt x="188" y="8"/>
                    <a:pt x="190" y="10"/>
                  </a:cubicBezTo>
                  <a:cubicBezTo>
                    <a:pt x="197" y="2"/>
                    <a:pt x="183" y="7"/>
                    <a:pt x="179" y="4"/>
                  </a:cubicBezTo>
                  <a:cubicBezTo>
                    <a:pt x="174" y="7"/>
                    <a:pt x="174" y="12"/>
                    <a:pt x="169" y="8"/>
                  </a:cubicBezTo>
                  <a:cubicBezTo>
                    <a:pt x="169" y="4"/>
                    <a:pt x="176" y="9"/>
                    <a:pt x="175" y="2"/>
                  </a:cubicBezTo>
                  <a:cubicBezTo>
                    <a:pt x="167" y="6"/>
                    <a:pt x="150" y="5"/>
                    <a:pt x="152" y="18"/>
                  </a:cubicBezTo>
                  <a:cubicBezTo>
                    <a:pt x="155" y="14"/>
                    <a:pt x="157" y="17"/>
                    <a:pt x="160" y="17"/>
                  </a:cubicBezTo>
                  <a:cubicBezTo>
                    <a:pt x="165" y="15"/>
                    <a:pt x="162" y="12"/>
                    <a:pt x="166" y="9"/>
                  </a:cubicBezTo>
                  <a:cubicBezTo>
                    <a:pt x="170" y="13"/>
                    <a:pt x="167" y="16"/>
                    <a:pt x="164" y="19"/>
                  </a:cubicBezTo>
                  <a:cubicBezTo>
                    <a:pt x="159" y="19"/>
                    <a:pt x="153" y="20"/>
                    <a:pt x="148" y="23"/>
                  </a:cubicBezTo>
                  <a:cubicBezTo>
                    <a:pt x="147" y="22"/>
                    <a:pt x="147" y="22"/>
                    <a:pt x="146" y="21"/>
                  </a:cubicBezTo>
                  <a:cubicBezTo>
                    <a:pt x="156" y="14"/>
                    <a:pt x="144" y="12"/>
                    <a:pt x="152" y="7"/>
                  </a:cubicBezTo>
                  <a:cubicBezTo>
                    <a:pt x="146" y="7"/>
                    <a:pt x="146" y="11"/>
                    <a:pt x="140" y="13"/>
                  </a:cubicBezTo>
                  <a:cubicBezTo>
                    <a:pt x="138" y="17"/>
                    <a:pt x="144" y="15"/>
                    <a:pt x="142" y="18"/>
                  </a:cubicBezTo>
                  <a:cubicBezTo>
                    <a:pt x="136" y="18"/>
                    <a:pt x="138" y="21"/>
                    <a:pt x="133" y="25"/>
                  </a:cubicBezTo>
                  <a:cubicBezTo>
                    <a:pt x="131" y="19"/>
                    <a:pt x="127" y="30"/>
                    <a:pt x="125" y="26"/>
                  </a:cubicBezTo>
                  <a:cubicBezTo>
                    <a:pt x="123" y="22"/>
                    <a:pt x="130" y="20"/>
                    <a:pt x="129" y="16"/>
                  </a:cubicBezTo>
                  <a:cubicBezTo>
                    <a:pt x="139" y="21"/>
                    <a:pt x="139" y="4"/>
                    <a:pt x="149" y="6"/>
                  </a:cubicBezTo>
                  <a:cubicBezTo>
                    <a:pt x="143" y="3"/>
                    <a:pt x="136" y="7"/>
                    <a:pt x="130" y="5"/>
                  </a:cubicBezTo>
                  <a:cubicBezTo>
                    <a:pt x="129" y="8"/>
                    <a:pt x="127" y="12"/>
                    <a:pt x="127" y="16"/>
                  </a:cubicBezTo>
                  <a:cubicBezTo>
                    <a:pt x="125" y="14"/>
                    <a:pt x="123" y="14"/>
                    <a:pt x="121" y="15"/>
                  </a:cubicBezTo>
                  <a:cubicBezTo>
                    <a:pt x="119" y="19"/>
                    <a:pt x="128" y="17"/>
                    <a:pt x="126" y="20"/>
                  </a:cubicBezTo>
                  <a:cubicBezTo>
                    <a:pt x="115" y="20"/>
                    <a:pt x="116" y="24"/>
                    <a:pt x="111" y="27"/>
                  </a:cubicBezTo>
                  <a:cubicBezTo>
                    <a:pt x="111" y="22"/>
                    <a:pt x="111" y="17"/>
                    <a:pt x="114" y="13"/>
                  </a:cubicBezTo>
                  <a:cubicBezTo>
                    <a:pt x="118" y="16"/>
                    <a:pt x="116" y="18"/>
                    <a:pt x="119" y="21"/>
                  </a:cubicBezTo>
                  <a:cubicBezTo>
                    <a:pt x="120" y="15"/>
                    <a:pt x="122" y="9"/>
                    <a:pt x="126" y="4"/>
                  </a:cubicBezTo>
                  <a:cubicBezTo>
                    <a:pt x="124" y="1"/>
                    <a:pt x="109" y="1"/>
                    <a:pt x="114" y="8"/>
                  </a:cubicBezTo>
                  <a:cubicBezTo>
                    <a:pt x="114" y="10"/>
                    <a:pt x="109" y="12"/>
                    <a:pt x="106" y="12"/>
                  </a:cubicBezTo>
                  <a:cubicBezTo>
                    <a:pt x="103" y="10"/>
                    <a:pt x="112" y="9"/>
                    <a:pt x="109" y="6"/>
                  </a:cubicBezTo>
                  <a:cubicBezTo>
                    <a:pt x="104" y="8"/>
                    <a:pt x="106" y="3"/>
                    <a:pt x="107" y="1"/>
                  </a:cubicBezTo>
                  <a:cubicBezTo>
                    <a:pt x="103" y="6"/>
                    <a:pt x="93" y="13"/>
                    <a:pt x="86" y="16"/>
                  </a:cubicBezTo>
                  <a:cubicBezTo>
                    <a:pt x="87" y="14"/>
                    <a:pt x="85" y="13"/>
                    <a:pt x="86" y="12"/>
                  </a:cubicBezTo>
                  <a:cubicBezTo>
                    <a:pt x="90" y="7"/>
                    <a:pt x="103" y="8"/>
                    <a:pt x="99" y="0"/>
                  </a:cubicBezTo>
                  <a:cubicBezTo>
                    <a:pt x="94" y="2"/>
                    <a:pt x="96" y="5"/>
                    <a:pt x="92" y="7"/>
                  </a:cubicBezTo>
                  <a:cubicBezTo>
                    <a:pt x="86" y="7"/>
                    <a:pt x="91" y="4"/>
                    <a:pt x="89" y="1"/>
                  </a:cubicBezTo>
                  <a:cubicBezTo>
                    <a:pt x="80" y="5"/>
                    <a:pt x="88" y="11"/>
                    <a:pt x="82" y="15"/>
                  </a:cubicBezTo>
                  <a:cubicBezTo>
                    <a:pt x="78" y="10"/>
                    <a:pt x="73" y="16"/>
                    <a:pt x="70" y="10"/>
                  </a:cubicBezTo>
                  <a:cubicBezTo>
                    <a:pt x="68" y="13"/>
                    <a:pt x="69" y="17"/>
                    <a:pt x="64" y="20"/>
                  </a:cubicBezTo>
                  <a:cubicBezTo>
                    <a:pt x="57" y="12"/>
                    <a:pt x="58" y="16"/>
                    <a:pt x="51" y="12"/>
                  </a:cubicBezTo>
                  <a:cubicBezTo>
                    <a:pt x="52" y="17"/>
                    <a:pt x="49" y="18"/>
                    <a:pt x="44" y="21"/>
                  </a:cubicBezTo>
                  <a:cubicBezTo>
                    <a:pt x="50" y="29"/>
                    <a:pt x="44" y="36"/>
                    <a:pt x="35" y="43"/>
                  </a:cubicBezTo>
                  <a:cubicBezTo>
                    <a:pt x="29" y="38"/>
                    <a:pt x="22" y="43"/>
                    <a:pt x="18" y="49"/>
                  </a:cubicBezTo>
                  <a:cubicBezTo>
                    <a:pt x="13" y="48"/>
                    <a:pt x="18" y="44"/>
                    <a:pt x="12" y="42"/>
                  </a:cubicBezTo>
                  <a:cubicBezTo>
                    <a:pt x="11" y="46"/>
                    <a:pt x="16" y="67"/>
                    <a:pt x="8" y="58"/>
                  </a:cubicBezTo>
                  <a:cubicBezTo>
                    <a:pt x="7" y="60"/>
                    <a:pt x="0" y="62"/>
                    <a:pt x="5" y="64"/>
                  </a:cubicBezTo>
                  <a:cubicBezTo>
                    <a:pt x="9" y="64"/>
                    <a:pt x="13" y="63"/>
                    <a:pt x="17" y="64"/>
                  </a:cubicBezTo>
                  <a:cubicBezTo>
                    <a:pt x="18" y="60"/>
                    <a:pt x="17" y="56"/>
                    <a:pt x="20" y="52"/>
                  </a:cubicBezTo>
                  <a:cubicBezTo>
                    <a:pt x="22" y="53"/>
                    <a:pt x="24" y="53"/>
                    <a:pt x="25" y="56"/>
                  </a:cubicBezTo>
                  <a:cubicBezTo>
                    <a:pt x="27" y="51"/>
                    <a:pt x="30" y="52"/>
                    <a:pt x="34" y="51"/>
                  </a:cubicBezTo>
                  <a:cubicBezTo>
                    <a:pt x="32" y="48"/>
                    <a:pt x="30" y="49"/>
                    <a:pt x="29" y="47"/>
                  </a:cubicBezTo>
                  <a:cubicBezTo>
                    <a:pt x="35" y="41"/>
                    <a:pt x="36" y="47"/>
                    <a:pt x="40" y="40"/>
                  </a:cubicBezTo>
                  <a:cubicBezTo>
                    <a:pt x="43" y="44"/>
                    <a:pt x="49" y="46"/>
                    <a:pt x="56" y="46"/>
                  </a:cubicBezTo>
                  <a:cubicBezTo>
                    <a:pt x="46" y="53"/>
                    <a:pt x="60" y="57"/>
                    <a:pt x="51" y="64"/>
                  </a:cubicBezTo>
                  <a:cubicBezTo>
                    <a:pt x="57" y="73"/>
                    <a:pt x="65" y="66"/>
                    <a:pt x="71" y="69"/>
                  </a:cubicBezTo>
                  <a:cubicBezTo>
                    <a:pt x="69" y="66"/>
                    <a:pt x="67" y="67"/>
                    <a:pt x="65" y="63"/>
                  </a:cubicBezTo>
                  <a:cubicBezTo>
                    <a:pt x="66" y="61"/>
                    <a:pt x="66" y="59"/>
                    <a:pt x="68" y="58"/>
                  </a:cubicBezTo>
                  <a:cubicBezTo>
                    <a:pt x="70" y="60"/>
                    <a:pt x="69" y="62"/>
                    <a:pt x="71" y="63"/>
                  </a:cubicBezTo>
                  <a:cubicBezTo>
                    <a:pt x="72" y="64"/>
                    <a:pt x="78" y="62"/>
                    <a:pt x="76" y="59"/>
                  </a:cubicBezTo>
                  <a:cubicBezTo>
                    <a:pt x="75" y="59"/>
                    <a:pt x="81" y="47"/>
                    <a:pt x="86" y="46"/>
                  </a:cubicBezTo>
                  <a:cubicBezTo>
                    <a:pt x="84" y="48"/>
                    <a:pt x="83" y="50"/>
                    <a:pt x="83" y="52"/>
                  </a:cubicBezTo>
                  <a:cubicBezTo>
                    <a:pt x="86" y="51"/>
                    <a:pt x="92" y="50"/>
                    <a:pt x="91" y="55"/>
                  </a:cubicBezTo>
                  <a:cubicBezTo>
                    <a:pt x="94" y="52"/>
                    <a:pt x="98" y="50"/>
                    <a:pt x="101" y="51"/>
                  </a:cubicBezTo>
                  <a:cubicBezTo>
                    <a:pt x="101" y="52"/>
                    <a:pt x="102" y="53"/>
                    <a:pt x="101" y="54"/>
                  </a:cubicBezTo>
                  <a:cubicBezTo>
                    <a:pt x="96" y="55"/>
                    <a:pt x="91" y="54"/>
                    <a:pt x="85" y="59"/>
                  </a:cubicBezTo>
                  <a:cubicBezTo>
                    <a:pt x="85" y="58"/>
                    <a:pt x="85" y="53"/>
                    <a:pt x="82" y="55"/>
                  </a:cubicBezTo>
                  <a:cubicBezTo>
                    <a:pt x="85" y="62"/>
                    <a:pt x="73" y="61"/>
                    <a:pt x="75" y="69"/>
                  </a:cubicBezTo>
                  <a:cubicBezTo>
                    <a:pt x="79" y="65"/>
                    <a:pt x="82" y="74"/>
                    <a:pt x="86" y="69"/>
                  </a:cubicBezTo>
                  <a:cubicBezTo>
                    <a:pt x="90" y="67"/>
                    <a:pt x="84" y="64"/>
                    <a:pt x="86" y="62"/>
                  </a:cubicBezTo>
                  <a:cubicBezTo>
                    <a:pt x="88" y="61"/>
                    <a:pt x="89" y="60"/>
                    <a:pt x="90" y="61"/>
                  </a:cubicBezTo>
                  <a:cubicBezTo>
                    <a:pt x="93" y="63"/>
                    <a:pt x="88" y="65"/>
                    <a:pt x="90" y="67"/>
                  </a:cubicBezTo>
                  <a:cubicBezTo>
                    <a:pt x="92" y="66"/>
                    <a:pt x="93" y="70"/>
                    <a:pt x="96" y="65"/>
                  </a:cubicBezTo>
                  <a:cubicBezTo>
                    <a:pt x="94" y="64"/>
                    <a:pt x="93" y="62"/>
                    <a:pt x="91" y="60"/>
                  </a:cubicBezTo>
                  <a:cubicBezTo>
                    <a:pt x="93" y="59"/>
                    <a:pt x="93" y="57"/>
                    <a:pt x="94" y="56"/>
                  </a:cubicBezTo>
                  <a:cubicBezTo>
                    <a:pt x="96" y="62"/>
                    <a:pt x="99" y="56"/>
                    <a:pt x="101" y="60"/>
                  </a:cubicBezTo>
                  <a:cubicBezTo>
                    <a:pt x="98" y="64"/>
                    <a:pt x="97" y="57"/>
                    <a:pt x="94" y="61"/>
                  </a:cubicBezTo>
                  <a:cubicBezTo>
                    <a:pt x="100" y="64"/>
                    <a:pt x="97" y="67"/>
                    <a:pt x="98" y="71"/>
                  </a:cubicBezTo>
                  <a:cubicBezTo>
                    <a:pt x="105" y="68"/>
                    <a:pt x="100" y="63"/>
                    <a:pt x="104" y="59"/>
                  </a:cubicBezTo>
                  <a:cubicBezTo>
                    <a:pt x="107" y="57"/>
                    <a:pt x="109" y="64"/>
                    <a:pt x="112" y="63"/>
                  </a:cubicBezTo>
                  <a:cubicBezTo>
                    <a:pt x="114" y="59"/>
                    <a:pt x="118" y="57"/>
                    <a:pt x="112" y="54"/>
                  </a:cubicBezTo>
                  <a:cubicBezTo>
                    <a:pt x="115" y="51"/>
                    <a:pt x="120" y="47"/>
                    <a:pt x="124" y="49"/>
                  </a:cubicBezTo>
                  <a:cubicBezTo>
                    <a:pt x="117" y="54"/>
                    <a:pt x="118" y="60"/>
                    <a:pt x="114" y="66"/>
                  </a:cubicBezTo>
                  <a:cubicBezTo>
                    <a:pt x="111" y="60"/>
                    <a:pt x="96" y="73"/>
                    <a:pt x="104" y="74"/>
                  </a:cubicBezTo>
                  <a:cubicBezTo>
                    <a:pt x="103" y="70"/>
                    <a:pt x="109" y="75"/>
                    <a:pt x="112" y="69"/>
                  </a:cubicBezTo>
                  <a:cubicBezTo>
                    <a:pt x="115" y="75"/>
                    <a:pt x="123" y="71"/>
                    <a:pt x="131" y="76"/>
                  </a:cubicBezTo>
                  <a:cubicBezTo>
                    <a:pt x="136" y="74"/>
                    <a:pt x="133" y="71"/>
                    <a:pt x="134" y="68"/>
                  </a:cubicBezTo>
                  <a:cubicBezTo>
                    <a:pt x="136" y="69"/>
                    <a:pt x="138" y="65"/>
                    <a:pt x="140" y="69"/>
                  </a:cubicBezTo>
                  <a:cubicBezTo>
                    <a:pt x="143" y="65"/>
                    <a:pt x="143" y="65"/>
                    <a:pt x="147" y="64"/>
                  </a:cubicBezTo>
                  <a:cubicBezTo>
                    <a:pt x="145" y="58"/>
                    <a:pt x="142" y="67"/>
                    <a:pt x="140" y="64"/>
                  </a:cubicBezTo>
                  <a:cubicBezTo>
                    <a:pt x="137" y="61"/>
                    <a:pt x="137" y="59"/>
                    <a:pt x="138" y="57"/>
                  </a:cubicBezTo>
                  <a:cubicBezTo>
                    <a:pt x="142" y="56"/>
                    <a:pt x="145" y="61"/>
                    <a:pt x="150" y="56"/>
                  </a:cubicBezTo>
                  <a:cubicBezTo>
                    <a:pt x="146" y="52"/>
                    <a:pt x="148" y="49"/>
                    <a:pt x="151" y="46"/>
                  </a:cubicBezTo>
                  <a:cubicBezTo>
                    <a:pt x="154" y="49"/>
                    <a:pt x="157" y="43"/>
                    <a:pt x="160" y="44"/>
                  </a:cubicBezTo>
                  <a:cubicBezTo>
                    <a:pt x="161" y="45"/>
                    <a:pt x="160" y="47"/>
                    <a:pt x="160" y="48"/>
                  </a:cubicBezTo>
                  <a:cubicBezTo>
                    <a:pt x="157" y="52"/>
                    <a:pt x="154" y="50"/>
                    <a:pt x="151" y="51"/>
                  </a:cubicBezTo>
                  <a:cubicBezTo>
                    <a:pt x="154" y="59"/>
                    <a:pt x="144" y="65"/>
                    <a:pt x="147" y="73"/>
                  </a:cubicBezTo>
                  <a:cubicBezTo>
                    <a:pt x="143" y="73"/>
                    <a:pt x="140" y="68"/>
                    <a:pt x="136" y="72"/>
                  </a:cubicBezTo>
                  <a:cubicBezTo>
                    <a:pt x="140" y="79"/>
                    <a:pt x="149" y="71"/>
                    <a:pt x="150" y="77"/>
                  </a:cubicBezTo>
                  <a:cubicBezTo>
                    <a:pt x="157" y="75"/>
                    <a:pt x="157" y="70"/>
                    <a:pt x="162" y="64"/>
                  </a:cubicBezTo>
                  <a:cubicBezTo>
                    <a:pt x="163" y="66"/>
                    <a:pt x="165" y="65"/>
                    <a:pt x="166" y="67"/>
                  </a:cubicBezTo>
                  <a:cubicBezTo>
                    <a:pt x="165" y="71"/>
                    <a:pt x="161" y="69"/>
                    <a:pt x="161" y="72"/>
                  </a:cubicBezTo>
                  <a:cubicBezTo>
                    <a:pt x="163" y="76"/>
                    <a:pt x="166" y="72"/>
                    <a:pt x="169" y="75"/>
                  </a:cubicBezTo>
                  <a:cubicBezTo>
                    <a:pt x="175" y="71"/>
                    <a:pt x="166" y="64"/>
                    <a:pt x="167" y="62"/>
                  </a:cubicBezTo>
                  <a:cubicBezTo>
                    <a:pt x="169" y="61"/>
                    <a:pt x="170" y="62"/>
                    <a:pt x="171" y="63"/>
                  </a:cubicBezTo>
                  <a:cubicBezTo>
                    <a:pt x="173" y="68"/>
                    <a:pt x="172" y="72"/>
                    <a:pt x="177" y="76"/>
                  </a:cubicBezTo>
                  <a:cubicBezTo>
                    <a:pt x="180" y="76"/>
                    <a:pt x="182" y="72"/>
                    <a:pt x="184" y="78"/>
                  </a:cubicBezTo>
                  <a:cubicBezTo>
                    <a:pt x="187" y="73"/>
                    <a:pt x="190" y="78"/>
                    <a:pt x="189" y="81"/>
                  </a:cubicBezTo>
                  <a:cubicBezTo>
                    <a:pt x="195" y="71"/>
                    <a:pt x="202" y="78"/>
                    <a:pt x="204" y="70"/>
                  </a:cubicBezTo>
                  <a:cubicBezTo>
                    <a:pt x="202" y="67"/>
                    <a:pt x="200" y="69"/>
                    <a:pt x="198" y="65"/>
                  </a:cubicBezTo>
                  <a:cubicBezTo>
                    <a:pt x="204" y="64"/>
                    <a:pt x="201" y="62"/>
                    <a:pt x="204" y="58"/>
                  </a:cubicBezTo>
                  <a:cubicBezTo>
                    <a:pt x="204" y="64"/>
                    <a:pt x="210" y="59"/>
                    <a:pt x="213" y="61"/>
                  </a:cubicBezTo>
                  <a:cubicBezTo>
                    <a:pt x="213" y="64"/>
                    <a:pt x="208" y="64"/>
                    <a:pt x="205" y="64"/>
                  </a:cubicBezTo>
                  <a:cubicBezTo>
                    <a:pt x="207" y="69"/>
                    <a:pt x="203" y="73"/>
                    <a:pt x="203" y="78"/>
                  </a:cubicBezTo>
                  <a:cubicBezTo>
                    <a:pt x="209" y="73"/>
                    <a:pt x="209" y="80"/>
                    <a:pt x="215" y="79"/>
                  </a:cubicBezTo>
                  <a:cubicBezTo>
                    <a:pt x="216" y="75"/>
                    <a:pt x="211" y="77"/>
                    <a:pt x="213" y="75"/>
                  </a:cubicBezTo>
                  <a:cubicBezTo>
                    <a:pt x="216" y="77"/>
                    <a:pt x="219" y="75"/>
                    <a:pt x="221" y="76"/>
                  </a:cubicBezTo>
                  <a:cubicBezTo>
                    <a:pt x="223" y="77"/>
                    <a:pt x="220" y="78"/>
                    <a:pt x="221" y="80"/>
                  </a:cubicBezTo>
                  <a:cubicBezTo>
                    <a:pt x="225" y="82"/>
                    <a:pt x="228" y="76"/>
                    <a:pt x="229" y="77"/>
                  </a:cubicBezTo>
                  <a:cubicBezTo>
                    <a:pt x="229" y="82"/>
                    <a:pt x="244" y="78"/>
                    <a:pt x="244" y="84"/>
                  </a:cubicBezTo>
                  <a:cubicBezTo>
                    <a:pt x="249" y="80"/>
                    <a:pt x="255" y="79"/>
                    <a:pt x="259" y="82"/>
                  </a:cubicBezTo>
                  <a:cubicBezTo>
                    <a:pt x="263" y="79"/>
                    <a:pt x="269" y="76"/>
                    <a:pt x="268" y="72"/>
                  </a:cubicBezTo>
                  <a:cubicBezTo>
                    <a:pt x="268" y="73"/>
                    <a:pt x="269" y="73"/>
                    <a:pt x="270" y="73"/>
                  </a:cubicBezTo>
                  <a:cubicBezTo>
                    <a:pt x="266" y="77"/>
                    <a:pt x="272" y="82"/>
                    <a:pt x="274" y="83"/>
                  </a:cubicBezTo>
                  <a:cubicBezTo>
                    <a:pt x="274" y="79"/>
                    <a:pt x="284" y="87"/>
                    <a:pt x="284" y="79"/>
                  </a:cubicBezTo>
                  <a:cubicBezTo>
                    <a:pt x="289" y="84"/>
                    <a:pt x="296" y="83"/>
                    <a:pt x="302" y="82"/>
                  </a:cubicBezTo>
                  <a:cubicBezTo>
                    <a:pt x="300" y="78"/>
                    <a:pt x="296" y="79"/>
                    <a:pt x="299" y="75"/>
                  </a:cubicBezTo>
                  <a:cubicBezTo>
                    <a:pt x="298" y="81"/>
                    <a:pt x="304" y="77"/>
                    <a:pt x="306" y="77"/>
                  </a:cubicBezTo>
                  <a:cubicBezTo>
                    <a:pt x="303" y="84"/>
                    <a:pt x="321" y="74"/>
                    <a:pt x="318" y="84"/>
                  </a:cubicBezTo>
                  <a:cubicBezTo>
                    <a:pt x="314" y="77"/>
                    <a:pt x="310" y="84"/>
                    <a:pt x="305" y="83"/>
                  </a:cubicBezTo>
                  <a:cubicBezTo>
                    <a:pt x="305" y="84"/>
                    <a:pt x="306" y="84"/>
                    <a:pt x="305" y="85"/>
                  </a:cubicBezTo>
                  <a:cubicBezTo>
                    <a:pt x="305" y="86"/>
                    <a:pt x="305" y="87"/>
                    <a:pt x="305" y="88"/>
                  </a:cubicBezTo>
                  <a:cubicBezTo>
                    <a:pt x="312" y="84"/>
                    <a:pt x="317" y="85"/>
                    <a:pt x="327" y="86"/>
                  </a:cubicBezTo>
                  <a:cubicBezTo>
                    <a:pt x="337" y="86"/>
                    <a:pt x="354" y="90"/>
                    <a:pt x="362" y="87"/>
                  </a:cubicBezTo>
                  <a:cubicBezTo>
                    <a:pt x="364" y="86"/>
                    <a:pt x="364" y="86"/>
                    <a:pt x="364" y="85"/>
                  </a:cubicBezTo>
                  <a:cubicBezTo>
                    <a:pt x="363" y="84"/>
                    <a:pt x="364" y="84"/>
                    <a:pt x="364" y="85"/>
                  </a:cubicBezTo>
                  <a:cubicBezTo>
                    <a:pt x="364" y="85"/>
                    <a:pt x="365" y="86"/>
                    <a:pt x="365" y="86"/>
                  </a:cubicBezTo>
                  <a:cubicBezTo>
                    <a:pt x="372" y="93"/>
                    <a:pt x="389" y="81"/>
                    <a:pt x="387" y="91"/>
                  </a:cubicBezTo>
                  <a:cubicBezTo>
                    <a:pt x="387" y="87"/>
                    <a:pt x="400" y="85"/>
                    <a:pt x="399" y="90"/>
                  </a:cubicBezTo>
                  <a:cubicBezTo>
                    <a:pt x="413" y="85"/>
                    <a:pt x="426" y="87"/>
                    <a:pt x="439" y="90"/>
                  </a:cubicBezTo>
                  <a:cubicBezTo>
                    <a:pt x="448" y="88"/>
                    <a:pt x="461" y="85"/>
                    <a:pt x="465" y="91"/>
                  </a:cubicBezTo>
                  <a:cubicBezTo>
                    <a:pt x="464" y="90"/>
                    <a:pt x="465" y="89"/>
                    <a:pt x="466" y="87"/>
                  </a:cubicBezTo>
                  <a:cubicBezTo>
                    <a:pt x="481" y="89"/>
                    <a:pt x="505" y="89"/>
                    <a:pt x="524" y="92"/>
                  </a:cubicBezTo>
                  <a:cubicBezTo>
                    <a:pt x="539" y="86"/>
                    <a:pt x="551" y="95"/>
                    <a:pt x="566" y="89"/>
                  </a:cubicBezTo>
                  <a:cubicBezTo>
                    <a:pt x="569" y="91"/>
                    <a:pt x="572" y="89"/>
                    <a:pt x="575" y="93"/>
                  </a:cubicBezTo>
                  <a:cubicBezTo>
                    <a:pt x="588" y="85"/>
                    <a:pt x="600" y="94"/>
                    <a:pt x="614" y="87"/>
                  </a:cubicBezTo>
                  <a:cubicBezTo>
                    <a:pt x="615" y="88"/>
                    <a:pt x="616" y="90"/>
                    <a:pt x="616" y="91"/>
                  </a:cubicBezTo>
                  <a:cubicBezTo>
                    <a:pt x="625" y="89"/>
                    <a:pt x="634" y="85"/>
                    <a:pt x="641" y="86"/>
                  </a:cubicBezTo>
                  <a:cubicBezTo>
                    <a:pt x="643" y="86"/>
                    <a:pt x="646" y="89"/>
                    <a:pt x="648" y="89"/>
                  </a:cubicBezTo>
                  <a:cubicBezTo>
                    <a:pt x="652" y="89"/>
                    <a:pt x="655" y="84"/>
                    <a:pt x="659" y="85"/>
                  </a:cubicBezTo>
                  <a:cubicBezTo>
                    <a:pt x="661" y="85"/>
                    <a:pt x="662" y="88"/>
                    <a:pt x="665" y="87"/>
                  </a:cubicBezTo>
                  <a:cubicBezTo>
                    <a:pt x="669" y="87"/>
                    <a:pt x="669" y="86"/>
                    <a:pt x="675" y="85"/>
                  </a:cubicBezTo>
                  <a:cubicBezTo>
                    <a:pt x="687" y="81"/>
                    <a:pt x="703" y="89"/>
                    <a:pt x="708" y="79"/>
                  </a:cubicBezTo>
                  <a:cubicBezTo>
                    <a:pt x="708" y="81"/>
                    <a:pt x="709" y="82"/>
                    <a:pt x="712" y="83"/>
                  </a:cubicBezTo>
                  <a:cubicBezTo>
                    <a:pt x="715" y="79"/>
                    <a:pt x="717" y="79"/>
                    <a:pt x="721" y="74"/>
                  </a:cubicBezTo>
                  <a:cubicBezTo>
                    <a:pt x="722" y="77"/>
                    <a:pt x="720" y="79"/>
                    <a:pt x="721" y="81"/>
                  </a:cubicBezTo>
                  <a:cubicBezTo>
                    <a:pt x="728" y="77"/>
                    <a:pt x="735" y="72"/>
                    <a:pt x="736" y="64"/>
                  </a:cubicBezTo>
                  <a:cubicBezTo>
                    <a:pt x="742" y="66"/>
                    <a:pt x="744" y="59"/>
                    <a:pt x="748" y="58"/>
                  </a:cubicBezTo>
                  <a:cubicBezTo>
                    <a:pt x="745" y="56"/>
                    <a:pt x="748" y="50"/>
                    <a:pt x="743" y="51"/>
                  </a:cubicBezTo>
                  <a:cubicBezTo>
                    <a:pt x="742" y="55"/>
                    <a:pt x="745" y="56"/>
                    <a:pt x="744" y="58"/>
                  </a:cubicBezTo>
                  <a:cubicBezTo>
                    <a:pt x="740" y="59"/>
                    <a:pt x="732" y="63"/>
                    <a:pt x="732" y="56"/>
                  </a:cubicBezTo>
                  <a:cubicBezTo>
                    <a:pt x="731" y="61"/>
                    <a:pt x="726" y="59"/>
                    <a:pt x="726" y="62"/>
                  </a:cubicBezTo>
                  <a:cubicBezTo>
                    <a:pt x="733" y="58"/>
                    <a:pt x="727" y="71"/>
                    <a:pt x="730" y="69"/>
                  </a:cubicBezTo>
                  <a:cubicBezTo>
                    <a:pt x="732" y="68"/>
                    <a:pt x="729" y="62"/>
                    <a:pt x="732" y="65"/>
                  </a:cubicBezTo>
                  <a:cubicBezTo>
                    <a:pt x="733" y="68"/>
                    <a:pt x="731" y="70"/>
                    <a:pt x="728" y="72"/>
                  </a:cubicBezTo>
                  <a:cubicBezTo>
                    <a:pt x="727" y="66"/>
                    <a:pt x="723" y="75"/>
                    <a:pt x="721" y="72"/>
                  </a:cubicBezTo>
                  <a:cubicBezTo>
                    <a:pt x="721" y="71"/>
                    <a:pt x="720" y="70"/>
                    <a:pt x="719" y="70"/>
                  </a:cubicBezTo>
                  <a:cubicBezTo>
                    <a:pt x="726" y="65"/>
                    <a:pt x="720" y="62"/>
                    <a:pt x="725" y="56"/>
                  </a:cubicBezTo>
                  <a:cubicBezTo>
                    <a:pt x="732" y="58"/>
                    <a:pt x="730" y="47"/>
                    <a:pt x="736" y="53"/>
                  </a:cubicBezTo>
                  <a:cubicBezTo>
                    <a:pt x="737" y="50"/>
                    <a:pt x="746" y="41"/>
                    <a:pt x="739" y="40"/>
                  </a:cubicBezTo>
                  <a:cubicBezTo>
                    <a:pt x="741" y="41"/>
                    <a:pt x="734" y="48"/>
                    <a:pt x="733" y="43"/>
                  </a:cubicBezTo>
                  <a:cubicBezTo>
                    <a:pt x="729" y="46"/>
                    <a:pt x="726" y="58"/>
                    <a:pt x="720" y="51"/>
                  </a:cubicBezTo>
                  <a:cubicBezTo>
                    <a:pt x="722" y="47"/>
                    <a:pt x="723" y="47"/>
                    <a:pt x="727" y="47"/>
                  </a:cubicBezTo>
                  <a:cubicBezTo>
                    <a:pt x="723" y="44"/>
                    <a:pt x="729" y="42"/>
                    <a:pt x="728" y="39"/>
                  </a:cubicBezTo>
                  <a:cubicBezTo>
                    <a:pt x="724" y="39"/>
                    <a:pt x="725" y="30"/>
                    <a:pt x="730" y="27"/>
                  </a:cubicBezTo>
                  <a:cubicBezTo>
                    <a:pt x="731" y="29"/>
                    <a:pt x="732" y="30"/>
                    <a:pt x="733" y="32"/>
                  </a:cubicBezTo>
                  <a:cubicBezTo>
                    <a:pt x="734" y="31"/>
                    <a:pt x="735" y="31"/>
                    <a:pt x="736" y="30"/>
                  </a:cubicBezTo>
                  <a:cubicBezTo>
                    <a:pt x="737" y="29"/>
                    <a:pt x="736" y="27"/>
                    <a:pt x="736" y="26"/>
                  </a:cubicBezTo>
                  <a:cubicBezTo>
                    <a:pt x="735" y="27"/>
                    <a:pt x="733" y="28"/>
                    <a:pt x="732" y="26"/>
                  </a:cubicBezTo>
                  <a:cubicBezTo>
                    <a:pt x="734" y="22"/>
                    <a:pt x="738" y="21"/>
                    <a:pt x="736" y="17"/>
                  </a:cubicBezTo>
                  <a:cubicBezTo>
                    <a:pt x="733" y="19"/>
                    <a:pt x="734" y="21"/>
                    <a:pt x="730" y="23"/>
                  </a:cubicBezTo>
                  <a:cubicBezTo>
                    <a:pt x="724" y="22"/>
                    <a:pt x="725" y="19"/>
                    <a:pt x="724" y="13"/>
                  </a:cubicBezTo>
                  <a:cubicBezTo>
                    <a:pt x="728" y="14"/>
                    <a:pt x="731" y="16"/>
                    <a:pt x="735" y="14"/>
                  </a:cubicBezTo>
                  <a:cubicBezTo>
                    <a:pt x="732" y="10"/>
                    <a:pt x="725" y="13"/>
                    <a:pt x="725" y="7"/>
                  </a:cubicBezTo>
                  <a:cubicBezTo>
                    <a:pt x="723" y="9"/>
                    <a:pt x="723" y="10"/>
                    <a:pt x="723" y="11"/>
                  </a:cubicBezTo>
                  <a:cubicBezTo>
                    <a:pt x="715" y="0"/>
                    <a:pt x="704" y="15"/>
                    <a:pt x="697" y="8"/>
                  </a:cubicBezTo>
                  <a:cubicBezTo>
                    <a:pt x="692" y="9"/>
                    <a:pt x="697" y="17"/>
                    <a:pt x="693" y="15"/>
                  </a:cubicBezTo>
                  <a:cubicBezTo>
                    <a:pt x="696" y="11"/>
                    <a:pt x="689" y="17"/>
                    <a:pt x="689" y="12"/>
                  </a:cubicBezTo>
                  <a:cubicBezTo>
                    <a:pt x="692" y="10"/>
                    <a:pt x="695" y="8"/>
                    <a:pt x="693" y="6"/>
                  </a:cubicBezTo>
                  <a:cubicBezTo>
                    <a:pt x="687" y="9"/>
                    <a:pt x="689" y="7"/>
                    <a:pt x="689" y="10"/>
                  </a:cubicBezTo>
                  <a:cubicBezTo>
                    <a:pt x="684" y="9"/>
                    <a:pt x="676" y="11"/>
                    <a:pt x="674" y="13"/>
                  </a:cubicBezTo>
                  <a:cubicBezTo>
                    <a:pt x="672" y="12"/>
                    <a:pt x="672" y="10"/>
                    <a:pt x="672" y="9"/>
                  </a:cubicBezTo>
                  <a:cubicBezTo>
                    <a:pt x="668" y="10"/>
                    <a:pt x="664" y="10"/>
                    <a:pt x="660" y="10"/>
                  </a:cubicBezTo>
                  <a:cubicBezTo>
                    <a:pt x="661" y="11"/>
                    <a:pt x="658" y="13"/>
                    <a:pt x="658" y="15"/>
                  </a:cubicBezTo>
                  <a:cubicBezTo>
                    <a:pt x="658" y="8"/>
                    <a:pt x="656" y="16"/>
                    <a:pt x="654" y="14"/>
                  </a:cubicBezTo>
                  <a:cubicBezTo>
                    <a:pt x="654" y="13"/>
                    <a:pt x="653" y="13"/>
                    <a:pt x="652" y="12"/>
                  </a:cubicBezTo>
                  <a:cubicBezTo>
                    <a:pt x="654" y="11"/>
                    <a:pt x="655" y="12"/>
                    <a:pt x="657" y="10"/>
                  </a:cubicBezTo>
                  <a:cubicBezTo>
                    <a:pt x="653" y="8"/>
                    <a:pt x="643" y="5"/>
                    <a:pt x="644" y="13"/>
                  </a:cubicBezTo>
                  <a:cubicBezTo>
                    <a:pt x="645" y="12"/>
                    <a:pt x="648" y="11"/>
                    <a:pt x="646" y="13"/>
                  </a:cubicBezTo>
                  <a:cubicBezTo>
                    <a:pt x="642" y="15"/>
                    <a:pt x="644" y="12"/>
                    <a:pt x="642" y="9"/>
                  </a:cubicBezTo>
                  <a:cubicBezTo>
                    <a:pt x="638" y="11"/>
                    <a:pt x="631" y="8"/>
                    <a:pt x="630" y="13"/>
                  </a:cubicBezTo>
                  <a:cubicBezTo>
                    <a:pt x="626" y="9"/>
                    <a:pt x="618" y="13"/>
                    <a:pt x="622" y="8"/>
                  </a:cubicBezTo>
                  <a:cubicBezTo>
                    <a:pt x="621" y="9"/>
                    <a:pt x="620" y="8"/>
                    <a:pt x="620" y="7"/>
                  </a:cubicBezTo>
                  <a:cubicBezTo>
                    <a:pt x="617" y="8"/>
                    <a:pt x="619" y="10"/>
                    <a:pt x="618" y="12"/>
                  </a:cubicBezTo>
                  <a:cubicBezTo>
                    <a:pt x="617" y="10"/>
                    <a:pt x="615" y="12"/>
                    <a:pt x="614" y="11"/>
                  </a:cubicBezTo>
                  <a:cubicBezTo>
                    <a:pt x="616" y="10"/>
                    <a:pt x="618" y="8"/>
                    <a:pt x="616" y="6"/>
                  </a:cubicBezTo>
                  <a:cubicBezTo>
                    <a:pt x="611" y="7"/>
                    <a:pt x="607" y="11"/>
                    <a:pt x="600" y="9"/>
                  </a:cubicBezTo>
                  <a:cubicBezTo>
                    <a:pt x="601" y="9"/>
                    <a:pt x="607" y="9"/>
                    <a:pt x="604" y="6"/>
                  </a:cubicBezTo>
                  <a:cubicBezTo>
                    <a:pt x="601" y="6"/>
                    <a:pt x="595" y="6"/>
                    <a:pt x="594" y="11"/>
                  </a:cubicBezTo>
                  <a:cubicBezTo>
                    <a:pt x="589" y="4"/>
                    <a:pt x="584" y="11"/>
                    <a:pt x="580" y="12"/>
                  </a:cubicBezTo>
                  <a:cubicBezTo>
                    <a:pt x="582" y="11"/>
                    <a:pt x="583" y="9"/>
                    <a:pt x="582" y="7"/>
                  </a:cubicBezTo>
                  <a:cubicBezTo>
                    <a:pt x="578" y="12"/>
                    <a:pt x="581" y="4"/>
                    <a:pt x="578" y="7"/>
                  </a:cubicBezTo>
                  <a:cubicBezTo>
                    <a:pt x="576" y="11"/>
                    <a:pt x="574" y="9"/>
                    <a:pt x="571" y="7"/>
                  </a:cubicBezTo>
                  <a:cubicBezTo>
                    <a:pt x="566" y="14"/>
                    <a:pt x="564" y="5"/>
                    <a:pt x="559" y="11"/>
                  </a:cubicBezTo>
                  <a:close/>
                  <a:moveTo>
                    <a:pt x="231" y="32"/>
                  </a:moveTo>
                  <a:cubicBezTo>
                    <a:pt x="227" y="31"/>
                    <a:pt x="230" y="31"/>
                    <a:pt x="227" y="28"/>
                  </a:cubicBezTo>
                  <a:cubicBezTo>
                    <a:pt x="231" y="24"/>
                    <a:pt x="236" y="30"/>
                    <a:pt x="231" y="32"/>
                  </a:cubicBezTo>
                  <a:close/>
                  <a:moveTo>
                    <a:pt x="231" y="21"/>
                  </a:moveTo>
                  <a:cubicBezTo>
                    <a:pt x="230" y="21"/>
                    <a:pt x="222" y="23"/>
                    <a:pt x="227" y="23"/>
                  </a:cubicBezTo>
                  <a:cubicBezTo>
                    <a:pt x="228" y="25"/>
                    <a:pt x="222" y="25"/>
                    <a:pt x="221" y="22"/>
                  </a:cubicBezTo>
                  <a:cubicBezTo>
                    <a:pt x="224" y="23"/>
                    <a:pt x="228" y="16"/>
                    <a:pt x="231" y="21"/>
                  </a:cubicBezTo>
                  <a:close/>
                  <a:moveTo>
                    <a:pt x="201" y="36"/>
                  </a:moveTo>
                  <a:cubicBezTo>
                    <a:pt x="201" y="32"/>
                    <a:pt x="207" y="22"/>
                    <a:pt x="209" y="30"/>
                  </a:cubicBezTo>
                  <a:cubicBezTo>
                    <a:pt x="203" y="27"/>
                    <a:pt x="206" y="33"/>
                    <a:pt x="201" y="36"/>
                  </a:cubicBezTo>
                  <a:close/>
                  <a:moveTo>
                    <a:pt x="211" y="26"/>
                  </a:moveTo>
                  <a:cubicBezTo>
                    <a:pt x="213" y="25"/>
                    <a:pt x="213" y="26"/>
                    <a:pt x="212" y="27"/>
                  </a:cubicBezTo>
                  <a:cubicBezTo>
                    <a:pt x="217" y="29"/>
                    <a:pt x="212" y="22"/>
                    <a:pt x="217" y="23"/>
                  </a:cubicBezTo>
                  <a:cubicBezTo>
                    <a:pt x="216" y="26"/>
                    <a:pt x="217" y="30"/>
                    <a:pt x="213" y="32"/>
                  </a:cubicBezTo>
                  <a:cubicBezTo>
                    <a:pt x="212" y="30"/>
                    <a:pt x="212" y="28"/>
                    <a:pt x="211" y="26"/>
                  </a:cubicBezTo>
                  <a:close/>
                  <a:moveTo>
                    <a:pt x="217" y="16"/>
                  </a:moveTo>
                  <a:cubicBezTo>
                    <a:pt x="216" y="19"/>
                    <a:pt x="217" y="19"/>
                    <a:pt x="219" y="18"/>
                  </a:cubicBezTo>
                  <a:cubicBezTo>
                    <a:pt x="220" y="19"/>
                    <a:pt x="219" y="20"/>
                    <a:pt x="220" y="21"/>
                  </a:cubicBezTo>
                  <a:cubicBezTo>
                    <a:pt x="219" y="21"/>
                    <a:pt x="219" y="22"/>
                    <a:pt x="218" y="23"/>
                  </a:cubicBezTo>
                  <a:cubicBezTo>
                    <a:pt x="216" y="20"/>
                    <a:pt x="215" y="21"/>
                    <a:pt x="213" y="19"/>
                  </a:cubicBezTo>
                  <a:cubicBezTo>
                    <a:pt x="214" y="18"/>
                    <a:pt x="215" y="17"/>
                    <a:pt x="217" y="16"/>
                  </a:cubicBezTo>
                  <a:close/>
                  <a:moveTo>
                    <a:pt x="196" y="25"/>
                  </a:moveTo>
                  <a:cubicBezTo>
                    <a:pt x="193" y="27"/>
                    <a:pt x="196" y="29"/>
                    <a:pt x="195" y="31"/>
                  </a:cubicBezTo>
                  <a:cubicBezTo>
                    <a:pt x="193" y="27"/>
                    <a:pt x="186" y="16"/>
                    <a:pt x="180" y="21"/>
                  </a:cubicBezTo>
                  <a:cubicBezTo>
                    <a:pt x="177" y="18"/>
                    <a:pt x="187" y="17"/>
                    <a:pt x="184" y="14"/>
                  </a:cubicBezTo>
                  <a:cubicBezTo>
                    <a:pt x="187" y="17"/>
                    <a:pt x="191" y="19"/>
                    <a:pt x="196" y="25"/>
                  </a:cubicBezTo>
                  <a:close/>
                  <a:moveTo>
                    <a:pt x="181" y="31"/>
                  </a:moveTo>
                  <a:cubicBezTo>
                    <a:pt x="181" y="30"/>
                    <a:pt x="180" y="28"/>
                    <a:pt x="179" y="26"/>
                  </a:cubicBezTo>
                  <a:cubicBezTo>
                    <a:pt x="180" y="26"/>
                    <a:pt x="182" y="25"/>
                    <a:pt x="184" y="24"/>
                  </a:cubicBezTo>
                  <a:cubicBezTo>
                    <a:pt x="187" y="27"/>
                    <a:pt x="184" y="29"/>
                    <a:pt x="181" y="31"/>
                  </a:cubicBezTo>
                  <a:close/>
                  <a:moveTo>
                    <a:pt x="184" y="11"/>
                  </a:moveTo>
                  <a:cubicBezTo>
                    <a:pt x="181" y="15"/>
                    <a:pt x="179" y="12"/>
                    <a:pt x="177" y="15"/>
                  </a:cubicBezTo>
                  <a:cubicBezTo>
                    <a:pt x="172" y="11"/>
                    <a:pt x="183" y="10"/>
                    <a:pt x="180" y="7"/>
                  </a:cubicBezTo>
                  <a:cubicBezTo>
                    <a:pt x="184" y="5"/>
                    <a:pt x="181" y="10"/>
                    <a:pt x="184" y="11"/>
                  </a:cubicBezTo>
                  <a:close/>
                  <a:moveTo>
                    <a:pt x="88" y="30"/>
                  </a:moveTo>
                  <a:cubicBezTo>
                    <a:pt x="87" y="25"/>
                    <a:pt x="93" y="22"/>
                    <a:pt x="97" y="18"/>
                  </a:cubicBezTo>
                  <a:cubicBezTo>
                    <a:pt x="96" y="17"/>
                    <a:pt x="95" y="16"/>
                    <a:pt x="95" y="16"/>
                  </a:cubicBezTo>
                  <a:cubicBezTo>
                    <a:pt x="101" y="18"/>
                    <a:pt x="102" y="25"/>
                    <a:pt x="88" y="30"/>
                  </a:cubicBezTo>
                  <a:close/>
                  <a:moveTo>
                    <a:pt x="74" y="17"/>
                  </a:moveTo>
                  <a:cubicBezTo>
                    <a:pt x="79" y="24"/>
                    <a:pt x="80" y="13"/>
                    <a:pt x="85" y="18"/>
                  </a:cubicBezTo>
                  <a:cubicBezTo>
                    <a:pt x="87" y="24"/>
                    <a:pt x="81" y="35"/>
                    <a:pt x="85" y="38"/>
                  </a:cubicBezTo>
                  <a:cubicBezTo>
                    <a:pt x="86" y="42"/>
                    <a:pt x="80" y="37"/>
                    <a:pt x="79" y="39"/>
                  </a:cubicBezTo>
                  <a:cubicBezTo>
                    <a:pt x="78" y="34"/>
                    <a:pt x="81" y="30"/>
                    <a:pt x="82" y="25"/>
                  </a:cubicBezTo>
                  <a:cubicBezTo>
                    <a:pt x="78" y="21"/>
                    <a:pt x="71" y="28"/>
                    <a:pt x="66" y="23"/>
                  </a:cubicBezTo>
                  <a:cubicBezTo>
                    <a:pt x="69" y="21"/>
                    <a:pt x="72" y="19"/>
                    <a:pt x="74" y="17"/>
                  </a:cubicBezTo>
                  <a:close/>
                  <a:moveTo>
                    <a:pt x="48" y="23"/>
                  </a:moveTo>
                  <a:cubicBezTo>
                    <a:pt x="52" y="17"/>
                    <a:pt x="55" y="22"/>
                    <a:pt x="59" y="18"/>
                  </a:cubicBezTo>
                  <a:cubicBezTo>
                    <a:pt x="56" y="23"/>
                    <a:pt x="53" y="27"/>
                    <a:pt x="51" y="32"/>
                  </a:cubicBezTo>
                  <a:cubicBezTo>
                    <a:pt x="50" y="29"/>
                    <a:pt x="50" y="26"/>
                    <a:pt x="48" y="23"/>
                  </a:cubicBezTo>
                  <a:close/>
                  <a:moveTo>
                    <a:pt x="54" y="40"/>
                  </a:moveTo>
                  <a:cubicBezTo>
                    <a:pt x="56" y="40"/>
                    <a:pt x="58" y="40"/>
                    <a:pt x="59" y="40"/>
                  </a:cubicBezTo>
                  <a:cubicBezTo>
                    <a:pt x="57" y="51"/>
                    <a:pt x="48" y="41"/>
                    <a:pt x="46" y="36"/>
                  </a:cubicBezTo>
                  <a:cubicBezTo>
                    <a:pt x="55" y="39"/>
                    <a:pt x="57" y="20"/>
                    <a:pt x="66" y="25"/>
                  </a:cubicBezTo>
                  <a:cubicBezTo>
                    <a:pt x="63" y="28"/>
                    <a:pt x="64" y="34"/>
                    <a:pt x="58" y="33"/>
                  </a:cubicBezTo>
                  <a:cubicBezTo>
                    <a:pt x="61" y="36"/>
                    <a:pt x="64" y="37"/>
                    <a:pt x="68" y="35"/>
                  </a:cubicBezTo>
                  <a:cubicBezTo>
                    <a:pt x="71" y="32"/>
                    <a:pt x="65" y="34"/>
                    <a:pt x="65" y="30"/>
                  </a:cubicBezTo>
                  <a:cubicBezTo>
                    <a:pt x="67" y="31"/>
                    <a:pt x="71" y="28"/>
                    <a:pt x="74" y="28"/>
                  </a:cubicBezTo>
                  <a:cubicBezTo>
                    <a:pt x="78" y="32"/>
                    <a:pt x="68" y="34"/>
                    <a:pt x="71" y="38"/>
                  </a:cubicBezTo>
                  <a:cubicBezTo>
                    <a:pt x="66" y="38"/>
                    <a:pt x="57" y="41"/>
                    <a:pt x="56" y="35"/>
                  </a:cubicBezTo>
                  <a:cubicBezTo>
                    <a:pt x="55" y="37"/>
                    <a:pt x="56" y="39"/>
                    <a:pt x="54" y="40"/>
                  </a:cubicBezTo>
                  <a:close/>
                  <a:moveTo>
                    <a:pt x="61" y="55"/>
                  </a:moveTo>
                  <a:cubicBezTo>
                    <a:pt x="59" y="55"/>
                    <a:pt x="57" y="53"/>
                    <a:pt x="56" y="51"/>
                  </a:cubicBezTo>
                  <a:cubicBezTo>
                    <a:pt x="63" y="47"/>
                    <a:pt x="63" y="47"/>
                    <a:pt x="64" y="41"/>
                  </a:cubicBezTo>
                  <a:cubicBezTo>
                    <a:pt x="68" y="42"/>
                    <a:pt x="66" y="45"/>
                    <a:pt x="70" y="48"/>
                  </a:cubicBezTo>
                  <a:cubicBezTo>
                    <a:pt x="72" y="45"/>
                    <a:pt x="71" y="41"/>
                    <a:pt x="76" y="38"/>
                  </a:cubicBezTo>
                  <a:cubicBezTo>
                    <a:pt x="76" y="40"/>
                    <a:pt x="77" y="42"/>
                    <a:pt x="79" y="44"/>
                  </a:cubicBezTo>
                  <a:cubicBezTo>
                    <a:pt x="73" y="47"/>
                    <a:pt x="76" y="52"/>
                    <a:pt x="67" y="56"/>
                  </a:cubicBezTo>
                  <a:cubicBezTo>
                    <a:pt x="65" y="54"/>
                    <a:pt x="66" y="52"/>
                    <a:pt x="64" y="50"/>
                  </a:cubicBezTo>
                  <a:cubicBezTo>
                    <a:pt x="62" y="52"/>
                    <a:pt x="63" y="54"/>
                    <a:pt x="61" y="55"/>
                  </a:cubicBezTo>
                  <a:close/>
                  <a:moveTo>
                    <a:pt x="60" y="68"/>
                  </a:moveTo>
                  <a:cubicBezTo>
                    <a:pt x="56" y="66"/>
                    <a:pt x="58" y="66"/>
                    <a:pt x="55" y="61"/>
                  </a:cubicBezTo>
                  <a:cubicBezTo>
                    <a:pt x="57" y="60"/>
                    <a:pt x="58" y="59"/>
                    <a:pt x="60" y="57"/>
                  </a:cubicBezTo>
                  <a:cubicBezTo>
                    <a:pt x="60" y="59"/>
                    <a:pt x="61" y="62"/>
                    <a:pt x="63" y="60"/>
                  </a:cubicBezTo>
                  <a:cubicBezTo>
                    <a:pt x="61" y="62"/>
                    <a:pt x="62" y="64"/>
                    <a:pt x="60" y="68"/>
                  </a:cubicBezTo>
                  <a:close/>
                  <a:moveTo>
                    <a:pt x="95" y="48"/>
                  </a:moveTo>
                  <a:cubicBezTo>
                    <a:pt x="92" y="46"/>
                    <a:pt x="96" y="44"/>
                    <a:pt x="96" y="42"/>
                  </a:cubicBezTo>
                  <a:cubicBezTo>
                    <a:pt x="91" y="39"/>
                    <a:pt x="92" y="44"/>
                    <a:pt x="88" y="46"/>
                  </a:cubicBezTo>
                  <a:cubicBezTo>
                    <a:pt x="87" y="45"/>
                    <a:pt x="86" y="43"/>
                    <a:pt x="85" y="42"/>
                  </a:cubicBezTo>
                  <a:cubicBezTo>
                    <a:pt x="96" y="36"/>
                    <a:pt x="95" y="29"/>
                    <a:pt x="107" y="20"/>
                  </a:cubicBezTo>
                  <a:cubicBezTo>
                    <a:pt x="111" y="23"/>
                    <a:pt x="104" y="32"/>
                    <a:pt x="100" y="27"/>
                  </a:cubicBezTo>
                  <a:cubicBezTo>
                    <a:pt x="100" y="32"/>
                    <a:pt x="99" y="35"/>
                    <a:pt x="101" y="40"/>
                  </a:cubicBezTo>
                  <a:cubicBezTo>
                    <a:pt x="95" y="42"/>
                    <a:pt x="100" y="46"/>
                    <a:pt x="95" y="48"/>
                  </a:cubicBezTo>
                  <a:close/>
                  <a:moveTo>
                    <a:pt x="104" y="52"/>
                  </a:moveTo>
                  <a:cubicBezTo>
                    <a:pt x="105" y="51"/>
                    <a:pt x="107" y="49"/>
                    <a:pt x="109" y="48"/>
                  </a:cubicBezTo>
                  <a:cubicBezTo>
                    <a:pt x="111" y="50"/>
                    <a:pt x="111" y="51"/>
                    <a:pt x="112" y="53"/>
                  </a:cubicBezTo>
                  <a:cubicBezTo>
                    <a:pt x="109" y="55"/>
                    <a:pt x="106" y="55"/>
                    <a:pt x="104" y="52"/>
                  </a:cubicBezTo>
                  <a:close/>
                  <a:moveTo>
                    <a:pt x="127" y="45"/>
                  </a:moveTo>
                  <a:cubicBezTo>
                    <a:pt x="124" y="42"/>
                    <a:pt x="126" y="39"/>
                    <a:pt x="127" y="36"/>
                  </a:cubicBezTo>
                  <a:cubicBezTo>
                    <a:pt x="124" y="36"/>
                    <a:pt x="121" y="35"/>
                    <a:pt x="119" y="35"/>
                  </a:cubicBezTo>
                  <a:cubicBezTo>
                    <a:pt x="117" y="37"/>
                    <a:pt x="119" y="40"/>
                    <a:pt x="115" y="39"/>
                  </a:cubicBezTo>
                  <a:cubicBezTo>
                    <a:pt x="114" y="38"/>
                    <a:pt x="118" y="36"/>
                    <a:pt x="117" y="35"/>
                  </a:cubicBezTo>
                  <a:cubicBezTo>
                    <a:pt x="116" y="32"/>
                    <a:pt x="113" y="35"/>
                    <a:pt x="112" y="33"/>
                  </a:cubicBezTo>
                  <a:cubicBezTo>
                    <a:pt x="113" y="35"/>
                    <a:pt x="113" y="50"/>
                    <a:pt x="105" y="44"/>
                  </a:cubicBezTo>
                  <a:cubicBezTo>
                    <a:pt x="108" y="43"/>
                    <a:pt x="106" y="40"/>
                    <a:pt x="109" y="39"/>
                  </a:cubicBezTo>
                  <a:cubicBezTo>
                    <a:pt x="107" y="38"/>
                    <a:pt x="105" y="37"/>
                    <a:pt x="103" y="38"/>
                  </a:cubicBezTo>
                  <a:cubicBezTo>
                    <a:pt x="106" y="25"/>
                    <a:pt x="120" y="33"/>
                    <a:pt x="128" y="31"/>
                  </a:cubicBezTo>
                  <a:cubicBezTo>
                    <a:pt x="132" y="36"/>
                    <a:pt x="133" y="41"/>
                    <a:pt x="127" y="45"/>
                  </a:cubicBezTo>
                  <a:close/>
                  <a:moveTo>
                    <a:pt x="132" y="31"/>
                  </a:moveTo>
                  <a:cubicBezTo>
                    <a:pt x="140" y="27"/>
                    <a:pt x="141" y="24"/>
                    <a:pt x="145" y="22"/>
                  </a:cubicBezTo>
                  <a:cubicBezTo>
                    <a:pt x="146" y="25"/>
                    <a:pt x="143" y="34"/>
                    <a:pt x="139" y="30"/>
                  </a:cubicBezTo>
                  <a:cubicBezTo>
                    <a:pt x="134" y="34"/>
                    <a:pt x="139" y="39"/>
                    <a:pt x="136" y="43"/>
                  </a:cubicBezTo>
                  <a:cubicBezTo>
                    <a:pt x="133" y="39"/>
                    <a:pt x="135" y="35"/>
                    <a:pt x="132" y="31"/>
                  </a:cubicBezTo>
                  <a:close/>
                  <a:moveTo>
                    <a:pt x="155" y="26"/>
                  </a:moveTo>
                  <a:cubicBezTo>
                    <a:pt x="161" y="26"/>
                    <a:pt x="164" y="21"/>
                    <a:pt x="171" y="23"/>
                  </a:cubicBezTo>
                  <a:cubicBezTo>
                    <a:pt x="172" y="26"/>
                    <a:pt x="172" y="33"/>
                    <a:pt x="168" y="33"/>
                  </a:cubicBezTo>
                  <a:cubicBezTo>
                    <a:pt x="164" y="30"/>
                    <a:pt x="170" y="28"/>
                    <a:pt x="168" y="26"/>
                  </a:cubicBezTo>
                  <a:cubicBezTo>
                    <a:pt x="167" y="25"/>
                    <a:pt x="166" y="25"/>
                    <a:pt x="165" y="24"/>
                  </a:cubicBezTo>
                  <a:cubicBezTo>
                    <a:pt x="162" y="28"/>
                    <a:pt x="162" y="31"/>
                    <a:pt x="158" y="35"/>
                  </a:cubicBezTo>
                  <a:cubicBezTo>
                    <a:pt x="154" y="31"/>
                    <a:pt x="159" y="29"/>
                    <a:pt x="155" y="26"/>
                  </a:cubicBezTo>
                  <a:close/>
                  <a:moveTo>
                    <a:pt x="149" y="42"/>
                  </a:moveTo>
                  <a:cubicBezTo>
                    <a:pt x="148" y="39"/>
                    <a:pt x="151" y="38"/>
                    <a:pt x="148" y="35"/>
                  </a:cubicBezTo>
                  <a:cubicBezTo>
                    <a:pt x="150" y="34"/>
                    <a:pt x="152" y="35"/>
                    <a:pt x="154" y="33"/>
                  </a:cubicBezTo>
                  <a:cubicBezTo>
                    <a:pt x="157" y="36"/>
                    <a:pt x="153" y="39"/>
                    <a:pt x="149" y="42"/>
                  </a:cubicBezTo>
                  <a:close/>
                  <a:moveTo>
                    <a:pt x="134" y="63"/>
                  </a:moveTo>
                  <a:cubicBezTo>
                    <a:pt x="137" y="68"/>
                    <a:pt x="128" y="66"/>
                    <a:pt x="130" y="70"/>
                  </a:cubicBezTo>
                  <a:cubicBezTo>
                    <a:pt x="126" y="67"/>
                    <a:pt x="126" y="57"/>
                    <a:pt x="127" y="52"/>
                  </a:cubicBezTo>
                  <a:cubicBezTo>
                    <a:pt x="134" y="49"/>
                    <a:pt x="143" y="49"/>
                    <a:pt x="143" y="40"/>
                  </a:cubicBezTo>
                  <a:cubicBezTo>
                    <a:pt x="149" y="41"/>
                    <a:pt x="144" y="47"/>
                    <a:pt x="145" y="50"/>
                  </a:cubicBezTo>
                  <a:cubicBezTo>
                    <a:pt x="138" y="46"/>
                    <a:pt x="123" y="64"/>
                    <a:pt x="134" y="63"/>
                  </a:cubicBezTo>
                  <a:close/>
                  <a:moveTo>
                    <a:pt x="170" y="42"/>
                  </a:moveTo>
                  <a:cubicBezTo>
                    <a:pt x="168" y="40"/>
                    <a:pt x="164" y="38"/>
                    <a:pt x="160" y="41"/>
                  </a:cubicBezTo>
                  <a:cubicBezTo>
                    <a:pt x="158" y="33"/>
                    <a:pt x="172" y="39"/>
                    <a:pt x="174" y="29"/>
                  </a:cubicBezTo>
                  <a:cubicBezTo>
                    <a:pt x="174" y="33"/>
                    <a:pt x="175" y="37"/>
                    <a:pt x="180" y="32"/>
                  </a:cubicBezTo>
                  <a:cubicBezTo>
                    <a:pt x="186" y="42"/>
                    <a:pt x="170" y="33"/>
                    <a:pt x="170" y="42"/>
                  </a:cubicBezTo>
                  <a:close/>
                  <a:moveTo>
                    <a:pt x="189" y="32"/>
                  </a:moveTo>
                  <a:cubicBezTo>
                    <a:pt x="190" y="35"/>
                    <a:pt x="189" y="39"/>
                    <a:pt x="185" y="39"/>
                  </a:cubicBezTo>
                  <a:cubicBezTo>
                    <a:pt x="184" y="36"/>
                    <a:pt x="186" y="32"/>
                    <a:pt x="189" y="32"/>
                  </a:cubicBezTo>
                  <a:close/>
                  <a:moveTo>
                    <a:pt x="159" y="58"/>
                  </a:moveTo>
                  <a:cubicBezTo>
                    <a:pt x="164" y="58"/>
                    <a:pt x="165" y="48"/>
                    <a:pt x="170" y="54"/>
                  </a:cubicBezTo>
                  <a:cubicBezTo>
                    <a:pt x="165" y="53"/>
                    <a:pt x="164" y="65"/>
                    <a:pt x="159" y="58"/>
                  </a:cubicBezTo>
                  <a:close/>
                  <a:moveTo>
                    <a:pt x="173" y="58"/>
                  </a:moveTo>
                  <a:cubicBezTo>
                    <a:pt x="171" y="55"/>
                    <a:pt x="177" y="53"/>
                    <a:pt x="172" y="49"/>
                  </a:cubicBezTo>
                  <a:cubicBezTo>
                    <a:pt x="174" y="48"/>
                    <a:pt x="175" y="47"/>
                    <a:pt x="174" y="46"/>
                  </a:cubicBezTo>
                  <a:cubicBezTo>
                    <a:pt x="176" y="45"/>
                    <a:pt x="176" y="46"/>
                    <a:pt x="175" y="47"/>
                  </a:cubicBezTo>
                  <a:cubicBezTo>
                    <a:pt x="177" y="49"/>
                    <a:pt x="178" y="49"/>
                    <a:pt x="180" y="48"/>
                  </a:cubicBezTo>
                  <a:cubicBezTo>
                    <a:pt x="181" y="50"/>
                    <a:pt x="179" y="50"/>
                    <a:pt x="179" y="49"/>
                  </a:cubicBezTo>
                  <a:cubicBezTo>
                    <a:pt x="174" y="52"/>
                    <a:pt x="178" y="55"/>
                    <a:pt x="173" y="58"/>
                  </a:cubicBezTo>
                  <a:close/>
                  <a:moveTo>
                    <a:pt x="194" y="38"/>
                  </a:moveTo>
                  <a:cubicBezTo>
                    <a:pt x="197" y="42"/>
                    <a:pt x="189" y="43"/>
                    <a:pt x="196" y="45"/>
                  </a:cubicBezTo>
                  <a:cubicBezTo>
                    <a:pt x="193" y="47"/>
                    <a:pt x="192" y="48"/>
                    <a:pt x="194" y="50"/>
                  </a:cubicBezTo>
                  <a:cubicBezTo>
                    <a:pt x="188" y="49"/>
                    <a:pt x="190" y="41"/>
                    <a:pt x="194" y="38"/>
                  </a:cubicBezTo>
                  <a:close/>
                  <a:moveTo>
                    <a:pt x="182" y="60"/>
                  </a:moveTo>
                  <a:cubicBezTo>
                    <a:pt x="180" y="58"/>
                    <a:pt x="181" y="57"/>
                    <a:pt x="180" y="56"/>
                  </a:cubicBezTo>
                  <a:cubicBezTo>
                    <a:pt x="183" y="54"/>
                    <a:pt x="187" y="53"/>
                    <a:pt x="189" y="56"/>
                  </a:cubicBezTo>
                  <a:cubicBezTo>
                    <a:pt x="187" y="59"/>
                    <a:pt x="185" y="56"/>
                    <a:pt x="182" y="60"/>
                  </a:cubicBezTo>
                  <a:close/>
                  <a:moveTo>
                    <a:pt x="201" y="43"/>
                  </a:moveTo>
                  <a:cubicBezTo>
                    <a:pt x="203" y="39"/>
                    <a:pt x="207" y="38"/>
                    <a:pt x="211" y="35"/>
                  </a:cubicBezTo>
                  <a:cubicBezTo>
                    <a:pt x="214" y="42"/>
                    <a:pt x="205" y="42"/>
                    <a:pt x="201" y="43"/>
                  </a:cubicBezTo>
                  <a:close/>
                  <a:moveTo>
                    <a:pt x="197" y="55"/>
                  </a:moveTo>
                  <a:cubicBezTo>
                    <a:pt x="198" y="57"/>
                    <a:pt x="197" y="58"/>
                    <a:pt x="198" y="60"/>
                  </a:cubicBezTo>
                  <a:cubicBezTo>
                    <a:pt x="196" y="61"/>
                    <a:pt x="194" y="58"/>
                    <a:pt x="192" y="61"/>
                  </a:cubicBezTo>
                  <a:cubicBezTo>
                    <a:pt x="190" y="58"/>
                    <a:pt x="194" y="55"/>
                    <a:pt x="197" y="55"/>
                  </a:cubicBezTo>
                  <a:close/>
                  <a:moveTo>
                    <a:pt x="184" y="72"/>
                  </a:moveTo>
                  <a:cubicBezTo>
                    <a:pt x="182" y="70"/>
                    <a:pt x="181" y="68"/>
                    <a:pt x="183" y="66"/>
                  </a:cubicBezTo>
                  <a:cubicBezTo>
                    <a:pt x="188" y="63"/>
                    <a:pt x="191" y="70"/>
                    <a:pt x="196" y="65"/>
                  </a:cubicBezTo>
                  <a:cubicBezTo>
                    <a:pt x="198" y="73"/>
                    <a:pt x="190" y="69"/>
                    <a:pt x="184" y="72"/>
                  </a:cubicBezTo>
                  <a:close/>
                  <a:moveTo>
                    <a:pt x="214" y="36"/>
                  </a:moveTo>
                  <a:cubicBezTo>
                    <a:pt x="216" y="36"/>
                    <a:pt x="218" y="38"/>
                    <a:pt x="217" y="36"/>
                  </a:cubicBezTo>
                  <a:cubicBezTo>
                    <a:pt x="221" y="40"/>
                    <a:pt x="224" y="38"/>
                    <a:pt x="229" y="37"/>
                  </a:cubicBezTo>
                  <a:cubicBezTo>
                    <a:pt x="231" y="43"/>
                    <a:pt x="214" y="41"/>
                    <a:pt x="214" y="36"/>
                  </a:cubicBezTo>
                  <a:close/>
                  <a:moveTo>
                    <a:pt x="225" y="57"/>
                  </a:moveTo>
                  <a:cubicBezTo>
                    <a:pt x="223" y="59"/>
                    <a:pt x="226" y="61"/>
                    <a:pt x="222" y="63"/>
                  </a:cubicBezTo>
                  <a:cubicBezTo>
                    <a:pt x="220" y="61"/>
                    <a:pt x="217" y="62"/>
                    <a:pt x="215" y="59"/>
                  </a:cubicBezTo>
                  <a:cubicBezTo>
                    <a:pt x="218" y="57"/>
                    <a:pt x="214" y="55"/>
                    <a:pt x="218" y="53"/>
                  </a:cubicBezTo>
                  <a:cubicBezTo>
                    <a:pt x="222" y="56"/>
                    <a:pt x="227" y="55"/>
                    <a:pt x="232" y="59"/>
                  </a:cubicBezTo>
                  <a:cubicBezTo>
                    <a:pt x="228" y="61"/>
                    <a:pt x="229" y="58"/>
                    <a:pt x="225" y="57"/>
                  </a:cubicBezTo>
                  <a:close/>
                  <a:moveTo>
                    <a:pt x="224" y="72"/>
                  </a:moveTo>
                  <a:cubicBezTo>
                    <a:pt x="223" y="67"/>
                    <a:pt x="222" y="72"/>
                    <a:pt x="218" y="73"/>
                  </a:cubicBezTo>
                  <a:cubicBezTo>
                    <a:pt x="219" y="67"/>
                    <a:pt x="224" y="66"/>
                    <a:pt x="228" y="63"/>
                  </a:cubicBezTo>
                  <a:cubicBezTo>
                    <a:pt x="229" y="65"/>
                    <a:pt x="228" y="68"/>
                    <a:pt x="227" y="66"/>
                  </a:cubicBezTo>
                  <a:cubicBezTo>
                    <a:pt x="224" y="68"/>
                    <a:pt x="228" y="70"/>
                    <a:pt x="224" y="72"/>
                  </a:cubicBezTo>
                  <a:close/>
                  <a:moveTo>
                    <a:pt x="241" y="73"/>
                  </a:moveTo>
                  <a:cubicBezTo>
                    <a:pt x="240" y="72"/>
                    <a:pt x="242" y="72"/>
                    <a:pt x="242" y="72"/>
                  </a:cubicBezTo>
                  <a:cubicBezTo>
                    <a:pt x="245" y="71"/>
                    <a:pt x="241" y="68"/>
                    <a:pt x="243" y="66"/>
                  </a:cubicBezTo>
                  <a:cubicBezTo>
                    <a:pt x="241" y="65"/>
                    <a:pt x="241" y="68"/>
                    <a:pt x="242" y="69"/>
                  </a:cubicBezTo>
                  <a:cubicBezTo>
                    <a:pt x="239" y="70"/>
                    <a:pt x="239" y="62"/>
                    <a:pt x="242" y="60"/>
                  </a:cubicBezTo>
                  <a:cubicBezTo>
                    <a:pt x="242" y="65"/>
                    <a:pt x="242" y="65"/>
                    <a:pt x="246" y="71"/>
                  </a:cubicBezTo>
                  <a:cubicBezTo>
                    <a:pt x="244" y="73"/>
                    <a:pt x="243" y="72"/>
                    <a:pt x="241" y="73"/>
                  </a:cubicBezTo>
                  <a:close/>
                  <a:moveTo>
                    <a:pt x="251" y="78"/>
                  </a:moveTo>
                  <a:cubicBezTo>
                    <a:pt x="251" y="73"/>
                    <a:pt x="256" y="72"/>
                    <a:pt x="255" y="68"/>
                  </a:cubicBezTo>
                  <a:cubicBezTo>
                    <a:pt x="257" y="68"/>
                    <a:pt x="258" y="76"/>
                    <a:pt x="257" y="79"/>
                  </a:cubicBezTo>
                  <a:cubicBezTo>
                    <a:pt x="254" y="73"/>
                    <a:pt x="255" y="74"/>
                    <a:pt x="251" y="78"/>
                  </a:cubicBezTo>
                  <a:close/>
                  <a:moveTo>
                    <a:pt x="354" y="12"/>
                  </a:moveTo>
                  <a:cubicBezTo>
                    <a:pt x="355" y="11"/>
                    <a:pt x="356" y="13"/>
                    <a:pt x="357" y="13"/>
                  </a:cubicBezTo>
                  <a:cubicBezTo>
                    <a:pt x="359" y="12"/>
                    <a:pt x="358" y="10"/>
                    <a:pt x="361" y="9"/>
                  </a:cubicBezTo>
                  <a:cubicBezTo>
                    <a:pt x="361" y="10"/>
                    <a:pt x="362" y="11"/>
                    <a:pt x="363" y="12"/>
                  </a:cubicBezTo>
                  <a:cubicBezTo>
                    <a:pt x="360" y="13"/>
                    <a:pt x="357" y="15"/>
                    <a:pt x="354" y="12"/>
                  </a:cubicBezTo>
                  <a:close/>
                  <a:moveTo>
                    <a:pt x="716" y="72"/>
                  </a:moveTo>
                  <a:cubicBezTo>
                    <a:pt x="717" y="79"/>
                    <a:pt x="704" y="74"/>
                    <a:pt x="698" y="77"/>
                  </a:cubicBezTo>
                  <a:cubicBezTo>
                    <a:pt x="697" y="72"/>
                    <a:pt x="708" y="74"/>
                    <a:pt x="704" y="69"/>
                  </a:cubicBezTo>
                  <a:cubicBezTo>
                    <a:pt x="707" y="71"/>
                    <a:pt x="711" y="68"/>
                    <a:pt x="714" y="65"/>
                  </a:cubicBezTo>
                  <a:cubicBezTo>
                    <a:pt x="714" y="71"/>
                    <a:pt x="706" y="74"/>
                    <a:pt x="702" y="75"/>
                  </a:cubicBezTo>
                  <a:cubicBezTo>
                    <a:pt x="706" y="77"/>
                    <a:pt x="711" y="73"/>
                    <a:pt x="716" y="72"/>
                  </a:cubicBezTo>
                  <a:close/>
                  <a:moveTo>
                    <a:pt x="717" y="62"/>
                  </a:moveTo>
                  <a:cubicBezTo>
                    <a:pt x="718" y="66"/>
                    <a:pt x="708" y="63"/>
                    <a:pt x="710" y="59"/>
                  </a:cubicBezTo>
                  <a:cubicBezTo>
                    <a:pt x="717" y="63"/>
                    <a:pt x="711" y="54"/>
                    <a:pt x="716" y="51"/>
                  </a:cubicBezTo>
                  <a:cubicBezTo>
                    <a:pt x="722" y="56"/>
                    <a:pt x="711" y="60"/>
                    <a:pt x="717" y="62"/>
                  </a:cubicBezTo>
                  <a:close/>
                  <a:moveTo>
                    <a:pt x="712" y="39"/>
                  </a:moveTo>
                  <a:cubicBezTo>
                    <a:pt x="714" y="43"/>
                    <a:pt x="714" y="33"/>
                    <a:pt x="717" y="39"/>
                  </a:cubicBezTo>
                  <a:cubicBezTo>
                    <a:pt x="712" y="44"/>
                    <a:pt x="711" y="46"/>
                    <a:pt x="706" y="43"/>
                  </a:cubicBezTo>
                  <a:cubicBezTo>
                    <a:pt x="713" y="44"/>
                    <a:pt x="708" y="28"/>
                    <a:pt x="712" y="39"/>
                  </a:cubicBezTo>
                  <a:close/>
                  <a:moveTo>
                    <a:pt x="721" y="30"/>
                  </a:moveTo>
                  <a:cubicBezTo>
                    <a:pt x="717" y="32"/>
                    <a:pt x="712" y="33"/>
                    <a:pt x="708" y="32"/>
                  </a:cubicBezTo>
                  <a:cubicBezTo>
                    <a:pt x="709" y="28"/>
                    <a:pt x="716" y="17"/>
                    <a:pt x="720" y="10"/>
                  </a:cubicBezTo>
                  <a:cubicBezTo>
                    <a:pt x="722" y="17"/>
                    <a:pt x="720" y="21"/>
                    <a:pt x="721" y="30"/>
                  </a:cubicBezTo>
                  <a:close/>
                  <a:moveTo>
                    <a:pt x="716" y="13"/>
                  </a:moveTo>
                  <a:cubicBezTo>
                    <a:pt x="714" y="14"/>
                    <a:pt x="713" y="15"/>
                    <a:pt x="711" y="17"/>
                  </a:cubicBezTo>
                  <a:cubicBezTo>
                    <a:pt x="709" y="11"/>
                    <a:pt x="706" y="17"/>
                    <a:pt x="704" y="13"/>
                  </a:cubicBezTo>
                  <a:cubicBezTo>
                    <a:pt x="708" y="13"/>
                    <a:pt x="713" y="8"/>
                    <a:pt x="716" y="13"/>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rgbClr val="5F7797"/>
                </a:solidFill>
                <a:cs typeface="+mn-ea"/>
                <a:sym typeface="+mn-lt"/>
              </a:endParaRPr>
            </a:p>
          </p:txBody>
        </p:sp>
        <p:sp>
          <p:nvSpPr>
            <p:cNvPr id="10" name="文本框 9"/>
            <p:cNvSpPr txBox="1"/>
            <p:nvPr/>
          </p:nvSpPr>
          <p:spPr>
            <a:xfrm>
              <a:off x="1055687" y="2202983"/>
              <a:ext cx="4096160" cy="1200329"/>
            </a:xfrm>
            <a:prstGeom prst="rect">
              <a:avLst/>
            </a:prstGeom>
            <a:noFill/>
          </p:spPr>
          <p:txBody>
            <a:bodyPr wrap="square" rtlCol="0">
              <a:spAutoFit/>
            </a:bodyPr>
            <a:lstStyle/>
            <a:p>
              <a:pPr marL="342900" indent="-342900">
                <a:lnSpc>
                  <a:spcPct val="150000"/>
                </a:lnSpc>
                <a:buFont typeface="Arial" panose="020B0604020202020204" pitchFamily="34" charset="0"/>
                <a:buChar char="•"/>
              </a:pPr>
              <a:r>
                <a:rPr lang="zh-CN" altLang="en-US" sz="1600" dirty="0" smtClean="0">
                  <a:solidFill>
                    <a:schemeClr val="tx1">
                      <a:lumMod val="75000"/>
                      <a:lumOff val="25000"/>
                    </a:schemeClr>
                  </a:solidFill>
                  <a:cs typeface="+mn-ea"/>
                  <a:sym typeface="+mn-lt"/>
                </a:rPr>
                <a:t>输入描观点文字输入描观点文字</a:t>
              </a:r>
              <a:endParaRPr lang="en-US" altLang="zh-CN" sz="1600" dirty="0" smtClean="0">
                <a:solidFill>
                  <a:schemeClr val="tx1">
                    <a:lumMod val="75000"/>
                    <a:lumOff val="25000"/>
                  </a:schemeClr>
                </a:solidFill>
                <a:cs typeface="+mn-ea"/>
                <a:sym typeface="+mn-lt"/>
              </a:endParaRPr>
            </a:p>
            <a:p>
              <a:pPr marL="342900" indent="-342900">
                <a:lnSpc>
                  <a:spcPct val="150000"/>
                </a:lnSpc>
                <a:buFont typeface="Arial" panose="020B0604020202020204" pitchFamily="34" charset="0"/>
                <a:buChar char="•"/>
              </a:pPr>
              <a:r>
                <a:rPr lang="zh-CN" altLang="en-US" sz="1600" dirty="0" smtClean="0">
                  <a:solidFill>
                    <a:schemeClr val="tx1">
                      <a:lumMod val="75000"/>
                      <a:lumOff val="25000"/>
                    </a:schemeClr>
                  </a:solidFill>
                  <a:cs typeface="+mn-ea"/>
                  <a:sym typeface="+mn-lt"/>
                </a:rPr>
                <a:t>输入描观点文字输入描观点文字</a:t>
              </a:r>
              <a:endParaRPr lang="en-US" altLang="zh-CN" sz="1600" dirty="0" smtClean="0">
                <a:solidFill>
                  <a:schemeClr val="tx1">
                    <a:lumMod val="75000"/>
                    <a:lumOff val="25000"/>
                  </a:schemeClr>
                </a:solidFill>
                <a:cs typeface="+mn-ea"/>
                <a:sym typeface="+mn-lt"/>
              </a:endParaRPr>
            </a:p>
            <a:p>
              <a:pPr marL="342900" indent="-342900">
                <a:lnSpc>
                  <a:spcPct val="150000"/>
                </a:lnSpc>
                <a:buFont typeface="Arial" panose="020B0604020202020204" pitchFamily="34" charset="0"/>
                <a:buChar char="•"/>
              </a:pPr>
              <a:r>
                <a:rPr lang="zh-CN" altLang="en-US" sz="1600" dirty="0" smtClean="0">
                  <a:solidFill>
                    <a:schemeClr val="tx1">
                      <a:lumMod val="75000"/>
                      <a:lumOff val="25000"/>
                    </a:schemeClr>
                  </a:solidFill>
                  <a:cs typeface="+mn-ea"/>
                  <a:sym typeface="+mn-lt"/>
                </a:rPr>
                <a:t>输入描观点文字输入描观点文字</a:t>
              </a:r>
              <a:endParaRPr lang="en-US" altLang="zh-CN" sz="1600" dirty="0" smtClean="0">
                <a:solidFill>
                  <a:schemeClr val="tx1">
                    <a:lumMod val="75000"/>
                    <a:lumOff val="25000"/>
                  </a:schemeClr>
                </a:solidFill>
                <a:cs typeface="+mn-ea"/>
                <a:sym typeface="+mn-lt"/>
              </a:endParaRPr>
            </a:p>
          </p:txBody>
        </p:sp>
        <p:sp>
          <p:nvSpPr>
            <p:cNvPr id="11" name="文本框 10"/>
            <p:cNvSpPr txBox="1"/>
            <p:nvPr/>
          </p:nvSpPr>
          <p:spPr>
            <a:xfrm>
              <a:off x="1055687" y="4462971"/>
              <a:ext cx="4096160" cy="1200329"/>
            </a:xfrm>
            <a:prstGeom prst="rect">
              <a:avLst/>
            </a:prstGeom>
            <a:noFill/>
          </p:spPr>
          <p:txBody>
            <a:bodyPr wrap="square" rtlCol="0">
              <a:spAutoFit/>
            </a:bodyPr>
            <a:lstStyle>
              <a:defPPr>
                <a:defRPr lang="zh-CN"/>
              </a:defPPr>
              <a:lvl1pPr marL="342900" indent="-342900">
                <a:lnSpc>
                  <a:spcPct val="150000"/>
                </a:lnSpc>
                <a:buFont typeface="Arial" panose="020B0604020202020204" pitchFamily="34" charset="0"/>
                <a:buChar char="•"/>
                <a:defRPr sz="2000">
                  <a:solidFill>
                    <a:schemeClr val="bg1"/>
                  </a:solidFill>
                </a:defRPr>
              </a:lvl1pPr>
            </a:lstStyle>
            <a:p>
              <a:r>
                <a:rPr lang="zh-CN" altLang="en-US" sz="1600" dirty="0">
                  <a:solidFill>
                    <a:schemeClr val="tx1">
                      <a:lumMod val="75000"/>
                      <a:lumOff val="25000"/>
                    </a:schemeClr>
                  </a:solidFill>
                  <a:cs typeface="+mn-ea"/>
                  <a:sym typeface="+mn-lt"/>
                </a:rPr>
                <a:t>输入描观点文字输入描观点文字</a:t>
              </a:r>
              <a:endParaRPr lang="en-US" altLang="zh-CN" sz="1600" dirty="0">
                <a:solidFill>
                  <a:schemeClr val="tx1">
                    <a:lumMod val="75000"/>
                    <a:lumOff val="25000"/>
                  </a:schemeClr>
                </a:solidFill>
                <a:cs typeface="+mn-ea"/>
                <a:sym typeface="+mn-lt"/>
              </a:endParaRPr>
            </a:p>
            <a:p>
              <a:r>
                <a:rPr lang="zh-CN" altLang="en-US" sz="1600" dirty="0">
                  <a:solidFill>
                    <a:schemeClr val="tx1">
                      <a:lumMod val="75000"/>
                      <a:lumOff val="25000"/>
                    </a:schemeClr>
                  </a:solidFill>
                  <a:cs typeface="+mn-ea"/>
                  <a:sym typeface="+mn-lt"/>
                </a:rPr>
                <a:t>输入描观点文字输入描观点文字</a:t>
              </a:r>
              <a:endParaRPr lang="en-US" altLang="zh-CN" sz="1600" dirty="0">
                <a:solidFill>
                  <a:schemeClr val="tx1">
                    <a:lumMod val="75000"/>
                    <a:lumOff val="25000"/>
                  </a:schemeClr>
                </a:solidFill>
                <a:cs typeface="+mn-ea"/>
                <a:sym typeface="+mn-lt"/>
              </a:endParaRPr>
            </a:p>
            <a:p>
              <a:r>
                <a:rPr lang="zh-CN" altLang="en-US" sz="1600" dirty="0">
                  <a:solidFill>
                    <a:schemeClr val="tx1">
                      <a:lumMod val="75000"/>
                      <a:lumOff val="25000"/>
                    </a:schemeClr>
                  </a:solidFill>
                  <a:cs typeface="+mn-ea"/>
                  <a:sym typeface="+mn-lt"/>
                </a:rPr>
                <a:t>输入描观点文字输入描观点文字</a:t>
              </a:r>
              <a:endParaRPr lang="en-US" altLang="zh-CN" sz="1600" dirty="0">
                <a:solidFill>
                  <a:schemeClr val="tx1">
                    <a:lumMod val="75000"/>
                    <a:lumOff val="25000"/>
                  </a:schemeClr>
                </a:solidFill>
                <a:cs typeface="+mn-ea"/>
                <a:sym typeface="+mn-lt"/>
              </a:endParaRPr>
            </a:p>
          </p:txBody>
        </p:sp>
        <p:sp>
          <p:nvSpPr>
            <p:cNvPr id="12" name="文本框 11"/>
            <p:cNvSpPr txBox="1"/>
            <p:nvPr/>
          </p:nvSpPr>
          <p:spPr>
            <a:xfrm>
              <a:off x="7051721" y="2202983"/>
              <a:ext cx="4096160" cy="1200329"/>
            </a:xfrm>
            <a:prstGeom prst="rect">
              <a:avLst/>
            </a:prstGeom>
            <a:noFill/>
          </p:spPr>
          <p:txBody>
            <a:bodyPr wrap="square" rtlCol="0">
              <a:spAutoFit/>
            </a:bodyPr>
            <a:lstStyle>
              <a:defPPr>
                <a:defRPr lang="zh-CN"/>
              </a:defPPr>
              <a:lvl1pPr marL="342900" indent="-342900">
                <a:lnSpc>
                  <a:spcPct val="150000"/>
                </a:lnSpc>
                <a:buFont typeface="Arial" panose="020B0604020202020204" pitchFamily="34" charset="0"/>
                <a:buChar char="•"/>
                <a:defRPr sz="2000">
                  <a:solidFill>
                    <a:schemeClr val="bg1"/>
                  </a:solidFill>
                </a:defRPr>
              </a:lvl1pPr>
            </a:lstStyle>
            <a:p>
              <a:r>
                <a:rPr lang="zh-CN" altLang="en-US" sz="1600" dirty="0">
                  <a:solidFill>
                    <a:schemeClr val="tx1">
                      <a:lumMod val="75000"/>
                      <a:lumOff val="25000"/>
                    </a:schemeClr>
                  </a:solidFill>
                  <a:cs typeface="+mn-ea"/>
                  <a:sym typeface="+mn-lt"/>
                </a:rPr>
                <a:t>输入描观点文字输入描观点文字</a:t>
              </a:r>
              <a:endParaRPr lang="en-US" altLang="zh-CN" sz="1600" dirty="0">
                <a:solidFill>
                  <a:schemeClr val="tx1">
                    <a:lumMod val="75000"/>
                    <a:lumOff val="25000"/>
                  </a:schemeClr>
                </a:solidFill>
                <a:cs typeface="+mn-ea"/>
                <a:sym typeface="+mn-lt"/>
              </a:endParaRPr>
            </a:p>
            <a:p>
              <a:r>
                <a:rPr lang="zh-CN" altLang="en-US" sz="1600" dirty="0">
                  <a:solidFill>
                    <a:schemeClr val="tx1">
                      <a:lumMod val="75000"/>
                      <a:lumOff val="25000"/>
                    </a:schemeClr>
                  </a:solidFill>
                  <a:cs typeface="+mn-ea"/>
                  <a:sym typeface="+mn-lt"/>
                </a:rPr>
                <a:t>输入描观点文字输入描观点文字</a:t>
              </a:r>
              <a:endParaRPr lang="en-US" altLang="zh-CN" sz="1600" dirty="0">
                <a:solidFill>
                  <a:schemeClr val="tx1">
                    <a:lumMod val="75000"/>
                    <a:lumOff val="25000"/>
                  </a:schemeClr>
                </a:solidFill>
                <a:cs typeface="+mn-ea"/>
                <a:sym typeface="+mn-lt"/>
              </a:endParaRPr>
            </a:p>
            <a:p>
              <a:r>
                <a:rPr lang="zh-CN" altLang="en-US" sz="1600" dirty="0">
                  <a:solidFill>
                    <a:schemeClr val="tx1">
                      <a:lumMod val="75000"/>
                      <a:lumOff val="25000"/>
                    </a:schemeClr>
                  </a:solidFill>
                  <a:cs typeface="+mn-ea"/>
                  <a:sym typeface="+mn-lt"/>
                </a:rPr>
                <a:t>输入描观点文字输入描观点文字</a:t>
              </a:r>
              <a:endParaRPr lang="en-US" altLang="zh-CN" sz="1600" dirty="0">
                <a:solidFill>
                  <a:schemeClr val="tx1">
                    <a:lumMod val="75000"/>
                    <a:lumOff val="25000"/>
                  </a:schemeClr>
                </a:solidFill>
                <a:cs typeface="+mn-ea"/>
                <a:sym typeface="+mn-lt"/>
              </a:endParaRPr>
            </a:p>
          </p:txBody>
        </p:sp>
        <p:sp>
          <p:nvSpPr>
            <p:cNvPr id="13" name="文本框 12"/>
            <p:cNvSpPr txBox="1"/>
            <p:nvPr/>
          </p:nvSpPr>
          <p:spPr>
            <a:xfrm>
              <a:off x="7051721" y="4462971"/>
              <a:ext cx="4096160" cy="1200329"/>
            </a:xfrm>
            <a:prstGeom prst="rect">
              <a:avLst/>
            </a:prstGeom>
            <a:noFill/>
          </p:spPr>
          <p:txBody>
            <a:bodyPr wrap="square" rtlCol="0">
              <a:spAutoFit/>
            </a:bodyPr>
            <a:lstStyle>
              <a:defPPr>
                <a:defRPr lang="zh-CN"/>
              </a:defPPr>
              <a:lvl1pPr marL="342900" indent="-342900">
                <a:lnSpc>
                  <a:spcPct val="150000"/>
                </a:lnSpc>
                <a:buFont typeface="Arial" panose="020B0604020202020204" pitchFamily="34" charset="0"/>
                <a:buChar char="•"/>
                <a:defRPr sz="2000">
                  <a:solidFill>
                    <a:schemeClr val="bg1"/>
                  </a:solidFill>
                </a:defRPr>
              </a:lvl1pPr>
            </a:lstStyle>
            <a:p>
              <a:r>
                <a:rPr lang="zh-CN" altLang="en-US" sz="1600" dirty="0">
                  <a:solidFill>
                    <a:schemeClr val="tx1">
                      <a:lumMod val="75000"/>
                      <a:lumOff val="25000"/>
                    </a:schemeClr>
                  </a:solidFill>
                  <a:cs typeface="+mn-ea"/>
                  <a:sym typeface="+mn-lt"/>
                </a:rPr>
                <a:t>输入描观点文字输入描观点文字</a:t>
              </a:r>
              <a:endParaRPr lang="en-US" altLang="zh-CN" sz="1600" dirty="0">
                <a:solidFill>
                  <a:schemeClr val="tx1">
                    <a:lumMod val="75000"/>
                    <a:lumOff val="25000"/>
                  </a:schemeClr>
                </a:solidFill>
                <a:cs typeface="+mn-ea"/>
                <a:sym typeface="+mn-lt"/>
              </a:endParaRPr>
            </a:p>
            <a:p>
              <a:r>
                <a:rPr lang="zh-CN" altLang="en-US" sz="1600" dirty="0">
                  <a:solidFill>
                    <a:schemeClr val="tx1">
                      <a:lumMod val="75000"/>
                      <a:lumOff val="25000"/>
                    </a:schemeClr>
                  </a:solidFill>
                  <a:cs typeface="+mn-ea"/>
                  <a:sym typeface="+mn-lt"/>
                </a:rPr>
                <a:t>输入描观点文字输入描观点文字</a:t>
              </a:r>
              <a:endParaRPr lang="en-US" altLang="zh-CN" sz="1600" dirty="0">
                <a:solidFill>
                  <a:schemeClr val="tx1">
                    <a:lumMod val="75000"/>
                    <a:lumOff val="25000"/>
                  </a:schemeClr>
                </a:solidFill>
                <a:cs typeface="+mn-ea"/>
                <a:sym typeface="+mn-lt"/>
              </a:endParaRPr>
            </a:p>
            <a:p>
              <a:r>
                <a:rPr lang="zh-CN" altLang="en-US" sz="1600" dirty="0">
                  <a:solidFill>
                    <a:schemeClr val="tx1">
                      <a:lumMod val="75000"/>
                      <a:lumOff val="25000"/>
                    </a:schemeClr>
                  </a:solidFill>
                  <a:cs typeface="+mn-ea"/>
                  <a:sym typeface="+mn-lt"/>
                </a:rPr>
                <a:t>输入描观点文字输入描观点文字</a:t>
              </a:r>
              <a:endParaRPr lang="en-US" altLang="zh-CN" sz="1600" dirty="0">
                <a:solidFill>
                  <a:schemeClr val="tx1">
                    <a:lumMod val="75000"/>
                    <a:lumOff val="25000"/>
                  </a:schemeClr>
                </a:solidFill>
                <a:cs typeface="+mn-ea"/>
                <a:sym typeface="+mn-lt"/>
              </a:endParaRPr>
            </a:p>
          </p:txBody>
        </p:sp>
        <p:grpSp>
          <p:nvGrpSpPr>
            <p:cNvPr id="14" name="组合 13"/>
            <p:cNvGrpSpPr/>
            <p:nvPr/>
          </p:nvGrpSpPr>
          <p:grpSpPr>
            <a:xfrm>
              <a:off x="5477116" y="3062431"/>
              <a:ext cx="278225" cy="885904"/>
              <a:chOff x="2022476" y="5602288"/>
              <a:chExt cx="500062" cy="1592263"/>
            </a:xfrm>
            <a:solidFill>
              <a:srgbClr val="5F7797"/>
            </a:solidFill>
          </p:grpSpPr>
          <p:sp>
            <p:nvSpPr>
              <p:cNvPr id="49" name="Freeform 270"/>
              <p:cNvSpPr>
                <a:spLocks/>
              </p:cNvSpPr>
              <p:nvPr/>
            </p:nvSpPr>
            <p:spPr bwMode="auto">
              <a:xfrm>
                <a:off x="2033588" y="6632575"/>
                <a:ext cx="488950" cy="446088"/>
              </a:xfrm>
              <a:custGeom>
                <a:avLst/>
                <a:gdLst>
                  <a:gd name="T0" fmla="*/ 121 w 151"/>
                  <a:gd name="T1" fmla="*/ 137 h 137"/>
                  <a:gd name="T2" fmla="*/ 121 w 151"/>
                  <a:gd name="T3" fmla="*/ 136 h 137"/>
                  <a:gd name="T4" fmla="*/ 117 w 151"/>
                  <a:gd name="T5" fmla="*/ 134 h 137"/>
                  <a:gd name="T6" fmla="*/ 144 w 151"/>
                  <a:gd name="T7" fmla="*/ 100 h 137"/>
                  <a:gd name="T8" fmla="*/ 105 w 151"/>
                  <a:gd name="T9" fmla="*/ 122 h 137"/>
                  <a:gd name="T10" fmla="*/ 105 w 151"/>
                  <a:gd name="T11" fmla="*/ 121 h 137"/>
                  <a:gd name="T12" fmla="*/ 71 w 151"/>
                  <a:gd name="T13" fmla="*/ 121 h 137"/>
                  <a:gd name="T14" fmla="*/ 146 w 151"/>
                  <a:gd name="T15" fmla="*/ 61 h 137"/>
                  <a:gd name="T16" fmla="*/ 24 w 151"/>
                  <a:gd name="T17" fmla="*/ 131 h 137"/>
                  <a:gd name="T18" fmla="*/ 19 w 151"/>
                  <a:gd name="T19" fmla="*/ 134 h 137"/>
                  <a:gd name="T20" fmla="*/ 135 w 151"/>
                  <a:gd name="T21" fmla="*/ 57 h 137"/>
                  <a:gd name="T22" fmla="*/ 24 w 151"/>
                  <a:gd name="T23" fmla="*/ 122 h 137"/>
                  <a:gd name="T24" fmla="*/ 24 w 151"/>
                  <a:gd name="T25" fmla="*/ 121 h 137"/>
                  <a:gd name="T26" fmla="*/ 114 w 151"/>
                  <a:gd name="T27" fmla="*/ 55 h 137"/>
                  <a:gd name="T28" fmla="*/ 24 w 151"/>
                  <a:gd name="T29" fmla="*/ 107 h 137"/>
                  <a:gd name="T30" fmla="*/ 24 w 151"/>
                  <a:gd name="T31" fmla="*/ 106 h 137"/>
                  <a:gd name="T32" fmla="*/ 107 w 151"/>
                  <a:gd name="T33" fmla="*/ 55 h 137"/>
                  <a:gd name="T34" fmla="*/ 1 w 151"/>
                  <a:gd name="T35" fmla="*/ 117 h 137"/>
                  <a:gd name="T36" fmla="*/ 0 w 151"/>
                  <a:gd name="T37" fmla="*/ 117 h 137"/>
                  <a:gd name="T38" fmla="*/ 16 w 151"/>
                  <a:gd name="T39" fmla="*/ 88 h 137"/>
                  <a:gd name="T40" fmla="*/ 29 w 151"/>
                  <a:gd name="T41" fmla="*/ 79 h 137"/>
                  <a:gd name="T42" fmla="*/ 30 w 151"/>
                  <a:gd name="T43" fmla="*/ 74 h 137"/>
                  <a:gd name="T44" fmla="*/ 30 w 151"/>
                  <a:gd name="T45" fmla="*/ 73 h 137"/>
                  <a:gd name="T46" fmla="*/ 33 w 151"/>
                  <a:gd name="T47" fmla="*/ 71 h 137"/>
                  <a:gd name="T48" fmla="*/ 61 w 151"/>
                  <a:gd name="T49" fmla="*/ 48 h 137"/>
                  <a:gd name="T50" fmla="*/ 26 w 151"/>
                  <a:gd name="T51" fmla="*/ 68 h 137"/>
                  <a:gd name="T52" fmla="*/ 25 w 151"/>
                  <a:gd name="T53" fmla="*/ 67 h 137"/>
                  <a:gd name="T54" fmla="*/ 13 w 151"/>
                  <a:gd name="T55" fmla="*/ 65 h 137"/>
                  <a:gd name="T56" fmla="*/ 15 w 151"/>
                  <a:gd name="T57" fmla="*/ 50 h 137"/>
                  <a:gd name="T58" fmla="*/ 14 w 151"/>
                  <a:gd name="T59" fmla="*/ 50 h 137"/>
                  <a:gd name="T60" fmla="*/ 15 w 151"/>
                  <a:gd name="T61" fmla="*/ 54 h 137"/>
                  <a:gd name="T62" fmla="*/ 123 w 151"/>
                  <a:gd name="T63" fmla="*/ 0 h 137"/>
                  <a:gd name="T64" fmla="*/ 75 w 151"/>
                  <a:gd name="T65" fmla="*/ 35 h 137"/>
                  <a:gd name="T66" fmla="*/ 110 w 151"/>
                  <a:gd name="T67" fmla="*/ 18 h 137"/>
                  <a:gd name="T68" fmla="*/ 86 w 151"/>
                  <a:gd name="T69" fmla="*/ 36 h 137"/>
                  <a:gd name="T70" fmla="*/ 101 w 151"/>
                  <a:gd name="T71" fmla="*/ 32 h 137"/>
                  <a:gd name="T72" fmla="*/ 24 w 151"/>
                  <a:gd name="T73" fmla="*/ 83 h 137"/>
                  <a:gd name="T74" fmla="*/ 117 w 151"/>
                  <a:gd name="T75" fmla="*/ 30 h 137"/>
                  <a:gd name="T76" fmla="*/ 117 w 151"/>
                  <a:gd name="T77" fmla="*/ 30 h 137"/>
                  <a:gd name="T78" fmla="*/ 53 w 151"/>
                  <a:gd name="T79" fmla="*/ 85 h 137"/>
                  <a:gd name="T80" fmla="*/ 129 w 151"/>
                  <a:gd name="T81" fmla="*/ 42 h 137"/>
                  <a:gd name="T82" fmla="*/ 129 w 151"/>
                  <a:gd name="T83" fmla="*/ 43 h 137"/>
                  <a:gd name="T84" fmla="*/ 118 w 151"/>
                  <a:gd name="T85" fmla="*/ 52 h 137"/>
                  <a:gd name="T86" fmla="*/ 118 w 151"/>
                  <a:gd name="T87" fmla="*/ 53 h 137"/>
                  <a:gd name="T88" fmla="*/ 144 w 151"/>
                  <a:gd name="T89" fmla="*/ 52 h 137"/>
                  <a:gd name="T90" fmla="*/ 145 w 151"/>
                  <a:gd name="T91" fmla="*/ 52 h 137"/>
                  <a:gd name="T92" fmla="*/ 80 w 151"/>
                  <a:gd name="T93" fmla="*/ 98 h 137"/>
                  <a:gd name="T94" fmla="*/ 150 w 151"/>
                  <a:gd name="T95" fmla="*/ 58 h 137"/>
                  <a:gd name="T96" fmla="*/ 151 w 151"/>
                  <a:gd name="T97" fmla="*/ 58 h 137"/>
                  <a:gd name="T98" fmla="*/ 147 w 151"/>
                  <a:gd name="T99" fmla="*/ 61 h 137"/>
                  <a:gd name="T100" fmla="*/ 131 w 151"/>
                  <a:gd name="T101" fmla="*/ 86 h 137"/>
                  <a:gd name="T102" fmla="*/ 107 w 151"/>
                  <a:gd name="T103" fmla="*/ 120 h 137"/>
                  <a:gd name="T104" fmla="*/ 146 w 151"/>
                  <a:gd name="T105" fmla="*/ 98 h 137"/>
                  <a:gd name="T106" fmla="*/ 146 w 151"/>
                  <a:gd name="T107" fmla="*/ 99 h 137"/>
                  <a:gd name="T108" fmla="*/ 134 w 151"/>
                  <a:gd name="T109" fmla="*/ 124 h 137"/>
                  <a:gd name="T110" fmla="*/ 134 w 151"/>
                  <a:gd name="T111" fmla="*/ 125 h 137"/>
                  <a:gd name="T112" fmla="*/ 135 w 151"/>
                  <a:gd name="T113" fmla="*/ 128 h 137"/>
                  <a:gd name="T114" fmla="*/ 130 w 151"/>
                  <a:gd name="T115" fmla="*/ 134 h 137"/>
                  <a:gd name="T116" fmla="*/ 126 w 151"/>
                  <a:gd name="T117" fmla="*/ 137 h 137"/>
                  <a:gd name="T118" fmla="*/ 131 w 151"/>
                  <a:gd name="T119" fmla="*/ 132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1" h="137">
                    <a:moveTo>
                      <a:pt x="121" y="137"/>
                    </a:moveTo>
                    <a:cubicBezTo>
                      <a:pt x="121" y="137"/>
                      <a:pt x="121" y="137"/>
                      <a:pt x="121" y="137"/>
                    </a:cubicBezTo>
                    <a:cubicBezTo>
                      <a:pt x="121" y="137"/>
                      <a:pt x="121" y="137"/>
                      <a:pt x="121" y="137"/>
                    </a:cubicBezTo>
                    <a:cubicBezTo>
                      <a:pt x="121" y="137"/>
                      <a:pt x="121" y="137"/>
                      <a:pt x="121" y="136"/>
                    </a:cubicBezTo>
                    <a:cubicBezTo>
                      <a:pt x="121" y="136"/>
                      <a:pt x="121" y="136"/>
                      <a:pt x="121" y="136"/>
                    </a:cubicBezTo>
                    <a:cubicBezTo>
                      <a:pt x="121" y="136"/>
                      <a:pt x="121" y="136"/>
                      <a:pt x="121" y="136"/>
                    </a:cubicBezTo>
                    <a:cubicBezTo>
                      <a:pt x="121" y="136"/>
                      <a:pt x="122" y="135"/>
                      <a:pt x="125" y="132"/>
                    </a:cubicBezTo>
                    <a:cubicBezTo>
                      <a:pt x="127" y="130"/>
                      <a:pt x="129" y="128"/>
                      <a:pt x="131" y="126"/>
                    </a:cubicBezTo>
                    <a:cubicBezTo>
                      <a:pt x="117" y="134"/>
                      <a:pt x="117" y="134"/>
                      <a:pt x="117" y="134"/>
                    </a:cubicBezTo>
                    <a:cubicBezTo>
                      <a:pt x="117" y="135"/>
                      <a:pt x="116" y="135"/>
                      <a:pt x="116" y="134"/>
                    </a:cubicBezTo>
                    <a:cubicBezTo>
                      <a:pt x="116" y="134"/>
                      <a:pt x="116" y="134"/>
                      <a:pt x="116" y="134"/>
                    </a:cubicBezTo>
                    <a:cubicBezTo>
                      <a:pt x="123" y="126"/>
                      <a:pt x="139" y="106"/>
                      <a:pt x="144" y="100"/>
                    </a:cubicBezTo>
                    <a:cubicBezTo>
                      <a:pt x="105" y="122"/>
                      <a:pt x="105" y="122"/>
                      <a:pt x="105" y="122"/>
                    </a:cubicBezTo>
                    <a:cubicBezTo>
                      <a:pt x="105" y="122"/>
                      <a:pt x="105" y="122"/>
                      <a:pt x="105" y="122"/>
                    </a:cubicBezTo>
                    <a:cubicBezTo>
                      <a:pt x="105" y="122"/>
                      <a:pt x="105" y="122"/>
                      <a:pt x="105" y="122"/>
                    </a:cubicBezTo>
                    <a:cubicBezTo>
                      <a:pt x="105" y="122"/>
                      <a:pt x="105" y="122"/>
                      <a:pt x="105" y="121"/>
                    </a:cubicBezTo>
                    <a:cubicBezTo>
                      <a:pt x="105" y="121"/>
                      <a:pt x="105" y="121"/>
                      <a:pt x="105" y="121"/>
                    </a:cubicBezTo>
                    <a:cubicBezTo>
                      <a:pt x="105" y="121"/>
                      <a:pt x="105" y="121"/>
                      <a:pt x="105" y="121"/>
                    </a:cubicBezTo>
                    <a:cubicBezTo>
                      <a:pt x="106" y="120"/>
                      <a:pt x="108" y="117"/>
                      <a:pt x="115" y="107"/>
                    </a:cubicBezTo>
                    <a:cubicBezTo>
                      <a:pt x="121" y="100"/>
                      <a:pt x="127" y="91"/>
                      <a:pt x="130" y="87"/>
                    </a:cubicBezTo>
                    <a:cubicBezTo>
                      <a:pt x="71" y="121"/>
                      <a:pt x="71" y="121"/>
                      <a:pt x="71" y="121"/>
                    </a:cubicBezTo>
                    <a:cubicBezTo>
                      <a:pt x="71" y="121"/>
                      <a:pt x="71" y="121"/>
                      <a:pt x="71" y="121"/>
                    </a:cubicBezTo>
                    <a:cubicBezTo>
                      <a:pt x="71" y="121"/>
                      <a:pt x="71" y="120"/>
                      <a:pt x="71" y="120"/>
                    </a:cubicBezTo>
                    <a:cubicBezTo>
                      <a:pt x="72" y="120"/>
                      <a:pt x="129" y="74"/>
                      <a:pt x="146" y="61"/>
                    </a:cubicBezTo>
                    <a:cubicBezTo>
                      <a:pt x="135" y="68"/>
                      <a:pt x="106" y="84"/>
                      <a:pt x="81" y="99"/>
                    </a:cubicBezTo>
                    <a:cubicBezTo>
                      <a:pt x="65" y="108"/>
                      <a:pt x="50" y="117"/>
                      <a:pt x="38" y="123"/>
                    </a:cubicBezTo>
                    <a:cubicBezTo>
                      <a:pt x="33" y="127"/>
                      <a:pt x="28" y="129"/>
                      <a:pt x="24" y="131"/>
                    </a:cubicBezTo>
                    <a:cubicBezTo>
                      <a:pt x="22" y="133"/>
                      <a:pt x="20" y="134"/>
                      <a:pt x="20" y="134"/>
                    </a:cubicBezTo>
                    <a:cubicBezTo>
                      <a:pt x="19" y="134"/>
                      <a:pt x="19" y="134"/>
                      <a:pt x="19" y="134"/>
                    </a:cubicBezTo>
                    <a:cubicBezTo>
                      <a:pt x="19" y="134"/>
                      <a:pt x="19" y="134"/>
                      <a:pt x="19" y="134"/>
                    </a:cubicBezTo>
                    <a:cubicBezTo>
                      <a:pt x="19" y="134"/>
                      <a:pt x="19" y="134"/>
                      <a:pt x="19" y="134"/>
                    </a:cubicBezTo>
                    <a:cubicBezTo>
                      <a:pt x="18" y="134"/>
                      <a:pt x="19" y="134"/>
                      <a:pt x="19" y="134"/>
                    </a:cubicBezTo>
                    <a:cubicBezTo>
                      <a:pt x="135" y="57"/>
                      <a:pt x="135" y="57"/>
                      <a:pt x="135" y="57"/>
                    </a:cubicBezTo>
                    <a:cubicBezTo>
                      <a:pt x="114" y="69"/>
                      <a:pt x="57" y="103"/>
                      <a:pt x="24" y="122"/>
                    </a:cubicBezTo>
                    <a:cubicBezTo>
                      <a:pt x="24" y="122"/>
                      <a:pt x="24" y="122"/>
                      <a:pt x="24" y="122"/>
                    </a:cubicBezTo>
                    <a:cubicBezTo>
                      <a:pt x="24" y="122"/>
                      <a:pt x="24" y="122"/>
                      <a:pt x="24" y="122"/>
                    </a:cubicBezTo>
                    <a:cubicBezTo>
                      <a:pt x="23" y="122"/>
                      <a:pt x="23" y="121"/>
                      <a:pt x="24" y="121"/>
                    </a:cubicBezTo>
                    <a:cubicBezTo>
                      <a:pt x="24" y="121"/>
                      <a:pt x="24" y="121"/>
                      <a:pt x="24" y="121"/>
                    </a:cubicBezTo>
                    <a:cubicBezTo>
                      <a:pt x="24" y="121"/>
                      <a:pt x="24" y="121"/>
                      <a:pt x="24" y="121"/>
                    </a:cubicBezTo>
                    <a:cubicBezTo>
                      <a:pt x="25" y="120"/>
                      <a:pt x="29" y="117"/>
                      <a:pt x="38" y="110"/>
                    </a:cubicBezTo>
                    <a:cubicBezTo>
                      <a:pt x="47" y="104"/>
                      <a:pt x="59" y="95"/>
                      <a:pt x="71" y="87"/>
                    </a:cubicBezTo>
                    <a:cubicBezTo>
                      <a:pt x="88" y="74"/>
                      <a:pt x="106" y="61"/>
                      <a:pt x="114" y="55"/>
                    </a:cubicBezTo>
                    <a:cubicBezTo>
                      <a:pt x="102" y="61"/>
                      <a:pt x="72" y="79"/>
                      <a:pt x="51" y="92"/>
                    </a:cubicBezTo>
                    <a:cubicBezTo>
                      <a:pt x="25" y="107"/>
                      <a:pt x="25" y="107"/>
                      <a:pt x="24" y="107"/>
                    </a:cubicBezTo>
                    <a:cubicBezTo>
                      <a:pt x="24" y="107"/>
                      <a:pt x="24" y="107"/>
                      <a:pt x="24" y="107"/>
                    </a:cubicBezTo>
                    <a:cubicBezTo>
                      <a:pt x="24" y="107"/>
                      <a:pt x="24" y="107"/>
                      <a:pt x="24" y="106"/>
                    </a:cubicBezTo>
                    <a:cubicBezTo>
                      <a:pt x="24" y="106"/>
                      <a:pt x="24" y="106"/>
                      <a:pt x="24" y="106"/>
                    </a:cubicBezTo>
                    <a:cubicBezTo>
                      <a:pt x="24" y="106"/>
                      <a:pt x="24" y="106"/>
                      <a:pt x="24" y="106"/>
                    </a:cubicBezTo>
                    <a:cubicBezTo>
                      <a:pt x="25" y="105"/>
                      <a:pt x="29" y="103"/>
                      <a:pt x="40" y="96"/>
                    </a:cubicBezTo>
                    <a:cubicBezTo>
                      <a:pt x="49" y="91"/>
                      <a:pt x="61" y="83"/>
                      <a:pt x="76" y="74"/>
                    </a:cubicBezTo>
                    <a:cubicBezTo>
                      <a:pt x="87" y="67"/>
                      <a:pt x="98" y="61"/>
                      <a:pt x="107" y="55"/>
                    </a:cubicBezTo>
                    <a:cubicBezTo>
                      <a:pt x="92" y="64"/>
                      <a:pt x="72" y="76"/>
                      <a:pt x="54" y="86"/>
                    </a:cubicBezTo>
                    <a:cubicBezTo>
                      <a:pt x="10" y="112"/>
                      <a:pt x="2" y="116"/>
                      <a:pt x="1" y="117"/>
                    </a:cubicBezTo>
                    <a:cubicBezTo>
                      <a:pt x="1" y="117"/>
                      <a:pt x="1" y="117"/>
                      <a:pt x="1" y="117"/>
                    </a:cubicBezTo>
                    <a:cubicBezTo>
                      <a:pt x="1" y="117"/>
                      <a:pt x="1" y="117"/>
                      <a:pt x="1" y="117"/>
                    </a:cubicBezTo>
                    <a:cubicBezTo>
                      <a:pt x="1" y="117"/>
                      <a:pt x="0" y="117"/>
                      <a:pt x="0" y="117"/>
                    </a:cubicBezTo>
                    <a:cubicBezTo>
                      <a:pt x="0" y="117"/>
                      <a:pt x="0" y="117"/>
                      <a:pt x="0" y="117"/>
                    </a:cubicBezTo>
                    <a:cubicBezTo>
                      <a:pt x="0" y="117"/>
                      <a:pt x="0" y="116"/>
                      <a:pt x="0" y="116"/>
                    </a:cubicBezTo>
                    <a:cubicBezTo>
                      <a:pt x="35" y="91"/>
                      <a:pt x="96" y="46"/>
                      <a:pt x="112" y="33"/>
                    </a:cubicBezTo>
                    <a:cubicBezTo>
                      <a:pt x="81" y="52"/>
                      <a:pt x="18" y="88"/>
                      <a:pt x="16" y="88"/>
                    </a:cubicBezTo>
                    <a:cubicBezTo>
                      <a:pt x="16" y="88"/>
                      <a:pt x="16" y="88"/>
                      <a:pt x="16" y="88"/>
                    </a:cubicBezTo>
                    <a:cubicBezTo>
                      <a:pt x="16" y="88"/>
                      <a:pt x="16" y="88"/>
                      <a:pt x="16" y="88"/>
                    </a:cubicBezTo>
                    <a:cubicBezTo>
                      <a:pt x="16" y="87"/>
                      <a:pt x="16" y="87"/>
                      <a:pt x="29" y="79"/>
                    </a:cubicBezTo>
                    <a:cubicBezTo>
                      <a:pt x="37" y="73"/>
                      <a:pt x="48" y="66"/>
                      <a:pt x="59" y="59"/>
                    </a:cubicBezTo>
                    <a:cubicBezTo>
                      <a:pt x="69" y="53"/>
                      <a:pt x="79" y="46"/>
                      <a:pt x="86" y="41"/>
                    </a:cubicBezTo>
                    <a:cubicBezTo>
                      <a:pt x="30" y="74"/>
                      <a:pt x="30" y="74"/>
                      <a:pt x="30" y="74"/>
                    </a:cubicBezTo>
                    <a:cubicBezTo>
                      <a:pt x="30" y="74"/>
                      <a:pt x="30" y="74"/>
                      <a:pt x="30" y="74"/>
                    </a:cubicBezTo>
                    <a:cubicBezTo>
                      <a:pt x="30" y="74"/>
                      <a:pt x="30" y="74"/>
                      <a:pt x="30" y="74"/>
                    </a:cubicBezTo>
                    <a:cubicBezTo>
                      <a:pt x="29" y="74"/>
                      <a:pt x="29" y="73"/>
                      <a:pt x="30" y="73"/>
                    </a:cubicBezTo>
                    <a:cubicBezTo>
                      <a:pt x="30" y="73"/>
                      <a:pt x="30" y="73"/>
                      <a:pt x="30" y="73"/>
                    </a:cubicBezTo>
                    <a:cubicBezTo>
                      <a:pt x="30" y="73"/>
                      <a:pt x="30" y="73"/>
                      <a:pt x="30" y="73"/>
                    </a:cubicBezTo>
                    <a:cubicBezTo>
                      <a:pt x="31" y="73"/>
                      <a:pt x="32" y="72"/>
                      <a:pt x="33" y="71"/>
                    </a:cubicBezTo>
                    <a:cubicBezTo>
                      <a:pt x="36" y="69"/>
                      <a:pt x="39" y="67"/>
                      <a:pt x="43" y="64"/>
                    </a:cubicBezTo>
                    <a:cubicBezTo>
                      <a:pt x="61" y="52"/>
                      <a:pt x="94" y="30"/>
                      <a:pt x="106" y="22"/>
                    </a:cubicBezTo>
                    <a:cubicBezTo>
                      <a:pt x="97" y="27"/>
                      <a:pt x="77" y="38"/>
                      <a:pt x="61" y="48"/>
                    </a:cubicBezTo>
                    <a:cubicBezTo>
                      <a:pt x="32" y="64"/>
                      <a:pt x="27" y="67"/>
                      <a:pt x="26" y="68"/>
                    </a:cubicBezTo>
                    <a:cubicBezTo>
                      <a:pt x="26" y="68"/>
                      <a:pt x="26" y="68"/>
                      <a:pt x="26" y="68"/>
                    </a:cubicBezTo>
                    <a:cubicBezTo>
                      <a:pt x="26" y="68"/>
                      <a:pt x="26" y="68"/>
                      <a:pt x="26" y="68"/>
                    </a:cubicBezTo>
                    <a:cubicBezTo>
                      <a:pt x="25" y="68"/>
                      <a:pt x="25" y="68"/>
                      <a:pt x="25" y="68"/>
                    </a:cubicBezTo>
                    <a:cubicBezTo>
                      <a:pt x="25" y="68"/>
                      <a:pt x="25" y="68"/>
                      <a:pt x="25" y="68"/>
                    </a:cubicBezTo>
                    <a:cubicBezTo>
                      <a:pt x="25" y="68"/>
                      <a:pt x="25" y="67"/>
                      <a:pt x="25" y="67"/>
                    </a:cubicBezTo>
                    <a:cubicBezTo>
                      <a:pt x="53" y="48"/>
                      <a:pt x="103" y="14"/>
                      <a:pt x="118" y="4"/>
                    </a:cubicBezTo>
                    <a:cubicBezTo>
                      <a:pt x="102" y="13"/>
                      <a:pt x="45" y="46"/>
                      <a:pt x="13" y="65"/>
                    </a:cubicBezTo>
                    <a:cubicBezTo>
                      <a:pt x="13" y="65"/>
                      <a:pt x="13" y="65"/>
                      <a:pt x="13" y="65"/>
                    </a:cubicBezTo>
                    <a:cubicBezTo>
                      <a:pt x="12" y="65"/>
                      <a:pt x="12" y="65"/>
                      <a:pt x="12" y="65"/>
                    </a:cubicBezTo>
                    <a:cubicBezTo>
                      <a:pt x="12" y="64"/>
                      <a:pt x="12" y="64"/>
                      <a:pt x="14" y="54"/>
                    </a:cubicBezTo>
                    <a:cubicBezTo>
                      <a:pt x="15" y="52"/>
                      <a:pt x="15" y="51"/>
                      <a:pt x="15" y="50"/>
                    </a:cubicBezTo>
                    <a:cubicBezTo>
                      <a:pt x="14" y="51"/>
                      <a:pt x="14" y="51"/>
                      <a:pt x="14" y="51"/>
                    </a:cubicBezTo>
                    <a:cubicBezTo>
                      <a:pt x="14" y="51"/>
                      <a:pt x="14" y="51"/>
                      <a:pt x="14" y="50"/>
                    </a:cubicBezTo>
                    <a:cubicBezTo>
                      <a:pt x="13" y="50"/>
                      <a:pt x="14" y="50"/>
                      <a:pt x="14" y="50"/>
                    </a:cubicBezTo>
                    <a:cubicBezTo>
                      <a:pt x="16" y="49"/>
                      <a:pt x="16" y="49"/>
                      <a:pt x="16" y="49"/>
                    </a:cubicBezTo>
                    <a:cubicBezTo>
                      <a:pt x="16" y="49"/>
                      <a:pt x="16" y="49"/>
                      <a:pt x="16" y="49"/>
                    </a:cubicBezTo>
                    <a:cubicBezTo>
                      <a:pt x="17" y="49"/>
                      <a:pt x="17" y="49"/>
                      <a:pt x="15" y="54"/>
                    </a:cubicBezTo>
                    <a:cubicBezTo>
                      <a:pt x="15" y="57"/>
                      <a:pt x="14" y="62"/>
                      <a:pt x="13" y="63"/>
                    </a:cubicBezTo>
                    <a:cubicBezTo>
                      <a:pt x="54" y="39"/>
                      <a:pt x="121" y="0"/>
                      <a:pt x="123" y="0"/>
                    </a:cubicBezTo>
                    <a:cubicBezTo>
                      <a:pt x="123" y="0"/>
                      <a:pt x="123" y="0"/>
                      <a:pt x="123" y="0"/>
                    </a:cubicBezTo>
                    <a:cubicBezTo>
                      <a:pt x="123" y="0"/>
                      <a:pt x="123" y="0"/>
                      <a:pt x="123" y="0"/>
                    </a:cubicBezTo>
                    <a:cubicBezTo>
                      <a:pt x="124" y="1"/>
                      <a:pt x="124" y="1"/>
                      <a:pt x="108" y="12"/>
                    </a:cubicBezTo>
                    <a:cubicBezTo>
                      <a:pt x="100" y="17"/>
                      <a:pt x="89" y="25"/>
                      <a:pt x="75" y="35"/>
                    </a:cubicBezTo>
                    <a:cubicBezTo>
                      <a:pt x="59" y="45"/>
                      <a:pt x="44" y="55"/>
                      <a:pt x="35" y="62"/>
                    </a:cubicBezTo>
                    <a:cubicBezTo>
                      <a:pt x="42" y="58"/>
                      <a:pt x="51" y="52"/>
                      <a:pt x="60" y="47"/>
                    </a:cubicBezTo>
                    <a:cubicBezTo>
                      <a:pt x="102" y="22"/>
                      <a:pt x="109" y="18"/>
                      <a:pt x="110" y="18"/>
                    </a:cubicBezTo>
                    <a:cubicBezTo>
                      <a:pt x="110" y="18"/>
                      <a:pt x="110" y="18"/>
                      <a:pt x="110" y="18"/>
                    </a:cubicBezTo>
                    <a:cubicBezTo>
                      <a:pt x="111" y="18"/>
                      <a:pt x="111" y="18"/>
                      <a:pt x="111" y="18"/>
                    </a:cubicBezTo>
                    <a:cubicBezTo>
                      <a:pt x="111" y="19"/>
                      <a:pt x="111" y="19"/>
                      <a:pt x="86" y="36"/>
                    </a:cubicBezTo>
                    <a:cubicBezTo>
                      <a:pt x="72" y="46"/>
                      <a:pt x="55" y="57"/>
                      <a:pt x="43" y="65"/>
                    </a:cubicBezTo>
                    <a:cubicBezTo>
                      <a:pt x="43" y="65"/>
                      <a:pt x="42" y="66"/>
                      <a:pt x="41" y="67"/>
                    </a:cubicBezTo>
                    <a:cubicBezTo>
                      <a:pt x="101" y="32"/>
                      <a:pt x="101" y="32"/>
                      <a:pt x="101" y="32"/>
                    </a:cubicBezTo>
                    <a:cubicBezTo>
                      <a:pt x="102" y="32"/>
                      <a:pt x="102" y="32"/>
                      <a:pt x="102" y="32"/>
                    </a:cubicBezTo>
                    <a:cubicBezTo>
                      <a:pt x="102" y="32"/>
                      <a:pt x="102" y="32"/>
                      <a:pt x="102" y="33"/>
                    </a:cubicBezTo>
                    <a:cubicBezTo>
                      <a:pt x="79" y="47"/>
                      <a:pt x="40" y="73"/>
                      <a:pt x="24" y="83"/>
                    </a:cubicBezTo>
                    <a:cubicBezTo>
                      <a:pt x="43" y="73"/>
                      <a:pt x="94" y="42"/>
                      <a:pt x="116" y="29"/>
                    </a:cubicBezTo>
                    <a:cubicBezTo>
                      <a:pt x="116" y="29"/>
                      <a:pt x="117" y="29"/>
                      <a:pt x="117" y="29"/>
                    </a:cubicBezTo>
                    <a:cubicBezTo>
                      <a:pt x="117" y="29"/>
                      <a:pt x="117" y="29"/>
                      <a:pt x="117" y="30"/>
                    </a:cubicBezTo>
                    <a:cubicBezTo>
                      <a:pt x="117" y="30"/>
                      <a:pt x="117" y="30"/>
                      <a:pt x="117" y="30"/>
                    </a:cubicBezTo>
                    <a:cubicBezTo>
                      <a:pt x="117" y="30"/>
                      <a:pt x="117" y="30"/>
                      <a:pt x="117" y="30"/>
                    </a:cubicBezTo>
                    <a:cubicBezTo>
                      <a:pt x="117" y="30"/>
                      <a:pt x="117" y="30"/>
                      <a:pt x="117" y="30"/>
                    </a:cubicBezTo>
                    <a:cubicBezTo>
                      <a:pt x="115" y="32"/>
                      <a:pt x="105" y="40"/>
                      <a:pt x="59" y="74"/>
                    </a:cubicBezTo>
                    <a:cubicBezTo>
                      <a:pt x="38" y="90"/>
                      <a:pt x="16" y="105"/>
                      <a:pt x="6" y="113"/>
                    </a:cubicBezTo>
                    <a:cubicBezTo>
                      <a:pt x="16" y="108"/>
                      <a:pt x="34" y="97"/>
                      <a:pt x="53" y="85"/>
                    </a:cubicBezTo>
                    <a:cubicBezTo>
                      <a:pt x="110" y="53"/>
                      <a:pt x="126" y="43"/>
                      <a:pt x="129" y="42"/>
                    </a:cubicBezTo>
                    <a:cubicBezTo>
                      <a:pt x="129" y="42"/>
                      <a:pt x="129" y="42"/>
                      <a:pt x="129" y="42"/>
                    </a:cubicBezTo>
                    <a:cubicBezTo>
                      <a:pt x="129" y="42"/>
                      <a:pt x="129" y="42"/>
                      <a:pt x="129" y="42"/>
                    </a:cubicBezTo>
                    <a:cubicBezTo>
                      <a:pt x="129" y="42"/>
                      <a:pt x="129" y="42"/>
                      <a:pt x="129" y="42"/>
                    </a:cubicBezTo>
                    <a:cubicBezTo>
                      <a:pt x="129" y="42"/>
                      <a:pt x="130" y="42"/>
                      <a:pt x="130" y="42"/>
                    </a:cubicBezTo>
                    <a:cubicBezTo>
                      <a:pt x="130" y="42"/>
                      <a:pt x="130" y="43"/>
                      <a:pt x="129" y="43"/>
                    </a:cubicBezTo>
                    <a:cubicBezTo>
                      <a:pt x="107" y="56"/>
                      <a:pt x="73" y="77"/>
                      <a:pt x="50" y="91"/>
                    </a:cubicBezTo>
                    <a:cubicBezTo>
                      <a:pt x="50" y="91"/>
                      <a:pt x="50" y="91"/>
                      <a:pt x="51" y="91"/>
                    </a:cubicBezTo>
                    <a:cubicBezTo>
                      <a:pt x="101" y="61"/>
                      <a:pt x="117" y="52"/>
                      <a:pt x="118" y="52"/>
                    </a:cubicBezTo>
                    <a:cubicBezTo>
                      <a:pt x="118" y="52"/>
                      <a:pt x="118" y="52"/>
                      <a:pt x="118" y="52"/>
                    </a:cubicBezTo>
                    <a:cubicBezTo>
                      <a:pt x="118" y="52"/>
                      <a:pt x="118" y="52"/>
                      <a:pt x="118" y="52"/>
                    </a:cubicBezTo>
                    <a:cubicBezTo>
                      <a:pt x="119" y="53"/>
                      <a:pt x="119" y="53"/>
                      <a:pt x="118" y="53"/>
                    </a:cubicBezTo>
                    <a:cubicBezTo>
                      <a:pt x="92" y="72"/>
                      <a:pt x="48" y="104"/>
                      <a:pt x="31" y="117"/>
                    </a:cubicBezTo>
                    <a:cubicBezTo>
                      <a:pt x="74" y="92"/>
                      <a:pt x="137" y="54"/>
                      <a:pt x="144" y="52"/>
                    </a:cubicBezTo>
                    <a:cubicBezTo>
                      <a:pt x="144" y="52"/>
                      <a:pt x="144" y="52"/>
                      <a:pt x="144" y="52"/>
                    </a:cubicBezTo>
                    <a:cubicBezTo>
                      <a:pt x="144" y="52"/>
                      <a:pt x="144" y="52"/>
                      <a:pt x="144" y="52"/>
                    </a:cubicBezTo>
                    <a:cubicBezTo>
                      <a:pt x="144" y="52"/>
                      <a:pt x="144" y="51"/>
                      <a:pt x="144" y="51"/>
                    </a:cubicBezTo>
                    <a:cubicBezTo>
                      <a:pt x="145" y="52"/>
                      <a:pt x="145" y="52"/>
                      <a:pt x="145" y="52"/>
                    </a:cubicBezTo>
                    <a:cubicBezTo>
                      <a:pt x="145" y="52"/>
                      <a:pt x="145" y="52"/>
                      <a:pt x="145" y="52"/>
                    </a:cubicBezTo>
                    <a:cubicBezTo>
                      <a:pt x="32" y="126"/>
                      <a:pt x="32" y="126"/>
                      <a:pt x="32" y="126"/>
                    </a:cubicBezTo>
                    <a:cubicBezTo>
                      <a:pt x="44" y="119"/>
                      <a:pt x="62" y="108"/>
                      <a:pt x="80" y="98"/>
                    </a:cubicBezTo>
                    <a:cubicBezTo>
                      <a:pt x="138" y="64"/>
                      <a:pt x="148" y="59"/>
                      <a:pt x="150" y="58"/>
                    </a:cubicBezTo>
                    <a:cubicBezTo>
                      <a:pt x="150" y="58"/>
                      <a:pt x="150" y="58"/>
                      <a:pt x="150" y="58"/>
                    </a:cubicBezTo>
                    <a:cubicBezTo>
                      <a:pt x="150" y="58"/>
                      <a:pt x="150" y="58"/>
                      <a:pt x="150" y="58"/>
                    </a:cubicBezTo>
                    <a:cubicBezTo>
                      <a:pt x="151" y="57"/>
                      <a:pt x="151" y="57"/>
                      <a:pt x="151" y="58"/>
                    </a:cubicBezTo>
                    <a:cubicBezTo>
                      <a:pt x="151" y="58"/>
                      <a:pt x="151" y="58"/>
                      <a:pt x="151" y="58"/>
                    </a:cubicBezTo>
                    <a:cubicBezTo>
                      <a:pt x="151" y="58"/>
                      <a:pt x="151" y="58"/>
                      <a:pt x="151" y="58"/>
                    </a:cubicBezTo>
                    <a:cubicBezTo>
                      <a:pt x="151" y="58"/>
                      <a:pt x="151" y="58"/>
                      <a:pt x="151" y="58"/>
                    </a:cubicBezTo>
                    <a:cubicBezTo>
                      <a:pt x="151" y="58"/>
                      <a:pt x="151" y="58"/>
                      <a:pt x="151" y="58"/>
                    </a:cubicBezTo>
                    <a:cubicBezTo>
                      <a:pt x="150" y="59"/>
                      <a:pt x="149" y="60"/>
                      <a:pt x="147" y="61"/>
                    </a:cubicBezTo>
                    <a:cubicBezTo>
                      <a:pt x="76" y="117"/>
                      <a:pt x="76" y="117"/>
                      <a:pt x="76" y="117"/>
                    </a:cubicBezTo>
                    <a:cubicBezTo>
                      <a:pt x="131" y="86"/>
                      <a:pt x="131" y="86"/>
                      <a:pt x="131" y="86"/>
                    </a:cubicBezTo>
                    <a:cubicBezTo>
                      <a:pt x="131" y="86"/>
                      <a:pt x="131" y="86"/>
                      <a:pt x="131" y="86"/>
                    </a:cubicBezTo>
                    <a:cubicBezTo>
                      <a:pt x="131" y="86"/>
                      <a:pt x="132" y="86"/>
                      <a:pt x="132" y="86"/>
                    </a:cubicBezTo>
                    <a:cubicBezTo>
                      <a:pt x="132" y="86"/>
                      <a:pt x="132" y="86"/>
                      <a:pt x="116" y="108"/>
                    </a:cubicBezTo>
                    <a:cubicBezTo>
                      <a:pt x="112" y="113"/>
                      <a:pt x="109" y="118"/>
                      <a:pt x="107" y="120"/>
                    </a:cubicBezTo>
                    <a:cubicBezTo>
                      <a:pt x="145" y="98"/>
                      <a:pt x="145" y="98"/>
                      <a:pt x="145" y="98"/>
                    </a:cubicBezTo>
                    <a:cubicBezTo>
                      <a:pt x="145" y="98"/>
                      <a:pt x="146" y="98"/>
                      <a:pt x="146" y="98"/>
                    </a:cubicBezTo>
                    <a:cubicBezTo>
                      <a:pt x="146" y="98"/>
                      <a:pt x="146" y="98"/>
                      <a:pt x="146" y="98"/>
                    </a:cubicBezTo>
                    <a:cubicBezTo>
                      <a:pt x="146" y="98"/>
                      <a:pt x="146" y="98"/>
                      <a:pt x="146" y="99"/>
                    </a:cubicBezTo>
                    <a:cubicBezTo>
                      <a:pt x="146" y="99"/>
                      <a:pt x="146" y="99"/>
                      <a:pt x="146" y="99"/>
                    </a:cubicBezTo>
                    <a:cubicBezTo>
                      <a:pt x="146" y="99"/>
                      <a:pt x="146" y="99"/>
                      <a:pt x="146" y="99"/>
                    </a:cubicBezTo>
                    <a:cubicBezTo>
                      <a:pt x="145" y="100"/>
                      <a:pt x="140" y="106"/>
                      <a:pt x="119" y="132"/>
                    </a:cubicBezTo>
                    <a:cubicBezTo>
                      <a:pt x="133" y="124"/>
                      <a:pt x="133" y="124"/>
                      <a:pt x="133" y="124"/>
                    </a:cubicBezTo>
                    <a:cubicBezTo>
                      <a:pt x="134" y="124"/>
                      <a:pt x="134" y="124"/>
                      <a:pt x="134" y="124"/>
                    </a:cubicBezTo>
                    <a:cubicBezTo>
                      <a:pt x="134" y="124"/>
                      <a:pt x="134" y="124"/>
                      <a:pt x="134" y="125"/>
                    </a:cubicBezTo>
                    <a:cubicBezTo>
                      <a:pt x="134" y="125"/>
                      <a:pt x="134" y="125"/>
                      <a:pt x="134" y="125"/>
                    </a:cubicBezTo>
                    <a:cubicBezTo>
                      <a:pt x="134" y="125"/>
                      <a:pt x="134" y="125"/>
                      <a:pt x="134" y="125"/>
                    </a:cubicBezTo>
                    <a:cubicBezTo>
                      <a:pt x="133" y="125"/>
                      <a:pt x="131" y="127"/>
                      <a:pt x="126" y="133"/>
                    </a:cubicBezTo>
                    <a:cubicBezTo>
                      <a:pt x="125" y="134"/>
                      <a:pt x="124" y="134"/>
                      <a:pt x="124" y="135"/>
                    </a:cubicBezTo>
                    <a:cubicBezTo>
                      <a:pt x="135" y="128"/>
                      <a:pt x="135" y="128"/>
                      <a:pt x="135" y="128"/>
                    </a:cubicBezTo>
                    <a:cubicBezTo>
                      <a:pt x="135" y="128"/>
                      <a:pt x="135" y="128"/>
                      <a:pt x="135" y="129"/>
                    </a:cubicBezTo>
                    <a:cubicBezTo>
                      <a:pt x="135" y="129"/>
                      <a:pt x="135" y="129"/>
                      <a:pt x="135" y="129"/>
                    </a:cubicBezTo>
                    <a:cubicBezTo>
                      <a:pt x="130" y="134"/>
                      <a:pt x="130" y="134"/>
                      <a:pt x="130" y="134"/>
                    </a:cubicBezTo>
                    <a:cubicBezTo>
                      <a:pt x="130" y="134"/>
                      <a:pt x="130" y="134"/>
                      <a:pt x="130" y="134"/>
                    </a:cubicBezTo>
                    <a:cubicBezTo>
                      <a:pt x="130" y="134"/>
                      <a:pt x="130" y="135"/>
                      <a:pt x="130" y="135"/>
                    </a:cubicBezTo>
                    <a:cubicBezTo>
                      <a:pt x="126" y="137"/>
                      <a:pt x="126" y="137"/>
                      <a:pt x="126" y="137"/>
                    </a:cubicBezTo>
                    <a:cubicBezTo>
                      <a:pt x="125" y="137"/>
                      <a:pt x="125" y="137"/>
                      <a:pt x="125" y="137"/>
                    </a:cubicBezTo>
                    <a:cubicBezTo>
                      <a:pt x="125" y="137"/>
                      <a:pt x="125" y="137"/>
                      <a:pt x="125" y="136"/>
                    </a:cubicBezTo>
                    <a:cubicBezTo>
                      <a:pt x="131" y="132"/>
                      <a:pt x="131" y="132"/>
                      <a:pt x="131" y="132"/>
                    </a:cubicBezTo>
                    <a:cubicBezTo>
                      <a:pt x="121" y="137"/>
                      <a:pt x="121" y="137"/>
                      <a:pt x="121" y="137"/>
                    </a:cubicBezTo>
                    <a:cubicBezTo>
                      <a:pt x="121" y="137"/>
                      <a:pt x="121" y="137"/>
                      <a:pt x="121" y="1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5F7797"/>
                  </a:solidFill>
                  <a:cs typeface="+mn-ea"/>
                  <a:sym typeface="+mn-lt"/>
                </a:endParaRPr>
              </a:p>
            </p:txBody>
          </p:sp>
          <p:sp>
            <p:nvSpPr>
              <p:cNvPr id="50" name="Freeform 271"/>
              <p:cNvSpPr>
                <a:spLocks/>
              </p:cNvSpPr>
              <p:nvPr/>
            </p:nvSpPr>
            <p:spPr bwMode="auto">
              <a:xfrm>
                <a:off x="2022476" y="5624513"/>
                <a:ext cx="444500" cy="1190625"/>
              </a:xfrm>
              <a:custGeom>
                <a:avLst/>
                <a:gdLst>
                  <a:gd name="T0" fmla="*/ 35 w 137"/>
                  <a:gd name="T1" fmla="*/ 353 h 367"/>
                  <a:gd name="T2" fmla="*/ 37 w 137"/>
                  <a:gd name="T3" fmla="*/ 344 h 367"/>
                  <a:gd name="T4" fmla="*/ 32 w 137"/>
                  <a:gd name="T5" fmla="*/ 326 h 367"/>
                  <a:gd name="T6" fmla="*/ 31 w 137"/>
                  <a:gd name="T7" fmla="*/ 324 h 367"/>
                  <a:gd name="T8" fmla="*/ 130 w 137"/>
                  <a:gd name="T9" fmla="*/ 242 h 367"/>
                  <a:gd name="T10" fmla="*/ 88 w 137"/>
                  <a:gd name="T11" fmla="*/ 252 h 367"/>
                  <a:gd name="T12" fmla="*/ 52 w 137"/>
                  <a:gd name="T13" fmla="*/ 265 h 367"/>
                  <a:gd name="T14" fmla="*/ 30 w 137"/>
                  <a:gd name="T15" fmla="*/ 275 h 367"/>
                  <a:gd name="T16" fmla="*/ 40 w 137"/>
                  <a:gd name="T17" fmla="*/ 257 h 367"/>
                  <a:gd name="T18" fmla="*/ 36 w 137"/>
                  <a:gd name="T19" fmla="*/ 258 h 367"/>
                  <a:gd name="T20" fmla="*/ 48 w 137"/>
                  <a:gd name="T21" fmla="*/ 230 h 367"/>
                  <a:gd name="T22" fmla="*/ 28 w 137"/>
                  <a:gd name="T23" fmla="*/ 214 h 367"/>
                  <a:gd name="T24" fmla="*/ 52 w 137"/>
                  <a:gd name="T25" fmla="*/ 189 h 367"/>
                  <a:gd name="T26" fmla="*/ 35 w 137"/>
                  <a:gd name="T27" fmla="*/ 193 h 367"/>
                  <a:gd name="T28" fmla="*/ 42 w 137"/>
                  <a:gd name="T29" fmla="*/ 176 h 367"/>
                  <a:gd name="T30" fmla="*/ 56 w 137"/>
                  <a:gd name="T31" fmla="*/ 167 h 367"/>
                  <a:gd name="T32" fmla="*/ 32 w 137"/>
                  <a:gd name="T33" fmla="*/ 176 h 367"/>
                  <a:gd name="T34" fmla="*/ 25 w 137"/>
                  <a:gd name="T35" fmla="*/ 159 h 367"/>
                  <a:gd name="T36" fmla="*/ 57 w 137"/>
                  <a:gd name="T37" fmla="*/ 140 h 367"/>
                  <a:gd name="T38" fmla="*/ 122 w 137"/>
                  <a:gd name="T39" fmla="*/ 64 h 367"/>
                  <a:gd name="T40" fmla="*/ 129 w 137"/>
                  <a:gd name="T41" fmla="*/ 39 h 367"/>
                  <a:gd name="T42" fmla="*/ 12 w 137"/>
                  <a:gd name="T43" fmla="*/ 100 h 367"/>
                  <a:gd name="T44" fmla="*/ 25 w 137"/>
                  <a:gd name="T45" fmla="*/ 88 h 367"/>
                  <a:gd name="T46" fmla="*/ 27 w 137"/>
                  <a:gd name="T47" fmla="*/ 77 h 367"/>
                  <a:gd name="T48" fmla="*/ 2 w 137"/>
                  <a:gd name="T49" fmla="*/ 90 h 367"/>
                  <a:gd name="T50" fmla="*/ 72 w 137"/>
                  <a:gd name="T51" fmla="*/ 34 h 367"/>
                  <a:gd name="T52" fmla="*/ 19 w 137"/>
                  <a:gd name="T53" fmla="*/ 59 h 367"/>
                  <a:gd name="T54" fmla="*/ 68 w 137"/>
                  <a:gd name="T55" fmla="*/ 18 h 367"/>
                  <a:gd name="T56" fmla="*/ 72 w 137"/>
                  <a:gd name="T57" fmla="*/ 7 h 367"/>
                  <a:gd name="T58" fmla="*/ 93 w 137"/>
                  <a:gd name="T59" fmla="*/ 4 h 367"/>
                  <a:gd name="T60" fmla="*/ 82 w 137"/>
                  <a:gd name="T61" fmla="*/ 18 h 367"/>
                  <a:gd name="T62" fmla="*/ 62 w 137"/>
                  <a:gd name="T63" fmla="*/ 32 h 367"/>
                  <a:gd name="T64" fmla="*/ 106 w 137"/>
                  <a:gd name="T65" fmla="*/ 22 h 367"/>
                  <a:gd name="T66" fmla="*/ 28 w 137"/>
                  <a:gd name="T67" fmla="*/ 76 h 367"/>
                  <a:gd name="T68" fmla="*/ 128 w 137"/>
                  <a:gd name="T69" fmla="*/ 18 h 367"/>
                  <a:gd name="T70" fmla="*/ 73 w 137"/>
                  <a:gd name="T71" fmla="*/ 59 h 367"/>
                  <a:gd name="T72" fmla="*/ 38 w 137"/>
                  <a:gd name="T73" fmla="*/ 84 h 367"/>
                  <a:gd name="T74" fmla="*/ 21 w 137"/>
                  <a:gd name="T75" fmla="*/ 100 h 367"/>
                  <a:gd name="T76" fmla="*/ 128 w 137"/>
                  <a:gd name="T77" fmla="*/ 61 h 367"/>
                  <a:gd name="T78" fmla="*/ 119 w 137"/>
                  <a:gd name="T79" fmla="*/ 86 h 367"/>
                  <a:gd name="T80" fmla="*/ 106 w 137"/>
                  <a:gd name="T81" fmla="*/ 113 h 367"/>
                  <a:gd name="T82" fmla="*/ 84 w 137"/>
                  <a:gd name="T83" fmla="*/ 151 h 367"/>
                  <a:gd name="T84" fmla="*/ 128 w 137"/>
                  <a:gd name="T85" fmla="*/ 127 h 367"/>
                  <a:gd name="T86" fmla="*/ 133 w 137"/>
                  <a:gd name="T87" fmla="*/ 136 h 367"/>
                  <a:gd name="T88" fmla="*/ 119 w 137"/>
                  <a:gd name="T89" fmla="*/ 152 h 367"/>
                  <a:gd name="T90" fmla="*/ 120 w 137"/>
                  <a:gd name="T91" fmla="*/ 160 h 367"/>
                  <a:gd name="T92" fmla="*/ 83 w 137"/>
                  <a:gd name="T93" fmla="*/ 192 h 367"/>
                  <a:gd name="T94" fmla="*/ 118 w 137"/>
                  <a:gd name="T95" fmla="*/ 181 h 367"/>
                  <a:gd name="T96" fmla="*/ 128 w 137"/>
                  <a:gd name="T97" fmla="*/ 184 h 367"/>
                  <a:gd name="T98" fmla="*/ 109 w 137"/>
                  <a:gd name="T99" fmla="*/ 215 h 367"/>
                  <a:gd name="T100" fmla="*/ 113 w 137"/>
                  <a:gd name="T101" fmla="*/ 215 h 367"/>
                  <a:gd name="T102" fmla="*/ 137 w 137"/>
                  <a:gd name="T103" fmla="*/ 212 h 367"/>
                  <a:gd name="T104" fmla="*/ 102 w 137"/>
                  <a:gd name="T105" fmla="*/ 236 h 367"/>
                  <a:gd name="T106" fmla="*/ 137 w 137"/>
                  <a:gd name="T107" fmla="*/ 217 h 367"/>
                  <a:gd name="T108" fmla="*/ 40 w 137"/>
                  <a:gd name="T109" fmla="*/ 294 h 367"/>
                  <a:gd name="T110" fmla="*/ 136 w 137"/>
                  <a:gd name="T111" fmla="*/ 255 h 367"/>
                  <a:gd name="T112" fmla="*/ 84 w 137"/>
                  <a:gd name="T113" fmla="*/ 290 h 367"/>
                  <a:gd name="T114" fmla="*/ 121 w 137"/>
                  <a:gd name="T115" fmla="*/ 272 h 367"/>
                  <a:gd name="T116" fmla="*/ 129 w 137"/>
                  <a:gd name="T117" fmla="*/ 269 h 367"/>
                  <a:gd name="T118" fmla="*/ 128 w 137"/>
                  <a:gd name="T119" fmla="*/ 292 h 367"/>
                  <a:gd name="T120" fmla="*/ 111 w 137"/>
                  <a:gd name="T121" fmla="*/ 309 h 367"/>
                  <a:gd name="T122" fmla="*/ 110 w 137"/>
                  <a:gd name="T123" fmla="*/ 320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7" h="367">
                    <a:moveTo>
                      <a:pt x="29" y="367"/>
                    </a:moveTo>
                    <a:cubicBezTo>
                      <a:pt x="29" y="367"/>
                      <a:pt x="29" y="367"/>
                      <a:pt x="29" y="367"/>
                    </a:cubicBezTo>
                    <a:cubicBezTo>
                      <a:pt x="29" y="367"/>
                      <a:pt x="29" y="367"/>
                      <a:pt x="29" y="366"/>
                    </a:cubicBezTo>
                    <a:cubicBezTo>
                      <a:pt x="51" y="351"/>
                      <a:pt x="90" y="324"/>
                      <a:pt x="104" y="313"/>
                    </a:cubicBezTo>
                    <a:cubicBezTo>
                      <a:pt x="63" y="338"/>
                      <a:pt x="39" y="351"/>
                      <a:pt x="35" y="353"/>
                    </a:cubicBezTo>
                    <a:cubicBezTo>
                      <a:pt x="35" y="353"/>
                      <a:pt x="35" y="353"/>
                      <a:pt x="35" y="353"/>
                    </a:cubicBezTo>
                    <a:cubicBezTo>
                      <a:pt x="35" y="353"/>
                      <a:pt x="35" y="353"/>
                      <a:pt x="35" y="353"/>
                    </a:cubicBezTo>
                    <a:cubicBezTo>
                      <a:pt x="35" y="353"/>
                      <a:pt x="35" y="353"/>
                      <a:pt x="35" y="353"/>
                    </a:cubicBezTo>
                    <a:cubicBezTo>
                      <a:pt x="35" y="353"/>
                      <a:pt x="35" y="353"/>
                      <a:pt x="34" y="353"/>
                    </a:cubicBezTo>
                    <a:cubicBezTo>
                      <a:pt x="34" y="353"/>
                      <a:pt x="34" y="353"/>
                      <a:pt x="35" y="353"/>
                    </a:cubicBezTo>
                    <a:cubicBezTo>
                      <a:pt x="58" y="337"/>
                      <a:pt x="97" y="311"/>
                      <a:pt x="117" y="298"/>
                    </a:cubicBezTo>
                    <a:cubicBezTo>
                      <a:pt x="37" y="344"/>
                      <a:pt x="37" y="344"/>
                      <a:pt x="37" y="344"/>
                    </a:cubicBezTo>
                    <a:cubicBezTo>
                      <a:pt x="37" y="344"/>
                      <a:pt x="37" y="344"/>
                      <a:pt x="37" y="344"/>
                    </a:cubicBezTo>
                    <a:cubicBezTo>
                      <a:pt x="37" y="344"/>
                      <a:pt x="37" y="344"/>
                      <a:pt x="37" y="344"/>
                    </a:cubicBezTo>
                    <a:cubicBezTo>
                      <a:pt x="36" y="344"/>
                      <a:pt x="36" y="344"/>
                      <a:pt x="37" y="344"/>
                    </a:cubicBezTo>
                    <a:cubicBezTo>
                      <a:pt x="37" y="343"/>
                      <a:pt x="37" y="343"/>
                      <a:pt x="37" y="343"/>
                    </a:cubicBezTo>
                    <a:cubicBezTo>
                      <a:pt x="37" y="343"/>
                      <a:pt x="37" y="343"/>
                      <a:pt x="37" y="343"/>
                    </a:cubicBezTo>
                    <a:cubicBezTo>
                      <a:pt x="38" y="342"/>
                      <a:pt x="46" y="335"/>
                      <a:pt x="82" y="306"/>
                    </a:cubicBezTo>
                    <a:cubicBezTo>
                      <a:pt x="99" y="293"/>
                      <a:pt x="115" y="279"/>
                      <a:pt x="123" y="273"/>
                    </a:cubicBezTo>
                    <a:cubicBezTo>
                      <a:pt x="53" y="314"/>
                      <a:pt x="37" y="323"/>
                      <a:pt x="33" y="325"/>
                    </a:cubicBezTo>
                    <a:cubicBezTo>
                      <a:pt x="32" y="326"/>
                      <a:pt x="32" y="326"/>
                      <a:pt x="32" y="326"/>
                    </a:cubicBezTo>
                    <a:cubicBezTo>
                      <a:pt x="32" y="326"/>
                      <a:pt x="32" y="326"/>
                      <a:pt x="32" y="326"/>
                    </a:cubicBezTo>
                    <a:cubicBezTo>
                      <a:pt x="32" y="326"/>
                      <a:pt x="31" y="326"/>
                      <a:pt x="31" y="326"/>
                    </a:cubicBezTo>
                    <a:cubicBezTo>
                      <a:pt x="31" y="326"/>
                      <a:pt x="31" y="326"/>
                      <a:pt x="31" y="325"/>
                    </a:cubicBezTo>
                    <a:cubicBezTo>
                      <a:pt x="31" y="325"/>
                      <a:pt x="31" y="325"/>
                      <a:pt x="31" y="325"/>
                    </a:cubicBezTo>
                    <a:cubicBezTo>
                      <a:pt x="32" y="325"/>
                      <a:pt x="58" y="309"/>
                      <a:pt x="82" y="295"/>
                    </a:cubicBezTo>
                    <a:cubicBezTo>
                      <a:pt x="65" y="305"/>
                      <a:pt x="45" y="316"/>
                      <a:pt x="32" y="324"/>
                    </a:cubicBezTo>
                    <a:cubicBezTo>
                      <a:pt x="32" y="324"/>
                      <a:pt x="31" y="324"/>
                      <a:pt x="31" y="324"/>
                    </a:cubicBezTo>
                    <a:cubicBezTo>
                      <a:pt x="31" y="323"/>
                      <a:pt x="31" y="323"/>
                      <a:pt x="31" y="323"/>
                    </a:cubicBezTo>
                    <a:cubicBezTo>
                      <a:pt x="57" y="306"/>
                      <a:pt x="100" y="279"/>
                      <a:pt x="122" y="265"/>
                    </a:cubicBezTo>
                    <a:cubicBezTo>
                      <a:pt x="74" y="292"/>
                      <a:pt x="50" y="306"/>
                      <a:pt x="49" y="306"/>
                    </a:cubicBezTo>
                    <a:cubicBezTo>
                      <a:pt x="49" y="306"/>
                      <a:pt x="49" y="306"/>
                      <a:pt x="49" y="306"/>
                    </a:cubicBezTo>
                    <a:cubicBezTo>
                      <a:pt x="49" y="306"/>
                      <a:pt x="49" y="306"/>
                      <a:pt x="49" y="306"/>
                    </a:cubicBezTo>
                    <a:cubicBezTo>
                      <a:pt x="48" y="306"/>
                      <a:pt x="48" y="305"/>
                      <a:pt x="100" y="265"/>
                    </a:cubicBezTo>
                    <a:cubicBezTo>
                      <a:pt x="112" y="256"/>
                      <a:pt x="124" y="247"/>
                      <a:pt x="130" y="242"/>
                    </a:cubicBezTo>
                    <a:cubicBezTo>
                      <a:pt x="119" y="249"/>
                      <a:pt x="88" y="267"/>
                      <a:pt x="66" y="279"/>
                    </a:cubicBezTo>
                    <a:cubicBezTo>
                      <a:pt x="36" y="297"/>
                      <a:pt x="36" y="297"/>
                      <a:pt x="36" y="297"/>
                    </a:cubicBezTo>
                    <a:cubicBezTo>
                      <a:pt x="36" y="297"/>
                      <a:pt x="36" y="297"/>
                      <a:pt x="36" y="297"/>
                    </a:cubicBezTo>
                    <a:cubicBezTo>
                      <a:pt x="36" y="296"/>
                      <a:pt x="36" y="296"/>
                      <a:pt x="36" y="296"/>
                    </a:cubicBezTo>
                    <a:cubicBezTo>
                      <a:pt x="36" y="296"/>
                      <a:pt x="36" y="296"/>
                      <a:pt x="36" y="296"/>
                    </a:cubicBezTo>
                    <a:cubicBezTo>
                      <a:pt x="36" y="296"/>
                      <a:pt x="36" y="296"/>
                      <a:pt x="36" y="296"/>
                    </a:cubicBezTo>
                    <a:cubicBezTo>
                      <a:pt x="38" y="294"/>
                      <a:pt x="47" y="286"/>
                      <a:pt x="88" y="252"/>
                    </a:cubicBezTo>
                    <a:cubicBezTo>
                      <a:pt x="99" y="243"/>
                      <a:pt x="108" y="235"/>
                      <a:pt x="112" y="231"/>
                    </a:cubicBezTo>
                    <a:cubicBezTo>
                      <a:pt x="110" y="233"/>
                      <a:pt x="106" y="235"/>
                      <a:pt x="102" y="237"/>
                    </a:cubicBezTo>
                    <a:cubicBezTo>
                      <a:pt x="96" y="241"/>
                      <a:pt x="90" y="244"/>
                      <a:pt x="84" y="248"/>
                    </a:cubicBezTo>
                    <a:cubicBezTo>
                      <a:pt x="57" y="263"/>
                      <a:pt x="31" y="279"/>
                      <a:pt x="31" y="279"/>
                    </a:cubicBezTo>
                    <a:cubicBezTo>
                      <a:pt x="31" y="279"/>
                      <a:pt x="30" y="279"/>
                      <a:pt x="30" y="279"/>
                    </a:cubicBezTo>
                    <a:cubicBezTo>
                      <a:pt x="30" y="278"/>
                      <a:pt x="30" y="278"/>
                      <a:pt x="31" y="278"/>
                    </a:cubicBezTo>
                    <a:cubicBezTo>
                      <a:pt x="37" y="274"/>
                      <a:pt x="45" y="270"/>
                      <a:pt x="52" y="265"/>
                    </a:cubicBezTo>
                    <a:cubicBezTo>
                      <a:pt x="52" y="265"/>
                      <a:pt x="52" y="265"/>
                      <a:pt x="52" y="265"/>
                    </a:cubicBezTo>
                    <a:cubicBezTo>
                      <a:pt x="52" y="265"/>
                      <a:pt x="52" y="265"/>
                      <a:pt x="52" y="265"/>
                    </a:cubicBezTo>
                    <a:cubicBezTo>
                      <a:pt x="103" y="233"/>
                      <a:pt x="103" y="233"/>
                      <a:pt x="103" y="233"/>
                    </a:cubicBezTo>
                    <a:cubicBezTo>
                      <a:pt x="33" y="273"/>
                      <a:pt x="33" y="273"/>
                      <a:pt x="33" y="273"/>
                    </a:cubicBezTo>
                    <a:cubicBezTo>
                      <a:pt x="33" y="273"/>
                      <a:pt x="33" y="273"/>
                      <a:pt x="33" y="273"/>
                    </a:cubicBezTo>
                    <a:cubicBezTo>
                      <a:pt x="33" y="273"/>
                      <a:pt x="33" y="273"/>
                      <a:pt x="33" y="273"/>
                    </a:cubicBezTo>
                    <a:cubicBezTo>
                      <a:pt x="31" y="274"/>
                      <a:pt x="30" y="275"/>
                      <a:pt x="30" y="275"/>
                    </a:cubicBezTo>
                    <a:cubicBezTo>
                      <a:pt x="30" y="275"/>
                      <a:pt x="30" y="275"/>
                      <a:pt x="30" y="275"/>
                    </a:cubicBezTo>
                    <a:cubicBezTo>
                      <a:pt x="30" y="275"/>
                      <a:pt x="30" y="275"/>
                      <a:pt x="30" y="275"/>
                    </a:cubicBezTo>
                    <a:cubicBezTo>
                      <a:pt x="29" y="275"/>
                      <a:pt x="29" y="275"/>
                      <a:pt x="29" y="275"/>
                    </a:cubicBezTo>
                    <a:cubicBezTo>
                      <a:pt x="29" y="275"/>
                      <a:pt x="29" y="275"/>
                      <a:pt x="29" y="275"/>
                    </a:cubicBezTo>
                    <a:cubicBezTo>
                      <a:pt x="29" y="275"/>
                      <a:pt x="29" y="274"/>
                      <a:pt x="29" y="274"/>
                    </a:cubicBezTo>
                    <a:cubicBezTo>
                      <a:pt x="52" y="258"/>
                      <a:pt x="93" y="228"/>
                      <a:pt x="107" y="218"/>
                    </a:cubicBezTo>
                    <a:cubicBezTo>
                      <a:pt x="40" y="257"/>
                      <a:pt x="40" y="257"/>
                      <a:pt x="40" y="257"/>
                    </a:cubicBezTo>
                    <a:cubicBezTo>
                      <a:pt x="40" y="257"/>
                      <a:pt x="40" y="257"/>
                      <a:pt x="40" y="257"/>
                    </a:cubicBezTo>
                    <a:cubicBezTo>
                      <a:pt x="40" y="257"/>
                      <a:pt x="40" y="257"/>
                      <a:pt x="40" y="256"/>
                    </a:cubicBezTo>
                    <a:cubicBezTo>
                      <a:pt x="40" y="256"/>
                      <a:pt x="40" y="256"/>
                      <a:pt x="40" y="256"/>
                    </a:cubicBezTo>
                    <a:cubicBezTo>
                      <a:pt x="40" y="256"/>
                      <a:pt x="40" y="256"/>
                      <a:pt x="40" y="256"/>
                    </a:cubicBezTo>
                    <a:cubicBezTo>
                      <a:pt x="40" y="255"/>
                      <a:pt x="40" y="255"/>
                      <a:pt x="40" y="255"/>
                    </a:cubicBezTo>
                    <a:cubicBezTo>
                      <a:pt x="41" y="255"/>
                      <a:pt x="41" y="255"/>
                      <a:pt x="41" y="255"/>
                    </a:cubicBezTo>
                    <a:cubicBezTo>
                      <a:pt x="38" y="257"/>
                      <a:pt x="36" y="258"/>
                      <a:pt x="36" y="258"/>
                    </a:cubicBezTo>
                    <a:cubicBezTo>
                      <a:pt x="35" y="258"/>
                      <a:pt x="35" y="258"/>
                      <a:pt x="35" y="258"/>
                    </a:cubicBezTo>
                    <a:cubicBezTo>
                      <a:pt x="35" y="258"/>
                      <a:pt x="35" y="258"/>
                      <a:pt x="35" y="258"/>
                    </a:cubicBezTo>
                    <a:cubicBezTo>
                      <a:pt x="35" y="258"/>
                      <a:pt x="35" y="258"/>
                      <a:pt x="35" y="258"/>
                    </a:cubicBezTo>
                    <a:cubicBezTo>
                      <a:pt x="35" y="258"/>
                      <a:pt x="35" y="258"/>
                      <a:pt x="35" y="257"/>
                    </a:cubicBezTo>
                    <a:cubicBezTo>
                      <a:pt x="123" y="187"/>
                      <a:pt x="123" y="187"/>
                      <a:pt x="123" y="187"/>
                    </a:cubicBezTo>
                    <a:cubicBezTo>
                      <a:pt x="109" y="195"/>
                      <a:pt x="70" y="218"/>
                      <a:pt x="48" y="230"/>
                    </a:cubicBezTo>
                    <a:cubicBezTo>
                      <a:pt x="48" y="230"/>
                      <a:pt x="48" y="230"/>
                      <a:pt x="48" y="230"/>
                    </a:cubicBezTo>
                    <a:cubicBezTo>
                      <a:pt x="47" y="230"/>
                      <a:pt x="48" y="230"/>
                      <a:pt x="48" y="230"/>
                    </a:cubicBezTo>
                    <a:cubicBezTo>
                      <a:pt x="111" y="185"/>
                      <a:pt x="111" y="185"/>
                      <a:pt x="111" y="185"/>
                    </a:cubicBezTo>
                    <a:cubicBezTo>
                      <a:pt x="96" y="193"/>
                      <a:pt x="64" y="212"/>
                      <a:pt x="45" y="223"/>
                    </a:cubicBezTo>
                    <a:cubicBezTo>
                      <a:pt x="45" y="223"/>
                      <a:pt x="44" y="223"/>
                      <a:pt x="44" y="223"/>
                    </a:cubicBezTo>
                    <a:cubicBezTo>
                      <a:pt x="44" y="223"/>
                      <a:pt x="44" y="222"/>
                      <a:pt x="44" y="222"/>
                    </a:cubicBezTo>
                    <a:cubicBezTo>
                      <a:pt x="66" y="204"/>
                      <a:pt x="104" y="173"/>
                      <a:pt x="116" y="163"/>
                    </a:cubicBezTo>
                    <a:cubicBezTo>
                      <a:pt x="98" y="173"/>
                      <a:pt x="29" y="213"/>
                      <a:pt x="28" y="214"/>
                    </a:cubicBezTo>
                    <a:cubicBezTo>
                      <a:pt x="28" y="214"/>
                      <a:pt x="27" y="214"/>
                      <a:pt x="27" y="214"/>
                    </a:cubicBezTo>
                    <a:cubicBezTo>
                      <a:pt x="27" y="214"/>
                      <a:pt x="27" y="213"/>
                      <a:pt x="27" y="213"/>
                    </a:cubicBezTo>
                    <a:cubicBezTo>
                      <a:pt x="51" y="197"/>
                      <a:pt x="91" y="169"/>
                      <a:pt x="109" y="157"/>
                    </a:cubicBezTo>
                    <a:cubicBezTo>
                      <a:pt x="52" y="190"/>
                      <a:pt x="52" y="190"/>
                      <a:pt x="52" y="190"/>
                    </a:cubicBezTo>
                    <a:cubicBezTo>
                      <a:pt x="52" y="190"/>
                      <a:pt x="52" y="190"/>
                      <a:pt x="52" y="190"/>
                    </a:cubicBezTo>
                    <a:cubicBezTo>
                      <a:pt x="52" y="190"/>
                      <a:pt x="52" y="190"/>
                      <a:pt x="52" y="190"/>
                    </a:cubicBezTo>
                    <a:cubicBezTo>
                      <a:pt x="52" y="189"/>
                      <a:pt x="52" y="189"/>
                      <a:pt x="52" y="189"/>
                    </a:cubicBezTo>
                    <a:cubicBezTo>
                      <a:pt x="52" y="189"/>
                      <a:pt x="52" y="189"/>
                      <a:pt x="52" y="189"/>
                    </a:cubicBezTo>
                    <a:cubicBezTo>
                      <a:pt x="52" y="189"/>
                      <a:pt x="52" y="189"/>
                      <a:pt x="52" y="189"/>
                    </a:cubicBezTo>
                    <a:cubicBezTo>
                      <a:pt x="53" y="188"/>
                      <a:pt x="56" y="186"/>
                      <a:pt x="64" y="180"/>
                    </a:cubicBezTo>
                    <a:cubicBezTo>
                      <a:pt x="71" y="176"/>
                      <a:pt x="80" y="170"/>
                      <a:pt x="92" y="162"/>
                    </a:cubicBezTo>
                    <a:cubicBezTo>
                      <a:pt x="102" y="156"/>
                      <a:pt x="112" y="149"/>
                      <a:pt x="119" y="144"/>
                    </a:cubicBezTo>
                    <a:cubicBezTo>
                      <a:pt x="110" y="149"/>
                      <a:pt x="98" y="157"/>
                      <a:pt x="86" y="164"/>
                    </a:cubicBezTo>
                    <a:cubicBezTo>
                      <a:pt x="44" y="188"/>
                      <a:pt x="36" y="192"/>
                      <a:pt x="35" y="193"/>
                    </a:cubicBezTo>
                    <a:cubicBezTo>
                      <a:pt x="34" y="193"/>
                      <a:pt x="34" y="193"/>
                      <a:pt x="34" y="193"/>
                    </a:cubicBezTo>
                    <a:cubicBezTo>
                      <a:pt x="34" y="193"/>
                      <a:pt x="34" y="193"/>
                      <a:pt x="34" y="193"/>
                    </a:cubicBezTo>
                    <a:cubicBezTo>
                      <a:pt x="34" y="193"/>
                      <a:pt x="34" y="193"/>
                      <a:pt x="34" y="193"/>
                    </a:cubicBezTo>
                    <a:cubicBezTo>
                      <a:pt x="34" y="193"/>
                      <a:pt x="34" y="193"/>
                      <a:pt x="34" y="193"/>
                    </a:cubicBezTo>
                    <a:cubicBezTo>
                      <a:pt x="34" y="193"/>
                      <a:pt x="34" y="193"/>
                      <a:pt x="34" y="193"/>
                    </a:cubicBezTo>
                    <a:cubicBezTo>
                      <a:pt x="120" y="131"/>
                      <a:pt x="120" y="131"/>
                      <a:pt x="120" y="131"/>
                    </a:cubicBezTo>
                    <a:cubicBezTo>
                      <a:pt x="99" y="144"/>
                      <a:pt x="43" y="176"/>
                      <a:pt x="42" y="176"/>
                    </a:cubicBezTo>
                    <a:cubicBezTo>
                      <a:pt x="42" y="176"/>
                      <a:pt x="42" y="176"/>
                      <a:pt x="42" y="176"/>
                    </a:cubicBezTo>
                    <a:cubicBezTo>
                      <a:pt x="42" y="176"/>
                      <a:pt x="42" y="176"/>
                      <a:pt x="42" y="176"/>
                    </a:cubicBezTo>
                    <a:cubicBezTo>
                      <a:pt x="42" y="176"/>
                      <a:pt x="42" y="176"/>
                      <a:pt x="42" y="175"/>
                    </a:cubicBezTo>
                    <a:cubicBezTo>
                      <a:pt x="42" y="175"/>
                      <a:pt x="42" y="175"/>
                      <a:pt x="42" y="175"/>
                    </a:cubicBezTo>
                    <a:cubicBezTo>
                      <a:pt x="42" y="175"/>
                      <a:pt x="42" y="175"/>
                      <a:pt x="42" y="175"/>
                    </a:cubicBezTo>
                    <a:cubicBezTo>
                      <a:pt x="43" y="175"/>
                      <a:pt x="44" y="174"/>
                      <a:pt x="46" y="173"/>
                    </a:cubicBezTo>
                    <a:cubicBezTo>
                      <a:pt x="48" y="171"/>
                      <a:pt x="51" y="169"/>
                      <a:pt x="56" y="167"/>
                    </a:cubicBezTo>
                    <a:cubicBezTo>
                      <a:pt x="64" y="161"/>
                      <a:pt x="75" y="154"/>
                      <a:pt x="86" y="147"/>
                    </a:cubicBezTo>
                    <a:cubicBezTo>
                      <a:pt x="95" y="142"/>
                      <a:pt x="104" y="136"/>
                      <a:pt x="111" y="131"/>
                    </a:cubicBezTo>
                    <a:cubicBezTo>
                      <a:pt x="32" y="177"/>
                      <a:pt x="32" y="177"/>
                      <a:pt x="32" y="177"/>
                    </a:cubicBezTo>
                    <a:cubicBezTo>
                      <a:pt x="32" y="177"/>
                      <a:pt x="31" y="177"/>
                      <a:pt x="31" y="177"/>
                    </a:cubicBezTo>
                    <a:cubicBezTo>
                      <a:pt x="31" y="177"/>
                      <a:pt x="31" y="177"/>
                      <a:pt x="32" y="176"/>
                    </a:cubicBezTo>
                    <a:cubicBezTo>
                      <a:pt x="32" y="176"/>
                      <a:pt x="32" y="176"/>
                      <a:pt x="32" y="176"/>
                    </a:cubicBezTo>
                    <a:cubicBezTo>
                      <a:pt x="32" y="176"/>
                      <a:pt x="32" y="176"/>
                      <a:pt x="32" y="176"/>
                    </a:cubicBezTo>
                    <a:cubicBezTo>
                      <a:pt x="33" y="175"/>
                      <a:pt x="39" y="169"/>
                      <a:pt x="68" y="144"/>
                    </a:cubicBezTo>
                    <a:cubicBezTo>
                      <a:pt x="81" y="133"/>
                      <a:pt x="95" y="121"/>
                      <a:pt x="102" y="115"/>
                    </a:cubicBezTo>
                    <a:cubicBezTo>
                      <a:pt x="88" y="123"/>
                      <a:pt x="72" y="132"/>
                      <a:pt x="58" y="141"/>
                    </a:cubicBezTo>
                    <a:cubicBezTo>
                      <a:pt x="33" y="155"/>
                      <a:pt x="27" y="159"/>
                      <a:pt x="25" y="159"/>
                    </a:cubicBezTo>
                    <a:cubicBezTo>
                      <a:pt x="25" y="159"/>
                      <a:pt x="25" y="159"/>
                      <a:pt x="25" y="159"/>
                    </a:cubicBezTo>
                    <a:cubicBezTo>
                      <a:pt x="25" y="159"/>
                      <a:pt x="25" y="159"/>
                      <a:pt x="25" y="159"/>
                    </a:cubicBezTo>
                    <a:cubicBezTo>
                      <a:pt x="25" y="159"/>
                      <a:pt x="25" y="159"/>
                      <a:pt x="25" y="159"/>
                    </a:cubicBezTo>
                    <a:cubicBezTo>
                      <a:pt x="25" y="159"/>
                      <a:pt x="24" y="159"/>
                      <a:pt x="24" y="159"/>
                    </a:cubicBezTo>
                    <a:cubicBezTo>
                      <a:pt x="24" y="159"/>
                      <a:pt x="24" y="159"/>
                      <a:pt x="24" y="159"/>
                    </a:cubicBezTo>
                    <a:cubicBezTo>
                      <a:pt x="24" y="159"/>
                      <a:pt x="24" y="159"/>
                      <a:pt x="25" y="159"/>
                    </a:cubicBezTo>
                    <a:cubicBezTo>
                      <a:pt x="34" y="153"/>
                      <a:pt x="45" y="147"/>
                      <a:pt x="56" y="140"/>
                    </a:cubicBezTo>
                    <a:cubicBezTo>
                      <a:pt x="56" y="140"/>
                      <a:pt x="56" y="140"/>
                      <a:pt x="57" y="140"/>
                    </a:cubicBezTo>
                    <a:cubicBezTo>
                      <a:pt x="57" y="140"/>
                      <a:pt x="57" y="140"/>
                      <a:pt x="57" y="140"/>
                    </a:cubicBezTo>
                    <a:cubicBezTo>
                      <a:pt x="57" y="140"/>
                      <a:pt x="57" y="140"/>
                      <a:pt x="57" y="140"/>
                    </a:cubicBezTo>
                    <a:cubicBezTo>
                      <a:pt x="58" y="138"/>
                      <a:pt x="64" y="133"/>
                      <a:pt x="87" y="112"/>
                    </a:cubicBezTo>
                    <a:cubicBezTo>
                      <a:pt x="98" y="103"/>
                      <a:pt x="109" y="93"/>
                      <a:pt x="115" y="89"/>
                    </a:cubicBezTo>
                    <a:cubicBezTo>
                      <a:pt x="112" y="90"/>
                      <a:pt x="109" y="92"/>
                      <a:pt x="105" y="94"/>
                    </a:cubicBezTo>
                    <a:cubicBezTo>
                      <a:pt x="43" y="130"/>
                      <a:pt x="43" y="130"/>
                      <a:pt x="42" y="130"/>
                    </a:cubicBezTo>
                    <a:cubicBezTo>
                      <a:pt x="42" y="130"/>
                      <a:pt x="42" y="130"/>
                      <a:pt x="42" y="130"/>
                    </a:cubicBezTo>
                    <a:cubicBezTo>
                      <a:pt x="42" y="129"/>
                      <a:pt x="42" y="129"/>
                      <a:pt x="85" y="95"/>
                    </a:cubicBezTo>
                    <a:cubicBezTo>
                      <a:pt x="99" y="82"/>
                      <a:pt x="115" y="70"/>
                      <a:pt x="122" y="64"/>
                    </a:cubicBezTo>
                    <a:cubicBezTo>
                      <a:pt x="49" y="107"/>
                      <a:pt x="37" y="114"/>
                      <a:pt x="34" y="115"/>
                    </a:cubicBezTo>
                    <a:cubicBezTo>
                      <a:pt x="34" y="115"/>
                      <a:pt x="34" y="115"/>
                      <a:pt x="34" y="115"/>
                    </a:cubicBezTo>
                    <a:cubicBezTo>
                      <a:pt x="34" y="115"/>
                      <a:pt x="34" y="115"/>
                      <a:pt x="34" y="115"/>
                    </a:cubicBezTo>
                    <a:cubicBezTo>
                      <a:pt x="34" y="115"/>
                      <a:pt x="34" y="115"/>
                      <a:pt x="34" y="115"/>
                    </a:cubicBezTo>
                    <a:cubicBezTo>
                      <a:pt x="34" y="115"/>
                      <a:pt x="34" y="115"/>
                      <a:pt x="34" y="115"/>
                    </a:cubicBezTo>
                    <a:cubicBezTo>
                      <a:pt x="33" y="115"/>
                      <a:pt x="34" y="114"/>
                      <a:pt x="34" y="114"/>
                    </a:cubicBezTo>
                    <a:cubicBezTo>
                      <a:pt x="129" y="39"/>
                      <a:pt x="129" y="39"/>
                      <a:pt x="129" y="39"/>
                    </a:cubicBezTo>
                    <a:cubicBezTo>
                      <a:pt x="1" y="113"/>
                      <a:pt x="1" y="113"/>
                      <a:pt x="1" y="113"/>
                    </a:cubicBezTo>
                    <a:cubicBezTo>
                      <a:pt x="1" y="113"/>
                      <a:pt x="0" y="113"/>
                      <a:pt x="0" y="113"/>
                    </a:cubicBezTo>
                    <a:cubicBezTo>
                      <a:pt x="0" y="112"/>
                      <a:pt x="0" y="112"/>
                      <a:pt x="0" y="112"/>
                    </a:cubicBezTo>
                    <a:cubicBezTo>
                      <a:pt x="30" y="93"/>
                      <a:pt x="82" y="60"/>
                      <a:pt x="102" y="48"/>
                    </a:cubicBezTo>
                    <a:cubicBezTo>
                      <a:pt x="89" y="55"/>
                      <a:pt x="64" y="70"/>
                      <a:pt x="45" y="81"/>
                    </a:cubicBezTo>
                    <a:cubicBezTo>
                      <a:pt x="18" y="97"/>
                      <a:pt x="13" y="100"/>
                      <a:pt x="12" y="100"/>
                    </a:cubicBezTo>
                    <a:cubicBezTo>
                      <a:pt x="12" y="100"/>
                      <a:pt x="12" y="100"/>
                      <a:pt x="12" y="100"/>
                    </a:cubicBezTo>
                    <a:cubicBezTo>
                      <a:pt x="12" y="100"/>
                      <a:pt x="12" y="100"/>
                      <a:pt x="12" y="100"/>
                    </a:cubicBezTo>
                    <a:cubicBezTo>
                      <a:pt x="11" y="100"/>
                      <a:pt x="11" y="100"/>
                      <a:pt x="11" y="100"/>
                    </a:cubicBezTo>
                    <a:cubicBezTo>
                      <a:pt x="11" y="100"/>
                      <a:pt x="11" y="100"/>
                      <a:pt x="11" y="100"/>
                    </a:cubicBezTo>
                    <a:cubicBezTo>
                      <a:pt x="11" y="100"/>
                      <a:pt x="11" y="100"/>
                      <a:pt x="11" y="100"/>
                    </a:cubicBezTo>
                    <a:cubicBezTo>
                      <a:pt x="105" y="42"/>
                      <a:pt x="105" y="42"/>
                      <a:pt x="105" y="42"/>
                    </a:cubicBezTo>
                    <a:cubicBezTo>
                      <a:pt x="95" y="47"/>
                      <a:pt x="84" y="53"/>
                      <a:pt x="74" y="60"/>
                    </a:cubicBezTo>
                    <a:cubicBezTo>
                      <a:pt x="25" y="88"/>
                      <a:pt x="25" y="88"/>
                      <a:pt x="25" y="88"/>
                    </a:cubicBezTo>
                    <a:cubicBezTo>
                      <a:pt x="25" y="88"/>
                      <a:pt x="25" y="88"/>
                      <a:pt x="25" y="87"/>
                    </a:cubicBezTo>
                    <a:cubicBezTo>
                      <a:pt x="25" y="87"/>
                      <a:pt x="24" y="87"/>
                      <a:pt x="25" y="87"/>
                    </a:cubicBezTo>
                    <a:cubicBezTo>
                      <a:pt x="25" y="87"/>
                      <a:pt x="25" y="87"/>
                      <a:pt x="25" y="87"/>
                    </a:cubicBezTo>
                    <a:cubicBezTo>
                      <a:pt x="25" y="87"/>
                      <a:pt x="25" y="87"/>
                      <a:pt x="25" y="87"/>
                    </a:cubicBezTo>
                    <a:cubicBezTo>
                      <a:pt x="26" y="85"/>
                      <a:pt x="35" y="79"/>
                      <a:pt x="74" y="53"/>
                    </a:cubicBezTo>
                    <a:cubicBezTo>
                      <a:pt x="88" y="44"/>
                      <a:pt x="102" y="35"/>
                      <a:pt x="111" y="28"/>
                    </a:cubicBezTo>
                    <a:cubicBezTo>
                      <a:pt x="27" y="77"/>
                      <a:pt x="27" y="77"/>
                      <a:pt x="27" y="77"/>
                    </a:cubicBezTo>
                    <a:cubicBezTo>
                      <a:pt x="27" y="77"/>
                      <a:pt x="27" y="77"/>
                      <a:pt x="27" y="77"/>
                    </a:cubicBezTo>
                    <a:cubicBezTo>
                      <a:pt x="9" y="88"/>
                      <a:pt x="4" y="90"/>
                      <a:pt x="3" y="91"/>
                    </a:cubicBezTo>
                    <a:cubicBezTo>
                      <a:pt x="3" y="91"/>
                      <a:pt x="3" y="91"/>
                      <a:pt x="3" y="91"/>
                    </a:cubicBezTo>
                    <a:cubicBezTo>
                      <a:pt x="3" y="91"/>
                      <a:pt x="3" y="91"/>
                      <a:pt x="3" y="91"/>
                    </a:cubicBezTo>
                    <a:cubicBezTo>
                      <a:pt x="3" y="91"/>
                      <a:pt x="3" y="91"/>
                      <a:pt x="3" y="91"/>
                    </a:cubicBezTo>
                    <a:cubicBezTo>
                      <a:pt x="2" y="91"/>
                      <a:pt x="2" y="91"/>
                      <a:pt x="2" y="91"/>
                    </a:cubicBezTo>
                    <a:cubicBezTo>
                      <a:pt x="2" y="90"/>
                      <a:pt x="2" y="90"/>
                      <a:pt x="2" y="90"/>
                    </a:cubicBezTo>
                    <a:cubicBezTo>
                      <a:pt x="31" y="72"/>
                      <a:pt x="79" y="40"/>
                      <a:pt x="98" y="27"/>
                    </a:cubicBezTo>
                    <a:cubicBezTo>
                      <a:pt x="93" y="30"/>
                      <a:pt x="87" y="34"/>
                      <a:pt x="81" y="38"/>
                    </a:cubicBezTo>
                    <a:cubicBezTo>
                      <a:pt x="34" y="65"/>
                      <a:pt x="25" y="70"/>
                      <a:pt x="24" y="70"/>
                    </a:cubicBezTo>
                    <a:cubicBezTo>
                      <a:pt x="24" y="70"/>
                      <a:pt x="24" y="70"/>
                      <a:pt x="24" y="70"/>
                    </a:cubicBezTo>
                    <a:cubicBezTo>
                      <a:pt x="24" y="70"/>
                      <a:pt x="24" y="70"/>
                      <a:pt x="24" y="70"/>
                    </a:cubicBezTo>
                    <a:cubicBezTo>
                      <a:pt x="23" y="69"/>
                      <a:pt x="23" y="69"/>
                      <a:pt x="39" y="58"/>
                    </a:cubicBezTo>
                    <a:cubicBezTo>
                      <a:pt x="48" y="52"/>
                      <a:pt x="60" y="43"/>
                      <a:pt x="72" y="34"/>
                    </a:cubicBezTo>
                    <a:cubicBezTo>
                      <a:pt x="88" y="23"/>
                      <a:pt x="103" y="12"/>
                      <a:pt x="113" y="6"/>
                    </a:cubicBezTo>
                    <a:cubicBezTo>
                      <a:pt x="23" y="58"/>
                      <a:pt x="19" y="60"/>
                      <a:pt x="19" y="60"/>
                    </a:cubicBezTo>
                    <a:cubicBezTo>
                      <a:pt x="19" y="60"/>
                      <a:pt x="19" y="60"/>
                      <a:pt x="19" y="60"/>
                    </a:cubicBezTo>
                    <a:cubicBezTo>
                      <a:pt x="19" y="60"/>
                      <a:pt x="19" y="60"/>
                      <a:pt x="19" y="60"/>
                    </a:cubicBezTo>
                    <a:cubicBezTo>
                      <a:pt x="19" y="59"/>
                      <a:pt x="18" y="59"/>
                      <a:pt x="19" y="59"/>
                    </a:cubicBezTo>
                    <a:cubicBezTo>
                      <a:pt x="19" y="59"/>
                      <a:pt x="19" y="59"/>
                      <a:pt x="19" y="59"/>
                    </a:cubicBezTo>
                    <a:cubicBezTo>
                      <a:pt x="19" y="59"/>
                      <a:pt x="19" y="59"/>
                      <a:pt x="19" y="59"/>
                    </a:cubicBezTo>
                    <a:cubicBezTo>
                      <a:pt x="21" y="57"/>
                      <a:pt x="28" y="52"/>
                      <a:pt x="62" y="31"/>
                    </a:cubicBezTo>
                    <a:cubicBezTo>
                      <a:pt x="46" y="41"/>
                      <a:pt x="44" y="41"/>
                      <a:pt x="44" y="41"/>
                    </a:cubicBezTo>
                    <a:cubicBezTo>
                      <a:pt x="44" y="41"/>
                      <a:pt x="44" y="41"/>
                      <a:pt x="44" y="41"/>
                    </a:cubicBezTo>
                    <a:cubicBezTo>
                      <a:pt x="44" y="41"/>
                      <a:pt x="44" y="40"/>
                      <a:pt x="44" y="40"/>
                    </a:cubicBezTo>
                    <a:cubicBezTo>
                      <a:pt x="56" y="31"/>
                      <a:pt x="78" y="15"/>
                      <a:pt x="87" y="7"/>
                    </a:cubicBezTo>
                    <a:cubicBezTo>
                      <a:pt x="69" y="18"/>
                      <a:pt x="69" y="18"/>
                      <a:pt x="69" y="18"/>
                    </a:cubicBezTo>
                    <a:cubicBezTo>
                      <a:pt x="69" y="18"/>
                      <a:pt x="68" y="18"/>
                      <a:pt x="68" y="18"/>
                    </a:cubicBezTo>
                    <a:cubicBezTo>
                      <a:pt x="68" y="18"/>
                      <a:pt x="68" y="18"/>
                      <a:pt x="69" y="14"/>
                    </a:cubicBezTo>
                    <a:cubicBezTo>
                      <a:pt x="70" y="12"/>
                      <a:pt x="70" y="9"/>
                      <a:pt x="71" y="8"/>
                    </a:cubicBezTo>
                    <a:cubicBezTo>
                      <a:pt x="69" y="9"/>
                      <a:pt x="65" y="12"/>
                      <a:pt x="65" y="12"/>
                    </a:cubicBezTo>
                    <a:cubicBezTo>
                      <a:pt x="64" y="12"/>
                      <a:pt x="64" y="12"/>
                      <a:pt x="64" y="11"/>
                    </a:cubicBezTo>
                    <a:cubicBezTo>
                      <a:pt x="64" y="11"/>
                      <a:pt x="64" y="11"/>
                      <a:pt x="64" y="11"/>
                    </a:cubicBezTo>
                    <a:cubicBezTo>
                      <a:pt x="71" y="7"/>
                      <a:pt x="71" y="7"/>
                      <a:pt x="71" y="7"/>
                    </a:cubicBezTo>
                    <a:cubicBezTo>
                      <a:pt x="72" y="7"/>
                      <a:pt x="72" y="7"/>
                      <a:pt x="72" y="7"/>
                    </a:cubicBezTo>
                    <a:cubicBezTo>
                      <a:pt x="72" y="7"/>
                      <a:pt x="72" y="7"/>
                      <a:pt x="70" y="14"/>
                    </a:cubicBezTo>
                    <a:cubicBezTo>
                      <a:pt x="70" y="15"/>
                      <a:pt x="70" y="16"/>
                      <a:pt x="69" y="17"/>
                    </a:cubicBezTo>
                    <a:cubicBezTo>
                      <a:pt x="92" y="3"/>
                      <a:pt x="92" y="3"/>
                      <a:pt x="92" y="3"/>
                    </a:cubicBezTo>
                    <a:cubicBezTo>
                      <a:pt x="92" y="3"/>
                      <a:pt x="93" y="3"/>
                      <a:pt x="93" y="3"/>
                    </a:cubicBezTo>
                    <a:cubicBezTo>
                      <a:pt x="93" y="3"/>
                      <a:pt x="93" y="3"/>
                      <a:pt x="93" y="3"/>
                    </a:cubicBezTo>
                    <a:cubicBezTo>
                      <a:pt x="93" y="4"/>
                      <a:pt x="93" y="4"/>
                      <a:pt x="93" y="4"/>
                    </a:cubicBezTo>
                    <a:cubicBezTo>
                      <a:pt x="93" y="4"/>
                      <a:pt x="93" y="4"/>
                      <a:pt x="93" y="4"/>
                    </a:cubicBezTo>
                    <a:cubicBezTo>
                      <a:pt x="93" y="4"/>
                      <a:pt x="93" y="4"/>
                      <a:pt x="93" y="4"/>
                    </a:cubicBezTo>
                    <a:cubicBezTo>
                      <a:pt x="91" y="6"/>
                      <a:pt x="86" y="9"/>
                      <a:pt x="69" y="23"/>
                    </a:cubicBezTo>
                    <a:cubicBezTo>
                      <a:pt x="61" y="28"/>
                      <a:pt x="54" y="34"/>
                      <a:pt x="49" y="37"/>
                    </a:cubicBezTo>
                    <a:cubicBezTo>
                      <a:pt x="56" y="34"/>
                      <a:pt x="67" y="27"/>
                      <a:pt x="74" y="23"/>
                    </a:cubicBezTo>
                    <a:cubicBezTo>
                      <a:pt x="77" y="21"/>
                      <a:pt x="79" y="20"/>
                      <a:pt x="80" y="19"/>
                    </a:cubicBezTo>
                    <a:cubicBezTo>
                      <a:pt x="81" y="19"/>
                      <a:pt x="82" y="18"/>
                      <a:pt x="82" y="18"/>
                    </a:cubicBezTo>
                    <a:cubicBezTo>
                      <a:pt x="82" y="18"/>
                      <a:pt x="82" y="18"/>
                      <a:pt x="82" y="18"/>
                    </a:cubicBezTo>
                    <a:cubicBezTo>
                      <a:pt x="82" y="18"/>
                      <a:pt x="82" y="18"/>
                      <a:pt x="82" y="18"/>
                    </a:cubicBezTo>
                    <a:cubicBezTo>
                      <a:pt x="83" y="18"/>
                      <a:pt x="83" y="18"/>
                      <a:pt x="83" y="18"/>
                    </a:cubicBezTo>
                    <a:cubicBezTo>
                      <a:pt x="83" y="18"/>
                      <a:pt x="83" y="18"/>
                      <a:pt x="83" y="19"/>
                    </a:cubicBezTo>
                    <a:cubicBezTo>
                      <a:pt x="83" y="19"/>
                      <a:pt x="83" y="19"/>
                      <a:pt x="83" y="19"/>
                    </a:cubicBezTo>
                    <a:cubicBezTo>
                      <a:pt x="83" y="19"/>
                      <a:pt x="83" y="19"/>
                      <a:pt x="83" y="19"/>
                    </a:cubicBezTo>
                    <a:cubicBezTo>
                      <a:pt x="82" y="19"/>
                      <a:pt x="81" y="20"/>
                      <a:pt x="77" y="23"/>
                    </a:cubicBezTo>
                    <a:cubicBezTo>
                      <a:pt x="73" y="25"/>
                      <a:pt x="68" y="28"/>
                      <a:pt x="62" y="32"/>
                    </a:cubicBezTo>
                    <a:cubicBezTo>
                      <a:pt x="52" y="39"/>
                      <a:pt x="38" y="47"/>
                      <a:pt x="29" y="53"/>
                    </a:cubicBezTo>
                    <a:cubicBezTo>
                      <a:pt x="49" y="42"/>
                      <a:pt x="94" y="15"/>
                      <a:pt x="121" y="0"/>
                    </a:cubicBezTo>
                    <a:cubicBezTo>
                      <a:pt x="121" y="0"/>
                      <a:pt x="122" y="0"/>
                      <a:pt x="122" y="0"/>
                    </a:cubicBezTo>
                    <a:cubicBezTo>
                      <a:pt x="122" y="0"/>
                      <a:pt x="122" y="0"/>
                      <a:pt x="122" y="1"/>
                    </a:cubicBezTo>
                    <a:cubicBezTo>
                      <a:pt x="93" y="21"/>
                      <a:pt x="43" y="56"/>
                      <a:pt x="29" y="67"/>
                    </a:cubicBezTo>
                    <a:cubicBezTo>
                      <a:pt x="39" y="61"/>
                      <a:pt x="63" y="47"/>
                      <a:pt x="80" y="37"/>
                    </a:cubicBezTo>
                    <a:cubicBezTo>
                      <a:pt x="106" y="21"/>
                      <a:pt x="106" y="21"/>
                      <a:pt x="106" y="22"/>
                    </a:cubicBezTo>
                    <a:cubicBezTo>
                      <a:pt x="107" y="22"/>
                      <a:pt x="107" y="22"/>
                      <a:pt x="107" y="22"/>
                    </a:cubicBezTo>
                    <a:cubicBezTo>
                      <a:pt x="107" y="22"/>
                      <a:pt x="107" y="22"/>
                      <a:pt x="106" y="22"/>
                    </a:cubicBezTo>
                    <a:cubicBezTo>
                      <a:pt x="106" y="22"/>
                      <a:pt x="106" y="22"/>
                      <a:pt x="106" y="22"/>
                    </a:cubicBezTo>
                    <a:cubicBezTo>
                      <a:pt x="106" y="22"/>
                      <a:pt x="106" y="22"/>
                      <a:pt x="106" y="23"/>
                    </a:cubicBezTo>
                    <a:cubicBezTo>
                      <a:pt x="105" y="24"/>
                      <a:pt x="96" y="30"/>
                      <a:pt x="55" y="57"/>
                    </a:cubicBezTo>
                    <a:cubicBezTo>
                      <a:pt x="40" y="67"/>
                      <a:pt x="25" y="76"/>
                      <a:pt x="15" y="83"/>
                    </a:cubicBezTo>
                    <a:cubicBezTo>
                      <a:pt x="19" y="81"/>
                      <a:pt x="23" y="78"/>
                      <a:pt x="28" y="76"/>
                    </a:cubicBezTo>
                    <a:cubicBezTo>
                      <a:pt x="31" y="73"/>
                      <a:pt x="45" y="65"/>
                      <a:pt x="98" y="35"/>
                    </a:cubicBezTo>
                    <a:cubicBezTo>
                      <a:pt x="120" y="22"/>
                      <a:pt x="126" y="18"/>
                      <a:pt x="127" y="18"/>
                    </a:cubicBezTo>
                    <a:cubicBezTo>
                      <a:pt x="127" y="18"/>
                      <a:pt x="128" y="18"/>
                      <a:pt x="128" y="18"/>
                    </a:cubicBezTo>
                    <a:cubicBezTo>
                      <a:pt x="128" y="18"/>
                      <a:pt x="128" y="18"/>
                      <a:pt x="128" y="18"/>
                    </a:cubicBezTo>
                    <a:cubicBezTo>
                      <a:pt x="128" y="18"/>
                      <a:pt x="128" y="18"/>
                      <a:pt x="128" y="18"/>
                    </a:cubicBezTo>
                    <a:cubicBezTo>
                      <a:pt x="128" y="18"/>
                      <a:pt x="128" y="18"/>
                      <a:pt x="128" y="18"/>
                    </a:cubicBezTo>
                    <a:cubicBezTo>
                      <a:pt x="128" y="18"/>
                      <a:pt x="128" y="18"/>
                      <a:pt x="128" y="18"/>
                    </a:cubicBezTo>
                    <a:cubicBezTo>
                      <a:pt x="128" y="18"/>
                      <a:pt x="128" y="18"/>
                      <a:pt x="128" y="19"/>
                    </a:cubicBezTo>
                    <a:cubicBezTo>
                      <a:pt x="128" y="19"/>
                      <a:pt x="128" y="19"/>
                      <a:pt x="128" y="19"/>
                    </a:cubicBezTo>
                    <a:cubicBezTo>
                      <a:pt x="128" y="19"/>
                      <a:pt x="128" y="19"/>
                      <a:pt x="128" y="19"/>
                    </a:cubicBezTo>
                    <a:cubicBezTo>
                      <a:pt x="127" y="19"/>
                      <a:pt x="127" y="19"/>
                      <a:pt x="125" y="20"/>
                    </a:cubicBezTo>
                    <a:cubicBezTo>
                      <a:pt x="125" y="20"/>
                      <a:pt x="125" y="21"/>
                      <a:pt x="125" y="21"/>
                    </a:cubicBezTo>
                    <a:cubicBezTo>
                      <a:pt x="97" y="39"/>
                      <a:pt x="47" y="72"/>
                      <a:pt x="31" y="84"/>
                    </a:cubicBezTo>
                    <a:cubicBezTo>
                      <a:pt x="39" y="79"/>
                      <a:pt x="56" y="69"/>
                      <a:pt x="73" y="59"/>
                    </a:cubicBezTo>
                    <a:cubicBezTo>
                      <a:pt x="117" y="33"/>
                      <a:pt x="124" y="29"/>
                      <a:pt x="126" y="28"/>
                    </a:cubicBezTo>
                    <a:cubicBezTo>
                      <a:pt x="126" y="28"/>
                      <a:pt x="126" y="28"/>
                      <a:pt x="126" y="28"/>
                    </a:cubicBezTo>
                    <a:cubicBezTo>
                      <a:pt x="126" y="28"/>
                      <a:pt x="126" y="28"/>
                      <a:pt x="126" y="28"/>
                    </a:cubicBezTo>
                    <a:cubicBezTo>
                      <a:pt x="126" y="28"/>
                      <a:pt x="126" y="28"/>
                      <a:pt x="126" y="28"/>
                    </a:cubicBezTo>
                    <a:cubicBezTo>
                      <a:pt x="127" y="28"/>
                      <a:pt x="127" y="28"/>
                      <a:pt x="127" y="28"/>
                    </a:cubicBezTo>
                    <a:cubicBezTo>
                      <a:pt x="127" y="29"/>
                      <a:pt x="127" y="29"/>
                      <a:pt x="127" y="29"/>
                    </a:cubicBezTo>
                    <a:cubicBezTo>
                      <a:pt x="38" y="84"/>
                      <a:pt x="38" y="84"/>
                      <a:pt x="38" y="84"/>
                    </a:cubicBezTo>
                    <a:cubicBezTo>
                      <a:pt x="40" y="83"/>
                      <a:pt x="42" y="82"/>
                      <a:pt x="44" y="80"/>
                    </a:cubicBezTo>
                    <a:cubicBezTo>
                      <a:pt x="95" y="50"/>
                      <a:pt x="109" y="42"/>
                      <a:pt x="110" y="42"/>
                    </a:cubicBezTo>
                    <a:cubicBezTo>
                      <a:pt x="110" y="42"/>
                      <a:pt x="110" y="42"/>
                      <a:pt x="110" y="42"/>
                    </a:cubicBezTo>
                    <a:cubicBezTo>
                      <a:pt x="110" y="42"/>
                      <a:pt x="111" y="43"/>
                      <a:pt x="111" y="43"/>
                    </a:cubicBezTo>
                    <a:cubicBezTo>
                      <a:pt x="111" y="43"/>
                      <a:pt x="111" y="43"/>
                      <a:pt x="93" y="54"/>
                    </a:cubicBezTo>
                    <a:cubicBezTo>
                      <a:pt x="84" y="60"/>
                      <a:pt x="72" y="68"/>
                      <a:pt x="56" y="78"/>
                    </a:cubicBezTo>
                    <a:cubicBezTo>
                      <a:pt x="44" y="86"/>
                      <a:pt x="31" y="94"/>
                      <a:pt x="21" y="100"/>
                    </a:cubicBezTo>
                    <a:cubicBezTo>
                      <a:pt x="134" y="35"/>
                      <a:pt x="134" y="35"/>
                      <a:pt x="134" y="35"/>
                    </a:cubicBezTo>
                    <a:cubicBezTo>
                      <a:pt x="134" y="35"/>
                      <a:pt x="135" y="35"/>
                      <a:pt x="135" y="35"/>
                    </a:cubicBezTo>
                    <a:cubicBezTo>
                      <a:pt x="135" y="35"/>
                      <a:pt x="135" y="35"/>
                      <a:pt x="135" y="36"/>
                    </a:cubicBezTo>
                    <a:cubicBezTo>
                      <a:pt x="38" y="112"/>
                      <a:pt x="38" y="112"/>
                      <a:pt x="38" y="112"/>
                    </a:cubicBezTo>
                    <a:cubicBezTo>
                      <a:pt x="53" y="103"/>
                      <a:pt x="100" y="76"/>
                      <a:pt x="127" y="60"/>
                    </a:cubicBezTo>
                    <a:cubicBezTo>
                      <a:pt x="127" y="60"/>
                      <a:pt x="128" y="60"/>
                      <a:pt x="128" y="60"/>
                    </a:cubicBezTo>
                    <a:cubicBezTo>
                      <a:pt x="128" y="61"/>
                      <a:pt x="128" y="61"/>
                      <a:pt x="128" y="61"/>
                    </a:cubicBezTo>
                    <a:cubicBezTo>
                      <a:pt x="107" y="78"/>
                      <a:pt x="57" y="118"/>
                      <a:pt x="45" y="128"/>
                    </a:cubicBezTo>
                    <a:cubicBezTo>
                      <a:pt x="55" y="122"/>
                      <a:pt x="87" y="103"/>
                      <a:pt x="104" y="94"/>
                    </a:cubicBezTo>
                    <a:cubicBezTo>
                      <a:pt x="114" y="88"/>
                      <a:pt x="114" y="88"/>
                      <a:pt x="114" y="88"/>
                    </a:cubicBezTo>
                    <a:cubicBezTo>
                      <a:pt x="116" y="87"/>
                      <a:pt x="117" y="86"/>
                      <a:pt x="118" y="86"/>
                    </a:cubicBezTo>
                    <a:cubicBezTo>
                      <a:pt x="118" y="86"/>
                      <a:pt x="118" y="86"/>
                      <a:pt x="118" y="86"/>
                    </a:cubicBezTo>
                    <a:cubicBezTo>
                      <a:pt x="118" y="86"/>
                      <a:pt x="118" y="86"/>
                      <a:pt x="118" y="86"/>
                    </a:cubicBezTo>
                    <a:cubicBezTo>
                      <a:pt x="119" y="85"/>
                      <a:pt x="119" y="85"/>
                      <a:pt x="119" y="86"/>
                    </a:cubicBezTo>
                    <a:cubicBezTo>
                      <a:pt x="119" y="86"/>
                      <a:pt x="119" y="86"/>
                      <a:pt x="119" y="86"/>
                    </a:cubicBezTo>
                    <a:cubicBezTo>
                      <a:pt x="101" y="102"/>
                      <a:pt x="69" y="129"/>
                      <a:pt x="60" y="138"/>
                    </a:cubicBezTo>
                    <a:cubicBezTo>
                      <a:pt x="132" y="96"/>
                      <a:pt x="135" y="94"/>
                      <a:pt x="136" y="94"/>
                    </a:cubicBezTo>
                    <a:cubicBezTo>
                      <a:pt x="136" y="94"/>
                      <a:pt x="136" y="94"/>
                      <a:pt x="136" y="94"/>
                    </a:cubicBezTo>
                    <a:cubicBezTo>
                      <a:pt x="136" y="94"/>
                      <a:pt x="136" y="94"/>
                      <a:pt x="136" y="94"/>
                    </a:cubicBezTo>
                    <a:cubicBezTo>
                      <a:pt x="136" y="94"/>
                      <a:pt x="136" y="95"/>
                      <a:pt x="136" y="95"/>
                    </a:cubicBezTo>
                    <a:cubicBezTo>
                      <a:pt x="136" y="95"/>
                      <a:pt x="123" y="103"/>
                      <a:pt x="106" y="113"/>
                    </a:cubicBezTo>
                    <a:cubicBezTo>
                      <a:pt x="103" y="116"/>
                      <a:pt x="95" y="123"/>
                      <a:pt x="69" y="145"/>
                    </a:cubicBezTo>
                    <a:cubicBezTo>
                      <a:pt x="56" y="156"/>
                      <a:pt x="41" y="169"/>
                      <a:pt x="35" y="174"/>
                    </a:cubicBezTo>
                    <a:cubicBezTo>
                      <a:pt x="130" y="119"/>
                      <a:pt x="130" y="119"/>
                      <a:pt x="130" y="119"/>
                    </a:cubicBezTo>
                    <a:cubicBezTo>
                      <a:pt x="130" y="119"/>
                      <a:pt x="130" y="119"/>
                      <a:pt x="130" y="120"/>
                    </a:cubicBezTo>
                    <a:cubicBezTo>
                      <a:pt x="131" y="120"/>
                      <a:pt x="131" y="120"/>
                      <a:pt x="130" y="120"/>
                    </a:cubicBezTo>
                    <a:cubicBezTo>
                      <a:pt x="130" y="121"/>
                      <a:pt x="86" y="148"/>
                      <a:pt x="61" y="164"/>
                    </a:cubicBezTo>
                    <a:cubicBezTo>
                      <a:pt x="68" y="160"/>
                      <a:pt x="76" y="155"/>
                      <a:pt x="84" y="151"/>
                    </a:cubicBezTo>
                    <a:cubicBezTo>
                      <a:pt x="95" y="144"/>
                      <a:pt x="106" y="138"/>
                      <a:pt x="114" y="134"/>
                    </a:cubicBezTo>
                    <a:cubicBezTo>
                      <a:pt x="118" y="131"/>
                      <a:pt x="121" y="130"/>
                      <a:pt x="123" y="128"/>
                    </a:cubicBezTo>
                    <a:cubicBezTo>
                      <a:pt x="125" y="127"/>
                      <a:pt x="126" y="127"/>
                      <a:pt x="127" y="126"/>
                    </a:cubicBezTo>
                    <a:cubicBezTo>
                      <a:pt x="127" y="126"/>
                      <a:pt x="127" y="126"/>
                      <a:pt x="127" y="126"/>
                    </a:cubicBezTo>
                    <a:cubicBezTo>
                      <a:pt x="127" y="126"/>
                      <a:pt x="127" y="126"/>
                      <a:pt x="127" y="126"/>
                    </a:cubicBezTo>
                    <a:cubicBezTo>
                      <a:pt x="128" y="126"/>
                      <a:pt x="128" y="126"/>
                      <a:pt x="128" y="126"/>
                    </a:cubicBezTo>
                    <a:cubicBezTo>
                      <a:pt x="128" y="126"/>
                      <a:pt x="128" y="127"/>
                      <a:pt x="128" y="127"/>
                    </a:cubicBezTo>
                    <a:cubicBezTo>
                      <a:pt x="42" y="188"/>
                      <a:pt x="42" y="188"/>
                      <a:pt x="42" y="188"/>
                    </a:cubicBezTo>
                    <a:cubicBezTo>
                      <a:pt x="51" y="183"/>
                      <a:pt x="69" y="172"/>
                      <a:pt x="85" y="163"/>
                    </a:cubicBezTo>
                    <a:cubicBezTo>
                      <a:pt x="97" y="156"/>
                      <a:pt x="109" y="149"/>
                      <a:pt x="118" y="144"/>
                    </a:cubicBezTo>
                    <a:cubicBezTo>
                      <a:pt x="127" y="139"/>
                      <a:pt x="130" y="137"/>
                      <a:pt x="132" y="136"/>
                    </a:cubicBezTo>
                    <a:cubicBezTo>
                      <a:pt x="132" y="136"/>
                      <a:pt x="132" y="136"/>
                      <a:pt x="132" y="136"/>
                    </a:cubicBezTo>
                    <a:cubicBezTo>
                      <a:pt x="132" y="136"/>
                      <a:pt x="132" y="136"/>
                      <a:pt x="132" y="136"/>
                    </a:cubicBezTo>
                    <a:cubicBezTo>
                      <a:pt x="133" y="136"/>
                      <a:pt x="133" y="136"/>
                      <a:pt x="133" y="136"/>
                    </a:cubicBezTo>
                    <a:cubicBezTo>
                      <a:pt x="133" y="136"/>
                      <a:pt x="133" y="136"/>
                      <a:pt x="133" y="137"/>
                    </a:cubicBezTo>
                    <a:cubicBezTo>
                      <a:pt x="113" y="150"/>
                      <a:pt x="79" y="172"/>
                      <a:pt x="62" y="183"/>
                    </a:cubicBezTo>
                    <a:cubicBezTo>
                      <a:pt x="118" y="151"/>
                      <a:pt x="118" y="151"/>
                      <a:pt x="118" y="151"/>
                    </a:cubicBezTo>
                    <a:cubicBezTo>
                      <a:pt x="118" y="150"/>
                      <a:pt x="119" y="151"/>
                      <a:pt x="119" y="151"/>
                    </a:cubicBezTo>
                    <a:cubicBezTo>
                      <a:pt x="119" y="151"/>
                      <a:pt x="119" y="151"/>
                      <a:pt x="119" y="151"/>
                    </a:cubicBezTo>
                    <a:cubicBezTo>
                      <a:pt x="119" y="151"/>
                      <a:pt x="119" y="151"/>
                      <a:pt x="119" y="151"/>
                    </a:cubicBezTo>
                    <a:cubicBezTo>
                      <a:pt x="119" y="152"/>
                      <a:pt x="119" y="152"/>
                      <a:pt x="119" y="152"/>
                    </a:cubicBezTo>
                    <a:cubicBezTo>
                      <a:pt x="118" y="152"/>
                      <a:pt x="117" y="153"/>
                      <a:pt x="115" y="154"/>
                    </a:cubicBezTo>
                    <a:cubicBezTo>
                      <a:pt x="112" y="156"/>
                      <a:pt x="109" y="158"/>
                      <a:pt x="105" y="161"/>
                    </a:cubicBezTo>
                    <a:cubicBezTo>
                      <a:pt x="96" y="167"/>
                      <a:pt x="85" y="175"/>
                      <a:pt x="73" y="183"/>
                    </a:cubicBezTo>
                    <a:cubicBezTo>
                      <a:pt x="60" y="192"/>
                      <a:pt x="47" y="201"/>
                      <a:pt x="38" y="207"/>
                    </a:cubicBezTo>
                    <a:cubicBezTo>
                      <a:pt x="106" y="168"/>
                      <a:pt x="117" y="161"/>
                      <a:pt x="120" y="160"/>
                    </a:cubicBezTo>
                    <a:cubicBezTo>
                      <a:pt x="120" y="160"/>
                      <a:pt x="120" y="160"/>
                      <a:pt x="120" y="160"/>
                    </a:cubicBezTo>
                    <a:cubicBezTo>
                      <a:pt x="120" y="160"/>
                      <a:pt x="120" y="160"/>
                      <a:pt x="120" y="160"/>
                    </a:cubicBezTo>
                    <a:cubicBezTo>
                      <a:pt x="120" y="160"/>
                      <a:pt x="120" y="160"/>
                      <a:pt x="120" y="160"/>
                    </a:cubicBezTo>
                    <a:cubicBezTo>
                      <a:pt x="120" y="160"/>
                      <a:pt x="120" y="160"/>
                      <a:pt x="120" y="160"/>
                    </a:cubicBezTo>
                    <a:cubicBezTo>
                      <a:pt x="121" y="160"/>
                      <a:pt x="121" y="160"/>
                      <a:pt x="120" y="160"/>
                    </a:cubicBezTo>
                    <a:cubicBezTo>
                      <a:pt x="120" y="160"/>
                      <a:pt x="120" y="160"/>
                      <a:pt x="120" y="160"/>
                    </a:cubicBezTo>
                    <a:cubicBezTo>
                      <a:pt x="120" y="160"/>
                      <a:pt x="120" y="161"/>
                      <a:pt x="120" y="161"/>
                    </a:cubicBezTo>
                    <a:cubicBezTo>
                      <a:pt x="119" y="161"/>
                      <a:pt x="116" y="164"/>
                      <a:pt x="109" y="170"/>
                    </a:cubicBezTo>
                    <a:cubicBezTo>
                      <a:pt x="102" y="176"/>
                      <a:pt x="92" y="184"/>
                      <a:pt x="83" y="192"/>
                    </a:cubicBezTo>
                    <a:cubicBezTo>
                      <a:pt x="69" y="203"/>
                      <a:pt x="56" y="214"/>
                      <a:pt x="49" y="219"/>
                    </a:cubicBezTo>
                    <a:cubicBezTo>
                      <a:pt x="105" y="187"/>
                      <a:pt x="115" y="181"/>
                      <a:pt x="117" y="180"/>
                    </a:cubicBezTo>
                    <a:cubicBezTo>
                      <a:pt x="117" y="180"/>
                      <a:pt x="117" y="180"/>
                      <a:pt x="117" y="180"/>
                    </a:cubicBezTo>
                    <a:cubicBezTo>
                      <a:pt x="118" y="180"/>
                      <a:pt x="118" y="180"/>
                      <a:pt x="118" y="180"/>
                    </a:cubicBezTo>
                    <a:cubicBezTo>
                      <a:pt x="118" y="180"/>
                      <a:pt x="118" y="180"/>
                      <a:pt x="118" y="180"/>
                    </a:cubicBezTo>
                    <a:cubicBezTo>
                      <a:pt x="118" y="180"/>
                      <a:pt x="118" y="180"/>
                      <a:pt x="118" y="180"/>
                    </a:cubicBezTo>
                    <a:cubicBezTo>
                      <a:pt x="118" y="180"/>
                      <a:pt x="118" y="181"/>
                      <a:pt x="118" y="181"/>
                    </a:cubicBezTo>
                    <a:cubicBezTo>
                      <a:pt x="56" y="225"/>
                      <a:pt x="56" y="225"/>
                      <a:pt x="56" y="225"/>
                    </a:cubicBezTo>
                    <a:cubicBezTo>
                      <a:pt x="114" y="191"/>
                      <a:pt x="125" y="185"/>
                      <a:pt x="127" y="184"/>
                    </a:cubicBezTo>
                    <a:cubicBezTo>
                      <a:pt x="127" y="184"/>
                      <a:pt x="127" y="184"/>
                      <a:pt x="127" y="184"/>
                    </a:cubicBezTo>
                    <a:cubicBezTo>
                      <a:pt x="127" y="184"/>
                      <a:pt x="127" y="184"/>
                      <a:pt x="127" y="184"/>
                    </a:cubicBezTo>
                    <a:cubicBezTo>
                      <a:pt x="128" y="183"/>
                      <a:pt x="128" y="183"/>
                      <a:pt x="128" y="184"/>
                    </a:cubicBezTo>
                    <a:cubicBezTo>
                      <a:pt x="128" y="184"/>
                      <a:pt x="128" y="184"/>
                      <a:pt x="128" y="184"/>
                    </a:cubicBezTo>
                    <a:cubicBezTo>
                      <a:pt x="128" y="184"/>
                      <a:pt x="128" y="184"/>
                      <a:pt x="128" y="184"/>
                    </a:cubicBezTo>
                    <a:cubicBezTo>
                      <a:pt x="40" y="255"/>
                      <a:pt x="40" y="255"/>
                      <a:pt x="40" y="255"/>
                    </a:cubicBezTo>
                    <a:cubicBezTo>
                      <a:pt x="53" y="247"/>
                      <a:pt x="88" y="227"/>
                      <a:pt x="109" y="215"/>
                    </a:cubicBezTo>
                    <a:cubicBezTo>
                      <a:pt x="109" y="215"/>
                      <a:pt x="109" y="215"/>
                      <a:pt x="109" y="215"/>
                    </a:cubicBezTo>
                    <a:cubicBezTo>
                      <a:pt x="109" y="215"/>
                      <a:pt x="109" y="215"/>
                      <a:pt x="109" y="215"/>
                    </a:cubicBezTo>
                    <a:cubicBezTo>
                      <a:pt x="109" y="215"/>
                      <a:pt x="109" y="215"/>
                      <a:pt x="109" y="215"/>
                    </a:cubicBezTo>
                    <a:cubicBezTo>
                      <a:pt x="109" y="215"/>
                      <a:pt x="109" y="215"/>
                      <a:pt x="110" y="215"/>
                    </a:cubicBezTo>
                    <a:cubicBezTo>
                      <a:pt x="110" y="215"/>
                      <a:pt x="110" y="215"/>
                      <a:pt x="109" y="215"/>
                    </a:cubicBezTo>
                    <a:cubicBezTo>
                      <a:pt x="105" y="218"/>
                      <a:pt x="99" y="222"/>
                      <a:pt x="93" y="225"/>
                    </a:cubicBezTo>
                    <a:cubicBezTo>
                      <a:pt x="113" y="214"/>
                      <a:pt x="113" y="214"/>
                      <a:pt x="113" y="214"/>
                    </a:cubicBezTo>
                    <a:cubicBezTo>
                      <a:pt x="113" y="214"/>
                      <a:pt x="113" y="214"/>
                      <a:pt x="113" y="214"/>
                    </a:cubicBezTo>
                    <a:cubicBezTo>
                      <a:pt x="113" y="214"/>
                      <a:pt x="113" y="214"/>
                      <a:pt x="113" y="214"/>
                    </a:cubicBezTo>
                    <a:cubicBezTo>
                      <a:pt x="113" y="214"/>
                      <a:pt x="113" y="214"/>
                      <a:pt x="113" y="215"/>
                    </a:cubicBezTo>
                    <a:cubicBezTo>
                      <a:pt x="113" y="215"/>
                      <a:pt x="113" y="215"/>
                      <a:pt x="113" y="215"/>
                    </a:cubicBezTo>
                    <a:cubicBezTo>
                      <a:pt x="113" y="215"/>
                      <a:pt x="113" y="215"/>
                      <a:pt x="113" y="215"/>
                    </a:cubicBezTo>
                    <a:cubicBezTo>
                      <a:pt x="111" y="216"/>
                      <a:pt x="104" y="222"/>
                      <a:pt x="72" y="245"/>
                    </a:cubicBezTo>
                    <a:cubicBezTo>
                      <a:pt x="59" y="254"/>
                      <a:pt x="46" y="264"/>
                      <a:pt x="38" y="269"/>
                    </a:cubicBezTo>
                    <a:cubicBezTo>
                      <a:pt x="41" y="268"/>
                      <a:pt x="44" y="266"/>
                      <a:pt x="48" y="263"/>
                    </a:cubicBezTo>
                    <a:cubicBezTo>
                      <a:pt x="116" y="224"/>
                      <a:pt x="133" y="214"/>
                      <a:pt x="136" y="212"/>
                    </a:cubicBezTo>
                    <a:cubicBezTo>
                      <a:pt x="136" y="212"/>
                      <a:pt x="136" y="212"/>
                      <a:pt x="136" y="212"/>
                    </a:cubicBezTo>
                    <a:cubicBezTo>
                      <a:pt x="136" y="212"/>
                      <a:pt x="136" y="212"/>
                      <a:pt x="136" y="212"/>
                    </a:cubicBezTo>
                    <a:cubicBezTo>
                      <a:pt x="136" y="212"/>
                      <a:pt x="137" y="212"/>
                      <a:pt x="137" y="212"/>
                    </a:cubicBezTo>
                    <a:cubicBezTo>
                      <a:pt x="137" y="212"/>
                      <a:pt x="137" y="212"/>
                      <a:pt x="137" y="213"/>
                    </a:cubicBezTo>
                    <a:cubicBezTo>
                      <a:pt x="137" y="213"/>
                      <a:pt x="137" y="213"/>
                      <a:pt x="137" y="213"/>
                    </a:cubicBezTo>
                    <a:cubicBezTo>
                      <a:pt x="137" y="213"/>
                      <a:pt x="137" y="213"/>
                      <a:pt x="137" y="213"/>
                    </a:cubicBezTo>
                    <a:cubicBezTo>
                      <a:pt x="137" y="213"/>
                      <a:pt x="132" y="216"/>
                      <a:pt x="125" y="220"/>
                    </a:cubicBezTo>
                    <a:cubicBezTo>
                      <a:pt x="125" y="220"/>
                      <a:pt x="125" y="220"/>
                      <a:pt x="125" y="220"/>
                    </a:cubicBezTo>
                    <a:cubicBezTo>
                      <a:pt x="74" y="252"/>
                      <a:pt x="74" y="252"/>
                      <a:pt x="74" y="252"/>
                    </a:cubicBezTo>
                    <a:cubicBezTo>
                      <a:pt x="83" y="247"/>
                      <a:pt x="93" y="241"/>
                      <a:pt x="102" y="236"/>
                    </a:cubicBezTo>
                    <a:cubicBezTo>
                      <a:pt x="133" y="218"/>
                      <a:pt x="133" y="218"/>
                      <a:pt x="133" y="218"/>
                    </a:cubicBezTo>
                    <a:cubicBezTo>
                      <a:pt x="135" y="217"/>
                      <a:pt x="135" y="217"/>
                      <a:pt x="136" y="216"/>
                    </a:cubicBezTo>
                    <a:cubicBezTo>
                      <a:pt x="136" y="216"/>
                      <a:pt x="136" y="216"/>
                      <a:pt x="136" y="216"/>
                    </a:cubicBezTo>
                    <a:cubicBezTo>
                      <a:pt x="136" y="216"/>
                      <a:pt x="136" y="216"/>
                      <a:pt x="136" y="216"/>
                    </a:cubicBezTo>
                    <a:cubicBezTo>
                      <a:pt x="137" y="216"/>
                      <a:pt x="137" y="216"/>
                      <a:pt x="137" y="216"/>
                    </a:cubicBezTo>
                    <a:cubicBezTo>
                      <a:pt x="137" y="216"/>
                      <a:pt x="137" y="217"/>
                      <a:pt x="137" y="217"/>
                    </a:cubicBezTo>
                    <a:cubicBezTo>
                      <a:pt x="137" y="217"/>
                      <a:pt x="137" y="217"/>
                      <a:pt x="137" y="217"/>
                    </a:cubicBezTo>
                    <a:cubicBezTo>
                      <a:pt x="137" y="217"/>
                      <a:pt x="136" y="217"/>
                      <a:pt x="136" y="217"/>
                    </a:cubicBezTo>
                    <a:cubicBezTo>
                      <a:pt x="135" y="218"/>
                      <a:pt x="134" y="218"/>
                      <a:pt x="132" y="220"/>
                    </a:cubicBezTo>
                    <a:cubicBezTo>
                      <a:pt x="129" y="221"/>
                      <a:pt x="125" y="224"/>
                      <a:pt x="120" y="227"/>
                    </a:cubicBezTo>
                    <a:cubicBezTo>
                      <a:pt x="119" y="227"/>
                      <a:pt x="117" y="228"/>
                      <a:pt x="116" y="229"/>
                    </a:cubicBezTo>
                    <a:cubicBezTo>
                      <a:pt x="116" y="230"/>
                      <a:pt x="116" y="230"/>
                      <a:pt x="108" y="236"/>
                    </a:cubicBezTo>
                    <a:cubicBezTo>
                      <a:pt x="103" y="241"/>
                      <a:pt x="96" y="246"/>
                      <a:pt x="89" y="252"/>
                    </a:cubicBezTo>
                    <a:cubicBezTo>
                      <a:pt x="71" y="267"/>
                      <a:pt x="48" y="287"/>
                      <a:pt x="40" y="294"/>
                    </a:cubicBezTo>
                    <a:cubicBezTo>
                      <a:pt x="45" y="291"/>
                      <a:pt x="55" y="285"/>
                      <a:pt x="66" y="278"/>
                    </a:cubicBezTo>
                    <a:cubicBezTo>
                      <a:pt x="127" y="243"/>
                      <a:pt x="133" y="239"/>
                      <a:pt x="134" y="239"/>
                    </a:cubicBezTo>
                    <a:cubicBezTo>
                      <a:pt x="134" y="239"/>
                      <a:pt x="134" y="240"/>
                      <a:pt x="134" y="240"/>
                    </a:cubicBezTo>
                    <a:cubicBezTo>
                      <a:pt x="134" y="240"/>
                      <a:pt x="134" y="240"/>
                      <a:pt x="124" y="248"/>
                    </a:cubicBezTo>
                    <a:cubicBezTo>
                      <a:pt x="118" y="253"/>
                      <a:pt x="110" y="259"/>
                      <a:pt x="101" y="266"/>
                    </a:cubicBezTo>
                    <a:cubicBezTo>
                      <a:pt x="82" y="280"/>
                      <a:pt x="60" y="297"/>
                      <a:pt x="52" y="304"/>
                    </a:cubicBezTo>
                    <a:cubicBezTo>
                      <a:pt x="65" y="297"/>
                      <a:pt x="111" y="270"/>
                      <a:pt x="136" y="255"/>
                    </a:cubicBezTo>
                    <a:cubicBezTo>
                      <a:pt x="136" y="255"/>
                      <a:pt x="136" y="255"/>
                      <a:pt x="136" y="255"/>
                    </a:cubicBezTo>
                    <a:cubicBezTo>
                      <a:pt x="136" y="255"/>
                      <a:pt x="136" y="255"/>
                      <a:pt x="137" y="255"/>
                    </a:cubicBezTo>
                    <a:cubicBezTo>
                      <a:pt x="137" y="256"/>
                      <a:pt x="137" y="256"/>
                      <a:pt x="136" y="256"/>
                    </a:cubicBezTo>
                    <a:cubicBezTo>
                      <a:pt x="136" y="256"/>
                      <a:pt x="136" y="256"/>
                      <a:pt x="136" y="256"/>
                    </a:cubicBezTo>
                    <a:cubicBezTo>
                      <a:pt x="136" y="256"/>
                      <a:pt x="136" y="256"/>
                      <a:pt x="136" y="256"/>
                    </a:cubicBezTo>
                    <a:cubicBezTo>
                      <a:pt x="135" y="257"/>
                      <a:pt x="131" y="260"/>
                      <a:pt x="120" y="267"/>
                    </a:cubicBezTo>
                    <a:cubicBezTo>
                      <a:pt x="110" y="273"/>
                      <a:pt x="97" y="282"/>
                      <a:pt x="84" y="290"/>
                    </a:cubicBezTo>
                    <a:cubicBezTo>
                      <a:pt x="72" y="298"/>
                      <a:pt x="59" y="306"/>
                      <a:pt x="50" y="312"/>
                    </a:cubicBezTo>
                    <a:cubicBezTo>
                      <a:pt x="106" y="279"/>
                      <a:pt x="118" y="273"/>
                      <a:pt x="120" y="272"/>
                    </a:cubicBezTo>
                    <a:cubicBezTo>
                      <a:pt x="120" y="272"/>
                      <a:pt x="120" y="272"/>
                      <a:pt x="120" y="272"/>
                    </a:cubicBezTo>
                    <a:cubicBezTo>
                      <a:pt x="121" y="272"/>
                      <a:pt x="121" y="272"/>
                      <a:pt x="121" y="272"/>
                    </a:cubicBezTo>
                    <a:cubicBezTo>
                      <a:pt x="121" y="272"/>
                      <a:pt x="121" y="272"/>
                      <a:pt x="121" y="272"/>
                    </a:cubicBezTo>
                    <a:cubicBezTo>
                      <a:pt x="121" y="272"/>
                      <a:pt x="121" y="272"/>
                      <a:pt x="121" y="272"/>
                    </a:cubicBezTo>
                    <a:cubicBezTo>
                      <a:pt x="121" y="272"/>
                      <a:pt x="121" y="272"/>
                      <a:pt x="121" y="272"/>
                    </a:cubicBezTo>
                    <a:cubicBezTo>
                      <a:pt x="121" y="272"/>
                      <a:pt x="121" y="272"/>
                      <a:pt x="121" y="272"/>
                    </a:cubicBezTo>
                    <a:cubicBezTo>
                      <a:pt x="121" y="272"/>
                      <a:pt x="121" y="272"/>
                      <a:pt x="121" y="272"/>
                    </a:cubicBezTo>
                    <a:cubicBezTo>
                      <a:pt x="120" y="273"/>
                      <a:pt x="119" y="273"/>
                      <a:pt x="117" y="275"/>
                    </a:cubicBezTo>
                    <a:cubicBezTo>
                      <a:pt x="115" y="276"/>
                      <a:pt x="111" y="278"/>
                      <a:pt x="107" y="281"/>
                    </a:cubicBezTo>
                    <a:cubicBezTo>
                      <a:pt x="100" y="285"/>
                      <a:pt x="90" y="291"/>
                      <a:pt x="81" y="297"/>
                    </a:cubicBezTo>
                    <a:cubicBezTo>
                      <a:pt x="97" y="287"/>
                      <a:pt x="115" y="277"/>
                      <a:pt x="128" y="269"/>
                    </a:cubicBezTo>
                    <a:cubicBezTo>
                      <a:pt x="128" y="269"/>
                      <a:pt x="129" y="269"/>
                      <a:pt x="129" y="269"/>
                    </a:cubicBezTo>
                    <a:cubicBezTo>
                      <a:pt x="129" y="269"/>
                      <a:pt x="129" y="270"/>
                      <a:pt x="129" y="270"/>
                    </a:cubicBezTo>
                    <a:cubicBezTo>
                      <a:pt x="102" y="292"/>
                      <a:pt x="53" y="330"/>
                      <a:pt x="41" y="341"/>
                    </a:cubicBezTo>
                    <a:cubicBezTo>
                      <a:pt x="128" y="291"/>
                      <a:pt x="128" y="291"/>
                      <a:pt x="128" y="291"/>
                    </a:cubicBezTo>
                    <a:cubicBezTo>
                      <a:pt x="128" y="291"/>
                      <a:pt x="128" y="291"/>
                      <a:pt x="128" y="291"/>
                    </a:cubicBezTo>
                    <a:cubicBezTo>
                      <a:pt x="128" y="291"/>
                      <a:pt x="128" y="291"/>
                      <a:pt x="128" y="291"/>
                    </a:cubicBezTo>
                    <a:cubicBezTo>
                      <a:pt x="128" y="291"/>
                      <a:pt x="129" y="291"/>
                      <a:pt x="128" y="292"/>
                    </a:cubicBezTo>
                    <a:cubicBezTo>
                      <a:pt x="128" y="292"/>
                      <a:pt x="128" y="292"/>
                      <a:pt x="128" y="292"/>
                    </a:cubicBezTo>
                    <a:cubicBezTo>
                      <a:pt x="128" y="292"/>
                      <a:pt x="128" y="292"/>
                      <a:pt x="128" y="292"/>
                    </a:cubicBezTo>
                    <a:cubicBezTo>
                      <a:pt x="126" y="293"/>
                      <a:pt x="123" y="295"/>
                      <a:pt x="114" y="301"/>
                    </a:cubicBezTo>
                    <a:cubicBezTo>
                      <a:pt x="105" y="307"/>
                      <a:pt x="93" y="315"/>
                      <a:pt x="82" y="323"/>
                    </a:cubicBezTo>
                    <a:cubicBezTo>
                      <a:pt x="68" y="332"/>
                      <a:pt x="53" y="341"/>
                      <a:pt x="45" y="347"/>
                    </a:cubicBezTo>
                    <a:cubicBezTo>
                      <a:pt x="60" y="338"/>
                      <a:pt x="92" y="320"/>
                      <a:pt x="111" y="309"/>
                    </a:cubicBezTo>
                    <a:cubicBezTo>
                      <a:pt x="111" y="309"/>
                      <a:pt x="111" y="309"/>
                      <a:pt x="111" y="309"/>
                    </a:cubicBezTo>
                    <a:cubicBezTo>
                      <a:pt x="111" y="309"/>
                      <a:pt x="111" y="309"/>
                      <a:pt x="111" y="309"/>
                    </a:cubicBezTo>
                    <a:cubicBezTo>
                      <a:pt x="111" y="309"/>
                      <a:pt x="111" y="309"/>
                      <a:pt x="111" y="309"/>
                    </a:cubicBezTo>
                    <a:cubicBezTo>
                      <a:pt x="111" y="310"/>
                      <a:pt x="111" y="310"/>
                      <a:pt x="111" y="310"/>
                    </a:cubicBezTo>
                    <a:cubicBezTo>
                      <a:pt x="111" y="310"/>
                      <a:pt x="111" y="310"/>
                      <a:pt x="111" y="310"/>
                    </a:cubicBezTo>
                    <a:cubicBezTo>
                      <a:pt x="109" y="311"/>
                      <a:pt x="102" y="317"/>
                      <a:pt x="70" y="339"/>
                    </a:cubicBezTo>
                    <a:cubicBezTo>
                      <a:pt x="59" y="347"/>
                      <a:pt x="46" y="355"/>
                      <a:pt x="39" y="361"/>
                    </a:cubicBezTo>
                    <a:cubicBezTo>
                      <a:pt x="110" y="319"/>
                      <a:pt x="110" y="319"/>
                      <a:pt x="111" y="319"/>
                    </a:cubicBezTo>
                    <a:cubicBezTo>
                      <a:pt x="110" y="320"/>
                      <a:pt x="110" y="320"/>
                      <a:pt x="110" y="320"/>
                    </a:cubicBezTo>
                    <a:cubicBezTo>
                      <a:pt x="110" y="320"/>
                      <a:pt x="110" y="320"/>
                      <a:pt x="110" y="320"/>
                    </a:cubicBezTo>
                    <a:cubicBezTo>
                      <a:pt x="110" y="320"/>
                      <a:pt x="110" y="320"/>
                      <a:pt x="110" y="320"/>
                    </a:cubicBezTo>
                    <a:cubicBezTo>
                      <a:pt x="111" y="320"/>
                      <a:pt x="111" y="320"/>
                      <a:pt x="111" y="320"/>
                    </a:cubicBezTo>
                    <a:cubicBezTo>
                      <a:pt x="109" y="321"/>
                      <a:pt x="30" y="367"/>
                      <a:pt x="29" y="367"/>
                    </a:cubicBezTo>
                    <a:cubicBezTo>
                      <a:pt x="29" y="367"/>
                      <a:pt x="29" y="367"/>
                      <a:pt x="29" y="3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5F7797"/>
                  </a:solidFill>
                  <a:cs typeface="+mn-ea"/>
                  <a:sym typeface="+mn-lt"/>
                </a:endParaRPr>
              </a:p>
            </p:txBody>
          </p:sp>
          <p:sp>
            <p:nvSpPr>
              <p:cNvPr id="51" name="Freeform 272"/>
              <p:cNvSpPr>
                <a:spLocks noEditPoints="1"/>
              </p:cNvSpPr>
              <p:nvPr/>
            </p:nvSpPr>
            <p:spPr bwMode="auto">
              <a:xfrm>
                <a:off x="2025651" y="5602288"/>
                <a:ext cx="487363" cy="1592263"/>
              </a:xfrm>
              <a:custGeom>
                <a:avLst/>
                <a:gdLst>
                  <a:gd name="T0" fmla="*/ 1 w 150"/>
                  <a:gd name="T1" fmla="*/ 416 h 491"/>
                  <a:gd name="T2" fmla="*/ 3 w 150"/>
                  <a:gd name="T3" fmla="*/ 378 h 491"/>
                  <a:gd name="T4" fmla="*/ 10 w 150"/>
                  <a:gd name="T5" fmla="*/ 380 h 491"/>
                  <a:gd name="T6" fmla="*/ 22 w 150"/>
                  <a:gd name="T7" fmla="*/ 340 h 491"/>
                  <a:gd name="T8" fmla="*/ 25 w 150"/>
                  <a:gd name="T9" fmla="*/ 285 h 491"/>
                  <a:gd name="T10" fmla="*/ 48 w 150"/>
                  <a:gd name="T11" fmla="*/ 179 h 491"/>
                  <a:gd name="T12" fmla="*/ 49 w 150"/>
                  <a:gd name="T13" fmla="*/ 115 h 491"/>
                  <a:gd name="T14" fmla="*/ 43 w 150"/>
                  <a:gd name="T15" fmla="*/ 116 h 491"/>
                  <a:gd name="T16" fmla="*/ 27 w 150"/>
                  <a:gd name="T17" fmla="*/ 124 h 491"/>
                  <a:gd name="T18" fmla="*/ 25 w 150"/>
                  <a:gd name="T19" fmla="*/ 75 h 491"/>
                  <a:gd name="T20" fmla="*/ 35 w 150"/>
                  <a:gd name="T21" fmla="*/ 58 h 491"/>
                  <a:gd name="T22" fmla="*/ 53 w 150"/>
                  <a:gd name="T23" fmla="*/ 50 h 491"/>
                  <a:gd name="T24" fmla="*/ 61 w 150"/>
                  <a:gd name="T25" fmla="*/ 27 h 491"/>
                  <a:gd name="T26" fmla="*/ 69 w 150"/>
                  <a:gd name="T27" fmla="*/ 18 h 491"/>
                  <a:gd name="T28" fmla="*/ 105 w 150"/>
                  <a:gd name="T29" fmla="*/ 9 h 491"/>
                  <a:gd name="T30" fmla="*/ 132 w 150"/>
                  <a:gd name="T31" fmla="*/ 67 h 491"/>
                  <a:gd name="T32" fmla="*/ 134 w 150"/>
                  <a:gd name="T33" fmla="*/ 73 h 491"/>
                  <a:gd name="T34" fmla="*/ 138 w 150"/>
                  <a:gd name="T35" fmla="*/ 112 h 491"/>
                  <a:gd name="T36" fmla="*/ 132 w 150"/>
                  <a:gd name="T37" fmla="*/ 154 h 491"/>
                  <a:gd name="T38" fmla="*/ 131 w 150"/>
                  <a:gd name="T39" fmla="*/ 199 h 491"/>
                  <a:gd name="T40" fmla="*/ 107 w 150"/>
                  <a:gd name="T41" fmla="*/ 332 h 491"/>
                  <a:gd name="T42" fmla="*/ 100 w 150"/>
                  <a:gd name="T43" fmla="*/ 361 h 491"/>
                  <a:gd name="T44" fmla="*/ 116 w 150"/>
                  <a:gd name="T45" fmla="*/ 396 h 491"/>
                  <a:gd name="T46" fmla="*/ 133 w 150"/>
                  <a:gd name="T47" fmla="*/ 386 h 491"/>
                  <a:gd name="T48" fmla="*/ 132 w 150"/>
                  <a:gd name="T49" fmla="*/ 430 h 491"/>
                  <a:gd name="T50" fmla="*/ 144 w 150"/>
                  <a:gd name="T51" fmla="*/ 472 h 491"/>
                  <a:gd name="T52" fmla="*/ 115 w 150"/>
                  <a:gd name="T53" fmla="*/ 473 h 491"/>
                  <a:gd name="T54" fmla="*/ 62 w 150"/>
                  <a:gd name="T55" fmla="*/ 469 h 491"/>
                  <a:gd name="T56" fmla="*/ 12 w 150"/>
                  <a:gd name="T57" fmla="*/ 490 h 491"/>
                  <a:gd name="T58" fmla="*/ 15 w 150"/>
                  <a:gd name="T59" fmla="*/ 459 h 491"/>
                  <a:gd name="T60" fmla="*/ 13 w 150"/>
                  <a:gd name="T61" fmla="*/ 459 h 491"/>
                  <a:gd name="T62" fmla="*/ 11 w 150"/>
                  <a:gd name="T63" fmla="*/ 490 h 491"/>
                  <a:gd name="T64" fmla="*/ 61 w 150"/>
                  <a:gd name="T65" fmla="*/ 469 h 491"/>
                  <a:gd name="T66" fmla="*/ 115 w 150"/>
                  <a:gd name="T67" fmla="*/ 473 h 491"/>
                  <a:gd name="T68" fmla="*/ 143 w 150"/>
                  <a:gd name="T69" fmla="*/ 473 h 491"/>
                  <a:gd name="T70" fmla="*/ 131 w 150"/>
                  <a:gd name="T71" fmla="*/ 430 h 491"/>
                  <a:gd name="T72" fmla="*/ 132 w 150"/>
                  <a:gd name="T73" fmla="*/ 386 h 491"/>
                  <a:gd name="T74" fmla="*/ 112 w 150"/>
                  <a:gd name="T75" fmla="*/ 398 h 491"/>
                  <a:gd name="T76" fmla="*/ 99 w 150"/>
                  <a:gd name="T77" fmla="*/ 361 h 491"/>
                  <a:gd name="T78" fmla="*/ 106 w 150"/>
                  <a:gd name="T79" fmla="*/ 331 h 491"/>
                  <a:gd name="T80" fmla="*/ 130 w 150"/>
                  <a:gd name="T81" fmla="*/ 188 h 491"/>
                  <a:gd name="T82" fmla="*/ 131 w 150"/>
                  <a:gd name="T83" fmla="*/ 154 h 491"/>
                  <a:gd name="T84" fmla="*/ 137 w 150"/>
                  <a:gd name="T85" fmla="*/ 112 h 491"/>
                  <a:gd name="T86" fmla="*/ 134 w 150"/>
                  <a:gd name="T87" fmla="*/ 75 h 491"/>
                  <a:gd name="T88" fmla="*/ 130 w 150"/>
                  <a:gd name="T89" fmla="*/ 57 h 491"/>
                  <a:gd name="T90" fmla="*/ 84 w 150"/>
                  <a:gd name="T91" fmla="*/ 19 h 491"/>
                  <a:gd name="T92" fmla="*/ 61 w 150"/>
                  <a:gd name="T93" fmla="*/ 19 h 491"/>
                  <a:gd name="T94" fmla="*/ 61 w 150"/>
                  <a:gd name="T95" fmla="*/ 39 h 491"/>
                  <a:gd name="T96" fmla="*/ 47 w 150"/>
                  <a:gd name="T97" fmla="*/ 56 h 491"/>
                  <a:gd name="T98" fmla="*/ 23 w 150"/>
                  <a:gd name="T99" fmla="*/ 59 h 491"/>
                  <a:gd name="T100" fmla="*/ 29 w 150"/>
                  <a:gd name="T101" fmla="*/ 108 h 491"/>
                  <a:gd name="T102" fmla="*/ 35 w 150"/>
                  <a:gd name="T103" fmla="*/ 121 h 491"/>
                  <a:gd name="T104" fmla="*/ 51 w 150"/>
                  <a:gd name="T105" fmla="*/ 110 h 491"/>
                  <a:gd name="T106" fmla="*/ 52 w 150"/>
                  <a:gd name="T107" fmla="*/ 158 h 491"/>
                  <a:gd name="T108" fmla="*/ 27 w 150"/>
                  <a:gd name="T109" fmla="*/ 285 h 491"/>
                  <a:gd name="T110" fmla="*/ 23 w 150"/>
                  <a:gd name="T111" fmla="*/ 312 h 491"/>
                  <a:gd name="T112" fmla="*/ 16 w 150"/>
                  <a:gd name="T113" fmla="*/ 386 h 491"/>
                  <a:gd name="T114" fmla="*/ 7 w 150"/>
                  <a:gd name="T115" fmla="*/ 366 h 491"/>
                  <a:gd name="T116" fmla="*/ 0 w 150"/>
                  <a:gd name="T117" fmla="*/ 403 h 491"/>
                  <a:gd name="T118" fmla="*/ 8 w 150"/>
                  <a:gd name="T119" fmla="*/ 459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0" h="491">
                    <a:moveTo>
                      <a:pt x="8" y="466"/>
                    </a:moveTo>
                    <a:cubicBezTo>
                      <a:pt x="8" y="464"/>
                      <a:pt x="8" y="462"/>
                      <a:pt x="8" y="459"/>
                    </a:cubicBezTo>
                    <a:cubicBezTo>
                      <a:pt x="8" y="457"/>
                      <a:pt x="8" y="455"/>
                      <a:pt x="8" y="453"/>
                    </a:cubicBezTo>
                    <a:cubicBezTo>
                      <a:pt x="7" y="449"/>
                      <a:pt x="7" y="445"/>
                      <a:pt x="6" y="441"/>
                    </a:cubicBezTo>
                    <a:cubicBezTo>
                      <a:pt x="5" y="437"/>
                      <a:pt x="4" y="432"/>
                      <a:pt x="3" y="428"/>
                    </a:cubicBezTo>
                    <a:cubicBezTo>
                      <a:pt x="2" y="424"/>
                      <a:pt x="2" y="420"/>
                      <a:pt x="1" y="416"/>
                    </a:cubicBezTo>
                    <a:cubicBezTo>
                      <a:pt x="1" y="414"/>
                      <a:pt x="0" y="412"/>
                      <a:pt x="0" y="410"/>
                    </a:cubicBezTo>
                    <a:cubicBezTo>
                      <a:pt x="0" y="407"/>
                      <a:pt x="0" y="405"/>
                      <a:pt x="0" y="403"/>
                    </a:cubicBezTo>
                    <a:cubicBezTo>
                      <a:pt x="0" y="401"/>
                      <a:pt x="0" y="399"/>
                      <a:pt x="0" y="397"/>
                    </a:cubicBezTo>
                    <a:cubicBezTo>
                      <a:pt x="0" y="395"/>
                      <a:pt x="0" y="393"/>
                      <a:pt x="0" y="391"/>
                    </a:cubicBezTo>
                    <a:cubicBezTo>
                      <a:pt x="0" y="388"/>
                      <a:pt x="1" y="386"/>
                      <a:pt x="1" y="384"/>
                    </a:cubicBezTo>
                    <a:cubicBezTo>
                      <a:pt x="2" y="382"/>
                      <a:pt x="2" y="380"/>
                      <a:pt x="3" y="378"/>
                    </a:cubicBezTo>
                    <a:cubicBezTo>
                      <a:pt x="3" y="376"/>
                      <a:pt x="4" y="374"/>
                      <a:pt x="4" y="372"/>
                    </a:cubicBezTo>
                    <a:cubicBezTo>
                      <a:pt x="6" y="366"/>
                      <a:pt x="6" y="366"/>
                      <a:pt x="6" y="366"/>
                    </a:cubicBezTo>
                    <a:cubicBezTo>
                      <a:pt x="7" y="365"/>
                      <a:pt x="7" y="365"/>
                      <a:pt x="7" y="365"/>
                    </a:cubicBezTo>
                    <a:cubicBezTo>
                      <a:pt x="7" y="366"/>
                      <a:pt x="7" y="366"/>
                      <a:pt x="7" y="366"/>
                    </a:cubicBezTo>
                    <a:cubicBezTo>
                      <a:pt x="7" y="369"/>
                      <a:pt x="8" y="372"/>
                      <a:pt x="8" y="376"/>
                    </a:cubicBezTo>
                    <a:cubicBezTo>
                      <a:pt x="9" y="377"/>
                      <a:pt x="9" y="379"/>
                      <a:pt x="10" y="380"/>
                    </a:cubicBezTo>
                    <a:cubicBezTo>
                      <a:pt x="10" y="382"/>
                      <a:pt x="11" y="383"/>
                      <a:pt x="13" y="383"/>
                    </a:cubicBezTo>
                    <a:cubicBezTo>
                      <a:pt x="14" y="384"/>
                      <a:pt x="15" y="384"/>
                      <a:pt x="17" y="385"/>
                    </a:cubicBezTo>
                    <a:cubicBezTo>
                      <a:pt x="18" y="386"/>
                      <a:pt x="19" y="387"/>
                      <a:pt x="20" y="388"/>
                    </a:cubicBezTo>
                    <a:cubicBezTo>
                      <a:pt x="23" y="391"/>
                      <a:pt x="25" y="393"/>
                      <a:pt x="26" y="396"/>
                    </a:cubicBezTo>
                    <a:cubicBezTo>
                      <a:pt x="26" y="396"/>
                      <a:pt x="26" y="396"/>
                      <a:pt x="26" y="396"/>
                    </a:cubicBezTo>
                    <a:cubicBezTo>
                      <a:pt x="23" y="378"/>
                      <a:pt x="22" y="359"/>
                      <a:pt x="22" y="340"/>
                    </a:cubicBezTo>
                    <a:cubicBezTo>
                      <a:pt x="22" y="331"/>
                      <a:pt x="22" y="322"/>
                      <a:pt x="22" y="312"/>
                    </a:cubicBezTo>
                    <a:cubicBezTo>
                      <a:pt x="22" y="308"/>
                      <a:pt x="23" y="303"/>
                      <a:pt x="23" y="298"/>
                    </a:cubicBezTo>
                    <a:cubicBezTo>
                      <a:pt x="23" y="296"/>
                      <a:pt x="24" y="294"/>
                      <a:pt x="24" y="291"/>
                    </a:cubicBezTo>
                    <a:cubicBezTo>
                      <a:pt x="24" y="290"/>
                      <a:pt x="24" y="289"/>
                      <a:pt x="24" y="288"/>
                    </a:cubicBezTo>
                    <a:cubicBezTo>
                      <a:pt x="25" y="287"/>
                      <a:pt x="25" y="287"/>
                      <a:pt x="25" y="286"/>
                    </a:cubicBezTo>
                    <a:cubicBezTo>
                      <a:pt x="25" y="286"/>
                      <a:pt x="25" y="286"/>
                      <a:pt x="25" y="285"/>
                    </a:cubicBezTo>
                    <a:cubicBezTo>
                      <a:pt x="25" y="285"/>
                      <a:pt x="26" y="285"/>
                      <a:pt x="26" y="284"/>
                    </a:cubicBezTo>
                    <a:cubicBezTo>
                      <a:pt x="26" y="285"/>
                      <a:pt x="26" y="285"/>
                      <a:pt x="26" y="285"/>
                    </a:cubicBezTo>
                    <a:cubicBezTo>
                      <a:pt x="27" y="278"/>
                      <a:pt x="28" y="271"/>
                      <a:pt x="30" y="264"/>
                    </a:cubicBezTo>
                    <a:cubicBezTo>
                      <a:pt x="31" y="256"/>
                      <a:pt x="32" y="249"/>
                      <a:pt x="34" y="242"/>
                    </a:cubicBezTo>
                    <a:cubicBezTo>
                      <a:pt x="37" y="228"/>
                      <a:pt x="41" y="214"/>
                      <a:pt x="44" y="200"/>
                    </a:cubicBezTo>
                    <a:cubicBezTo>
                      <a:pt x="45" y="193"/>
                      <a:pt x="47" y="186"/>
                      <a:pt x="48" y="179"/>
                    </a:cubicBezTo>
                    <a:cubicBezTo>
                      <a:pt x="49" y="176"/>
                      <a:pt x="50" y="172"/>
                      <a:pt x="50" y="169"/>
                    </a:cubicBezTo>
                    <a:cubicBezTo>
                      <a:pt x="50" y="165"/>
                      <a:pt x="51" y="162"/>
                      <a:pt x="51" y="158"/>
                    </a:cubicBezTo>
                    <a:cubicBezTo>
                      <a:pt x="51" y="154"/>
                      <a:pt x="52" y="151"/>
                      <a:pt x="52" y="147"/>
                    </a:cubicBezTo>
                    <a:cubicBezTo>
                      <a:pt x="52" y="144"/>
                      <a:pt x="52" y="140"/>
                      <a:pt x="52" y="136"/>
                    </a:cubicBezTo>
                    <a:cubicBezTo>
                      <a:pt x="51" y="133"/>
                      <a:pt x="51" y="129"/>
                      <a:pt x="51" y="126"/>
                    </a:cubicBezTo>
                    <a:cubicBezTo>
                      <a:pt x="49" y="115"/>
                      <a:pt x="49" y="115"/>
                      <a:pt x="49" y="115"/>
                    </a:cubicBezTo>
                    <a:cubicBezTo>
                      <a:pt x="49" y="115"/>
                      <a:pt x="49" y="115"/>
                      <a:pt x="49" y="115"/>
                    </a:cubicBezTo>
                    <a:cubicBezTo>
                      <a:pt x="49" y="115"/>
                      <a:pt x="49" y="115"/>
                      <a:pt x="49" y="115"/>
                    </a:cubicBezTo>
                    <a:cubicBezTo>
                      <a:pt x="50" y="113"/>
                      <a:pt x="50" y="112"/>
                      <a:pt x="50" y="110"/>
                    </a:cubicBezTo>
                    <a:cubicBezTo>
                      <a:pt x="50" y="110"/>
                      <a:pt x="50" y="109"/>
                      <a:pt x="50" y="109"/>
                    </a:cubicBezTo>
                    <a:cubicBezTo>
                      <a:pt x="50" y="109"/>
                      <a:pt x="49" y="109"/>
                      <a:pt x="49" y="109"/>
                    </a:cubicBezTo>
                    <a:cubicBezTo>
                      <a:pt x="47" y="111"/>
                      <a:pt x="45" y="114"/>
                      <a:pt x="43" y="116"/>
                    </a:cubicBezTo>
                    <a:cubicBezTo>
                      <a:pt x="41" y="118"/>
                      <a:pt x="39" y="121"/>
                      <a:pt x="36" y="122"/>
                    </a:cubicBezTo>
                    <a:cubicBezTo>
                      <a:pt x="35" y="123"/>
                      <a:pt x="34" y="124"/>
                      <a:pt x="32" y="125"/>
                    </a:cubicBezTo>
                    <a:cubicBezTo>
                      <a:pt x="31" y="125"/>
                      <a:pt x="31" y="125"/>
                      <a:pt x="30" y="125"/>
                    </a:cubicBezTo>
                    <a:cubicBezTo>
                      <a:pt x="29" y="125"/>
                      <a:pt x="28" y="125"/>
                      <a:pt x="28" y="125"/>
                    </a:cubicBezTo>
                    <a:cubicBezTo>
                      <a:pt x="27" y="125"/>
                      <a:pt x="27" y="125"/>
                      <a:pt x="27" y="125"/>
                    </a:cubicBezTo>
                    <a:cubicBezTo>
                      <a:pt x="27" y="124"/>
                      <a:pt x="27" y="124"/>
                      <a:pt x="27" y="124"/>
                    </a:cubicBezTo>
                    <a:cubicBezTo>
                      <a:pt x="27" y="116"/>
                      <a:pt x="27" y="116"/>
                      <a:pt x="27" y="116"/>
                    </a:cubicBezTo>
                    <a:cubicBezTo>
                      <a:pt x="27" y="113"/>
                      <a:pt x="28" y="111"/>
                      <a:pt x="27" y="108"/>
                    </a:cubicBezTo>
                    <a:cubicBezTo>
                      <a:pt x="27" y="100"/>
                      <a:pt x="27" y="100"/>
                      <a:pt x="27" y="100"/>
                    </a:cubicBezTo>
                    <a:cubicBezTo>
                      <a:pt x="27" y="97"/>
                      <a:pt x="27" y="94"/>
                      <a:pt x="27" y="91"/>
                    </a:cubicBezTo>
                    <a:cubicBezTo>
                      <a:pt x="26" y="83"/>
                      <a:pt x="26" y="83"/>
                      <a:pt x="26" y="83"/>
                    </a:cubicBezTo>
                    <a:cubicBezTo>
                      <a:pt x="25" y="80"/>
                      <a:pt x="25" y="77"/>
                      <a:pt x="25" y="75"/>
                    </a:cubicBezTo>
                    <a:cubicBezTo>
                      <a:pt x="22" y="58"/>
                      <a:pt x="22" y="58"/>
                      <a:pt x="22" y="58"/>
                    </a:cubicBezTo>
                    <a:cubicBezTo>
                      <a:pt x="22" y="57"/>
                      <a:pt x="22" y="57"/>
                      <a:pt x="22" y="57"/>
                    </a:cubicBezTo>
                    <a:cubicBezTo>
                      <a:pt x="23" y="57"/>
                      <a:pt x="23" y="57"/>
                      <a:pt x="23" y="57"/>
                    </a:cubicBezTo>
                    <a:cubicBezTo>
                      <a:pt x="27" y="58"/>
                      <a:pt x="27" y="58"/>
                      <a:pt x="27" y="58"/>
                    </a:cubicBezTo>
                    <a:cubicBezTo>
                      <a:pt x="31" y="58"/>
                      <a:pt x="31" y="58"/>
                      <a:pt x="31" y="58"/>
                    </a:cubicBezTo>
                    <a:cubicBezTo>
                      <a:pt x="33" y="58"/>
                      <a:pt x="34" y="58"/>
                      <a:pt x="35" y="58"/>
                    </a:cubicBezTo>
                    <a:cubicBezTo>
                      <a:pt x="37" y="58"/>
                      <a:pt x="38" y="58"/>
                      <a:pt x="39" y="57"/>
                    </a:cubicBezTo>
                    <a:cubicBezTo>
                      <a:pt x="41" y="57"/>
                      <a:pt x="42" y="57"/>
                      <a:pt x="43" y="56"/>
                    </a:cubicBezTo>
                    <a:cubicBezTo>
                      <a:pt x="44" y="56"/>
                      <a:pt x="46" y="55"/>
                      <a:pt x="47" y="54"/>
                    </a:cubicBezTo>
                    <a:cubicBezTo>
                      <a:pt x="49" y="53"/>
                      <a:pt x="49" y="53"/>
                      <a:pt x="49" y="53"/>
                    </a:cubicBezTo>
                    <a:cubicBezTo>
                      <a:pt x="50" y="52"/>
                      <a:pt x="50" y="52"/>
                      <a:pt x="50" y="52"/>
                    </a:cubicBezTo>
                    <a:cubicBezTo>
                      <a:pt x="51" y="51"/>
                      <a:pt x="52" y="50"/>
                      <a:pt x="53" y="50"/>
                    </a:cubicBezTo>
                    <a:cubicBezTo>
                      <a:pt x="54" y="49"/>
                      <a:pt x="55" y="47"/>
                      <a:pt x="56" y="46"/>
                    </a:cubicBezTo>
                    <a:cubicBezTo>
                      <a:pt x="56" y="45"/>
                      <a:pt x="57" y="44"/>
                      <a:pt x="58" y="43"/>
                    </a:cubicBezTo>
                    <a:cubicBezTo>
                      <a:pt x="58" y="42"/>
                      <a:pt x="59" y="40"/>
                      <a:pt x="59" y="39"/>
                    </a:cubicBezTo>
                    <a:cubicBezTo>
                      <a:pt x="60" y="38"/>
                      <a:pt x="60" y="36"/>
                      <a:pt x="60" y="35"/>
                    </a:cubicBezTo>
                    <a:cubicBezTo>
                      <a:pt x="61" y="34"/>
                      <a:pt x="61" y="32"/>
                      <a:pt x="61" y="31"/>
                    </a:cubicBezTo>
                    <a:cubicBezTo>
                      <a:pt x="61" y="29"/>
                      <a:pt x="61" y="28"/>
                      <a:pt x="61" y="27"/>
                    </a:cubicBezTo>
                    <a:cubicBezTo>
                      <a:pt x="61" y="25"/>
                      <a:pt x="61" y="24"/>
                      <a:pt x="61" y="22"/>
                    </a:cubicBezTo>
                    <a:cubicBezTo>
                      <a:pt x="61" y="18"/>
                      <a:pt x="61" y="18"/>
                      <a:pt x="61" y="18"/>
                    </a:cubicBezTo>
                    <a:cubicBezTo>
                      <a:pt x="60" y="17"/>
                      <a:pt x="60" y="17"/>
                      <a:pt x="60" y="17"/>
                    </a:cubicBezTo>
                    <a:cubicBezTo>
                      <a:pt x="61" y="17"/>
                      <a:pt x="61" y="17"/>
                      <a:pt x="61" y="17"/>
                    </a:cubicBezTo>
                    <a:cubicBezTo>
                      <a:pt x="65" y="18"/>
                      <a:pt x="65" y="18"/>
                      <a:pt x="65" y="18"/>
                    </a:cubicBezTo>
                    <a:cubicBezTo>
                      <a:pt x="66" y="18"/>
                      <a:pt x="68" y="18"/>
                      <a:pt x="69" y="18"/>
                    </a:cubicBezTo>
                    <a:cubicBezTo>
                      <a:pt x="70" y="19"/>
                      <a:pt x="72" y="19"/>
                      <a:pt x="73" y="19"/>
                    </a:cubicBezTo>
                    <a:cubicBezTo>
                      <a:pt x="74" y="19"/>
                      <a:pt x="75" y="19"/>
                      <a:pt x="77" y="18"/>
                    </a:cubicBezTo>
                    <a:cubicBezTo>
                      <a:pt x="78" y="18"/>
                      <a:pt x="79" y="18"/>
                      <a:pt x="80" y="18"/>
                    </a:cubicBezTo>
                    <a:cubicBezTo>
                      <a:pt x="84" y="17"/>
                      <a:pt x="84" y="17"/>
                      <a:pt x="84" y="17"/>
                    </a:cubicBezTo>
                    <a:cubicBezTo>
                      <a:pt x="87" y="17"/>
                      <a:pt x="89" y="16"/>
                      <a:pt x="92" y="15"/>
                    </a:cubicBezTo>
                    <a:cubicBezTo>
                      <a:pt x="96" y="14"/>
                      <a:pt x="101" y="11"/>
                      <a:pt x="105" y="9"/>
                    </a:cubicBezTo>
                    <a:cubicBezTo>
                      <a:pt x="110" y="6"/>
                      <a:pt x="114" y="3"/>
                      <a:pt x="119" y="1"/>
                    </a:cubicBezTo>
                    <a:cubicBezTo>
                      <a:pt x="120" y="0"/>
                      <a:pt x="120" y="0"/>
                      <a:pt x="120" y="0"/>
                    </a:cubicBezTo>
                    <a:cubicBezTo>
                      <a:pt x="120" y="1"/>
                      <a:pt x="120" y="1"/>
                      <a:pt x="120" y="1"/>
                    </a:cubicBezTo>
                    <a:cubicBezTo>
                      <a:pt x="126" y="12"/>
                      <a:pt x="129" y="25"/>
                      <a:pt x="130" y="38"/>
                    </a:cubicBezTo>
                    <a:cubicBezTo>
                      <a:pt x="131" y="44"/>
                      <a:pt x="132" y="51"/>
                      <a:pt x="132" y="57"/>
                    </a:cubicBezTo>
                    <a:cubicBezTo>
                      <a:pt x="132" y="67"/>
                      <a:pt x="132" y="67"/>
                      <a:pt x="132" y="67"/>
                    </a:cubicBezTo>
                    <a:cubicBezTo>
                      <a:pt x="132" y="69"/>
                      <a:pt x="132" y="70"/>
                      <a:pt x="133" y="72"/>
                    </a:cubicBezTo>
                    <a:cubicBezTo>
                      <a:pt x="133" y="73"/>
                      <a:pt x="133" y="73"/>
                      <a:pt x="133" y="74"/>
                    </a:cubicBezTo>
                    <a:cubicBezTo>
                      <a:pt x="133" y="74"/>
                      <a:pt x="133" y="75"/>
                      <a:pt x="133" y="75"/>
                    </a:cubicBezTo>
                    <a:cubicBezTo>
                      <a:pt x="133" y="75"/>
                      <a:pt x="133" y="74"/>
                      <a:pt x="133" y="75"/>
                    </a:cubicBezTo>
                    <a:cubicBezTo>
                      <a:pt x="133" y="74"/>
                      <a:pt x="133" y="74"/>
                      <a:pt x="133" y="74"/>
                    </a:cubicBezTo>
                    <a:cubicBezTo>
                      <a:pt x="134" y="73"/>
                      <a:pt x="134" y="73"/>
                      <a:pt x="134" y="73"/>
                    </a:cubicBezTo>
                    <a:cubicBezTo>
                      <a:pt x="135" y="75"/>
                      <a:pt x="135" y="75"/>
                      <a:pt x="135" y="75"/>
                    </a:cubicBezTo>
                    <a:cubicBezTo>
                      <a:pt x="136" y="85"/>
                      <a:pt x="136" y="85"/>
                      <a:pt x="136" y="85"/>
                    </a:cubicBezTo>
                    <a:cubicBezTo>
                      <a:pt x="137" y="88"/>
                      <a:pt x="137" y="91"/>
                      <a:pt x="137" y="95"/>
                    </a:cubicBezTo>
                    <a:cubicBezTo>
                      <a:pt x="138" y="98"/>
                      <a:pt x="138" y="101"/>
                      <a:pt x="138" y="105"/>
                    </a:cubicBezTo>
                    <a:cubicBezTo>
                      <a:pt x="138" y="110"/>
                      <a:pt x="138" y="110"/>
                      <a:pt x="138" y="110"/>
                    </a:cubicBezTo>
                    <a:cubicBezTo>
                      <a:pt x="138" y="112"/>
                      <a:pt x="138" y="112"/>
                      <a:pt x="138" y="112"/>
                    </a:cubicBezTo>
                    <a:cubicBezTo>
                      <a:pt x="138" y="115"/>
                      <a:pt x="138" y="115"/>
                      <a:pt x="138" y="115"/>
                    </a:cubicBezTo>
                    <a:cubicBezTo>
                      <a:pt x="138" y="120"/>
                      <a:pt x="138" y="120"/>
                      <a:pt x="138" y="120"/>
                    </a:cubicBezTo>
                    <a:cubicBezTo>
                      <a:pt x="138" y="121"/>
                      <a:pt x="137" y="123"/>
                      <a:pt x="137" y="125"/>
                    </a:cubicBezTo>
                    <a:cubicBezTo>
                      <a:pt x="137" y="128"/>
                      <a:pt x="136" y="131"/>
                      <a:pt x="135" y="135"/>
                    </a:cubicBezTo>
                    <a:cubicBezTo>
                      <a:pt x="135" y="138"/>
                      <a:pt x="134" y="141"/>
                      <a:pt x="134" y="145"/>
                    </a:cubicBezTo>
                    <a:cubicBezTo>
                      <a:pt x="132" y="154"/>
                      <a:pt x="132" y="154"/>
                      <a:pt x="132" y="154"/>
                    </a:cubicBezTo>
                    <a:cubicBezTo>
                      <a:pt x="132" y="154"/>
                      <a:pt x="132" y="154"/>
                      <a:pt x="132" y="154"/>
                    </a:cubicBezTo>
                    <a:cubicBezTo>
                      <a:pt x="132" y="158"/>
                      <a:pt x="133" y="162"/>
                      <a:pt x="133" y="165"/>
                    </a:cubicBezTo>
                    <a:cubicBezTo>
                      <a:pt x="133" y="171"/>
                      <a:pt x="133" y="171"/>
                      <a:pt x="133" y="171"/>
                    </a:cubicBezTo>
                    <a:cubicBezTo>
                      <a:pt x="133" y="177"/>
                      <a:pt x="133" y="177"/>
                      <a:pt x="133" y="177"/>
                    </a:cubicBezTo>
                    <a:cubicBezTo>
                      <a:pt x="133" y="180"/>
                      <a:pt x="132" y="184"/>
                      <a:pt x="132" y="188"/>
                    </a:cubicBezTo>
                    <a:cubicBezTo>
                      <a:pt x="132" y="192"/>
                      <a:pt x="131" y="195"/>
                      <a:pt x="131" y="199"/>
                    </a:cubicBezTo>
                    <a:cubicBezTo>
                      <a:pt x="130" y="206"/>
                      <a:pt x="128" y="214"/>
                      <a:pt x="127" y="221"/>
                    </a:cubicBezTo>
                    <a:cubicBezTo>
                      <a:pt x="126" y="228"/>
                      <a:pt x="124" y="236"/>
                      <a:pt x="123" y="243"/>
                    </a:cubicBezTo>
                    <a:cubicBezTo>
                      <a:pt x="120" y="257"/>
                      <a:pt x="117" y="272"/>
                      <a:pt x="114" y="287"/>
                    </a:cubicBezTo>
                    <a:cubicBezTo>
                      <a:pt x="113" y="294"/>
                      <a:pt x="112" y="301"/>
                      <a:pt x="110" y="309"/>
                    </a:cubicBezTo>
                    <a:cubicBezTo>
                      <a:pt x="109" y="316"/>
                      <a:pt x="108" y="323"/>
                      <a:pt x="107" y="331"/>
                    </a:cubicBezTo>
                    <a:cubicBezTo>
                      <a:pt x="107" y="332"/>
                      <a:pt x="107" y="332"/>
                      <a:pt x="107" y="332"/>
                    </a:cubicBezTo>
                    <a:cubicBezTo>
                      <a:pt x="106" y="331"/>
                      <a:pt x="106" y="331"/>
                      <a:pt x="106" y="331"/>
                    </a:cubicBezTo>
                    <a:cubicBezTo>
                      <a:pt x="105" y="331"/>
                      <a:pt x="105" y="330"/>
                      <a:pt x="104" y="330"/>
                    </a:cubicBezTo>
                    <a:cubicBezTo>
                      <a:pt x="103" y="330"/>
                      <a:pt x="102" y="330"/>
                      <a:pt x="102" y="331"/>
                    </a:cubicBezTo>
                    <a:cubicBezTo>
                      <a:pt x="101" y="332"/>
                      <a:pt x="101" y="334"/>
                      <a:pt x="100" y="336"/>
                    </a:cubicBezTo>
                    <a:cubicBezTo>
                      <a:pt x="100" y="340"/>
                      <a:pt x="100" y="345"/>
                      <a:pt x="100" y="349"/>
                    </a:cubicBezTo>
                    <a:cubicBezTo>
                      <a:pt x="100" y="353"/>
                      <a:pt x="100" y="357"/>
                      <a:pt x="100" y="361"/>
                    </a:cubicBezTo>
                    <a:cubicBezTo>
                      <a:pt x="100" y="365"/>
                      <a:pt x="101" y="370"/>
                      <a:pt x="101" y="374"/>
                    </a:cubicBezTo>
                    <a:cubicBezTo>
                      <a:pt x="101" y="374"/>
                      <a:pt x="101" y="374"/>
                      <a:pt x="101" y="374"/>
                    </a:cubicBezTo>
                    <a:cubicBezTo>
                      <a:pt x="102" y="379"/>
                      <a:pt x="104" y="384"/>
                      <a:pt x="106" y="388"/>
                    </a:cubicBezTo>
                    <a:cubicBezTo>
                      <a:pt x="107" y="391"/>
                      <a:pt x="108" y="393"/>
                      <a:pt x="109" y="395"/>
                    </a:cubicBezTo>
                    <a:cubicBezTo>
                      <a:pt x="110" y="396"/>
                      <a:pt x="111" y="396"/>
                      <a:pt x="112" y="396"/>
                    </a:cubicBezTo>
                    <a:cubicBezTo>
                      <a:pt x="113" y="397"/>
                      <a:pt x="115" y="396"/>
                      <a:pt x="116" y="396"/>
                    </a:cubicBezTo>
                    <a:cubicBezTo>
                      <a:pt x="118" y="394"/>
                      <a:pt x="119" y="392"/>
                      <a:pt x="121" y="390"/>
                    </a:cubicBezTo>
                    <a:cubicBezTo>
                      <a:pt x="123" y="388"/>
                      <a:pt x="124" y="386"/>
                      <a:pt x="125" y="384"/>
                    </a:cubicBezTo>
                    <a:cubicBezTo>
                      <a:pt x="128" y="380"/>
                      <a:pt x="131" y="376"/>
                      <a:pt x="134" y="371"/>
                    </a:cubicBezTo>
                    <a:cubicBezTo>
                      <a:pt x="135" y="370"/>
                      <a:pt x="135" y="370"/>
                      <a:pt x="135" y="370"/>
                    </a:cubicBezTo>
                    <a:cubicBezTo>
                      <a:pt x="135" y="372"/>
                      <a:pt x="135" y="372"/>
                      <a:pt x="135" y="372"/>
                    </a:cubicBezTo>
                    <a:cubicBezTo>
                      <a:pt x="133" y="386"/>
                      <a:pt x="133" y="386"/>
                      <a:pt x="133" y="386"/>
                    </a:cubicBezTo>
                    <a:cubicBezTo>
                      <a:pt x="133" y="389"/>
                      <a:pt x="132" y="391"/>
                      <a:pt x="132" y="394"/>
                    </a:cubicBezTo>
                    <a:cubicBezTo>
                      <a:pt x="131" y="401"/>
                      <a:pt x="131" y="401"/>
                      <a:pt x="131" y="401"/>
                    </a:cubicBezTo>
                    <a:cubicBezTo>
                      <a:pt x="131" y="403"/>
                      <a:pt x="131" y="406"/>
                      <a:pt x="131" y="408"/>
                    </a:cubicBezTo>
                    <a:cubicBezTo>
                      <a:pt x="131" y="416"/>
                      <a:pt x="131" y="416"/>
                      <a:pt x="131" y="416"/>
                    </a:cubicBezTo>
                    <a:cubicBezTo>
                      <a:pt x="131" y="418"/>
                      <a:pt x="131" y="421"/>
                      <a:pt x="131" y="423"/>
                    </a:cubicBezTo>
                    <a:cubicBezTo>
                      <a:pt x="132" y="430"/>
                      <a:pt x="132" y="430"/>
                      <a:pt x="132" y="430"/>
                    </a:cubicBezTo>
                    <a:cubicBezTo>
                      <a:pt x="132" y="434"/>
                      <a:pt x="132" y="434"/>
                      <a:pt x="132" y="434"/>
                    </a:cubicBezTo>
                    <a:cubicBezTo>
                      <a:pt x="133" y="437"/>
                      <a:pt x="133" y="437"/>
                      <a:pt x="133" y="437"/>
                    </a:cubicBezTo>
                    <a:cubicBezTo>
                      <a:pt x="134" y="445"/>
                      <a:pt x="134" y="445"/>
                      <a:pt x="134" y="445"/>
                    </a:cubicBezTo>
                    <a:cubicBezTo>
                      <a:pt x="135" y="447"/>
                      <a:pt x="136" y="449"/>
                      <a:pt x="136" y="452"/>
                    </a:cubicBezTo>
                    <a:cubicBezTo>
                      <a:pt x="138" y="459"/>
                      <a:pt x="138" y="459"/>
                      <a:pt x="138" y="459"/>
                    </a:cubicBezTo>
                    <a:cubicBezTo>
                      <a:pt x="140" y="463"/>
                      <a:pt x="142" y="468"/>
                      <a:pt x="144" y="472"/>
                    </a:cubicBezTo>
                    <a:cubicBezTo>
                      <a:pt x="149" y="486"/>
                      <a:pt x="149" y="486"/>
                      <a:pt x="149" y="486"/>
                    </a:cubicBezTo>
                    <a:cubicBezTo>
                      <a:pt x="150" y="487"/>
                      <a:pt x="150" y="487"/>
                      <a:pt x="150" y="487"/>
                    </a:cubicBezTo>
                    <a:cubicBezTo>
                      <a:pt x="149" y="486"/>
                      <a:pt x="149" y="486"/>
                      <a:pt x="149" y="486"/>
                    </a:cubicBezTo>
                    <a:cubicBezTo>
                      <a:pt x="143" y="484"/>
                      <a:pt x="138" y="482"/>
                      <a:pt x="132" y="479"/>
                    </a:cubicBezTo>
                    <a:cubicBezTo>
                      <a:pt x="129" y="478"/>
                      <a:pt x="126" y="477"/>
                      <a:pt x="124" y="476"/>
                    </a:cubicBezTo>
                    <a:cubicBezTo>
                      <a:pt x="121" y="475"/>
                      <a:pt x="118" y="474"/>
                      <a:pt x="115" y="473"/>
                    </a:cubicBezTo>
                    <a:cubicBezTo>
                      <a:pt x="112" y="472"/>
                      <a:pt x="109" y="472"/>
                      <a:pt x="106" y="471"/>
                    </a:cubicBezTo>
                    <a:cubicBezTo>
                      <a:pt x="103" y="470"/>
                      <a:pt x="100" y="470"/>
                      <a:pt x="97" y="469"/>
                    </a:cubicBezTo>
                    <a:cubicBezTo>
                      <a:pt x="94" y="469"/>
                      <a:pt x="91" y="468"/>
                      <a:pt x="88" y="468"/>
                    </a:cubicBezTo>
                    <a:cubicBezTo>
                      <a:pt x="85" y="468"/>
                      <a:pt x="82" y="468"/>
                      <a:pt x="79" y="468"/>
                    </a:cubicBezTo>
                    <a:cubicBezTo>
                      <a:pt x="76" y="468"/>
                      <a:pt x="73" y="468"/>
                      <a:pt x="70" y="468"/>
                    </a:cubicBezTo>
                    <a:cubicBezTo>
                      <a:pt x="67" y="469"/>
                      <a:pt x="64" y="469"/>
                      <a:pt x="62" y="469"/>
                    </a:cubicBezTo>
                    <a:cubicBezTo>
                      <a:pt x="59" y="470"/>
                      <a:pt x="56" y="471"/>
                      <a:pt x="53" y="472"/>
                    </a:cubicBezTo>
                    <a:cubicBezTo>
                      <a:pt x="50" y="472"/>
                      <a:pt x="47" y="473"/>
                      <a:pt x="44" y="474"/>
                    </a:cubicBezTo>
                    <a:cubicBezTo>
                      <a:pt x="41" y="475"/>
                      <a:pt x="38" y="476"/>
                      <a:pt x="36" y="478"/>
                    </a:cubicBezTo>
                    <a:cubicBezTo>
                      <a:pt x="33" y="479"/>
                      <a:pt x="30" y="480"/>
                      <a:pt x="28" y="482"/>
                    </a:cubicBezTo>
                    <a:cubicBezTo>
                      <a:pt x="25" y="483"/>
                      <a:pt x="22" y="484"/>
                      <a:pt x="19" y="486"/>
                    </a:cubicBezTo>
                    <a:cubicBezTo>
                      <a:pt x="12" y="490"/>
                      <a:pt x="12" y="490"/>
                      <a:pt x="12" y="490"/>
                    </a:cubicBezTo>
                    <a:cubicBezTo>
                      <a:pt x="11" y="491"/>
                      <a:pt x="11" y="491"/>
                      <a:pt x="11" y="491"/>
                    </a:cubicBezTo>
                    <a:cubicBezTo>
                      <a:pt x="11" y="490"/>
                      <a:pt x="11" y="490"/>
                      <a:pt x="11" y="490"/>
                    </a:cubicBezTo>
                    <a:cubicBezTo>
                      <a:pt x="13" y="483"/>
                      <a:pt x="15" y="476"/>
                      <a:pt x="16" y="469"/>
                    </a:cubicBezTo>
                    <a:cubicBezTo>
                      <a:pt x="16" y="467"/>
                      <a:pt x="16" y="465"/>
                      <a:pt x="16" y="464"/>
                    </a:cubicBezTo>
                    <a:cubicBezTo>
                      <a:pt x="16" y="463"/>
                      <a:pt x="16" y="462"/>
                      <a:pt x="16" y="461"/>
                    </a:cubicBezTo>
                    <a:cubicBezTo>
                      <a:pt x="16" y="460"/>
                      <a:pt x="16" y="459"/>
                      <a:pt x="15" y="459"/>
                    </a:cubicBezTo>
                    <a:cubicBezTo>
                      <a:pt x="14" y="458"/>
                      <a:pt x="13" y="459"/>
                      <a:pt x="13" y="459"/>
                    </a:cubicBezTo>
                    <a:cubicBezTo>
                      <a:pt x="12" y="460"/>
                      <a:pt x="11" y="461"/>
                      <a:pt x="11" y="461"/>
                    </a:cubicBezTo>
                    <a:cubicBezTo>
                      <a:pt x="10" y="463"/>
                      <a:pt x="9" y="464"/>
                      <a:pt x="8" y="466"/>
                    </a:cubicBezTo>
                    <a:close/>
                    <a:moveTo>
                      <a:pt x="8" y="466"/>
                    </a:moveTo>
                    <a:cubicBezTo>
                      <a:pt x="9" y="464"/>
                      <a:pt x="10" y="463"/>
                      <a:pt x="11" y="461"/>
                    </a:cubicBezTo>
                    <a:cubicBezTo>
                      <a:pt x="11" y="461"/>
                      <a:pt x="12" y="460"/>
                      <a:pt x="13" y="459"/>
                    </a:cubicBezTo>
                    <a:cubicBezTo>
                      <a:pt x="13" y="459"/>
                      <a:pt x="14" y="458"/>
                      <a:pt x="15" y="459"/>
                    </a:cubicBezTo>
                    <a:cubicBezTo>
                      <a:pt x="16" y="459"/>
                      <a:pt x="16" y="460"/>
                      <a:pt x="16" y="461"/>
                    </a:cubicBezTo>
                    <a:cubicBezTo>
                      <a:pt x="16" y="462"/>
                      <a:pt x="16" y="463"/>
                      <a:pt x="16" y="464"/>
                    </a:cubicBezTo>
                    <a:cubicBezTo>
                      <a:pt x="16" y="465"/>
                      <a:pt x="16" y="467"/>
                      <a:pt x="16" y="469"/>
                    </a:cubicBezTo>
                    <a:cubicBezTo>
                      <a:pt x="15" y="476"/>
                      <a:pt x="13" y="483"/>
                      <a:pt x="12" y="490"/>
                    </a:cubicBezTo>
                    <a:cubicBezTo>
                      <a:pt x="11" y="490"/>
                      <a:pt x="11" y="490"/>
                      <a:pt x="11" y="490"/>
                    </a:cubicBezTo>
                    <a:cubicBezTo>
                      <a:pt x="19" y="486"/>
                      <a:pt x="19" y="486"/>
                      <a:pt x="19" y="486"/>
                    </a:cubicBezTo>
                    <a:cubicBezTo>
                      <a:pt x="22" y="484"/>
                      <a:pt x="25" y="483"/>
                      <a:pt x="27" y="481"/>
                    </a:cubicBezTo>
                    <a:cubicBezTo>
                      <a:pt x="30" y="480"/>
                      <a:pt x="33" y="479"/>
                      <a:pt x="36" y="477"/>
                    </a:cubicBezTo>
                    <a:cubicBezTo>
                      <a:pt x="38" y="476"/>
                      <a:pt x="41" y="475"/>
                      <a:pt x="44" y="474"/>
                    </a:cubicBezTo>
                    <a:cubicBezTo>
                      <a:pt x="47" y="473"/>
                      <a:pt x="50" y="472"/>
                      <a:pt x="53" y="471"/>
                    </a:cubicBezTo>
                    <a:cubicBezTo>
                      <a:pt x="56" y="470"/>
                      <a:pt x="58" y="470"/>
                      <a:pt x="61" y="469"/>
                    </a:cubicBezTo>
                    <a:cubicBezTo>
                      <a:pt x="64" y="468"/>
                      <a:pt x="67" y="468"/>
                      <a:pt x="70" y="468"/>
                    </a:cubicBezTo>
                    <a:cubicBezTo>
                      <a:pt x="73" y="467"/>
                      <a:pt x="76" y="467"/>
                      <a:pt x="79" y="467"/>
                    </a:cubicBezTo>
                    <a:cubicBezTo>
                      <a:pt x="82" y="467"/>
                      <a:pt x="85" y="467"/>
                      <a:pt x="88" y="467"/>
                    </a:cubicBezTo>
                    <a:cubicBezTo>
                      <a:pt x="91" y="468"/>
                      <a:pt x="94" y="468"/>
                      <a:pt x="97" y="469"/>
                    </a:cubicBezTo>
                    <a:cubicBezTo>
                      <a:pt x="100" y="469"/>
                      <a:pt x="103" y="469"/>
                      <a:pt x="106" y="470"/>
                    </a:cubicBezTo>
                    <a:cubicBezTo>
                      <a:pt x="109" y="471"/>
                      <a:pt x="112" y="472"/>
                      <a:pt x="115" y="473"/>
                    </a:cubicBezTo>
                    <a:cubicBezTo>
                      <a:pt x="118" y="474"/>
                      <a:pt x="121" y="474"/>
                      <a:pt x="124" y="475"/>
                    </a:cubicBezTo>
                    <a:cubicBezTo>
                      <a:pt x="127" y="476"/>
                      <a:pt x="129" y="477"/>
                      <a:pt x="132" y="479"/>
                    </a:cubicBezTo>
                    <a:cubicBezTo>
                      <a:pt x="135" y="480"/>
                      <a:pt x="138" y="481"/>
                      <a:pt x="141" y="482"/>
                    </a:cubicBezTo>
                    <a:cubicBezTo>
                      <a:pt x="149" y="486"/>
                      <a:pt x="149" y="486"/>
                      <a:pt x="149" y="486"/>
                    </a:cubicBezTo>
                    <a:cubicBezTo>
                      <a:pt x="149" y="486"/>
                      <a:pt x="149" y="486"/>
                      <a:pt x="149" y="486"/>
                    </a:cubicBezTo>
                    <a:cubicBezTo>
                      <a:pt x="143" y="473"/>
                      <a:pt x="143" y="473"/>
                      <a:pt x="143" y="473"/>
                    </a:cubicBezTo>
                    <a:cubicBezTo>
                      <a:pt x="141" y="468"/>
                      <a:pt x="139" y="464"/>
                      <a:pt x="138" y="459"/>
                    </a:cubicBezTo>
                    <a:cubicBezTo>
                      <a:pt x="135" y="452"/>
                      <a:pt x="135" y="452"/>
                      <a:pt x="135" y="452"/>
                    </a:cubicBezTo>
                    <a:cubicBezTo>
                      <a:pt x="135" y="450"/>
                      <a:pt x="134" y="447"/>
                      <a:pt x="134" y="445"/>
                    </a:cubicBezTo>
                    <a:cubicBezTo>
                      <a:pt x="132" y="438"/>
                      <a:pt x="132" y="438"/>
                      <a:pt x="132" y="438"/>
                    </a:cubicBezTo>
                    <a:cubicBezTo>
                      <a:pt x="131" y="434"/>
                      <a:pt x="131" y="434"/>
                      <a:pt x="131" y="434"/>
                    </a:cubicBezTo>
                    <a:cubicBezTo>
                      <a:pt x="131" y="430"/>
                      <a:pt x="131" y="430"/>
                      <a:pt x="131" y="430"/>
                    </a:cubicBezTo>
                    <a:cubicBezTo>
                      <a:pt x="130" y="423"/>
                      <a:pt x="130" y="423"/>
                      <a:pt x="130" y="423"/>
                    </a:cubicBezTo>
                    <a:cubicBezTo>
                      <a:pt x="130" y="421"/>
                      <a:pt x="130" y="418"/>
                      <a:pt x="130" y="416"/>
                    </a:cubicBezTo>
                    <a:cubicBezTo>
                      <a:pt x="130" y="408"/>
                      <a:pt x="130" y="408"/>
                      <a:pt x="130" y="408"/>
                    </a:cubicBezTo>
                    <a:cubicBezTo>
                      <a:pt x="130" y="406"/>
                      <a:pt x="130" y="403"/>
                      <a:pt x="130" y="401"/>
                    </a:cubicBezTo>
                    <a:cubicBezTo>
                      <a:pt x="131" y="394"/>
                      <a:pt x="131" y="394"/>
                      <a:pt x="131" y="394"/>
                    </a:cubicBezTo>
                    <a:cubicBezTo>
                      <a:pt x="131" y="391"/>
                      <a:pt x="131" y="389"/>
                      <a:pt x="132" y="386"/>
                    </a:cubicBezTo>
                    <a:cubicBezTo>
                      <a:pt x="134" y="372"/>
                      <a:pt x="134" y="372"/>
                      <a:pt x="134" y="372"/>
                    </a:cubicBezTo>
                    <a:cubicBezTo>
                      <a:pt x="135" y="372"/>
                      <a:pt x="135" y="372"/>
                      <a:pt x="135" y="372"/>
                    </a:cubicBezTo>
                    <a:cubicBezTo>
                      <a:pt x="132" y="376"/>
                      <a:pt x="129" y="381"/>
                      <a:pt x="126" y="385"/>
                    </a:cubicBezTo>
                    <a:cubicBezTo>
                      <a:pt x="125" y="387"/>
                      <a:pt x="123" y="389"/>
                      <a:pt x="122" y="391"/>
                    </a:cubicBezTo>
                    <a:cubicBezTo>
                      <a:pt x="120" y="393"/>
                      <a:pt x="118" y="395"/>
                      <a:pt x="116" y="397"/>
                    </a:cubicBezTo>
                    <a:cubicBezTo>
                      <a:pt x="115" y="397"/>
                      <a:pt x="114" y="398"/>
                      <a:pt x="112" y="398"/>
                    </a:cubicBezTo>
                    <a:cubicBezTo>
                      <a:pt x="111" y="397"/>
                      <a:pt x="110" y="396"/>
                      <a:pt x="109" y="396"/>
                    </a:cubicBezTo>
                    <a:cubicBezTo>
                      <a:pt x="107" y="394"/>
                      <a:pt x="106" y="391"/>
                      <a:pt x="105" y="389"/>
                    </a:cubicBezTo>
                    <a:cubicBezTo>
                      <a:pt x="103" y="384"/>
                      <a:pt x="101" y="379"/>
                      <a:pt x="100" y="374"/>
                    </a:cubicBezTo>
                    <a:cubicBezTo>
                      <a:pt x="100" y="374"/>
                      <a:pt x="100" y="374"/>
                      <a:pt x="100" y="374"/>
                    </a:cubicBezTo>
                    <a:cubicBezTo>
                      <a:pt x="100" y="374"/>
                      <a:pt x="100" y="374"/>
                      <a:pt x="100" y="374"/>
                    </a:cubicBezTo>
                    <a:cubicBezTo>
                      <a:pt x="100" y="370"/>
                      <a:pt x="99" y="366"/>
                      <a:pt x="99" y="361"/>
                    </a:cubicBezTo>
                    <a:cubicBezTo>
                      <a:pt x="99" y="357"/>
                      <a:pt x="99" y="353"/>
                      <a:pt x="99" y="349"/>
                    </a:cubicBezTo>
                    <a:cubicBezTo>
                      <a:pt x="98" y="345"/>
                      <a:pt x="98" y="340"/>
                      <a:pt x="99" y="336"/>
                    </a:cubicBezTo>
                    <a:cubicBezTo>
                      <a:pt x="99" y="334"/>
                      <a:pt x="100" y="332"/>
                      <a:pt x="101" y="330"/>
                    </a:cubicBezTo>
                    <a:cubicBezTo>
                      <a:pt x="101" y="329"/>
                      <a:pt x="103" y="328"/>
                      <a:pt x="104" y="328"/>
                    </a:cubicBezTo>
                    <a:cubicBezTo>
                      <a:pt x="105" y="329"/>
                      <a:pt x="106" y="329"/>
                      <a:pt x="107" y="330"/>
                    </a:cubicBezTo>
                    <a:cubicBezTo>
                      <a:pt x="106" y="331"/>
                      <a:pt x="106" y="331"/>
                      <a:pt x="106" y="331"/>
                    </a:cubicBezTo>
                    <a:cubicBezTo>
                      <a:pt x="107" y="323"/>
                      <a:pt x="108" y="316"/>
                      <a:pt x="109" y="308"/>
                    </a:cubicBezTo>
                    <a:cubicBezTo>
                      <a:pt x="110" y="301"/>
                      <a:pt x="111" y="294"/>
                      <a:pt x="113" y="286"/>
                    </a:cubicBezTo>
                    <a:cubicBezTo>
                      <a:pt x="116" y="272"/>
                      <a:pt x="118" y="257"/>
                      <a:pt x="121" y="243"/>
                    </a:cubicBezTo>
                    <a:cubicBezTo>
                      <a:pt x="123" y="235"/>
                      <a:pt x="124" y="228"/>
                      <a:pt x="126" y="221"/>
                    </a:cubicBezTo>
                    <a:cubicBezTo>
                      <a:pt x="127" y="213"/>
                      <a:pt x="128" y="206"/>
                      <a:pt x="129" y="199"/>
                    </a:cubicBezTo>
                    <a:cubicBezTo>
                      <a:pt x="130" y="195"/>
                      <a:pt x="130" y="191"/>
                      <a:pt x="130" y="188"/>
                    </a:cubicBezTo>
                    <a:cubicBezTo>
                      <a:pt x="131" y="184"/>
                      <a:pt x="131" y="180"/>
                      <a:pt x="131" y="177"/>
                    </a:cubicBezTo>
                    <a:cubicBezTo>
                      <a:pt x="131" y="171"/>
                      <a:pt x="131" y="171"/>
                      <a:pt x="131" y="171"/>
                    </a:cubicBezTo>
                    <a:cubicBezTo>
                      <a:pt x="131" y="165"/>
                      <a:pt x="131" y="165"/>
                      <a:pt x="131" y="165"/>
                    </a:cubicBezTo>
                    <a:cubicBezTo>
                      <a:pt x="131" y="162"/>
                      <a:pt x="131" y="158"/>
                      <a:pt x="131" y="154"/>
                    </a:cubicBezTo>
                    <a:cubicBezTo>
                      <a:pt x="131" y="154"/>
                      <a:pt x="131" y="154"/>
                      <a:pt x="131" y="154"/>
                    </a:cubicBezTo>
                    <a:cubicBezTo>
                      <a:pt x="131" y="154"/>
                      <a:pt x="131" y="154"/>
                      <a:pt x="131" y="154"/>
                    </a:cubicBezTo>
                    <a:cubicBezTo>
                      <a:pt x="132" y="144"/>
                      <a:pt x="132" y="144"/>
                      <a:pt x="132" y="144"/>
                    </a:cubicBezTo>
                    <a:cubicBezTo>
                      <a:pt x="133" y="141"/>
                      <a:pt x="133" y="138"/>
                      <a:pt x="134" y="134"/>
                    </a:cubicBezTo>
                    <a:cubicBezTo>
                      <a:pt x="135" y="131"/>
                      <a:pt x="135" y="128"/>
                      <a:pt x="136" y="125"/>
                    </a:cubicBezTo>
                    <a:cubicBezTo>
                      <a:pt x="136" y="123"/>
                      <a:pt x="136" y="121"/>
                      <a:pt x="136" y="120"/>
                    </a:cubicBezTo>
                    <a:cubicBezTo>
                      <a:pt x="137" y="115"/>
                      <a:pt x="137" y="115"/>
                      <a:pt x="137" y="115"/>
                    </a:cubicBezTo>
                    <a:cubicBezTo>
                      <a:pt x="137" y="112"/>
                      <a:pt x="137" y="112"/>
                      <a:pt x="137" y="112"/>
                    </a:cubicBezTo>
                    <a:cubicBezTo>
                      <a:pt x="137" y="110"/>
                      <a:pt x="137" y="110"/>
                      <a:pt x="137" y="110"/>
                    </a:cubicBezTo>
                    <a:cubicBezTo>
                      <a:pt x="137" y="105"/>
                      <a:pt x="137" y="105"/>
                      <a:pt x="137" y="105"/>
                    </a:cubicBezTo>
                    <a:cubicBezTo>
                      <a:pt x="137" y="101"/>
                      <a:pt x="136" y="98"/>
                      <a:pt x="136" y="95"/>
                    </a:cubicBezTo>
                    <a:cubicBezTo>
                      <a:pt x="135" y="91"/>
                      <a:pt x="135" y="88"/>
                      <a:pt x="134" y="85"/>
                    </a:cubicBezTo>
                    <a:cubicBezTo>
                      <a:pt x="133" y="75"/>
                      <a:pt x="133" y="75"/>
                      <a:pt x="133" y="75"/>
                    </a:cubicBezTo>
                    <a:cubicBezTo>
                      <a:pt x="134" y="75"/>
                      <a:pt x="134" y="75"/>
                      <a:pt x="134" y="75"/>
                    </a:cubicBezTo>
                    <a:cubicBezTo>
                      <a:pt x="134" y="76"/>
                      <a:pt x="134" y="76"/>
                      <a:pt x="134" y="76"/>
                    </a:cubicBezTo>
                    <a:cubicBezTo>
                      <a:pt x="133" y="76"/>
                      <a:pt x="133" y="76"/>
                      <a:pt x="132" y="76"/>
                    </a:cubicBezTo>
                    <a:cubicBezTo>
                      <a:pt x="131" y="76"/>
                      <a:pt x="132" y="75"/>
                      <a:pt x="131" y="75"/>
                    </a:cubicBezTo>
                    <a:cubicBezTo>
                      <a:pt x="131" y="74"/>
                      <a:pt x="131" y="73"/>
                      <a:pt x="131" y="72"/>
                    </a:cubicBezTo>
                    <a:cubicBezTo>
                      <a:pt x="131" y="70"/>
                      <a:pt x="131" y="69"/>
                      <a:pt x="131" y="67"/>
                    </a:cubicBezTo>
                    <a:cubicBezTo>
                      <a:pt x="130" y="57"/>
                      <a:pt x="130" y="57"/>
                      <a:pt x="130" y="57"/>
                    </a:cubicBezTo>
                    <a:cubicBezTo>
                      <a:pt x="130" y="51"/>
                      <a:pt x="130" y="45"/>
                      <a:pt x="129" y="38"/>
                    </a:cubicBezTo>
                    <a:cubicBezTo>
                      <a:pt x="127" y="26"/>
                      <a:pt x="124" y="13"/>
                      <a:pt x="119" y="2"/>
                    </a:cubicBezTo>
                    <a:cubicBezTo>
                      <a:pt x="120" y="2"/>
                      <a:pt x="120" y="2"/>
                      <a:pt x="120" y="2"/>
                    </a:cubicBezTo>
                    <a:cubicBezTo>
                      <a:pt x="115" y="4"/>
                      <a:pt x="111" y="7"/>
                      <a:pt x="106" y="10"/>
                    </a:cubicBezTo>
                    <a:cubicBezTo>
                      <a:pt x="102" y="13"/>
                      <a:pt x="97" y="15"/>
                      <a:pt x="92" y="17"/>
                    </a:cubicBezTo>
                    <a:cubicBezTo>
                      <a:pt x="90" y="18"/>
                      <a:pt x="87" y="18"/>
                      <a:pt x="84" y="19"/>
                    </a:cubicBezTo>
                    <a:cubicBezTo>
                      <a:pt x="81" y="20"/>
                      <a:pt x="81" y="20"/>
                      <a:pt x="81" y="20"/>
                    </a:cubicBezTo>
                    <a:cubicBezTo>
                      <a:pt x="79" y="20"/>
                      <a:pt x="78" y="20"/>
                      <a:pt x="77" y="20"/>
                    </a:cubicBezTo>
                    <a:cubicBezTo>
                      <a:pt x="75" y="20"/>
                      <a:pt x="74" y="20"/>
                      <a:pt x="73" y="20"/>
                    </a:cubicBezTo>
                    <a:cubicBezTo>
                      <a:pt x="71" y="20"/>
                      <a:pt x="70" y="20"/>
                      <a:pt x="69" y="20"/>
                    </a:cubicBezTo>
                    <a:cubicBezTo>
                      <a:pt x="68" y="20"/>
                      <a:pt x="66" y="20"/>
                      <a:pt x="65" y="20"/>
                    </a:cubicBezTo>
                    <a:cubicBezTo>
                      <a:pt x="61" y="19"/>
                      <a:pt x="61" y="19"/>
                      <a:pt x="61" y="19"/>
                    </a:cubicBezTo>
                    <a:cubicBezTo>
                      <a:pt x="62" y="18"/>
                      <a:pt x="62" y="18"/>
                      <a:pt x="62" y="18"/>
                    </a:cubicBezTo>
                    <a:cubicBezTo>
                      <a:pt x="62" y="22"/>
                      <a:pt x="62" y="22"/>
                      <a:pt x="62" y="22"/>
                    </a:cubicBezTo>
                    <a:cubicBezTo>
                      <a:pt x="63" y="24"/>
                      <a:pt x="62" y="25"/>
                      <a:pt x="62" y="27"/>
                    </a:cubicBezTo>
                    <a:cubicBezTo>
                      <a:pt x="62" y="28"/>
                      <a:pt x="62" y="29"/>
                      <a:pt x="62" y="31"/>
                    </a:cubicBezTo>
                    <a:cubicBezTo>
                      <a:pt x="62" y="32"/>
                      <a:pt x="62" y="34"/>
                      <a:pt x="62" y="35"/>
                    </a:cubicBezTo>
                    <a:cubicBezTo>
                      <a:pt x="61" y="37"/>
                      <a:pt x="61" y="38"/>
                      <a:pt x="61" y="39"/>
                    </a:cubicBezTo>
                    <a:cubicBezTo>
                      <a:pt x="60" y="41"/>
                      <a:pt x="60" y="42"/>
                      <a:pt x="59" y="43"/>
                    </a:cubicBezTo>
                    <a:cubicBezTo>
                      <a:pt x="58" y="45"/>
                      <a:pt x="58" y="46"/>
                      <a:pt x="57" y="47"/>
                    </a:cubicBezTo>
                    <a:cubicBezTo>
                      <a:pt x="56" y="48"/>
                      <a:pt x="55" y="50"/>
                      <a:pt x="54" y="51"/>
                    </a:cubicBezTo>
                    <a:cubicBezTo>
                      <a:pt x="53" y="52"/>
                      <a:pt x="52" y="53"/>
                      <a:pt x="51" y="53"/>
                    </a:cubicBezTo>
                    <a:cubicBezTo>
                      <a:pt x="49" y="55"/>
                      <a:pt x="49" y="55"/>
                      <a:pt x="49" y="55"/>
                    </a:cubicBezTo>
                    <a:cubicBezTo>
                      <a:pt x="47" y="56"/>
                      <a:pt x="47" y="56"/>
                      <a:pt x="47" y="56"/>
                    </a:cubicBezTo>
                    <a:cubicBezTo>
                      <a:pt x="46" y="57"/>
                      <a:pt x="45" y="57"/>
                      <a:pt x="44" y="58"/>
                    </a:cubicBezTo>
                    <a:cubicBezTo>
                      <a:pt x="42" y="58"/>
                      <a:pt x="41" y="58"/>
                      <a:pt x="40" y="59"/>
                    </a:cubicBezTo>
                    <a:cubicBezTo>
                      <a:pt x="38" y="59"/>
                      <a:pt x="37" y="59"/>
                      <a:pt x="35" y="59"/>
                    </a:cubicBezTo>
                    <a:cubicBezTo>
                      <a:pt x="34" y="60"/>
                      <a:pt x="33" y="60"/>
                      <a:pt x="31" y="60"/>
                    </a:cubicBezTo>
                    <a:cubicBezTo>
                      <a:pt x="27" y="59"/>
                      <a:pt x="27" y="59"/>
                      <a:pt x="27" y="59"/>
                    </a:cubicBezTo>
                    <a:cubicBezTo>
                      <a:pt x="23" y="59"/>
                      <a:pt x="23" y="59"/>
                      <a:pt x="23" y="59"/>
                    </a:cubicBezTo>
                    <a:cubicBezTo>
                      <a:pt x="24" y="58"/>
                      <a:pt x="24" y="58"/>
                      <a:pt x="24" y="58"/>
                    </a:cubicBezTo>
                    <a:cubicBezTo>
                      <a:pt x="26" y="74"/>
                      <a:pt x="26" y="74"/>
                      <a:pt x="26" y="74"/>
                    </a:cubicBezTo>
                    <a:cubicBezTo>
                      <a:pt x="27" y="77"/>
                      <a:pt x="27" y="80"/>
                      <a:pt x="27" y="83"/>
                    </a:cubicBezTo>
                    <a:cubicBezTo>
                      <a:pt x="28" y="91"/>
                      <a:pt x="28" y="91"/>
                      <a:pt x="28" y="91"/>
                    </a:cubicBezTo>
                    <a:cubicBezTo>
                      <a:pt x="28" y="94"/>
                      <a:pt x="28" y="97"/>
                      <a:pt x="28" y="99"/>
                    </a:cubicBezTo>
                    <a:cubicBezTo>
                      <a:pt x="29" y="108"/>
                      <a:pt x="29" y="108"/>
                      <a:pt x="29" y="108"/>
                    </a:cubicBezTo>
                    <a:cubicBezTo>
                      <a:pt x="29" y="111"/>
                      <a:pt x="29" y="113"/>
                      <a:pt x="29" y="116"/>
                    </a:cubicBezTo>
                    <a:cubicBezTo>
                      <a:pt x="28" y="125"/>
                      <a:pt x="28" y="125"/>
                      <a:pt x="28" y="125"/>
                    </a:cubicBezTo>
                    <a:cubicBezTo>
                      <a:pt x="28" y="124"/>
                      <a:pt x="28" y="124"/>
                      <a:pt x="28" y="124"/>
                    </a:cubicBezTo>
                    <a:cubicBezTo>
                      <a:pt x="28" y="124"/>
                      <a:pt x="29" y="124"/>
                      <a:pt x="30" y="124"/>
                    </a:cubicBezTo>
                    <a:cubicBezTo>
                      <a:pt x="30" y="124"/>
                      <a:pt x="31" y="124"/>
                      <a:pt x="32" y="123"/>
                    </a:cubicBezTo>
                    <a:cubicBezTo>
                      <a:pt x="33" y="123"/>
                      <a:pt x="34" y="122"/>
                      <a:pt x="35" y="121"/>
                    </a:cubicBezTo>
                    <a:cubicBezTo>
                      <a:pt x="38" y="120"/>
                      <a:pt x="40" y="117"/>
                      <a:pt x="42" y="115"/>
                    </a:cubicBezTo>
                    <a:cubicBezTo>
                      <a:pt x="44" y="113"/>
                      <a:pt x="46" y="111"/>
                      <a:pt x="48" y="108"/>
                    </a:cubicBezTo>
                    <a:cubicBezTo>
                      <a:pt x="48" y="108"/>
                      <a:pt x="48" y="108"/>
                      <a:pt x="49" y="108"/>
                    </a:cubicBezTo>
                    <a:cubicBezTo>
                      <a:pt x="49" y="108"/>
                      <a:pt x="49" y="107"/>
                      <a:pt x="50" y="107"/>
                    </a:cubicBezTo>
                    <a:cubicBezTo>
                      <a:pt x="50" y="107"/>
                      <a:pt x="50" y="107"/>
                      <a:pt x="51" y="108"/>
                    </a:cubicBezTo>
                    <a:cubicBezTo>
                      <a:pt x="51" y="109"/>
                      <a:pt x="51" y="110"/>
                      <a:pt x="51" y="110"/>
                    </a:cubicBezTo>
                    <a:cubicBezTo>
                      <a:pt x="51" y="112"/>
                      <a:pt x="51" y="113"/>
                      <a:pt x="51" y="115"/>
                    </a:cubicBezTo>
                    <a:cubicBezTo>
                      <a:pt x="51" y="115"/>
                      <a:pt x="51" y="115"/>
                      <a:pt x="51" y="115"/>
                    </a:cubicBezTo>
                    <a:cubicBezTo>
                      <a:pt x="52" y="126"/>
                      <a:pt x="52" y="126"/>
                      <a:pt x="52" y="126"/>
                    </a:cubicBezTo>
                    <a:cubicBezTo>
                      <a:pt x="52" y="129"/>
                      <a:pt x="53" y="133"/>
                      <a:pt x="53" y="136"/>
                    </a:cubicBezTo>
                    <a:cubicBezTo>
                      <a:pt x="53" y="140"/>
                      <a:pt x="53" y="144"/>
                      <a:pt x="53" y="147"/>
                    </a:cubicBezTo>
                    <a:cubicBezTo>
                      <a:pt x="53" y="151"/>
                      <a:pt x="53" y="154"/>
                      <a:pt x="52" y="158"/>
                    </a:cubicBezTo>
                    <a:cubicBezTo>
                      <a:pt x="52" y="162"/>
                      <a:pt x="52" y="165"/>
                      <a:pt x="51" y="169"/>
                    </a:cubicBezTo>
                    <a:cubicBezTo>
                      <a:pt x="51" y="172"/>
                      <a:pt x="50" y="176"/>
                      <a:pt x="49" y="179"/>
                    </a:cubicBezTo>
                    <a:cubicBezTo>
                      <a:pt x="48" y="187"/>
                      <a:pt x="47" y="194"/>
                      <a:pt x="45" y="201"/>
                    </a:cubicBezTo>
                    <a:cubicBezTo>
                      <a:pt x="42" y="215"/>
                      <a:pt x="38" y="229"/>
                      <a:pt x="35" y="243"/>
                    </a:cubicBezTo>
                    <a:cubicBezTo>
                      <a:pt x="33" y="250"/>
                      <a:pt x="32" y="257"/>
                      <a:pt x="31" y="264"/>
                    </a:cubicBezTo>
                    <a:cubicBezTo>
                      <a:pt x="29" y="271"/>
                      <a:pt x="28" y="278"/>
                      <a:pt x="27" y="285"/>
                    </a:cubicBezTo>
                    <a:cubicBezTo>
                      <a:pt x="27" y="285"/>
                      <a:pt x="27" y="285"/>
                      <a:pt x="27" y="285"/>
                    </a:cubicBezTo>
                    <a:cubicBezTo>
                      <a:pt x="26" y="285"/>
                      <a:pt x="26" y="285"/>
                      <a:pt x="26" y="285"/>
                    </a:cubicBezTo>
                    <a:cubicBezTo>
                      <a:pt x="26" y="286"/>
                      <a:pt x="26" y="287"/>
                      <a:pt x="25" y="288"/>
                    </a:cubicBezTo>
                    <a:cubicBezTo>
                      <a:pt x="25" y="289"/>
                      <a:pt x="25" y="290"/>
                      <a:pt x="25" y="292"/>
                    </a:cubicBezTo>
                    <a:cubicBezTo>
                      <a:pt x="24" y="294"/>
                      <a:pt x="24" y="296"/>
                      <a:pt x="24" y="298"/>
                    </a:cubicBezTo>
                    <a:cubicBezTo>
                      <a:pt x="24" y="303"/>
                      <a:pt x="23" y="308"/>
                      <a:pt x="23" y="312"/>
                    </a:cubicBezTo>
                    <a:cubicBezTo>
                      <a:pt x="23" y="322"/>
                      <a:pt x="23" y="331"/>
                      <a:pt x="23" y="340"/>
                    </a:cubicBezTo>
                    <a:cubicBezTo>
                      <a:pt x="23" y="359"/>
                      <a:pt x="24" y="377"/>
                      <a:pt x="26" y="396"/>
                    </a:cubicBezTo>
                    <a:cubicBezTo>
                      <a:pt x="27" y="397"/>
                      <a:pt x="27" y="397"/>
                      <a:pt x="27" y="397"/>
                    </a:cubicBezTo>
                    <a:cubicBezTo>
                      <a:pt x="26" y="396"/>
                      <a:pt x="26" y="396"/>
                      <a:pt x="26" y="396"/>
                    </a:cubicBezTo>
                    <a:cubicBezTo>
                      <a:pt x="24" y="394"/>
                      <a:pt x="22" y="391"/>
                      <a:pt x="20" y="389"/>
                    </a:cubicBezTo>
                    <a:cubicBezTo>
                      <a:pt x="19" y="388"/>
                      <a:pt x="18" y="387"/>
                      <a:pt x="16" y="386"/>
                    </a:cubicBezTo>
                    <a:cubicBezTo>
                      <a:pt x="15" y="385"/>
                      <a:pt x="14" y="384"/>
                      <a:pt x="12" y="384"/>
                    </a:cubicBezTo>
                    <a:cubicBezTo>
                      <a:pt x="12" y="383"/>
                      <a:pt x="11" y="383"/>
                      <a:pt x="10" y="382"/>
                    </a:cubicBezTo>
                    <a:cubicBezTo>
                      <a:pt x="10" y="382"/>
                      <a:pt x="9" y="381"/>
                      <a:pt x="9" y="380"/>
                    </a:cubicBezTo>
                    <a:cubicBezTo>
                      <a:pt x="8" y="379"/>
                      <a:pt x="8" y="377"/>
                      <a:pt x="8" y="376"/>
                    </a:cubicBezTo>
                    <a:cubicBezTo>
                      <a:pt x="7" y="373"/>
                      <a:pt x="7" y="369"/>
                      <a:pt x="6" y="366"/>
                    </a:cubicBezTo>
                    <a:cubicBezTo>
                      <a:pt x="7" y="366"/>
                      <a:pt x="7" y="366"/>
                      <a:pt x="7" y="366"/>
                    </a:cubicBezTo>
                    <a:cubicBezTo>
                      <a:pt x="5" y="372"/>
                      <a:pt x="5" y="372"/>
                      <a:pt x="5" y="372"/>
                    </a:cubicBezTo>
                    <a:cubicBezTo>
                      <a:pt x="4" y="374"/>
                      <a:pt x="3" y="376"/>
                      <a:pt x="3" y="378"/>
                    </a:cubicBezTo>
                    <a:cubicBezTo>
                      <a:pt x="2" y="380"/>
                      <a:pt x="2" y="382"/>
                      <a:pt x="2" y="384"/>
                    </a:cubicBezTo>
                    <a:cubicBezTo>
                      <a:pt x="1" y="386"/>
                      <a:pt x="1" y="389"/>
                      <a:pt x="1" y="391"/>
                    </a:cubicBezTo>
                    <a:cubicBezTo>
                      <a:pt x="0" y="393"/>
                      <a:pt x="0" y="395"/>
                      <a:pt x="0" y="397"/>
                    </a:cubicBezTo>
                    <a:cubicBezTo>
                      <a:pt x="0" y="399"/>
                      <a:pt x="0" y="401"/>
                      <a:pt x="0" y="403"/>
                    </a:cubicBezTo>
                    <a:cubicBezTo>
                      <a:pt x="0" y="405"/>
                      <a:pt x="0" y="407"/>
                      <a:pt x="0" y="410"/>
                    </a:cubicBezTo>
                    <a:cubicBezTo>
                      <a:pt x="1" y="412"/>
                      <a:pt x="1" y="414"/>
                      <a:pt x="1" y="416"/>
                    </a:cubicBezTo>
                    <a:cubicBezTo>
                      <a:pt x="2" y="420"/>
                      <a:pt x="2" y="424"/>
                      <a:pt x="3" y="428"/>
                    </a:cubicBezTo>
                    <a:cubicBezTo>
                      <a:pt x="4" y="432"/>
                      <a:pt x="5" y="437"/>
                      <a:pt x="6" y="441"/>
                    </a:cubicBezTo>
                    <a:cubicBezTo>
                      <a:pt x="7" y="445"/>
                      <a:pt x="7" y="449"/>
                      <a:pt x="8" y="453"/>
                    </a:cubicBezTo>
                    <a:cubicBezTo>
                      <a:pt x="8" y="455"/>
                      <a:pt x="8" y="457"/>
                      <a:pt x="8" y="459"/>
                    </a:cubicBezTo>
                    <a:cubicBezTo>
                      <a:pt x="8" y="462"/>
                      <a:pt x="8" y="464"/>
                      <a:pt x="8" y="4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5F7797"/>
                  </a:solidFill>
                  <a:cs typeface="+mn-ea"/>
                  <a:sym typeface="+mn-lt"/>
                </a:endParaRPr>
              </a:p>
            </p:txBody>
          </p:sp>
          <p:sp>
            <p:nvSpPr>
              <p:cNvPr id="52" name="Freeform 273"/>
              <p:cNvSpPr>
                <a:spLocks noEditPoints="1"/>
              </p:cNvSpPr>
              <p:nvPr/>
            </p:nvSpPr>
            <p:spPr bwMode="auto">
              <a:xfrm>
                <a:off x="2025651" y="5618163"/>
                <a:ext cx="473075" cy="1504950"/>
              </a:xfrm>
              <a:custGeom>
                <a:avLst/>
                <a:gdLst>
                  <a:gd name="T0" fmla="*/ 4 w 146"/>
                  <a:gd name="T1" fmla="*/ 416 h 464"/>
                  <a:gd name="T2" fmla="*/ 1 w 146"/>
                  <a:gd name="T3" fmla="*/ 380 h 464"/>
                  <a:gd name="T4" fmla="*/ 21 w 146"/>
                  <a:gd name="T5" fmla="*/ 368 h 464"/>
                  <a:gd name="T6" fmla="*/ 20 w 146"/>
                  <a:gd name="T7" fmla="*/ 315 h 464"/>
                  <a:gd name="T8" fmla="*/ 30 w 146"/>
                  <a:gd name="T9" fmla="*/ 263 h 464"/>
                  <a:gd name="T10" fmla="*/ 52 w 146"/>
                  <a:gd name="T11" fmla="*/ 172 h 464"/>
                  <a:gd name="T12" fmla="*/ 56 w 146"/>
                  <a:gd name="T13" fmla="*/ 120 h 464"/>
                  <a:gd name="T14" fmla="*/ 42 w 146"/>
                  <a:gd name="T15" fmla="*/ 101 h 464"/>
                  <a:gd name="T16" fmla="*/ 34 w 146"/>
                  <a:gd name="T17" fmla="*/ 99 h 464"/>
                  <a:gd name="T18" fmla="*/ 29 w 146"/>
                  <a:gd name="T19" fmla="*/ 82 h 464"/>
                  <a:gd name="T20" fmla="*/ 28 w 146"/>
                  <a:gd name="T21" fmla="*/ 56 h 464"/>
                  <a:gd name="T22" fmla="*/ 41 w 146"/>
                  <a:gd name="T23" fmla="*/ 44 h 464"/>
                  <a:gd name="T24" fmla="*/ 62 w 146"/>
                  <a:gd name="T25" fmla="*/ 17 h 464"/>
                  <a:gd name="T26" fmla="*/ 68 w 146"/>
                  <a:gd name="T27" fmla="*/ 0 h 464"/>
                  <a:gd name="T28" fmla="*/ 131 w 146"/>
                  <a:gd name="T29" fmla="*/ 22 h 464"/>
                  <a:gd name="T30" fmla="*/ 139 w 146"/>
                  <a:gd name="T31" fmla="*/ 92 h 464"/>
                  <a:gd name="T32" fmla="*/ 139 w 146"/>
                  <a:gd name="T33" fmla="*/ 148 h 464"/>
                  <a:gd name="T34" fmla="*/ 129 w 146"/>
                  <a:gd name="T35" fmla="*/ 206 h 464"/>
                  <a:gd name="T36" fmla="*/ 107 w 146"/>
                  <a:gd name="T37" fmla="*/ 292 h 464"/>
                  <a:gd name="T38" fmla="*/ 100 w 146"/>
                  <a:gd name="T39" fmla="*/ 343 h 464"/>
                  <a:gd name="T40" fmla="*/ 105 w 146"/>
                  <a:gd name="T41" fmla="*/ 379 h 464"/>
                  <a:gd name="T42" fmla="*/ 129 w 146"/>
                  <a:gd name="T43" fmla="*/ 382 h 464"/>
                  <a:gd name="T44" fmla="*/ 132 w 146"/>
                  <a:gd name="T45" fmla="*/ 413 h 464"/>
                  <a:gd name="T46" fmla="*/ 146 w 146"/>
                  <a:gd name="T47" fmla="*/ 463 h 464"/>
                  <a:gd name="T48" fmla="*/ 121 w 146"/>
                  <a:gd name="T49" fmla="*/ 464 h 464"/>
                  <a:gd name="T50" fmla="*/ 47 w 146"/>
                  <a:gd name="T51" fmla="*/ 459 h 464"/>
                  <a:gd name="T52" fmla="*/ 14 w 146"/>
                  <a:gd name="T53" fmla="*/ 463 h 464"/>
                  <a:gd name="T54" fmla="*/ 55 w 146"/>
                  <a:gd name="T55" fmla="*/ 459 h 464"/>
                  <a:gd name="T56" fmla="*/ 129 w 146"/>
                  <a:gd name="T57" fmla="*/ 463 h 464"/>
                  <a:gd name="T58" fmla="*/ 138 w 146"/>
                  <a:gd name="T59" fmla="*/ 444 h 464"/>
                  <a:gd name="T60" fmla="*/ 128 w 146"/>
                  <a:gd name="T61" fmla="*/ 393 h 464"/>
                  <a:gd name="T62" fmla="*/ 107 w 146"/>
                  <a:gd name="T63" fmla="*/ 382 h 464"/>
                  <a:gd name="T64" fmla="*/ 101 w 146"/>
                  <a:gd name="T65" fmla="*/ 365 h 464"/>
                  <a:gd name="T66" fmla="*/ 100 w 146"/>
                  <a:gd name="T67" fmla="*/ 321 h 464"/>
                  <a:gd name="T68" fmla="*/ 120 w 146"/>
                  <a:gd name="T69" fmla="*/ 234 h 464"/>
                  <a:gd name="T70" fmla="*/ 135 w 146"/>
                  <a:gd name="T71" fmla="*/ 170 h 464"/>
                  <a:gd name="T72" fmla="*/ 138 w 146"/>
                  <a:gd name="T73" fmla="*/ 92 h 464"/>
                  <a:gd name="T74" fmla="*/ 129 w 146"/>
                  <a:gd name="T75" fmla="*/ 23 h 464"/>
                  <a:gd name="T76" fmla="*/ 69 w 146"/>
                  <a:gd name="T77" fmla="*/ 1 h 464"/>
                  <a:gd name="T78" fmla="*/ 60 w 146"/>
                  <a:gd name="T79" fmla="*/ 26 h 464"/>
                  <a:gd name="T80" fmla="*/ 28 w 146"/>
                  <a:gd name="T81" fmla="*/ 54 h 464"/>
                  <a:gd name="T82" fmla="*/ 31 w 146"/>
                  <a:gd name="T83" fmla="*/ 65 h 464"/>
                  <a:gd name="T84" fmla="*/ 32 w 146"/>
                  <a:gd name="T85" fmla="*/ 94 h 464"/>
                  <a:gd name="T86" fmla="*/ 39 w 146"/>
                  <a:gd name="T87" fmla="*/ 100 h 464"/>
                  <a:gd name="T88" fmla="*/ 55 w 146"/>
                  <a:gd name="T89" fmla="*/ 99 h 464"/>
                  <a:gd name="T90" fmla="*/ 56 w 146"/>
                  <a:gd name="T91" fmla="*/ 151 h 464"/>
                  <a:gd name="T92" fmla="*/ 36 w 146"/>
                  <a:gd name="T93" fmla="*/ 243 h 464"/>
                  <a:gd name="T94" fmla="*/ 28 w 146"/>
                  <a:gd name="T95" fmla="*/ 276 h 464"/>
                  <a:gd name="T96" fmla="*/ 20 w 146"/>
                  <a:gd name="T97" fmla="*/ 342 h 464"/>
                  <a:gd name="T98" fmla="*/ 4 w 146"/>
                  <a:gd name="T99" fmla="*/ 369 h 464"/>
                  <a:gd name="T100" fmla="*/ 1 w 146"/>
                  <a:gd name="T101" fmla="*/ 392 h 464"/>
                  <a:gd name="T102" fmla="*/ 12 w 146"/>
                  <a:gd name="T103" fmla="*/ 451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6" h="464">
                    <a:moveTo>
                      <a:pt x="14" y="463"/>
                    </a:moveTo>
                    <a:cubicBezTo>
                      <a:pt x="13" y="457"/>
                      <a:pt x="13" y="457"/>
                      <a:pt x="13" y="457"/>
                    </a:cubicBezTo>
                    <a:cubicBezTo>
                      <a:pt x="12" y="451"/>
                      <a:pt x="12" y="451"/>
                      <a:pt x="12" y="451"/>
                    </a:cubicBezTo>
                    <a:cubicBezTo>
                      <a:pt x="11" y="447"/>
                      <a:pt x="10" y="443"/>
                      <a:pt x="9" y="440"/>
                    </a:cubicBezTo>
                    <a:cubicBezTo>
                      <a:pt x="8" y="432"/>
                      <a:pt x="5" y="424"/>
                      <a:pt x="4" y="416"/>
                    </a:cubicBezTo>
                    <a:cubicBezTo>
                      <a:pt x="3" y="412"/>
                      <a:pt x="2" y="408"/>
                      <a:pt x="2" y="404"/>
                    </a:cubicBezTo>
                    <a:cubicBezTo>
                      <a:pt x="1" y="398"/>
                      <a:pt x="1" y="398"/>
                      <a:pt x="1" y="398"/>
                    </a:cubicBezTo>
                    <a:cubicBezTo>
                      <a:pt x="0" y="392"/>
                      <a:pt x="0" y="392"/>
                      <a:pt x="0" y="392"/>
                    </a:cubicBezTo>
                    <a:cubicBezTo>
                      <a:pt x="0" y="386"/>
                      <a:pt x="0" y="386"/>
                      <a:pt x="0" y="386"/>
                    </a:cubicBezTo>
                    <a:cubicBezTo>
                      <a:pt x="1" y="380"/>
                      <a:pt x="1" y="380"/>
                      <a:pt x="1" y="380"/>
                    </a:cubicBezTo>
                    <a:cubicBezTo>
                      <a:pt x="2" y="374"/>
                      <a:pt x="2" y="374"/>
                      <a:pt x="2" y="374"/>
                    </a:cubicBezTo>
                    <a:cubicBezTo>
                      <a:pt x="4" y="369"/>
                      <a:pt x="4" y="369"/>
                      <a:pt x="4" y="369"/>
                    </a:cubicBezTo>
                    <a:cubicBezTo>
                      <a:pt x="4" y="368"/>
                      <a:pt x="4" y="368"/>
                      <a:pt x="4" y="368"/>
                    </a:cubicBezTo>
                    <a:cubicBezTo>
                      <a:pt x="4" y="368"/>
                      <a:pt x="4" y="368"/>
                      <a:pt x="4" y="368"/>
                    </a:cubicBezTo>
                    <a:cubicBezTo>
                      <a:pt x="21" y="368"/>
                      <a:pt x="21" y="368"/>
                      <a:pt x="21" y="368"/>
                    </a:cubicBezTo>
                    <a:cubicBezTo>
                      <a:pt x="20" y="369"/>
                      <a:pt x="20" y="369"/>
                      <a:pt x="20" y="369"/>
                    </a:cubicBezTo>
                    <a:cubicBezTo>
                      <a:pt x="19" y="355"/>
                      <a:pt x="19" y="355"/>
                      <a:pt x="19" y="355"/>
                    </a:cubicBezTo>
                    <a:cubicBezTo>
                      <a:pt x="19" y="342"/>
                      <a:pt x="19" y="342"/>
                      <a:pt x="19" y="342"/>
                    </a:cubicBezTo>
                    <a:cubicBezTo>
                      <a:pt x="19" y="329"/>
                      <a:pt x="19" y="329"/>
                      <a:pt x="19" y="329"/>
                    </a:cubicBezTo>
                    <a:cubicBezTo>
                      <a:pt x="20" y="324"/>
                      <a:pt x="20" y="320"/>
                      <a:pt x="20" y="315"/>
                    </a:cubicBezTo>
                    <a:cubicBezTo>
                      <a:pt x="21" y="311"/>
                      <a:pt x="21" y="307"/>
                      <a:pt x="22" y="302"/>
                    </a:cubicBezTo>
                    <a:cubicBezTo>
                      <a:pt x="24" y="289"/>
                      <a:pt x="24" y="289"/>
                      <a:pt x="24" y="289"/>
                    </a:cubicBezTo>
                    <a:cubicBezTo>
                      <a:pt x="27" y="276"/>
                      <a:pt x="27" y="276"/>
                      <a:pt x="27" y="276"/>
                    </a:cubicBezTo>
                    <a:cubicBezTo>
                      <a:pt x="30" y="263"/>
                      <a:pt x="30" y="263"/>
                      <a:pt x="30" y="263"/>
                    </a:cubicBezTo>
                    <a:cubicBezTo>
                      <a:pt x="30" y="263"/>
                      <a:pt x="30" y="263"/>
                      <a:pt x="30" y="263"/>
                    </a:cubicBezTo>
                    <a:cubicBezTo>
                      <a:pt x="32" y="253"/>
                      <a:pt x="32" y="253"/>
                      <a:pt x="32" y="253"/>
                    </a:cubicBezTo>
                    <a:cubicBezTo>
                      <a:pt x="35" y="243"/>
                      <a:pt x="35" y="243"/>
                      <a:pt x="35" y="243"/>
                    </a:cubicBezTo>
                    <a:cubicBezTo>
                      <a:pt x="36" y="236"/>
                      <a:pt x="38" y="229"/>
                      <a:pt x="39" y="223"/>
                    </a:cubicBezTo>
                    <a:cubicBezTo>
                      <a:pt x="43" y="209"/>
                      <a:pt x="46" y="196"/>
                      <a:pt x="49" y="182"/>
                    </a:cubicBezTo>
                    <a:cubicBezTo>
                      <a:pt x="52" y="172"/>
                      <a:pt x="52" y="172"/>
                      <a:pt x="52" y="172"/>
                    </a:cubicBezTo>
                    <a:cubicBezTo>
                      <a:pt x="53" y="161"/>
                      <a:pt x="53" y="161"/>
                      <a:pt x="53" y="161"/>
                    </a:cubicBezTo>
                    <a:cubicBezTo>
                      <a:pt x="55" y="151"/>
                      <a:pt x="55" y="151"/>
                      <a:pt x="55" y="151"/>
                    </a:cubicBezTo>
                    <a:cubicBezTo>
                      <a:pt x="56" y="141"/>
                      <a:pt x="56" y="141"/>
                      <a:pt x="56" y="141"/>
                    </a:cubicBezTo>
                    <a:cubicBezTo>
                      <a:pt x="56" y="130"/>
                      <a:pt x="56" y="130"/>
                      <a:pt x="56" y="130"/>
                    </a:cubicBezTo>
                    <a:cubicBezTo>
                      <a:pt x="56" y="120"/>
                      <a:pt x="56" y="120"/>
                      <a:pt x="56" y="120"/>
                    </a:cubicBezTo>
                    <a:cubicBezTo>
                      <a:pt x="55" y="109"/>
                      <a:pt x="55" y="109"/>
                      <a:pt x="55" y="109"/>
                    </a:cubicBezTo>
                    <a:cubicBezTo>
                      <a:pt x="54" y="99"/>
                      <a:pt x="54" y="99"/>
                      <a:pt x="54" y="99"/>
                    </a:cubicBezTo>
                    <a:cubicBezTo>
                      <a:pt x="55" y="100"/>
                      <a:pt x="55" y="100"/>
                      <a:pt x="55" y="100"/>
                    </a:cubicBezTo>
                    <a:cubicBezTo>
                      <a:pt x="51" y="100"/>
                      <a:pt x="48" y="101"/>
                      <a:pt x="44" y="101"/>
                    </a:cubicBezTo>
                    <a:cubicBezTo>
                      <a:pt x="43" y="101"/>
                      <a:pt x="43" y="101"/>
                      <a:pt x="42" y="101"/>
                    </a:cubicBezTo>
                    <a:cubicBezTo>
                      <a:pt x="41" y="101"/>
                      <a:pt x="40" y="101"/>
                      <a:pt x="39" y="101"/>
                    </a:cubicBezTo>
                    <a:cubicBezTo>
                      <a:pt x="38" y="101"/>
                      <a:pt x="37" y="101"/>
                      <a:pt x="36" y="100"/>
                    </a:cubicBezTo>
                    <a:cubicBezTo>
                      <a:pt x="34" y="99"/>
                      <a:pt x="34" y="99"/>
                      <a:pt x="34" y="99"/>
                    </a:cubicBezTo>
                    <a:cubicBezTo>
                      <a:pt x="34" y="99"/>
                      <a:pt x="34" y="99"/>
                      <a:pt x="34" y="99"/>
                    </a:cubicBezTo>
                    <a:cubicBezTo>
                      <a:pt x="34" y="99"/>
                      <a:pt x="34" y="99"/>
                      <a:pt x="34" y="99"/>
                    </a:cubicBezTo>
                    <a:cubicBezTo>
                      <a:pt x="33" y="99"/>
                      <a:pt x="32" y="98"/>
                      <a:pt x="32" y="97"/>
                    </a:cubicBezTo>
                    <a:cubicBezTo>
                      <a:pt x="31" y="96"/>
                      <a:pt x="31" y="95"/>
                      <a:pt x="30" y="94"/>
                    </a:cubicBezTo>
                    <a:cubicBezTo>
                      <a:pt x="30" y="93"/>
                      <a:pt x="30" y="92"/>
                      <a:pt x="30" y="91"/>
                    </a:cubicBezTo>
                    <a:cubicBezTo>
                      <a:pt x="29" y="90"/>
                      <a:pt x="29" y="89"/>
                      <a:pt x="29" y="88"/>
                    </a:cubicBezTo>
                    <a:cubicBezTo>
                      <a:pt x="29" y="86"/>
                      <a:pt x="29" y="84"/>
                      <a:pt x="29" y="82"/>
                    </a:cubicBezTo>
                    <a:cubicBezTo>
                      <a:pt x="29" y="80"/>
                      <a:pt x="29" y="78"/>
                      <a:pt x="29" y="76"/>
                    </a:cubicBezTo>
                    <a:cubicBezTo>
                      <a:pt x="29" y="73"/>
                      <a:pt x="29" y="69"/>
                      <a:pt x="29" y="65"/>
                    </a:cubicBezTo>
                    <a:cubicBezTo>
                      <a:pt x="29" y="62"/>
                      <a:pt x="29" y="62"/>
                      <a:pt x="29" y="62"/>
                    </a:cubicBezTo>
                    <a:cubicBezTo>
                      <a:pt x="29" y="59"/>
                      <a:pt x="29" y="59"/>
                      <a:pt x="29" y="59"/>
                    </a:cubicBezTo>
                    <a:cubicBezTo>
                      <a:pt x="28" y="56"/>
                      <a:pt x="28" y="56"/>
                      <a:pt x="28" y="56"/>
                    </a:cubicBezTo>
                    <a:cubicBezTo>
                      <a:pt x="27" y="54"/>
                      <a:pt x="27" y="54"/>
                      <a:pt x="27" y="54"/>
                    </a:cubicBezTo>
                    <a:cubicBezTo>
                      <a:pt x="27" y="53"/>
                      <a:pt x="27" y="53"/>
                      <a:pt x="27" y="53"/>
                    </a:cubicBezTo>
                    <a:cubicBezTo>
                      <a:pt x="27" y="53"/>
                      <a:pt x="27" y="53"/>
                      <a:pt x="27" y="53"/>
                    </a:cubicBezTo>
                    <a:cubicBezTo>
                      <a:pt x="34" y="48"/>
                      <a:pt x="34" y="48"/>
                      <a:pt x="34" y="48"/>
                    </a:cubicBezTo>
                    <a:cubicBezTo>
                      <a:pt x="41" y="44"/>
                      <a:pt x="41" y="44"/>
                      <a:pt x="41" y="44"/>
                    </a:cubicBezTo>
                    <a:cubicBezTo>
                      <a:pt x="48" y="38"/>
                      <a:pt x="48" y="38"/>
                      <a:pt x="48" y="38"/>
                    </a:cubicBezTo>
                    <a:cubicBezTo>
                      <a:pt x="53" y="32"/>
                      <a:pt x="53" y="32"/>
                      <a:pt x="53" y="32"/>
                    </a:cubicBezTo>
                    <a:cubicBezTo>
                      <a:pt x="55" y="29"/>
                      <a:pt x="57" y="27"/>
                      <a:pt x="58" y="25"/>
                    </a:cubicBezTo>
                    <a:cubicBezTo>
                      <a:pt x="60" y="21"/>
                      <a:pt x="60" y="21"/>
                      <a:pt x="60" y="21"/>
                    </a:cubicBezTo>
                    <a:cubicBezTo>
                      <a:pt x="61" y="20"/>
                      <a:pt x="62" y="19"/>
                      <a:pt x="62" y="17"/>
                    </a:cubicBezTo>
                    <a:cubicBezTo>
                      <a:pt x="64" y="13"/>
                      <a:pt x="64" y="13"/>
                      <a:pt x="64" y="13"/>
                    </a:cubicBezTo>
                    <a:cubicBezTo>
                      <a:pt x="64" y="12"/>
                      <a:pt x="65" y="10"/>
                      <a:pt x="65" y="9"/>
                    </a:cubicBezTo>
                    <a:cubicBezTo>
                      <a:pt x="67" y="1"/>
                      <a:pt x="67" y="1"/>
                      <a:pt x="67" y="1"/>
                    </a:cubicBezTo>
                    <a:cubicBezTo>
                      <a:pt x="67" y="0"/>
                      <a:pt x="67" y="0"/>
                      <a:pt x="67" y="0"/>
                    </a:cubicBezTo>
                    <a:cubicBezTo>
                      <a:pt x="68" y="0"/>
                      <a:pt x="68" y="0"/>
                      <a:pt x="68" y="0"/>
                    </a:cubicBezTo>
                    <a:cubicBezTo>
                      <a:pt x="122" y="0"/>
                      <a:pt x="122" y="0"/>
                      <a:pt x="122" y="0"/>
                    </a:cubicBezTo>
                    <a:cubicBezTo>
                      <a:pt x="122" y="0"/>
                      <a:pt x="122" y="0"/>
                      <a:pt x="122" y="0"/>
                    </a:cubicBezTo>
                    <a:cubicBezTo>
                      <a:pt x="123" y="0"/>
                      <a:pt x="123" y="0"/>
                      <a:pt x="123" y="0"/>
                    </a:cubicBezTo>
                    <a:cubicBezTo>
                      <a:pt x="127" y="11"/>
                      <a:pt x="127" y="11"/>
                      <a:pt x="127" y="11"/>
                    </a:cubicBezTo>
                    <a:cubicBezTo>
                      <a:pt x="131" y="22"/>
                      <a:pt x="131" y="22"/>
                      <a:pt x="131" y="22"/>
                    </a:cubicBezTo>
                    <a:cubicBezTo>
                      <a:pt x="133" y="34"/>
                      <a:pt x="133" y="34"/>
                      <a:pt x="133" y="34"/>
                    </a:cubicBezTo>
                    <a:cubicBezTo>
                      <a:pt x="135" y="45"/>
                      <a:pt x="135" y="45"/>
                      <a:pt x="135" y="45"/>
                    </a:cubicBezTo>
                    <a:cubicBezTo>
                      <a:pt x="136" y="57"/>
                      <a:pt x="136" y="57"/>
                      <a:pt x="136" y="57"/>
                    </a:cubicBezTo>
                    <a:cubicBezTo>
                      <a:pt x="137" y="69"/>
                      <a:pt x="137" y="69"/>
                      <a:pt x="137" y="69"/>
                    </a:cubicBezTo>
                    <a:cubicBezTo>
                      <a:pt x="138" y="76"/>
                      <a:pt x="139" y="84"/>
                      <a:pt x="139" y="92"/>
                    </a:cubicBezTo>
                    <a:cubicBezTo>
                      <a:pt x="139" y="92"/>
                      <a:pt x="139" y="92"/>
                      <a:pt x="139" y="92"/>
                    </a:cubicBezTo>
                    <a:cubicBezTo>
                      <a:pt x="139" y="92"/>
                      <a:pt x="139" y="92"/>
                      <a:pt x="139" y="92"/>
                    </a:cubicBezTo>
                    <a:cubicBezTo>
                      <a:pt x="139" y="148"/>
                      <a:pt x="139" y="148"/>
                      <a:pt x="139" y="148"/>
                    </a:cubicBezTo>
                    <a:cubicBezTo>
                      <a:pt x="139" y="148"/>
                      <a:pt x="139" y="148"/>
                      <a:pt x="139" y="148"/>
                    </a:cubicBezTo>
                    <a:cubicBezTo>
                      <a:pt x="139" y="148"/>
                      <a:pt x="139" y="148"/>
                      <a:pt x="139" y="148"/>
                    </a:cubicBezTo>
                    <a:cubicBezTo>
                      <a:pt x="137" y="163"/>
                      <a:pt x="137" y="163"/>
                      <a:pt x="137" y="163"/>
                    </a:cubicBezTo>
                    <a:cubicBezTo>
                      <a:pt x="136" y="170"/>
                      <a:pt x="136" y="170"/>
                      <a:pt x="136" y="170"/>
                    </a:cubicBezTo>
                    <a:cubicBezTo>
                      <a:pt x="135" y="177"/>
                      <a:pt x="135" y="177"/>
                      <a:pt x="135" y="177"/>
                    </a:cubicBezTo>
                    <a:cubicBezTo>
                      <a:pt x="132" y="192"/>
                      <a:pt x="132" y="192"/>
                      <a:pt x="132" y="192"/>
                    </a:cubicBezTo>
                    <a:cubicBezTo>
                      <a:pt x="129" y="206"/>
                      <a:pt x="129" y="206"/>
                      <a:pt x="129" y="206"/>
                    </a:cubicBezTo>
                    <a:cubicBezTo>
                      <a:pt x="128" y="211"/>
                      <a:pt x="126" y="216"/>
                      <a:pt x="125" y="220"/>
                    </a:cubicBezTo>
                    <a:cubicBezTo>
                      <a:pt x="121" y="235"/>
                      <a:pt x="121" y="235"/>
                      <a:pt x="121" y="235"/>
                    </a:cubicBezTo>
                    <a:cubicBezTo>
                      <a:pt x="119" y="244"/>
                      <a:pt x="116" y="254"/>
                      <a:pt x="114" y="263"/>
                    </a:cubicBezTo>
                    <a:cubicBezTo>
                      <a:pt x="113" y="268"/>
                      <a:pt x="111" y="273"/>
                      <a:pt x="110" y="277"/>
                    </a:cubicBezTo>
                    <a:cubicBezTo>
                      <a:pt x="107" y="292"/>
                      <a:pt x="107" y="292"/>
                      <a:pt x="107" y="292"/>
                    </a:cubicBezTo>
                    <a:cubicBezTo>
                      <a:pt x="106" y="297"/>
                      <a:pt x="105" y="301"/>
                      <a:pt x="104" y="306"/>
                    </a:cubicBezTo>
                    <a:cubicBezTo>
                      <a:pt x="103" y="311"/>
                      <a:pt x="102" y="316"/>
                      <a:pt x="101" y="321"/>
                    </a:cubicBezTo>
                    <a:cubicBezTo>
                      <a:pt x="101" y="323"/>
                      <a:pt x="101" y="326"/>
                      <a:pt x="101" y="328"/>
                    </a:cubicBezTo>
                    <a:cubicBezTo>
                      <a:pt x="100" y="331"/>
                      <a:pt x="100" y="333"/>
                      <a:pt x="100" y="335"/>
                    </a:cubicBezTo>
                    <a:cubicBezTo>
                      <a:pt x="100" y="338"/>
                      <a:pt x="100" y="340"/>
                      <a:pt x="100" y="343"/>
                    </a:cubicBezTo>
                    <a:cubicBezTo>
                      <a:pt x="100" y="345"/>
                      <a:pt x="100" y="348"/>
                      <a:pt x="100" y="350"/>
                    </a:cubicBezTo>
                    <a:cubicBezTo>
                      <a:pt x="100" y="355"/>
                      <a:pt x="101" y="360"/>
                      <a:pt x="102" y="365"/>
                    </a:cubicBezTo>
                    <a:cubicBezTo>
                      <a:pt x="102" y="367"/>
                      <a:pt x="103" y="369"/>
                      <a:pt x="103" y="372"/>
                    </a:cubicBezTo>
                    <a:cubicBezTo>
                      <a:pt x="105" y="379"/>
                      <a:pt x="105" y="379"/>
                      <a:pt x="105" y="379"/>
                    </a:cubicBezTo>
                    <a:cubicBezTo>
                      <a:pt x="105" y="379"/>
                      <a:pt x="105" y="379"/>
                      <a:pt x="105" y="379"/>
                    </a:cubicBezTo>
                    <a:cubicBezTo>
                      <a:pt x="106" y="379"/>
                      <a:pt x="106" y="380"/>
                      <a:pt x="106" y="380"/>
                    </a:cubicBezTo>
                    <a:cubicBezTo>
                      <a:pt x="106" y="380"/>
                      <a:pt x="107" y="380"/>
                      <a:pt x="107" y="381"/>
                    </a:cubicBezTo>
                    <a:cubicBezTo>
                      <a:pt x="108" y="381"/>
                      <a:pt x="109" y="381"/>
                      <a:pt x="110" y="381"/>
                    </a:cubicBezTo>
                    <a:cubicBezTo>
                      <a:pt x="112" y="382"/>
                      <a:pt x="114" y="382"/>
                      <a:pt x="116" y="382"/>
                    </a:cubicBezTo>
                    <a:cubicBezTo>
                      <a:pt x="120" y="382"/>
                      <a:pt x="124" y="382"/>
                      <a:pt x="129" y="382"/>
                    </a:cubicBezTo>
                    <a:cubicBezTo>
                      <a:pt x="129" y="382"/>
                      <a:pt x="129" y="382"/>
                      <a:pt x="129" y="382"/>
                    </a:cubicBezTo>
                    <a:cubicBezTo>
                      <a:pt x="129" y="383"/>
                      <a:pt x="129" y="383"/>
                      <a:pt x="129" y="383"/>
                    </a:cubicBezTo>
                    <a:cubicBezTo>
                      <a:pt x="129" y="393"/>
                      <a:pt x="129" y="393"/>
                      <a:pt x="129" y="393"/>
                    </a:cubicBezTo>
                    <a:cubicBezTo>
                      <a:pt x="130" y="403"/>
                      <a:pt x="130" y="403"/>
                      <a:pt x="130" y="403"/>
                    </a:cubicBezTo>
                    <a:cubicBezTo>
                      <a:pt x="132" y="413"/>
                      <a:pt x="132" y="413"/>
                      <a:pt x="132" y="413"/>
                    </a:cubicBezTo>
                    <a:cubicBezTo>
                      <a:pt x="134" y="424"/>
                      <a:pt x="134" y="424"/>
                      <a:pt x="134" y="424"/>
                    </a:cubicBezTo>
                    <a:cubicBezTo>
                      <a:pt x="136" y="434"/>
                      <a:pt x="136" y="434"/>
                      <a:pt x="136" y="434"/>
                    </a:cubicBezTo>
                    <a:cubicBezTo>
                      <a:pt x="137" y="437"/>
                      <a:pt x="138" y="440"/>
                      <a:pt x="139" y="444"/>
                    </a:cubicBezTo>
                    <a:cubicBezTo>
                      <a:pt x="142" y="453"/>
                      <a:pt x="142" y="453"/>
                      <a:pt x="142" y="453"/>
                    </a:cubicBezTo>
                    <a:cubicBezTo>
                      <a:pt x="146" y="463"/>
                      <a:pt x="146" y="463"/>
                      <a:pt x="146" y="463"/>
                    </a:cubicBezTo>
                    <a:cubicBezTo>
                      <a:pt x="146" y="464"/>
                      <a:pt x="146" y="464"/>
                      <a:pt x="146" y="464"/>
                    </a:cubicBezTo>
                    <a:cubicBezTo>
                      <a:pt x="145" y="464"/>
                      <a:pt x="145" y="464"/>
                      <a:pt x="145" y="464"/>
                    </a:cubicBezTo>
                    <a:cubicBezTo>
                      <a:pt x="137" y="464"/>
                      <a:pt x="137" y="464"/>
                      <a:pt x="137" y="464"/>
                    </a:cubicBezTo>
                    <a:cubicBezTo>
                      <a:pt x="129" y="464"/>
                      <a:pt x="129" y="464"/>
                      <a:pt x="129" y="464"/>
                    </a:cubicBezTo>
                    <a:cubicBezTo>
                      <a:pt x="121" y="464"/>
                      <a:pt x="121" y="464"/>
                      <a:pt x="121" y="464"/>
                    </a:cubicBezTo>
                    <a:cubicBezTo>
                      <a:pt x="112" y="463"/>
                      <a:pt x="112" y="463"/>
                      <a:pt x="112" y="463"/>
                    </a:cubicBezTo>
                    <a:cubicBezTo>
                      <a:pt x="101" y="463"/>
                      <a:pt x="91" y="462"/>
                      <a:pt x="80" y="461"/>
                    </a:cubicBezTo>
                    <a:cubicBezTo>
                      <a:pt x="74" y="460"/>
                      <a:pt x="69" y="460"/>
                      <a:pt x="63" y="460"/>
                    </a:cubicBezTo>
                    <a:cubicBezTo>
                      <a:pt x="55" y="459"/>
                      <a:pt x="55" y="459"/>
                      <a:pt x="55" y="459"/>
                    </a:cubicBezTo>
                    <a:cubicBezTo>
                      <a:pt x="47" y="459"/>
                      <a:pt x="47" y="459"/>
                      <a:pt x="47" y="459"/>
                    </a:cubicBezTo>
                    <a:cubicBezTo>
                      <a:pt x="38" y="460"/>
                      <a:pt x="38" y="460"/>
                      <a:pt x="38" y="460"/>
                    </a:cubicBezTo>
                    <a:cubicBezTo>
                      <a:pt x="30" y="460"/>
                      <a:pt x="30" y="460"/>
                      <a:pt x="30" y="460"/>
                    </a:cubicBezTo>
                    <a:cubicBezTo>
                      <a:pt x="22" y="462"/>
                      <a:pt x="22" y="462"/>
                      <a:pt x="22" y="462"/>
                    </a:cubicBezTo>
                    <a:lnTo>
                      <a:pt x="14" y="463"/>
                    </a:lnTo>
                    <a:close/>
                    <a:moveTo>
                      <a:pt x="14" y="463"/>
                    </a:moveTo>
                    <a:cubicBezTo>
                      <a:pt x="22" y="461"/>
                      <a:pt x="22" y="461"/>
                      <a:pt x="22" y="461"/>
                    </a:cubicBezTo>
                    <a:cubicBezTo>
                      <a:pt x="30" y="460"/>
                      <a:pt x="30" y="460"/>
                      <a:pt x="30" y="460"/>
                    </a:cubicBezTo>
                    <a:cubicBezTo>
                      <a:pt x="38" y="460"/>
                      <a:pt x="38" y="460"/>
                      <a:pt x="38" y="460"/>
                    </a:cubicBezTo>
                    <a:cubicBezTo>
                      <a:pt x="47" y="459"/>
                      <a:pt x="47" y="459"/>
                      <a:pt x="47" y="459"/>
                    </a:cubicBezTo>
                    <a:cubicBezTo>
                      <a:pt x="55" y="459"/>
                      <a:pt x="55" y="459"/>
                      <a:pt x="55" y="459"/>
                    </a:cubicBezTo>
                    <a:cubicBezTo>
                      <a:pt x="63" y="459"/>
                      <a:pt x="63" y="459"/>
                      <a:pt x="63" y="459"/>
                    </a:cubicBezTo>
                    <a:cubicBezTo>
                      <a:pt x="69" y="460"/>
                      <a:pt x="74" y="460"/>
                      <a:pt x="80" y="460"/>
                    </a:cubicBezTo>
                    <a:cubicBezTo>
                      <a:pt x="91" y="461"/>
                      <a:pt x="102" y="462"/>
                      <a:pt x="112" y="463"/>
                    </a:cubicBezTo>
                    <a:cubicBezTo>
                      <a:pt x="121" y="463"/>
                      <a:pt x="121" y="463"/>
                      <a:pt x="121" y="463"/>
                    </a:cubicBezTo>
                    <a:cubicBezTo>
                      <a:pt x="129" y="463"/>
                      <a:pt x="129" y="463"/>
                      <a:pt x="129" y="463"/>
                    </a:cubicBezTo>
                    <a:cubicBezTo>
                      <a:pt x="137" y="463"/>
                      <a:pt x="137" y="463"/>
                      <a:pt x="137" y="463"/>
                    </a:cubicBezTo>
                    <a:cubicBezTo>
                      <a:pt x="145" y="463"/>
                      <a:pt x="145" y="463"/>
                      <a:pt x="145" y="463"/>
                    </a:cubicBezTo>
                    <a:cubicBezTo>
                      <a:pt x="145" y="463"/>
                      <a:pt x="145" y="463"/>
                      <a:pt x="145" y="463"/>
                    </a:cubicBezTo>
                    <a:cubicBezTo>
                      <a:pt x="141" y="454"/>
                      <a:pt x="141" y="454"/>
                      <a:pt x="141" y="454"/>
                    </a:cubicBezTo>
                    <a:cubicBezTo>
                      <a:pt x="138" y="444"/>
                      <a:pt x="138" y="444"/>
                      <a:pt x="138" y="444"/>
                    </a:cubicBezTo>
                    <a:cubicBezTo>
                      <a:pt x="137" y="441"/>
                      <a:pt x="136" y="437"/>
                      <a:pt x="135" y="434"/>
                    </a:cubicBezTo>
                    <a:cubicBezTo>
                      <a:pt x="133" y="424"/>
                      <a:pt x="133" y="424"/>
                      <a:pt x="133" y="424"/>
                    </a:cubicBezTo>
                    <a:cubicBezTo>
                      <a:pt x="131" y="414"/>
                      <a:pt x="131" y="414"/>
                      <a:pt x="131" y="414"/>
                    </a:cubicBezTo>
                    <a:cubicBezTo>
                      <a:pt x="129" y="403"/>
                      <a:pt x="129" y="403"/>
                      <a:pt x="129" y="403"/>
                    </a:cubicBezTo>
                    <a:cubicBezTo>
                      <a:pt x="128" y="393"/>
                      <a:pt x="128" y="393"/>
                      <a:pt x="128" y="393"/>
                    </a:cubicBezTo>
                    <a:cubicBezTo>
                      <a:pt x="128" y="383"/>
                      <a:pt x="128" y="383"/>
                      <a:pt x="128" y="383"/>
                    </a:cubicBezTo>
                    <a:cubicBezTo>
                      <a:pt x="129" y="383"/>
                      <a:pt x="129" y="383"/>
                      <a:pt x="129" y="383"/>
                    </a:cubicBezTo>
                    <a:cubicBezTo>
                      <a:pt x="124" y="383"/>
                      <a:pt x="120" y="383"/>
                      <a:pt x="116" y="383"/>
                    </a:cubicBezTo>
                    <a:cubicBezTo>
                      <a:pt x="114" y="383"/>
                      <a:pt x="112" y="383"/>
                      <a:pt x="110" y="382"/>
                    </a:cubicBezTo>
                    <a:cubicBezTo>
                      <a:pt x="109" y="382"/>
                      <a:pt x="108" y="382"/>
                      <a:pt x="107" y="382"/>
                    </a:cubicBezTo>
                    <a:cubicBezTo>
                      <a:pt x="106" y="381"/>
                      <a:pt x="106" y="381"/>
                      <a:pt x="105" y="381"/>
                    </a:cubicBezTo>
                    <a:cubicBezTo>
                      <a:pt x="105" y="380"/>
                      <a:pt x="105" y="380"/>
                      <a:pt x="104" y="379"/>
                    </a:cubicBezTo>
                    <a:cubicBezTo>
                      <a:pt x="104" y="379"/>
                      <a:pt x="104" y="379"/>
                      <a:pt x="104" y="379"/>
                    </a:cubicBezTo>
                    <a:cubicBezTo>
                      <a:pt x="102" y="372"/>
                      <a:pt x="102" y="372"/>
                      <a:pt x="102" y="372"/>
                    </a:cubicBezTo>
                    <a:cubicBezTo>
                      <a:pt x="102" y="370"/>
                      <a:pt x="101" y="367"/>
                      <a:pt x="101" y="365"/>
                    </a:cubicBezTo>
                    <a:cubicBezTo>
                      <a:pt x="100" y="360"/>
                      <a:pt x="99" y="355"/>
                      <a:pt x="99" y="350"/>
                    </a:cubicBezTo>
                    <a:cubicBezTo>
                      <a:pt x="99" y="348"/>
                      <a:pt x="99" y="345"/>
                      <a:pt x="99" y="343"/>
                    </a:cubicBezTo>
                    <a:cubicBezTo>
                      <a:pt x="99" y="340"/>
                      <a:pt x="99" y="338"/>
                      <a:pt x="99" y="335"/>
                    </a:cubicBezTo>
                    <a:cubicBezTo>
                      <a:pt x="99" y="333"/>
                      <a:pt x="99" y="330"/>
                      <a:pt x="100" y="328"/>
                    </a:cubicBezTo>
                    <a:cubicBezTo>
                      <a:pt x="100" y="325"/>
                      <a:pt x="100" y="323"/>
                      <a:pt x="100" y="321"/>
                    </a:cubicBezTo>
                    <a:cubicBezTo>
                      <a:pt x="101" y="316"/>
                      <a:pt x="102" y="311"/>
                      <a:pt x="103" y="306"/>
                    </a:cubicBezTo>
                    <a:cubicBezTo>
                      <a:pt x="104" y="301"/>
                      <a:pt x="105" y="296"/>
                      <a:pt x="106" y="292"/>
                    </a:cubicBezTo>
                    <a:cubicBezTo>
                      <a:pt x="109" y="277"/>
                      <a:pt x="109" y="277"/>
                      <a:pt x="109" y="277"/>
                    </a:cubicBezTo>
                    <a:cubicBezTo>
                      <a:pt x="110" y="272"/>
                      <a:pt x="111" y="268"/>
                      <a:pt x="113" y="263"/>
                    </a:cubicBezTo>
                    <a:cubicBezTo>
                      <a:pt x="115" y="253"/>
                      <a:pt x="118" y="244"/>
                      <a:pt x="120" y="234"/>
                    </a:cubicBezTo>
                    <a:cubicBezTo>
                      <a:pt x="124" y="220"/>
                      <a:pt x="124" y="220"/>
                      <a:pt x="124" y="220"/>
                    </a:cubicBezTo>
                    <a:cubicBezTo>
                      <a:pt x="125" y="215"/>
                      <a:pt x="126" y="211"/>
                      <a:pt x="127" y="206"/>
                    </a:cubicBezTo>
                    <a:cubicBezTo>
                      <a:pt x="131" y="191"/>
                      <a:pt x="131" y="191"/>
                      <a:pt x="131" y="191"/>
                    </a:cubicBezTo>
                    <a:cubicBezTo>
                      <a:pt x="133" y="177"/>
                      <a:pt x="133" y="177"/>
                      <a:pt x="133" y="177"/>
                    </a:cubicBezTo>
                    <a:cubicBezTo>
                      <a:pt x="135" y="170"/>
                      <a:pt x="135" y="170"/>
                      <a:pt x="135" y="170"/>
                    </a:cubicBezTo>
                    <a:cubicBezTo>
                      <a:pt x="136" y="162"/>
                      <a:pt x="136" y="162"/>
                      <a:pt x="136" y="162"/>
                    </a:cubicBezTo>
                    <a:cubicBezTo>
                      <a:pt x="138" y="148"/>
                      <a:pt x="138" y="148"/>
                      <a:pt x="138" y="148"/>
                    </a:cubicBezTo>
                    <a:cubicBezTo>
                      <a:pt x="138" y="148"/>
                      <a:pt x="138" y="148"/>
                      <a:pt x="138" y="148"/>
                    </a:cubicBezTo>
                    <a:cubicBezTo>
                      <a:pt x="138" y="92"/>
                      <a:pt x="138" y="92"/>
                      <a:pt x="138" y="92"/>
                    </a:cubicBezTo>
                    <a:cubicBezTo>
                      <a:pt x="138" y="92"/>
                      <a:pt x="138" y="92"/>
                      <a:pt x="138" y="92"/>
                    </a:cubicBezTo>
                    <a:cubicBezTo>
                      <a:pt x="137" y="84"/>
                      <a:pt x="136" y="76"/>
                      <a:pt x="136" y="69"/>
                    </a:cubicBezTo>
                    <a:cubicBezTo>
                      <a:pt x="135" y="57"/>
                      <a:pt x="135" y="57"/>
                      <a:pt x="135" y="57"/>
                    </a:cubicBezTo>
                    <a:cubicBezTo>
                      <a:pt x="133" y="46"/>
                      <a:pt x="133" y="46"/>
                      <a:pt x="133" y="46"/>
                    </a:cubicBezTo>
                    <a:cubicBezTo>
                      <a:pt x="131" y="34"/>
                      <a:pt x="131" y="34"/>
                      <a:pt x="131" y="34"/>
                    </a:cubicBezTo>
                    <a:cubicBezTo>
                      <a:pt x="129" y="23"/>
                      <a:pt x="129" y="23"/>
                      <a:pt x="129" y="23"/>
                    </a:cubicBezTo>
                    <a:cubicBezTo>
                      <a:pt x="126" y="12"/>
                      <a:pt x="126" y="12"/>
                      <a:pt x="126" y="12"/>
                    </a:cubicBezTo>
                    <a:cubicBezTo>
                      <a:pt x="121" y="1"/>
                      <a:pt x="121" y="1"/>
                      <a:pt x="121" y="1"/>
                    </a:cubicBezTo>
                    <a:cubicBezTo>
                      <a:pt x="122" y="2"/>
                      <a:pt x="122" y="2"/>
                      <a:pt x="122" y="2"/>
                    </a:cubicBezTo>
                    <a:cubicBezTo>
                      <a:pt x="68" y="2"/>
                      <a:pt x="68" y="2"/>
                      <a:pt x="68" y="2"/>
                    </a:cubicBezTo>
                    <a:cubicBezTo>
                      <a:pt x="69" y="1"/>
                      <a:pt x="69" y="1"/>
                      <a:pt x="69" y="1"/>
                    </a:cubicBezTo>
                    <a:cubicBezTo>
                      <a:pt x="67" y="10"/>
                      <a:pt x="67" y="10"/>
                      <a:pt x="67" y="10"/>
                    </a:cubicBezTo>
                    <a:cubicBezTo>
                      <a:pt x="66" y="11"/>
                      <a:pt x="66" y="12"/>
                      <a:pt x="65" y="14"/>
                    </a:cubicBezTo>
                    <a:cubicBezTo>
                      <a:pt x="64" y="18"/>
                      <a:pt x="64" y="18"/>
                      <a:pt x="64" y="18"/>
                    </a:cubicBezTo>
                    <a:cubicBezTo>
                      <a:pt x="63" y="19"/>
                      <a:pt x="62" y="20"/>
                      <a:pt x="62" y="22"/>
                    </a:cubicBezTo>
                    <a:cubicBezTo>
                      <a:pt x="60" y="26"/>
                      <a:pt x="60" y="26"/>
                      <a:pt x="60" y="26"/>
                    </a:cubicBezTo>
                    <a:cubicBezTo>
                      <a:pt x="58" y="28"/>
                      <a:pt x="56" y="30"/>
                      <a:pt x="55" y="33"/>
                    </a:cubicBezTo>
                    <a:cubicBezTo>
                      <a:pt x="49" y="39"/>
                      <a:pt x="49" y="39"/>
                      <a:pt x="49" y="39"/>
                    </a:cubicBezTo>
                    <a:cubicBezTo>
                      <a:pt x="42" y="45"/>
                      <a:pt x="42" y="45"/>
                      <a:pt x="42" y="45"/>
                    </a:cubicBezTo>
                    <a:cubicBezTo>
                      <a:pt x="35" y="50"/>
                      <a:pt x="35" y="50"/>
                      <a:pt x="35" y="50"/>
                    </a:cubicBezTo>
                    <a:cubicBezTo>
                      <a:pt x="28" y="54"/>
                      <a:pt x="28" y="54"/>
                      <a:pt x="28" y="54"/>
                    </a:cubicBezTo>
                    <a:cubicBezTo>
                      <a:pt x="28" y="53"/>
                      <a:pt x="28" y="53"/>
                      <a:pt x="28" y="53"/>
                    </a:cubicBezTo>
                    <a:cubicBezTo>
                      <a:pt x="29" y="56"/>
                      <a:pt x="29" y="56"/>
                      <a:pt x="29" y="56"/>
                    </a:cubicBezTo>
                    <a:cubicBezTo>
                      <a:pt x="30" y="59"/>
                      <a:pt x="30" y="59"/>
                      <a:pt x="30" y="59"/>
                    </a:cubicBezTo>
                    <a:cubicBezTo>
                      <a:pt x="30" y="62"/>
                      <a:pt x="30" y="62"/>
                      <a:pt x="30" y="62"/>
                    </a:cubicBezTo>
                    <a:cubicBezTo>
                      <a:pt x="31" y="65"/>
                      <a:pt x="31" y="65"/>
                      <a:pt x="31" y="65"/>
                    </a:cubicBezTo>
                    <a:cubicBezTo>
                      <a:pt x="31" y="69"/>
                      <a:pt x="30" y="73"/>
                      <a:pt x="30" y="77"/>
                    </a:cubicBezTo>
                    <a:cubicBezTo>
                      <a:pt x="30" y="79"/>
                      <a:pt x="30" y="80"/>
                      <a:pt x="30" y="82"/>
                    </a:cubicBezTo>
                    <a:cubicBezTo>
                      <a:pt x="30" y="84"/>
                      <a:pt x="30" y="86"/>
                      <a:pt x="30" y="88"/>
                    </a:cubicBezTo>
                    <a:cubicBezTo>
                      <a:pt x="30" y="89"/>
                      <a:pt x="31" y="90"/>
                      <a:pt x="31" y="91"/>
                    </a:cubicBezTo>
                    <a:cubicBezTo>
                      <a:pt x="31" y="92"/>
                      <a:pt x="31" y="93"/>
                      <a:pt x="32" y="94"/>
                    </a:cubicBezTo>
                    <a:cubicBezTo>
                      <a:pt x="32" y="95"/>
                      <a:pt x="33" y="95"/>
                      <a:pt x="33" y="96"/>
                    </a:cubicBezTo>
                    <a:cubicBezTo>
                      <a:pt x="33" y="97"/>
                      <a:pt x="34" y="98"/>
                      <a:pt x="35" y="98"/>
                    </a:cubicBezTo>
                    <a:cubicBezTo>
                      <a:pt x="34" y="98"/>
                      <a:pt x="34" y="98"/>
                      <a:pt x="34" y="98"/>
                    </a:cubicBezTo>
                    <a:cubicBezTo>
                      <a:pt x="37" y="99"/>
                      <a:pt x="37" y="99"/>
                      <a:pt x="37" y="99"/>
                    </a:cubicBezTo>
                    <a:cubicBezTo>
                      <a:pt x="38" y="99"/>
                      <a:pt x="38" y="99"/>
                      <a:pt x="39" y="100"/>
                    </a:cubicBezTo>
                    <a:cubicBezTo>
                      <a:pt x="40" y="100"/>
                      <a:pt x="41" y="100"/>
                      <a:pt x="42" y="100"/>
                    </a:cubicBezTo>
                    <a:cubicBezTo>
                      <a:pt x="43" y="100"/>
                      <a:pt x="43" y="100"/>
                      <a:pt x="44" y="100"/>
                    </a:cubicBezTo>
                    <a:cubicBezTo>
                      <a:pt x="48" y="100"/>
                      <a:pt x="51" y="99"/>
                      <a:pt x="54" y="98"/>
                    </a:cubicBezTo>
                    <a:cubicBezTo>
                      <a:pt x="55" y="98"/>
                      <a:pt x="55" y="98"/>
                      <a:pt x="55" y="98"/>
                    </a:cubicBezTo>
                    <a:cubicBezTo>
                      <a:pt x="55" y="99"/>
                      <a:pt x="55" y="99"/>
                      <a:pt x="55" y="99"/>
                    </a:cubicBezTo>
                    <a:cubicBezTo>
                      <a:pt x="57" y="109"/>
                      <a:pt x="57" y="109"/>
                      <a:pt x="57" y="109"/>
                    </a:cubicBezTo>
                    <a:cubicBezTo>
                      <a:pt x="57" y="120"/>
                      <a:pt x="57" y="120"/>
                      <a:pt x="57" y="120"/>
                    </a:cubicBezTo>
                    <a:cubicBezTo>
                      <a:pt x="57" y="130"/>
                      <a:pt x="57" y="130"/>
                      <a:pt x="57" y="130"/>
                    </a:cubicBezTo>
                    <a:cubicBezTo>
                      <a:pt x="57" y="141"/>
                      <a:pt x="57" y="141"/>
                      <a:pt x="57" y="141"/>
                    </a:cubicBezTo>
                    <a:cubicBezTo>
                      <a:pt x="56" y="151"/>
                      <a:pt x="56" y="151"/>
                      <a:pt x="56" y="151"/>
                    </a:cubicBezTo>
                    <a:cubicBezTo>
                      <a:pt x="54" y="162"/>
                      <a:pt x="54" y="162"/>
                      <a:pt x="54" y="162"/>
                    </a:cubicBezTo>
                    <a:cubicBezTo>
                      <a:pt x="53" y="172"/>
                      <a:pt x="53" y="172"/>
                      <a:pt x="53" y="172"/>
                    </a:cubicBezTo>
                    <a:cubicBezTo>
                      <a:pt x="51" y="182"/>
                      <a:pt x="51" y="182"/>
                      <a:pt x="51" y="182"/>
                    </a:cubicBezTo>
                    <a:cubicBezTo>
                      <a:pt x="48" y="196"/>
                      <a:pt x="44" y="209"/>
                      <a:pt x="40" y="223"/>
                    </a:cubicBezTo>
                    <a:cubicBezTo>
                      <a:pt x="39" y="230"/>
                      <a:pt x="37" y="236"/>
                      <a:pt x="36" y="243"/>
                    </a:cubicBezTo>
                    <a:cubicBezTo>
                      <a:pt x="33" y="253"/>
                      <a:pt x="33" y="253"/>
                      <a:pt x="33" y="253"/>
                    </a:cubicBezTo>
                    <a:cubicBezTo>
                      <a:pt x="31" y="264"/>
                      <a:pt x="31" y="264"/>
                      <a:pt x="31" y="264"/>
                    </a:cubicBezTo>
                    <a:cubicBezTo>
                      <a:pt x="31" y="264"/>
                      <a:pt x="31" y="264"/>
                      <a:pt x="31" y="264"/>
                    </a:cubicBezTo>
                    <a:cubicBezTo>
                      <a:pt x="31" y="264"/>
                      <a:pt x="31" y="264"/>
                      <a:pt x="31" y="264"/>
                    </a:cubicBezTo>
                    <a:cubicBezTo>
                      <a:pt x="28" y="276"/>
                      <a:pt x="28" y="276"/>
                      <a:pt x="28" y="276"/>
                    </a:cubicBezTo>
                    <a:cubicBezTo>
                      <a:pt x="25" y="289"/>
                      <a:pt x="25" y="289"/>
                      <a:pt x="25" y="289"/>
                    </a:cubicBezTo>
                    <a:cubicBezTo>
                      <a:pt x="23" y="302"/>
                      <a:pt x="23" y="302"/>
                      <a:pt x="23" y="302"/>
                    </a:cubicBezTo>
                    <a:cubicBezTo>
                      <a:pt x="22" y="307"/>
                      <a:pt x="22" y="311"/>
                      <a:pt x="21" y="316"/>
                    </a:cubicBezTo>
                    <a:cubicBezTo>
                      <a:pt x="20" y="329"/>
                      <a:pt x="20" y="329"/>
                      <a:pt x="20" y="329"/>
                    </a:cubicBezTo>
                    <a:cubicBezTo>
                      <a:pt x="20" y="342"/>
                      <a:pt x="20" y="342"/>
                      <a:pt x="20" y="342"/>
                    </a:cubicBezTo>
                    <a:cubicBezTo>
                      <a:pt x="20" y="355"/>
                      <a:pt x="20" y="355"/>
                      <a:pt x="20" y="355"/>
                    </a:cubicBezTo>
                    <a:cubicBezTo>
                      <a:pt x="21" y="369"/>
                      <a:pt x="21" y="369"/>
                      <a:pt x="21" y="369"/>
                    </a:cubicBezTo>
                    <a:cubicBezTo>
                      <a:pt x="21" y="369"/>
                      <a:pt x="21" y="369"/>
                      <a:pt x="21" y="369"/>
                    </a:cubicBezTo>
                    <a:cubicBezTo>
                      <a:pt x="21" y="369"/>
                      <a:pt x="21" y="369"/>
                      <a:pt x="21" y="369"/>
                    </a:cubicBezTo>
                    <a:cubicBezTo>
                      <a:pt x="4" y="369"/>
                      <a:pt x="4" y="369"/>
                      <a:pt x="4" y="369"/>
                    </a:cubicBezTo>
                    <a:cubicBezTo>
                      <a:pt x="4" y="369"/>
                      <a:pt x="4" y="369"/>
                      <a:pt x="4" y="369"/>
                    </a:cubicBezTo>
                    <a:cubicBezTo>
                      <a:pt x="2" y="374"/>
                      <a:pt x="2" y="374"/>
                      <a:pt x="2" y="374"/>
                    </a:cubicBezTo>
                    <a:cubicBezTo>
                      <a:pt x="1" y="380"/>
                      <a:pt x="1" y="380"/>
                      <a:pt x="1" y="380"/>
                    </a:cubicBezTo>
                    <a:cubicBezTo>
                      <a:pt x="1" y="386"/>
                      <a:pt x="1" y="386"/>
                      <a:pt x="1" y="386"/>
                    </a:cubicBezTo>
                    <a:cubicBezTo>
                      <a:pt x="1" y="392"/>
                      <a:pt x="1" y="392"/>
                      <a:pt x="1" y="392"/>
                    </a:cubicBezTo>
                    <a:cubicBezTo>
                      <a:pt x="1" y="398"/>
                      <a:pt x="1" y="398"/>
                      <a:pt x="1" y="398"/>
                    </a:cubicBezTo>
                    <a:cubicBezTo>
                      <a:pt x="2" y="404"/>
                      <a:pt x="2" y="404"/>
                      <a:pt x="2" y="404"/>
                    </a:cubicBezTo>
                    <a:cubicBezTo>
                      <a:pt x="2" y="408"/>
                      <a:pt x="3" y="412"/>
                      <a:pt x="4" y="416"/>
                    </a:cubicBezTo>
                    <a:cubicBezTo>
                      <a:pt x="6" y="424"/>
                      <a:pt x="8" y="432"/>
                      <a:pt x="10" y="440"/>
                    </a:cubicBezTo>
                    <a:cubicBezTo>
                      <a:pt x="10" y="443"/>
                      <a:pt x="11" y="447"/>
                      <a:pt x="12" y="451"/>
                    </a:cubicBezTo>
                    <a:cubicBezTo>
                      <a:pt x="13" y="457"/>
                      <a:pt x="13" y="457"/>
                      <a:pt x="13" y="457"/>
                    </a:cubicBezTo>
                    <a:lnTo>
                      <a:pt x="14" y="4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5F7797"/>
                  </a:solidFill>
                  <a:cs typeface="+mn-ea"/>
                  <a:sym typeface="+mn-lt"/>
                </a:endParaRPr>
              </a:p>
            </p:txBody>
          </p:sp>
          <p:sp>
            <p:nvSpPr>
              <p:cNvPr id="53" name="Freeform 274"/>
              <p:cNvSpPr>
                <a:spLocks noEditPoints="1"/>
              </p:cNvSpPr>
              <p:nvPr/>
            </p:nvSpPr>
            <p:spPr bwMode="auto">
              <a:xfrm>
                <a:off x="2071688" y="5618163"/>
                <a:ext cx="420688" cy="1498600"/>
              </a:xfrm>
              <a:custGeom>
                <a:avLst/>
                <a:gdLst>
                  <a:gd name="T0" fmla="*/ 1 w 130"/>
                  <a:gd name="T1" fmla="*/ 377 h 462"/>
                  <a:gd name="T2" fmla="*/ 1 w 130"/>
                  <a:gd name="T3" fmla="*/ 376 h 462"/>
                  <a:gd name="T4" fmla="*/ 24 w 130"/>
                  <a:gd name="T5" fmla="*/ 377 h 462"/>
                  <a:gd name="T6" fmla="*/ 24 w 130"/>
                  <a:gd name="T7" fmla="*/ 106 h 462"/>
                  <a:gd name="T8" fmla="*/ 0 w 130"/>
                  <a:gd name="T9" fmla="*/ 106 h 462"/>
                  <a:gd name="T10" fmla="*/ 0 w 130"/>
                  <a:gd name="T11" fmla="*/ 59 h 462"/>
                  <a:gd name="T12" fmla="*/ 1 w 130"/>
                  <a:gd name="T13" fmla="*/ 58 h 462"/>
                  <a:gd name="T14" fmla="*/ 16 w 130"/>
                  <a:gd name="T15" fmla="*/ 46 h 462"/>
                  <a:gd name="T16" fmla="*/ 29 w 130"/>
                  <a:gd name="T17" fmla="*/ 33 h 462"/>
                  <a:gd name="T18" fmla="*/ 35 w 130"/>
                  <a:gd name="T19" fmla="*/ 25 h 462"/>
                  <a:gd name="T20" fmla="*/ 41 w 130"/>
                  <a:gd name="T21" fmla="*/ 17 h 462"/>
                  <a:gd name="T22" fmla="*/ 51 w 130"/>
                  <a:gd name="T23" fmla="*/ 1 h 462"/>
                  <a:gd name="T24" fmla="*/ 51 w 130"/>
                  <a:gd name="T25" fmla="*/ 0 h 462"/>
                  <a:gd name="T26" fmla="*/ 107 w 130"/>
                  <a:gd name="T27" fmla="*/ 0 h 462"/>
                  <a:gd name="T28" fmla="*/ 107 w 130"/>
                  <a:gd name="T29" fmla="*/ 377 h 462"/>
                  <a:gd name="T30" fmla="*/ 130 w 130"/>
                  <a:gd name="T31" fmla="*/ 376 h 462"/>
                  <a:gd name="T32" fmla="*/ 130 w 130"/>
                  <a:gd name="T33" fmla="*/ 377 h 462"/>
                  <a:gd name="T34" fmla="*/ 130 w 130"/>
                  <a:gd name="T35" fmla="*/ 462 h 462"/>
                  <a:gd name="T36" fmla="*/ 1 w 130"/>
                  <a:gd name="T37" fmla="*/ 462 h 462"/>
                  <a:gd name="T38" fmla="*/ 130 w 130"/>
                  <a:gd name="T39" fmla="*/ 461 h 462"/>
                  <a:gd name="T40" fmla="*/ 129 w 130"/>
                  <a:gd name="T41" fmla="*/ 377 h 462"/>
                  <a:gd name="T42" fmla="*/ 106 w 130"/>
                  <a:gd name="T43" fmla="*/ 377 h 462"/>
                  <a:gd name="T44" fmla="*/ 106 w 130"/>
                  <a:gd name="T45" fmla="*/ 377 h 462"/>
                  <a:gd name="T46" fmla="*/ 106 w 130"/>
                  <a:gd name="T47" fmla="*/ 2 h 462"/>
                  <a:gd name="T48" fmla="*/ 52 w 130"/>
                  <a:gd name="T49" fmla="*/ 1 h 462"/>
                  <a:gd name="T50" fmla="*/ 42 w 130"/>
                  <a:gd name="T51" fmla="*/ 18 h 462"/>
                  <a:gd name="T52" fmla="*/ 36 w 130"/>
                  <a:gd name="T53" fmla="*/ 26 h 462"/>
                  <a:gd name="T54" fmla="*/ 30 w 130"/>
                  <a:gd name="T55" fmla="*/ 34 h 462"/>
                  <a:gd name="T56" fmla="*/ 17 w 130"/>
                  <a:gd name="T57" fmla="*/ 47 h 462"/>
                  <a:gd name="T58" fmla="*/ 1 w 130"/>
                  <a:gd name="T59" fmla="*/ 59 h 462"/>
                  <a:gd name="T60" fmla="*/ 2 w 130"/>
                  <a:gd name="T61" fmla="*/ 106 h 462"/>
                  <a:gd name="T62" fmla="*/ 24 w 130"/>
                  <a:gd name="T63" fmla="*/ 105 h 462"/>
                  <a:gd name="T64" fmla="*/ 25 w 130"/>
                  <a:gd name="T65" fmla="*/ 106 h 462"/>
                  <a:gd name="T66" fmla="*/ 25 w 130"/>
                  <a:gd name="T67" fmla="*/ 377 h 462"/>
                  <a:gd name="T68" fmla="*/ 1 w 130"/>
                  <a:gd name="T69" fmla="*/ 377 h 462"/>
                  <a:gd name="T70" fmla="*/ 1 w 130"/>
                  <a:gd name="T71" fmla="*/ 462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0" h="462">
                    <a:moveTo>
                      <a:pt x="1" y="462"/>
                    </a:moveTo>
                    <a:cubicBezTo>
                      <a:pt x="1" y="377"/>
                      <a:pt x="1" y="377"/>
                      <a:pt x="1" y="377"/>
                    </a:cubicBezTo>
                    <a:cubicBezTo>
                      <a:pt x="1" y="376"/>
                      <a:pt x="1" y="376"/>
                      <a:pt x="1" y="376"/>
                    </a:cubicBezTo>
                    <a:cubicBezTo>
                      <a:pt x="1" y="376"/>
                      <a:pt x="1" y="376"/>
                      <a:pt x="1" y="376"/>
                    </a:cubicBezTo>
                    <a:cubicBezTo>
                      <a:pt x="24" y="376"/>
                      <a:pt x="24" y="376"/>
                      <a:pt x="24" y="376"/>
                    </a:cubicBezTo>
                    <a:cubicBezTo>
                      <a:pt x="24" y="377"/>
                      <a:pt x="24" y="377"/>
                      <a:pt x="24" y="377"/>
                    </a:cubicBezTo>
                    <a:cubicBezTo>
                      <a:pt x="24" y="106"/>
                      <a:pt x="24" y="106"/>
                      <a:pt x="24" y="106"/>
                    </a:cubicBezTo>
                    <a:cubicBezTo>
                      <a:pt x="24" y="106"/>
                      <a:pt x="24" y="106"/>
                      <a:pt x="24" y="106"/>
                    </a:cubicBezTo>
                    <a:cubicBezTo>
                      <a:pt x="1" y="106"/>
                      <a:pt x="1" y="106"/>
                      <a:pt x="1" y="106"/>
                    </a:cubicBezTo>
                    <a:cubicBezTo>
                      <a:pt x="0" y="106"/>
                      <a:pt x="0" y="106"/>
                      <a:pt x="0" y="106"/>
                    </a:cubicBezTo>
                    <a:cubicBezTo>
                      <a:pt x="0" y="106"/>
                      <a:pt x="0" y="106"/>
                      <a:pt x="0" y="106"/>
                    </a:cubicBezTo>
                    <a:cubicBezTo>
                      <a:pt x="0" y="59"/>
                      <a:pt x="0" y="59"/>
                      <a:pt x="0" y="59"/>
                    </a:cubicBezTo>
                    <a:cubicBezTo>
                      <a:pt x="0" y="58"/>
                      <a:pt x="0" y="58"/>
                      <a:pt x="0" y="58"/>
                    </a:cubicBezTo>
                    <a:cubicBezTo>
                      <a:pt x="1" y="58"/>
                      <a:pt x="1" y="58"/>
                      <a:pt x="1" y="58"/>
                    </a:cubicBezTo>
                    <a:cubicBezTo>
                      <a:pt x="8" y="52"/>
                      <a:pt x="8" y="52"/>
                      <a:pt x="8" y="52"/>
                    </a:cubicBezTo>
                    <a:cubicBezTo>
                      <a:pt x="11" y="50"/>
                      <a:pt x="13" y="48"/>
                      <a:pt x="16" y="46"/>
                    </a:cubicBezTo>
                    <a:cubicBezTo>
                      <a:pt x="18" y="44"/>
                      <a:pt x="20" y="42"/>
                      <a:pt x="23" y="40"/>
                    </a:cubicBezTo>
                    <a:cubicBezTo>
                      <a:pt x="25" y="37"/>
                      <a:pt x="27" y="35"/>
                      <a:pt x="29" y="33"/>
                    </a:cubicBezTo>
                    <a:cubicBezTo>
                      <a:pt x="32" y="29"/>
                      <a:pt x="32" y="29"/>
                      <a:pt x="32" y="29"/>
                    </a:cubicBezTo>
                    <a:cubicBezTo>
                      <a:pt x="33" y="28"/>
                      <a:pt x="34" y="26"/>
                      <a:pt x="35" y="25"/>
                    </a:cubicBezTo>
                    <a:cubicBezTo>
                      <a:pt x="38" y="21"/>
                      <a:pt x="38" y="21"/>
                      <a:pt x="38" y="21"/>
                    </a:cubicBezTo>
                    <a:cubicBezTo>
                      <a:pt x="39" y="20"/>
                      <a:pt x="40" y="18"/>
                      <a:pt x="41" y="17"/>
                    </a:cubicBezTo>
                    <a:cubicBezTo>
                      <a:pt x="42" y="14"/>
                      <a:pt x="44" y="12"/>
                      <a:pt x="46" y="9"/>
                    </a:cubicBezTo>
                    <a:cubicBezTo>
                      <a:pt x="51" y="1"/>
                      <a:pt x="51" y="1"/>
                      <a:pt x="51" y="1"/>
                    </a:cubicBezTo>
                    <a:cubicBezTo>
                      <a:pt x="51" y="0"/>
                      <a:pt x="51" y="0"/>
                      <a:pt x="51" y="0"/>
                    </a:cubicBezTo>
                    <a:cubicBezTo>
                      <a:pt x="51" y="0"/>
                      <a:pt x="51" y="0"/>
                      <a:pt x="51" y="0"/>
                    </a:cubicBezTo>
                    <a:cubicBezTo>
                      <a:pt x="106" y="0"/>
                      <a:pt x="106" y="0"/>
                      <a:pt x="106" y="0"/>
                    </a:cubicBezTo>
                    <a:cubicBezTo>
                      <a:pt x="107" y="0"/>
                      <a:pt x="107" y="0"/>
                      <a:pt x="107" y="0"/>
                    </a:cubicBezTo>
                    <a:cubicBezTo>
                      <a:pt x="107" y="1"/>
                      <a:pt x="107" y="1"/>
                      <a:pt x="107" y="1"/>
                    </a:cubicBezTo>
                    <a:cubicBezTo>
                      <a:pt x="107" y="377"/>
                      <a:pt x="107" y="377"/>
                      <a:pt x="107" y="377"/>
                    </a:cubicBezTo>
                    <a:cubicBezTo>
                      <a:pt x="106" y="376"/>
                      <a:pt x="106" y="376"/>
                      <a:pt x="106" y="376"/>
                    </a:cubicBezTo>
                    <a:cubicBezTo>
                      <a:pt x="130" y="376"/>
                      <a:pt x="130" y="376"/>
                      <a:pt x="130" y="376"/>
                    </a:cubicBezTo>
                    <a:cubicBezTo>
                      <a:pt x="130" y="376"/>
                      <a:pt x="130" y="376"/>
                      <a:pt x="130" y="376"/>
                    </a:cubicBezTo>
                    <a:cubicBezTo>
                      <a:pt x="130" y="377"/>
                      <a:pt x="130" y="377"/>
                      <a:pt x="130" y="377"/>
                    </a:cubicBezTo>
                    <a:cubicBezTo>
                      <a:pt x="130" y="462"/>
                      <a:pt x="130" y="462"/>
                      <a:pt x="130" y="462"/>
                    </a:cubicBezTo>
                    <a:cubicBezTo>
                      <a:pt x="130" y="462"/>
                      <a:pt x="130" y="462"/>
                      <a:pt x="130" y="462"/>
                    </a:cubicBezTo>
                    <a:cubicBezTo>
                      <a:pt x="130" y="462"/>
                      <a:pt x="130" y="462"/>
                      <a:pt x="130" y="462"/>
                    </a:cubicBezTo>
                    <a:lnTo>
                      <a:pt x="1" y="462"/>
                    </a:lnTo>
                    <a:close/>
                    <a:moveTo>
                      <a:pt x="1" y="462"/>
                    </a:moveTo>
                    <a:cubicBezTo>
                      <a:pt x="130" y="461"/>
                      <a:pt x="130" y="461"/>
                      <a:pt x="130" y="461"/>
                    </a:cubicBezTo>
                    <a:cubicBezTo>
                      <a:pt x="129" y="462"/>
                      <a:pt x="129" y="462"/>
                      <a:pt x="129" y="462"/>
                    </a:cubicBezTo>
                    <a:cubicBezTo>
                      <a:pt x="129" y="377"/>
                      <a:pt x="129" y="377"/>
                      <a:pt x="129" y="377"/>
                    </a:cubicBezTo>
                    <a:cubicBezTo>
                      <a:pt x="130" y="377"/>
                      <a:pt x="130" y="377"/>
                      <a:pt x="130" y="377"/>
                    </a:cubicBezTo>
                    <a:cubicBezTo>
                      <a:pt x="106" y="377"/>
                      <a:pt x="106" y="377"/>
                      <a:pt x="106" y="377"/>
                    </a:cubicBezTo>
                    <a:cubicBezTo>
                      <a:pt x="106" y="377"/>
                      <a:pt x="106" y="377"/>
                      <a:pt x="106" y="377"/>
                    </a:cubicBezTo>
                    <a:cubicBezTo>
                      <a:pt x="106" y="377"/>
                      <a:pt x="106" y="377"/>
                      <a:pt x="106" y="377"/>
                    </a:cubicBezTo>
                    <a:cubicBezTo>
                      <a:pt x="105" y="1"/>
                      <a:pt x="105" y="1"/>
                      <a:pt x="105" y="1"/>
                    </a:cubicBezTo>
                    <a:cubicBezTo>
                      <a:pt x="106" y="2"/>
                      <a:pt x="106" y="2"/>
                      <a:pt x="106" y="2"/>
                    </a:cubicBezTo>
                    <a:cubicBezTo>
                      <a:pt x="51" y="2"/>
                      <a:pt x="51" y="2"/>
                      <a:pt x="51" y="2"/>
                    </a:cubicBezTo>
                    <a:cubicBezTo>
                      <a:pt x="52" y="1"/>
                      <a:pt x="52" y="1"/>
                      <a:pt x="52" y="1"/>
                    </a:cubicBezTo>
                    <a:cubicBezTo>
                      <a:pt x="47" y="10"/>
                      <a:pt x="47" y="10"/>
                      <a:pt x="47" y="10"/>
                    </a:cubicBezTo>
                    <a:cubicBezTo>
                      <a:pt x="45" y="13"/>
                      <a:pt x="44" y="15"/>
                      <a:pt x="42" y="18"/>
                    </a:cubicBezTo>
                    <a:cubicBezTo>
                      <a:pt x="41" y="19"/>
                      <a:pt x="40" y="21"/>
                      <a:pt x="39" y="22"/>
                    </a:cubicBezTo>
                    <a:cubicBezTo>
                      <a:pt x="36" y="26"/>
                      <a:pt x="36" y="26"/>
                      <a:pt x="36" y="26"/>
                    </a:cubicBezTo>
                    <a:cubicBezTo>
                      <a:pt x="35" y="27"/>
                      <a:pt x="34" y="29"/>
                      <a:pt x="33" y="30"/>
                    </a:cubicBezTo>
                    <a:cubicBezTo>
                      <a:pt x="30" y="34"/>
                      <a:pt x="30" y="34"/>
                      <a:pt x="30" y="34"/>
                    </a:cubicBezTo>
                    <a:cubicBezTo>
                      <a:pt x="28" y="36"/>
                      <a:pt x="26" y="38"/>
                      <a:pt x="24" y="41"/>
                    </a:cubicBezTo>
                    <a:cubicBezTo>
                      <a:pt x="21" y="43"/>
                      <a:pt x="19" y="45"/>
                      <a:pt x="17" y="47"/>
                    </a:cubicBezTo>
                    <a:cubicBezTo>
                      <a:pt x="14" y="49"/>
                      <a:pt x="12" y="51"/>
                      <a:pt x="9" y="53"/>
                    </a:cubicBezTo>
                    <a:cubicBezTo>
                      <a:pt x="1" y="59"/>
                      <a:pt x="1" y="59"/>
                      <a:pt x="1" y="59"/>
                    </a:cubicBezTo>
                    <a:cubicBezTo>
                      <a:pt x="2" y="59"/>
                      <a:pt x="2" y="59"/>
                      <a:pt x="2" y="59"/>
                    </a:cubicBezTo>
                    <a:cubicBezTo>
                      <a:pt x="2" y="106"/>
                      <a:pt x="2" y="106"/>
                      <a:pt x="2" y="106"/>
                    </a:cubicBezTo>
                    <a:cubicBezTo>
                      <a:pt x="1" y="105"/>
                      <a:pt x="1" y="105"/>
                      <a:pt x="1" y="105"/>
                    </a:cubicBezTo>
                    <a:cubicBezTo>
                      <a:pt x="24" y="105"/>
                      <a:pt x="24" y="105"/>
                      <a:pt x="24" y="105"/>
                    </a:cubicBezTo>
                    <a:cubicBezTo>
                      <a:pt x="25" y="105"/>
                      <a:pt x="25" y="105"/>
                      <a:pt x="25" y="105"/>
                    </a:cubicBezTo>
                    <a:cubicBezTo>
                      <a:pt x="25" y="106"/>
                      <a:pt x="25" y="106"/>
                      <a:pt x="25" y="106"/>
                    </a:cubicBezTo>
                    <a:cubicBezTo>
                      <a:pt x="25" y="377"/>
                      <a:pt x="25" y="377"/>
                      <a:pt x="25" y="377"/>
                    </a:cubicBezTo>
                    <a:cubicBezTo>
                      <a:pt x="25" y="377"/>
                      <a:pt x="25" y="377"/>
                      <a:pt x="25" y="377"/>
                    </a:cubicBezTo>
                    <a:cubicBezTo>
                      <a:pt x="24" y="377"/>
                      <a:pt x="24" y="377"/>
                      <a:pt x="24" y="377"/>
                    </a:cubicBezTo>
                    <a:cubicBezTo>
                      <a:pt x="1" y="377"/>
                      <a:pt x="1" y="377"/>
                      <a:pt x="1" y="377"/>
                    </a:cubicBezTo>
                    <a:cubicBezTo>
                      <a:pt x="1" y="377"/>
                      <a:pt x="1" y="377"/>
                      <a:pt x="1" y="377"/>
                    </a:cubicBezTo>
                    <a:lnTo>
                      <a:pt x="1" y="4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5F7797"/>
                  </a:solidFill>
                  <a:cs typeface="+mn-ea"/>
                  <a:sym typeface="+mn-lt"/>
                </a:endParaRPr>
              </a:p>
            </p:txBody>
          </p:sp>
          <p:sp>
            <p:nvSpPr>
              <p:cNvPr id="54" name="Freeform 275"/>
              <p:cNvSpPr>
                <a:spLocks noEditPoints="1"/>
              </p:cNvSpPr>
              <p:nvPr/>
            </p:nvSpPr>
            <p:spPr bwMode="auto">
              <a:xfrm>
                <a:off x="2065338" y="5640388"/>
                <a:ext cx="430213" cy="1417638"/>
              </a:xfrm>
              <a:custGeom>
                <a:avLst/>
                <a:gdLst>
                  <a:gd name="T0" fmla="*/ 4 w 133"/>
                  <a:gd name="T1" fmla="*/ 395 h 437"/>
                  <a:gd name="T2" fmla="*/ 3 w 133"/>
                  <a:gd name="T3" fmla="*/ 354 h 437"/>
                  <a:gd name="T4" fmla="*/ 28 w 133"/>
                  <a:gd name="T5" fmla="*/ 354 h 437"/>
                  <a:gd name="T6" fmla="*/ 25 w 133"/>
                  <a:gd name="T7" fmla="*/ 292 h 437"/>
                  <a:gd name="T8" fmla="*/ 23 w 133"/>
                  <a:gd name="T9" fmla="*/ 102 h 437"/>
                  <a:gd name="T10" fmla="*/ 5 w 133"/>
                  <a:gd name="T11" fmla="*/ 107 h 437"/>
                  <a:gd name="T12" fmla="*/ 0 w 133"/>
                  <a:gd name="T13" fmla="*/ 102 h 437"/>
                  <a:gd name="T14" fmla="*/ 0 w 133"/>
                  <a:gd name="T15" fmla="*/ 56 h 437"/>
                  <a:gd name="T16" fmla="*/ 10 w 133"/>
                  <a:gd name="T17" fmla="*/ 49 h 437"/>
                  <a:gd name="T18" fmla="*/ 16 w 133"/>
                  <a:gd name="T19" fmla="*/ 44 h 437"/>
                  <a:gd name="T20" fmla="*/ 26 w 133"/>
                  <a:gd name="T21" fmla="*/ 35 h 437"/>
                  <a:gd name="T22" fmla="*/ 29 w 133"/>
                  <a:gd name="T23" fmla="*/ 31 h 437"/>
                  <a:gd name="T24" fmla="*/ 35 w 133"/>
                  <a:gd name="T25" fmla="*/ 24 h 437"/>
                  <a:gd name="T26" fmla="*/ 40 w 133"/>
                  <a:gd name="T27" fmla="*/ 17 h 437"/>
                  <a:gd name="T28" fmla="*/ 50 w 133"/>
                  <a:gd name="T29" fmla="*/ 2 h 437"/>
                  <a:gd name="T30" fmla="*/ 54 w 133"/>
                  <a:gd name="T31" fmla="*/ 0 h 437"/>
                  <a:gd name="T32" fmla="*/ 112 w 133"/>
                  <a:gd name="T33" fmla="*/ 0 h 437"/>
                  <a:gd name="T34" fmla="*/ 112 w 133"/>
                  <a:gd name="T35" fmla="*/ 180 h 437"/>
                  <a:gd name="T36" fmla="*/ 110 w 133"/>
                  <a:gd name="T37" fmla="*/ 355 h 437"/>
                  <a:gd name="T38" fmla="*/ 130 w 133"/>
                  <a:gd name="T39" fmla="*/ 352 h 437"/>
                  <a:gd name="T40" fmla="*/ 133 w 133"/>
                  <a:gd name="T41" fmla="*/ 355 h 437"/>
                  <a:gd name="T42" fmla="*/ 132 w 133"/>
                  <a:gd name="T43" fmla="*/ 437 h 437"/>
                  <a:gd name="T44" fmla="*/ 67 w 133"/>
                  <a:gd name="T45" fmla="*/ 436 h 437"/>
                  <a:gd name="T46" fmla="*/ 5 w 133"/>
                  <a:gd name="T47" fmla="*/ 435 h 437"/>
                  <a:gd name="T48" fmla="*/ 36 w 133"/>
                  <a:gd name="T49" fmla="*/ 434 h 437"/>
                  <a:gd name="T50" fmla="*/ 130 w 133"/>
                  <a:gd name="T51" fmla="*/ 433 h 437"/>
                  <a:gd name="T52" fmla="*/ 127 w 133"/>
                  <a:gd name="T53" fmla="*/ 355 h 437"/>
                  <a:gd name="T54" fmla="*/ 107 w 133"/>
                  <a:gd name="T55" fmla="*/ 359 h 437"/>
                  <a:gd name="T56" fmla="*/ 104 w 133"/>
                  <a:gd name="T57" fmla="*/ 355 h 437"/>
                  <a:gd name="T58" fmla="*/ 102 w 133"/>
                  <a:gd name="T59" fmla="*/ 180 h 437"/>
                  <a:gd name="T60" fmla="*/ 107 w 133"/>
                  <a:gd name="T61" fmla="*/ 9 h 437"/>
                  <a:gd name="T62" fmla="*/ 58 w 133"/>
                  <a:gd name="T63" fmla="*/ 7 h 437"/>
                  <a:gd name="T64" fmla="*/ 48 w 133"/>
                  <a:gd name="T65" fmla="*/ 23 h 437"/>
                  <a:gd name="T66" fmla="*/ 42 w 133"/>
                  <a:gd name="T67" fmla="*/ 30 h 437"/>
                  <a:gd name="T68" fmla="*/ 36 w 133"/>
                  <a:gd name="T69" fmla="*/ 38 h 437"/>
                  <a:gd name="T70" fmla="*/ 33 w 133"/>
                  <a:gd name="T71" fmla="*/ 41 h 437"/>
                  <a:gd name="T72" fmla="*/ 23 w 133"/>
                  <a:gd name="T73" fmla="*/ 51 h 437"/>
                  <a:gd name="T74" fmla="*/ 7 w 133"/>
                  <a:gd name="T75" fmla="*/ 62 h 437"/>
                  <a:gd name="T76" fmla="*/ 9 w 133"/>
                  <a:gd name="T77" fmla="*/ 102 h 437"/>
                  <a:gd name="T78" fmla="*/ 28 w 133"/>
                  <a:gd name="T79" fmla="*/ 98 h 437"/>
                  <a:gd name="T80" fmla="*/ 32 w 133"/>
                  <a:gd name="T81" fmla="*/ 102 h 437"/>
                  <a:gd name="T82" fmla="*/ 30 w 133"/>
                  <a:gd name="T83" fmla="*/ 292 h 437"/>
                  <a:gd name="T84" fmla="*/ 29 w 133"/>
                  <a:gd name="T85" fmla="*/ 357 h 437"/>
                  <a:gd name="T86" fmla="*/ 5 w 133"/>
                  <a:gd name="T87" fmla="*/ 357 h 437"/>
                  <a:gd name="T88" fmla="*/ 6 w 133"/>
                  <a:gd name="T89" fmla="*/ 395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3" h="437">
                    <a:moveTo>
                      <a:pt x="5" y="435"/>
                    </a:moveTo>
                    <a:cubicBezTo>
                      <a:pt x="4" y="395"/>
                      <a:pt x="4" y="395"/>
                      <a:pt x="4" y="395"/>
                    </a:cubicBezTo>
                    <a:cubicBezTo>
                      <a:pt x="3" y="355"/>
                      <a:pt x="3" y="355"/>
                      <a:pt x="3" y="355"/>
                    </a:cubicBezTo>
                    <a:cubicBezTo>
                      <a:pt x="3" y="354"/>
                      <a:pt x="3" y="354"/>
                      <a:pt x="3" y="354"/>
                    </a:cubicBezTo>
                    <a:cubicBezTo>
                      <a:pt x="5" y="354"/>
                      <a:pt x="5" y="354"/>
                      <a:pt x="5" y="354"/>
                    </a:cubicBezTo>
                    <a:cubicBezTo>
                      <a:pt x="28" y="354"/>
                      <a:pt x="28" y="354"/>
                      <a:pt x="28" y="354"/>
                    </a:cubicBezTo>
                    <a:cubicBezTo>
                      <a:pt x="26" y="355"/>
                      <a:pt x="26" y="355"/>
                      <a:pt x="26" y="355"/>
                    </a:cubicBezTo>
                    <a:cubicBezTo>
                      <a:pt x="25" y="334"/>
                      <a:pt x="25" y="313"/>
                      <a:pt x="25" y="292"/>
                    </a:cubicBezTo>
                    <a:cubicBezTo>
                      <a:pt x="24" y="229"/>
                      <a:pt x="24" y="229"/>
                      <a:pt x="24" y="229"/>
                    </a:cubicBezTo>
                    <a:cubicBezTo>
                      <a:pt x="24" y="187"/>
                      <a:pt x="23" y="144"/>
                      <a:pt x="23" y="102"/>
                    </a:cubicBezTo>
                    <a:cubicBezTo>
                      <a:pt x="28" y="107"/>
                      <a:pt x="28" y="107"/>
                      <a:pt x="28" y="107"/>
                    </a:cubicBezTo>
                    <a:cubicBezTo>
                      <a:pt x="5" y="107"/>
                      <a:pt x="5" y="107"/>
                      <a:pt x="5" y="107"/>
                    </a:cubicBezTo>
                    <a:cubicBezTo>
                      <a:pt x="0" y="107"/>
                      <a:pt x="0" y="107"/>
                      <a:pt x="0" y="107"/>
                    </a:cubicBezTo>
                    <a:cubicBezTo>
                      <a:pt x="0" y="102"/>
                      <a:pt x="0" y="102"/>
                      <a:pt x="0" y="102"/>
                    </a:cubicBezTo>
                    <a:cubicBezTo>
                      <a:pt x="0" y="58"/>
                      <a:pt x="0" y="58"/>
                      <a:pt x="0" y="58"/>
                    </a:cubicBezTo>
                    <a:cubicBezTo>
                      <a:pt x="0" y="56"/>
                      <a:pt x="0" y="56"/>
                      <a:pt x="0" y="56"/>
                    </a:cubicBezTo>
                    <a:cubicBezTo>
                      <a:pt x="2" y="54"/>
                      <a:pt x="2" y="54"/>
                      <a:pt x="2" y="54"/>
                    </a:cubicBezTo>
                    <a:cubicBezTo>
                      <a:pt x="10" y="49"/>
                      <a:pt x="10" y="49"/>
                      <a:pt x="10" y="49"/>
                    </a:cubicBezTo>
                    <a:cubicBezTo>
                      <a:pt x="13" y="46"/>
                      <a:pt x="13" y="46"/>
                      <a:pt x="13" y="46"/>
                    </a:cubicBezTo>
                    <a:cubicBezTo>
                      <a:pt x="14" y="45"/>
                      <a:pt x="15" y="45"/>
                      <a:pt x="16" y="44"/>
                    </a:cubicBezTo>
                    <a:cubicBezTo>
                      <a:pt x="19" y="42"/>
                      <a:pt x="21" y="40"/>
                      <a:pt x="23" y="38"/>
                    </a:cubicBezTo>
                    <a:cubicBezTo>
                      <a:pt x="26" y="35"/>
                      <a:pt x="26" y="35"/>
                      <a:pt x="26" y="35"/>
                    </a:cubicBezTo>
                    <a:cubicBezTo>
                      <a:pt x="27" y="34"/>
                      <a:pt x="27" y="33"/>
                      <a:pt x="28" y="33"/>
                    </a:cubicBezTo>
                    <a:cubicBezTo>
                      <a:pt x="29" y="31"/>
                      <a:pt x="29" y="31"/>
                      <a:pt x="29" y="31"/>
                    </a:cubicBezTo>
                    <a:cubicBezTo>
                      <a:pt x="32" y="28"/>
                      <a:pt x="32" y="28"/>
                      <a:pt x="32" y="28"/>
                    </a:cubicBezTo>
                    <a:cubicBezTo>
                      <a:pt x="33" y="27"/>
                      <a:pt x="34" y="25"/>
                      <a:pt x="35" y="24"/>
                    </a:cubicBezTo>
                    <a:cubicBezTo>
                      <a:pt x="37" y="21"/>
                      <a:pt x="37" y="21"/>
                      <a:pt x="37" y="21"/>
                    </a:cubicBezTo>
                    <a:cubicBezTo>
                      <a:pt x="38" y="20"/>
                      <a:pt x="39" y="18"/>
                      <a:pt x="40" y="17"/>
                    </a:cubicBezTo>
                    <a:cubicBezTo>
                      <a:pt x="42" y="15"/>
                      <a:pt x="43" y="12"/>
                      <a:pt x="45" y="10"/>
                    </a:cubicBezTo>
                    <a:cubicBezTo>
                      <a:pt x="50" y="2"/>
                      <a:pt x="50" y="2"/>
                      <a:pt x="50" y="2"/>
                    </a:cubicBezTo>
                    <a:cubicBezTo>
                      <a:pt x="51" y="0"/>
                      <a:pt x="51" y="0"/>
                      <a:pt x="51" y="0"/>
                    </a:cubicBezTo>
                    <a:cubicBezTo>
                      <a:pt x="54" y="0"/>
                      <a:pt x="54" y="0"/>
                      <a:pt x="54" y="0"/>
                    </a:cubicBezTo>
                    <a:cubicBezTo>
                      <a:pt x="107" y="0"/>
                      <a:pt x="107" y="0"/>
                      <a:pt x="107" y="0"/>
                    </a:cubicBezTo>
                    <a:cubicBezTo>
                      <a:pt x="112" y="0"/>
                      <a:pt x="112" y="0"/>
                      <a:pt x="112" y="0"/>
                    </a:cubicBezTo>
                    <a:cubicBezTo>
                      <a:pt x="112" y="4"/>
                      <a:pt x="112" y="4"/>
                      <a:pt x="112" y="4"/>
                    </a:cubicBezTo>
                    <a:cubicBezTo>
                      <a:pt x="112" y="180"/>
                      <a:pt x="112" y="180"/>
                      <a:pt x="112" y="180"/>
                    </a:cubicBezTo>
                    <a:cubicBezTo>
                      <a:pt x="111" y="268"/>
                      <a:pt x="111" y="268"/>
                      <a:pt x="111" y="268"/>
                    </a:cubicBezTo>
                    <a:cubicBezTo>
                      <a:pt x="110" y="355"/>
                      <a:pt x="110" y="355"/>
                      <a:pt x="110" y="355"/>
                    </a:cubicBezTo>
                    <a:cubicBezTo>
                      <a:pt x="107" y="352"/>
                      <a:pt x="107" y="352"/>
                      <a:pt x="107" y="352"/>
                    </a:cubicBezTo>
                    <a:cubicBezTo>
                      <a:pt x="130" y="352"/>
                      <a:pt x="130" y="352"/>
                      <a:pt x="130" y="352"/>
                    </a:cubicBezTo>
                    <a:cubicBezTo>
                      <a:pt x="133" y="352"/>
                      <a:pt x="133" y="352"/>
                      <a:pt x="133" y="352"/>
                    </a:cubicBezTo>
                    <a:cubicBezTo>
                      <a:pt x="133" y="355"/>
                      <a:pt x="133" y="355"/>
                      <a:pt x="133" y="355"/>
                    </a:cubicBezTo>
                    <a:cubicBezTo>
                      <a:pt x="132" y="382"/>
                      <a:pt x="132" y="408"/>
                      <a:pt x="132" y="435"/>
                    </a:cubicBezTo>
                    <a:cubicBezTo>
                      <a:pt x="132" y="437"/>
                      <a:pt x="132" y="437"/>
                      <a:pt x="132" y="437"/>
                    </a:cubicBezTo>
                    <a:cubicBezTo>
                      <a:pt x="130" y="437"/>
                      <a:pt x="130" y="437"/>
                      <a:pt x="130" y="437"/>
                    </a:cubicBezTo>
                    <a:cubicBezTo>
                      <a:pt x="67" y="436"/>
                      <a:pt x="67" y="436"/>
                      <a:pt x="67" y="436"/>
                    </a:cubicBezTo>
                    <a:cubicBezTo>
                      <a:pt x="36" y="436"/>
                      <a:pt x="36" y="436"/>
                      <a:pt x="36" y="436"/>
                    </a:cubicBezTo>
                    <a:lnTo>
                      <a:pt x="5" y="435"/>
                    </a:lnTo>
                    <a:close/>
                    <a:moveTo>
                      <a:pt x="5" y="435"/>
                    </a:moveTo>
                    <a:cubicBezTo>
                      <a:pt x="36" y="434"/>
                      <a:pt x="36" y="434"/>
                      <a:pt x="36" y="434"/>
                    </a:cubicBezTo>
                    <a:cubicBezTo>
                      <a:pt x="67" y="434"/>
                      <a:pt x="67" y="434"/>
                      <a:pt x="67" y="434"/>
                    </a:cubicBezTo>
                    <a:cubicBezTo>
                      <a:pt x="130" y="433"/>
                      <a:pt x="130" y="433"/>
                      <a:pt x="130" y="433"/>
                    </a:cubicBezTo>
                    <a:cubicBezTo>
                      <a:pt x="128" y="435"/>
                      <a:pt x="128" y="435"/>
                      <a:pt x="128" y="435"/>
                    </a:cubicBezTo>
                    <a:cubicBezTo>
                      <a:pt x="127" y="408"/>
                      <a:pt x="127" y="382"/>
                      <a:pt x="127" y="355"/>
                    </a:cubicBezTo>
                    <a:cubicBezTo>
                      <a:pt x="130" y="358"/>
                      <a:pt x="130" y="358"/>
                      <a:pt x="130" y="358"/>
                    </a:cubicBezTo>
                    <a:cubicBezTo>
                      <a:pt x="107" y="359"/>
                      <a:pt x="107" y="359"/>
                      <a:pt x="107" y="359"/>
                    </a:cubicBezTo>
                    <a:cubicBezTo>
                      <a:pt x="104" y="359"/>
                      <a:pt x="104" y="359"/>
                      <a:pt x="104" y="359"/>
                    </a:cubicBezTo>
                    <a:cubicBezTo>
                      <a:pt x="104" y="355"/>
                      <a:pt x="104" y="355"/>
                      <a:pt x="104" y="355"/>
                    </a:cubicBezTo>
                    <a:cubicBezTo>
                      <a:pt x="103" y="268"/>
                      <a:pt x="103" y="268"/>
                      <a:pt x="103" y="268"/>
                    </a:cubicBezTo>
                    <a:cubicBezTo>
                      <a:pt x="102" y="180"/>
                      <a:pt x="102" y="180"/>
                      <a:pt x="102" y="180"/>
                    </a:cubicBezTo>
                    <a:cubicBezTo>
                      <a:pt x="102" y="4"/>
                      <a:pt x="102" y="4"/>
                      <a:pt x="102" y="4"/>
                    </a:cubicBezTo>
                    <a:cubicBezTo>
                      <a:pt x="107" y="9"/>
                      <a:pt x="107" y="9"/>
                      <a:pt x="107" y="9"/>
                    </a:cubicBezTo>
                    <a:cubicBezTo>
                      <a:pt x="54" y="9"/>
                      <a:pt x="54" y="9"/>
                      <a:pt x="54" y="9"/>
                    </a:cubicBezTo>
                    <a:cubicBezTo>
                      <a:pt x="58" y="7"/>
                      <a:pt x="58" y="7"/>
                      <a:pt x="58" y="7"/>
                    </a:cubicBezTo>
                    <a:cubicBezTo>
                      <a:pt x="53" y="15"/>
                      <a:pt x="53" y="15"/>
                      <a:pt x="53" y="15"/>
                    </a:cubicBezTo>
                    <a:cubicBezTo>
                      <a:pt x="51" y="17"/>
                      <a:pt x="50" y="20"/>
                      <a:pt x="48" y="23"/>
                    </a:cubicBezTo>
                    <a:cubicBezTo>
                      <a:pt x="47" y="24"/>
                      <a:pt x="46" y="25"/>
                      <a:pt x="45" y="26"/>
                    </a:cubicBezTo>
                    <a:cubicBezTo>
                      <a:pt x="42" y="30"/>
                      <a:pt x="42" y="30"/>
                      <a:pt x="42" y="30"/>
                    </a:cubicBezTo>
                    <a:cubicBezTo>
                      <a:pt x="41" y="32"/>
                      <a:pt x="40" y="33"/>
                      <a:pt x="39" y="34"/>
                    </a:cubicBezTo>
                    <a:cubicBezTo>
                      <a:pt x="36" y="38"/>
                      <a:pt x="36" y="38"/>
                      <a:pt x="36" y="38"/>
                    </a:cubicBezTo>
                    <a:cubicBezTo>
                      <a:pt x="35" y="39"/>
                      <a:pt x="35" y="39"/>
                      <a:pt x="35" y="39"/>
                    </a:cubicBezTo>
                    <a:cubicBezTo>
                      <a:pt x="34" y="40"/>
                      <a:pt x="34" y="40"/>
                      <a:pt x="33" y="41"/>
                    </a:cubicBezTo>
                    <a:cubicBezTo>
                      <a:pt x="30" y="44"/>
                      <a:pt x="30" y="44"/>
                      <a:pt x="30" y="44"/>
                    </a:cubicBezTo>
                    <a:cubicBezTo>
                      <a:pt x="27" y="47"/>
                      <a:pt x="25" y="49"/>
                      <a:pt x="23" y="51"/>
                    </a:cubicBezTo>
                    <a:cubicBezTo>
                      <a:pt x="20" y="53"/>
                      <a:pt x="18" y="55"/>
                      <a:pt x="15" y="57"/>
                    </a:cubicBezTo>
                    <a:cubicBezTo>
                      <a:pt x="7" y="62"/>
                      <a:pt x="7" y="62"/>
                      <a:pt x="7" y="62"/>
                    </a:cubicBezTo>
                    <a:cubicBezTo>
                      <a:pt x="9" y="58"/>
                      <a:pt x="9" y="58"/>
                      <a:pt x="9" y="58"/>
                    </a:cubicBezTo>
                    <a:cubicBezTo>
                      <a:pt x="9" y="102"/>
                      <a:pt x="9" y="102"/>
                      <a:pt x="9" y="102"/>
                    </a:cubicBezTo>
                    <a:cubicBezTo>
                      <a:pt x="5" y="98"/>
                      <a:pt x="5" y="98"/>
                      <a:pt x="5" y="98"/>
                    </a:cubicBezTo>
                    <a:cubicBezTo>
                      <a:pt x="28" y="98"/>
                      <a:pt x="28" y="98"/>
                      <a:pt x="28" y="98"/>
                    </a:cubicBezTo>
                    <a:cubicBezTo>
                      <a:pt x="32" y="98"/>
                      <a:pt x="32" y="98"/>
                      <a:pt x="32" y="98"/>
                    </a:cubicBezTo>
                    <a:cubicBezTo>
                      <a:pt x="32" y="102"/>
                      <a:pt x="32" y="102"/>
                      <a:pt x="32" y="102"/>
                    </a:cubicBezTo>
                    <a:cubicBezTo>
                      <a:pt x="32" y="144"/>
                      <a:pt x="31" y="187"/>
                      <a:pt x="31" y="229"/>
                    </a:cubicBezTo>
                    <a:cubicBezTo>
                      <a:pt x="30" y="292"/>
                      <a:pt x="30" y="292"/>
                      <a:pt x="30" y="292"/>
                    </a:cubicBezTo>
                    <a:cubicBezTo>
                      <a:pt x="30" y="313"/>
                      <a:pt x="30" y="334"/>
                      <a:pt x="29" y="355"/>
                    </a:cubicBezTo>
                    <a:cubicBezTo>
                      <a:pt x="29" y="357"/>
                      <a:pt x="29" y="357"/>
                      <a:pt x="29" y="357"/>
                    </a:cubicBezTo>
                    <a:cubicBezTo>
                      <a:pt x="28" y="357"/>
                      <a:pt x="28" y="357"/>
                      <a:pt x="28" y="357"/>
                    </a:cubicBezTo>
                    <a:cubicBezTo>
                      <a:pt x="5" y="357"/>
                      <a:pt x="5" y="357"/>
                      <a:pt x="5" y="357"/>
                    </a:cubicBezTo>
                    <a:cubicBezTo>
                      <a:pt x="6" y="355"/>
                      <a:pt x="6" y="355"/>
                      <a:pt x="6" y="355"/>
                    </a:cubicBezTo>
                    <a:cubicBezTo>
                      <a:pt x="6" y="395"/>
                      <a:pt x="6" y="395"/>
                      <a:pt x="6" y="395"/>
                    </a:cubicBezTo>
                    <a:lnTo>
                      <a:pt x="5" y="4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5F7797"/>
                  </a:solidFill>
                  <a:cs typeface="+mn-ea"/>
                  <a:sym typeface="+mn-lt"/>
                </a:endParaRPr>
              </a:p>
            </p:txBody>
          </p:sp>
        </p:grpSp>
        <p:grpSp>
          <p:nvGrpSpPr>
            <p:cNvPr id="15" name="组合 14"/>
            <p:cNvGrpSpPr/>
            <p:nvPr/>
          </p:nvGrpSpPr>
          <p:grpSpPr>
            <a:xfrm>
              <a:off x="6448227" y="3038863"/>
              <a:ext cx="475127" cy="875457"/>
              <a:chOff x="2665413" y="5559425"/>
              <a:chExt cx="887413" cy="1635125"/>
            </a:xfrm>
            <a:solidFill>
              <a:schemeClr val="accent1"/>
            </a:solidFill>
          </p:grpSpPr>
          <p:sp>
            <p:nvSpPr>
              <p:cNvPr id="39" name="Freeform 276"/>
              <p:cNvSpPr>
                <a:spLocks/>
              </p:cNvSpPr>
              <p:nvPr/>
            </p:nvSpPr>
            <p:spPr bwMode="auto">
              <a:xfrm>
                <a:off x="3192463" y="6653213"/>
                <a:ext cx="260350" cy="149225"/>
              </a:xfrm>
              <a:custGeom>
                <a:avLst/>
                <a:gdLst>
                  <a:gd name="T0" fmla="*/ 12 w 80"/>
                  <a:gd name="T1" fmla="*/ 46 h 46"/>
                  <a:gd name="T2" fmla="*/ 12 w 80"/>
                  <a:gd name="T3" fmla="*/ 46 h 46"/>
                  <a:gd name="T4" fmla="*/ 11 w 80"/>
                  <a:gd name="T5" fmla="*/ 45 h 46"/>
                  <a:gd name="T6" fmla="*/ 36 w 80"/>
                  <a:gd name="T7" fmla="*/ 28 h 46"/>
                  <a:gd name="T8" fmla="*/ 56 w 80"/>
                  <a:gd name="T9" fmla="*/ 14 h 46"/>
                  <a:gd name="T10" fmla="*/ 32 w 80"/>
                  <a:gd name="T11" fmla="*/ 28 h 46"/>
                  <a:gd name="T12" fmla="*/ 30 w 80"/>
                  <a:gd name="T13" fmla="*/ 29 h 46"/>
                  <a:gd name="T14" fmla="*/ 30 w 80"/>
                  <a:gd name="T15" fmla="*/ 29 h 46"/>
                  <a:gd name="T16" fmla="*/ 27 w 80"/>
                  <a:gd name="T17" fmla="*/ 18 h 46"/>
                  <a:gd name="T18" fmla="*/ 15 w 80"/>
                  <a:gd name="T19" fmla="*/ 25 h 46"/>
                  <a:gd name="T20" fmla="*/ 14 w 80"/>
                  <a:gd name="T21" fmla="*/ 25 h 46"/>
                  <a:gd name="T22" fmla="*/ 32 w 80"/>
                  <a:gd name="T23" fmla="*/ 2 h 46"/>
                  <a:gd name="T24" fmla="*/ 28 w 80"/>
                  <a:gd name="T25" fmla="*/ 4 h 46"/>
                  <a:gd name="T26" fmla="*/ 25 w 80"/>
                  <a:gd name="T27" fmla="*/ 3 h 46"/>
                  <a:gd name="T28" fmla="*/ 1 w 80"/>
                  <a:gd name="T29" fmla="*/ 18 h 46"/>
                  <a:gd name="T30" fmla="*/ 1 w 80"/>
                  <a:gd name="T31" fmla="*/ 17 h 46"/>
                  <a:gd name="T32" fmla="*/ 0 w 80"/>
                  <a:gd name="T33" fmla="*/ 17 h 46"/>
                  <a:gd name="T34" fmla="*/ 25 w 80"/>
                  <a:gd name="T35" fmla="*/ 3 h 46"/>
                  <a:gd name="T36" fmla="*/ 26 w 80"/>
                  <a:gd name="T37" fmla="*/ 2 h 46"/>
                  <a:gd name="T38" fmla="*/ 28 w 80"/>
                  <a:gd name="T39" fmla="*/ 3 h 46"/>
                  <a:gd name="T40" fmla="*/ 33 w 80"/>
                  <a:gd name="T41" fmla="*/ 0 h 46"/>
                  <a:gd name="T42" fmla="*/ 34 w 80"/>
                  <a:gd name="T43" fmla="*/ 0 h 46"/>
                  <a:gd name="T44" fmla="*/ 34 w 80"/>
                  <a:gd name="T45" fmla="*/ 1 h 46"/>
                  <a:gd name="T46" fmla="*/ 16 w 80"/>
                  <a:gd name="T47" fmla="*/ 23 h 46"/>
                  <a:gd name="T48" fmla="*/ 27 w 80"/>
                  <a:gd name="T49" fmla="*/ 17 h 46"/>
                  <a:gd name="T50" fmla="*/ 28 w 80"/>
                  <a:gd name="T51" fmla="*/ 17 h 46"/>
                  <a:gd name="T52" fmla="*/ 28 w 80"/>
                  <a:gd name="T53" fmla="*/ 17 h 46"/>
                  <a:gd name="T54" fmla="*/ 31 w 80"/>
                  <a:gd name="T55" fmla="*/ 28 h 46"/>
                  <a:gd name="T56" fmla="*/ 32 w 80"/>
                  <a:gd name="T57" fmla="*/ 28 h 46"/>
                  <a:gd name="T58" fmla="*/ 66 w 80"/>
                  <a:gd name="T59" fmla="*/ 8 h 46"/>
                  <a:gd name="T60" fmla="*/ 66 w 80"/>
                  <a:gd name="T61" fmla="*/ 7 h 46"/>
                  <a:gd name="T62" fmla="*/ 66 w 80"/>
                  <a:gd name="T63" fmla="*/ 7 h 46"/>
                  <a:gd name="T64" fmla="*/ 67 w 80"/>
                  <a:gd name="T65" fmla="*/ 7 h 46"/>
                  <a:gd name="T66" fmla="*/ 67 w 80"/>
                  <a:gd name="T67" fmla="*/ 8 h 46"/>
                  <a:gd name="T68" fmla="*/ 67 w 80"/>
                  <a:gd name="T69" fmla="*/ 8 h 46"/>
                  <a:gd name="T70" fmla="*/ 66 w 80"/>
                  <a:gd name="T71" fmla="*/ 9 h 46"/>
                  <a:gd name="T72" fmla="*/ 17 w 80"/>
                  <a:gd name="T73" fmla="*/ 42 h 46"/>
                  <a:gd name="T74" fmla="*/ 79 w 80"/>
                  <a:gd name="T75" fmla="*/ 6 h 46"/>
                  <a:gd name="T76" fmla="*/ 80 w 80"/>
                  <a:gd name="T77" fmla="*/ 6 h 46"/>
                  <a:gd name="T78" fmla="*/ 80 w 80"/>
                  <a:gd name="T79" fmla="*/ 6 h 46"/>
                  <a:gd name="T80" fmla="*/ 12 w 80"/>
                  <a:gd name="T81"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0" h="46">
                    <a:moveTo>
                      <a:pt x="12" y="46"/>
                    </a:moveTo>
                    <a:cubicBezTo>
                      <a:pt x="12" y="46"/>
                      <a:pt x="12" y="46"/>
                      <a:pt x="12" y="46"/>
                    </a:cubicBezTo>
                    <a:cubicBezTo>
                      <a:pt x="11" y="46"/>
                      <a:pt x="11" y="45"/>
                      <a:pt x="11" y="45"/>
                    </a:cubicBezTo>
                    <a:cubicBezTo>
                      <a:pt x="11" y="45"/>
                      <a:pt x="11" y="45"/>
                      <a:pt x="36" y="28"/>
                    </a:cubicBezTo>
                    <a:cubicBezTo>
                      <a:pt x="42" y="24"/>
                      <a:pt x="48" y="19"/>
                      <a:pt x="56" y="14"/>
                    </a:cubicBezTo>
                    <a:cubicBezTo>
                      <a:pt x="51" y="17"/>
                      <a:pt x="43" y="22"/>
                      <a:pt x="32" y="28"/>
                    </a:cubicBezTo>
                    <a:cubicBezTo>
                      <a:pt x="31" y="29"/>
                      <a:pt x="31" y="29"/>
                      <a:pt x="30" y="29"/>
                    </a:cubicBezTo>
                    <a:cubicBezTo>
                      <a:pt x="30" y="29"/>
                      <a:pt x="30" y="29"/>
                      <a:pt x="30" y="29"/>
                    </a:cubicBezTo>
                    <a:cubicBezTo>
                      <a:pt x="30" y="29"/>
                      <a:pt x="30" y="29"/>
                      <a:pt x="27" y="18"/>
                    </a:cubicBezTo>
                    <a:cubicBezTo>
                      <a:pt x="15" y="25"/>
                      <a:pt x="15" y="25"/>
                      <a:pt x="15" y="25"/>
                    </a:cubicBezTo>
                    <a:cubicBezTo>
                      <a:pt x="15" y="25"/>
                      <a:pt x="15" y="25"/>
                      <a:pt x="14" y="25"/>
                    </a:cubicBezTo>
                    <a:cubicBezTo>
                      <a:pt x="14" y="24"/>
                      <a:pt x="14" y="24"/>
                      <a:pt x="32" y="2"/>
                    </a:cubicBezTo>
                    <a:cubicBezTo>
                      <a:pt x="28" y="4"/>
                      <a:pt x="28" y="4"/>
                      <a:pt x="28" y="4"/>
                    </a:cubicBezTo>
                    <a:cubicBezTo>
                      <a:pt x="25" y="3"/>
                      <a:pt x="25" y="3"/>
                      <a:pt x="25" y="3"/>
                    </a:cubicBezTo>
                    <a:cubicBezTo>
                      <a:pt x="1" y="18"/>
                      <a:pt x="1" y="18"/>
                      <a:pt x="1" y="18"/>
                    </a:cubicBezTo>
                    <a:cubicBezTo>
                      <a:pt x="1" y="17"/>
                      <a:pt x="1" y="17"/>
                      <a:pt x="1" y="17"/>
                    </a:cubicBezTo>
                    <a:cubicBezTo>
                      <a:pt x="0" y="17"/>
                      <a:pt x="0" y="17"/>
                      <a:pt x="0" y="17"/>
                    </a:cubicBezTo>
                    <a:cubicBezTo>
                      <a:pt x="1" y="17"/>
                      <a:pt x="25" y="3"/>
                      <a:pt x="25" y="3"/>
                    </a:cubicBezTo>
                    <a:cubicBezTo>
                      <a:pt x="25" y="2"/>
                      <a:pt x="25" y="2"/>
                      <a:pt x="26" y="2"/>
                    </a:cubicBezTo>
                    <a:cubicBezTo>
                      <a:pt x="28" y="3"/>
                      <a:pt x="28" y="3"/>
                      <a:pt x="28" y="3"/>
                    </a:cubicBezTo>
                    <a:cubicBezTo>
                      <a:pt x="28" y="3"/>
                      <a:pt x="31" y="1"/>
                      <a:pt x="33" y="0"/>
                    </a:cubicBezTo>
                    <a:cubicBezTo>
                      <a:pt x="33" y="0"/>
                      <a:pt x="34" y="0"/>
                      <a:pt x="34" y="0"/>
                    </a:cubicBezTo>
                    <a:cubicBezTo>
                      <a:pt x="34" y="0"/>
                      <a:pt x="34" y="1"/>
                      <a:pt x="34" y="1"/>
                    </a:cubicBezTo>
                    <a:cubicBezTo>
                      <a:pt x="28" y="8"/>
                      <a:pt x="19" y="19"/>
                      <a:pt x="16" y="23"/>
                    </a:cubicBezTo>
                    <a:cubicBezTo>
                      <a:pt x="19" y="22"/>
                      <a:pt x="24" y="19"/>
                      <a:pt x="27" y="17"/>
                    </a:cubicBezTo>
                    <a:cubicBezTo>
                      <a:pt x="27" y="17"/>
                      <a:pt x="27" y="17"/>
                      <a:pt x="28" y="17"/>
                    </a:cubicBezTo>
                    <a:cubicBezTo>
                      <a:pt x="28" y="17"/>
                      <a:pt x="28" y="17"/>
                      <a:pt x="28" y="17"/>
                    </a:cubicBezTo>
                    <a:cubicBezTo>
                      <a:pt x="29" y="20"/>
                      <a:pt x="30" y="26"/>
                      <a:pt x="31" y="28"/>
                    </a:cubicBezTo>
                    <a:cubicBezTo>
                      <a:pt x="31" y="28"/>
                      <a:pt x="31" y="28"/>
                      <a:pt x="32" y="28"/>
                    </a:cubicBezTo>
                    <a:cubicBezTo>
                      <a:pt x="59" y="11"/>
                      <a:pt x="65" y="8"/>
                      <a:pt x="66" y="8"/>
                    </a:cubicBezTo>
                    <a:cubicBezTo>
                      <a:pt x="66" y="7"/>
                      <a:pt x="66" y="7"/>
                      <a:pt x="66" y="7"/>
                    </a:cubicBezTo>
                    <a:cubicBezTo>
                      <a:pt x="66" y="7"/>
                      <a:pt x="66" y="7"/>
                      <a:pt x="66" y="7"/>
                    </a:cubicBezTo>
                    <a:cubicBezTo>
                      <a:pt x="67" y="7"/>
                      <a:pt x="67" y="7"/>
                      <a:pt x="67" y="7"/>
                    </a:cubicBezTo>
                    <a:cubicBezTo>
                      <a:pt x="67" y="7"/>
                      <a:pt x="67" y="7"/>
                      <a:pt x="67" y="8"/>
                    </a:cubicBezTo>
                    <a:cubicBezTo>
                      <a:pt x="67" y="8"/>
                      <a:pt x="67" y="8"/>
                      <a:pt x="67" y="8"/>
                    </a:cubicBezTo>
                    <a:cubicBezTo>
                      <a:pt x="67" y="8"/>
                      <a:pt x="67" y="8"/>
                      <a:pt x="66" y="9"/>
                    </a:cubicBezTo>
                    <a:cubicBezTo>
                      <a:pt x="42" y="25"/>
                      <a:pt x="25" y="36"/>
                      <a:pt x="17" y="42"/>
                    </a:cubicBezTo>
                    <a:cubicBezTo>
                      <a:pt x="31" y="34"/>
                      <a:pt x="64" y="14"/>
                      <a:pt x="79" y="6"/>
                    </a:cubicBezTo>
                    <a:cubicBezTo>
                      <a:pt x="79" y="5"/>
                      <a:pt x="80" y="6"/>
                      <a:pt x="80" y="6"/>
                    </a:cubicBezTo>
                    <a:cubicBezTo>
                      <a:pt x="80" y="6"/>
                      <a:pt x="80" y="6"/>
                      <a:pt x="80" y="6"/>
                    </a:cubicBezTo>
                    <a:cubicBezTo>
                      <a:pt x="16" y="44"/>
                      <a:pt x="12" y="46"/>
                      <a:pt x="1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5F7797"/>
                  </a:solidFill>
                  <a:cs typeface="+mn-ea"/>
                  <a:sym typeface="+mn-lt"/>
                </a:endParaRPr>
              </a:p>
            </p:txBody>
          </p:sp>
          <p:sp>
            <p:nvSpPr>
              <p:cNvPr id="40" name="Freeform 277"/>
              <p:cNvSpPr>
                <a:spLocks/>
              </p:cNvSpPr>
              <p:nvPr/>
            </p:nvSpPr>
            <p:spPr bwMode="auto">
              <a:xfrm>
                <a:off x="2982913" y="6192838"/>
                <a:ext cx="554038" cy="320675"/>
              </a:xfrm>
              <a:custGeom>
                <a:avLst/>
                <a:gdLst>
                  <a:gd name="T0" fmla="*/ 53 w 171"/>
                  <a:gd name="T1" fmla="*/ 98 h 99"/>
                  <a:gd name="T2" fmla="*/ 53 w 171"/>
                  <a:gd name="T3" fmla="*/ 98 h 99"/>
                  <a:gd name="T4" fmla="*/ 114 w 171"/>
                  <a:gd name="T5" fmla="*/ 58 h 99"/>
                  <a:gd name="T6" fmla="*/ 114 w 171"/>
                  <a:gd name="T7" fmla="*/ 55 h 99"/>
                  <a:gd name="T8" fmla="*/ 41 w 171"/>
                  <a:gd name="T9" fmla="*/ 97 h 99"/>
                  <a:gd name="T10" fmla="*/ 41 w 171"/>
                  <a:gd name="T11" fmla="*/ 97 h 99"/>
                  <a:gd name="T12" fmla="*/ 41 w 171"/>
                  <a:gd name="T13" fmla="*/ 96 h 99"/>
                  <a:gd name="T14" fmla="*/ 24 w 171"/>
                  <a:gd name="T15" fmla="*/ 95 h 99"/>
                  <a:gd name="T16" fmla="*/ 24 w 171"/>
                  <a:gd name="T17" fmla="*/ 95 h 99"/>
                  <a:gd name="T18" fmla="*/ 24 w 171"/>
                  <a:gd name="T19" fmla="*/ 94 h 99"/>
                  <a:gd name="T20" fmla="*/ 44 w 171"/>
                  <a:gd name="T21" fmla="*/ 79 h 99"/>
                  <a:gd name="T22" fmla="*/ 145 w 171"/>
                  <a:gd name="T23" fmla="*/ 6 h 99"/>
                  <a:gd name="T24" fmla="*/ 1 w 171"/>
                  <a:gd name="T25" fmla="*/ 89 h 99"/>
                  <a:gd name="T26" fmla="*/ 1 w 171"/>
                  <a:gd name="T27" fmla="*/ 88 h 99"/>
                  <a:gd name="T28" fmla="*/ 1 w 171"/>
                  <a:gd name="T29" fmla="*/ 88 h 99"/>
                  <a:gd name="T30" fmla="*/ 152 w 171"/>
                  <a:gd name="T31" fmla="*/ 0 h 99"/>
                  <a:gd name="T32" fmla="*/ 153 w 171"/>
                  <a:gd name="T33" fmla="*/ 0 h 99"/>
                  <a:gd name="T34" fmla="*/ 153 w 171"/>
                  <a:gd name="T35" fmla="*/ 0 h 99"/>
                  <a:gd name="T36" fmla="*/ 31 w 171"/>
                  <a:gd name="T37" fmla="*/ 90 h 99"/>
                  <a:gd name="T38" fmla="*/ 144 w 171"/>
                  <a:gd name="T39" fmla="*/ 25 h 99"/>
                  <a:gd name="T40" fmla="*/ 144 w 171"/>
                  <a:gd name="T41" fmla="*/ 25 h 99"/>
                  <a:gd name="T42" fmla="*/ 144 w 171"/>
                  <a:gd name="T43" fmla="*/ 26 h 99"/>
                  <a:gd name="T44" fmla="*/ 114 w 171"/>
                  <a:gd name="T45" fmla="*/ 54 h 99"/>
                  <a:gd name="T46" fmla="*/ 170 w 171"/>
                  <a:gd name="T47" fmla="*/ 21 h 99"/>
                  <a:gd name="T48" fmla="*/ 114 w 171"/>
                  <a:gd name="T49" fmla="*/ 59 h 99"/>
                  <a:gd name="T50" fmla="*/ 158 w 171"/>
                  <a:gd name="T51" fmla="*/ 37 h 99"/>
                  <a:gd name="T52" fmla="*/ 158 w 171"/>
                  <a:gd name="T53" fmla="*/ 38 h 99"/>
                  <a:gd name="T54" fmla="*/ 118 w 171"/>
                  <a:gd name="T55" fmla="*/ 77 h 99"/>
                  <a:gd name="T56" fmla="*/ 119 w 171"/>
                  <a:gd name="T57" fmla="*/ 78 h 99"/>
                  <a:gd name="T58" fmla="*/ 117 w 171"/>
                  <a:gd name="T59" fmla="*/ 82 h 99"/>
                  <a:gd name="T60" fmla="*/ 117 w 171"/>
                  <a:gd name="T61" fmla="*/ 82 h 99"/>
                  <a:gd name="T62" fmla="*/ 109 w 171"/>
                  <a:gd name="T63" fmla="*/ 89 h 99"/>
                  <a:gd name="T64" fmla="*/ 105 w 171"/>
                  <a:gd name="T65" fmla="*/ 90 h 99"/>
                  <a:gd name="T66" fmla="*/ 106 w 171"/>
                  <a:gd name="T67" fmla="*/ 90 h 99"/>
                  <a:gd name="T68" fmla="*/ 112 w 171"/>
                  <a:gd name="T69" fmla="*/ 85 h 99"/>
                  <a:gd name="T70" fmla="*/ 116 w 171"/>
                  <a:gd name="T71" fmla="*/ 79 h 99"/>
                  <a:gd name="T72" fmla="*/ 99 w 171"/>
                  <a:gd name="T73" fmla="*/ 89 h 99"/>
                  <a:gd name="T74" fmla="*/ 98 w 171"/>
                  <a:gd name="T75" fmla="*/ 89 h 99"/>
                  <a:gd name="T76" fmla="*/ 154 w 171"/>
                  <a:gd name="T77" fmla="*/ 41 h 99"/>
                  <a:gd name="T78" fmla="*/ 53 w 171"/>
                  <a:gd name="T79"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1" h="99">
                    <a:moveTo>
                      <a:pt x="53" y="99"/>
                    </a:moveTo>
                    <a:cubicBezTo>
                      <a:pt x="53" y="99"/>
                      <a:pt x="53" y="99"/>
                      <a:pt x="53" y="98"/>
                    </a:cubicBezTo>
                    <a:cubicBezTo>
                      <a:pt x="53" y="98"/>
                      <a:pt x="53" y="98"/>
                      <a:pt x="53" y="98"/>
                    </a:cubicBezTo>
                    <a:cubicBezTo>
                      <a:pt x="53" y="98"/>
                      <a:pt x="53" y="98"/>
                      <a:pt x="53" y="98"/>
                    </a:cubicBezTo>
                    <a:cubicBezTo>
                      <a:pt x="53" y="98"/>
                      <a:pt x="53" y="98"/>
                      <a:pt x="53" y="98"/>
                    </a:cubicBezTo>
                    <a:cubicBezTo>
                      <a:pt x="55" y="96"/>
                      <a:pt x="64" y="90"/>
                      <a:pt x="114" y="58"/>
                    </a:cubicBezTo>
                    <a:cubicBezTo>
                      <a:pt x="134" y="45"/>
                      <a:pt x="154" y="32"/>
                      <a:pt x="164" y="26"/>
                    </a:cubicBezTo>
                    <a:cubicBezTo>
                      <a:pt x="154" y="31"/>
                      <a:pt x="134" y="43"/>
                      <a:pt x="114" y="55"/>
                    </a:cubicBezTo>
                    <a:cubicBezTo>
                      <a:pt x="60" y="86"/>
                      <a:pt x="44" y="96"/>
                      <a:pt x="41" y="97"/>
                    </a:cubicBezTo>
                    <a:cubicBezTo>
                      <a:pt x="41" y="97"/>
                      <a:pt x="41" y="97"/>
                      <a:pt x="41" y="97"/>
                    </a:cubicBezTo>
                    <a:cubicBezTo>
                      <a:pt x="41" y="97"/>
                      <a:pt x="41" y="97"/>
                      <a:pt x="41" y="97"/>
                    </a:cubicBezTo>
                    <a:cubicBezTo>
                      <a:pt x="41" y="97"/>
                      <a:pt x="41" y="97"/>
                      <a:pt x="41" y="97"/>
                    </a:cubicBezTo>
                    <a:cubicBezTo>
                      <a:pt x="41" y="97"/>
                      <a:pt x="41" y="97"/>
                      <a:pt x="41" y="96"/>
                    </a:cubicBezTo>
                    <a:cubicBezTo>
                      <a:pt x="40" y="96"/>
                      <a:pt x="40" y="96"/>
                      <a:pt x="41" y="96"/>
                    </a:cubicBezTo>
                    <a:cubicBezTo>
                      <a:pt x="137" y="30"/>
                      <a:pt x="137" y="30"/>
                      <a:pt x="137" y="30"/>
                    </a:cubicBezTo>
                    <a:cubicBezTo>
                      <a:pt x="116" y="41"/>
                      <a:pt x="58" y="75"/>
                      <a:pt x="24" y="95"/>
                    </a:cubicBezTo>
                    <a:cubicBezTo>
                      <a:pt x="24" y="95"/>
                      <a:pt x="24" y="95"/>
                      <a:pt x="24" y="95"/>
                    </a:cubicBezTo>
                    <a:cubicBezTo>
                      <a:pt x="24" y="95"/>
                      <a:pt x="24" y="95"/>
                      <a:pt x="24" y="95"/>
                    </a:cubicBezTo>
                    <a:cubicBezTo>
                      <a:pt x="24" y="94"/>
                      <a:pt x="24" y="94"/>
                      <a:pt x="24" y="94"/>
                    </a:cubicBezTo>
                    <a:cubicBezTo>
                      <a:pt x="24" y="94"/>
                      <a:pt x="24" y="94"/>
                      <a:pt x="24" y="94"/>
                    </a:cubicBezTo>
                    <a:cubicBezTo>
                      <a:pt x="24" y="94"/>
                      <a:pt x="24" y="94"/>
                      <a:pt x="24" y="94"/>
                    </a:cubicBezTo>
                    <a:cubicBezTo>
                      <a:pt x="25" y="93"/>
                      <a:pt x="30" y="89"/>
                      <a:pt x="44" y="79"/>
                    </a:cubicBezTo>
                    <a:cubicBezTo>
                      <a:pt x="55" y="71"/>
                      <a:pt x="70" y="60"/>
                      <a:pt x="88" y="47"/>
                    </a:cubicBezTo>
                    <a:cubicBezTo>
                      <a:pt x="111" y="30"/>
                      <a:pt x="134" y="14"/>
                      <a:pt x="145" y="6"/>
                    </a:cubicBezTo>
                    <a:cubicBezTo>
                      <a:pt x="142" y="7"/>
                      <a:pt x="138" y="10"/>
                      <a:pt x="134" y="12"/>
                    </a:cubicBezTo>
                    <a:cubicBezTo>
                      <a:pt x="41" y="67"/>
                      <a:pt x="3" y="89"/>
                      <a:pt x="1" y="89"/>
                    </a:cubicBezTo>
                    <a:cubicBezTo>
                      <a:pt x="1" y="89"/>
                      <a:pt x="1" y="89"/>
                      <a:pt x="1" y="89"/>
                    </a:cubicBezTo>
                    <a:cubicBezTo>
                      <a:pt x="1" y="89"/>
                      <a:pt x="1" y="89"/>
                      <a:pt x="1" y="88"/>
                    </a:cubicBezTo>
                    <a:cubicBezTo>
                      <a:pt x="0" y="88"/>
                      <a:pt x="0" y="88"/>
                      <a:pt x="1" y="88"/>
                    </a:cubicBezTo>
                    <a:cubicBezTo>
                      <a:pt x="1" y="88"/>
                      <a:pt x="1" y="88"/>
                      <a:pt x="1" y="88"/>
                    </a:cubicBezTo>
                    <a:cubicBezTo>
                      <a:pt x="5" y="87"/>
                      <a:pt x="95" y="34"/>
                      <a:pt x="134" y="11"/>
                    </a:cubicBezTo>
                    <a:cubicBezTo>
                      <a:pt x="147" y="3"/>
                      <a:pt x="151" y="1"/>
                      <a:pt x="152" y="0"/>
                    </a:cubicBezTo>
                    <a:cubicBezTo>
                      <a:pt x="153" y="0"/>
                      <a:pt x="153" y="0"/>
                      <a:pt x="153" y="0"/>
                    </a:cubicBezTo>
                    <a:cubicBezTo>
                      <a:pt x="153" y="0"/>
                      <a:pt x="153" y="0"/>
                      <a:pt x="153" y="0"/>
                    </a:cubicBezTo>
                    <a:cubicBezTo>
                      <a:pt x="153" y="0"/>
                      <a:pt x="153" y="0"/>
                      <a:pt x="153" y="0"/>
                    </a:cubicBezTo>
                    <a:cubicBezTo>
                      <a:pt x="153" y="0"/>
                      <a:pt x="153" y="0"/>
                      <a:pt x="153" y="0"/>
                    </a:cubicBezTo>
                    <a:cubicBezTo>
                      <a:pt x="153" y="1"/>
                      <a:pt x="153" y="1"/>
                      <a:pt x="153" y="1"/>
                    </a:cubicBezTo>
                    <a:cubicBezTo>
                      <a:pt x="116" y="28"/>
                      <a:pt x="51" y="75"/>
                      <a:pt x="31" y="90"/>
                    </a:cubicBezTo>
                    <a:cubicBezTo>
                      <a:pt x="81" y="61"/>
                      <a:pt x="137" y="28"/>
                      <a:pt x="143" y="25"/>
                    </a:cubicBezTo>
                    <a:cubicBezTo>
                      <a:pt x="144" y="25"/>
                      <a:pt x="144" y="25"/>
                      <a:pt x="144" y="25"/>
                    </a:cubicBezTo>
                    <a:cubicBezTo>
                      <a:pt x="144" y="25"/>
                      <a:pt x="144" y="25"/>
                      <a:pt x="144" y="25"/>
                    </a:cubicBezTo>
                    <a:cubicBezTo>
                      <a:pt x="144" y="25"/>
                      <a:pt x="144" y="25"/>
                      <a:pt x="144" y="25"/>
                    </a:cubicBezTo>
                    <a:cubicBezTo>
                      <a:pt x="144" y="25"/>
                      <a:pt x="144" y="25"/>
                      <a:pt x="144" y="25"/>
                    </a:cubicBezTo>
                    <a:cubicBezTo>
                      <a:pt x="144" y="25"/>
                      <a:pt x="144" y="25"/>
                      <a:pt x="144" y="26"/>
                    </a:cubicBezTo>
                    <a:cubicBezTo>
                      <a:pt x="48" y="92"/>
                      <a:pt x="48" y="92"/>
                      <a:pt x="48" y="92"/>
                    </a:cubicBezTo>
                    <a:cubicBezTo>
                      <a:pt x="60" y="85"/>
                      <a:pt x="89" y="68"/>
                      <a:pt x="114" y="54"/>
                    </a:cubicBezTo>
                    <a:cubicBezTo>
                      <a:pt x="163" y="25"/>
                      <a:pt x="170" y="21"/>
                      <a:pt x="170" y="21"/>
                    </a:cubicBezTo>
                    <a:cubicBezTo>
                      <a:pt x="170" y="21"/>
                      <a:pt x="170" y="21"/>
                      <a:pt x="170" y="21"/>
                    </a:cubicBezTo>
                    <a:cubicBezTo>
                      <a:pt x="170" y="21"/>
                      <a:pt x="171" y="21"/>
                      <a:pt x="171" y="21"/>
                    </a:cubicBezTo>
                    <a:cubicBezTo>
                      <a:pt x="171" y="22"/>
                      <a:pt x="171" y="22"/>
                      <a:pt x="114" y="59"/>
                    </a:cubicBezTo>
                    <a:cubicBezTo>
                      <a:pt x="94" y="72"/>
                      <a:pt x="73" y="85"/>
                      <a:pt x="61" y="93"/>
                    </a:cubicBezTo>
                    <a:cubicBezTo>
                      <a:pt x="158" y="37"/>
                      <a:pt x="158" y="37"/>
                      <a:pt x="158" y="37"/>
                    </a:cubicBezTo>
                    <a:cubicBezTo>
                      <a:pt x="158" y="37"/>
                      <a:pt x="158" y="37"/>
                      <a:pt x="158" y="37"/>
                    </a:cubicBezTo>
                    <a:cubicBezTo>
                      <a:pt x="159" y="38"/>
                      <a:pt x="159" y="38"/>
                      <a:pt x="158" y="38"/>
                    </a:cubicBezTo>
                    <a:cubicBezTo>
                      <a:pt x="102" y="86"/>
                      <a:pt x="102" y="86"/>
                      <a:pt x="102" y="86"/>
                    </a:cubicBezTo>
                    <a:cubicBezTo>
                      <a:pt x="106" y="84"/>
                      <a:pt x="113" y="80"/>
                      <a:pt x="118" y="77"/>
                    </a:cubicBezTo>
                    <a:cubicBezTo>
                      <a:pt x="118" y="77"/>
                      <a:pt x="118" y="77"/>
                      <a:pt x="119" y="77"/>
                    </a:cubicBezTo>
                    <a:cubicBezTo>
                      <a:pt x="119" y="77"/>
                      <a:pt x="119" y="77"/>
                      <a:pt x="119" y="78"/>
                    </a:cubicBezTo>
                    <a:cubicBezTo>
                      <a:pt x="114" y="83"/>
                      <a:pt x="114" y="83"/>
                      <a:pt x="114" y="83"/>
                    </a:cubicBezTo>
                    <a:cubicBezTo>
                      <a:pt x="117" y="82"/>
                      <a:pt x="117" y="82"/>
                      <a:pt x="117" y="82"/>
                    </a:cubicBezTo>
                    <a:cubicBezTo>
                      <a:pt x="117" y="82"/>
                      <a:pt x="117" y="82"/>
                      <a:pt x="117" y="82"/>
                    </a:cubicBezTo>
                    <a:cubicBezTo>
                      <a:pt x="118" y="82"/>
                      <a:pt x="117" y="82"/>
                      <a:pt x="117" y="82"/>
                    </a:cubicBezTo>
                    <a:cubicBezTo>
                      <a:pt x="115" y="84"/>
                      <a:pt x="112" y="86"/>
                      <a:pt x="109" y="88"/>
                    </a:cubicBezTo>
                    <a:cubicBezTo>
                      <a:pt x="109" y="88"/>
                      <a:pt x="109" y="88"/>
                      <a:pt x="109" y="89"/>
                    </a:cubicBezTo>
                    <a:cubicBezTo>
                      <a:pt x="106" y="90"/>
                      <a:pt x="106" y="90"/>
                      <a:pt x="106" y="90"/>
                    </a:cubicBezTo>
                    <a:cubicBezTo>
                      <a:pt x="106" y="90"/>
                      <a:pt x="105" y="90"/>
                      <a:pt x="105" y="90"/>
                    </a:cubicBezTo>
                    <a:cubicBezTo>
                      <a:pt x="105" y="90"/>
                      <a:pt x="105" y="90"/>
                      <a:pt x="106" y="90"/>
                    </a:cubicBezTo>
                    <a:cubicBezTo>
                      <a:pt x="106" y="90"/>
                      <a:pt x="106" y="90"/>
                      <a:pt x="106" y="90"/>
                    </a:cubicBezTo>
                    <a:cubicBezTo>
                      <a:pt x="106" y="89"/>
                      <a:pt x="106" y="89"/>
                      <a:pt x="106" y="89"/>
                    </a:cubicBezTo>
                    <a:cubicBezTo>
                      <a:pt x="107" y="89"/>
                      <a:pt x="108" y="88"/>
                      <a:pt x="112" y="85"/>
                    </a:cubicBezTo>
                    <a:cubicBezTo>
                      <a:pt x="111" y="85"/>
                      <a:pt x="111" y="85"/>
                      <a:pt x="112" y="85"/>
                    </a:cubicBezTo>
                    <a:cubicBezTo>
                      <a:pt x="116" y="79"/>
                      <a:pt x="116" y="79"/>
                      <a:pt x="116" y="79"/>
                    </a:cubicBezTo>
                    <a:cubicBezTo>
                      <a:pt x="103" y="87"/>
                      <a:pt x="100" y="89"/>
                      <a:pt x="99" y="89"/>
                    </a:cubicBezTo>
                    <a:cubicBezTo>
                      <a:pt x="99" y="89"/>
                      <a:pt x="99" y="89"/>
                      <a:pt x="99" y="89"/>
                    </a:cubicBezTo>
                    <a:cubicBezTo>
                      <a:pt x="98" y="89"/>
                      <a:pt x="98" y="89"/>
                      <a:pt x="98" y="89"/>
                    </a:cubicBezTo>
                    <a:cubicBezTo>
                      <a:pt x="98" y="89"/>
                      <a:pt x="98" y="89"/>
                      <a:pt x="98" y="89"/>
                    </a:cubicBezTo>
                    <a:cubicBezTo>
                      <a:pt x="98" y="89"/>
                      <a:pt x="98" y="89"/>
                      <a:pt x="98" y="88"/>
                    </a:cubicBezTo>
                    <a:cubicBezTo>
                      <a:pt x="154" y="41"/>
                      <a:pt x="154" y="41"/>
                      <a:pt x="154" y="41"/>
                    </a:cubicBezTo>
                    <a:cubicBezTo>
                      <a:pt x="54" y="99"/>
                      <a:pt x="54" y="99"/>
                      <a:pt x="54" y="99"/>
                    </a:cubicBezTo>
                    <a:cubicBezTo>
                      <a:pt x="53" y="99"/>
                      <a:pt x="53" y="99"/>
                      <a:pt x="53"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5F7797"/>
                  </a:solidFill>
                  <a:cs typeface="+mn-ea"/>
                  <a:sym typeface="+mn-lt"/>
                </a:endParaRPr>
              </a:p>
            </p:txBody>
          </p:sp>
          <p:sp>
            <p:nvSpPr>
              <p:cNvPr id="41" name="Freeform 278"/>
              <p:cNvSpPr>
                <a:spLocks/>
              </p:cNvSpPr>
              <p:nvPr/>
            </p:nvSpPr>
            <p:spPr bwMode="auto">
              <a:xfrm>
                <a:off x="2674938" y="6084888"/>
                <a:ext cx="874713" cy="1000125"/>
              </a:xfrm>
              <a:custGeom>
                <a:avLst/>
                <a:gdLst>
                  <a:gd name="T0" fmla="*/ 185 w 270"/>
                  <a:gd name="T1" fmla="*/ 299 h 308"/>
                  <a:gd name="T2" fmla="*/ 259 w 270"/>
                  <a:gd name="T3" fmla="*/ 250 h 308"/>
                  <a:gd name="T4" fmla="*/ 257 w 270"/>
                  <a:gd name="T5" fmla="*/ 239 h 308"/>
                  <a:gd name="T6" fmla="*/ 167 w 270"/>
                  <a:gd name="T7" fmla="*/ 290 h 308"/>
                  <a:gd name="T8" fmla="*/ 139 w 270"/>
                  <a:gd name="T9" fmla="*/ 290 h 308"/>
                  <a:gd name="T10" fmla="*/ 123 w 270"/>
                  <a:gd name="T11" fmla="*/ 291 h 308"/>
                  <a:gd name="T12" fmla="*/ 97 w 270"/>
                  <a:gd name="T13" fmla="*/ 283 h 308"/>
                  <a:gd name="T14" fmla="*/ 90 w 270"/>
                  <a:gd name="T15" fmla="*/ 268 h 308"/>
                  <a:gd name="T16" fmla="*/ 59 w 270"/>
                  <a:gd name="T17" fmla="*/ 268 h 308"/>
                  <a:gd name="T18" fmla="*/ 14 w 270"/>
                  <a:gd name="T19" fmla="*/ 283 h 308"/>
                  <a:gd name="T20" fmla="*/ 114 w 270"/>
                  <a:gd name="T21" fmla="*/ 216 h 308"/>
                  <a:gd name="T22" fmla="*/ 4 w 270"/>
                  <a:gd name="T23" fmla="*/ 271 h 308"/>
                  <a:gd name="T24" fmla="*/ 19 w 270"/>
                  <a:gd name="T25" fmla="*/ 257 h 308"/>
                  <a:gd name="T26" fmla="*/ 83 w 270"/>
                  <a:gd name="T27" fmla="*/ 214 h 308"/>
                  <a:gd name="T28" fmla="*/ 7 w 270"/>
                  <a:gd name="T29" fmla="*/ 244 h 308"/>
                  <a:gd name="T30" fmla="*/ 13 w 270"/>
                  <a:gd name="T31" fmla="*/ 226 h 308"/>
                  <a:gd name="T32" fmla="*/ 68 w 270"/>
                  <a:gd name="T33" fmla="*/ 182 h 308"/>
                  <a:gd name="T34" fmla="*/ 11 w 270"/>
                  <a:gd name="T35" fmla="*/ 208 h 308"/>
                  <a:gd name="T36" fmla="*/ 22 w 270"/>
                  <a:gd name="T37" fmla="*/ 195 h 308"/>
                  <a:gd name="T38" fmla="*/ 23 w 270"/>
                  <a:gd name="T39" fmla="*/ 175 h 308"/>
                  <a:gd name="T40" fmla="*/ 12 w 270"/>
                  <a:gd name="T41" fmla="*/ 177 h 308"/>
                  <a:gd name="T42" fmla="*/ 11 w 270"/>
                  <a:gd name="T43" fmla="*/ 174 h 308"/>
                  <a:gd name="T44" fmla="*/ 165 w 270"/>
                  <a:gd name="T45" fmla="*/ 67 h 308"/>
                  <a:gd name="T46" fmla="*/ 20 w 270"/>
                  <a:gd name="T47" fmla="*/ 133 h 308"/>
                  <a:gd name="T48" fmla="*/ 21 w 270"/>
                  <a:gd name="T49" fmla="*/ 114 h 308"/>
                  <a:gd name="T50" fmla="*/ 19 w 270"/>
                  <a:gd name="T51" fmla="*/ 101 h 308"/>
                  <a:gd name="T52" fmla="*/ 92 w 270"/>
                  <a:gd name="T53" fmla="*/ 53 h 308"/>
                  <a:gd name="T54" fmla="*/ 19 w 270"/>
                  <a:gd name="T55" fmla="*/ 84 h 308"/>
                  <a:gd name="T56" fmla="*/ 77 w 270"/>
                  <a:gd name="T57" fmla="*/ 37 h 308"/>
                  <a:gd name="T58" fmla="*/ 110 w 270"/>
                  <a:gd name="T59" fmla="*/ 41 h 308"/>
                  <a:gd name="T60" fmla="*/ 23 w 270"/>
                  <a:gd name="T61" fmla="*/ 97 h 308"/>
                  <a:gd name="T62" fmla="*/ 131 w 270"/>
                  <a:gd name="T63" fmla="*/ 35 h 308"/>
                  <a:gd name="T64" fmla="*/ 24 w 270"/>
                  <a:gd name="T65" fmla="*/ 130 h 308"/>
                  <a:gd name="T66" fmla="*/ 251 w 270"/>
                  <a:gd name="T67" fmla="*/ 16 h 308"/>
                  <a:gd name="T68" fmla="*/ 173 w 270"/>
                  <a:gd name="T69" fmla="*/ 68 h 308"/>
                  <a:gd name="T70" fmla="*/ 89 w 270"/>
                  <a:gd name="T71" fmla="*/ 132 h 308"/>
                  <a:gd name="T72" fmla="*/ 84 w 270"/>
                  <a:gd name="T73" fmla="*/ 139 h 308"/>
                  <a:gd name="T74" fmla="*/ 85 w 270"/>
                  <a:gd name="T75" fmla="*/ 160 h 308"/>
                  <a:gd name="T76" fmla="*/ 107 w 270"/>
                  <a:gd name="T77" fmla="*/ 171 h 308"/>
                  <a:gd name="T78" fmla="*/ 83 w 270"/>
                  <a:gd name="T79" fmla="*/ 187 h 308"/>
                  <a:gd name="T80" fmla="*/ 110 w 270"/>
                  <a:gd name="T81" fmla="*/ 185 h 308"/>
                  <a:gd name="T82" fmla="*/ 105 w 270"/>
                  <a:gd name="T83" fmla="*/ 201 h 308"/>
                  <a:gd name="T84" fmla="*/ 104 w 270"/>
                  <a:gd name="T85" fmla="*/ 207 h 308"/>
                  <a:gd name="T86" fmla="*/ 102 w 270"/>
                  <a:gd name="T87" fmla="*/ 213 h 308"/>
                  <a:gd name="T88" fmla="*/ 64 w 270"/>
                  <a:gd name="T89" fmla="*/ 244 h 308"/>
                  <a:gd name="T90" fmla="*/ 126 w 270"/>
                  <a:gd name="T91" fmla="*/ 209 h 308"/>
                  <a:gd name="T92" fmla="*/ 128 w 270"/>
                  <a:gd name="T93" fmla="*/ 227 h 308"/>
                  <a:gd name="T94" fmla="*/ 159 w 270"/>
                  <a:gd name="T95" fmla="*/ 223 h 308"/>
                  <a:gd name="T96" fmla="*/ 247 w 270"/>
                  <a:gd name="T97" fmla="*/ 182 h 308"/>
                  <a:gd name="T98" fmla="*/ 256 w 270"/>
                  <a:gd name="T99" fmla="*/ 194 h 308"/>
                  <a:gd name="T100" fmla="*/ 157 w 270"/>
                  <a:gd name="T101" fmla="*/ 279 h 308"/>
                  <a:gd name="T102" fmla="*/ 203 w 270"/>
                  <a:gd name="T103" fmla="*/ 269 h 308"/>
                  <a:gd name="T104" fmla="*/ 270 w 270"/>
                  <a:gd name="T105" fmla="*/ 243 h 308"/>
                  <a:gd name="T106" fmla="*/ 249 w 270"/>
                  <a:gd name="T107" fmla="*/ 263 h 308"/>
                  <a:gd name="T108" fmla="*/ 229 w 270"/>
                  <a:gd name="T109" fmla="*/ 290 h 308"/>
                  <a:gd name="T110" fmla="*/ 264 w 270"/>
                  <a:gd name="T111" fmla="*/ 279 h 308"/>
                  <a:gd name="T112" fmla="*/ 261 w 270"/>
                  <a:gd name="T113" fmla="*/ 293 h 308"/>
                  <a:gd name="T114" fmla="*/ 239 w 270"/>
                  <a:gd name="T115" fmla="*/ 298 h 308"/>
                  <a:gd name="T116" fmla="*/ 201 w 270"/>
                  <a:gd name="T117" fmla="*/ 308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0" h="308">
                    <a:moveTo>
                      <a:pt x="201" y="308"/>
                    </a:moveTo>
                    <a:cubicBezTo>
                      <a:pt x="201" y="308"/>
                      <a:pt x="201" y="308"/>
                      <a:pt x="200" y="307"/>
                    </a:cubicBezTo>
                    <a:cubicBezTo>
                      <a:pt x="200" y="307"/>
                      <a:pt x="200" y="307"/>
                      <a:pt x="201" y="307"/>
                    </a:cubicBezTo>
                    <a:cubicBezTo>
                      <a:pt x="218" y="292"/>
                      <a:pt x="249" y="267"/>
                      <a:pt x="259" y="258"/>
                    </a:cubicBezTo>
                    <a:cubicBezTo>
                      <a:pt x="185" y="300"/>
                      <a:pt x="185" y="300"/>
                      <a:pt x="185" y="300"/>
                    </a:cubicBezTo>
                    <a:cubicBezTo>
                      <a:pt x="185" y="300"/>
                      <a:pt x="185" y="300"/>
                      <a:pt x="185" y="300"/>
                    </a:cubicBezTo>
                    <a:cubicBezTo>
                      <a:pt x="185" y="300"/>
                      <a:pt x="185" y="300"/>
                      <a:pt x="185" y="300"/>
                    </a:cubicBezTo>
                    <a:cubicBezTo>
                      <a:pt x="185" y="300"/>
                      <a:pt x="185" y="300"/>
                      <a:pt x="185" y="299"/>
                    </a:cubicBezTo>
                    <a:cubicBezTo>
                      <a:pt x="185" y="299"/>
                      <a:pt x="185" y="299"/>
                      <a:pt x="185" y="299"/>
                    </a:cubicBezTo>
                    <a:cubicBezTo>
                      <a:pt x="185" y="299"/>
                      <a:pt x="185" y="299"/>
                      <a:pt x="185" y="299"/>
                    </a:cubicBezTo>
                    <a:cubicBezTo>
                      <a:pt x="186" y="299"/>
                      <a:pt x="188" y="298"/>
                      <a:pt x="192" y="295"/>
                    </a:cubicBezTo>
                    <a:cubicBezTo>
                      <a:pt x="194" y="294"/>
                      <a:pt x="196" y="293"/>
                      <a:pt x="198" y="292"/>
                    </a:cubicBezTo>
                    <a:cubicBezTo>
                      <a:pt x="198" y="292"/>
                      <a:pt x="198" y="292"/>
                      <a:pt x="198" y="292"/>
                    </a:cubicBezTo>
                    <a:cubicBezTo>
                      <a:pt x="197" y="292"/>
                      <a:pt x="197" y="292"/>
                      <a:pt x="198" y="291"/>
                    </a:cubicBezTo>
                    <a:cubicBezTo>
                      <a:pt x="198" y="291"/>
                      <a:pt x="198" y="291"/>
                      <a:pt x="198" y="291"/>
                    </a:cubicBezTo>
                    <a:cubicBezTo>
                      <a:pt x="198" y="291"/>
                      <a:pt x="198" y="291"/>
                      <a:pt x="198" y="291"/>
                    </a:cubicBezTo>
                    <a:cubicBezTo>
                      <a:pt x="199" y="290"/>
                      <a:pt x="207" y="285"/>
                      <a:pt x="239" y="263"/>
                    </a:cubicBezTo>
                    <a:cubicBezTo>
                      <a:pt x="246" y="258"/>
                      <a:pt x="254" y="253"/>
                      <a:pt x="259" y="250"/>
                    </a:cubicBezTo>
                    <a:cubicBezTo>
                      <a:pt x="208" y="280"/>
                      <a:pt x="179" y="296"/>
                      <a:pt x="175" y="298"/>
                    </a:cubicBezTo>
                    <a:cubicBezTo>
                      <a:pt x="175" y="298"/>
                      <a:pt x="175" y="298"/>
                      <a:pt x="175" y="298"/>
                    </a:cubicBezTo>
                    <a:cubicBezTo>
                      <a:pt x="175" y="298"/>
                      <a:pt x="175" y="298"/>
                      <a:pt x="175" y="298"/>
                    </a:cubicBezTo>
                    <a:cubicBezTo>
                      <a:pt x="175" y="298"/>
                      <a:pt x="175" y="298"/>
                      <a:pt x="175" y="298"/>
                    </a:cubicBezTo>
                    <a:cubicBezTo>
                      <a:pt x="175" y="298"/>
                      <a:pt x="174" y="298"/>
                      <a:pt x="174" y="298"/>
                    </a:cubicBezTo>
                    <a:cubicBezTo>
                      <a:pt x="174" y="298"/>
                      <a:pt x="174" y="298"/>
                      <a:pt x="178" y="295"/>
                    </a:cubicBezTo>
                    <a:cubicBezTo>
                      <a:pt x="181" y="293"/>
                      <a:pt x="184" y="290"/>
                      <a:pt x="188" y="287"/>
                    </a:cubicBezTo>
                    <a:cubicBezTo>
                      <a:pt x="197" y="281"/>
                      <a:pt x="208" y="274"/>
                      <a:pt x="219" y="266"/>
                    </a:cubicBezTo>
                    <a:cubicBezTo>
                      <a:pt x="234" y="255"/>
                      <a:pt x="249" y="245"/>
                      <a:pt x="257" y="239"/>
                    </a:cubicBezTo>
                    <a:cubicBezTo>
                      <a:pt x="246" y="245"/>
                      <a:pt x="223" y="259"/>
                      <a:pt x="204" y="270"/>
                    </a:cubicBezTo>
                    <a:cubicBezTo>
                      <a:pt x="174" y="287"/>
                      <a:pt x="168" y="290"/>
                      <a:pt x="167" y="291"/>
                    </a:cubicBezTo>
                    <a:cubicBezTo>
                      <a:pt x="167" y="291"/>
                      <a:pt x="167" y="291"/>
                      <a:pt x="167" y="291"/>
                    </a:cubicBezTo>
                    <a:cubicBezTo>
                      <a:pt x="167" y="291"/>
                      <a:pt x="167" y="291"/>
                      <a:pt x="167" y="291"/>
                    </a:cubicBezTo>
                    <a:cubicBezTo>
                      <a:pt x="167" y="291"/>
                      <a:pt x="167" y="291"/>
                      <a:pt x="167" y="291"/>
                    </a:cubicBezTo>
                    <a:cubicBezTo>
                      <a:pt x="167" y="291"/>
                      <a:pt x="166" y="291"/>
                      <a:pt x="166" y="291"/>
                    </a:cubicBezTo>
                    <a:cubicBezTo>
                      <a:pt x="166" y="291"/>
                      <a:pt x="166" y="291"/>
                      <a:pt x="167" y="290"/>
                    </a:cubicBezTo>
                    <a:cubicBezTo>
                      <a:pt x="167" y="290"/>
                      <a:pt x="167" y="290"/>
                      <a:pt x="167" y="290"/>
                    </a:cubicBezTo>
                    <a:cubicBezTo>
                      <a:pt x="167" y="290"/>
                      <a:pt x="167" y="290"/>
                      <a:pt x="167" y="290"/>
                    </a:cubicBezTo>
                    <a:cubicBezTo>
                      <a:pt x="167" y="290"/>
                      <a:pt x="168" y="289"/>
                      <a:pt x="171" y="287"/>
                    </a:cubicBezTo>
                    <a:cubicBezTo>
                      <a:pt x="173" y="285"/>
                      <a:pt x="177" y="282"/>
                      <a:pt x="182" y="279"/>
                    </a:cubicBezTo>
                    <a:cubicBezTo>
                      <a:pt x="191" y="272"/>
                      <a:pt x="204" y="262"/>
                      <a:pt x="216" y="253"/>
                    </a:cubicBezTo>
                    <a:cubicBezTo>
                      <a:pt x="235" y="239"/>
                      <a:pt x="253" y="225"/>
                      <a:pt x="262" y="219"/>
                    </a:cubicBezTo>
                    <a:cubicBezTo>
                      <a:pt x="247" y="228"/>
                      <a:pt x="199" y="255"/>
                      <a:pt x="169" y="273"/>
                    </a:cubicBezTo>
                    <a:cubicBezTo>
                      <a:pt x="160" y="278"/>
                      <a:pt x="153" y="282"/>
                      <a:pt x="148" y="286"/>
                    </a:cubicBezTo>
                    <a:cubicBezTo>
                      <a:pt x="143" y="288"/>
                      <a:pt x="141" y="290"/>
                      <a:pt x="140" y="290"/>
                    </a:cubicBezTo>
                    <a:cubicBezTo>
                      <a:pt x="139" y="290"/>
                      <a:pt x="139" y="290"/>
                      <a:pt x="139" y="290"/>
                    </a:cubicBezTo>
                    <a:cubicBezTo>
                      <a:pt x="139" y="290"/>
                      <a:pt x="139" y="290"/>
                      <a:pt x="139" y="290"/>
                    </a:cubicBezTo>
                    <a:cubicBezTo>
                      <a:pt x="139" y="291"/>
                      <a:pt x="139" y="290"/>
                      <a:pt x="138" y="290"/>
                    </a:cubicBezTo>
                    <a:cubicBezTo>
                      <a:pt x="138" y="290"/>
                      <a:pt x="138" y="290"/>
                      <a:pt x="139" y="290"/>
                    </a:cubicBezTo>
                    <a:cubicBezTo>
                      <a:pt x="170" y="270"/>
                      <a:pt x="225" y="234"/>
                      <a:pt x="243" y="222"/>
                    </a:cubicBezTo>
                    <a:cubicBezTo>
                      <a:pt x="223" y="234"/>
                      <a:pt x="159" y="271"/>
                      <a:pt x="123" y="292"/>
                    </a:cubicBezTo>
                    <a:cubicBezTo>
                      <a:pt x="123" y="292"/>
                      <a:pt x="123" y="292"/>
                      <a:pt x="123" y="292"/>
                    </a:cubicBezTo>
                    <a:cubicBezTo>
                      <a:pt x="123" y="292"/>
                      <a:pt x="122" y="292"/>
                      <a:pt x="122" y="292"/>
                    </a:cubicBezTo>
                    <a:cubicBezTo>
                      <a:pt x="122" y="291"/>
                      <a:pt x="122" y="291"/>
                      <a:pt x="123" y="291"/>
                    </a:cubicBezTo>
                    <a:cubicBezTo>
                      <a:pt x="123" y="291"/>
                      <a:pt x="123" y="291"/>
                      <a:pt x="123" y="291"/>
                    </a:cubicBezTo>
                    <a:cubicBezTo>
                      <a:pt x="123" y="291"/>
                      <a:pt x="123" y="291"/>
                      <a:pt x="123" y="291"/>
                    </a:cubicBezTo>
                    <a:cubicBezTo>
                      <a:pt x="125" y="289"/>
                      <a:pt x="135" y="281"/>
                      <a:pt x="189" y="242"/>
                    </a:cubicBezTo>
                    <a:cubicBezTo>
                      <a:pt x="212" y="225"/>
                      <a:pt x="236" y="207"/>
                      <a:pt x="248" y="199"/>
                    </a:cubicBezTo>
                    <a:cubicBezTo>
                      <a:pt x="79" y="297"/>
                      <a:pt x="79" y="297"/>
                      <a:pt x="79" y="297"/>
                    </a:cubicBezTo>
                    <a:cubicBezTo>
                      <a:pt x="78" y="297"/>
                      <a:pt x="78" y="297"/>
                      <a:pt x="78" y="297"/>
                    </a:cubicBezTo>
                    <a:cubicBezTo>
                      <a:pt x="78" y="297"/>
                      <a:pt x="78" y="297"/>
                      <a:pt x="78" y="296"/>
                    </a:cubicBezTo>
                    <a:cubicBezTo>
                      <a:pt x="78" y="296"/>
                      <a:pt x="78" y="296"/>
                      <a:pt x="78" y="296"/>
                    </a:cubicBezTo>
                    <a:cubicBezTo>
                      <a:pt x="78" y="296"/>
                      <a:pt x="78" y="296"/>
                      <a:pt x="78" y="296"/>
                    </a:cubicBezTo>
                    <a:cubicBezTo>
                      <a:pt x="79" y="296"/>
                      <a:pt x="79" y="296"/>
                      <a:pt x="79" y="296"/>
                    </a:cubicBezTo>
                    <a:cubicBezTo>
                      <a:pt x="80" y="294"/>
                      <a:pt x="84" y="292"/>
                      <a:pt x="97" y="283"/>
                    </a:cubicBezTo>
                    <a:cubicBezTo>
                      <a:pt x="109" y="275"/>
                      <a:pt x="125" y="264"/>
                      <a:pt x="142" y="253"/>
                    </a:cubicBezTo>
                    <a:cubicBezTo>
                      <a:pt x="179" y="228"/>
                      <a:pt x="224" y="198"/>
                      <a:pt x="240" y="187"/>
                    </a:cubicBezTo>
                    <a:cubicBezTo>
                      <a:pt x="206" y="206"/>
                      <a:pt x="39" y="303"/>
                      <a:pt x="38" y="304"/>
                    </a:cubicBezTo>
                    <a:cubicBezTo>
                      <a:pt x="37" y="304"/>
                      <a:pt x="37" y="304"/>
                      <a:pt x="37" y="304"/>
                    </a:cubicBezTo>
                    <a:cubicBezTo>
                      <a:pt x="37" y="304"/>
                      <a:pt x="37" y="304"/>
                      <a:pt x="37" y="304"/>
                    </a:cubicBezTo>
                    <a:cubicBezTo>
                      <a:pt x="37" y="304"/>
                      <a:pt x="37" y="303"/>
                      <a:pt x="37" y="303"/>
                    </a:cubicBezTo>
                    <a:cubicBezTo>
                      <a:pt x="37" y="303"/>
                      <a:pt x="37" y="303"/>
                      <a:pt x="37" y="303"/>
                    </a:cubicBezTo>
                    <a:cubicBezTo>
                      <a:pt x="37" y="303"/>
                      <a:pt x="37" y="303"/>
                      <a:pt x="37" y="303"/>
                    </a:cubicBezTo>
                    <a:cubicBezTo>
                      <a:pt x="39" y="301"/>
                      <a:pt x="49" y="295"/>
                      <a:pt x="90" y="268"/>
                    </a:cubicBezTo>
                    <a:cubicBezTo>
                      <a:pt x="112" y="254"/>
                      <a:pt x="138" y="237"/>
                      <a:pt x="151" y="228"/>
                    </a:cubicBezTo>
                    <a:cubicBezTo>
                      <a:pt x="59" y="282"/>
                      <a:pt x="43" y="291"/>
                      <a:pt x="40" y="292"/>
                    </a:cubicBezTo>
                    <a:cubicBezTo>
                      <a:pt x="40" y="292"/>
                      <a:pt x="39" y="292"/>
                      <a:pt x="39" y="292"/>
                    </a:cubicBezTo>
                    <a:cubicBezTo>
                      <a:pt x="39" y="292"/>
                      <a:pt x="39" y="292"/>
                      <a:pt x="39" y="292"/>
                    </a:cubicBezTo>
                    <a:cubicBezTo>
                      <a:pt x="39" y="293"/>
                      <a:pt x="39" y="293"/>
                      <a:pt x="39" y="293"/>
                    </a:cubicBezTo>
                    <a:cubicBezTo>
                      <a:pt x="39" y="293"/>
                      <a:pt x="39" y="292"/>
                      <a:pt x="39" y="292"/>
                    </a:cubicBezTo>
                    <a:cubicBezTo>
                      <a:pt x="39" y="292"/>
                      <a:pt x="39" y="292"/>
                      <a:pt x="39" y="292"/>
                    </a:cubicBezTo>
                    <a:cubicBezTo>
                      <a:pt x="65" y="273"/>
                      <a:pt x="110" y="240"/>
                      <a:pt x="124" y="230"/>
                    </a:cubicBezTo>
                    <a:cubicBezTo>
                      <a:pt x="113" y="236"/>
                      <a:pt x="84" y="253"/>
                      <a:pt x="59" y="268"/>
                    </a:cubicBezTo>
                    <a:cubicBezTo>
                      <a:pt x="18" y="292"/>
                      <a:pt x="11" y="296"/>
                      <a:pt x="9" y="297"/>
                    </a:cubicBezTo>
                    <a:cubicBezTo>
                      <a:pt x="9" y="297"/>
                      <a:pt x="9" y="297"/>
                      <a:pt x="9" y="297"/>
                    </a:cubicBezTo>
                    <a:cubicBezTo>
                      <a:pt x="9" y="297"/>
                      <a:pt x="9" y="297"/>
                      <a:pt x="9" y="297"/>
                    </a:cubicBezTo>
                    <a:cubicBezTo>
                      <a:pt x="9" y="297"/>
                      <a:pt x="9" y="297"/>
                      <a:pt x="9" y="297"/>
                    </a:cubicBezTo>
                    <a:cubicBezTo>
                      <a:pt x="9" y="297"/>
                      <a:pt x="9" y="297"/>
                      <a:pt x="9" y="297"/>
                    </a:cubicBezTo>
                    <a:cubicBezTo>
                      <a:pt x="8" y="296"/>
                      <a:pt x="8" y="296"/>
                      <a:pt x="9" y="296"/>
                    </a:cubicBezTo>
                    <a:cubicBezTo>
                      <a:pt x="122" y="221"/>
                      <a:pt x="122" y="221"/>
                      <a:pt x="122" y="221"/>
                    </a:cubicBezTo>
                    <a:cubicBezTo>
                      <a:pt x="32" y="273"/>
                      <a:pt x="17" y="282"/>
                      <a:pt x="14" y="283"/>
                    </a:cubicBezTo>
                    <a:cubicBezTo>
                      <a:pt x="14" y="283"/>
                      <a:pt x="14" y="283"/>
                      <a:pt x="14" y="283"/>
                    </a:cubicBezTo>
                    <a:cubicBezTo>
                      <a:pt x="14" y="283"/>
                      <a:pt x="14" y="283"/>
                      <a:pt x="14" y="283"/>
                    </a:cubicBezTo>
                    <a:cubicBezTo>
                      <a:pt x="14" y="283"/>
                      <a:pt x="14" y="283"/>
                      <a:pt x="14" y="283"/>
                    </a:cubicBezTo>
                    <a:cubicBezTo>
                      <a:pt x="13" y="283"/>
                      <a:pt x="13" y="283"/>
                      <a:pt x="13" y="283"/>
                    </a:cubicBezTo>
                    <a:cubicBezTo>
                      <a:pt x="13" y="283"/>
                      <a:pt x="13" y="283"/>
                      <a:pt x="14" y="282"/>
                    </a:cubicBezTo>
                    <a:cubicBezTo>
                      <a:pt x="14" y="282"/>
                      <a:pt x="14" y="282"/>
                      <a:pt x="14" y="282"/>
                    </a:cubicBezTo>
                    <a:cubicBezTo>
                      <a:pt x="14" y="282"/>
                      <a:pt x="14" y="282"/>
                      <a:pt x="14" y="282"/>
                    </a:cubicBezTo>
                    <a:cubicBezTo>
                      <a:pt x="15" y="281"/>
                      <a:pt x="20" y="278"/>
                      <a:pt x="37" y="266"/>
                    </a:cubicBezTo>
                    <a:cubicBezTo>
                      <a:pt x="51" y="257"/>
                      <a:pt x="69" y="245"/>
                      <a:pt x="86" y="235"/>
                    </a:cubicBezTo>
                    <a:cubicBezTo>
                      <a:pt x="97" y="227"/>
                      <a:pt x="107" y="221"/>
                      <a:pt x="114" y="216"/>
                    </a:cubicBezTo>
                    <a:cubicBezTo>
                      <a:pt x="83" y="234"/>
                      <a:pt x="2" y="281"/>
                      <a:pt x="1" y="281"/>
                    </a:cubicBezTo>
                    <a:cubicBezTo>
                      <a:pt x="1" y="281"/>
                      <a:pt x="1" y="281"/>
                      <a:pt x="1" y="281"/>
                    </a:cubicBezTo>
                    <a:cubicBezTo>
                      <a:pt x="1" y="281"/>
                      <a:pt x="1" y="280"/>
                      <a:pt x="1" y="280"/>
                    </a:cubicBezTo>
                    <a:cubicBezTo>
                      <a:pt x="27" y="263"/>
                      <a:pt x="74" y="232"/>
                      <a:pt x="89" y="222"/>
                    </a:cubicBezTo>
                    <a:cubicBezTo>
                      <a:pt x="74" y="230"/>
                      <a:pt x="30" y="256"/>
                      <a:pt x="4" y="271"/>
                    </a:cubicBezTo>
                    <a:cubicBezTo>
                      <a:pt x="4" y="271"/>
                      <a:pt x="4" y="271"/>
                      <a:pt x="4" y="271"/>
                    </a:cubicBezTo>
                    <a:cubicBezTo>
                      <a:pt x="4" y="271"/>
                      <a:pt x="4" y="271"/>
                      <a:pt x="4" y="271"/>
                    </a:cubicBezTo>
                    <a:cubicBezTo>
                      <a:pt x="4" y="271"/>
                      <a:pt x="4" y="271"/>
                      <a:pt x="4" y="271"/>
                    </a:cubicBezTo>
                    <a:cubicBezTo>
                      <a:pt x="4" y="271"/>
                      <a:pt x="4" y="271"/>
                      <a:pt x="4" y="271"/>
                    </a:cubicBezTo>
                    <a:cubicBezTo>
                      <a:pt x="4" y="270"/>
                      <a:pt x="4" y="270"/>
                      <a:pt x="4" y="270"/>
                    </a:cubicBezTo>
                    <a:cubicBezTo>
                      <a:pt x="4" y="270"/>
                      <a:pt x="8" y="268"/>
                      <a:pt x="13" y="264"/>
                    </a:cubicBezTo>
                    <a:cubicBezTo>
                      <a:pt x="13" y="264"/>
                      <a:pt x="13" y="264"/>
                      <a:pt x="13" y="265"/>
                    </a:cubicBezTo>
                    <a:cubicBezTo>
                      <a:pt x="13" y="264"/>
                      <a:pt x="13" y="264"/>
                      <a:pt x="13" y="264"/>
                    </a:cubicBezTo>
                    <a:cubicBezTo>
                      <a:pt x="13" y="264"/>
                      <a:pt x="13" y="264"/>
                      <a:pt x="13" y="264"/>
                    </a:cubicBezTo>
                    <a:cubicBezTo>
                      <a:pt x="33" y="251"/>
                      <a:pt x="67" y="230"/>
                      <a:pt x="85" y="218"/>
                    </a:cubicBezTo>
                    <a:cubicBezTo>
                      <a:pt x="31" y="250"/>
                      <a:pt x="21" y="256"/>
                      <a:pt x="19" y="257"/>
                    </a:cubicBezTo>
                    <a:cubicBezTo>
                      <a:pt x="19" y="257"/>
                      <a:pt x="19" y="257"/>
                      <a:pt x="19" y="257"/>
                    </a:cubicBezTo>
                    <a:cubicBezTo>
                      <a:pt x="19" y="257"/>
                      <a:pt x="19" y="257"/>
                      <a:pt x="19" y="257"/>
                    </a:cubicBezTo>
                    <a:cubicBezTo>
                      <a:pt x="19" y="257"/>
                      <a:pt x="19" y="257"/>
                      <a:pt x="19" y="257"/>
                    </a:cubicBezTo>
                    <a:cubicBezTo>
                      <a:pt x="19" y="257"/>
                      <a:pt x="18" y="257"/>
                      <a:pt x="18" y="257"/>
                    </a:cubicBezTo>
                    <a:cubicBezTo>
                      <a:pt x="18" y="257"/>
                      <a:pt x="18" y="257"/>
                      <a:pt x="18" y="257"/>
                    </a:cubicBezTo>
                    <a:cubicBezTo>
                      <a:pt x="18" y="257"/>
                      <a:pt x="18" y="257"/>
                      <a:pt x="18" y="257"/>
                    </a:cubicBezTo>
                    <a:cubicBezTo>
                      <a:pt x="18" y="257"/>
                      <a:pt x="18" y="257"/>
                      <a:pt x="18" y="257"/>
                    </a:cubicBezTo>
                    <a:cubicBezTo>
                      <a:pt x="18" y="257"/>
                      <a:pt x="18" y="257"/>
                      <a:pt x="18" y="257"/>
                    </a:cubicBezTo>
                    <a:cubicBezTo>
                      <a:pt x="17" y="256"/>
                      <a:pt x="18" y="256"/>
                      <a:pt x="18" y="256"/>
                    </a:cubicBezTo>
                    <a:cubicBezTo>
                      <a:pt x="88" y="211"/>
                      <a:pt x="88" y="211"/>
                      <a:pt x="88" y="211"/>
                    </a:cubicBezTo>
                    <a:cubicBezTo>
                      <a:pt x="86" y="212"/>
                      <a:pt x="85" y="213"/>
                      <a:pt x="83" y="214"/>
                    </a:cubicBezTo>
                    <a:cubicBezTo>
                      <a:pt x="17" y="252"/>
                      <a:pt x="6" y="259"/>
                      <a:pt x="4" y="259"/>
                    </a:cubicBezTo>
                    <a:cubicBezTo>
                      <a:pt x="4" y="259"/>
                      <a:pt x="4" y="259"/>
                      <a:pt x="4" y="259"/>
                    </a:cubicBezTo>
                    <a:cubicBezTo>
                      <a:pt x="4" y="259"/>
                      <a:pt x="4" y="259"/>
                      <a:pt x="4" y="259"/>
                    </a:cubicBezTo>
                    <a:cubicBezTo>
                      <a:pt x="3" y="260"/>
                      <a:pt x="3" y="260"/>
                      <a:pt x="3" y="260"/>
                    </a:cubicBezTo>
                    <a:cubicBezTo>
                      <a:pt x="3" y="259"/>
                      <a:pt x="3" y="259"/>
                      <a:pt x="3" y="259"/>
                    </a:cubicBezTo>
                    <a:cubicBezTo>
                      <a:pt x="3" y="259"/>
                      <a:pt x="3" y="259"/>
                      <a:pt x="3" y="259"/>
                    </a:cubicBezTo>
                    <a:cubicBezTo>
                      <a:pt x="4" y="258"/>
                      <a:pt x="77" y="207"/>
                      <a:pt x="101" y="189"/>
                    </a:cubicBezTo>
                    <a:cubicBezTo>
                      <a:pt x="95" y="193"/>
                      <a:pt x="84" y="199"/>
                      <a:pt x="73" y="206"/>
                    </a:cubicBezTo>
                    <a:cubicBezTo>
                      <a:pt x="20" y="237"/>
                      <a:pt x="9" y="243"/>
                      <a:pt x="7" y="244"/>
                    </a:cubicBezTo>
                    <a:cubicBezTo>
                      <a:pt x="7" y="244"/>
                      <a:pt x="7" y="244"/>
                      <a:pt x="7" y="244"/>
                    </a:cubicBezTo>
                    <a:cubicBezTo>
                      <a:pt x="7" y="244"/>
                      <a:pt x="7" y="244"/>
                      <a:pt x="7" y="244"/>
                    </a:cubicBezTo>
                    <a:cubicBezTo>
                      <a:pt x="6" y="244"/>
                      <a:pt x="6" y="244"/>
                      <a:pt x="6" y="244"/>
                    </a:cubicBezTo>
                    <a:cubicBezTo>
                      <a:pt x="6" y="244"/>
                      <a:pt x="6" y="244"/>
                      <a:pt x="6" y="244"/>
                    </a:cubicBezTo>
                    <a:cubicBezTo>
                      <a:pt x="6" y="244"/>
                      <a:pt x="6" y="244"/>
                      <a:pt x="6" y="243"/>
                    </a:cubicBezTo>
                    <a:cubicBezTo>
                      <a:pt x="76" y="190"/>
                      <a:pt x="76" y="190"/>
                      <a:pt x="76" y="190"/>
                    </a:cubicBezTo>
                    <a:cubicBezTo>
                      <a:pt x="68" y="195"/>
                      <a:pt x="57" y="201"/>
                      <a:pt x="44" y="209"/>
                    </a:cubicBezTo>
                    <a:cubicBezTo>
                      <a:pt x="21" y="222"/>
                      <a:pt x="15" y="225"/>
                      <a:pt x="14" y="226"/>
                    </a:cubicBezTo>
                    <a:cubicBezTo>
                      <a:pt x="14" y="226"/>
                      <a:pt x="14" y="226"/>
                      <a:pt x="13" y="226"/>
                    </a:cubicBezTo>
                    <a:cubicBezTo>
                      <a:pt x="13" y="226"/>
                      <a:pt x="13" y="226"/>
                      <a:pt x="13" y="226"/>
                    </a:cubicBezTo>
                    <a:cubicBezTo>
                      <a:pt x="13" y="227"/>
                      <a:pt x="13" y="227"/>
                      <a:pt x="13" y="226"/>
                    </a:cubicBezTo>
                    <a:cubicBezTo>
                      <a:pt x="13" y="226"/>
                      <a:pt x="13" y="226"/>
                      <a:pt x="13" y="226"/>
                    </a:cubicBezTo>
                    <a:cubicBezTo>
                      <a:pt x="12" y="227"/>
                      <a:pt x="12" y="227"/>
                      <a:pt x="12" y="227"/>
                    </a:cubicBezTo>
                    <a:cubicBezTo>
                      <a:pt x="12" y="227"/>
                      <a:pt x="12" y="226"/>
                      <a:pt x="12" y="226"/>
                    </a:cubicBezTo>
                    <a:cubicBezTo>
                      <a:pt x="12" y="226"/>
                      <a:pt x="12" y="226"/>
                      <a:pt x="12" y="226"/>
                    </a:cubicBezTo>
                    <a:cubicBezTo>
                      <a:pt x="12" y="226"/>
                      <a:pt x="12" y="226"/>
                      <a:pt x="12" y="226"/>
                    </a:cubicBezTo>
                    <a:cubicBezTo>
                      <a:pt x="12" y="226"/>
                      <a:pt x="12" y="226"/>
                      <a:pt x="12" y="226"/>
                    </a:cubicBezTo>
                    <a:cubicBezTo>
                      <a:pt x="14" y="224"/>
                      <a:pt x="23" y="217"/>
                      <a:pt x="68" y="182"/>
                    </a:cubicBezTo>
                    <a:cubicBezTo>
                      <a:pt x="83" y="171"/>
                      <a:pt x="97" y="159"/>
                      <a:pt x="103" y="155"/>
                    </a:cubicBezTo>
                    <a:cubicBezTo>
                      <a:pt x="94" y="160"/>
                      <a:pt x="70" y="174"/>
                      <a:pt x="51" y="185"/>
                    </a:cubicBezTo>
                    <a:cubicBezTo>
                      <a:pt x="24" y="201"/>
                      <a:pt x="18" y="204"/>
                      <a:pt x="17" y="205"/>
                    </a:cubicBezTo>
                    <a:cubicBezTo>
                      <a:pt x="17" y="205"/>
                      <a:pt x="17" y="205"/>
                      <a:pt x="17" y="205"/>
                    </a:cubicBezTo>
                    <a:cubicBezTo>
                      <a:pt x="17" y="205"/>
                      <a:pt x="17" y="205"/>
                      <a:pt x="17" y="205"/>
                    </a:cubicBezTo>
                    <a:cubicBezTo>
                      <a:pt x="17" y="205"/>
                      <a:pt x="17" y="205"/>
                      <a:pt x="17" y="205"/>
                    </a:cubicBezTo>
                    <a:cubicBezTo>
                      <a:pt x="17" y="205"/>
                      <a:pt x="17" y="205"/>
                      <a:pt x="16" y="204"/>
                    </a:cubicBezTo>
                    <a:cubicBezTo>
                      <a:pt x="16" y="204"/>
                      <a:pt x="16" y="204"/>
                      <a:pt x="16" y="204"/>
                    </a:cubicBezTo>
                    <a:cubicBezTo>
                      <a:pt x="11" y="208"/>
                      <a:pt x="11" y="208"/>
                      <a:pt x="11" y="208"/>
                    </a:cubicBezTo>
                    <a:cubicBezTo>
                      <a:pt x="10" y="208"/>
                      <a:pt x="10" y="208"/>
                      <a:pt x="10" y="207"/>
                    </a:cubicBezTo>
                    <a:cubicBezTo>
                      <a:pt x="10" y="207"/>
                      <a:pt x="10" y="207"/>
                      <a:pt x="10" y="207"/>
                    </a:cubicBezTo>
                    <a:cubicBezTo>
                      <a:pt x="63" y="173"/>
                      <a:pt x="63" y="173"/>
                      <a:pt x="63" y="173"/>
                    </a:cubicBezTo>
                    <a:cubicBezTo>
                      <a:pt x="31" y="192"/>
                      <a:pt x="25" y="195"/>
                      <a:pt x="23" y="196"/>
                    </a:cubicBezTo>
                    <a:cubicBezTo>
                      <a:pt x="23" y="196"/>
                      <a:pt x="23" y="196"/>
                      <a:pt x="23" y="196"/>
                    </a:cubicBezTo>
                    <a:cubicBezTo>
                      <a:pt x="23" y="196"/>
                      <a:pt x="23" y="196"/>
                      <a:pt x="23" y="196"/>
                    </a:cubicBezTo>
                    <a:cubicBezTo>
                      <a:pt x="23" y="196"/>
                      <a:pt x="23" y="196"/>
                      <a:pt x="23" y="196"/>
                    </a:cubicBezTo>
                    <a:cubicBezTo>
                      <a:pt x="22" y="196"/>
                      <a:pt x="22" y="196"/>
                      <a:pt x="22" y="196"/>
                    </a:cubicBezTo>
                    <a:cubicBezTo>
                      <a:pt x="22" y="196"/>
                      <a:pt x="22" y="196"/>
                      <a:pt x="22" y="195"/>
                    </a:cubicBezTo>
                    <a:cubicBezTo>
                      <a:pt x="81" y="155"/>
                      <a:pt x="81" y="155"/>
                      <a:pt x="81" y="155"/>
                    </a:cubicBezTo>
                    <a:cubicBezTo>
                      <a:pt x="1" y="201"/>
                      <a:pt x="1" y="201"/>
                      <a:pt x="0" y="201"/>
                    </a:cubicBezTo>
                    <a:cubicBezTo>
                      <a:pt x="0" y="201"/>
                      <a:pt x="0" y="201"/>
                      <a:pt x="0" y="201"/>
                    </a:cubicBezTo>
                    <a:cubicBezTo>
                      <a:pt x="0" y="200"/>
                      <a:pt x="0" y="200"/>
                      <a:pt x="42" y="169"/>
                    </a:cubicBezTo>
                    <a:cubicBezTo>
                      <a:pt x="55" y="160"/>
                      <a:pt x="68" y="150"/>
                      <a:pt x="76" y="144"/>
                    </a:cubicBezTo>
                    <a:cubicBezTo>
                      <a:pt x="33" y="169"/>
                      <a:pt x="25" y="174"/>
                      <a:pt x="23" y="175"/>
                    </a:cubicBezTo>
                    <a:cubicBezTo>
                      <a:pt x="23" y="175"/>
                      <a:pt x="23" y="175"/>
                      <a:pt x="23" y="175"/>
                    </a:cubicBezTo>
                    <a:cubicBezTo>
                      <a:pt x="23" y="175"/>
                      <a:pt x="23" y="175"/>
                      <a:pt x="23" y="175"/>
                    </a:cubicBezTo>
                    <a:cubicBezTo>
                      <a:pt x="23" y="175"/>
                      <a:pt x="23" y="175"/>
                      <a:pt x="23" y="175"/>
                    </a:cubicBezTo>
                    <a:cubicBezTo>
                      <a:pt x="23" y="175"/>
                      <a:pt x="22" y="175"/>
                      <a:pt x="22" y="175"/>
                    </a:cubicBezTo>
                    <a:cubicBezTo>
                      <a:pt x="22" y="174"/>
                      <a:pt x="22" y="174"/>
                      <a:pt x="23" y="174"/>
                    </a:cubicBezTo>
                    <a:cubicBezTo>
                      <a:pt x="23" y="174"/>
                      <a:pt x="23" y="174"/>
                      <a:pt x="23" y="174"/>
                    </a:cubicBezTo>
                    <a:cubicBezTo>
                      <a:pt x="23" y="174"/>
                      <a:pt x="23" y="174"/>
                      <a:pt x="23" y="174"/>
                    </a:cubicBezTo>
                    <a:cubicBezTo>
                      <a:pt x="24" y="173"/>
                      <a:pt x="27" y="171"/>
                      <a:pt x="35" y="166"/>
                    </a:cubicBezTo>
                    <a:cubicBezTo>
                      <a:pt x="43" y="161"/>
                      <a:pt x="53" y="155"/>
                      <a:pt x="62" y="149"/>
                    </a:cubicBezTo>
                    <a:cubicBezTo>
                      <a:pt x="64" y="148"/>
                      <a:pt x="66" y="147"/>
                      <a:pt x="67" y="146"/>
                    </a:cubicBezTo>
                    <a:cubicBezTo>
                      <a:pt x="13" y="177"/>
                      <a:pt x="13" y="177"/>
                      <a:pt x="13" y="177"/>
                    </a:cubicBezTo>
                    <a:cubicBezTo>
                      <a:pt x="13" y="177"/>
                      <a:pt x="12" y="177"/>
                      <a:pt x="12" y="177"/>
                    </a:cubicBezTo>
                    <a:cubicBezTo>
                      <a:pt x="12" y="177"/>
                      <a:pt x="12" y="177"/>
                      <a:pt x="12" y="177"/>
                    </a:cubicBezTo>
                    <a:cubicBezTo>
                      <a:pt x="12" y="177"/>
                      <a:pt x="12" y="177"/>
                      <a:pt x="12" y="177"/>
                    </a:cubicBezTo>
                    <a:cubicBezTo>
                      <a:pt x="13" y="176"/>
                      <a:pt x="13" y="176"/>
                      <a:pt x="13" y="176"/>
                    </a:cubicBezTo>
                    <a:cubicBezTo>
                      <a:pt x="13" y="176"/>
                      <a:pt x="14" y="175"/>
                      <a:pt x="16" y="174"/>
                    </a:cubicBezTo>
                    <a:cubicBezTo>
                      <a:pt x="18" y="173"/>
                      <a:pt x="22" y="170"/>
                      <a:pt x="26" y="168"/>
                    </a:cubicBezTo>
                    <a:cubicBezTo>
                      <a:pt x="34" y="163"/>
                      <a:pt x="45" y="156"/>
                      <a:pt x="56" y="149"/>
                    </a:cubicBezTo>
                    <a:cubicBezTo>
                      <a:pt x="64" y="144"/>
                      <a:pt x="71" y="139"/>
                      <a:pt x="78" y="135"/>
                    </a:cubicBezTo>
                    <a:cubicBezTo>
                      <a:pt x="59" y="146"/>
                      <a:pt x="30" y="163"/>
                      <a:pt x="12" y="174"/>
                    </a:cubicBezTo>
                    <a:cubicBezTo>
                      <a:pt x="12" y="174"/>
                      <a:pt x="11" y="174"/>
                      <a:pt x="11" y="174"/>
                    </a:cubicBezTo>
                    <a:cubicBezTo>
                      <a:pt x="11" y="174"/>
                      <a:pt x="11" y="174"/>
                      <a:pt x="11" y="174"/>
                    </a:cubicBezTo>
                    <a:cubicBezTo>
                      <a:pt x="11" y="173"/>
                      <a:pt x="11" y="173"/>
                      <a:pt x="11" y="173"/>
                    </a:cubicBezTo>
                    <a:cubicBezTo>
                      <a:pt x="11" y="173"/>
                      <a:pt x="11" y="173"/>
                      <a:pt x="11" y="173"/>
                    </a:cubicBezTo>
                    <a:cubicBezTo>
                      <a:pt x="11" y="173"/>
                      <a:pt x="11" y="173"/>
                      <a:pt x="11" y="173"/>
                    </a:cubicBezTo>
                    <a:cubicBezTo>
                      <a:pt x="12" y="172"/>
                      <a:pt x="16" y="170"/>
                      <a:pt x="26" y="163"/>
                    </a:cubicBezTo>
                    <a:cubicBezTo>
                      <a:pt x="35" y="157"/>
                      <a:pt x="48" y="148"/>
                      <a:pt x="65" y="137"/>
                    </a:cubicBezTo>
                    <a:cubicBezTo>
                      <a:pt x="97" y="117"/>
                      <a:pt x="137" y="90"/>
                      <a:pt x="172" y="68"/>
                    </a:cubicBezTo>
                    <a:cubicBezTo>
                      <a:pt x="200" y="49"/>
                      <a:pt x="226" y="32"/>
                      <a:pt x="240" y="23"/>
                    </a:cubicBezTo>
                    <a:cubicBezTo>
                      <a:pt x="225" y="32"/>
                      <a:pt x="196" y="49"/>
                      <a:pt x="165" y="67"/>
                    </a:cubicBezTo>
                    <a:cubicBezTo>
                      <a:pt x="66" y="125"/>
                      <a:pt x="22" y="151"/>
                      <a:pt x="17" y="152"/>
                    </a:cubicBezTo>
                    <a:cubicBezTo>
                      <a:pt x="17" y="152"/>
                      <a:pt x="17" y="152"/>
                      <a:pt x="17" y="152"/>
                    </a:cubicBezTo>
                    <a:cubicBezTo>
                      <a:pt x="17" y="152"/>
                      <a:pt x="17" y="152"/>
                      <a:pt x="17" y="152"/>
                    </a:cubicBezTo>
                    <a:cubicBezTo>
                      <a:pt x="16" y="152"/>
                      <a:pt x="16" y="152"/>
                      <a:pt x="16" y="152"/>
                    </a:cubicBezTo>
                    <a:cubicBezTo>
                      <a:pt x="16" y="152"/>
                      <a:pt x="16" y="152"/>
                      <a:pt x="16" y="152"/>
                    </a:cubicBezTo>
                    <a:cubicBezTo>
                      <a:pt x="16" y="152"/>
                      <a:pt x="16" y="152"/>
                      <a:pt x="16" y="152"/>
                    </a:cubicBezTo>
                    <a:cubicBezTo>
                      <a:pt x="242" y="4"/>
                      <a:pt x="242" y="4"/>
                      <a:pt x="242" y="4"/>
                    </a:cubicBezTo>
                    <a:cubicBezTo>
                      <a:pt x="222" y="15"/>
                      <a:pt x="164" y="49"/>
                      <a:pt x="116" y="77"/>
                    </a:cubicBezTo>
                    <a:cubicBezTo>
                      <a:pt x="42" y="121"/>
                      <a:pt x="22" y="133"/>
                      <a:pt x="20" y="133"/>
                    </a:cubicBezTo>
                    <a:cubicBezTo>
                      <a:pt x="20" y="133"/>
                      <a:pt x="20" y="133"/>
                      <a:pt x="20" y="133"/>
                    </a:cubicBezTo>
                    <a:cubicBezTo>
                      <a:pt x="20" y="133"/>
                      <a:pt x="20" y="133"/>
                      <a:pt x="20" y="132"/>
                    </a:cubicBezTo>
                    <a:cubicBezTo>
                      <a:pt x="20" y="132"/>
                      <a:pt x="19" y="131"/>
                      <a:pt x="104" y="72"/>
                    </a:cubicBezTo>
                    <a:cubicBezTo>
                      <a:pt x="120" y="60"/>
                      <a:pt x="134" y="50"/>
                      <a:pt x="140" y="45"/>
                    </a:cubicBezTo>
                    <a:cubicBezTo>
                      <a:pt x="123" y="55"/>
                      <a:pt x="58" y="93"/>
                      <a:pt x="21" y="115"/>
                    </a:cubicBezTo>
                    <a:cubicBezTo>
                      <a:pt x="21" y="115"/>
                      <a:pt x="21" y="115"/>
                      <a:pt x="21" y="115"/>
                    </a:cubicBezTo>
                    <a:cubicBezTo>
                      <a:pt x="21" y="115"/>
                      <a:pt x="20" y="115"/>
                      <a:pt x="20" y="115"/>
                    </a:cubicBezTo>
                    <a:cubicBezTo>
                      <a:pt x="20" y="114"/>
                      <a:pt x="20" y="114"/>
                      <a:pt x="21" y="114"/>
                    </a:cubicBezTo>
                    <a:cubicBezTo>
                      <a:pt x="21" y="114"/>
                      <a:pt x="21" y="114"/>
                      <a:pt x="21" y="114"/>
                    </a:cubicBezTo>
                    <a:cubicBezTo>
                      <a:pt x="21" y="114"/>
                      <a:pt x="21" y="114"/>
                      <a:pt x="21" y="114"/>
                    </a:cubicBezTo>
                    <a:cubicBezTo>
                      <a:pt x="22" y="113"/>
                      <a:pt x="23" y="112"/>
                      <a:pt x="25" y="111"/>
                    </a:cubicBezTo>
                    <a:cubicBezTo>
                      <a:pt x="38" y="102"/>
                      <a:pt x="38" y="102"/>
                      <a:pt x="38" y="102"/>
                    </a:cubicBezTo>
                    <a:cubicBezTo>
                      <a:pt x="48" y="94"/>
                      <a:pt x="62" y="85"/>
                      <a:pt x="76" y="75"/>
                    </a:cubicBezTo>
                    <a:cubicBezTo>
                      <a:pt x="123" y="41"/>
                      <a:pt x="123" y="41"/>
                      <a:pt x="123" y="41"/>
                    </a:cubicBezTo>
                    <a:cubicBezTo>
                      <a:pt x="61" y="78"/>
                      <a:pt x="26" y="97"/>
                      <a:pt x="20" y="100"/>
                    </a:cubicBezTo>
                    <a:cubicBezTo>
                      <a:pt x="20" y="101"/>
                      <a:pt x="20" y="101"/>
                      <a:pt x="20" y="101"/>
                    </a:cubicBezTo>
                    <a:cubicBezTo>
                      <a:pt x="20" y="101"/>
                      <a:pt x="20" y="101"/>
                      <a:pt x="20" y="101"/>
                    </a:cubicBezTo>
                    <a:cubicBezTo>
                      <a:pt x="20" y="101"/>
                      <a:pt x="20" y="101"/>
                      <a:pt x="19" y="101"/>
                    </a:cubicBezTo>
                    <a:cubicBezTo>
                      <a:pt x="19" y="101"/>
                      <a:pt x="19" y="101"/>
                      <a:pt x="19" y="101"/>
                    </a:cubicBezTo>
                    <a:cubicBezTo>
                      <a:pt x="19" y="100"/>
                      <a:pt x="19" y="100"/>
                      <a:pt x="19" y="100"/>
                    </a:cubicBezTo>
                    <a:cubicBezTo>
                      <a:pt x="8" y="107"/>
                      <a:pt x="4" y="109"/>
                      <a:pt x="3" y="109"/>
                    </a:cubicBezTo>
                    <a:cubicBezTo>
                      <a:pt x="2" y="109"/>
                      <a:pt x="2" y="109"/>
                      <a:pt x="2" y="109"/>
                    </a:cubicBezTo>
                    <a:cubicBezTo>
                      <a:pt x="2" y="109"/>
                      <a:pt x="2" y="109"/>
                      <a:pt x="2" y="109"/>
                    </a:cubicBezTo>
                    <a:cubicBezTo>
                      <a:pt x="2" y="110"/>
                      <a:pt x="2" y="110"/>
                      <a:pt x="2" y="110"/>
                    </a:cubicBezTo>
                    <a:cubicBezTo>
                      <a:pt x="2" y="109"/>
                      <a:pt x="2" y="109"/>
                      <a:pt x="2" y="109"/>
                    </a:cubicBezTo>
                    <a:cubicBezTo>
                      <a:pt x="2" y="109"/>
                      <a:pt x="2" y="109"/>
                      <a:pt x="2" y="109"/>
                    </a:cubicBezTo>
                    <a:cubicBezTo>
                      <a:pt x="27" y="93"/>
                      <a:pt x="69" y="67"/>
                      <a:pt x="92" y="53"/>
                    </a:cubicBezTo>
                    <a:cubicBezTo>
                      <a:pt x="67" y="67"/>
                      <a:pt x="26" y="91"/>
                      <a:pt x="25" y="92"/>
                    </a:cubicBezTo>
                    <a:cubicBezTo>
                      <a:pt x="25" y="92"/>
                      <a:pt x="24" y="92"/>
                      <a:pt x="24" y="92"/>
                    </a:cubicBezTo>
                    <a:cubicBezTo>
                      <a:pt x="24" y="91"/>
                      <a:pt x="24" y="91"/>
                      <a:pt x="24" y="91"/>
                    </a:cubicBezTo>
                    <a:cubicBezTo>
                      <a:pt x="74" y="53"/>
                      <a:pt x="74" y="53"/>
                      <a:pt x="74" y="53"/>
                    </a:cubicBezTo>
                    <a:cubicBezTo>
                      <a:pt x="19" y="85"/>
                      <a:pt x="19" y="85"/>
                      <a:pt x="19" y="85"/>
                    </a:cubicBezTo>
                    <a:cubicBezTo>
                      <a:pt x="19" y="85"/>
                      <a:pt x="19" y="85"/>
                      <a:pt x="19" y="85"/>
                    </a:cubicBezTo>
                    <a:cubicBezTo>
                      <a:pt x="19" y="85"/>
                      <a:pt x="19" y="85"/>
                      <a:pt x="19" y="85"/>
                    </a:cubicBezTo>
                    <a:cubicBezTo>
                      <a:pt x="19" y="85"/>
                      <a:pt x="19" y="85"/>
                      <a:pt x="19" y="84"/>
                    </a:cubicBezTo>
                    <a:cubicBezTo>
                      <a:pt x="19" y="84"/>
                      <a:pt x="19" y="84"/>
                      <a:pt x="19" y="84"/>
                    </a:cubicBezTo>
                    <a:cubicBezTo>
                      <a:pt x="19" y="84"/>
                      <a:pt x="19" y="84"/>
                      <a:pt x="19" y="84"/>
                    </a:cubicBezTo>
                    <a:cubicBezTo>
                      <a:pt x="20" y="83"/>
                      <a:pt x="26" y="78"/>
                      <a:pt x="46" y="61"/>
                    </a:cubicBezTo>
                    <a:cubicBezTo>
                      <a:pt x="56" y="53"/>
                      <a:pt x="68" y="44"/>
                      <a:pt x="73" y="39"/>
                    </a:cubicBezTo>
                    <a:cubicBezTo>
                      <a:pt x="66" y="43"/>
                      <a:pt x="49" y="53"/>
                      <a:pt x="49" y="53"/>
                    </a:cubicBezTo>
                    <a:cubicBezTo>
                      <a:pt x="49" y="52"/>
                      <a:pt x="49" y="52"/>
                      <a:pt x="49" y="52"/>
                    </a:cubicBezTo>
                    <a:cubicBezTo>
                      <a:pt x="77" y="36"/>
                      <a:pt x="77" y="36"/>
                      <a:pt x="77" y="36"/>
                    </a:cubicBezTo>
                    <a:cubicBezTo>
                      <a:pt x="77" y="36"/>
                      <a:pt x="77" y="36"/>
                      <a:pt x="77" y="36"/>
                    </a:cubicBezTo>
                    <a:cubicBezTo>
                      <a:pt x="77" y="36"/>
                      <a:pt x="77" y="36"/>
                      <a:pt x="77" y="37"/>
                    </a:cubicBezTo>
                    <a:cubicBezTo>
                      <a:pt x="77" y="37"/>
                      <a:pt x="77" y="37"/>
                      <a:pt x="77" y="37"/>
                    </a:cubicBezTo>
                    <a:cubicBezTo>
                      <a:pt x="77" y="37"/>
                      <a:pt x="77" y="37"/>
                      <a:pt x="77" y="37"/>
                    </a:cubicBezTo>
                    <a:cubicBezTo>
                      <a:pt x="76" y="38"/>
                      <a:pt x="70" y="43"/>
                      <a:pt x="47" y="62"/>
                    </a:cubicBezTo>
                    <a:cubicBezTo>
                      <a:pt x="37" y="70"/>
                      <a:pt x="28" y="78"/>
                      <a:pt x="23" y="82"/>
                    </a:cubicBezTo>
                    <a:cubicBezTo>
                      <a:pt x="80" y="49"/>
                      <a:pt x="80" y="49"/>
                      <a:pt x="80" y="49"/>
                    </a:cubicBezTo>
                    <a:cubicBezTo>
                      <a:pt x="80" y="49"/>
                      <a:pt x="80" y="49"/>
                      <a:pt x="80" y="49"/>
                    </a:cubicBezTo>
                    <a:cubicBezTo>
                      <a:pt x="81" y="49"/>
                      <a:pt x="81" y="50"/>
                      <a:pt x="80" y="50"/>
                    </a:cubicBezTo>
                    <a:cubicBezTo>
                      <a:pt x="31" y="87"/>
                      <a:pt x="31" y="87"/>
                      <a:pt x="31" y="87"/>
                    </a:cubicBezTo>
                    <a:cubicBezTo>
                      <a:pt x="107" y="43"/>
                      <a:pt x="107" y="43"/>
                      <a:pt x="107" y="43"/>
                    </a:cubicBezTo>
                    <a:cubicBezTo>
                      <a:pt x="109" y="42"/>
                      <a:pt x="110" y="42"/>
                      <a:pt x="110" y="41"/>
                    </a:cubicBezTo>
                    <a:cubicBezTo>
                      <a:pt x="111" y="41"/>
                      <a:pt x="111" y="41"/>
                      <a:pt x="111" y="41"/>
                    </a:cubicBezTo>
                    <a:cubicBezTo>
                      <a:pt x="111" y="41"/>
                      <a:pt x="111" y="41"/>
                      <a:pt x="111" y="41"/>
                    </a:cubicBezTo>
                    <a:cubicBezTo>
                      <a:pt x="111" y="41"/>
                      <a:pt x="111" y="41"/>
                      <a:pt x="111" y="41"/>
                    </a:cubicBezTo>
                    <a:cubicBezTo>
                      <a:pt x="111" y="41"/>
                      <a:pt x="111" y="42"/>
                      <a:pt x="111" y="42"/>
                    </a:cubicBezTo>
                    <a:cubicBezTo>
                      <a:pt x="111" y="42"/>
                      <a:pt x="111" y="42"/>
                      <a:pt x="111" y="42"/>
                    </a:cubicBezTo>
                    <a:cubicBezTo>
                      <a:pt x="111" y="42"/>
                      <a:pt x="111" y="42"/>
                      <a:pt x="111" y="42"/>
                    </a:cubicBezTo>
                    <a:cubicBezTo>
                      <a:pt x="110" y="43"/>
                      <a:pt x="106" y="45"/>
                      <a:pt x="94" y="53"/>
                    </a:cubicBezTo>
                    <a:cubicBezTo>
                      <a:pt x="85" y="58"/>
                      <a:pt x="73" y="66"/>
                      <a:pt x="57" y="76"/>
                    </a:cubicBezTo>
                    <a:cubicBezTo>
                      <a:pt x="45" y="83"/>
                      <a:pt x="33" y="91"/>
                      <a:pt x="23" y="97"/>
                    </a:cubicBezTo>
                    <a:cubicBezTo>
                      <a:pt x="40" y="87"/>
                      <a:pt x="63" y="73"/>
                      <a:pt x="81" y="63"/>
                    </a:cubicBezTo>
                    <a:cubicBezTo>
                      <a:pt x="104" y="50"/>
                      <a:pt x="110" y="46"/>
                      <a:pt x="112" y="45"/>
                    </a:cubicBezTo>
                    <a:cubicBezTo>
                      <a:pt x="113" y="45"/>
                      <a:pt x="113" y="45"/>
                      <a:pt x="113" y="45"/>
                    </a:cubicBezTo>
                    <a:cubicBezTo>
                      <a:pt x="113" y="45"/>
                      <a:pt x="113" y="45"/>
                      <a:pt x="113" y="45"/>
                    </a:cubicBezTo>
                    <a:cubicBezTo>
                      <a:pt x="113" y="45"/>
                      <a:pt x="113" y="45"/>
                      <a:pt x="113" y="45"/>
                    </a:cubicBezTo>
                    <a:cubicBezTo>
                      <a:pt x="113" y="45"/>
                      <a:pt x="113" y="45"/>
                      <a:pt x="113" y="45"/>
                    </a:cubicBezTo>
                    <a:cubicBezTo>
                      <a:pt x="113" y="45"/>
                      <a:pt x="113" y="45"/>
                      <a:pt x="113" y="45"/>
                    </a:cubicBezTo>
                    <a:cubicBezTo>
                      <a:pt x="74" y="69"/>
                      <a:pt x="74" y="69"/>
                      <a:pt x="74" y="69"/>
                    </a:cubicBezTo>
                    <a:cubicBezTo>
                      <a:pt x="94" y="57"/>
                      <a:pt x="115" y="45"/>
                      <a:pt x="131" y="35"/>
                    </a:cubicBezTo>
                    <a:cubicBezTo>
                      <a:pt x="131" y="35"/>
                      <a:pt x="132" y="35"/>
                      <a:pt x="132" y="36"/>
                    </a:cubicBezTo>
                    <a:cubicBezTo>
                      <a:pt x="132" y="36"/>
                      <a:pt x="132" y="36"/>
                      <a:pt x="132" y="36"/>
                    </a:cubicBezTo>
                    <a:cubicBezTo>
                      <a:pt x="131" y="37"/>
                      <a:pt x="56" y="90"/>
                      <a:pt x="30" y="109"/>
                    </a:cubicBezTo>
                    <a:cubicBezTo>
                      <a:pt x="70" y="85"/>
                      <a:pt x="143" y="42"/>
                      <a:pt x="145" y="42"/>
                    </a:cubicBezTo>
                    <a:cubicBezTo>
                      <a:pt x="145" y="42"/>
                      <a:pt x="145" y="42"/>
                      <a:pt x="145" y="42"/>
                    </a:cubicBezTo>
                    <a:cubicBezTo>
                      <a:pt x="145" y="42"/>
                      <a:pt x="145" y="43"/>
                      <a:pt x="145" y="43"/>
                    </a:cubicBezTo>
                    <a:cubicBezTo>
                      <a:pt x="145" y="43"/>
                      <a:pt x="145" y="43"/>
                      <a:pt x="133" y="52"/>
                    </a:cubicBezTo>
                    <a:cubicBezTo>
                      <a:pt x="126" y="57"/>
                      <a:pt x="116" y="64"/>
                      <a:pt x="104" y="72"/>
                    </a:cubicBezTo>
                    <a:cubicBezTo>
                      <a:pt x="74" y="94"/>
                      <a:pt x="34" y="122"/>
                      <a:pt x="24" y="130"/>
                    </a:cubicBezTo>
                    <a:cubicBezTo>
                      <a:pt x="35" y="124"/>
                      <a:pt x="74" y="101"/>
                      <a:pt x="115" y="77"/>
                    </a:cubicBezTo>
                    <a:cubicBezTo>
                      <a:pt x="207" y="23"/>
                      <a:pt x="246" y="0"/>
                      <a:pt x="249" y="0"/>
                    </a:cubicBezTo>
                    <a:cubicBezTo>
                      <a:pt x="249" y="0"/>
                      <a:pt x="249" y="0"/>
                      <a:pt x="249" y="0"/>
                    </a:cubicBezTo>
                    <a:cubicBezTo>
                      <a:pt x="249" y="0"/>
                      <a:pt x="249" y="0"/>
                      <a:pt x="249" y="0"/>
                    </a:cubicBezTo>
                    <a:cubicBezTo>
                      <a:pt x="249" y="1"/>
                      <a:pt x="249" y="1"/>
                      <a:pt x="249" y="1"/>
                    </a:cubicBezTo>
                    <a:cubicBezTo>
                      <a:pt x="25" y="147"/>
                      <a:pt x="25" y="147"/>
                      <a:pt x="25" y="147"/>
                    </a:cubicBezTo>
                    <a:cubicBezTo>
                      <a:pt x="47" y="135"/>
                      <a:pt x="111" y="97"/>
                      <a:pt x="165" y="66"/>
                    </a:cubicBezTo>
                    <a:cubicBezTo>
                      <a:pt x="234" y="25"/>
                      <a:pt x="248" y="18"/>
                      <a:pt x="250" y="16"/>
                    </a:cubicBezTo>
                    <a:cubicBezTo>
                      <a:pt x="250" y="16"/>
                      <a:pt x="251" y="16"/>
                      <a:pt x="251" y="16"/>
                    </a:cubicBezTo>
                    <a:cubicBezTo>
                      <a:pt x="251" y="16"/>
                      <a:pt x="251" y="16"/>
                      <a:pt x="251" y="16"/>
                    </a:cubicBezTo>
                    <a:cubicBezTo>
                      <a:pt x="251" y="16"/>
                      <a:pt x="251" y="16"/>
                      <a:pt x="251" y="16"/>
                    </a:cubicBezTo>
                    <a:cubicBezTo>
                      <a:pt x="251" y="16"/>
                      <a:pt x="251" y="16"/>
                      <a:pt x="251" y="16"/>
                    </a:cubicBezTo>
                    <a:cubicBezTo>
                      <a:pt x="251" y="17"/>
                      <a:pt x="251" y="17"/>
                      <a:pt x="251" y="17"/>
                    </a:cubicBezTo>
                    <a:cubicBezTo>
                      <a:pt x="251" y="17"/>
                      <a:pt x="251" y="17"/>
                      <a:pt x="251" y="17"/>
                    </a:cubicBezTo>
                    <a:cubicBezTo>
                      <a:pt x="251" y="17"/>
                      <a:pt x="251" y="17"/>
                      <a:pt x="251" y="17"/>
                    </a:cubicBezTo>
                    <a:cubicBezTo>
                      <a:pt x="250" y="18"/>
                      <a:pt x="249" y="19"/>
                      <a:pt x="245" y="21"/>
                    </a:cubicBezTo>
                    <a:cubicBezTo>
                      <a:pt x="241" y="24"/>
                      <a:pt x="235" y="27"/>
                      <a:pt x="228" y="32"/>
                    </a:cubicBezTo>
                    <a:cubicBezTo>
                      <a:pt x="214" y="41"/>
                      <a:pt x="194" y="54"/>
                      <a:pt x="173" y="68"/>
                    </a:cubicBezTo>
                    <a:cubicBezTo>
                      <a:pt x="119" y="103"/>
                      <a:pt x="49" y="149"/>
                      <a:pt x="23" y="166"/>
                    </a:cubicBezTo>
                    <a:cubicBezTo>
                      <a:pt x="82" y="132"/>
                      <a:pt x="95" y="124"/>
                      <a:pt x="99" y="123"/>
                    </a:cubicBezTo>
                    <a:cubicBezTo>
                      <a:pt x="99" y="122"/>
                      <a:pt x="99" y="122"/>
                      <a:pt x="99" y="122"/>
                    </a:cubicBezTo>
                    <a:cubicBezTo>
                      <a:pt x="99" y="122"/>
                      <a:pt x="99" y="122"/>
                      <a:pt x="99" y="122"/>
                    </a:cubicBezTo>
                    <a:cubicBezTo>
                      <a:pt x="99" y="122"/>
                      <a:pt x="100" y="122"/>
                      <a:pt x="100" y="122"/>
                    </a:cubicBezTo>
                    <a:cubicBezTo>
                      <a:pt x="100" y="122"/>
                      <a:pt x="100" y="122"/>
                      <a:pt x="100" y="122"/>
                    </a:cubicBezTo>
                    <a:cubicBezTo>
                      <a:pt x="100" y="123"/>
                      <a:pt x="100" y="123"/>
                      <a:pt x="100" y="123"/>
                    </a:cubicBezTo>
                    <a:cubicBezTo>
                      <a:pt x="81" y="134"/>
                      <a:pt x="52" y="153"/>
                      <a:pt x="33" y="165"/>
                    </a:cubicBezTo>
                    <a:cubicBezTo>
                      <a:pt x="89" y="132"/>
                      <a:pt x="89" y="132"/>
                      <a:pt x="89" y="132"/>
                    </a:cubicBezTo>
                    <a:cubicBezTo>
                      <a:pt x="89" y="132"/>
                      <a:pt x="89" y="132"/>
                      <a:pt x="89" y="133"/>
                    </a:cubicBezTo>
                    <a:cubicBezTo>
                      <a:pt x="89" y="133"/>
                      <a:pt x="89" y="133"/>
                      <a:pt x="89" y="133"/>
                    </a:cubicBezTo>
                    <a:cubicBezTo>
                      <a:pt x="89" y="133"/>
                      <a:pt x="89" y="133"/>
                      <a:pt x="89" y="133"/>
                    </a:cubicBezTo>
                    <a:cubicBezTo>
                      <a:pt x="89" y="134"/>
                      <a:pt x="89" y="134"/>
                      <a:pt x="89" y="134"/>
                    </a:cubicBezTo>
                    <a:cubicBezTo>
                      <a:pt x="88" y="134"/>
                      <a:pt x="86" y="136"/>
                      <a:pt x="81" y="138"/>
                    </a:cubicBezTo>
                    <a:cubicBezTo>
                      <a:pt x="76" y="141"/>
                      <a:pt x="70" y="145"/>
                      <a:pt x="63" y="150"/>
                    </a:cubicBezTo>
                    <a:cubicBezTo>
                      <a:pt x="55" y="155"/>
                      <a:pt x="46" y="160"/>
                      <a:pt x="38" y="165"/>
                    </a:cubicBezTo>
                    <a:cubicBezTo>
                      <a:pt x="52" y="157"/>
                      <a:pt x="71" y="146"/>
                      <a:pt x="83" y="139"/>
                    </a:cubicBezTo>
                    <a:cubicBezTo>
                      <a:pt x="84" y="139"/>
                      <a:pt x="84" y="139"/>
                      <a:pt x="84" y="139"/>
                    </a:cubicBezTo>
                    <a:cubicBezTo>
                      <a:pt x="84" y="139"/>
                      <a:pt x="84" y="139"/>
                      <a:pt x="84" y="140"/>
                    </a:cubicBezTo>
                    <a:cubicBezTo>
                      <a:pt x="64" y="154"/>
                      <a:pt x="17" y="188"/>
                      <a:pt x="4" y="198"/>
                    </a:cubicBezTo>
                    <a:cubicBezTo>
                      <a:pt x="17" y="191"/>
                      <a:pt x="65" y="163"/>
                      <a:pt x="91" y="148"/>
                    </a:cubicBezTo>
                    <a:cubicBezTo>
                      <a:pt x="91" y="148"/>
                      <a:pt x="92" y="148"/>
                      <a:pt x="92" y="148"/>
                    </a:cubicBezTo>
                    <a:cubicBezTo>
                      <a:pt x="92" y="148"/>
                      <a:pt x="92" y="148"/>
                      <a:pt x="92" y="148"/>
                    </a:cubicBezTo>
                    <a:cubicBezTo>
                      <a:pt x="30" y="191"/>
                      <a:pt x="30" y="191"/>
                      <a:pt x="30" y="191"/>
                    </a:cubicBezTo>
                    <a:cubicBezTo>
                      <a:pt x="43" y="184"/>
                      <a:pt x="72" y="167"/>
                      <a:pt x="85" y="159"/>
                    </a:cubicBezTo>
                    <a:cubicBezTo>
                      <a:pt x="85" y="159"/>
                      <a:pt x="85" y="159"/>
                      <a:pt x="85" y="160"/>
                    </a:cubicBezTo>
                    <a:cubicBezTo>
                      <a:pt x="85" y="160"/>
                      <a:pt x="85" y="160"/>
                      <a:pt x="85" y="160"/>
                    </a:cubicBezTo>
                    <a:cubicBezTo>
                      <a:pt x="29" y="196"/>
                      <a:pt x="29" y="196"/>
                      <a:pt x="29" y="196"/>
                    </a:cubicBezTo>
                    <a:cubicBezTo>
                      <a:pt x="104" y="153"/>
                      <a:pt x="104" y="153"/>
                      <a:pt x="104" y="153"/>
                    </a:cubicBezTo>
                    <a:cubicBezTo>
                      <a:pt x="104" y="153"/>
                      <a:pt x="104" y="153"/>
                      <a:pt x="104" y="153"/>
                    </a:cubicBezTo>
                    <a:cubicBezTo>
                      <a:pt x="106" y="152"/>
                      <a:pt x="107" y="152"/>
                      <a:pt x="107" y="152"/>
                    </a:cubicBezTo>
                    <a:cubicBezTo>
                      <a:pt x="107" y="152"/>
                      <a:pt x="107" y="152"/>
                      <a:pt x="107" y="152"/>
                    </a:cubicBezTo>
                    <a:cubicBezTo>
                      <a:pt x="108" y="152"/>
                      <a:pt x="108" y="152"/>
                      <a:pt x="69" y="183"/>
                    </a:cubicBezTo>
                    <a:cubicBezTo>
                      <a:pt x="49" y="198"/>
                      <a:pt x="25" y="217"/>
                      <a:pt x="16" y="224"/>
                    </a:cubicBezTo>
                    <a:cubicBezTo>
                      <a:pt x="27" y="217"/>
                      <a:pt x="62" y="197"/>
                      <a:pt x="84" y="185"/>
                    </a:cubicBezTo>
                    <a:cubicBezTo>
                      <a:pt x="101" y="174"/>
                      <a:pt x="106" y="172"/>
                      <a:pt x="107" y="171"/>
                    </a:cubicBezTo>
                    <a:cubicBezTo>
                      <a:pt x="107" y="171"/>
                      <a:pt x="107" y="171"/>
                      <a:pt x="107" y="171"/>
                    </a:cubicBezTo>
                    <a:cubicBezTo>
                      <a:pt x="107" y="171"/>
                      <a:pt x="107" y="171"/>
                      <a:pt x="107" y="171"/>
                    </a:cubicBezTo>
                    <a:cubicBezTo>
                      <a:pt x="108" y="171"/>
                      <a:pt x="108" y="171"/>
                      <a:pt x="108" y="171"/>
                    </a:cubicBezTo>
                    <a:cubicBezTo>
                      <a:pt x="108" y="171"/>
                      <a:pt x="108" y="171"/>
                      <a:pt x="108" y="171"/>
                    </a:cubicBezTo>
                    <a:cubicBezTo>
                      <a:pt x="108" y="171"/>
                      <a:pt x="108" y="171"/>
                      <a:pt x="108" y="171"/>
                    </a:cubicBezTo>
                    <a:cubicBezTo>
                      <a:pt x="108" y="171"/>
                      <a:pt x="108" y="171"/>
                      <a:pt x="108" y="172"/>
                    </a:cubicBezTo>
                    <a:cubicBezTo>
                      <a:pt x="108" y="172"/>
                      <a:pt x="108" y="172"/>
                      <a:pt x="108" y="172"/>
                    </a:cubicBezTo>
                    <a:cubicBezTo>
                      <a:pt x="108" y="172"/>
                      <a:pt x="108" y="172"/>
                      <a:pt x="107" y="172"/>
                    </a:cubicBezTo>
                    <a:cubicBezTo>
                      <a:pt x="106" y="173"/>
                      <a:pt x="101" y="176"/>
                      <a:pt x="83" y="187"/>
                    </a:cubicBezTo>
                    <a:cubicBezTo>
                      <a:pt x="11" y="241"/>
                      <a:pt x="11" y="241"/>
                      <a:pt x="11" y="241"/>
                    </a:cubicBezTo>
                    <a:cubicBezTo>
                      <a:pt x="23" y="234"/>
                      <a:pt x="51" y="218"/>
                      <a:pt x="73" y="205"/>
                    </a:cubicBezTo>
                    <a:cubicBezTo>
                      <a:pt x="83" y="199"/>
                      <a:pt x="92" y="194"/>
                      <a:pt x="99" y="190"/>
                    </a:cubicBezTo>
                    <a:cubicBezTo>
                      <a:pt x="105" y="186"/>
                      <a:pt x="108" y="185"/>
                      <a:pt x="109" y="184"/>
                    </a:cubicBezTo>
                    <a:cubicBezTo>
                      <a:pt x="109" y="184"/>
                      <a:pt x="109" y="184"/>
                      <a:pt x="109" y="184"/>
                    </a:cubicBezTo>
                    <a:cubicBezTo>
                      <a:pt x="109" y="184"/>
                      <a:pt x="109" y="184"/>
                      <a:pt x="109" y="184"/>
                    </a:cubicBezTo>
                    <a:cubicBezTo>
                      <a:pt x="110" y="184"/>
                      <a:pt x="110" y="184"/>
                      <a:pt x="110" y="184"/>
                    </a:cubicBezTo>
                    <a:cubicBezTo>
                      <a:pt x="110" y="184"/>
                      <a:pt x="110" y="184"/>
                      <a:pt x="110" y="185"/>
                    </a:cubicBezTo>
                    <a:cubicBezTo>
                      <a:pt x="110" y="185"/>
                      <a:pt x="110" y="185"/>
                      <a:pt x="110" y="185"/>
                    </a:cubicBezTo>
                    <a:cubicBezTo>
                      <a:pt x="110" y="185"/>
                      <a:pt x="110" y="185"/>
                      <a:pt x="110" y="185"/>
                    </a:cubicBezTo>
                    <a:cubicBezTo>
                      <a:pt x="109" y="185"/>
                      <a:pt x="108" y="186"/>
                      <a:pt x="105" y="188"/>
                    </a:cubicBezTo>
                    <a:cubicBezTo>
                      <a:pt x="10" y="255"/>
                      <a:pt x="10" y="255"/>
                      <a:pt x="10" y="255"/>
                    </a:cubicBezTo>
                    <a:cubicBezTo>
                      <a:pt x="25" y="247"/>
                      <a:pt x="61" y="225"/>
                      <a:pt x="82" y="213"/>
                    </a:cubicBezTo>
                    <a:cubicBezTo>
                      <a:pt x="98" y="204"/>
                      <a:pt x="102" y="201"/>
                      <a:pt x="104" y="201"/>
                    </a:cubicBezTo>
                    <a:cubicBezTo>
                      <a:pt x="104" y="200"/>
                      <a:pt x="104" y="200"/>
                      <a:pt x="104" y="200"/>
                    </a:cubicBezTo>
                    <a:cubicBezTo>
                      <a:pt x="104" y="200"/>
                      <a:pt x="104" y="200"/>
                      <a:pt x="104" y="200"/>
                    </a:cubicBezTo>
                    <a:cubicBezTo>
                      <a:pt x="104" y="200"/>
                      <a:pt x="104" y="200"/>
                      <a:pt x="104" y="200"/>
                    </a:cubicBezTo>
                    <a:cubicBezTo>
                      <a:pt x="105" y="200"/>
                      <a:pt x="105" y="200"/>
                      <a:pt x="105" y="201"/>
                    </a:cubicBezTo>
                    <a:cubicBezTo>
                      <a:pt x="105" y="201"/>
                      <a:pt x="105" y="201"/>
                      <a:pt x="105" y="201"/>
                    </a:cubicBezTo>
                    <a:cubicBezTo>
                      <a:pt x="36" y="245"/>
                      <a:pt x="36" y="245"/>
                      <a:pt x="36" y="245"/>
                    </a:cubicBezTo>
                    <a:cubicBezTo>
                      <a:pt x="41" y="242"/>
                      <a:pt x="49" y="238"/>
                      <a:pt x="58" y="233"/>
                    </a:cubicBezTo>
                    <a:cubicBezTo>
                      <a:pt x="95" y="211"/>
                      <a:pt x="102" y="207"/>
                      <a:pt x="104" y="207"/>
                    </a:cubicBezTo>
                    <a:cubicBezTo>
                      <a:pt x="104" y="207"/>
                      <a:pt x="104" y="207"/>
                      <a:pt x="104" y="207"/>
                    </a:cubicBezTo>
                    <a:cubicBezTo>
                      <a:pt x="104" y="207"/>
                      <a:pt x="104" y="207"/>
                      <a:pt x="104" y="207"/>
                    </a:cubicBezTo>
                    <a:cubicBezTo>
                      <a:pt x="104" y="206"/>
                      <a:pt x="104" y="206"/>
                      <a:pt x="104" y="207"/>
                    </a:cubicBezTo>
                    <a:cubicBezTo>
                      <a:pt x="104" y="207"/>
                      <a:pt x="104" y="207"/>
                      <a:pt x="104" y="207"/>
                    </a:cubicBezTo>
                    <a:cubicBezTo>
                      <a:pt x="104" y="207"/>
                      <a:pt x="104" y="207"/>
                      <a:pt x="104" y="207"/>
                    </a:cubicBezTo>
                    <a:cubicBezTo>
                      <a:pt x="104" y="207"/>
                      <a:pt x="104" y="207"/>
                      <a:pt x="100" y="210"/>
                    </a:cubicBezTo>
                    <a:cubicBezTo>
                      <a:pt x="100" y="210"/>
                      <a:pt x="100" y="210"/>
                      <a:pt x="100" y="210"/>
                    </a:cubicBezTo>
                    <a:cubicBezTo>
                      <a:pt x="100" y="210"/>
                      <a:pt x="100" y="210"/>
                      <a:pt x="100" y="210"/>
                    </a:cubicBezTo>
                    <a:cubicBezTo>
                      <a:pt x="98" y="212"/>
                      <a:pt x="89" y="217"/>
                      <a:pt x="57" y="237"/>
                    </a:cubicBezTo>
                    <a:cubicBezTo>
                      <a:pt x="46" y="244"/>
                      <a:pt x="36" y="250"/>
                      <a:pt x="28" y="256"/>
                    </a:cubicBezTo>
                    <a:cubicBezTo>
                      <a:pt x="48" y="244"/>
                      <a:pt x="84" y="223"/>
                      <a:pt x="101" y="213"/>
                    </a:cubicBezTo>
                    <a:cubicBezTo>
                      <a:pt x="101" y="213"/>
                      <a:pt x="101" y="213"/>
                      <a:pt x="102" y="213"/>
                    </a:cubicBezTo>
                    <a:cubicBezTo>
                      <a:pt x="102" y="213"/>
                      <a:pt x="102" y="213"/>
                      <a:pt x="102" y="213"/>
                    </a:cubicBezTo>
                    <a:cubicBezTo>
                      <a:pt x="102" y="213"/>
                      <a:pt x="102" y="213"/>
                      <a:pt x="102" y="213"/>
                    </a:cubicBezTo>
                    <a:cubicBezTo>
                      <a:pt x="102" y="214"/>
                      <a:pt x="102" y="214"/>
                      <a:pt x="102" y="214"/>
                    </a:cubicBezTo>
                    <a:cubicBezTo>
                      <a:pt x="101" y="214"/>
                      <a:pt x="101" y="214"/>
                      <a:pt x="101" y="214"/>
                    </a:cubicBezTo>
                    <a:cubicBezTo>
                      <a:pt x="100" y="214"/>
                      <a:pt x="99" y="215"/>
                      <a:pt x="97" y="216"/>
                    </a:cubicBezTo>
                    <a:cubicBezTo>
                      <a:pt x="97" y="217"/>
                      <a:pt x="96" y="217"/>
                      <a:pt x="95" y="218"/>
                    </a:cubicBezTo>
                    <a:cubicBezTo>
                      <a:pt x="95" y="218"/>
                      <a:pt x="95" y="218"/>
                      <a:pt x="95" y="218"/>
                    </a:cubicBezTo>
                    <a:cubicBezTo>
                      <a:pt x="95" y="218"/>
                      <a:pt x="95" y="218"/>
                      <a:pt x="95" y="218"/>
                    </a:cubicBezTo>
                    <a:cubicBezTo>
                      <a:pt x="95" y="219"/>
                      <a:pt x="95" y="219"/>
                      <a:pt x="48" y="250"/>
                    </a:cubicBezTo>
                    <a:cubicBezTo>
                      <a:pt x="36" y="258"/>
                      <a:pt x="24" y="266"/>
                      <a:pt x="15" y="272"/>
                    </a:cubicBezTo>
                    <a:cubicBezTo>
                      <a:pt x="27" y="265"/>
                      <a:pt x="45" y="255"/>
                      <a:pt x="64" y="244"/>
                    </a:cubicBezTo>
                    <a:cubicBezTo>
                      <a:pt x="79" y="235"/>
                      <a:pt x="95" y="226"/>
                      <a:pt x="107" y="219"/>
                    </a:cubicBezTo>
                    <a:cubicBezTo>
                      <a:pt x="113" y="216"/>
                      <a:pt x="117" y="213"/>
                      <a:pt x="121" y="211"/>
                    </a:cubicBezTo>
                    <a:cubicBezTo>
                      <a:pt x="124" y="209"/>
                      <a:pt x="125" y="208"/>
                      <a:pt x="126" y="208"/>
                    </a:cubicBezTo>
                    <a:cubicBezTo>
                      <a:pt x="126" y="208"/>
                      <a:pt x="126" y="208"/>
                      <a:pt x="126" y="208"/>
                    </a:cubicBezTo>
                    <a:cubicBezTo>
                      <a:pt x="126" y="208"/>
                      <a:pt x="126" y="208"/>
                      <a:pt x="126" y="208"/>
                    </a:cubicBezTo>
                    <a:cubicBezTo>
                      <a:pt x="127" y="208"/>
                      <a:pt x="127" y="208"/>
                      <a:pt x="127" y="208"/>
                    </a:cubicBezTo>
                    <a:cubicBezTo>
                      <a:pt x="127" y="208"/>
                      <a:pt x="127" y="208"/>
                      <a:pt x="127" y="209"/>
                    </a:cubicBezTo>
                    <a:cubicBezTo>
                      <a:pt x="127" y="209"/>
                      <a:pt x="127" y="209"/>
                      <a:pt x="127" y="209"/>
                    </a:cubicBezTo>
                    <a:cubicBezTo>
                      <a:pt x="127" y="209"/>
                      <a:pt x="127" y="209"/>
                      <a:pt x="126" y="209"/>
                    </a:cubicBezTo>
                    <a:cubicBezTo>
                      <a:pt x="125" y="210"/>
                      <a:pt x="122" y="212"/>
                      <a:pt x="115" y="217"/>
                    </a:cubicBezTo>
                    <a:cubicBezTo>
                      <a:pt x="107" y="221"/>
                      <a:pt x="97" y="228"/>
                      <a:pt x="86" y="235"/>
                    </a:cubicBezTo>
                    <a:cubicBezTo>
                      <a:pt x="65" y="250"/>
                      <a:pt x="37" y="267"/>
                      <a:pt x="23" y="277"/>
                    </a:cubicBezTo>
                    <a:cubicBezTo>
                      <a:pt x="52" y="260"/>
                      <a:pt x="134" y="213"/>
                      <a:pt x="135" y="212"/>
                    </a:cubicBezTo>
                    <a:cubicBezTo>
                      <a:pt x="135" y="212"/>
                      <a:pt x="136" y="212"/>
                      <a:pt x="136" y="212"/>
                    </a:cubicBezTo>
                    <a:cubicBezTo>
                      <a:pt x="136" y="212"/>
                      <a:pt x="136" y="213"/>
                      <a:pt x="136" y="213"/>
                    </a:cubicBezTo>
                    <a:cubicBezTo>
                      <a:pt x="20" y="290"/>
                      <a:pt x="20" y="290"/>
                      <a:pt x="20" y="290"/>
                    </a:cubicBezTo>
                    <a:cubicBezTo>
                      <a:pt x="29" y="284"/>
                      <a:pt x="44" y="276"/>
                      <a:pt x="59" y="267"/>
                    </a:cubicBezTo>
                    <a:cubicBezTo>
                      <a:pt x="114" y="235"/>
                      <a:pt x="127" y="227"/>
                      <a:pt x="128" y="227"/>
                    </a:cubicBezTo>
                    <a:cubicBezTo>
                      <a:pt x="128" y="227"/>
                      <a:pt x="128" y="227"/>
                      <a:pt x="128" y="227"/>
                    </a:cubicBezTo>
                    <a:cubicBezTo>
                      <a:pt x="128" y="227"/>
                      <a:pt x="129" y="227"/>
                      <a:pt x="129" y="227"/>
                    </a:cubicBezTo>
                    <a:cubicBezTo>
                      <a:pt x="129" y="228"/>
                      <a:pt x="129" y="228"/>
                      <a:pt x="115" y="238"/>
                    </a:cubicBezTo>
                    <a:cubicBezTo>
                      <a:pt x="107" y="243"/>
                      <a:pt x="97" y="251"/>
                      <a:pt x="84" y="260"/>
                    </a:cubicBezTo>
                    <a:cubicBezTo>
                      <a:pt x="69" y="271"/>
                      <a:pt x="54" y="282"/>
                      <a:pt x="46" y="288"/>
                    </a:cubicBezTo>
                    <a:cubicBezTo>
                      <a:pt x="66" y="276"/>
                      <a:pt x="125" y="242"/>
                      <a:pt x="159" y="223"/>
                    </a:cubicBezTo>
                    <a:cubicBezTo>
                      <a:pt x="159" y="223"/>
                      <a:pt x="159" y="223"/>
                      <a:pt x="159" y="223"/>
                    </a:cubicBezTo>
                    <a:cubicBezTo>
                      <a:pt x="159" y="223"/>
                      <a:pt x="159" y="223"/>
                      <a:pt x="159" y="223"/>
                    </a:cubicBezTo>
                    <a:cubicBezTo>
                      <a:pt x="159" y="223"/>
                      <a:pt x="159" y="223"/>
                      <a:pt x="159" y="223"/>
                    </a:cubicBezTo>
                    <a:cubicBezTo>
                      <a:pt x="159" y="223"/>
                      <a:pt x="159" y="223"/>
                      <a:pt x="159" y="223"/>
                    </a:cubicBezTo>
                    <a:cubicBezTo>
                      <a:pt x="159" y="223"/>
                      <a:pt x="159" y="223"/>
                      <a:pt x="159" y="223"/>
                    </a:cubicBezTo>
                    <a:cubicBezTo>
                      <a:pt x="157" y="225"/>
                      <a:pt x="147" y="232"/>
                      <a:pt x="91" y="269"/>
                    </a:cubicBezTo>
                    <a:cubicBezTo>
                      <a:pt x="74" y="279"/>
                      <a:pt x="58" y="290"/>
                      <a:pt x="47" y="297"/>
                    </a:cubicBezTo>
                    <a:cubicBezTo>
                      <a:pt x="173" y="224"/>
                      <a:pt x="240" y="186"/>
                      <a:pt x="246" y="182"/>
                    </a:cubicBezTo>
                    <a:cubicBezTo>
                      <a:pt x="246" y="182"/>
                      <a:pt x="246" y="182"/>
                      <a:pt x="246" y="182"/>
                    </a:cubicBezTo>
                    <a:cubicBezTo>
                      <a:pt x="246" y="182"/>
                      <a:pt x="246" y="182"/>
                      <a:pt x="246" y="182"/>
                    </a:cubicBezTo>
                    <a:cubicBezTo>
                      <a:pt x="246" y="182"/>
                      <a:pt x="247" y="182"/>
                      <a:pt x="247" y="182"/>
                    </a:cubicBezTo>
                    <a:cubicBezTo>
                      <a:pt x="247" y="182"/>
                      <a:pt x="247" y="182"/>
                      <a:pt x="247" y="182"/>
                    </a:cubicBezTo>
                    <a:cubicBezTo>
                      <a:pt x="247" y="183"/>
                      <a:pt x="247" y="183"/>
                      <a:pt x="247" y="183"/>
                    </a:cubicBezTo>
                    <a:cubicBezTo>
                      <a:pt x="247" y="183"/>
                      <a:pt x="247" y="183"/>
                      <a:pt x="247" y="183"/>
                    </a:cubicBezTo>
                    <a:cubicBezTo>
                      <a:pt x="247" y="183"/>
                      <a:pt x="247" y="183"/>
                      <a:pt x="247" y="183"/>
                    </a:cubicBezTo>
                    <a:cubicBezTo>
                      <a:pt x="245" y="185"/>
                      <a:pt x="239" y="189"/>
                      <a:pt x="212" y="207"/>
                    </a:cubicBezTo>
                    <a:cubicBezTo>
                      <a:pt x="192" y="220"/>
                      <a:pt x="166" y="238"/>
                      <a:pt x="142" y="254"/>
                    </a:cubicBezTo>
                    <a:cubicBezTo>
                      <a:pt x="121" y="268"/>
                      <a:pt x="100" y="282"/>
                      <a:pt x="88" y="290"/>
                    </a:cubicBezTo>
                    <a:cubicBezTo>
                      <a:pt x="256" y="193"/>
                      <a:pt x="256" y="193"/>
                      <a:pt x="256" y="193"/>
                    </a:cubicBezTo>
                    <a:cubicBezTo>
                      <a:pt x="256" y="193"/>
                      <a:pt x="256" y="193"/>
                      <a:pt x="256" y="194"/>
                    </a:cubicBezTo>
                    <a:cubicBezTo>
                      <a:pt x="256" y="194"/>
                      <a:pt x="256" y="194"/>
                      <a:pt x="256" y="194"/>
                    </a:cubicBezTo>
                    <a:cubicBezTo>
                      <a:pt x="216" y="223"/>
                      <a:pt x="145" y="274"/>
                      <a:pt x="127" y="288"/>
                    </a:cubicBezTo>
                    <a:cubicBezTo>
                      <a:pt x="207" y="242"/>
                      <a:pt x="248" y="218"/>
                      <a:pt x="249" y="218"/>
                    </a:cubicBezTo>
                    <a:cubicBezTo>
                      <a:pt x="249" y="218"/>
                      <a:pt x="249" y="218"/>
                      <a:pt x="249" y="218"/>
                    </a:cubicBezTo>
                    <a:cubicBezTo>
                      <a:pt x="249" y="218"/>
                      <a:pt x="249" y="218"/>
                      <a:pt x="249" y="218"/>
                    </a:cubicBezTo>
                    <a:cubicBezTo>
                      <a:pt x="249" y="218"/>
                      <a:pt x="250" y="218"/>
                      <a:pt x="249" y="219"/>
                    </a:cubicBezTo>
                    <a:cubicBezTo>
                      <a:pt x="249" y="219"/>
                      <a:pt x="249" y="219"/>
                      <a:pt x="249" y="219"/>
                    </a:cubicBezTo>
                    <a:cubicBezTo>
                      <a:pt x="249" y="219"/>
                      <a:pt x="249" y="219"/>
                      <a:pt x="249" y="219"/>
                    </a:cubicBezTo>
                    <a:cubicBezTo>
                      <a:pt x="247" y="221"/>
                      <a:pt x="238" y="227"/>
                      <a:pt x="194" y="255"/>
                    </a:cubicBezTo>
                    <a:cubicBezTo>
                      <a:pt x="181" y="264"/>
                      <a:pt x="167" y="272"/>
                      <a:pt x="157" y="279"/>
                    </a:cubicBezTo>
                    <a:cubicBezTo>
                      <a:pt x="161" y="277"/>
                      <a:pt x="165" y="275"/>
                      <a:pt x="169" y="272"/>
                    </a:cubicBezTo>
                    <a:cubicBezTo>
                      <a:pt x="238" y="231"/>
                      <a:pt x="262" y="217"/>
                      <a:pt x="266" y="216"/>
                    </a:cubicBezTo>
                    <a:cubicBezTo>
                      <a:pt x="266" y="216"/>
                      <a:pt x="266" y="216"/>
                      <a:pt x="266" y="216"/>
                    </a:cubicBezTo>
                    <a:cubicBezTo>
                      <a:pt x="266" y="216"/>
                      <a:pt x="266" y="216"/>
                      <a:pt x="266" y="216"/>
                    </a:cubicBezTo>
                    <a:cubicBezTo>
                      <a:pt x="266" y="216"/>
                      <a:pt x="266" y="216"/>
                      <a:pt x="266" y="216"/>
                    </a:cubicBezTo>
                    <a:cubicBezTo>
                      <a:pt x="266" y="216"/>
                      <a:pt x="266" y="216"/>
                      <a:pt x="267" y="216"/>
                    </a:cubicBezTo>
                    <a:cubicBezTo>
                      <a:pt x="267" y="216"/>
                      <a:pt x="267" y="217"/>
                      <a:pt x="266" y="217"/>
                    </a:cubicBezTo>
                    <a:cubicBezTo>
                      <a:pt x="266" y="218"/>
                      <a:pt x="194" y="271"/>
                      <a:pt x="173" y="287"/>
                    </a:cubicBezTo>
                    <a:cubicBezTo>
                      <a:pt x="180" y="283"/>
                      <a:pt x="191" y="276"/>
                      <a:pt x="203" y="269"/>
                    </a:cubicBezTo>
                    <a:cubicBezTo>
                      <a:pt x="253" y="240"/>
                      <a:pt x="262" y="235"/>
                      <a:pt x="264" y="234"/>
                    </a:cubicBezTo>
                    <a:cubicBezTo>
                      <a:pt x="264" y="234"/>
                      <a:pt x="264" y="234"/>
                      <a:pt x="264" y="234"/>
                    </a:cubicBezTo>
                    <a:cubicBezTo>
                      <a:pt x="264" y="234"/>
                      <a:pt x="264" y="234"/>
                      <a:pt x="264" y="234"/>
                    </a:cubicBezTo>
                    <a:cubicBezTo>
                      <a:pt x="264" y="234"/>
                      <a:pt x="264" y="234"/>
                      <a:pt x="264" y="234"/>
                    </a:cubicBezTo>
                    <a:cubicBezTo>
                      <a:pt x="264" y="234"/>
                      <a:pt x="264" y="234"/>
                      <a:pt x="264" y="234"/>
                    </a:cubicBezTo>
                    <a:cubicBezTo>
                      <a:pt x="264" y="234"/>
                      <a:pt x="264" y="235"/>
                      <a:pt x="264" y="235"/>
                    </a:cubicBezTo>
                    <a:cubicBezTo>
                      <a:pt x="263" y="235"/>
                      <a:pt x="200" y="280"/>
                      <a:pt x="181" y="294"/>
                    </a:cubicBezTo>
                    <a:cubicBezTo>
                      <a:pt x="197" y="285"/>
                      <a:pt x="243" y="258"/>
                      <a:pt x="269" y="243"/>
                    </a:cubicBezTo>
                    <a:cubicBezTo>
                      <a:pt x="269" y="243"/>
                      <a:pt x="269" y="243"/>
                      <a:pt x="270" y="243"/>
                    </a:cubicBezTo>
                    <a:cubicBezTo>
                      <a:pt x="270" y="243"/>
                      <a:pt x="270" y="243"/>
                      <a:pt x="270" y="243"/>
                    </a:cubicBezTo>
                    <a:cubicBezTo>
                      <a:pt x="270" y="243"/>
                      <a:pt x="270" y="243"/>
                      <a:pt x="270" y="243"/>
                    </a:cubicBezTo>
                    <a:cubicBezTo>
                      <a:pt x="270" y="243"/>
                      <a:pt x="270" y="243"/>
                      <a:pt x="270" y="243"/>
                    </a:cubicBezTo>
                    <a:cubicBezTo>
                      <a:pt x="270" y="243"/>
                      <a:pt x="270" y="243"/>
                      <a:pt x="270" y="244"/>
                    </a:cubicBezTo>
                    <a:cubicBezTo>
                      <a:pt x="268" y="245"/>
                      <a:pt x="262" y="249"/>
                      <a:pt x="240" y="264"/>
                    </a:cubicBezTo>
                    <a:cubicBezTo>
                      <a:pt x="228" y="272"/>
                      <a:pt x="214" y="281"/>
                      <a:pt x="206" y="286"/>
                    </a:cubicBezTo>
                    <a:cubicBezTo>
                      <a:pt x="248" y="262"/>
                      <a:pt x="248" y="262"/>
                      <a:pt x="248" y="262"/>
                    </a:cubicBezTo>
                    <a:cubicBezTo>
                      <a:pt x="249" y="262"/>
                      <a:pt x="249" y="262"/>
                      <a:pt x="249" y="262"/>
                    </a:cubicBezTo>
                    <a:cubicBezTo>
                      <a:pt x="249" y="262"/>
                      <a:pt x="249" y="262"/>
                      <a:pt x="249" y="263"/>
                    </a:cubicBezTo>
                    <a:cubicBezTo>
                      <a:pt x="263" y="255"/>
                      <a:pt x="263" y="255"/>
                      <a:pt x="263" y="255"/>
                    </a:cubicBezTo>
                    <a:cubicBezTo>
                      <a:pt x="263" y="254"/>
                      <a:pt x="263" y="254"/>
                      <a:pt x="263" y="255"/>
                    </a:cubicBezTo>
                    <a:cubicBezTo>
                      <a:pt x="263" y="255"/>
                      <a:pt x="263" y="255"/>
                      <a:pt x="263" y="255"/>
                    </a:cubicBezTo>
                    <a:cubicBezTo>
                      <a:pt x="263" y="255"/>
                      <a:pt x="263" y="255"/>
                      <a:pt x="263" y="255"/>
                    </a:cubicBezTo>
                    <a:cubicBezTo>
                      <a:pt x="263" y="255"/>
                      <a:pt x="263" y="255"/>
                      <a:pt x="263" y="255"/>
                    </a:cubicBezTo>
                    <a:cubicBezTo>
                      <a:pt x="262" y="256"/>
                      <a:pt x="260" y="258"/>
                      <a:pt x="254" y="264"/>
                    </a:cubicBezTo>
                    <a:cubicBezTo>
                      <a:pt x="248" y="268"/>
                      <a:pt x="240" y="275"/>
                      <a:pt x="232" y="282"/>
                    </a:cubicBezTo>
                    <a:cubicBezTo>
                      <a:pt x="222" y="290"/>
                      <a:pt x="211" y="299"/>
                      <a:pt x="205" y="304"/>
                    </a:cubicBezTo>
                    <a:cubicBezTo>
                      <a:pt x="211" y="301"/>
                      <a:pt x="220" y="296"/>
                      <a:pt x="229" y="290"/>
                    </a:cubicBezTo>
                    <a:cubicBezTo>
                      <a:pt x="236" y="286"/>
                      <a:pt x="244" y="282"/>
                      <a:pt x="249" y="279"/>
                    </a:cubicBezTo>
                    <a:cubicBezTo>
                      <a:pt x="254" y="276"/>
                      <a:pt x="257" y="275"/>
                      <a:pt x="258" y="274"/>
                    </a:cubicBezTo>
                    <a:cubicBezTo>
                      <a:pt x="258" y="274"/>
                      <a:pt x="258" y="274"/>
                      <a:pt x="258" y="274"/>
                    </a:cubicBezTo>
                    <a:cubicBezTo>
                      <a:pt x="258" y="274"/>
                      <a:pt x="258" y="274"/>
                      <a:pt x="258" y="274"/>
                    </a:cubicBezTo>
                    <a:cubicBezTo>
                      <a:pt x="258" y="274"/>
                      <a:pt x="258" y="274"/>
                      <a:pt x="259" y="274"/>
                    </a:cubicBezTo>
                    <a:cubicBezTo>
                      <a:pt x="259" y="274"/>
                      <a:pt x="259" y="274"/>
                      <a:pt x="258" y="275"/>
                    </a:cubicBezTo>
                    <a:cubicBezTo>
                      <a:pt x="233" y="297"/>
                      <a:pt x="233" y="297"/>
                      <a:pt x="233" y="297"/>
                    </a:cubicBezTo>
                    <a:cubicBezTo>
                      <a:pt x="240" y="293"/>
                      <a:pt x="255" y="285"/>
                      <a:pt x="264" y="279"/>
                    </a:cubicBezTo>
                    <a:cubicBezTo>
                      <a:pt x="264" y="279"/>
                      <a:pt x="264" y="279"/>
                      <a:pt x="264" y="279"/>
                    </a:cubicBezTo>
                    <a:cubicBezTo>
                      <a:pt x="264" y="279"/>
                      <a:pt x="264" y="280"/>
                      <a:pt x="264" y="280"/>
                    </a:cubicBezTo>
                    <a:cubicBezTo>
                      <a:pt x="264" y="280"/>
                      <a:pt x="264" y="280"/>
                      <a:pt x="264" y="280"/>
                    </a:cubicBezTo>
                    <a:cubicBezTo>
                      <a:pt x="264" y="280"/>
                      <a:pt x="264" y="280"/>
                      <a:pt x="264" y="280"/>
                    </a:cubicBezTo>
                    <a:cubicBezTo>
                      <a:pt x="264" y="280"/>
                      <a:pt x="264" y="280"/>
                      <a:pt x="264" y="280"/>
                    </a:cubicBezTo>
                    <a:cubicBezTo>
                      <a:pt x="263" y="281"/>
                      <a:pt x="259" y="284"/>
                      <a:pt x="246" y="294"/>
                    </a:cubicBezTo>
                    <a:cubicBezTo>
                      <a:pt x="255" y="289"/>
                      <a:pt x="255" y="289"/>
                      <a:pt x="255" y="289"/>
                    </a:cubicBezTo>
                    <a:cubicBezTo>
                      <a:pt x="255" y="289"/>
                      <a:pt x="255" y="289"/>
                      <a:pt x="255" y="289"/>
                    </a:cubicBezTo>
                    <a:cubicBezTo>
                      <a:pt x="260" y="294"/>
                      <a:pt x="260" y="294"/>
                      <a:pt x="260" y="294"/>
                    </a:cubicBezTo>
                    <a:cubicBezTo>
                      <a:pt x="261" y="293"/>
                      <a:pt x="261" y="293"/>
                      <a:pt x="261" y="293"/>
                    </a:cubicBezTo>
                    <a:cubicBezTo>
                      <a:pt x="261" y="294"/>
                      <a:pt x="261" y="294"/>
                      <a:pt x="261" y="294"/>
                    </a:cubicBezTo>
                    <a:cubicBezTo>
                      <a:pt x="261" y="294"/>
                      <a:pt x="261" y="294"/>
                      <a:pt x="261" y="294"/>
                    </a:cubicBezTo>
                    <a:cubicBezTo>
                      <a:pt x="261" y="294"/>
                      <a:pt x="261" y="294"/>
                      <a:pt x="261" y="294"/>
                    </a:cubicBezTo>
                    <a:cubicBezTo>
                      <a:pt x="261" y="294"/>
                      <a:pt x="260" y="295"/>
                      <a:pt x="260" y="295"/>
                    </a:cubicBezTo>
                    <a:cubicBezTo>
                      <a:pt x="260" y="295"/>
                      <a:pt x="260" y="295"/>
                      <a:pt x="260" y="294"/>
                    </a:cubicBezTo>
                    <a:cubicBezTo>
                      <a:pt x="255" y="290"/>
                      <a:pt x="255" y="290"/>
                      <a:pt x="255" y="290"/>
                    </a:cubicBezTo>
                    <a:cubicBezTo>
                      <a:pt x="240" y="299"/>
                      <a:pt x="240" y="299"/>
                      <a:pt x="240" y="299"/>
                    </a:cubicBezTo>
                    <a:cubicBezTo>
                      <a:pt x="240" y="299"/>
                      <a:pt x="239" y="299"/>
                      <a:pt x="239" y="299"/>
                    </a:cubicBezTo>
                    <a:cubicBezTo>
                      <a:pt x="239" y="298"/>
                      <a:pt x="239" y="298"/>
                      <a:pt x="239" y="298"/>
                    </a:cubicBezTo>
                    <a:cubicBezTo>
                      <a:pt x="245" y="293"/>
                      <a:pt x="253" y="287"/>
                      <a:pt x="259" y="284"/>
                    </a:cubicBezTo>
                    <a:cubicBezTo>
                      <a:pt x="236" y="297"/>
                      <a:pt x="231" y="300"/>
                      <a:pt x="229" y="300"/>
                    </a:cubicBezTo>
                    <a:cubicBezTo>
                      <a:pt x="229" y="300"/>
                      <a:pt x="229" y="300"/>
                      <a:pt x="229" y="300"/>
                    </a:cubicBezTo>
                    <a:cubicBezTo>
                      <a:pt x="229" y="300"/>
                      <a:pt x="229" y="300"/>
                      <a:pt x="229" y="300"/>
                    </a:cubicBezTo>
                    <a:cubicBezTo>
                      <a:pt x="229" y="301"/>
                      <a:pt x="229" y="300"/>
                      <a:pt x="229" y="300"/>
                    </a:cubicBezTo>
                    <a:cubicBezTo>
                      <a:pt x="229" y="300"/>
                      <a:pt x="229" y="300"/>
                      <a:pt x="229" y="300"/>
                    </a:cubicBezTo>
                    <a:cubicBezTo>
                      <a:pt x="229" y="300"/>
                      <a:pt x="229" y="300"/>
                      <a:pt x="229" y="300"/>
                    </a:cubicBezTo>
                    <a:cubicBezTo>
                      <a:pt x="254" y="277"/>
                      <a:pt x="254" y="277"/>
                      <a:pt x="254" y="277"/>
                    </a:cubicBezTo>
                    <a:cubicBezTo>
                      <a:pt x="242" y="284"/>
                      <a:pt x="202" y="307"/>
                      <a:pt x="201" y="308"/>
                    </a:cubicBezTo>
                    <a:cubicBezTo>
                      <a:pt x="201" y="308"/>
                      <a:pt x="201" y="308"/>
                      <a:pt x="201" y="3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5F7797"/>
                  </a:solidFill>
                  <a:cs typeface="+mn-ea"/>
                  <a:sym typeface="+mn-lt"/>
                </a:endParaRPr>
              </a:p>
            </p:txBody>
          </p:sp>
          <p:sp>
            <p:nvSpPr>
              <p:cNvPr id="42" name="Freeform 279"/>
              <p:cNvSpPr>
                <a:spLocks/>
              </p:cNvSpPr>
              <p:nvPr/>
            </p:nvSpPr>
            <p:spPr bwMode="auto">
              <a:xfrm>
                <a:off x="2982913" y="5695950"/>
                <a:ext cx="557213" cy="534988"/>
              </a:xfrm>
              <a:custGeom>
                <a:avLst/>
                <a:gdLst>
                  <a:gd name="T0" fmla="*/ 76 w 172"/>
                  <a:gd name="T1" fmla="*/ 165 h 165"/>
                  <a:gd name="T2" fmla="*/ 132 w 172"/>
                  <a:gd name="T3" fmla="*/ 129 h 165"/>
                  <a:gd name="T4" fmla="*/ 89 w 172"/>
                  <a:gd name="T5" fmla="*/ 154 h 165"/>
                  <a:gd name="T6" fmla="*/ 75 w 172"/>
                  <a:gd name="T7" fmla="*/ 162 h 165"/>
                  <a:gd name="T8" fmla="*/ 135 w 172"/>
                  <a:gd name="T9" fmla="*/ 115 h 165"/>
                  <a:gd name="T10" fmla="*/ 85 w 172"/>
                  <a:gd name="T11" fmla="*/ 143 h 165"/>
                  <a:gd name="T12" fmla="*/ 158 w 172"/>
                  <a:gd name="T13" fmla="*/ 81 h 165"/>
                  <a:gd name="T14" fmla="*/ 77 w 172"/>
                  <a:gd name="T15" fmla="*/ 126 h 165"/>
                  <a:gd name="T16" fmla="*/ 146 w 172"/>
                  <a:gd name="T17" fmla="*/ 73 h 165"/>
                  <a:gd name="T18" fmla="*/ 126 w 172"/>
                  <a:gd name="T19" fmla="*/ 81 h 165"/>
                  <a:gd name="T20" fmla="*/ 81 w 172"/>
                  <a:gd name="T21" fmla="*/ 106 h 165"/>
                  <a:gd name="T22" fmla="*/ 141 w 172"/>
                  <a:gd name="T23" fmla="*/ 56 h 165"/>
                  <a:gd name="T24" fmla="*/ 80 w 172"/>
                  <a:gd name="T25" fmla="*/ 91 h 165"/>
                  <a:gd name="T26" fmla="*/ 118 w 172"/>
                  <a:gd name="T27" fmla="*/ 62 h 165"/>
                  <a:gd name="T28" fmla="*/ 80 w 172"/>
                  <a:gd name="T29" fmla="*/ 77 h 165"/>
                  <a:gd name="T30" fmla="*/ 117 w 172"/>
                  <a:gd name="T31" fmla="*/ 49 h 165"/>
                  <a:gd name="T32" fmla="*/ 83 w 172"/>
                  <a:gd name="T33" fmla="*/ 63 h 165"/>
                  <a:gd name="T34" fmla="*/ 58 w 172"/>
                  <a:gd name="T35" fmla="*/ 63 h 165"/>
                  <a:gd name="T36" fmla="*/ 71 w 172"/>
                  <a:gd name="T37" fmla="*/ 55 h 165"/>
                  <a:gd name="T38" fmla="*/ 72 w 172"/>
                  <a:gd name="T39" fmla="*/ 53 h 165"/>
                  <a:gd name="T40" fmla="*/ 56 w 172"/>
                  <a:gd name="T41" fmla="*/ 61 h 165"/>
                  <a:gd name="T42" fmla="*/ 24 w 172"/>
                  <a:gd name="T43" fmla="*/ 72 h 165"/>
                  <a:gd name="T44" fmla="*/ 24 w 172"/>
                  <a:gd name="T45" fmla="*/ 71 h 165"/>
                  <a:gd name="T46" fmla="*/ 31 w 172"/>
                  <a:gd name="T47" fmla="*/ 67 h 165"/>
                  <a:gd name="T48" fmla="*/ 75 w 172"/>
                  <a:gd name="T49" fmla="*/ 37 h 165"/>
                  <a:gd name="T50" fmla="*/ 0 w 172"/>
                  <a:gd name="T51" fmla="*/ 77 h 165"/>
                  <a:gd name="T52" fmla="*/ 57 w 172"/>
                  <a:gd name="T53" fmla="*/ 38 h 165"/>
                  <a:gd name="T54" fmla="*/ 1 w 172"/>
                  <a:gd name="T55" fmla="*/ 66 h 165"/>
                  <a:gd name="T56" fmla="*/ 115 w 172"/>
                  <a:gd name="T57" fmla="*/ 0 h 165"/>
                  <a:gd name="T58" fmla="*/ 55 w 172"/>
                  <a:gd name="T59" fmla="*/ 45 h 165"/>
                  <a:gd name="T60" fmla="*/ 120 w 172"/>
                  <a:gd name="T61" fmla="*/ 7 h 165"/>
                  <a:gd name="T62" fmla="*/ 74 w 172"/>
                  <a:gd name="T63" fmla="*/ 42 h 165"/>
                  <a:gd name="T64" fmla="*/ 126 w 172"/>
                  <a:gd name="T65" fmla="*/ 12 h 165"/>
                  <a:gd name="T66" fmla="*/ 103 w 172"/>
                  <a:gd name="T67" fmla="*/ 33 h 165"/>
                  <a:gd name="T68" fmla="*/ 137 w 172"/>
                  <a:gd name="T69" fmla="*/ 14 h 165"/>
                  <a:gd name="T70" fmla="*/ 136 w 172"/>
                  <a:gd name="T71" fmla="*/ 18 h 165"/>
                  <a:gd name="T72" fmla="*/ 154 w 172"/>
                  <a:gd name="T73" fmla="*/ 22 h 165"/>
                  <a:gd name="T74" fmla="*/ 156 w 172"/>
                  <a:gd name="T75" fmla="*/ 33 h 165"/>
                  <a:gd name="T76" fmla="*/ 158 w 172"/>
                  <a:gd name="T77" fmla="*/ 33 h 165"/>
                  <a:gd name="T78" fmla="*/ 145 w 172"/>
                  <a:gd name="T79" fmla="*/ 53 h 165"/>
                  <a:gd name="T80" fmla="*/ 85 w 172"/>
                  <a:gd name="T81" fmla="*/ 103 h 165"/>
                  <a:gd name="T82" fmla="*/ 144 w 172"/>
                  <a:gd name="T83" fmla="*/ 69 h 165"/>
                  <a:gd name="T84" fmla="*/ 88 w 172"/>
                  <a:gd name="T85" fmla="*/ 106 h 165"/>
                  <a:gd name="T86" fmla="*/ 152 w 172"/>
                  <a:gd name="T87" fmla="*/ 70 h 165"/>
                  <a:gd name="T88" fmla="*/ 83 w 172"/>
                  <a:gd name="T89" fmla="*/ 123 h 165"/>
                  <a:gd name="T90" fmla="*/ 162 w 172"/>
                  <a:gd name="T91" fmla="*/ 78 h 165"/>
                  <a:gd name="T92" fmla="*/ 135 w 172"/>
                  <a:gd name="T93" fmla="*/ 115 h 165"/>
                  <a:gd name="T94" fmla="*/ 172 w 172"/>
                  <a:gd name="T95" fmla="*/ 93 h 165"/>
                  <a:gd name="T96" fmla="*/ 166 w 172"/>
                  <a:gd name="T97" fmla="*/ 108 h 165"/>
                  <a:gd name="T98" fmla="*/ 167 w 172"/>
                  <a:gd name="T99" fmla="*/ 109 h 165"/>
                  <a:gd name="T100" fmla="*/ 144 w 172"/>
                  <a:gd name="T101" fmla="*/ 123 h 165"/>
                  <a:gd name="T102" fmla="*/ 171 w 172"/>
                  <a:gd name="T103" fmla="*/ 11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2" h="165">
                    <a:moveTo>
                      <a:pt x="76" y="165"/>
                    </a:moveTo>
                    <a:cubicBezTo>
                      <a:pt x="76" y="165"/>
                      <a:pt x="76" y="165"/>
                      <a:pt x="76" y="165"/>
                    </a:cubicBezTo>
                    <a:cubicBezTo>
                      <a:pt x="76" y="165"/>
                      <a:pt x="76" y="165"/>
                      <a:pt x="76" y="165"/>
                    </a:cubicBezTo>
                    <a:cubicBezTo>
                      <a:pt x="75" y="165"/>
                      <a:pt x="75" y="165"/>
                      <a:pt x="76" y="165"/>
                    </a:cubicBezTo>
                    <a:cubicBezTo>
                      <a:pt x="76" y="164"/>
                      <a:pt x="76" y="164"/>
                      <a:pt x="76" y="164"/>
                    </a:cubicBezTo>
                    <a:cubicBezTo>
                      <a:pt x="76" y="164"/>
                      <a:pt x="76" y="164"/>
                      <a:pt x="76" y="164"/>
                    </a:cubicBezTo>
                    <a:cubicBezTo>
                      <a:pt x="78" y="163"/>
                      <a:pt x="87" y="157"/>
                      <a:pt x="129" y="131"/>
                    </a:cubicBezTo>
                    <a:cubicBezTo>
                      <a:pt x="130" y="130"/>
                      <a:pt x="131" y="130"/>
                      <a:pt x="132" y="129"/>
                    </a:cubicBezTo>
                    <a:cubicBezTo>
                      <a:pt x="131" y="130"/>
                      <a:pt x="129" y="131"/>
                      <a:pt x="128" y="131"/>
                    </a:cubicBezTo>
                    <a:cubicBezTo>
                      <a:pt x="109" y="143"/>
                      <a:pt x="90" y="154"/>
                      <a:pt x="90" y="154"/>
                    </a:cubicBezTo>
                    <a:cubicBezTo>
                      <a:pt x="89" y="154"/>
                      <a:pt x="89" y="154"/>
                      <a:pt x="89" y="154"/>
                    </a:cubicBezTo>
                    <a:cubicBezTo>
                      <a:pt x="89" y="154"/>
                      <a:pt x="89" y="154"/>
                      <a:pt x="89" y="154"/>
                    </a:cubicBezTo>
                    <a:cubicBezTo>
                      <a:pt x="79" y="159"/>
                      <a:pt x="76" y="161"/>
                      <a:pt x="75" y="161"/>
                    </a:cubicBezTo>
                    <a:cubicBezTo>
                      <a:pt x="75" y="162"/>
                      <a:pt x="75" y="162"/>
                      <a:pt x="75" y="162"/>
                    </a:cubicBezTo>
                    <a:cubicBezTo>
                      <a:pt x="75" y="162"/>
                      <a:pt x="75" y="162"/>
                      <a:pt x="75" y="162"/>
                    </a:cubicBezTo>
                    <a:cubicBezTo>
                      <a:pt x="75" y="162"/>
                      <a:pt x="75" y="162"/>
                      <a:pt x="75" y="162"/>
                    </a:cubicBezTo>
                    <a:cubicBezTo>
                      <a:pt x="74" y="162"/>
                      <a:pt x="74" y="162"/>
                      <a:pt x="74" y="161"/>
                    </a:cubicBezTo>
                    <a:cubicBezTo>
                      <a:pt x="74" y="161"/>
                      <a:pt x="74" y="161"/>
                      <a:pt x="74" y="161"/>
                    </a:cubicBezTo>
                    <a:cubicBezTo>
                      <a:pt x="163" y="99"/>
                      <a:pt x="163" y="99"/>
                      <a:pt x="163" y="99"/>
                    </a:cubicBezTo>
                    <a:cubicBezTo>
                      <a:pt x="156" y="103"/>
                      <a:pt x="146" y="109"/>
                      <a:pt x="135" y="115"/>
                    </a:cubicBezTo>
                    <a:cubicBezTo>
                      <a:pt x="88" y="143"/>
                      <a:pt x="85" y="144"/>
                      <a:pt x="85" y="144"/>
                    </a:cubicBezTo>
                    <a:cubicBezTo>
                      <a:pt x="85" y="144"/>
                      <a:pt x="85" y="144"/>
                      <a:pt x="85" y="144"/>
                    </a:cubicBezTo>
                    <a:cubicBezTo>
                      <a:pt x="84" y="144"/>
                      <a:pt x="84" y="144"/>
                      <a:pt x="85" y="143"/>
                    </a:cubicBezTo>
                    <a:cubicBezTo>
                      <a:pt x="85" y="143"/>
                      <a:pt x="85" y="143"/>
                      <a:pt x="85" y="143"/>
                    </a:cubicBezTo>
                    <a:cubicBezTo>
                      <a:pt x="85" y="143"/>
                      <a:pt x="85" y="143"/>
                      <a:pt x="85" y="143"/>
                    </a:cubicBezTo>
                    <a:cubicBezTo>
                      <a:pt x="86" y="143"/>
                      <a:pt x="88" y="140"/>
                      <a:pt x="97" y="133"/>
                    </a:cubicBezTo>
                    <a:cubicBezTo>
                      <a:pt x="104" y="127"/>
                      <a:pt x="114" y="119"/>
                      <a:pt x="123" y="111"/>
                    </a:cubicBezTo>
                    <a:cubicBezTo>
                      <a:pt x="137" y="98"/>
                      <a:pt x="152" y="86"/>
                      <a:pt x="158" y="81"/>
                    </a:cubicBezTo>
                    <a:cubicBezTo>
                      <a:pt x="145" y="88"/>
                      <a:pt x="102" y="113"/>
                      <a:pt x="78" y="127"/>
                    </a:cubicBezTo>
                    <a:cubicBezTo>
                      <a:pt x="78" y="127"/>
                      <a:pt x="78" y="127"/>
                      <a:pt x="78" y="127"/>
                    </a:cubicBezTo>
                    <a:cubicBezTo>
                      <a:pt x="77" y="127"/>
                      <a:pt x="77" y="127"/>
                      <a:pt x="77" y="127"/>
                    </a:cubicBezTo>
                    <a:cubicBezTo>
                      <a:pt x="77" y="127"/>
                      <a:pt x="77" y="127"/>
                      <a:pt x="77" y="126"/>
                    </a:cubicBezTo>
                    <a:cubicBezTo>
                      <a:pt x="77" y="126"/>
                      <a:pt x="77" y="126"/>
                      <a:pt x="77" y="126"/>
                    </a:cubicBezTo>
                    <a:cubicBezTo>
                      <a:pt x="77" y="126"/>
                      <a:pt x="78" y="126"/>
                      <a:pt x="78" y="126"/>
                    </a:cubicBezTo>
                    <a:cubicBezTo>
                      <a:pt x="79" y="125"/>
                      <a:pt x="87" y="119"/>
                      <a:pt x="118" y="95"/>
                    </a:cubicBezTo>
                    <a:cubicBezTo>
                      <a:pt x="129" y="87"/>
                      <a:pt x="140" y="78"/>
                      <a:pt x="146" y="73"/>
                    </a:cubicBezTo>
                    <a:cubicBezTo>
                      <a:pt x="70" y="117"/>
                      <a:pt x="70" y="117"/>
                      <a:pt x="70" y="117"/>
                    </a:cubicBezTo>
                    <a:cubicBezTo>
                      <a:pt x="70" y="118"/>
                      <a:pt x="69" y="118"/>
                      <a:pt x="69" y="117"/>
                    </a:cubicBezTo>
                    <a:cubicBezTo>
                      <a:pt x="69" y="117"/>
                      <a:pt x="69" y="117"/>
                      <a:pt x="69" y="117"/>
                    </a:cubicBezTo>
                    <a:cubicBezTo>
                      <a:pt x="126" y="81"/>
                      <a:pt x="126" y="81"/>
                      <a:pt x="126" y="81"/>
                    </a:cubicBezTo>
                    <a:cubicBezTo>
                      <a:pt x="112" y="89"/>
                      <a:pt x="94" y="99"/>
                      <a:pt x="82" y="106"/>
                    </a:cubicBezTo>
                    <a:cubicBezTo>
                      <a:pt x="81" y="106"/>
                      <a:pt x="81" y="106"/>
                      <a:pt x="81" y="106"/>
                    </a:cubicBezTo>
                    <a:cubicBezTo>
                      <a:pt x="81" y="106"/>
                      <a:pt x="81" y="106"/>
                      <a:pt x="81" y="106"/>
                    </a:cubicBezTo>
                    <a:cubicBezTo>
                      <a:pt x="81" y="106"/>
                      <a:pt x="81" y="106"/>
                      <a:pt x="81" y="106"/>
                    </a:cubicBezTo>
                    <a:cubicBezTo>
                      <a:pt x="81" y="106"/>
                      <a:pt x="81" y="106"/>
                      <a:pt x="81" y="106"/>
                    </a:cubicBezTo>
                    <a:cubicBezTo>
                      <a:pt x="81" y="106"/>
                      <a:pt x="81" y="106"/>
                      <a:pt x="81" y="105"/>
                    </a:cubicBezTo>
                    <a:cubicBezTo>
                      <a:pt x="83" y="104"/>
                      <a:pt x="92" y="96"/>
                      <a:pt x="137" y="60"/>
                    </a:cubicBezTo>
                    <a:cubicBezTo>
                      <a:pt x="139" y="58"/>
                      <a:pt x="140" y="57"/>
                      <a:pt x="141" y="56"/>
                    </a:cubicBezTo>
                    <a:cubicBezTo>
                      <a:pt x="132" y="61"/>
                      <a:pt x="108" y="76"/>
                      <a:pt x="93" y="84"/>
                    </a:cubicBezTo>
                    <a:cubicBezTo>
                      <a:pt x="80" y="92"/>
                      <a:pt x="80" y="92"/>
                      <a:pt x="80" y="92"/>
                    </a:cubicBezTo>
                    <a:cubicBezTo>
                      <a:pt x="79" y="92"/>
                      <a:pt x="79" y="92"/>
                      <a:pt x="79" y="92"/>
                    </a:cubicBezTo>
                    <a:cubicBezTo>
                      <a:pt x="79" y="91"/>
                      <a:pt x="79" y="91"/>
                      <a:pt x="80" y="91"/>
                    </a:cubicBezTo>
                    <a:cubicBezTo>
                      <a:pt x="80" y="91"/>
                      <a:pt x="80" y="91"/>
                      <a:pt x="80" y="91"/>
                    </a:cubicBezTo>
                    <a:cubicBezTo>
                      <a:pt x="80" y="91"/>
                      <a:pt x="80" y="91"/>
                      <a:pt x="80" y="91"/>
                    </a:cubicBezTo>
                    <a:cubicBezTo>
                      <a:pt x="80" y="90"/>
                      <a:pt x="83" y="88"/>
                      <a:pt x="91" y="82"/>
                    </a:cubicBezTo>
                    <a:cubicBezTo>
                      <a:pt x="99" y="76"/>
                      <a:pt x="108" y="69"/>
                      <a:pt x="118" y="62"/>
                    </a:cubicBezTo>
                    <a:cubicBezTo>
                      <a:pt x="131" y="52"/>
                      <a:pt x="143" y="43"/>
                      <a:pt x="151" y="37"/>
                    </a:cubicBezTo>
                    <a:cubicBezTo>
                      <a:pt x="132" y="48"/>
                      <a:pt x="81" y="77"/>
                      <a:pt x="81" y="78"/>
                    </a:cubicBezTo>
                    <a:cubicBezTo>
                      <a:pt x="80" y="78"/>
                      <a:pt x="80" y="78"/>
                      <a:pt x="80" y="77"/>
                    </a:cubicBezTo>
                    <a:cubicBezTo>
                      <a:pt x="80" y="77"/>
                      <a:pt x="80" y="77"/>
                      <a:pt x="80" y="77"/>
                    </a:cubicBezTo>
                    <a:cubicBezTo>
                      <a:pt x="80" y="77"/>
                      <a:pt x="80" y="77"/>
                      <a:pt x="80" y="77"/>
                    </a:cubicBezTo>
                    <a:cubicBezTo>
                      <a:pt x="80" y="77"/>
                      <a:pt x="80" y="77"/>
                      <a:pt x="80" y="77"/>
                    </a:cubicBezTo>
                    <a:cubicBezTo>
                      <a:pt x="81" y="76"/>
                      <a:pt x="84" y="74"/>
                      <a:pt x="92" y="68"/>
                    </a:cubicBezTo>
                    <a:cubicBezTo>
                      <a:pt x="99" y="63"/>
                      <a:pt x="108" y="56"/>
                      <a:pt x="117" y="49"/>
                    </a:cubicBezTo>
                    <a:cubicBezTo>
                      <a:pt x="129" y="40"/>
                      <a:pt x="141" y="32"/>
                      <a:pt x="148" y="27"/>
                    </a:cubicBezTo>
                    <a:cubicBezTo>
                      <a:pt x="84" y="64"/>
                      <a:pt x="84" y="64"/>
                      <a:pt x="84" y="64"/>
                    </a:cubicBezTo>
                    <a:cubicBezTo>
                      <a:pt x="83" y="64"/>
                      <a:pt x="83" y="64"/>
                      <a:pt x="83" y="63"/>
                    </a:cubicBezTo>
                    <a:cubicBezTo>
                      <a:pt x="83" y="63"/>
                      <a:pt x="83" y="63"/>
                      <a:pt x="83" y="63"/>
                    </a:cubicBezTo>
                    <a:cubicBezTo>
                      <a:pt x="95" y="53"/>
                      <a:pt x="125" y="28"/>
                      <a:pt x="134" y="20"/>
                    </a:cubicBezTo>
                    <a:cubicBezTo>
                      <a:pt x="122" y="27"/>
                      <a:pt x="82" y="50"/>
                      <a:pt x="59" y="64"/>
                    </a:cubicBezTo>
                    <a:cubicBezTo>
                      <a:pt x="59" y="64"/>
                      <a:pt x="58" y="64"/>
                      <a:pt x="58" y="64"/>
                    </a:cubicBezTo>
                    <a:cubicBezTo>
                      <a:pt x="58" y="63"/>
                      <a:pt x="58" y="63"/>
                      <a:pt x="58" y="63"/>
                    </a:cubicBezTo>
                    <a:cubicBezTo>
                      <a:pt x="58" y="63"/>
                      <a:pt x="58" y="63"/>
                      <a:pt x="58" y="63"/>
                    </a:cubicBezTo>
                    <a:cubicBezTo>
                      <a:pt x="59" y="63"/>
                      <a:pt x="59" y="63"/>
                      <a:pt x="59" y="63"/>
                    </a:cubicBezTo>
                    <a:cubicBezTo>
                      <a:pt x="59" y="62"/>
                      <a:pt x="60" y="62"/>
                      <a:pt x="62" y="61"/>
                    </a:cubicBezTo>
                    <a:cubicBezTo>
                      <a:pt x="64" y="59"/>
                      <a:pt x="67" y="58"/>
                      <a:pt x="71" y="55"/>
                    </a:cubicBezTo>
                    <a:cubicBezTo>
                      <a:pt x="78" y="51"/>
                      <a:pt x="88" y="45"/>
                      <a:pt x="98" y="38"/>
                    </a:cubicBezTo>
                    <a:cubicBezTo>
                      <a:pt x="103" y="35"/>
                      <a:pt x="108" y="32"/>
                      <a:pt x="113" y="29"/>
                    </a:cubicBezTo>
                    <a:cubicBezTo>
                      <a:pt x="110" y="31"/>
                      <a:pt x="107" y="33"/>
                      <a:pt x="104" y="34"/>
                    </a:cubicBezTo>
                    <a:cubicBezTo>
                      <a:pt x="93" y="41"/>
                      <a:pt x="81" y="48"/>
                      <a:pt x="72" y="53"/>
                    </a:cubicBezTo>
                    <a:cubicBezTo>
                      <a:pt x="62" y="59"/>
                      <a:pt x="59" y="61"/>
                      <a:pt x="57" y="61"/>
                    </a:cubicBezTo>
                    <a:cubicBezTo>
                      <a:pt x="57" y="61"/>
                      <a:pt x="57" y="61"/>
                      <a:pt x="57" y="61"/>
                    </a:cubicBezTo>
                    <a:cubicBezTo>
                      <a:pt x="57" y="61"/>
                      <a:pt x="57" y="61"/>
                      <a:pt x="57" y="61"/>
                    </a:cubicBezTo>
                    <a:cubicBezTo>
                      <a:pt x="57" y="61"/>
                      <a:pt x="56" y="61"/>
                      <a:pt x="56" y="61"/>
                    </a:cubicBezTo>
                    <a:cubicBezTo>
                      <a:pt x="56" y="61"/>
                      <a:pt x="56" y="61"/>
                      <a:pt x="57" y="61"/>
                    </a:cubicBezTo>
                    <a:cubicBezTo>
                      <a:pt x="120" y="17"/>
                      <a:pt x="120" y="17"/>
                      <a:pt x="120" y="17"/>
                    </a:cubicBezTo>
                    <a:cubicBezTo>
                      <a:pt x="59" y="52"/>
                      <a:pt x="59" y="52"/>
                      <a:pt x="59" y="52"/>
                    </a:cubicBezTo>
                    <a:cubicBezTo>
                      <a:pt x="46" y="59"/>
                      <a:pt x="34" y="66"/>
                      <a:pt x="24" y="72"/>
                    </a:cubicBezTo>
                    <a:cubicBezTo>
                      <a:pt x="24" y="72"/>
                      <a:pt x="24" y="72"/>
                      <a:pt x="24" y="72"/>
                    </a:cubicBezTo>
                    <a:cubicBezTo>
                      <a:pt x="24" y="72"/>
                      <a:pt x="24" y="72"/>
                      <a:pt x="24" y="72"/>
                    </a:cubicBezTo>
                    <a:cubicBezTo>
                      <a:pt x="24" y="72"/>
                      <a:pt x="24" y="72"/>
                      <a:pt x="24" y="72"/>
                    </a:cubicBezTo>
                    <a:cubicBezTo>
                      <a:pt x="24" y="72"/>
                      <a:pt x="24" y="71"/>
                      <a:pt x="24" y="71"/>
                    </a:cubicBezTo>
                    <a:cubicBezTo>
                      <a:pt x="24" y="71"/>
                      <a:pt x="24" y="71"/>
                      <a:pt x="24" y="71"/>
                    </a:cubicBezTo>
                    <a:cubicBezTo>
                      <a:pt x="24" y="71"/>
                      <a:pt x="24" y="71"/>
                      <a:pt x="25" y="71"/>
                    </a:cubicBezTo>
                    <a:cubicBezTo>
                      <a:pt x="26" y="70"/>
                      <a:pt x="28" y="69"/>
                      <a:pt x="31" y="67"/>
                    </a:cubicBezTo>
                    <a:cubicBezTo>
                      <a:pt x="31" y="67"/>
                      <a:pt x="31" y="67"/>
                      <a:pt x="31" y="67"/>
                    </a:cubicBezTo>
                    <a:cubicBezTo>
                      <a:pt x="31" y="67"/>
                      <a:pt x="31" y="67"/>
                      <a:pt x="31" y="67"/>
                    </a:cubicBezTo>
                    <a:cubicBezTo>
                      <a:pt x="31" y="67"/>
                      <a:pt x="31" y="67"/>
                      <a:pt x="31" y="67"/>
                    </a:cubicBezTo>
                    <a:cubicBezTo>
                      <a:pt x="33" y="66"/>
                      <a:pt x="36" y="63"/>
                      <a:pt x="45" y="58"/>
                    </a:cubicBezTo>
                    <a:cubicBezTo>
                      <a:pt x="53" y="52"/>
                      <a:pt x="64" y="44"/>
                      <a:pt x="75" y="37"/>
                    </a:cubicBezTo>
                    <a:cubicBezTo>
                      <a:pt x="88" y="28"/>
                      <a:pt x="101" y="20"/>
                      <a:pt x="109" y="14"/>
                    </a:cubicBezTo>
                    <a:cubicBezTo>
                      <a:pt x="97" y="21"/>
                      <a:pt x="75" y="34"/>
                      <a:pt x="55" y="45"/>
                    </a:cubicBezTo>
                    <a:cubicBezTo>
                      <a:pt x="1" y="77"/>
                      <a:pt x="1" y="77"/>
                      <a:pt x="0" y="77"/>
                    </a:cubicBezTo>
                    <a:cubicBezTo>
                      <a:pt x="0" y="77"/>
                      <a:pt x="0" y="77"/>
                      <a:pt x="0" y="77"/>
                    </a:cubicBezTo>
                    <a:cubicBezTo>
                      <a:pt x="0" y="77"/>
                      <a:pt x="0" y="77"/>
                      <a:pt x="0" y="76"/>
                    </a:cubicBezTo>
                    <a:cubicBezTo>
                      <a:pt x="0" y="76"/>
                      <a:pt x="0" y="76"/>
                      <a:pt x="0" y="76"/>
                    </a:cubicBezTo>
                    <a:cubicBezTo>
                      <a:pt x="0" y="76"/>
                      <a:pt x="0" y="76"/>
                      <a:pt x="0" y="76"/>
                    </a:cubicBezTo>
                    <a:cubicBezTo>
                      <a:pt x="2" y="74"/>
                      <a:pt x="12" y="68"/>
                      <a:pt x="57" y="38"/>
                    </a:cubicBezTo>
                    <a:cubicBezTo>
                      <a:pt x="76" y="25"/>
                      <a:pt x="95" y="13"/>
                      <a:pt x="106" y="6"/>
                    </a:cubicBezTo>
                    <a:cubicBezTo>
                      <a:pt x="85" y="17"/>
                      <a:pt x="32" y="48"/>
                      <a:pt x="1" y="67"/>
                    </a:cubicBezTo>
                    <a:cubicBezTo>
                      <a:pt x="1" y="67"/>
                      <a:pt x="1" y="67"/>
                      <a:pt x="0" y="66"/>
                    </a:cubicBezTo>
                    <a:cubicBezTo>
                      <a:pt x="0" y="66"/>
                      <a:pt x="0" y="66"/>
                      <a:pt x="1" y="66"/>
                    </a:cubicBezTo>
                    <a:cubicBezTo>
                      <a:pt x="41" y="42"/>
                      <a:pt x="108" y="3"/>
                      <a:pt x="114" y="0"/>
                    </a:cubicBezTo>
                    <a:cubicBezTo>
                      <a:pt x="114" y="0"/>
                      <a:pt x="114" y="0"/>
                      <a:pt x="114" y="0"/>
                    </a:cubicBezTo>
                    <a:cubicBezTo>
                      <a:pt x="115" y="0"/>
                      <a:pt x="115" y="0"/>
                      <a:pt x="115" y="0"/>
                    </a:cubicBezTo>
                    <a:cubicBezTo>
                      <a:pt x="115" y="0"/>
                      <a:pt x="115" y="0"/>
                      <a:pt x="115" y="0"/>
                    </a:cubicBezTo>
                    <a:cubicBezTo>
                      <a:pt x="115" y="0"/>
                      <a:pt x="115" y="0"/>
                      <a:pt x="115" y="0"/>
                    </a:cubicBezTo>
                    <a:cubicBezTo>
                      <a:pt x="115" y="0"/>
                      <a:pt x="115" y="1"/>
                      <a:pt x="115" y="1"/>
                    </a:cubicBezTo>
                    <a:cubicBezTo>
                      <a:pt x="82" y="22"/>
                      <a:pt x="25" y="60"/>
                      <a:pt x="7" y="72"/>
                    </a:cubicBezTo>
                    <a:cubicBezTo>
                      <a:pt x="17" y="67"/>
                      <a:pt x="36" y="55"/>
                      <a:pt x="55" y="45"/>
                    </a:cubicBezTo>
                    <a:cubicBezTo>
                      <a:pt x="108" y="14"/>
                      <a:pt x="117" y="8"/>
                      <a:pt x="119" y="7"/>
                    </a:cubicBezTo>
                    <a:cubicBezTo>
                      <a:pt x="119" y="7"/>
                      <a:pt x="119" y="7"/>
                      <a:pt x="119" y="7"/>
                    </a:cubicBezTo>
                    <a:cubicBezTo>
                      <a:pt x="119" y="7"/>
                      <a:pt x="119" y="7"/>
                      <a:pt x="119" y="7"/>
                    </a:cubicBezTo>
                    <a:cubicBezTo>
                      <a:pt x="120" y="7"/>
                      <a:pt x="120" y="7"/>
                      <a:pt x="120" y="7"/>
                    </a:cubicBezTo>
                    <a:cubicBezTo>
                      <a:pt x="120" y="7"/>
                      <a:pt x="120" y="7"/>
                      <a:pt x="120" y="8"/>
                    </a:cubicBezTo>
                    <a:cubicBezTo>
                      <a:pt x="120" y="8"/>
                      <a:pt x="120" y="8"/>
                      <a:pt x="120" y="8"/>
                    </a:cubicBezTo>
                    <a:cubicBezTo>
                      <a:pt x="97" y="23"/>
                      <a:pt x="60" y="48"/>
                      <a:pt x="42" y="61"/>
                    </a:cubicBezTo>
                    <a:cubicBezTo>
                      <a:pt x="50" y="56"/>
                      <a:pt x="60" y="50"/>
                      <a:pt x="74" y="42"/>
                    </a:cubicBezTo>
                    <a:cubicBezTo>
                      <a:pt x="92" y="32"/>
                      <a:pt x="109" y="22"/>
                      <a:pt x="118" y="16"/>
                    </a:cubicBezTo>
                    <a:cubicBezTo>
                      <a:pt x="121" y="15"/>
                      <a:pt x="123" y="13"/>
                      <a:pt x="126" y="12"/>
                    </a:cubicBezTo>
                    <a:cubicBezTo>
                      <a:pt x="126" y="12"/>
                      <a:pt x="126" y="12"/>
                      <a:pt x="126" y="12"/>
                    </a:cubicBezTo>
                    <a:cubicBezTo>
                      <a:pt x="126" y="12"/>
                      <a:pt x="126" y="12"/>
                      <a:pt x="126" y="12"/>
                    </a:cubicBezTo>
                    <a:cubicBezTo>
                      <a:pt x="127" y="12"/>
                      <a:pt x="127" y="13"/>
                      <a:pt x="127" y="13"/>
                    </a:cubicBezTo>
                    <a:cubicBezTo>
                      <a:pt x="127" y="13"/>
                      <a:pt x="127" y="13"/>
                      <a:pt x="126" y="13"/>
                    </a:cubicBezTo>
                    <a:cubicBezTo>
                      <a:pt x="65" y="56"/>
                      <a:pt x="65" y="56"/>
                      <a:pt x="65" y="56"/>
                    </a:cubicBezTo>
                    <a:cubicBezTo>
                      <a:pt x="74" y="50"/>
                      <a:pt x="90" y="41"/>
                      <a:pt x="103" y="33"/>
                    </a:cubicBezTo>
                    <a:cubicBezTo>
                      <a:pt x="129" y="18"/>
                      <a:pt x="135" y="15"/>
                      <a:pt x="137" y="14"/>
                    </a:cubicBezTo>
                    <a:cubicBezTo>
                      <a:pt x="137" y="14"/>
                      <a:pt x="137" y="14"/>
                      <a:pt x="137" y="14"/>
                    </a:cubicBezTo>
                    <a:cubicBezTo>
                      <a:pt x="137" y="14"/>
                      <a:pt x="137" y="14"/>
                      <a:pt x="137" y="14"/>
                    </a:cubicBezTo>
                    <a:cubicBezTo>
                      <a:pt x="137" y="14"/>
                      <a:pt x="137" y="14"/>
                      <a:pt x="137" y="14"/>
                    </a:cubicBezTo>
                    <a:cubicBezTo>
                      <a:pt x="138" y="14"/>
                      <a:pt x="138" y="14"/>
                      <a:pt x="138" y="14"/>
                    </a:cubicBezTo>
                    <a:cubicBezTo>
                      <a:pt x="138" y="15"/>
                      <a:pt x="138" y="15"/>
                      <a:pt x="138" y="15"/>
                    </a:cubicBezTo>
                    <a:cubicBezTo>
                      <a:pt x="137" y="15"/>
                      <a:pt x="108" y="33"/>
                      <a:pt x="85" y="47"/>
                    </a:cubicBezTo>
                    <a:cubicBezTo>
                      <a:pt x="136" y="18"/>
                      <a:pt x="136" y="18"/>
                      <a:pt x="136" y="18"/>
                    </a:cubicBezTo>
                    <a:cubicBezTo>
                      <a:pt x="137" y="18"/>
                      <a:pt x="137" y="18"/>
                      <a:pt x="137" y="18"/>
                    </a:cubicBezTo>
                    <a:cubicBezTo>
                      <a:pt x="137" y="19"/>
                      <a:pt x="137" y="19"/>
                      <a:pt x="110" y="41"/>
                    </a:cubicBezTo>
                    <a:cubicBezTo>
                      <a:pt x="102" y="49"/>
                      <a:pt x="93" y="56"/>
                      <a:pt x="88" y="60"/>
                    </a:cubicBezTo>
                    <a:cubicBezTo>
                      <a:pt x="154" y="22"/>
                      <a:pt x="154" y="22"/>
                      <a:pt x="154" y="22"/>
                    </a:cubicBezTo>
                    <a:cubicBezTo>
                      <a:pt x="154" y="22"/>
                      <a:pt x="155" y="22"/>
                      <a:pt x="155" y="22"/>
                    </a:cubicBezTo>
                    <a:cubicBezTo>
                      <a:pt x="155" y="22"/>
                      <a:pt x="155" y="22"/>
                      <a:pt x="155" y="22"/>
                    </a:cubicBezTo>
                    <a:cubicBezTo>
                      <a:pt x="135" y="37"/>
                      <a:pt x="100" y="63"/>
                      <a:pt x="86" y="73"/>
                    </a:cubicBezTo>
                    <a:cubicBezTo>
                      <a:pt x="142" y="41"/>
                      <a:pt x="154" y="34"/>
                      <a:pt x="156" y="33"/>
                    </a:cubicBezTo>
                    <a:cubicBezTo>
                      <a:pt x="157" y="33"/>
                      <a:pt x="157" y="33"/>
                      <a:pt x="157" y="33"/>
                    </a:cubicBezTo>
                    <a:cubicBezTo>
                      <a:pt x="157" y="33"/>
                      <a:pt x="157" y="33"/>
                      <a:pt x="157" y="33"/>
                    </a:cubicBezTo>
                    <a:cubicBezTo>
                      <a:pt x="157" y="32"/>
                      <a:pt x="157" y="32"/>
                      <a:pt x="157" y="32"/>
                    </a:cubicBezTo>
                    <a:cubicBezTo>
                      <a:pt x="157" y="33"/>
                      <a:pt x="158" y="33"/>
                      <a:pt x="158" y="33"/>
                    </a:cubicBezTo>
                    <a:cubicBezTo>
                      <a:pt x="158" y="33"/>
                      <a:pt x="158" y="33"/>
                      <a:pt x="157" y="33"/>
                    </a:cubicBezTo>
                    <a:cubicBezTo>
                      <a:pt x="136" y="49"/>
                      <a:pt x="99" y="77"/>
                      <a:pt x="85" y="88"/>
                    </a:cubicBezTo>
                    <a:cubicBezTo>
                      <a:pt x="87" y="86"/>
                      <a:pt x="90" y="85"/>
                      <a:pt x="93" y="83"/>
                    </a:cubicBezTo>
                    <a:cubicBezTo>
                      <a:pt x="136" y="58"/>
                      <a:pt x="144" y="53"/>
                      <a:pt x="145" y="53"/>
                    </a:cubicBezTo>
                    <a:cubicBezTo>
                      <a:pt x="145" y="53"/>
                      <a:pt x="145" y="53"/>
                      <a:pt x="145" y="53"/>
                    </a:cubicBezTo>
                    <a:cubicBezTo>
                      <a:pt x="145" y="53"/>
                      <a:pt x="145" y="53"/>
                      <a:pt x="145" y="53"/>
                    </a:cubicBezTo>
                    <a:cubicBezTo>
                      <a:pt x="146" y="54"/>
                      <a:pt x="146" y="54"/>
                      <a:pt x="138" y="60"/>
                    </a:cubicBezTo>
                    <a:cubicBezTo>
                      <a:pt x="125" y="70"/>
                      <a:pt x="95" y="95"/>
                      <a:pt x="85" y="103"/>
                    </a:cubicBezTo>
                    <a:cubicBezTo>
                      <a:pt x="91" y="100"/>
                      <a:pt x="101" y="94"/>
                      <a:pt x="112" y="87"/>
                    </a:cubicBezTo>
                    <a:cubicBezTo>
                      <a:pt x="120" y="83"/>
                      <a:pt x="128" y="78"/>
                      <a:pt x="134" y="75"/>
                    </a:cubicBezTo>
                    <a:cubicBezTo>
                      <a:pt x="139" y="72"/>
                      <a:pt x="142" y="71"/>
                      <a:pt x="143" y="70"/>
                    </a:cubicBezTo>
                    <a:cubicBezTo>
                      <a:pt x="144" y="69"/>
                      <a:pt x="144" y="69"/>
                      <a:pt x="144" y="69"/>
                    </a:cubicBezTo>
                    <a:cubicBezTo>
                      <a:pt x="144" y="70"/>
                      <a:pt x="144" y="70"/>
                      <a:pt x="144" y="70"/>
                    </a:cubicBezTo>
                    <a:cubicBezTo>
                      <a:pt x="144" y="69"/>
                      <a:pt x="144" y="69"/>
                      <a:pt x="144" y="70"/>
                    </a:cubicBezTo>
                    <a:cubicBezTo>
                      <a:pt x="144" y="70"/>
                      <a:pt x="144" y="70"/>
                      <a:pt x="144" y="70"/>
                    </a:cubicBezTo>
                    <a:cubicBezTo>
                      <a:pt x="88" y="106"/>
                      <a:pt x="88" y="106"/>
                      <a:pt x="88" y="106"/>
                    </a:cubicBezTo>
                    <a:cubicBezTo>
                      <a:pt x="151" y="69"/>
                      <a:pt x="151" y="69"/>
                      <a:pt x="151" y="69"/>
                    </a:cubicBezTo>
                    <a:cubicBezTo>
                      <a:pt x="151" y="69"/>
                      <a:pt x="152" y="69"/>
                      <a:pt x="152" y="70"/>
                    </a:cubicBezTo>
                    <a:cubicBezTo>
                      <a:pt x="152" y="70"/>
                      <a:pt x="152" y="70"/>
                      <a:pt x="152" y="70"/>
                    </a:cubicBezTo>
                    <a:cubicBezTo>
                      <a:pt x="152" y="70"/>
                      <a:pt x="152" y="70"/>
                      <a:pt x="152" y="70"/>
                    </a:cubicBezTo>
                    <a:cubicBezTo>
                      <a:pt x="151" y="70"/>
                      <a:pt x="151" y="70"/>
                      <a:pt x="151" y="70"/>
                    </a:cubicBezTo>
                    <a:cubicBezTo>
                      <a:pt x="151" y="71"/>
                      <a:pt x="148" y="73"/>
                      <a:pt x="142" y="78"/>
                    </a:cubicBezTo>
                    <a:cubicBezTo>
                      <a:pt x="136" y="83"/>
                      <a:pt x="127" y="89"/>
                      <a:pt x="119" y="95"/>
                    </a:cubicBezTo>
                    <a:cubicBezTo>
                      <a:pt x="105" y="106"/>
                      <a:pt x="90" y="118"/>
                      <a:pt x="83" y="123"/>
                    </a:cubicBezTo>
                    <a:cubicBezTo>
                      <a:pt x="148" y="86"/>
                      <a:pt x="159" y="79"/>
                      <a:pt x="162" y="78"/>
                    </a:cubicBezTo>
                    <a:cubicBezTo>
                      <a:pt x="162" y="78"/>
                      <a:pt x="162" y="78"/>
                      <a:pt x="162" y="78"/>
                    </a:cubicBezTo>
                    <a:cubicBezTo>
                      <a:pt x="162" y="78"/>
                      <a:pt x="162" y="78"/>
                      <a:pt x="162" y="78"/>
                    </a:cubicBezTo>
                    <a:cubicBezTo>
                      <a:pt x="162" y="78"/>
                      <a:pt x="162" y="78"/>
                      <a:pt x="162" y="78"/>
                    </a:cubicBezTo>
                    <a:cubicBezTo>
                      <a:pt x="162" y="78"/>
                      <a:pt x="162" y="78"/>
                      <a:pt x="163" y="78"/>
                    </a:cubicBezTo>
                    <a:cubicBezTo>
                      <a:pt x="163" y="78"/>
                      <a:pt x="163" y="78"/>
                      <a:pt x="162" y="78"/>
                    </a:cubicBezTo>
                    <a:cubicBezTo>
                      <a:pt x="140" y="98"/>
                      <a:pt x="100" y="132"/>
                      <a:pt x="88" y="142"/>
                    </a:cubicBezTo>
                    <a:cubicBezTo>
                      <a:pt x="96" y="137"/>
                      <a:pt x="117" y="125"/>
                      <a:pt x="135" y="115"/>
                    </a:cubicBezTo>
                    <a:cubicBezTo>
                      <a:pt x="164" y="98"/>
                      <a:pt x="170" y="94"/>
                      <a:pt x="171" y="93"/>
                    </a:cubicBezTo>
                    <a:cubicBezTo>
                      <a:pt x="171" y="93"/>
                      <a:pt x="171" y="93"/>
                      <a:pt x="171" y="93"/>
                    </a:cubicBezTo>
                    <a:cubicBezTo>
                      <a:pt x="171" y="93"/>
                      <a:pt x="171" y="93"/>
                      <a:pt x="171" y="93"/>
                    </a:cubicBezTo>
                    <a:cubicBezTo>
                      <a:pt x="172" y="93"/>
                      <a:pt x="172" y="93"/>
                      <a:pt x="172" y="93"/>
                    </a:cubicBezTo>
                    <a:cubicBezTo>
                      <a:pt x="172" y="93"/>
                      <a:pt x="172" y="94"/>
                      <a:pt x="172" y="94"/>
                    </a:cubicBezTo>
                    <a:cubicBezTo>
                      <a:pt x="172" y="94"/>
                      <a:pt x="172" y="94"/>
                      <a:pt x="172" y="94"/>
                    </a:cubicBezTo>
                    <a:cubicBezTo>
                      <a:pt x="82" y="157"/>
                      <a:pt x="82" y="157"/>
                      <a:pt x="82" y="157"/>
                    </a:cubicBezTo>
                    <a:cubicBezTo>
                      <a:pt x="99" y="147"/>
                      <a:pt x="142" y="122"/>
                      <a:pt x="166" y="108"/>
                    </a:cubicBezTo>
                    <a:cubicBezTo>
                      <a:pt x="166" y="108"/>
                      <a:pt x="166" y="108"/>
                      <a:pt x="167" y="108"/>
                    </a:cubicBezTo>
                    <a:cubicBezTo>
                      <a:pt x="167" y="108"/>
                      <a:pt x="167" y="108"/>
                      <a:pt x="167" y="108"/>
                    </a:cubicBezTo>
                    <a:cubicBezTo>
                      <a:pt x="167" y="108"/>
                      <a:pt x="167" y="108"/>
                      <a:pt x="167" y="109"/>
                    </a:cubicBezTo>
                    <a:cubicBezTo>
                      <a:pt x="167" y="109"/>
                      <a:pt x="167" y="109"/>
                      <a:pt x="167" y="109"/>
                    </a:cubicBezTo>
                    <a:cubicBezTo>
                      <a:pt x="167" y="109"/>
                      <a:pt x="166" y="109"/>
                      <a:pt x="166" y="109"/>
                    </a:cubicBezTo>
                    <a:cubicBezTo>
                      <a:pt x="165" y="110"/>
                      <a:pt x="162" y="111"/>
                      <a:pt x="155" y="116"/>
                    </a:cubicBezTo>
                    <a:cubicBezTo>
                      <a:pt x="153" y="117"/>
                      <a:pt x="152" y="118"/>
                      <a:pt x="150" y="119"/>
                    </a:cubicBezTo>
                    <a:cubicBezTo>
                      <a:pt x="150" y="119"/>
                      <a:pt x="150" y="119"/>
                      <a:pt x="144" y="123"/>
                    </a:cubicBezTo>
                    <a:cubicBezTo>
                      <a:pt x="140" y="125"/>
                      <a:pt x="135" y="128"/>
                      <a:pt x="129" y="132"/>
                    </a:cubicBezTo>
                    <a:cubicBezTo>
                      <a:pt x="117" y="139"/>
                      <a:pt x="102" y="149"/>
                      <a:pt x="91" y="156"/>
                    </a:cubicBezTo>
                    <a:cubicBezTo>
                      <a:pt x="171" y="110"/>
                      <a:pt x="171" y="110"/>
                      <a:pt x="171" y="110"/>
                    </a:cubicBezTo>
                    <a:cubicBezTo>
                      <a:pt x="171" y="110"/>
                      <a:pt x="171" y="110"/>
                      <a:pt x="171" y="110"/>
                    </a:cubicBezTo>
                    <a:cubicBezTo>
                      <a:pt x="171" y="110"/>
                      <a:pt x="171" y="110"/>
                      <a:pt x="171" y="110"/>
                    </a:cubicBezTo>
                    <a:cubicBezTo>
                      <a:pt x="76" y="165"/>
                      <a:pt x="76" y="165"/>
                      <a:pt x="76" y="165"/>
                    </a:cubicBezTo>
                    <a:cubicBezTo>
                      <a:pt x="76" y="165"/>
                      <a:pt x="76" y="165"/>
                      <a:pt x="76"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5F7797"/>
                  </a:solidFill>
                  <a:cs typeface="+mn-ea"/>
                  <a:sym typeface="+mn-lt"/>
                </a:endParaRPr>
              </a:p>
            </p:txBody>
          </p:sp>
          <p:sp>
            <p:nvSpPr>
              <p:cNvPr id="43" name="Freeform 280"/>
              <p:cNvSpPr>
                <a:spLocks/>
              </p:cNvSpPr>
              <p:nvPr/>
            </p:nvSpPr>
            <p:spPr bwMode="auto">
              <a:xfrm>
                <a:off x="2940051" y="5630863"/>
                <a:ext cx="168275" cy="120650"/>
              </a:xfrm>
              <a:custGeom>
                <a:avLst/>
                <a:gdLst>
                  <a:gd name="T0" fmla="*/ 1 w 52"/>
                  <a:gd name="T1" fmla="*/ 37 h 37"/>
                  <a:gd name="T2" fmla="*/ 0 w 52"/>
                  <a:gd name="T3" fmla="*/ 37 h 37"/>
                  <a:gd name="T4" fmla="*/ 0 w 52"/>
                  <a:gd name="T5" fmla="*/ 37 h 37"/>
                  <a:gd name="T6" fmla="*/ 0 w 52"/>
                  <a:gd name="T7" fmla="*/ 36 h 37"/>
                  <a:gd name="T8" fmla="*/ 0 w 52"/>
                  <a:gd name="T9" fmla="*/ 36 h 37"/>
                  <a:gd name="T10" fmla="*/ 1 w 52"/>
                  <a:gd name="T11" fmla="*/ 36 h 37"/>
                  <a:gd name="T12" fmla="*/ 15 w 52"/>
                  <a:gd name="T13" fmla="*/ 27 h 37"/>
                  <a:gd name="T14" fmla="*/ 15 w 52"/>
                  <a:gd name="T15" fmla="*/ 27 h 37"/>
                  <a:gd name="T16" fmla="*/ 15 w 52"/>
                  <a:gd name="T17" fmla="*/ 27 h 37"/>
                  <a:gd name="T18" fmla="*/ 15 w 52"/>
                  <a:gd name="T19" fmla="*/ 27 h 37"/>
                  <a:gd name="T20" fmla="*/ 14 w 52"/>
                  <a:gd name="T21" fmla="*/ 27 h 37"/>
                  <a:gd name="T22" fmla="*/ 14 w 52"/>
                  <a:gd name="T23" fmla="*/ 27 h 37"/>
                  <a:gd name="T24" fmla="*/ 14 w 52"/>
                  <a:gd name="T25" fmla="*/ 26 h 37"/>
                  <a:gd name="T26" fmla="*/ 44 w 52"/>
                  <a:gd name="T27" fmla="*/ 5 h 37"/>
                  <a:gd name="T28" fmla="*/ 21 w 52"/>
                  <a:gd name="T29" fmla="*/ 18 h 37"/>
                  <a:gd name="T30" fmla="*/ 20 w 52"/>
                  <a:gd name="T31" fmla="*/ 18 h 37"/>
                  <a:gd name="T32" fmla="*/ 21 w 52"/>
                  <a:gd name="T33" fmla="*/ 17 h 37"/>
                  <a:gd name="T34" fmla="*/ 51 w 52"/>
                  <a:gd name="T35" fmla="*/ 0 h 37"/>
                  <a:gd name="T36" fmla="*/ 52 w 52"/>
                  <a:gd name="T37" fmla="*/ 0 h 37"/>
                  <a:gd name="T38" fmla="*/ 51 w 52"/>
                  <a:gd name="T39" fmla="*/ 0 h 37"/>
                  <a:gd name="T40" fmla="*/ 51 w 52"/>
                  <a:gd name="T41" fmla="*/ 1 h 37"/>
                  <a:gd name="T42" fmla="*/ 51 w 52"/>
                  <a:gd name="T43" fmla="*/ 1 h 37"/>
                  <a:gd name="T44" fmla="*/ 46 w 52"/>
                  <a:gd name="T45" fmla="*/ 5 h 37"/>
                  <a:gd name="T46" fmla="*/ 21 w 52"/>
                  <a:gd name="T47" fmla="*/ 23 h 37"/>
                  <a:gd name="T48" fmla="*/ 45 w 52"/>
                  <a:gd name="T49" fmla="*/ 9 h 37"/>
                  <a:gd name="T50" fmla="*/ 45 w 52"/>
                  <a:gd name="T51" fmla="*/ 9 h 37"/>
                  <a:gd name="T52" fmla="*/ 45 w 52"/>
                  <a:gd name="T53" fmla="*/ 9 h 37"/>
                  <a:gd name="T54" fmla="*/ 45 w 52"/>
                  <a:gd name="T55" fmla="*/ 9 h 37"/>
                  <a:gd name="T56" fmla="*/ 45 w 52"/>
                  <a:gd name="T57" fmla="*/ 10 h 37"/>
                  <a:gd name="T58" fmla="*/ 45 w 52"/>
                  <a:gd name="T59" fmla="*/ 10 h 37"/>
                  <a:gd name="T60" fmla="*/ 35 w 52"/>
                  <a:gd name="T61" fmla="*/ 16 h 37"/>
                  <a:gd name="T62" fmla="*/ 36 w 52"/>
                  <a:gd name="T63" fmla="*/ 16 h 37"/>
                  <a:gd name="T64" fmla="*/ 36 w 52"/>
                  <a:gd name="T65" fmla="*/ 16 h 37"/>
                  <a:gd name="T66" fmla="*/ 36 w 52"/>
                  <a:gd name="T67" fmla="*/ 17 h 37"/>
                  <a:gd name="T68" fmla="*/ 36 w 52"/>
                  <a:gd name="T69" fmla="*/ 17 h 37"/>
                  <a:gd name="T70" fmla="*/ 1 w 52"/>
                  <a:gd name="T71" fmla="*/ 37 h 37"/>
                  <a:gd name="T72" fmla="*/ 1 w 52"/>
                  <a:gd name="T73"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2" h="37">
                    <a:moveTo>
                      <a:pt x="1" y="37"/>
                    </a:moveTo>
                    <a:cubicBezTo>
                      <a:pt x="1" y="37"/>
                      <a:pt x="0" y="37"/>
                      <a:pt x="0" y="37"/>
                    </a:cubicBezTo>
                    <a:cubicBezTo>
                      <a:pt x="0" y="37"/>
                      <a:pt x="0" y="37"/>
                      <a:pt x="0" y="37"/>
                    </a:cubicBezTo>
                    <a:cubicBezTo>
                      <a:pt x="0" y="37"/>
                      <a:pt x="0" y="36"/>
                      <a:pt x="0" y="36"/>
                    </a:cubicBezTo>
                    <a:cubicBezTo>
                      <a:pt x="0" y="36"/>
                      <a:pt x="0" y="36"/>
                      <a:pt x="0" y="36"/>
                    </a:cubicBezTo>
                    <a:cubicBezTo>
                      <a:pt x="0" y="36"/>
                      <a:pt x="1" y="36"/>
                      <a:pt x="1" y="36"/>
                    </a:cubicBezTo>
                    <a:cubicBezTo>
                      <a:pt x="2" y="35"/>
                      <a:pt x="6" y="33"/>
                      <a:pt x="15" y="27"/>
                    </a:cubicBezTo>
                    <a:cubicBezTo>
                      <a:pt x="15" y="27"/>
                      <a:pt x="15" y="27"/>
                      <a:pt x="15" y="27"/>
                    </a:cubicBezTo>
                    <a:cubicBezTo>
                      <a:pt x="15" y="27"/>
                      <a:pt x="15" y="27"/>
                      <a:pt x="15" y="27"/>
                    </a:cubicBezTo>
                    <a:cubicBezTo>
                      <a:pt x="15" y="27"/>
                      <a:pt x="15" y="27"/>
                      <a:pt x="15" y="27"/>
                    </a:cubicBezTo>
                    <a:cubicBezTo>
                      <a:pt x="14" y="27"/>
                      <a:pt x="14" y="27"/>
                      <a:pt x="14" y="27"/>
                    </a:cubicBezTo>
                    <a:cubicBezTo>
                      <a:pt x="14" y="27"/>
                      <a:pt x="14" y="27"/>
                      <a:pt x="14" y="27"/>
                    </a:cubicBezTo>
                    <a:cubicBezTo>
                      <a:pt x="14" y="27"/>
                      <a:pt x="14" y="27"/>
                      <a:pt x="14" y="26"/>
                    </a:cubicBezTo>
                    <a:cubicBezTo>
                      <a:pt x="14" y="26"/>
                      <a:pt x="33" y="13"/>
                      <a:pt x="44" y="5"/>
                    </a:cubicBezTo>
                    <a:cubicBezTo>
                      <a:pt x="21" y="18"/>
                      <a:pt x="21" y="18"/>
                      <a:pt x="21" y="18"/>
                    </a:cubicBezTo>
                    <a:cubicBezTo>
                      <a:pt x="21" y="18"/>
                      <a:pt x="20" y="18"/>
                      <a:pt x="20" y="18"/>
                    </a:cubicBezTo>
                    <a:cubicBezTo>
                      <a:pt x="20" y="18"/>
                      <a:pt x="20" y="17"/>
                      <a:pt x="21" y="17"/>
                    </a:cubicBezTo>
                    <a:cubicBezTo>
                      <a:pt x="51" y="0"/>
                      <a:pt x="51" y="0"/>
                      <a:pt x="51" y="0"/>
                    </a:cubicBezTo>
                    <a:cubicBezTo>
                      <a:pt x="51" y="0"/>
                      <a:pt x="51" y="0"/>
                      <a:pt x="52" y="0"/>
                    </a:cubicBezTo>
                    <a:cubicBezTo>
                      <a:pt x="52" y="0"/>
                      <a:pt x="52" y="0"/>
                      <a:pt x="51" y="0"/>
                    </a:cubicBezTo>
                    <a:cubicBezTo>
                      <a:pt x="51" y="1"/>
                      <a:pt x="51" y="1"/>
                      <a:pt x="51" y="1"/>
                    </a:cubicBezTo>
                    <a:cubicBezTo>
                      <a:pt x="51" y="1"/>
                      <a:pt x="51" y="1"/>
                      <a:pt x="51" y="1"/>
                    </a:cubicBezTo>
                    <a:cubicBezTo>
                      <a:pt x="50" y="1"/>
                      <a:pt x="49" y="2"/>
                      <a:pt x="46" y="5"/>
                    </a:cubicBezTo>
                    <a:cubicBezTo>
                      <a:pt x="21" y="23"/>
                      <a:pt x="21" y="23"/>
                      <a:pt x="21" y="23"/>
                    </a:cubicBezTo>
                    <a:cubicBezTo>
                      <a:pt x="27" y="19"/>
                      <a:pt x="37" y="13"/>
                      <a:pt x="45" y="9"/>
                    </a:cubicBezTo>
                    <a:cubicBezTo>
                      <a:pt x="45" y="9"/>
                      <a:pt x="45" y="9"/>
                      <a:pt x="45" y="9"/>
                    </a:cubicBezTo>
                    <a:cubicBezTo>
                      <a:pt x="45" y="9"/>
                      <a:pt x="45" y="9"/>
                      <a:pt x="45" y="9"/>
                    </a:cubicBezTo>
                    <a:cubicBezTo>
                      <a:pt x="46" y="9"/>
                      <a:pt x="46" y="9"/>
                      <a:pt x="45" y="9"/>
                    </a:cubicBezTo>
                    <a:cubicBezTo>
                      <a:pt x="45" y="10"/>
                      <a:pt x="45" y="10"/>
                      <a:pt x="45" y="10"/>
                    </a:cubicBezTo>
                    <a:cubicBezTo>
                      <a:pt x="45" y="10"/>
                      <a:pt x="45" y="10"/>
                      <a:pt x="45" y="10"/>
                    </a:cubicBezTo>
                    <a:cubicBezTo>
                      <a:pt x="44" y="10"/>
                      <a:pt x="42" y="12"/>
                      <a:pt x="35" y="16"/>
                    </a:cubicBezTo>
                    <a:cubicBezTo>
                      <a:pt x="36" y="16"/>
                      <a:pt x="36" y="16"/>
                      <a:pt x="36" y="16"/>
                    </a:cubicBezTo>
                    <a:cubicBezTo>
                      <a:pt x="36" y="16"/>
                      <a:pt x="36" y="16"/>
                      <a:pt x="36" y="16"/>
                    </a:cubicBezTo>
                    <a:cubicBezTo>
                      <a:pt x="36" y="16"/>
                      <a:pt x="36" y="17"/>
                      <a:pt x="36" y="17"/>
                    </a:cubicBezTo>
                    <a:cubicBezTo>
                      <a:pt x="36" y="17"/>
                      <a:pt x="36" y="17"/>
                      <a:pt x="36" y="17"/>
                    </a:cubicBezTo>
                    <a:cubicBezTo>
                      <a:pt x="34" y="17"/>
                      <a:pt x="14" y="29"/>
                      <a:pt x="1" y="37"/>
                    </a:cubicBezTo>
                    <a:cubicBezTo>
                      <a:pt x="1" y="37"/>
                      <a:pt x="1" y="37"/>
                      <a:pt x="1"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5F7797"/>
                  </a:solidFill>
                  <a:cs typeface="+mn-ea"/>
                  <a:sym typeface="+mn-lt"/>
                </a:endParaRPr>
              </a:p>
            </p:txBody>
          </p:sp>
          <p:sp>
            <p:nvSpPr>
              <p:cNvPr id="44" name="Freeform 281"/>
              <p:cNvSpPr>
                <a:spLocks/>
              </p:cNvSpPr>
              <p:nvPr/>
            </p:nvSpPr>
            <p:spPr bwMode="auto">
              <a:xfrm>
                <a:off x="2671763" y="5630863"/>
                <a:ext cx="698500" cy="415925"/>
              </a:xfrm>
              <a:custGeom>
                <a:avLst/>
                <a:gdLst>
                  <a:gd name="T0" fmla="*/ 192 w 216"/>
                  <a:gd name="T1" fmla="*/ 11 h 128"/>
                  <a:gd name="T2" fmla="*/ 3 w 216"/>
                  <a:gd name="T3" fmla="*/ 119 h 128"/>
                  <a:gd name="T4" fmla="*/ 6 w 216"/>
                  <a:gd name="T5" fmla="*/ 117 h 128"/>
                  <a:gd name="T6" fmla="*/ 12 w 216"/>
                  <a:gd name="T7" fmla="*/ 111 h 128"/>
                  <a:gd name="T8" fmla="*/ 103 w 216"/>
                  <a:gd name="T9" fmla="*/ 54 h 128"/>
                  <a:gd name="T10" fmla="*/ 1 w 216"/>
                  <a:gd name="T11" fmla="*/ 113 h 128"/>
                  <a:gd name="T12" fmla="*/ 0 w 216"/>
                  <a:gd name="T13" fmla="*/ 112 h 128"/>
                  <a:gd name="T14" fmla="*/ 0 w 216"/>
                  <a:gd name="T15" fmla="*/ 97 h 128"/>
                  <a:gd name="T16" fmla="*/ 70 w 216"/>
                  <a:gd name="T17" fmla="*/ 52 h 128"/>
                  <a:gd name="T18" fmla="*/ 21 w 216"/>
                  <a:gd name="T19" fmla="*/ 78 h 128"/>
                  <a:gd name="T20" fmla="*/ 19 w 216"/>
                  <a:gd name="T21" fmla="*/ 64 h 128"/>
                  <a:gd name="T22" fmla="*/ 54 w 216"/>
                  <a:gd name="T23" fmla="*/ 41 h 128"/>
                  <a:gd name="T24" fmla="*/ 11 w 216"/>
                  <a:gd name="T25" fmla="*/ 63 h 128"/>
                  <a:gd name="T26" fmla="*/ 21 w 216"/>
                  <a:gd name="T27" fmla="*/ 56 h 128"/>
                  <a:gd name="T28" fmla="*/ 71 w 216"/>
                  <a:gd name="T29" fmla="*/ 20 h 128"/>
                  <a:gd name="T30" fmla="*/ 19 w 216"/>
                  <a:gd name="T31" fmla="*/ 49 h 128"/>
                  <a:gd name="T32" fmla="*/ 75 w 216"/>
                  <a:gd name="T33" fmla="*/ 15 h 128"/>
                  <a:gd name="T34" fmla="*/ 0 w 216"/>
                  <a:gd name="T35" fmla="*/ 58 h 128"/>
                  <a:gd name="T36" fmla="*/ 23 w 216"/>
                  <a:gd name="T37" fmla="*/ 23 h 128"/>
                  <a:gd name="T38" fmla="*/ 35 w 216"/>
                  <a:gd name="T39" fmla="*/ 3 h 128"/>
                  <a:gd name="T40" fmla="*/ 14 w 216"/>
                  <a:gd name="T41" fmla="*/ 9 h 128"/>
                  <a:gd name="T42" fmla="*/ 14 w 216"/>
                  <a:gd name="T43" fmla="*/ 9 h 128"/>
                  <a:gd name="T44" fmla="*/ 17 w 216"/>
                  <a:gd name="T45" fmla="*/ 7 h 128"/>
                  <a:gd name="T46" fmla="*/ 25 w 216"/>
                  <a:gd name="T47" fmla="*/ 8 h 128"/>
                  <a:gd name="T48" fmla="*/ 15 w 216"/>
                  <a:gd name="T49" fmla="*/ 27 h 128"/>
                  <a:gd name="T50" fmla="*/ 38 w 216"/>
                  <a:gd name="T51" fmla="*/ 15 h 128"/>
                  <a:gd name="T52" fmla="*/ 94 w 216"/>
                  <a:gd name="T53" fmla="*/ 3 h 128"/>
                  <a:gd name="T54" fmla="*/ 94 w 216"/>
                  <a:gd name="T55" fmla="*/ 4 h 128"/>
                  <a:gd name="T56" fmla="*/ 80 w 216"/>
                  <a:gd name="T57" fmla="*/ 15 h 128"/>
                  <a:gd name="T58" fmla="*/ 71 w 216"/>
                  <a:gd name="T59" fmla="*/ 22 h 128"/>
                  <a:gd name="T60" fmla="*/ 85 w 216"/>
                  <a:gd name="T61" fmla="*/ 18 h 128"/>
                  <a:gd name="T62" fmla="*/ 85 w 216"/>
                  <a:gd name="T63" fmla="*/ 20 h 128"/>
                  <a:gd name="T64" fmla="*/ 97 w 216"/>
                  <a:gd name="T65" fmla="*/ 14 h 128"/>
                  <a:gd name="T66" fmla="*/ 55 w 216"/>
                  <a:gd name="T67" fmla="*/ 41 h 128"/>
                  <a:gd name="T68" fmla="*/ 108 w 216"/>
                  <a:gd name="T69" fmla="*/ 12 h 128"/>
                  <a:gd name="T70" fmla="*/ 65 w 216"/>
                  <a:gd name="T71" fmla="*/ 46 h 128"/>
                  <a:gd name="T72" fmla="*/ 140 w 216"/>
                  <a:gd name="T73" fmla="*/ 9 h 128"/>
                  <a:gd name="T74" fmla="*/ 11 w 216"/>
                  <a:gd name="T75" fmla="*/ 90 h 128"/>
                  <a:gd name="T76" fmla="*/ 151 w 216"/>
                  <a:gd name="T77" fmla="*/ 10 h 128"/>
                  <a:gd name="T78" fmla="*/ 69 w 216"/>
                  <a:gd name="T79" fmla="*/ 73 h 128"/>
                  <a:gd name="T80" fmla="*/ 195 w 216"/>
                  <a:gd name="T81" fmla="*/ 0 h 128"/>
                  <a:gd name="T82" fmla="*/ 175 w 216"/>
                  <a:gd name="T83" fmla="*/ 15 h 128"/>
                  <a:gd name="T84" fmla="*/ 175 w 216"/>
                  <a:gd name="T85" fmla="*/ 16 h 128"/>
                  <a:gd name="T86" fmla="*/ 196 w 216"/>
                  <a:gd name="T87" fmla="*/ 7 h 128"/>
                  <a:gd name="T88" fmla="*/ 196 w 216"/>
                  <a:gd name="T89" fmla="*/ 8 h 128"/>
                  <a:gd name="T90" fmla="*/ 209 w 216"/>
                  <a:gd name="T91" fmla="*/ 0 h 128"/>
                  <a:gd name="T92" fmla="*/ 215 w 216"/>
                  <a:gd name="T93" fmla="*/ 8 h 128"/>
                  <a:gd name="T94" fmla="*/ 83 w 216"/>
                  <a:gd name="T95" fmla="*/ 100 h 128"/>
                  <a:gd name="T96" fmla="*/ 108 w 216"/>
                  <a:gd name="T97" fmla="*/ 100 h 128"/>
                  <a:gd name="T98" fmla="*/ 108 w 216"/>
                  <a:gd name="T99" fmla="*/ 100 h 128"/>
                  <a:gd name="T100" fmla="*/ 82 w 216"/>
                  <a:gd name="T101" fmla="*/ 121 h 128"/>
                  <a:gd name="T102" fmla="*/ 96 w 216"/>
                  <a:gd name="T103" fmla="*/ 119 h 128"/>
                  <a:gd name="T104" fmla="*/ 96 w 216"/>
                  <a:gd name="T105" fmla="*/ 121 h 128"/>
                  <a:gd name="T106" fmla="*/ 94 w 216"/>
                  <a:gd name="T107" fmla="*/ 122 h 128"/>
                  <a:gd name="T108" fmla="*/ 90 w 216"/>
                  <a:gd name="T109" fmla="*/ 118 h 128"/>
                  <a:gd name="T110" fmla="*/ 75 w 216"/>
                  <a:gd name="T111" fmla="*/ 125 h 128"/>
                  <a:gd name="T112" fmla="*/ 103 w 216"/>
                  <a:gd name="T113" fmla="*/ 103 h 128"/>
                  <a:gd name="T114" fmla="*/ 64 w 216"/>
                  <a:gd name="T115" fmla="*/ 126 h 128"/>
                  <a:gd name="T116" fmla="*/ 47 w 216"/>
                  <a:gd name="T117" fmla="*/ 122 h 128"/>
                  <a:gd name="T118" fmla="*/ 10 w 216"/>
                  <a:gd name="T119"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6" h="128">
                    <a:moveTo>
                      <a:pt x="10" y="128"/>
                    </a:moveTo>
                    <a:cubicBezTo>
                      <a:pt x="10" y="128"/>
                      <a:pt x="9" y="128"/>
                      <a:pt x="9" y="127"/>
                    </a:cubicBezTo>
                    <a:cubicBezTo>
                      <a:pt x="9" y="127"/>
                      <a:pt x="9" y="127"/>
                      <a:pt x="9" y="127"/>
                    </a:cubicBezTo>
                    <a:cubicBezTo>
                      <a:pt x="192" y="11"/>
                      <a:pt x="192" y="11"/>
                      <a:pt x="192" y="11"/>
                    </a:cubicBezTo>
                    <a:cubicBezTo>
                      <a:pt x="187" y="14"/>
                      <a:pt x="181" y="17"/>
                      <a:pt x="175" y="21"/>
                    </a:cubicBezTo>
                    <a:cubicBezTo>
                      <a:pt x="130" y="48"/>
                      <a:pt x="28" y="106"/>
                      <a:pt x="3" y="120"/>
                    </a:cubicBezTo>
                    <a:cubicBezTo>
                      <a:pt x="3" y="120"/>
                      <a:pt x="3" y="120"/>
                      <a:pt x="3" y="120"/>
                    </a:cubicBezTo>
                    <a:cubicBezTo>
                      <a:pt x="3" y="120"/>
                      <a:pt x="3" y="120"/>
                      <a:pt x="3" y="119"/>
                    </a:cubicBezTo>
                    <a:cubicBezTo>
                      <a:pt x="3" y="119"/>
                      <a:pt x="3" y="119"/>
                      <a:pt x="3" y="119"/>
                    </a:cubicBezTo>
                    <a:cubicBezTo>
                      <a:pt x="97" y="65"/>
                      <a:pt x="148" y="35"/>
                      <a:pt x="176" y="19"/>
                    </a:cubicBezTo>
                    <a:cubicBezTo>
                      <a:pt x="181" y="16"/>
                      <a:pt x="185" y="14"/>
                      <a:pt x="189" y="12"/>
                    </a:cubicBezTo>
                    <a:cubicBezTo>
                      <a:pt x="161" y="27"/>
                      <a:pt x="62" y="85"/>
                      <a:pt x="6" y="117"/>
                    </a:cubicBezTo>
                    <a:cubicBezTo>
                      <a:pt x="6" y="118"/>
                      <a:pt x="5" y="118"/>
                      <a:pt x="5" y="117"/>
                    </a:cubicBezTo>
                    <a:cubicBezTo>
                      <a:pt x="5" y="117"/>
                      <a:pt x="5" y="117"/>
                      <a:pt x="6" y="117"/>
                    </a:cubicBezTo>
                    <a:cubicBezTo>
                      <a:pt x="43" y="95"/>
                      <a:pt x="102" y="60"/>
                      <a:pt x="140" y="37"/>
                    </a:cubicBezTo>
                    <a:cubicBezTo>
                      <a:pt x="76" y="74"/>
                      <a:pt x="13" y="111"/>
                      <a:pt x="12" y="111"/>
                    </a:cubicBezTo>
                    <a:cubicBezTo>
                      <a:pt x="12" y="111"/>
                      <a:pt x="12" y="111"/>
                      <a:pt x="12" y="111"/>
                    </a:cubicBezTo>
                    <a:cubicBezTo>
                      <a:pt x="12" y="111"/>
                      <a:pt x="12" y="110"/>
                      <a:pt x="12" y="110"/>
                    </a:cubicBezTo>
                    <a:cubicBezTo>
                      <a:pt x="11" y="110"/>
                      <a:pt x="11" y="109"/>
                      <a:pt x="40" y="92"/>
                    </a:cubicBezTo>
                    <a:cubicBezTo>
                      <a:pt x="55" y="83"/>
                      <a:pt x="76" y="70"/>
                      <a:pt x="103" y="54"/>
                    </a:cubicBezTo>
                    <a:cubicBezTo>
                      <a:pt x="107" y="52"/>
                      <a:pt x="111" y="49"/>
                      <a:pt x="115" y="47"/>
                    </a:cubicBezTo>
                    <a:cubicBezTo>
                      <a:pt x="100" y="56"/>
                      <a:pt x="84" y="65"/>
                      <a:pt x="69" y="74"/>
                    </a:cubicBezTo>
                    <a:cubicBezTo>
                      <a:pt x="15" y="105"/>
                      <a:pt x="4" y="112"/>
                      <a:pt x="1" y="113"/>
                    </a:cubicBezTo>
                    <a:cubicBezTo>
                      <a:pt x="1" y="113"/>
                      <a:pt x="1" y="113"/>
                      <a:pt x="1" y="113"/>
                    </a:cubicBezTo>
                    <a:cubicBezTo>
                      <a:pt x="1" y="113"/>
                      <a:pt x="1" y="113"/>
                      <a:pt x="1" y="113"/>
                    </a:cubicBezTo>
                    <a:cubicBezTo>
                      <a:pt x="1" y="113"/>
                      <a:pt x="1" y="113"/>
                      <a:pt x="0" y="113"/>
                    </a:cubicBezTo>
                    <a:cubicBezTo>
                      <a:pt x="0" y="113"/>
                      <a:pt x="0" y="113"/>
                      <a:pt x="0" y="113"/>
                    </a:cubicBezTo>
                    <a:cubicBezTo>
                      <a:pt x="0" y="113"/>
                      <a:pt x="0" y="113"/>
                      <a:pt x="0" y="112"/>
                    </a:cubicBezTo>
                    <a:cubicBezTo>
                      <a:pt x="142" y="15"/>
                      <a:pt x="142" y="15"/>
                      <a:pt x="142" y="15"/>
                    </a:cubicBezTo>
                    <a:cubicBezTo>
                      <a:pt x="110" y="34"/>
                      <a:pt x="2" y="97"/>
                      <a:pt x="0" y="97"/>
                    </a:cubicBezTo>
                    <a:cubicBezTo>
                      <a:pt x="0" y="97"/>
                      <a:pt x="0" y="97"/>
                      <a:pt x="0" y="97"/>
                    </a:cubicBezTo>
                    <a:cubicBezTo>
                      <a:pt x="0" y="97"/>
                      <a:pt x="0" y="97"/>
                      <a:pt x="0" y="97"/>
                    </a:cubicBezTo>
                    <a:cubicBezTo>
                      <a:pt x="0" y="97"/>
                      <a:pt x="0" y="97"/>
                      <a:pt x="0" y="97"/>
                    </a:cubicBezTo>
                    <a:cubicBezTo>
                      <a:pt x="0" y="97"/>
                      <a:pt x="0" y="97"/>
                      <a:pt x="0" y="97"/>
                    </a:cubicBezTo>
                    <a:cubicBezTo>
                      <a:pt x="0" y="96"/>
                      <a:pt x="0" y="96"/>
                      <a:pt x="0" y="96"/>
                    </a:cubicBezTo>
                    <a:cubicBezTo>
                      <a:pt x="2" y="94"/>
                      <a:pt x="14" y="87"/>
                      <a:pt x="70" y="52"/>
                    </a:cubicBezTo>
                    <a:cubicBezTo>
                      <a:pt x="89" y="40"/>
                      <a:pt x="109" y="28"/>
                      <a:pt x="123" y="20"/>
                    </a:cubicBezTo>
                    <a:cubicBezTo>
                      <a:pt x="97" y="34"/>
                      <a:pt x="50" y="62"/>
                      <a:pt x="22" y="79"/>
                    </a:cubicBezTo>
                    <a:cubicBezTo>
                      <a:pt x="22" y="79"/>
                      <a:pt x="21" y="79"/>
                      <a:pt x="21" y="78"/>
                    </a:cubicBezTo>
                    <a:cubicBezTo>
                      <a:pt x="21" y="78"/>
                      <a:pt x="21" y="78"/>
                      <a:pt x="21" y="78"/>
                    </a:cubicBezTo>
                    <a:cubicBezTo>
                      <a:pt x="46" y="59"/>
                      <a:pt x="91" y="25"/>
                      <a:pt x="104" y="15"/>
                    </a:cubicBezTo>
                    <a:cubicBezTo>
                      <a:pt x="97" y="19"/>
                      <a:pt x="83" y="27"/>
                      <a:pt x="70" y="35"/>
                    </a:cubicBezTo>
                    <a:cubicBezTo>
                      <a:pt x="20" y="64"/>
                      <a:pt x="20" y="64"/>
                      <a:pt x="19" y="64"/>
                    </a:cubicBezTo>
                    <a:cubicBezTo>
                      <a:pt x="19" y="64"/>
                      <a:pt x="19" y="64"/>
                      <a:pt x="19" y="64"/>
                    </a:cubicBezTo>
                    <a:cubicBezTo>
                      <a:pt x="19" y="63"/>
                      <a:pt x="19" y="63"/>
                      <a:pt x="19" y="63"/>
                    </a:cubicBezTo>
                    <a:cubicBezTo>
                      <a:pt x="19" y="63"/>
                      <a:pt x="19" y="63"/>
                      <a:pt x="19" y="63"/>
                    </a:cubicBezTo>
                    <a:cubicBezTo>
                      <a:pt x="19" y="63"/>
                      <a:pt x="19" y="63"/>
                      <a:pt x="19" y="63"/>
                    </a:cubicBezTo>
                    <a:cubicBezTo>
                      <a:pt x="21" y="62"/>
                      <a:pt x="28" y="57"/>
                      <a:pt x="54" y="41"/>
                    </a:cubicBezTo>
                    <a:cubicBezTo>
                      <a:pt x="64" y="35"/>
                      <a:pt x="74" y="29"/>
                      <a:pt x="81" y="24"/>
                    </a:cubicBezTo>
                    <a:cubicBezTo>
                      <a:pt x="12" y="64"/>
                      <a:pt x="12" y="64"/>
                      <a:pt x="12" y="64"/>
                    </a:cubicBezTo>
                    <a:cubicBezTo>
                      <a:pt x="12" y="64"/>
                      <a:pt x="11" y="64"/>
                      <a:pt x="11" y="64"/>
                    </a:cubicBezTo>
                    <a:cubicBezTo>
                      <a:pt x="11" y="64"/>
                      <a:pt x="11" y="63"/>
                      <a:pt x="11" y="63"/>
                    </a:cubicBezTo>
                    <a:cubicBezTo>
                      <a:pt x="19" y="58"/>
                      <a:pt x="30" y="52"/>
                      <a:pt x="40" y="46"/>
                    </a:cubicBezTo>
                    <a:cubicBezTo>
                      <a:pt x="30" y="51"/>
                      <a:pt x="23" y="56"/>
                      <a:pt x="21" y="56"/>
                    </a:cubicBezTo>
                    <a:cubicBezTo>
                      <a:pt x="21" y="56"/>
                      <a:pt x="21" y="56"/>
                      <a:pt x="21" y="56"/>
                    </a:cubicBezTo>
                    <a:cubicBezTo>
                      <a:pt x="21" y="56"/>
                      <a:pt x="21" y="56"/>
                      <a:pt x="21" y="56"/>
                    </a:cubicBezTo>
                    <a:cubicBezTo>
                      <a:pt x="21" y="56"/>
                      <a:pt x="21" y="56"/>
                      <a:pt x="21" y="56"/>
                    </a:cubicBezTo>
                    <a:cubicBezTo>
                      <a:pt x="21" y="56"/>
                      <a:pt x="20" y="56"/>
                      <a:pt x="20" y="56"/>
                    </a:cubicBezTo>
                    <a:cubicBezTo>
                      <a:pt x="20" y="56"/>
                      <a:pt x="20" y="56"/>
                      <a:pt x="20" y="56"/>
                    </a:cubicBezTo>
                    <a:cubicBezTo>
                      <a:pt x="35" y="46"/>
                      <a:pt x="58" y="29"/>
                      <a:pt x="71" y="20"/>
                    </a:cubicBezTo>
                    <a:cubicBezTo>
                      <a:pt x="19" y="50"/>
                      <a:pt x="19" y="50"/>
                      <a:pt x="19" y="50"/>
                    </a:cubicBezTo>
                    <a:cubicBezTo>
                      <a:pt x="19" y="50"/>
                      <a:pt x="19" y="50"/>
                      <a:pt x="19" y="50"/>
                    </a:cubicBezTo>
                    <a:cubicBezTo>
                      <a:pt x="19" y="50"/>
                      <a:pt x="19" y="50"/>
                      <a:pt x="19" y="49"/>
                    </a:cubicBezTo>
                    <a:cubicBezTo>
                      <a:pt x="19" y="49"/>
                      <a:pt x="19" y="49"/>
                      <a:pt x="19" y="49"/>
                    </a:cubicBezTo>
                    <a:cubicBezTo>
                      <a:pt x="20" y="49"/>
                      <a:pt x="20" y="49"/>
                      <a:pt x="20" y="49"/>
                    </a:cubicBezTo>
                    <a:cubicBezTo>
                      <a:pt x="21" y="48"/>
                      <a:pt x="24" y="46"/>
                      <a:pt x="31" y="42"/>
                    </a:cubicBezTo>
                    <a:cubicBezTo>
                      <a:pt x="38" y="38"/>
                      <a:pt x="47" y="32"/>
                      <a:pt x="56" y="26"/>
                    </a:cubicBezTo>
                    <a:cubicBezTo>
                      <a:pt x="63" y="22"/>
                      <a:pt x="69" y="18"/>
                      <a:pt x="75" y="15"/>
                    </a:cubicBezTo>
                    <a:cubicBezTo>
                      <a:pt x="61" y="23"/>
                      <a:pt x="38" y="36"/>
                      <a:pt x="6" y="55"/>
                    </a:cubicBezTo>
                    <a:cubicBezTo>
                      <a:pt x="3" y="57"/>
                      <a:pt x="1" y="58"/>
                      <a:pt x="1" y="58"/>
                    </a:cubicBezTo>
                    <a:cubicBezTo>
                      <a:pt x="1" y="58"/>
                      <a:pt x="1" y="58"/>
                      <a:pt x="1" y="58"/>
                    </a:cubicBezTo>
                    <a:cubicBezTo>
                      <a:pt x="0" y="58"/>
                      <a:pt x="0" y="58"/>
                      <a:pt x="0" y="58"/>
                    </a:cubicBezTo>
                    <a:cubicBezTo>
                      <a:pt x="0" y="58"/>
                      <a:pt x="0" y="58"/>
                      <a:pt x="0" y="58"/>
                    </a:cubicBezTo>
                    <a:cubicBezTo>
                      <a:pt x="0" y="58"/>
                      <a:pt x="0" y="58"/>
                      <a:pt x="0" y="58"/>
                    </a:cubicBezTo>
                    <a:cubicBezTo>
                      <a:pt x="36" y="16"/>
                      <a:pt x="36" y="16"/>
                      <a:pt x="36" y="16"/>
                    </a:cubicBezTo>
                    <a:cubicBezTo>
                      <a:pt x="33" y="18"/>
                      <a:pt x="27" y="21"/>
                      <a:pt x="23" y="23"/>
                    </a:cubicBezTo>
                    <a:cubicBezTo>
                      <a:pt x="13" y="29"/>
                      <a:pt x="13" y="29"/>
                      <a:pt x="13" y="29"/>
                    </a:cubicBezTo>
                    <a:cubicBezTo>
                      <a:pt x="13" y="29"/>
                      <a:pt x="13" y="29"/>
                      <a:pt x="13" y="29"/>
                    </a:cubicBezTo>
                    <a:cubicBezTo>
                      <a:pt x="13" y="29"/>
                      <a:pt x="13" y="29"/>
                      <a:pt x="18" y="22"/>
                    </a:cubicBezTo>
                    <a:cubicBezTo>
                      <a:pt x="23" y="17"/>
                      <a:pt x="31" y="7"/>
                      <a:pt x="35" y="3"/>
                    </a:cubicBezTo>
                    <a:cubicBezTo>
                      <a:pt x="33" y="4"/>
                      <a:pt x="32" y="5"/>
                      <a:pt x="30" y="6"/>
                    </a:cubicBezTo>
                    <a:cubicBezTo>
                      <a:pt x="25" y="9"/>
                      <a:pt x="25" y="9"/>
                      <a:pt x="25" y="9"/>
                    </a:cubicBezTo>
                    <a:cubicBezTo>
                      <a:pt x="20" y="8"/>
                      <a:pt x="18" y="8"/>
                      <a:pt x="18" y="8"/>
                    </a:cubicBezTo>
                    <a:cubicBezTo>
                      <a:pt x="14" y="9"/>
                      <a:pt x="14" y="9"/>
                      <a:pt x="14" y="9"/>
                    </a:cubicBezTo>
                    <a:cubicBezTo>
                      <a:pt x="14" y="10"/>
                      <a:pt x="14" y="10"/>
                      <a:pt x="14" y="9"/>
                    </a:cubicBezTo>
                    <a:cubicBezTo>
                      <a:pt x="14" y="9"/>
                      <a:pt x="14" y="9"/>
                      <a:pt x="14" y="9"/>
                    </a:cubicBezTo>
                    <a:cubicBezTo>
                      <a:pt x="14" y="9"/>
                      <a:pt x="14" y="9"/>
                      <a:pt x="14" y="9"/>
                    </a:cubicBezTo>
                    <a:cubicBezTo>
                      <a:pt x="14" y="9"/>
                      <a:pt x="14" y="9"/>
                      <a:pt x="14" y="9"/>
                    </a:cubicBezTo>
                    <a:cubicBezTo>
                      <a:pt x="14" y="8"/>
                      <a:pt x="14" y="8"/>
                      <a:pt x="14" y="8"/>
                    </a:cubicBezTo>
                    <a:cubicBezTo>
                      <a:pt x="16" y="7"/>
                      <a:pt x="16" y="7"/>
                      <a:pt x="16" y="7"/>
                    </a:cubicBezTo>
                    <a:cubicBezTo>
                      <a:pt x="16" y="7"/>
                      <a:pt x="16" y="7"/>
                      <a:pt x="17" y="7"/>
                    </a:cubicBezTo>
                    <a:cubicBezTo>
                      <a:pt x="17" y="7"/>
                      <a:pt x="17" y="7"/>
                      <a:pt x="17" y="7"/>
                    </a:cubicBezTo>
                    <a:cubicBezTo>
                      <a:pt x="17" y="7"/>
                      <a:pt x="17" y="7"/>
                      <a:pt x="17" y="7"/>
                    </a:cubicBezTo>
                    <a:cubicBezTo>
                      <a:pt x="17" y="7"/>
                      <a:pt x="18" y="7"/>
                      <a:pt x="18" y="7"/>
                    </a:cubicBezTo>
                    <a:cubicBezTo>
                      <a:pt x="18" y="7"/>
                      <a:pt x="18" y="7"/>
                      <a:pt x="18" y="7"/>
                    </a:cubicBezTo>
                    <a:cubicBezTo>
                      <a:pt x="18" y="7"/>
                      <a:pt x="22" y="7"/>
                      <a:pt x="25" y="8"/>
                    </a:cubicBezTo>
                    <a:cubicBezTo>
                      <a:pt x="25" y="7"/>
                      <a:pt x="28" y="6"/>
                      <a:pt x="30" y="5"/>
                    </a:cubicBezTo>
                    <a:cubicBezTo>
                      <a:pt x="37" y="1"/>
                      <a:pt x="37" y="1"/>
                      <a:pt x="37" y="1"/>
                    </a:cubicBezTo>
                    <a:cubicBezTo>
                      <a:pt x="37" y="2"/>
                      <a:pt x="37" y="2"/>
                      <a:pt x="19" y="23"/>
                    </a:cubicBezTo>
                    <a:cubicBezTo>
                      <a:pt x="18" y="24"/>
                      <a:pt x="16" y="26"/>
                      <a:pt x="15" y="27"/>
                    </a:cubicBezTo>
                    <a:cubicBezTo>
                      <a:pt x="17" y="26"/>
                      <a:pt x="20" y="24"/>
                      <a:pt x="23" y="23"/>
                    </a:cubicBezTo>
                    <a:cubicBezTo>
                      <a:pt x="38" y="14"/>
                      <a:pt x="38" y="14"/>
                      <a:pt x="38" y="14"/>
                    </a:cubicBezTo>
                    <a:cubicBezTo>
                      <a:pt x="38" y="14"/>
                      <a:pt x="38" y="14"/>
                      <a:pt x="38" y="14"/>
                    </a:cubicBezTo>
                    <a:cubicBezTo>
                      <a:pt x="38" y="14"/>
                      <a:pt x="38" y="15"/>
                      <a:pt x="38" y="15"/>
                    </a:cubicBezTo>
                    <a:cubicBezTo>
                      <a:pt x="2" y="56"/>
                      <a:pt x="2" y="56"/>
                      <a:pt x="2" y="56"/>
                    </a:cubicBezTo>
                    <a:cubicBezTo>
                      <a:pt x="3" y="55"/>
                      <a:pt x="5" y="55"/>
                      <a:pt x="6" y="54"/>
                    </a:cubicBezTo>
                    <a:cubicBezTo>
                      <a:pt x="82" y="9"/>
                      <a:pt x="92" y="4"/>
                      <a:pt x="94" y="3"/>
                    </a:cubicBezTo>
                    <a:cubicBezTo>
                      <a:pt x="94" y="3"/>
                      <a:pt x="94" y="3"/>
                      <a:pt x="94" y="3"/>
                    </a:cubicBezTo>
                    <a:cubicBezTo>
                      <a:pt x="94" y="3"/>
                      <a:pt x="94" y="3"/>
                      <a:pt x="94" y="3"/>
                    </a:cubicBezTo>
                    <a:cubicBezTo>
                      <a:pt x="94" y="3"/>
                      <a:pt x="94" y="3"/>
                      <a:pt x="94" y="3"/>
                    </a:cubicBezTo>
                    <a:cubicBezTo>
                      <a:pt x="94" y="3"/>
                      <a:pt x="95" y="3"/>
                      <a:pt x="95" y="3"/>
                    </a:cubicBezTo>
                    <a:cubicBezTo>
                      <a:pt x="95" y="4"/>
                      <a:pt x="95" y="4"/>
                      <a:pt x="94" y="4"/>
                    </a:cubicBezTo>
                    <a:cubicBezTo>
                      <a:pt x="81" y="12"/>
                      <a:pt x="60" y="25"/>
                      <a:pt x="44" y="35"/>
                    </a:cubicBezTo>
                    <a:cubicBezTo>
                      <a:pt x="79" y="15"/>
                      <a:pt x="79" y="15"/>
                      <a:pt x="79" y="15"/>
                    </a:cubicBezTo>
                    <a:cubicBezTo>
                      <a:pt x="79" y="14"/>
                      <a:pt x="80" y="14"/>
                      <a:pt x="80" y="14"/>
                    </a:cubicBezTo>
                    <a:cubicBezTo>
                      <a:pt x="80" y="15"/>
                      <a:pt x="80" y="15"/>
                      <a:pt x="80" y="15"/>
                    </a:cubicBezTo>
                    <a:cubicBezTo>
                      <a:pt x="80" y="15"/>
                      <a:pt x="80" y="15"/>
                      <a:pt x="80" y="15"/>
                    </a:cubicBezTo>
                    <a:cubicBezTo>
                      <a:pt x="80" y="15"/>
                      <a:pt x="80" y="15"/>
                      <a:pt x="80" y="15"/>
                    </a:cubicBezTo>
                    <a:cubicBezTo>
                      <a:pt x="79" y="16"/>
                      <a:pt x="79" y="16"/>
                      <a:pt x="79" y="16"/>
                    </a:cubicBezTo>
                    <a:cubicBezTo>
                      <a:pt x="78" y="16"/>
                      <a:pt x="76" y="18"/>
                      <a:pt x="71" y="22"/>
                    </a:cubicBezTo>
                    <a:cubicBezTo>
                      <a:pt x="65" y="26"/>
                      <a:pt x="58" y="31"/>
                      <a:pt x="50" y="36"/>
                    </a:cubicBezTo>
                    <a:cubicBezTo>
                      <a:pt x="41" y="42"/>
                      <a:pt x="32" y="48"/>
                      <a:pt x="27" y="52"/>
                    </a:cubicBezTo>
                    <a:cubicBezTo>
                      <a:pt x="39" y="46"/>
                      <a:pt x="66" y="30"/>
                      <a:pt x="85" y="18"/>
                    </a:cubicBezTo>
                    <a:cubicBezTo>
                      <a:pt x="85" y="18"/>
                      <a:pt x="85" y="18"/>
                      <a:pt x="85" y="18"/>
                    </a:cubicBezTo>
                    <a:cubicBezTo>
                      <a:pt x="85" y="18"/>
                      <a:pt x="85" y="19"/>
                      <a:pt x="85" y="19"/>
                    </a:cubicBezTo>
                    <a:cubicBezTo>
                      <a:pt x="85" y="19"/>
                      <a:pt x="86" y="19"/>
                      <a:pt x="85" y="19"/>
                    </a:cubicBezTo>
                    <a:cubicBezTo>
                      <a:pt x="85" y="19"/>
                      <a:pt x="85" y="19"/>
                      <a:pt x="85" y="19"/>
                    </a:cubicBezTo>
                    <a:cubicBezTo>
                      <a:pt x="85" y="19"/>
                      <a:pt x="85" y="19"/>
                      <a:pt x="85" y="20"/>
                    </a:cubicBezTo>
                    <a:cubicBezTo>
                      <a:pt x="83" y="21"/>
                      <a:pt x="77" y="25"/>
                      <a:pt x="56" y="37"/>
                    </a:cubicBezTo>
                    <a:cubicBezTo>
                      <a:pt x="97" y="14"/>
                      <a:pt x="97" y="14"/>
                      <a:pt x="97" y="14"/>
                    </a:cubicBezTo>
                    <a:cubicBezTo>
                      <a:pt x="97" y="14"/>
                      <a:pt x="97" y="14"/>
                      <a:pt x="97" y="14"/>
                    </a:cubicBezTo>
                    <a:cubicBezTo>
                      <a:pt x="97" y="14"/>
                      <a:pt x="97" y="14"/>
                      <a:pt x="97" y="14"/>
                    </a:cubicBezTo>
                    <a:cubicBezTo>
                      <a:pt x="97" y="14"/>
                      <a:pt x="97" y="14"/>
                      <a:pt x="97" y="15"/>
                    </a:cubicBezTo>
                    <a:cubicBezTo>
                      <a:pt x="97" y="15"/>
                      <a:pt x="97" y="15"/>
                      <a:pt x="97" y="15"/>
                    </a:cubicBezTo>
                    <a:cubicBezTo>
                      <a:pt x="97" y="15"/>
                      <a:pt x="97" y="15"/>
                      <a:pt x="97" y="15"/>
                    </a:cubicBezTo>
                    <a:cubicBezTo>
                      <a:pt x="95" y="16"/>
                      <a:pt x="87" y="21"/>
                      <a:pt x="55" y="41"/>
                    </a:cubicBezTo>
                    <a:cubicBezTo>
                      <a:pt x="47" y="46"/>
                      <a:pt x="40" y="51"/>
                      <a:pt x="33" y="55"/>
                    </a:cubicBezTo>
                    <a:cubicBezTo>
                      <a:pt x="43" y="49"/>
                      <a:pt x="57" y="41"/>
                      <a:pt x="69" y="34"/>
                    </a:cubicBezTo>
                    <a:cubicBezTo>
                      <a:pt x="107" y="12"/>
                      <a:pt x="107" y="12"/>
                      <a:pt x="108" y="12"/>
                    </a:cubicBezTo>
                    <a:cubicBezTo>
                      <a:pt x="108" y="12"/>
                      <a:pt x="108" y="12"/>
                      <a:pt x="108" y="12"/>
                    </a:cubicBezTo>
                    <a:cubicBezTo>
                      <a:pt x="108" y="12"/>
                      <a:pt x="108" y="12"/>
                      <a:pt x="108" y="13"/>
                    </a:cubicBezTo>
                    <a:cubicBezTo>
                      <a:pt x="108" y="13"/>
                      <a:pt x="108" y="13"/>
                      <a:pt x="108" y="13"/>
                    </a:cubicBezTo>
                    <a:cubicBezTo>
                      <a:pt x="108" y="13"/>
                      <a:pt x="108" y="13"/>
                      <a:pt x="108" y="13"/>
                    </a:cubicBezTo>
                    <a:cubicBezTo>
                      <a:pt x="106" y="14"/>
                      <a:pt x="99" y="20"/>
                      <a:pt x="65" y="46"/>
                    </a:cubicBezTo>
                    <a:cubicBezTo>
                      <a:pt x="51" y="57"/>
                      <a:pt x="36" y="68"/>
                      <a:pt x="28" y="74"/>
                    </a:cubicBezTo>
                    <a:cubicBezTo>
                      <a:pt x="70" y="49"/>
                      <a:pt x="133" y="12"/>
                      <a:pt x="140" y="9"/>
                    </a:cubicBezTo>
                    <a:cubicBezTo>
                      <a:pt x="140" y="9"/>
                      <a:pt x="140" y="9"/>
                      <a:pt x="140" y="9"/>
                    </a:cubicBezTo>
                    <a:cubicBezTo>
                      <a:pt x="140" y="9"/>
                      <a:pt x="140" y="9"/>
                      <a:pt x="140" y="9"/>
                    </a:cubicBezTo>
                    <a:cubicBezTo>
                      <a:pt x="140" y="9"/>
                      <a:pt x="140" y="9"/>
                      <a:pt x="140" y="9"/>
                    </a:cubicBezTo>
                    <a:cubicBezTo>
                      <a:pt x="140" y="9"/>
                      <a:pt x="140" y="9"/>
                      <a:pt x="140" y="9"/>
                    </a:cubicBezTo>
                    <a:cubicBezTo>
                      <a:pt x="141" y="10"/>
                      <a:pt x="141" y="10"/>
                      <a:pt x="140" y="10"/>
                    </a:cubicBezTo>
                    <a:cubicBezTo>
                      <a:pt x="102" y="33"/>
                      <a:pt x="37" y="74"/>
                      <a:pt x="11" y="90"/>
                    </a:cubicBezTo>
                    <a:cubicBezTo>
                      <a:pt x="127" y="23"/>
                      <a:pt x="147" y="12"/>
                      <a:pt x="150" y="10"/>
                    </a:cubicBezTo>
                    <a:cubicBezTo>
                      <a:pt x="150" y="10"/>
                      <a:pt x="150" y="10"/>
                      <a:pt x="150" y="10"/>
                    </a:cubicBezTo>
                    <a:cubicBezTo>
                      <a:pt x="150" y="10"/>
                      <a:pt x="150" y="10"/>
                      <a:pt x="150" y="10"/>
                    </a:cubicBezTo>
                    <a:cubicBezTo>
                      <a:pt x="151" y="10"/>
                      <a:pt x="151" y="10"/>
                      <a:pt x="151" y="10"/>
                    </a:cubicBezTo>
                    <a:cubicBezTo>
                      <a:pt x="151" y="10"/>
                      <a:pt x="151" y="10"/>
                      <a:pt x="151" y="10"/>
                    </a:cubicBezTo>
                    <a:cubicBezTo>
                      <a:pt x="151" y="10"/>
                      <a:pt x="151" y="10"/>
                      <a:pt x="151" y="10"/>
                    </a:cubicBezTo>
                    <a:cubicBezTo>
                      <a:pt x="10" y="107"/>
                      <a:pt x="10" y="107"/>
                      <a:pt x="10" y="107"/>
                    </a:cubicBezTo>
                    <a:cubicBezTo>
                      <a:pt x="23" y="100"/>
                      <a:pt x="44" y="87"/>
                      <a:pt x="69" y="73"/>
                    </a:cubicBezTo>
                    <a:cubicBezTo>
                      <a:pt x="173" y="13"/>
                      <a:pt x="191" y="2"/>
                      <a:pt x="194" y="0"/>
                    </a:cubicBezTo>
                    <a:cubicBezTo>
                      <a:pt x="195" y="0"/>
                      <a:pt x="195" y="0"/>
                      <a:pt x="195" y="0"/>
                    </a:cubicBezTo>
                    <a:cubicBezTo>
                      <a:pt x="195" y="0"/>
                      <a:pt x="195" y="0"/>
                      <a:pt x="195" y="0"/>
                    </a:cubicBezTo>
                    <a:cubicBezTo>
                      <a:pt x="195" y="0"/>
                      <a:pt x="195" y="0"/>
                      <a:pt x="195" y="0"/>
                    </a:cubicBezTo>
                    <a:cubicBezTo>
                      <a:pt x="196" y="0"/>
                      <a:pt x="196" y="0"/>
                      <a:pt x="196" y="0"/>
                    </a:cubicBezTo>
                    <a:cubicBezTo>
                      <a:pt x="196" y="1"/>
                      <a:pt x="196" y="1"/>
                      <a:pt x="195" y="1"/>
                    </a:cubicBezTo>
                    <a:cubicBezTo>
                      <a:pt x="142" y="32"/>
                      <a:pt x="48" y="88"/>
                      <a:pt x="20" y="105"/>
                    </a:cubicBezTo>
                    <a:cubicBezTo>
                      <a:pt x="46" y="90"/>
                      <a:pt x="128" y="43"/>
                      <a:pt x="175" y="15"/>
                    </a:cubicBezTo>
                    <a:cubicBezTo>
                      <a:pt x="175" y="15"/>
                      <a:pt x="175" y="15"/>
                      <a:pt x="175" y="15"/>
                    </a:cubicBezTo>
                    <a:cubicBezTo>
                      <a:pt x="175" y="15"/>
                      <a:pt x="176" y="16"/>
                      <a:pt x="176" y="16"/>
                    </a:cubicBezTo>
                    <a:cubicBezTo>
                      <a:pt x="176" y="16"/>
                      <a:pt x="176" y="16"/>
                      <a:pt x="175" y="16"/>
                    </a:cubicBezTo>
                    <a:cubicBezTo>
                      <a:pt x="175" y="16"/>
                      <a:pt x="175" y="16"/>
                      <a:pt x="175" y="16"/>
                    </a:cubicBezTo>
                    <a:cubicBezTo>
                      <a:pt x="175" y="16"/>
                      <a:pt x="175" y="16"/>
                      <a:pt x="175" y="16"/>
                    </a:cubicBezTo>
                    <a:cubicBezTo>
                      <a:pt x="174" y="18"/>
                      <a:pt x="168" y="21"/>
                      <a:pt x="149" y="32"/>
                    </a:cubicBezTo>
                    <a:cubicBezTo>
                      <a:pt x="140" y="38"/>
                      <a:pt x="127" y="46"/>
                      <a:pt x="113" y="54"/>
                    </a:cubicBezTo>
                    <a:cubicBezTo>
                      <a:pt x="157" y="29"/>
                      <a:pt x="195" y="7"/>
                      <a:pt x="196" y="7"/>
                    </a:cubicBezTo>
                    <a:cubicBezTo>
                      <a:pt x="196" y="7"/>
                      <a:pt x="196" y="7"/>
                      <a:pt x="196" y="7"/>
                    </a:cubicBezTo>
                    <a:cubicBezTo>
                      <a:pt x="196" y="7"/>
                      <a:pt x="196" y="7"/>
                      <a:pt x="196" y="7"/>
                    </a:cubicBezTo>
                    <a:cubicBezTo>
                      <a:pt x="196" y="7"/>
                      <a:pt x="196" y="7"/>
                      <a:pt x="196" y="8"/>
                    </a:cubicBezTo>
                    <a:cubicBezTo>
                      <a:pt x="196" y="8"/>
                      <a:pt x="196" y="8"/>
                      <a:pt x="196" y="8"/>
                    </a:cubicBezTo>
                    <a:cubicBezTo>
                      <a:pt x="204" y="4"/>
                      <a:pt x="207" y="2"/>
                      <a:pt x="208" y="1"/>
                    </a:cubicBezTo>
                    <a:cubicBezTo>
                      <a:pt x="209" y="0"/>
                      <a:pt x="209" y="0"/>
                      <a:pt x="209" y="0"/>
                    </a:cubicBezTo>
                    <a:cubicBezTo>
                      <a:pt x="209" y="0"/>
                      <a:pt x="209" y="0"/>
                      <a:pt x="209" y="0"/>
                    </a:cubicBezTo>
                    <a:cubicBezTo>
                      <a:pt x="209" y="0"/>
                      <a:pt x="209" y="0"/>
                      <a:pt x="209" y="0"/>
                    </a:cubicBezTo>
                    <a:cubicBezTo>
                      <a:pt x="210" y="0"/>
                      <a:pt x="210" y="1"/>
                      <a:pt x="210" y="1"/>
                    </a:cubicBezTo>
                    <a:cubicBezTo>
                      <a:pt x="210" y="1"/>
                      <a:pt x="210" y="1"/>
                      <a:pt x="209" y="1"/>
                    </a:cubicBezTo>
                    <a:cubicBezTo>
                      <a:pt x="29" y="115"/>
                      <a:pt x="29" y="115"/>
                      <a:pt x="29" y="115"/>
                    </a:cubicBezTo>
                    <a:cubicBezTo>
                      <a:pt x="215" y="8"/>
                      <a:pt x="215" y="8"/>
                      <a:pt x="215" y="8"/>
                    </a:cubicBezTo>
                    <a:cubicBezTo>
                      <a:pt x="216" y="8"/>
                      <a:pt x="216" y="8"/>
                      <a:pt x="216" y="8"/>
                    </a:cubicBezTo>
                    <a:cubicBezTo>
                      <a:pt x="216" y="8"/>
                      <a:pt x="216" y="8"/>
                      <a:pt x="216" y="9"/>
                    </a:cubicBezTo>
                    <a:cubicBezTo>
                      <a:pt x="61" y="113"/>
                      <a:pt x="61" y="113"/>
                      <a:pt x="61" y="113"/>
                    </a:cubicBezTo>
                    <a:cubicBezTo>
                      <a:pt x="82" y="100"/>
                      <a:pt x="83" y="100"/>
                      <a:pt x="83" y="100"/>
                    </a:cubicBezTo>
                    <a:cubicBezTo>
                      <a:pt x="83" y="100"/>
                      <a:pt x="83" y="100"/>
                      <a:pt x="83" y="100"/>
                    </a:cubicBezTo>
                    <a:cubicBezTo>
                      <a:pt x="83" y="101"/>
                      <a:pt x="83" y="101"/>
                      <a:pt x="83" y="101"/>
                    </a:cubicBezTo>
                    <a:cubicBezTo>
                      <a:pt x="65" y="124"/>
                      <a:pt x="65" y="124"/>
                      <a:pt x="65" y="124"/>
                    </a:cubicBezTo>
                    <a:cubicBezTo>
                      <a:pt x="72" y="120"/>
                      <a:pt x="95" y="107"/>
                      <a:pt x="108" y="100"/>
                    </a:cubicBezTo>
                    <a:cubicBezTo>
                      <a:pt x="108" y="99"/>
                      <a:pt x="108" y="99"/>
                      <a:pt x="108" y="99"/>
                    </a:cubicBezTo>
                    <a:cubicBezTo>
                      <a:pt x="108" y="100"/>
                      <a:pt x="108" y="100"/>
                      <a:pt x="108" y="100"/>
                    </a:cubicBezTo>
                    <a:cubicBezTo>
                      <a:pt x="108" y="100"/>
                      <a:pt x="108" y="100"/>
                      <a:pt x="108" y="100"/>
                    </a:cubicBezTo>
                    <a:cubicBezTo>
                      <a:pt x="108" y="100"/>
                      <a:pt x="108" y="100"/>
                      <a:pt x="108" y="100"/>
                    </a:cubicBezTo>
                    <a:cubicBezTo>
                      <a:pt x="108" y="100"/>
                      <a:pt x="108" y="100"/>
                      <a:pt x="108" y="100"/>
                    </a:cubicBezTo>
                    <a:cubicBezTo>
                      <a:pt x="107" y="101"/>
                      <a:pt x="103" y="104"/>
                      <a:pt x="89" y="116"/>
                    </a:cubicBezTo>
                    <a:cubicBezTo>
                      <a:pt x="86" y="118"/>
                      <a:pt x="82" y="121"/>
                      <a:pt x="80" y="122"/>
                    </a:cubicBezTo>
                    <a:cubicBezTo>
                      <a:pt x="81" y="122"/>
                      <a:pt x="82" y="122"/>
                      <a:pt x="82" y="121"/>
                    </a:cubicBezTo>
                    <a:cubicBezTo>
                      <a:pt x="90" y="116"/>
                      <a:pt x="90" y="116"/>
                      <a:pt x="91" y="116"/>
                    </a:cubicBezTo>
                    <a:cubicBezTo>
                      <a:pt x="91" y="117"/>
                      <a:pt x="91" y="117"/>
                      <a:pt x="91" y="117"/>
                    </a:cubicBezTo>
                    <a:cubicBezTo>
                      <a:pt x="92" y="121"/>
                      <a:pt x="92" y="121"/>
                      <a:pt x="92" y="121"/>
                    </a:cubicBezTo>
                    <a:cubicBezTo>
                      <a:pt x="96" y="119"/>
                      <a:pt x="96" y="119"/>
                      <a:pt x="96" y="119"/>
                    </a:cubicBezTo>
                    <a:cubicBezTo>
                      <a:pt x="96" y="119"/>
                      <a:pt x="96" y="119"/>
                      <a:pt x="96" y="119"/>
                    </a:cubicBezTo>
                    <a:cubicBezTo>
                      <a:pt x="96" y="120"/>
                      <a:pt x="96" y="120"/>
                      <a:pt x="96" y="120"/>
                    </a:cubicBezTo>
                    <a:cubicBezTo>
                      <a:pt x="96" y="120"/>
                      <a:pt x="96" y="120"/>
                      <a:pt x="96" y="120"/>
                    </a:cubicBezTo>
                    <a:cubicBezTo>
                      <a:pt x="96" y="120"/>
                      <a:pt x="96" y="121"/>
                      <a:pt x="96" y="121"/>
                    </a:cubicBezTo>
                    <a:cubicBezTo>
                      <a:pt x="96" y="121"/>
                      <a:pt x="96" y="121"/>
                      <a:pt x="96" y="121"/>
                    </a:cubicBezTo>
                    <a:cubicBezTo>
                      <a:pt x="94" y="122"/>
                      <a:pt x="94" y="122"/>
                      <a:pt x="94" y="122"/>
                    </a:cubicBezTo>
                    <a:cubicBezTo>
                      <a:pt x="94" y="123"/>
                      <a:pt x="94" y="123"/>
                      <a:pt x="93" y="122"/>
                    </a:cubicBezTo>
                    <a:cubicBezTo>
                      <a:pt x="93" y="122"/>
                      <a:pt x="93" y="122"/>
                      <a:pt x="94" y="122"/>
                    </a:cubicBezTo>
                    <a:cubicBezTo>
                      <a:pt x="92" y="122"/>
                      <a:pt x="92" y="122"/>
                      <a:pt x="92" y="122"/>
                    </a:cubicBezTo>
                    <a:cubicBezTo>
                      <a:pt x="92" y="123"/>
                      <a:pt x="92" y="123"/>
                      <a:pt x="92" y="123"/>
                    </a:cubicBezTo>
                    <a:cubicBezTo>
                      <a:pt x="92" y="122"/>
                      <a:pt x="91" y="122"/>
                      <a:pt x="91" y="122"/>
                    </a:cubicBezTo>
                    <a:cubicBezTo>
                      <a:pt x="90" y="118"/>
                      <a:pt x="90" y="118"/>
                      <a:pt x="90" y="118"/>
                    </a:cubicBezTo>
                    <a:cubicBezTo>
                      <a:pt x="89" y="118"/>
                      <a:pt x="86" y="120"/>
                      <a:pt x="83" y="122"/>
                    </a:cubicBezTo>
                    <a:cubicBezTo>
                      <a:pt x="75" y="126"/>
                      <a:pt x="75" y="126"/>
                      <a:pt x="75" y="126"/>
                    </a:cubicBezTo>
                    <a:cubicBezTo>
                      <a:pt x="75" y="126"/>
                      <a:pt x="75" y="126"/>
                      <a:pt x="75" y="126"/>
                    </a:cubicBezTo>
                    <a:cubicBezTo>
                      <a:pt x="75" y="126"/>
                      <a:pt x="75" y="126"/>
                      <a:pt x="75" y="125"/>
                    </a:cubicBezTo>
                    <a:cubicBezTo>
                      <a:pt x="75" y="125"/>
                      <a:pt x="75" y="125"/>
                      <a:pt x="75" y="125"/>
                    </a:cubicBezTo>
                    <a:cubicBezTo>
                      <a:pt x="75" y="125"/>
                      <a:pt x="75" y="125"/>
                      <a:pt x="75" y="125"/>
                    </a:cubicBezTo>
                    <a:cubicBezTo>
                      <a:pt x="76" y="124"/>
                      <a:pt x="79" y="122"/>
                      <a:pt x="88" y="115"/>
                    </a:cubicBezTo>
                    <a:cubicBezTo>
                      <a:pt x="93" y="111"/>
                      <a:pt x="99" y="106"/>
                      <a:pt x="103" y="103"/>
                    </a:cubicBezTo>
                    <a:cubicBezTo>
                      <a:pt x="72" y="121"/>
                      <a:pt x="66" y="125"/>
                      <a:pt x="64" y="126"/>
                    </a:cubicBezTo>
                    <a:cubicBezTo>
                      <a:pt x="64" y="126"/>
                      <a:pt x="64" y="126"/>
                      <a:pt x="64" y="126"/>
                    </a:cubicBezTo>
                    <a:cubicBezTo>
                      <a:pt x="64" y="126"/>
                      <a:pt x="64" y="126"/>
                      <a:pt x="64" y="126"/>
                    </a:cubicBezTo>
                    <a:cubicBezTo>
                      <a:pt x="64" y="126"/>
                      <a:pt x="64" y="126"/>
                      <a:pt x="64" y="126"/>
                    </a:cubicBezTo>
                    <a:cubicBezTo>
                      <a:pt x="63" y="126"/>
                      <a:pt x="63" y="126"/>
                      <a:pt x="63" y="126"/>
                    </a:cubicBezTo>
                    <a:cubicBezTo>
                      <a:pt x="63" y="125"/>
                      <a:pt x="63" y="125"/>
                      <a:pt x="63" y="125"/>
                    </a:cubicBezTo>
                    <a:cubicBezTo>
                      <a:pt x="81" y="102"/>
                      <a:pt x="81" y="102"/>
                      <a:pt x="81" y="102"/>
                    </a:cubicBezTo>
                    <a:cubicBezTo>
                      <a:pt x="76" y="105"/>
                      <a:pt x="59" y="115"/>
                      <a:pt x="47" y="122"/>
                    </a:cubicBezTo>
                    <a:cubicBezTo>
                      <a:pt x="47" y="122"/>
                      <a:pt x="47" y="122"/>
                      <a:pt x="47" y="122"/>
                    </a:cubicBezTo>
                    <a:cubicBezTo>
                      <a:pt x="46" y="121"/>
                      <a:pt x="47" y="121"/>
                      <a:pt x="47" y="121"/>
                    </a:cubicBezTo>
                    <a:cubicBezTo>
                      <a:pt x="204" y="16"/>
                      <a:pt x="204" y="16"/>
                      <a:pt x="204" y="16"/>
                    </a:cubicBezTo>
                    <a:cubicBezTo>
                      <a:pt x="10" y="128"/>
                      <a:pt x="10" y="128"/>
                      <a:pt x="10" y="128"/>
                    </a:cubicBezTo>
                    <a:cubicBezTo>
                      <a:pt x="10" y="128"/>
                      <a:pt x="10" y="128"/>
                      <a:pt x="10"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5F7797"/>
                  </a:solidFill>
                  <a:cs typeface="+mn-ea"/>
                  <a:sym typeface="+mn-lt"/>
                </a:endParaRPr>
              </a:p>
            </p:txBody>
          </p:sp>
          <p:sp>
            <p:nvSpPr>
              <p:cNvPr id="45" name="Freeform 282"/>
              <p:cNvSpPr>
                <a:spLocks noEditPoints="1"/>
              </p:cNvSpPr>
              <p:nvPr/>
            </p:nvSpPr>
            <p:spPr bwMode="auto">
              <a:xfrm>
                <a:off x="2681288" y="5559425"/>
                <a:ext cx="855663" cy="1635125"/>
              </a:xfrm>
              <a:custGeom>
                <a:avLst/>
                <a:gdLst>
                  <a:gd name="T0" fmla="*/ 224 w 264"/>
                  <a:gd name="T1" fmla="*/ 293 h 504"/>
                  <a:gd name="T2" fmla="*/ 164 w 264"/>
                  <a:gd name="T3" fmla="*/ 305 h 504"/>
                  <a:gd name="T4" fmla="*/ 107 w 264"/>
                  <a:gd name="T5" fmla="*/ 288 h 504"/>
                  <a:gd name="T6" fmla="*/ 73 w 264"/>
                  <a:gd name="T7" fmla="*/ 379 h 504"/>
                  <a:gd name="T8" fmla="*/ 95 w 264"/>
                  <a:gd name="T9" fmla="*/ 399 h 504"/>
                  <a:gd name="T10" fmla="*/ 142 w 264"/>
                  <a:gd name="T11" fmla="*/ 386 h 504"/>
                  <a:gd name="T12" fmla="*/ 168 w 264"/>
                  <a:gd name="T13" fmla="*/ 372 h 504"/>
                  <a:gd name="T14" fmla="*/ 253 w 264"/>
                  <a:gd name="T15" fmla="*/ 395 h 504"/>
                  <a:gd name="T16" fmla="*/ 256 w 264"/>
                  <a:gd name="T17" fmla="*/ 465 h 504"/>
                  <a:gd name="T18" fmla="*/ 129 w 264"/>
                  <a:gd name="T19" fmla="*/ 491 h 504"/>
                  <a:gd name="T20" fmla="*/ 0 w 264"/>
                  <a:gd name="T21" fmla="*/ 400 h 504"/>
                  <a:gd name="T22" fmla="*/ 12 w 264"/>
                  <a:gd name="T23" fmla="*/ 271 h 504"/>
                  <a:gd name="T24" fmla="*/ 37 w 264"/>
                  <a:gd name="T25" fmla="*/ 219 h 504"/>
                  <a:gd name="T26" fmla="*/ 86 w 264"/>
                  <a:gd name="T27" fmla="*/ 198 h 504"/>
                  <a:gd name="T28" fmla="*/ 145 w 264"/>
                  <a:gd name="T29" fmla="*/ 198 h 504"/>
                  <a:gd name="T30" fmla="*/ 190 w 264"/>
                  <a:gd name="T31" fmla="*/ 192 h 504"/>
                  <a:gd name="T32" fmla="*/ 199 w 264"/>
                  <a:gd name="T33" fmla="*/ 145 h 504"/>
                  <a:gd name="T34" fmla="*/ 177 w 264"/>
                  <a:gd name="T35" fmla="*/ 113 h 504"/>
                  <a:gd name="T36" fmla="*/ 105 w 264"/>
                  <a:gd name="T37" fmla="*/ 78 h 504"/>
                  <a:gd name="T38" fmla="*/ 101 w 264"/>
                  <a:gd name="T39" fmla="*/ 120 h 504"/>
                  <a:gd name="T40" fmla="*/ 50 w 264"/>
                  <a:gd name="T41" fmla="*/ 134 h 504"/>
                  <a:gd name="T42" fmla="*/ 20 w 264"/>
                  <a:gd name="T43" fmla="*/ 104 h 504"/>
                  <a:gd name="T44" fmla="*/ 30 w 264"/>
                  <a:gd name="T45" fmla="*/ 12 h 504"/>
                  <a:gd name="T46" fmla="*/ 67 w 264"/>
                  <a:gd name="T47" fmla="*/ 28 h 504"/>
                  <a:gd name="T48" fmla="*/ 104 w 264"/>
                  <a:gd name="T49" fmla="*/ 15 h 504"/>
                  <a:gd name="T50" fmla="*/ 109 w 264"/>
                  <a:gd name="T51" fmla="*/ 20 h 504"/>
                  <a:gd name="T52" fmla="*/ 191 w 264"/>
                  <a:gd name="T53" fmla="*/ 41 h 504"/>
                  <a:gd name="T54" fmla="*/ 260 w 264"/>
                  <a:gd name="T55" fmla="*/ 72 h 504"/>
                  <a:gd name="T56" fmla="*/ 260 w 264"/>
                  <a:gd name="T57" fmla="*/ 195 h 504"/>
                  <a:gd name="T58" fmla="*/ 262 w 264"/>
                  <a:gd name="T59" fmla="*/ 279 h 504"/>
                  <a:gd name="T60" fmla="*/ 255 w 264"/>
                  <a:gd name="T61" fmla="*/ 269 h 504"/>
                  <a:gd name="T62" fmla="*/ 262 w 264"/>
                  <a:gd name="T63" fmla="*/ 115 h 504"/>
                  <a:gd name="T64" fmla="*/ 205 w 264"/>
                  <a:gd name="T65" fmla="*/ 43 h 504"/>
                  <a:gd name="T66" fmla="*/ 137 w 264"/>
                  <a:gd name="T67" fmla="*/ 25 h 504"/>
                  <a:gd name="T68" fmla="*/ 99 w 264"/>
                  <a:gd name="T69" fmla="*/ 17 h 504"/>
                  <a:gd name="T70" fmla="*/ 98 w 264"/>
                  <a:gd name="T71" fmla="*/ 23 h 504"/>
                  <a:gd name="T72" fmla="*/ 56 w 264"/>
                  <a:gd name="T73" fmla="*/ 27 h 504"/>
                  <a:gd name="T74" fmla="*/ 22 w 264"/>
                  <a:gd name="T75" fmla="*/ 1 h 504"/>
                  <a:gd name="T76" fmla="*/ 18 w 264"/>
                  <a:gd name="T77" fmla="*/ 138 h 504"/>
                  <a:gd name="T78" fmla="*/ 76 w 264"/>
                  <a:gd name="T79" fmla="*/ 130 h 504"/>
                  <a:gd name="T80" fmla="*/ 109 w 264"/>
                  <a:gd name="T81" fmla="*/ 126 h 504"/>
                  <a:gd name="T82" fmla="*/ 123 w 264"/>
                  <a:gd name="T83" fmla="*/ 82 h 504"/>
                  <a:gd name="T84" fmla="*/ 194 w 264"/>
                  <a:gd name="T85" fmla="*/ 118 h 504"/>
                  <a:gd name="T86" fmla="*/ 200 w 264"/>
                  <a:gd name="T87" fmla="*/ 156 h 504"/>
                  <a:gd name="T88" fmla="*/ 186 w 264"/>
                  <a:gd name="T89" fmla="*/ 202 h 504"/>
                  <a:gd name="T90" fmla="*/ 132 w 264"/>
                  <a:gd name="T91" fmla="*/ 196 h 504"/>
                  <a:gd name="T92" fmla="*/ 81 w 264"/>
                  <a:gd name="T93" fmla="*/ 203 h 504"/>
                  <a:gd name="T94" fmla="*/ 38 w 264"/>
                  <a:gd name="T95" fmla="*/ 221 h 504"/>
                  <a:gd name="T96" fmla="*/ 13 w 264"/>
                  <a:gd name="T97" fmla="*/ 272 h 504"/>
                  <a:gd name="T98" fmla="*/ 1 w 264"/>
                  <a:gd name="T99" fmla="*/ 400 h 504"/>
                  <a:gd name="T100" fmla="*/ 145 w 264"/>
                  <a:gd name="T101" fmla="*/ 488 h 504"/>
                  <a:gd name="T102" fmla="*/ 252 w 264"/>
                  <a:gd name="T103" fmla="*/ 451 h 504"/>
                  <a:gd name="T104" fmla="*/ 253 w 264"/>
                  <a:gd name="T105" fmla="*/ 390 h 504"/>
                  <a:gd name="T106" fmla="*/ 153 w 264"/>
                  <a:gd name="T107" fmla="*/ 376 h 504"/>
                  <a:gd name="T108" fmla="*/ 139 w 264"/>
                  <a:gd name="T109" fmla="*/ 389 h 504"/>
                  <a:gd name="T110" fmla="*/ 91 w 264"/>
                  <a:gd name="T111" fmla="*/ 400 h 504"/>
                  <a:gd name="T112" fmla="*/ 73 w 264"/>
                  <a:gd name="T113" fmla="*/ 379 h 504"/>
                  <a:gd name="T114" fmla="*/ 101 w 264"/>
                  <a:gd name="T115" fmla="*/ 287 h 504"/>
                  <a:gd name="T116" fmla="*/ 158 w 264"/>
                  <a:gd name="T117" fmla="*/ 304 h 504"/>
                  <a:gd name="T118" fmla="*/ 202 w 264"/>
                  <a:gd name="T119" fmla="*/ 294 h 504"/>
                  <a:gd name="T120" fmla="*/ 264 w 264"/>
                  <a:gd name="T121" fmla="*/ 278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4" h="504">
                    <a:moveTo>
                      <a:pt x="264" y="278"/>
                    </a:moveTo>
                    <a:cubicBezTo>
                      <a:pt x="259" y="281"/>
                      <a:pt x="259" y="281"/>
                      <a:pt x="259" y="281"/>
                    </a:cubicBezTo>
                    <a:cubicBezTo>
                      <a:pt x="257" y="282"/>
                      <a:pt x="256" y="283"/>
                      <a:pt x="254" y="283"/>
                    </a:cubicBezTo>
                    <a:cubicBezTo>
                      <a:pt x="253" y="284"/>
                      <a:pt x="251" y="285"/>
                      <a:pt x="249" y="286"/>
                    </a:cubicBezTo>
                    <a:cubicBezTo>
                      <a:pt x="248" y="287"/>
                      <a:pt x="246" y="287"/>
                      <a:pt x="244" y="288"/>
                    </a:cubicBezTo>
                    <a:cubicBezTo>
                      <a:pt x="243" y="288"/>
                      <a:pt x="241" y="289"/>
                      <a:pt x="239" y="290"/>
                    </a:cubicBezTo>
                    <a:cubicBezTo>
                      <a:pt x="234" y="291"/>
                      <a:pt x="234" y="291"/>
                      <a:pt x="234" y="291"/>
                    </a:cubicBezTo>
                    <a:cubicBezTo>
                      <a:pt x="229" y="292"/>
                      <a:pt x="229" y="292"/>
                      <a:pt x="229" y="292"/>
                    </a:cubicBezTo>
                    <a:cubicBezTo>
                      <a:pt x="224" y="293"/>
                      <a:pt x="224" y="293"/>
                      <a:pt x="224" y="293"/>
                    </a:cubicBezTo>
                    <a:cubicBezTo>
                      <a:pt x="216" y="293"/>
                      <a:pt x="209" y="293"/>
                      <a:pt x="202" y="294"/>
                    </a:cubicBezTo>
                    <a:cubicBezTo>
                      <a:pt x="200" y="294"/>
                      <a:pt x="199" y="294"/>
                      <a:pt x="197" y="294"/>
                    </a:cubicBezTo>
                    <a:cubicBezTo>
                      <a:pt x="195" y="295"/>
                      <a:pt x="193" y="295"/>
                      <a:pt x="192" y="295"/>
                    </a:cubicBezTo>
                    <a:cubicBezTo>
                      <a:pt x="190" y="296"/>
                      <a:pt x="188" y="296"/>
                      <a:pt x="186" y="297"/>
                    </a:cubicBezTo>
                    <a:cubicBezTo>
                      <a:pt x="185" y="297"/>
                      <a:pt x="183" y="298"/>
                      <a:pt x="181" y="299"/>
                    </a:cubicBezTo>
                    <a:cubicBezTo>
                      <a:pt x="181" y="299"/>
                      <a:pt x="181" y="299"/>
                      <a:pt x="181" y="299"/>
                    </a:cubicBezTo>
                    <a:cubicBezTo>
                      <a:pt x="176" y="301"/>
                      <a:pt x="176" y="301"/>
                      <a:pt x="176" y="301"/>
                    </a:cubicBezTo>
                    <a:cubicBezTo>
                      <a:pt x="174" y="302"/>
                      <a:pt x="172" y="303"/>
                      <a:pt x="170" y="304"/>
                    </a:cubicBezTo>
                    <a:cubicBezTo>
                      <a:pt x="168" y="304"/>
                      <a:pt x="166" y="304"/>
                      <a:pt x="164" y="305"/>
                    </a:cubicBezTo>
                    <a:cubicBezTo>
                      <a:pt x="162" y="305"/>
                      <a:pt x="160" y="305"/>
                      <a:pt x="158" y="305"/>
                    </a:cubicBezTo>
                    <a:cubicBezTo>
                      <a:pt x="156" y="305"/>
                      <a:pt x="154" y="304"/>
                      <a:pt x="152" y="304"/>
                    </a:cubicBezTo>
                    <a:cubicBezTo>
                      <a:pt x="151" y="303"/>
                      <a:pt x="149" y="303"/>
                      <a:pt x="147" y="302"/>
                    </a:cubicBezTo>
                    <a:cubicBezTo>
                      <a:pt x="141" y="300"/>
                      <a:pt x="141" y="300"/>
                      <a:pt x="141" y="300"/>
                    </a:cubicBezTo>
                    <a:cubicBezTo>
                      <a:pt x="135" y="298"/>
                      <a:pt x="135" y="298"/>
                      <a:pt x="135" y="298"/>
                    </a:cubicBezTo>
                    <a:cubicBezTo>
                      <a:pt x="132" y="296"/>
                      <a:pt x="128" y="294"/>
                      <a:pt x="124" y="293"/>
                    </a:cubicBezTo>
                    <a:cubicBezTo>
                      <a:pt x="119" y="291"/>
                      <a:pt x="119" y="291"/>
                      <a:pt x="119" y="291"/>
                    </a:cubicBezTo>
                    <a:cubicBezTo>
                      <a:pt x="117" y="290"/>
                      <a:pt x="115" y="289"/>
                      <a:pt x="113" y="289"/>
                    </a:cubicBezTo>
                    <a:cubicBezTo>
                      <a:pt x="111" y="289"/>
                      <a:pt x="109" y="288"/>
                      <a:pt x="107" y="288"/>
                    </a:cubicBezTo>
                    <a:cubicBezTo>
                      <a:pt x="105" y="288"/>
                      <a:pt x="103" y="287"/>
                      <a:pt x="101" y="287"/>
                    </a:cubicBezTo>
                    <a:cubicBezTo>
                      <a:pt x="99" y="288"/>
                      <a:pt x="97" y="288"/>
                      <a:pt x="95" y="288"/>
                    </a:cubicBezTo>
                    <a:cubicBezTo>
                      <a:pt x="89" y="289"/>
                      <a:pt x="89" y="289"/>
                      <a:pt x="89" y="289"/>
                    </a:cubicBezTo>
                    <a:cubicBezTo>
                      <a:pt x="89" y="289"/>
                      <a:pt x="89" y="289"/>
                      <a:pt x="89" y="289"/>
                    </a:cubicBezTo>
                    <a:cubicBezTo>
                      <a:pt x="87" y="291"/>
                      <a:pt x="86" y="293"/>
                      <a:pt x="84" y="295"/>
                    </a:cubicBezTo>
                    <a:cubicBezTo>
                      <a:pt x="82" y="297"/>
                      <a:pt x="81" y="299"/>
                      <a:pt x="80" y="302"/>
                    </a:cubicBezTo>
                    <a:cubicBezTo>
                      <a:pt x="78" y="306"/>
                      <a:pt x="76" y="311"/>
                      <a:pt x="75" y="316"/>
                    </a:cubicBezTo>
                    <a:cubicBezTo>
                      <a:pt x="72" y="327"/>
                      <a:pt x="71" y="337"/>
                      <a:pt x="71" y="348"/>
                    </a:cubicBezTo>
                    <a:cubicBezTo>
                      <a:pt x="70" y="358"/>
                      <a:pt x="71" y="369"/>
                      <a:pt x="73" y="379"/>
                    </a:cubicBezTo>
                    <a:cubicBezTo>
                      <a:pt x="75" y="390"/>
                      <a:pt x="78" y="400"/>
                      <a:pt x="82" y="409"/>
                    </a:cubicBezTo>
                    <a:cubicBezTo>
                      <a:pt x="82" y="409"/>
                      <a:pt x="82" y="409"/>
                      <a:pt x="82" y="409"/>
                    </a:cubicBezTo>
                    <a:cubicBezTo>
                      <a:pt x="82" y="407"/>
                      <a:pt x="82" y="407"/>
                      <a:pt x="82" y="407"/>
                    </a:cubicBezTo>
                    <a:cubicBezTo>
                      <a:pt x="83" y="406"/>
                      <a:pt x="83" y="406"/>
                      <a:pt x="83" y="405"/>
                    </a:cubicBezTo>
                    <a:cubicBezTo>
                      <a:pt x="84" y="404"/>
                      <a:pt x="84" y="404"/>
                      <a:pt x="85" y="403"/>
                    </a:cubicBezTo>
                    <a:cubicBezTo>
                      <a:pt x="87" y="402"/>
                      <a:pt x="87" y="402"/>
                      <a:pt x="87" y="402"/>
                    </a:cubicBezTo>
                    <a:cubicBezTo>
                      <a:pt x="87" y="401"/>
                      <a:pt x="88" y="401"/>
                      <a:pt x="89" y="400"/>
                    </a:cubicBezTo>
                    <a:cubicBezTo>
                      <a:pt x="89" y="400"/>
                      <a:pt x="90" y="400"/>
                      <a:pt x="91" y="400"/>
                    </a:cubicBezTo>
                    <a:cubicBezTo>
                      <a:pt x="92" y="399"/>
                      <a:pt x="94" y="399"/>
                      <a:pt x="95" y="399"/>
                    </a:cubicBezTo>
                    <a:cubicBezTo>
                      <a:pt x="98" y="398"/>
                      <a:pt x="101" y="398"/>
                      <a:pt x="104" y="398"/>
                    </a:cubicBezTo>
                    <a:cubicBezTo>
                      <a:pt x="107" y="398"/>
                      <a:pt x="110" y="397"/>
                      <a:pt x="113" y="397"/>
                    </a:cubicBezTo>
                    <a:cubicBezTo>
                      <a:pt x="117" y="396"/>
                      <a:pt x="117" y="396"/>
                      <a:pt x="117" y="396"/>
                    </a:cubicBezTo>
                    <a:cubicBezTo>
                      <a:pt x="122" y="395"/>
                      <a:pt x="122" y="395"/>
                      <a:pt x="122" y="395"/>
                    </a:cubicBezTo>
                    <a:cubicBezTo>
                      <a:pt x="123" y="395"/>
                      <a:pt x="125" y="394"/>
                      <a:pt x="126" y="394"/>
                    </a:cubicBezTo>
                    <a:cubicBezTo>
                      <a:pt x="128" y="393"/>
                      <a:pt x="129" y="393"/>
                      <a:pt x="130" y="392"/>
                    </a:cubicBezTo>
                    <a:cubicBezTo>
                      <a:pt x="132" y="392"/>
                      <a:pt x="133" y="391"/>
                      <a:pt x="134" y="390"/>
                    </a:cubicBezTo>
                    <a:cubicBezTo>
                      <a:pt x="138" y="388"/>
                      <a:pt x="138" y="388"/>
                      <a:pt x="138" y="388"/>
                    </a:cubicBezTo>
                    <a:cubicBezTo>
                      <a:pt x="140" y="388"/>
                      <a:pt x="141" y="387"/>
                      <a:pt x="142" y="386"/>
                    </a:cubicBezTo>
                    <a:cubicBezTo>
                      <a:pt x="146" y="383"/>
                      <a:pt x="146" y="383"/>
                      <a:pt x="146" y="383"/>
                    </a:cubicBezTo>
                    <a:cubicBezTo>
                      <a:pt x="146" y="383"/>
                      <a:pt x="146" y="383"/>
                      <a:pt x="146" y="383"/>
                    </a:cubicBezTo>
                    <a:cubicBezTo>
                      <a:pt x="146" y="381"/>
                      <a:pt x="146" y="378"/>
                      <a:pt x="146" y="375"/>
                    </a:cubicBezTo>
                    <a:cubicBezTo>
                      <a:pt x="146" y="375"/>
                      <a:pt x="146" y="374"/>
                      <a:pt x="146" y="374"/>
                    </a:cubicBezTo>
                    <a:cubicBezTo>
                      <a:pt x="147" y="374"/>
                      <a:pt x="147" y="374"/>
                      <a:pt x="147" y="374"/>
                    </a:cubicBezTo>
                    <a:cubicBezTo>
                      <a:pt x="148" y="374"/>
                      <a:pt x="148" y="375"/>
                      <a:pt x="149" y="375"/>
                    </a:cubicBezTo>
                    <a:cubicBezTo>
                      <a:pt x="150" y="375"/>
                      <a:pt x="152" y="375"/>
                      <a:pt x="153" y="375"/>
                    </a:cubicBezTo>
                    <a:cubicBezTo>
                      <a:pt x="156" y="375"/>
                      <a:pt x="158" y="375"/>
                      <a:pt x="161" y="374"/>
                    </a:cubicBezTo>
                    <a:cubicBezTo>
                      <a:pt x="163" y="373"/>
                      <a:pt x="166" y="373"/>
                      <a:pt x="168" y="372"/>
                    </a:cubicBezTo>
                    <a:cubicBezTo>
                      <a:pt x="168" y="372"/>
                      <a:pt x="168" y="372"/>
                      <a:pt x="168" y="372"/>
                    </a:cubicBezTo>
                    <a:cubicBezTo>
                      <a:pt x="168" y="370"/>
                      <a:pt x="169" y="368"/>
                      <a:pt x="171" y="366"/>
                    </a:cubicBezTo>
                    <a:cubicBezTo>
                      <a:pt x="172" y="364"/>
                      <a:pt x="173" y="363"/>
                      <a:pt x="175" y="362"/>
                    </a:cubicBezTo>
                    <a:cubicBezTo>
                      <a:pt x="179" y="360"/>
                      <a:pt x="183" y="359"/>
                      <a:pt x="187" y="359"/>
                    </a:cubicBezTo>
                    <a:cubicBezTo>
                      <a:pt x="196" y="359"/>
                      <a:pt x="204" y="361"/>
                      <a:pt x="211" y="364"/>
                    </a:cubicBezTo>
                    <a:cubicBezTo>
                      <a:pt x="227" y="370"/>
                      <a:pt x="241" y="379"/>
                      <a:pt x="254" y="390"/>
                    </a:cubicBezTo>
                    <a:cubicBezTo>
                      <a:pt x="254" y="390"/>
                      <a:pt x="254" y="390"/>
                      <a:pt x="254" y="390"/>
                    </a:cubicBezTo>
                    <a:cubicBezTo>
                      <a:pt x="254" y="390"/>
                      <a:pt x="254" y="390"/>
                      <a:pt x="254" y="390"/>
                    </a:cubicBezTo>
                    <a:cubicBezTo>
                      <a:pt x="253" y="395"/>
                      <a:pt x="253" y="395"/>
                      <a:pt x="253" y="395"/>
                    </a:cubicBezTo>
                    <a:cubicBezTo>
                      <a:pt x="253" y="396"/>
                      <a:pt x="252" y="398"/>
                      <a:pt x="252" y="399"/>
                    </a:cubicBezTo>
                    <a:cubicBezTo>
                      <a:pt x="252" y="403"/>
                      <a:pt x="251" y="406"/>
                      <a:pt x="251" y="409"/>
                    </a:cubicBezTo>
                    <a:cubicBezTo>
                      <a:pt x="251" y="412"/>
                      <a:pt x="251" y="415"/>
                      <a:pt x="251" y="418"/>
                    </a:cubicBezTo>
                    <a:cubicBezTo>
                      <a:pt x="251" y="421"/>
                      <a:pt x="250" y="424"/>
                      <a:pt x="251" y="428"/>
                    </a:cubicBezTo>
                    <a:cubicBezTo>
                      <a:pt x="251" y="431"/>
                      <a:pt x="251" y="434"/>
                      <a:pt x="251" y="437"/>
                    </a:cubicBezTo>
                    <a:cubicBezTo>
                      <a:pt x="251" y="440"/>
                      <a:pt x="252" y="443"/>
                      <a:pt x="252" y="446"/>
                    </a:cubicBezTo>
                    <a:cubicBezTo>
                      <a:pt x="253" y="451"/>
                      <a:pt x="253" y="451"/>
                      <a:pt x="253" y="451"/>
                    </a:cubicBezTo>
                    <a:cubicBezTo>
                      <a:pt x="253" y="452"/>
                      <a:pt x="253" y="454"/>
                      <a:pt x="254" y="455"/>
                    </a:cubicBezTo>
                    <a:cubicBezTo>
                      <a:pt x="256" y="465"/>
                      <a:pt x="256" y="465"/>
                      <a:pt x="256" y="465"/>
                    </a:cubicBezTo>
                    <a:cubicBezTo>
                      <a:pt x="256" y="465"/>
                      <a:pt x="256" y="465"/>
                      <a:pt x="256" y="465"/>
                    </a:cubicBezTo>
                    <a:cubicBezTo>
                      <a:pt x="256" y="465"/>
                      <a:pt x="256" y="465"/>
                      <a:pt x="256" y="465"/>
                    </a:cubicBezTo>
                    <a:cubicBezTo>
                      <a:pt x="225" y="475"/>
                      <a:pt x="225" y="475"/>
                      <a:pt x="225" y="475"/>
                    </a:cubicBezTo>
                    <a:cubicBezTo>
                      <a:pt x="219" y="476"/>
                      <a:pt x="214" y="477"/>
                      <a:pt x="209" y="478"/>
                    </a:cubicBezTo>
                    <a:cubicBezTo>
                      <a:pt x="193" y="482"/>
                      <a:pt x="193" y="482"/>
                      <a:pt x="193" y="482"/>
                    </a:cubicBezTo>
                    <a:cubicBezTo>
                      <a:pt x="188" y="483"/>
                      <a:pt x="182" y="484"/>
                      <a:pt x="177" y="485"/>
                    </a:cubicBezTo>
                    <a:cubicBezTo>
                      <a:pt x="161" y="487"/>
                      <a:pt x="161" y="487"/>
                      <a:pt x="161" y="487"/>
                    </a:cubicBezTo>
                    <a:cubicBezTo>
                      <a:pt x="145" y="489"/>
                      <a:pt x="145" y="489"/>
                      <a:pt x="145" y="489"/>
                    </a:cubicBezTo>
                    <a:cubicBezTo>
                      <a:pt x="140" y="490"/>
                      <a:pt x="134" y="491"/>
                      <a:pt x="129" y="491"/>
                    </a:cubicBezTo>
                    <a:cubicBezTo>
                      <a:pt x="97" y="494"/>
                      <a:pt x="97" y="494"/>
                      <a:pt x="97" y="494"/>
                    </a:cubicBezTo>
                    <a:cubicBezTo>
                      <a:pt x="86" y="495"/>
                      <a:pt x="75" y="496"/>
                      <a:pt x="65" y="497"/>
                    </a:cubicBezTo>
                    <a:cubicBezTo>
                      <a:pt x="49" y="499"/>
                      <a:pt x="49" y="499"/>
                      <a:pt x="49" y="499"/>
                    </a:cubicBezTo>
                    <a:cubicBezTo>
                      <a:pt x="43" y="499"/>
                      <a:pt x="38" y="500"/>
                      <a:pt x="33" y="500"/>
                    </a:cubicBezTo>
                    <a:cubicBezTo>
                      <a:pt x="1" y="504"/>
                      <a:pt x="1" y="504"/>
                      <a:pt x="1" y="504"/>
                    </a:cubicBezTo>
                    <a:cubicBezTo>
                      <a:pt x="0" y="504"/>
                      <a:pt x="0" y="504"/>
                      <a:pt x="0" y="504"/>
                    </a:cubicBezTo>
                    <a:cubicBezTo>
                      <a:pt x="0" y="504"/>
                      <a:pt x="0" y="504"/>
                      <a:pt x="0" y="504"/>
                    </a:cubicBezTo>
                    <a:cubicBezTo>
                      <a:pt x="0" y="481"/>
                      <a:pt x="0" y="458"/>
                      <a:pt x="0" y="435"/>
                    </a:cubicBezTo>
                    <a:cubicBezTo>
                      <a:pt x="0" y="400"/>
                      <a:pt x="0" y="400"/>
                      <a:pt x="0" y="400"/>
                    </a:cubicBezTo>
                    <a:cubicBezTo>
                      <a:pt x="0" y="383"/>
                      <a:pt x="0" y="383"/>
                      <a:pt x="0" y="383"/>
                    </a:cubicBezTo>
                    <a:cubicBezTo>
                      <a:pt x="0" y="377"/>
                      <a:pt x="0" y="371"/>
                      <a:pt x="0" y="365"/>
                    </a:cubicBezTo>
                    <a:cubicBezTo>
                      <a:pt x="2" y="348"/>
                      <a:pt x="2" y="348"/>
                      <a:pt x="2" y="348"/>
                    </a:cubicBezTo>
                    <a:cubicBezTo>
                      <a:pt x="2" y="340"/>
                      <a:pt x="2" y="340"/>
                      <a:pt x="2" y="340"/>
                    </a:cubicBezTo>
                    <a:cubicBezTo>
                      <a:pt x="2" y="337"/>
                      <a:pt x="2" y="334"/>
                      <a:pt x="3" y="331"/>
                    </a:cubicBezTo>
                    <a:cubicBezTo>
                      <a:pt x="5" y="314"/>
                      <a:pt x="5" y="314"/>
                      <a:pt x="5" y="314"/>
                    </a:cubicBezTo>
                    <a:cubicBezTo>
                      <a:pt x="6" y="308"/>
                      <a:pt x="6" y="302"/>
                      <a:pt x="7" y="297"/>
                    </a:cubicBezTo>
                    <a:cubicBezTo>
                      <a:pt x="10" y="280"/>
                      <a:pt x="10" y="280"/>
                      <a:pt x="10" y="280"/>
                    </a:cubicBezTo>
                    <a:cubicBezTo>
                      <a:pt x="12" y="271"/>
                      <a:pt x="12" y="271"/>
                      <a:pt x="12" y="271"/>
                    </a:cubicBezTo>
                    <a:cubicBezTo>
                      <a:pt x="13" y="267"/>
                      <a:pt x="13" y="267"/>
                      <a:pt x="13" y="267"/>
                    </a:cubicBezTo>
                    <a:cubicBezTo>
                      <a:pt x="14" y="263"/>
                      <a:pt x="14" y="263"/>
                      <a:pt x="14" y="263"/>
                    </a:cubicBezTo>
                    <a:cubicBezTo>
                      <a:pt x="22" y="229"/>
                      <a:pt x="22" y="229"/>
                      <a:pt x="22" y="229"/>
                    </a:cubicBezTo>
                    <a:cubicBezTo>
                      <a:pt x="22" y="230"/>
                      <a:pt x="22" y="230"/>
                      <a:pt x="22" y="230"/>
                    </a:cubicBezTo>
                    <a:cubicBezTo>
                      <a:pt x="22" y="228"/>
                      <a:pt x="22" y="228"/>
                      <a:pt x="22" y="228"/>
                    </a:cubicBezTo>
                    <a:cubicBezTo>
                      <a:pt x="21" y="228"/>
                      <a:pt x="22" y="227"/>
                      <a:pt x="22" y="227"/>
                    </a:cubicBezTo>
                    <a:cubicBezTo>
                      <a:pt x="23" y="226"/>
                      <a:pt x="23" y="225"/>
                      <a:pt x="24" y="225"/>
                    </a:cubicBezTo>
                    <a:cubicBezTo>
                      <a:pt x="26" y="224"/>
                      <a:pt x="27" y="223"/>
                      <a:pt x="28" y="223"/>
                    </a:cubicBezTo>
                    <a:cubicBezTo>
                      <a:pt x="37" y="219"/>
                      <a:pt x="37" y="219"/>
                      <a:pt x="37" y="219"/>
                    </a:cubicBezTo>
                    <a:cubicBezTo>
                      <a:pt x="55" y="212"/>
                      <a:pt x="55" y="212"/>
                      <a:pt x="55" y="212"/>
                    </a:cubicBezTo>
                    <a:cubicBezTo>
                      <a:pt x="55" y="212"/>
                      <a:pt x="55" y="212"/>
                      <a:pt x="55" y="212"/>
                    </a:cubicBezTo>
                    <a:cubicBezTo>
                      <a:pt x="59" y="206"/>
                      <a:pt x="62" y="200"/>
                      <a:pt x="67" y="194"/>
                    </a:cubicBezTo>
                    <a:cubicBezTo>
                      <a:pt x="68" y="193"/>
                      <a:pt x="69" y="192"/>
                      <a:pt x="71" y="191"/>
                    </a:cubicBezTo>
                    <a:cubicBezTo>
                      <a:pt x="72" y="190"/>
                      <a:pt x="73" y="190"/>
                      <a:pt x="74" y="191"/>
                    </a:cubicBezTo>
                    <a:cubicBezTo>
                      <a:pt x="75" y="191"/>
                      <a:pt x="76" y="192"/>
                      <a:pt x="77" y="192"/>
                    </a:cubicBezTo>
                    <a:cubicBezTo>
                      <a:pt x="79" y="195"/>
                      <a:pt x="80" y="199"/>
                      <a:pt x="81" y="203"/>
                    </a:cubicBezTo>
                    <a:cubicBezTo>
                      <a:pt x="80" y="202"/>
                      <a:pt x="80" y="202"/>
                      <a:pt x="80" y="202"/>
                    </a:cubicBezTo>
                    <a:cubicBezTo>
                      <a:pt x="86" y="198"/>
                      <a:pt x="86" y="198"/>
                      <a:pt x="86" y="198"/>
                    </a:cubicBezTo>
                    <a:cubicBezTo>
                      <a:pt x="87" y="197"/>
                      <a:pt x="90" y="196"/>
                      <a:pt x="92" y="195"/>
                    </a:cubicBezTo>
                    <a:cubicBezTo>
                      <a:pt x="93" y="194"/>
                      <a:pt x="94" y="194"/>
                      <a:pt x="95" y="193"/>
                    </a:cubicBezTo>
                    <a:cubicBezTo>
                      <a:pt x="98" y="192"/>
                      <a:pt x="98" y="192"/>
                      <a:pt x="98" y="192"/>
                    </a:cubicBezTo>
                    <a:cubicBezTo>
                      <a:pt x="100" y="191"/>
                      <a:pt x="103" y="191"/>
                      <a:pt x="105" y="191"/>
                    </a:cubicBezTo>
                    <a:cubicBezTo>
                      <a:pt x="107" y="191"/>
                      <a:pt x="110" y="191"/>
                      <a:pt x="112" y="191"/>
                    </a:cubicBezTo>
                    <a:cubicBezTo>
                      <a:pt x="114" y="191"/>
                      <a:pt x="117" y="191"/>
                      <a:pt x="119" y="192"/>
                    </a:cubicBezTo>
                    <a:cubicBezTo>
                      <a:pt x="126" y="193"/>
                      <a:pt x="126" y="193"/>
                      <a:pt x="126" y="193"/>
                    </a:cubicBezTo>
                    <a:cubicBezTo>
                      <a:pt x="132" y="195"/>
                      <a:pt x="132" y="195"/>
                      <a:pt x="132" y="195"/>
                    </a:cubicBezTo>
                    <a:cubicBezTo>
                      <a:pt x="145" y="198"/>
                      <a:pt x="145" y="198"/>
                      <a:pt x="145" y="198"/>
                    </a:cubicBezTo>
                    <a:cubicBezTo>
                      <a:pt x="152" y="200"/>
                      <a:pt x="152" y="200"/>
                      <a:pt x="152" y="200"/>
                    </a:cubicBezTo>
                    <a:cubicBezTo>
                      <a:pt x="159" y="202"/>
                      <a:pt x="159" y="202"/>
                      <a:pt x="159" y="202"/>
                    </a:cubicBezTo>
                    <a:cubicBezTo>
                      <a:pt x="161" y="202"/>
                      <a:pt x="163" y="202"/>
                      <a:pt x="165" y="203"/>
                    </a:cubicBezTo>
                    <a:cubicBezTo>
                      <a:pt x="168" y="203"/>
                      <a:pt x="170" y="203"/>
                      <a:pt x="172" y="203"/>
                    </a:cubicBezTo>
                    <a:cubicBezTo>
                      <a:pt x="174" y="203"/>
                      <a:pt x="177" y="203"/>
                      <a:pt x="179" y="202"/>
                    </a:cubicBezTo>
                    <a:cubicBezTo>
                      <a:pt x="185" y="201"/>
                      <a:pt x="185" y="201"/>
                      <a:pt x="185" y="201"/>
                    </a:cubicBezTo>
                    <a:cubicBezTo>
                      <a:pt x="185" y="201"/>
                      <a:pt x="185" y="201"/>
                      <a:pt x="185" y="201"/>
                    </a:cubicBezTo>
                    <a:cubicBezTo>
                      <a:pt x="186" y="200"/>
                      <a:pt x="187" y="198"/>
                      <a:pt x="188" y="197"/>
                    </a:cubicBezTo>
                    <a:cubicBezTo>
                      <a:pt x="189" y="195"/>
                      <a:pt x="190" y="194"/>
                      <a:pt x="190" y="192"/>
                    </a:cubicBezTo>
                    <a:cubicBezTo>
                      <a:pt x="191" y="190"/>
                      <a:pt x="192" y="189"/>
                      <a:pt x="192" y="187"/>
                    </a:cubicBezTo>
                    <a:cubicBezTo>
                      <a:pt x="193" y="185"/>
                      <a:pt x="194" y="184"/>
                      <a:pt x="194" y="182"/>
                    </a:cubicBezTo>
                    <a:cubicBezTo>
                      <a:pt x="195" y="180"/>
                      <a:pt x="195" y="179"/>
                      <a:pt x="196" y="177"/>
                    </a:cubicBezTo>
                    <a:cubicBezTo>
                      <a:pt x="196" y="175"/>
                      <a:pt x="197" y="173"/>
                      <a:pt x="197" y="172"/>
                    </a:cubicBezTo>
                    <a:cubicBezTo>
                      <a:pt x="197" y="170"/>
                      <a:pt x="198" y="168"/>
                      <a:pt x="198" y="166"/>
                    </a:cubicBezTo>
                    <a:cubicBezTo>
                      <a:pt x="198" y="165"/>
                      <a:pt x="198" y="163"/>
                      <a:pt x="199" y="161"/>
                    </a:cubicBezTo>
                    <a:cubicBezTo>
                      <a:pt x="199" y="156"/>
                      <a:pt x="199" y="156"/>
                      <a:pt x="199" y="156"/>
                    </a:cubicBezTo>
                    <a:cubicBezTo>
                      <a:pt x="199" y="150"/>
                      <a:pt x="199" y="150"/>
                      <a:pt x="199" y="150"/>
                    </a:cubicBezTo>
                    <a:cubicBezTo>
                      <a:pt x="199" y="145"/>
                      <a:pt x="199" y="145"/>
                      <a:pt x="199" y="145"/>
                    </a:cubicBezTo>
                    <a:cubicBezTo>
                      <a:pt x="199" y="143"/>
                      <a:pt x="199" y="141"/>
                      <a:pt x="199" y="139"/>
                    </a:cubicBezTo>
                    <a:cubicBezTo>
                      <a:pt x="199" y="138"/>
                      <a:pt x="199" y="136"/>
                      <a:pt x="198" y="134"/>
                    </a:cubicBezTo>
                    <a:cubicBezTo>
                      <a:pt x="198" y="132"/>
                      <a:pt x="198" y="131"/>
                      <a:pt x="197" y="129"/>
                    </a:cubicBezTo>
                    <a:cubicBezTo>
                      <a:pt x="197" y="127"/>
                      <a:pt x="196" y="125"/>
                      <a:pt x="196" y="124"/>
                    </a:cubicBezTo>
                    <a:cubicBezTo>
                      <a:pt x="195" y="122"/>
                      <a:pt x="194" y="121"/>
                      <a:pt x="194" y="119"/>
                    </a:cubicBezTo>
                    <a:cubicBezTo>
                      <a:pt x="194" y="119"/>
                      <a:pt x="194" y="119"/>
                      <a:pt x="194" y="119"/>
                    </a:cubicBezTo>
                    <a:cubicBezTo>
                      <a:pt x="192" y="119"/>
                      <a:pt x="190" y="118"/>
                      <a:pt x="188" y="118"/>
                    </a:cubicBezTo>
                    <a:cubicBezTo>
                      <a:pt x="186" y="117"/>
                      <a:pt x="184" y="116"/>
                      <a:pt x="182" y="115"/>
                    </a:cubicBezTo>
                    <a:cubicBezTo>
                      <a:pt x="181" y="115"/>
                      <a:pt x="179" y="114"/>
                      <a:pt x="177" y="113"/>
                    </a:cubicBezTo>
                    <a:cubicBezTo>
                      <a:pt x="175" y="112"/>
                      <a:pt x="173" y="111"/>
                      <a:pt x="171" y="110"/>
                    </a:cubicBezTo>
                    <a:cubicBezTo>
                      <a:pt x="164" y="106"/>
                      <a:pt x="157" y="101"/>
                      <a:pt x="150" y="97"/>
                    </a:cubicBezTo>
                    <a:cubicBezTo>
                      <a:pt x="146" y="95"/>
                      <a:pt x="143" y="93"/>
                      <a:pt x="139" y="91"/>
                    </a:cubicBezTo>
                    <a:cubicBezTo>
                      <a:pt x="137" y="90"/>
                      <a:pt x="136" y="89"/>
                      <a:pt x="134" y="88"/>
                    </a:cubicBezTo>
                    <a:cubicBezTo>
                      <a:pt x="132" y="87"/>
                      <a:pt x="130" y="86"/>
                      <a:pt x="128" y="85"/>
                    </a:cubicBezTo>
                    <a:cubicBezTo>
                      <a:pt x="123" y="83"/>
                      <a:pt x="123" y="83"/>
                      <a:pt x="123" y="83"/>
                    </a:cubicBezTo>
                    <a:cubicBezTo>
                      <a:pt x="117" y="81"/>
                      <a:pt x="117" y="81"/>
                      <a:pt x="117" y="81"/>
                    </a:cubicBezTo>
                    <a:cubicBezTo>
                      <a:pt x="111" y="79"/>
                      <a:pt x="111" y="79"/>
                      <a:pt x="111" y="79"/>
                    </a:cubicBezTo>
                    <a:cubicBezTo>
                      <a:pt x="105" y="78"/>
                      <a:pt x="105" y="78"/>
                      <a:pt x="105" y="78"/>
                    </a:cubicBezTo>
                    <a:cubicBezTo>
                      <a:pt x="106" y="77"/>
                      <a:pt x="106" y="77"/>
                      <a:pt x="106" y="77"/>
                    </a:cubicBezTo>
                    <a:cubicBezTo>
                      <a:pt x="111" y="86"/>
                      <a:pt x="115" y="97"/>
                      <a:pt x="116" y="108"/>
                    </a:cubicBezTo>
                    <a:cubicBezTo>
                      <a:pt x="116" y="111"/>
                      <a:pt x="116" y="114"/>
                      <a:pt x="115" y="116"/>
                    </a:cubicBezTo>
                    <a:cubicBezTo>
                      <a:pt x="115" y="119"/>
                      <a:pt x="114" y="122"/>
                      <a:pt x="113" y="124"/>
                    </a:cubicBezTo>
                    <a:cubicBezTo>
                      <a:pt x="112" y="126"/>
                      <a:pt x="111" y="127"/>
                      <a:pt x="110" y="127"/>
                    </a:cubicBezTo>
                    <a:cubicBezTo>
                      <a:pt x="108" y="128"/>
                      <a:pt x="107" y="127"/>
                      <a:pt x="106" y="126"/>
                    </a:cubicBezTo>
                    <a:cubicBezTo>
                      <a:pt x="104" y="126"/>
                      <a:pt x="104" y="124"/>
                      <a:pt x="103" y="123"/>
                    </a:cubicBezTo>
                    <a:cubicBezTo>
                      <a:pt x="102" y="122"/>
                      <a:pt x="101" y="121"/>
                      <a:pt x="101" y="120"/>
                    </a:cubicBezTo>
                    <a:cubicBezTo>
                      <a:pt x="101" y="120"/>
                      <a:pt x="101" y="120"/>
                      <a:pt x="101" y="120"/>
                    </a:cubicBezTo>
                    <a:cubicBezTo>
                      <a:pt x="92" y="126"/>
                      <a:pt x="92" y="126"/>
                      <a:pt x="92" y="126"/>
                    </a:cubicBezTo>
                    <a:cubicBezTo>
                      <a:pt x="90" y="127"/>
                      <a:pt x="89" y="127"/>
                      <a:pt x="87" y="128"/>
                    </a:cubicBezTo>
                    <a:cubicBezTo>
                      <a:pt x="85" y="129"/>
                      <a:pt x="84" y="130"/>
                      <a:pt x="82" y="130"/>
                    </a:cubicBezTo>
                    <a:cubicBezTo>
                      <a:pt x="77" y="131"/>
                      <a:pt x="77" y="131"/>
                      <a:pt x="77" y="131"/>
                    </a:cubicBezTo>
                    <a:cubicBezTo>
                      <a:pt x="76" y="132"/>
                      <a:pt x="75" y="132"/>
                      <a:pt x="74" y="132"/>
                    </a:cubicBezTo>
                    <a:cubicBezTo>
                      <a:pt x="71" y="132"/>
                      <a:pt x="71" y="132"/>
                      <a:pt x="71" y="132"/>
                    </a:cubicBezTo>
                    <a:cubicBezTo>
                      <a:pt x="66" y="133"/>
                      <a:pt x="66" y="133"/>
                      <a:pt x="66" y="133"/>
                    </a:cubicBezTo>
                    <a:cubicBezTo>
                      <a:pt x="60" y="134"/>
                      <a:pt x="60" y="134"/>
                      <a:pt x="60" y="134"/>
                    </a:cubicBezTo>
                    <a:cubicBezTo>
                      <a:pt x="50" y="134"/>
                      <a:pt x="50" y="134"/>
                      <a:pt x="50" y="134"/>
                    </a:cubicBezTo>
                    <a:cubicBezTo>
                      <a:pt x="46" y="135"/>
                      <a:pt x="42" y="135"/>
                      <a:pt x="39" y="135"/>
                    </a:cubicBezTo>
                    <a:cubicBezTo>
                      <a:pt x="35" y="136"/>
                      <a:pt x="32" y="136"/>
                      <a:pt x="28" y="137"/>
                    </a:cubicBezTo>
                    <a:cubicBezTo>
                      <a:pt x="17" y="139"/>
                      <a:pt x="17" y="139"/>
                      <a:pt x="17" y="139"/>
                    </a:cubicBezTo>
                    <a:cubicBezTo>
                      <a:pt x="17" y="139"/>
                      <a:pt x="17" y="139"/>
                      <a:pt x="17" y="139"/>
                    </a:cubicBezTo>
                    <a:cubicBezTo>
                      <a:pt x="17" y="138"/>
                      <a:pt x="17" y="138"/>
                      <a:pt x="17" y="138"/>
                    </a:cubicBezTo>
                    <a:cubicBezTo>
                      <a:pt x="18" y="130"/>
                      <a:pt x="18" y="130"/>
                      <a:pt x="18" y="130"/>
                    </a:cubicBezTo>
                    <a:cubicBezTo>
                      <a:pt x="18" y="127"/>
                      <a:pt x="19" y="124"/>
                      <a:pt x="19" y="121"/>
                    </a:cubicBezTo>
                    <a:cubicBezTo>
                      <a:pt x="19" y="112"/>
                      <a:pt x="19" y="112"/>
                      <a:pt x="19" y="112"/>
                    </a:cubicBezTo>
                    <a:cubicBezTo>
                      <a:pt x="20" y="104"/>
                      <a:pt x="20" y="104"/>
                      <a:pt x="20" y="104"/>
                    </a:cubicBezTo>
                    <a:cubicBezTo>
                      <a:pt x="20" y="98"/>
                      <a:pt x="20" y="93"/>
                      <a:pt x="20" y="87"/>
                    </a:cubicBezTo>
                    <a:cubicBezTo>
                      <a:pt x="20" y="70"/>
                      <a:pt x="20" y="70"/>
                      <a:pt x="20" y="70"/>
                    </a:cubicBezTo>
                    <a:cubicBezTo>
                      <a:pt x="21" y="35"/>
                      <a:pt x="21" y="35"/>
                      <a:pt x="21" y="35"/>
                    </a:cubicBezTo>
                    <a:cubicBezTo>
                      <a:pt x="21" y="24"/>
                      <a:pt x="21" y="12"/>
                      <a:pt x="22" y="1"/>
                    </a:cubicBezTo>
                    <a:cubicBezTo>
                      <a:pt x="22" y="0"/>
                      <a:pt x="22" y="0"/>
                      <a:pt x="22" y="0"/>
                    </a:cubicBezTo>
                    <a:cubicBezTo>
                      <a:pt x="22" y="1"/>
                      <a:pt x="22" y="1"/>
                      <a:pt x="22" y="1"/>
                    </a:cubicBezTo>
                    <a:cubicBezTo>
                      <a:pt x="23" y="2"/>
                      <a:pt x="24" y="4"/>
                      <a:pt x="25" y="6"/>
                    </a:cubicBezTo>
                    <a:cubicBezTo>
                      <a:pt x="26" y="7"/>
                      <a:pt x="27" y="9"/>
                      <a:pt x="29" y="10"/>
                    </a:cubicBezTo>
                    <a:cubicBezTo>
                      <a:pt x="30" y="12"/>
                      <a:pt x="30" y="12"/>
                      <a:pt x="30" y="12"/>
                    </a:cubicBezTo>
                    <a:cubicBezTo>
                      <a:pt x="32" y="14"/>
                      <a:pt x="32" y="14"/>
                      <a:pt x="32" y="14"/>
                    </a:cubicBezTo>
                    <a:cubicBezTo>
                      <a:pt x="34" y="15"/>
                      <a:pt x="35" y="16"/>
                      <a:pt x="37" y="17"/>
                    </a:cubicBezTo>
                    <a:cubicBezTo>
                      <a:pt x="38" y="18"/>
                      <a:pt x="40" y="19"/>
                      <a:pt x="41" y="20"/>
                    </a:cubicBezTo>
                    <a:cubicBezTo>
                      <a:pt x="43" y="21"/>
                      <a:pt x="45" y="22"/>
                      <a:pt x="46" y="23"/>
                    </a:cubicBezTo>
                    <a:cubicBezTo>
                      <a:pt x="48" y="23"/>
                      <a:pt x="49" y="24"/>
                      <a:pt x="51" y="25"/>
                    </a:cubicBezTo>
                    <a:cubicBezTo>
                      <a:pt x="53" y="25"/>
                      <a:pt x="55" y="26"/>
                      <a:pt x="56" y="26"/>
                    </a:cubicBezTo>
                    <a:cubicBezTo>
                      <a:pt x="58" y="27"/>
                      <a:pt x="60" y="27"/>
                      <a:pt x="62" y="27"/>
                    </a:cubicBezTo>
                    <a:cubicBezTo>
                      <a:pt x="64" y="28"/>
                      <a:pt x="64" y="28"/>
                      <a:pt x="64" y="28"/>
                    </a:cubicBezTo>
                    <a:cubicBezTo>
                      <a:pt x="67" y="28"/>
                      <a:pt x="67" y="28"/>
                      <a:pt x="67" y="28"/>
                    </a:cubicBezTo>
                    <a:cubicBezTo>
                      <a:pt x="69" y="28"/>
                      <a:pt x="70" y="28"/>
                      <a:pt x="72" y="28"/>
                    </a:cubicBezTo>
                    <a:cubicBezTo>
                      <a:pt x="74" y="28"/>
                      <a:pt x="76" y="28"/>
                      <a:pt x="78" y="28"/>
                    </a:cubicBezTo>
                    <a:cubicBezTo>
                      <a:pt x="79" y="28"/>
                      <a:pt x="81" y="28"/>
                      <a:pt x="83" y="27"/>
                    </a:cubicBezTo>
                    <a:cubicBezTo>
                      <a:pt x="85" y="27"/>
                      <a:pt x="87" y="27"/>
                      <a:pt x="88" y="26"/>
                    </a:cubicBezTo>
                    <a:cubicBezTo>
                      <a:pt x="90" y="26"/>
                      <a:pt x="92" y="25"/>
                      <a:pt x="93" y="24"/>
                    </a:cubicBezTo>
                    <a:cubicBezTo>
                      <a:pt x="98" y="22"/>
                      <a:pt x="98" y="22"/>
                      <a:pt x="98" y="22"/>
                    </a:cubicBezTo>
                    <a:cubicBezTo>
                      <a:pt x="98" y="22"/>
                      <a:pt x="98" y="22"/>
                      <a:pt x="98" y="22"/>
                    </a:cubicBezTo>
                    <a:cubicBezTo>
                      <a:pt x="99" y="20"/>
                      <a:pt x="101" y="19"/>
                      <a:pt x="102" y="17"/>
                    </a:cubicBezTo>
                    <a:cubicBezTo>
                      <a:pt x="102" y="16"/>
                      <a:pt x="103" y="15"/>
                      <a:pt x="104" y="15"/>
                    </a:cubicBezTo>
                    <a:cubicBezTo>
                      <a:pt x="104" y="14"/>
                      <a:pt x="104" y="14"/>
                      <a:pt x="104" y="13"/>
                    </a:cubicBezTo>
                    <a:cubicBezTo>
                      <a:pt x="104" y="13"/>
                      <a:pt x="104" y="13"/>
                      <a:pt x="104" y="13"/>
                    </a:cubicBezTo>
                    <a:cubicBezTo>
                      <a:pt x="104" y="13"/>
                      <a:pt x="105" y="13"/>
                      <a:pt x="104" y="13"/>
                    </a:cubicBezTo>
                    <a:cubicBezTo>
                      <a:pt x="104" y="13"/>
                      <a:pt x="104" y="13"/>
                      <a:pt x="104" y="13"/>
                    </a:cubicBezTo>
                    <a:cubicBezTo>
                      <a:pt x="102" y="15"/>
                      <a:pt x="101" y="16"/>
                      <a:pt x="99" y="17"/>
                    </a:cubicBezTo>
                    <a:cubicBezTo>
                      <a:pt x="98" y="19"/>
                      <a:pt x="96" y="20"/>
                      <a:pt x="95" y="22"/>
                    </a:cubicBezTo>
                    <a:cubicBezTo>
                      <a:pt x="95" y="21"/>
                      <a:pt x="95" y="21"/>
                      <a:pt x="95" y="21"/>
                    </a:cubicBezTo>
                    <a:cubicBezTo>
                      <a:pt x="102" y="21"/>
                      <a:pt x="102" y="21"/>
                      <a:pt x="102" y="21"/>
                    </a:cubicBezTo>
                    <a:cubicBezTo>
                      <a:pt x="104" y="20"/>
                      <a:pt x="106" y="20"/>
                      <a:pt x="109" y="20"/>
                    </a:cubicBezTo>
                    <a:cubicBezTo>
                      <a:pt x="111" y="20"/>
                      <a:pt x="114" y="20"/>
                      <a:pt x="116" y="20"/>
                    </a:cubicBezTo>
                    <a:cubicBezTo>
                      <a:pt x="118" y="21"/>
                      <a:pt x="121" y="21"/>
                      <a:pt x="123" y="21"/>
                    </a:cubicBezTo>
                    <a:cubicBezTo>
                      <a:pt x="125" y="22"/>
                      <a:pt x="128" y="22"/>
                      <a:pt x="130" y="23"/>
                    </a:cubicBezTo>
                    <a:cubicBezTo>
                      <a:pt x="132" y="23"/>
                      <a:pt x="134" y="24"/>
                      <a:pt x="137" y="24"/>
                    </a:cubicBezTo>
                    <a:cubicBezTo>
                      <a:pt x="141" y="25"/>
                      <a:pt x="146" y="27"/>
                      <a:pt x="150" y="28"/>
                    </a:cubicBezTo>
                    <a:cubicBezTo>
                      <a:pt x="164" y="33"/>
                      <a:pt x="164" y="33"/>
                      <a:pt x="164" y="33"/>
                    </a:cubicBezTo>
                    <a:cubicBezTo>
                      <a:pt x="168" y="35"/>
                      <a:pt x="173" y="36"/>
                      <a:pt x="177" y="37"/>
                    </a:cubicBezTo>
                    <a:cubicBezTo>
                      <a:pt x="184" y="39"/>
                      <a:pt x="184" y="39"/>
                      <a:pt x="184" y="39"/>
                    </a:cubicBezTo>
                    <a:cubicBezTo>
                      <a:pt x="186" y="40"/>
                      <a:pt x="188" y="40"/>
                      <a:pt x="191" y="41"/>
                    </a:cubicBezTo>
                    <a:cubicBezTo>
                      <a:pt x="198" y="42"/>
                      <a:pt x="198" y="42"/>
                      <a:pt x="198" y="42"/>
                    </a:cubicBezTo>
                    <a:cubicBezTo>
                      <a:pt x="205" y="42"/>
                      <a:pt x="205" y="42"/>
                      <a:pt x="205" y="42"/>
                    </a:cubicBezTo>
                    <a:cubicBezTo>
                      <a:pt x="205" y="42"/>
                      <a:pt x="205" y="42"/>
                      <a:pt x="205" y="42"/>
                    </a:cubicBezTo>
                    <a:cubicBezTo>
                      <a:pt x="205" y="41"/>
                      <a:pt x="206" y="40"/>
                      <a:pt x="208" y="39"/>
                    </a:cubicBezTo>
                    <a:cubicBezTo>
                      <a:pt x="209" y="38"/>
                      <a:pt x="210" y="37"/>
                      <a:pt x="212" y="37"/>
                    </a:cubicBezTo>
                    <a:cubicBezTo>
                      <a:pt x="214" y="36"/>
                      <a:pt x="217" y="36"/>
                      <a:pt x="220" y="37"/>
                    </a:cubicBezTo>
                    <a:cubicBezTo>
                      <a:pt x="226" y="39"/>
                      <a:pt x="231" y="42"/>
                      <a:pt x="235" y="46"/>
                    </a:cubicBezTo>
                    <a:cubicBezTo>
                      <a:pt x="244" y="54"/>
                      <a:pt x="252" y="63"/>
                      <a:pt x="260" y="72"/>
                    </a:cubicBezTo>
                    <a:cubicBezTo>
                      <a:pt x="260" y="72"/>
                      <a:pt x="260" y="72"/>
                      <a:pt x="260" y="72"/>
                    </a:cubicBezTo>
                    <a:cubicBezTo>
                      <a:pt x="260" y="72"/>
                      <a:pt x="260" y="72"/>
                      <a:pt x="260" y="72"/>
                    </a:cubicBezTo>
                    <a:cubicBezTo>
                      <a:pt x="261" y="97"/>
                      <a:pt x="261" y="97"/>
                      <a:pt x="261" y="97"/>
                    </a:cubicBezTo>
                    <a:cubicBezTo>
                      <a:pt x="262" y="109"/>
                      <a:pt x="262" y="109"/>
                      <a:pt x="262" y="109"/>
                    </a:cubicBezTo>
                    <a:cubicBezTo>
                      <a:pt x="262" y="115"/>
                      <a:pt x="262" y="115"/>
                      <a:pt x="262" y="115"/>
                    </a:cubicBezTo>
                    <a:cubicBezTo>
                      <a:pt x="262" y="121"/>
                      <a:pt x="262" y="121"/>
                      <a:pt x="262" y="121"/>
                    </a:cubicBezTo>
                    <a:cubicBezTo>
                      <a:pt x="262" y="146"/>
                      <a:pt x="262" y="146"/>
                      <a:pt x="262" y="146"/>
                    </a:cubicBezTo>
                    <a:cubicBezTo>
                      <a:pt x="262" y="158"/>
                      <a:pt x="262" y="158"/>
                      <a:pt x="262" y="158"/>
                    </a:cubicBezTo>
                    <a:cubicBezTo>
                      <a:pt x="262" y="162"/>
                      <a:pt x="262" y="166"/>
                      <a:pt x="261" y="170"/>
                    </a:cubicBezTo>
                    <a:cubicBezTo>
                      <a:pt x="260" y="195"/>
                      <a:pt x="260" y="195"/>
                      <a:pt x="260" y="195"/>
                    </a:cubicBezTo>
                    <a:cubicBezTo>
                      <a:pt x="260" y="207"/>
                      <a:pt x="260" y="207"/>
                      <a:pt x="260" y="207"/>
                    </a:cubicBezTo>
                    <a:cubicBezTo>
                      <a:pt x="260" y="211"/>
                      <a:pt x="259" y="216"/>
                      <a:pt x="259" y="220"/>
                    </a:cubicBezTo>
                    <a:cubicBezTo>
                      <a:pt x="255" y="269"/>
                      <a:pt x="255" y="269"/>
                      <a:pt x="255" y="269"/>
                    </a:cubicBezTo>
                    <a:cubicBezTo>
                      <a:pt x="255" y="269"/>
                      <a:pt x="255" y="269"/>
                      <a:pt x="255" y="269"/>
                    </a:cubicBezTo>
                    <a:cubicBezTo>
                      <a:pt x="257" y="269"/>
                      <a:pt x="258" y="270"/>
                      <a:pt x="259" y="271"/>
                    </a:cubicBezTo>
                    <a:cubicBezTo>
                      <a:pt x="260" y="272"/>
                      <a:pt x="261" y="274"/>
                      <a:pt x="261" y="275"/>
                    </a:cubicBezTo>
                    <a:cubicBezTo>
                      <a:pt x="261" y="277"/>
                      <a:pt x="260" y="278"/>
                      <a:pt x="260" y="280"/>
                    </a:cubicBezTo>
                    <a:cubicBezTo>
                      <a:pt x="260" y="281"/>
                      <a:pt x="261" y="280"/>
                      <a:pt x="261" y="280"/>
                    </a:cubicBezTo>
                    <a:cubicBezTo>
                      <a:pt x="261" y="280"/>
                      <a:pt x="261" y="280"/>
                      <a:pt x="262" y="279"/>
                    </a:cubicBezTo>
                    <a:lnTo>
                      <a:pt x="264" y="278"/>
                    </a:lnTo>
                    <a:close/>
                    <a:moveTo>
                      <a:pt x="264" y="278"/>
                    </a:moveTo>
                    <a:cubicBezTo>
                      <a:pt x="262" y="279"/>
                      <a:pt x="262" y="279"/>
                      <a:pt x="262" y="279"/>
                    </a:cubicBezTo>
                    <a:cubicBezTo>
                      <a:pt x="261" y="280"/>
                      <a:pt x="261" y="280"/>
                      <a:pt x="261" y="280"/>
                    </a:cubicBezTo>
                    <a:cubicBezTo>
                      <a:pt x="261" y="280"/>
                      <a:pt x="260" y="281"/>
                      <a:pt x="260" y="280"/>
                    </a:cubicBezTo>
                    <a:cubicBezTo>
                      <a:pt x="260" y="278"/>
                      <a:pt x="261" y="277"/>
                      <a:pt x="261" y="275"/>
                    </a:cubicBezTo>
                    <a:cubicBezTo>
                      <a:pt x="261" y="274"/>
                      <a:pt x="260" y="272"/>
                      <a:pt x="259" y="271"/>
                    </a:cubicBezTo>
                    <a:cubicBezTo>
                      <a:pt x="258" y="270"/>
                      <a:pt x="257" y="269"/>
                      <a:pt x="255" y="269"/>
                    </a:cubicBezTo>
                    <a:cubicBezTo>
                      <a:pt x="255" y="269"/>
                      <a:pt x="255" y="269"/>
                      <a:pt x="255" y="269"/>
                    </a:cubicBezTo>
                    <a:cubicBezTo>
                      <a:pt x="255" y="269"/>
                      <a:pt x="255" y="269"/>
                      <a:pt x="255" y="269"/>
                    </a:cubicBezTo>
                    <a:cubicBezTo>
                      <a:pt x="259" y="220"/>
                      <a:pt x="259" y="220"/>
                      <a:pt x="259" y="220"/>
                    </a:cubicBezTo>
                    <a:cubicBezTo>
                      <a:pt x="259" y="216"/>
                      <a:pt x="260" y="211"/>
                      <a:pt x="260" y="207"/>
                    </a:cubicBezTo>
                    <a:cubicBezTo>
                      <a:pt x="260" y="195"/>
                      <a:pt x="260" y="195"/>
                      <a:pt x="260" y="195"/>
                    </a:cubicBezTo>
                    <a:cubicBezTo>
                      <a:pt x="261" y="170"/>
                      <a:pt x="261" y="170"/>
                      <a:pt x="261" y="170"/>
                    </a:cubicBezTo>
                    <a:cubicBezTo>
                      <a:pt x="261" y="166"/>
                      <a:pt x="262" y="162"/>
                      <a:pt x="262" y="158"/>
                    </a:cubicBezTo>
                    <a:cubicBezTo>
                      <a:pt x="262" y="146"/>
                      <a:pt x="262" y="146"/>
                      <a:pt x="262" y="146"/>
                    </a:cubicBezTo>
                    <a:cubicBezTo>
                      <a:pt x="262" y="121"/>
                      <a:pt x="262" y="121"/>
                      <a:pt x="262" y="121"/>
                    </a:cubicBezTo>
                    <a:cubicBezTo>
                      <a:pt x="262" y="115"/>
                      <a:pt x="262" y="115"/>
                      <a:pt x="262" y="115"/>
                    </a:cubicBezTo>
                    <a:cubicBezTo>
                      <a:pt x="262" y="109"/>
                      <a:pt x="262" y="109"/>
                      <a:pt x="262" y="109"/>
                    </a:cubicBezTo>
                    <a:cubicBezTo>
                      <a:pt x="261" y="97"/>
                      <a:pt x="261" y="97"/>
                      <a:pt x="261" y="97"/>
                    </a:cubicBezTo>
                    <a:cubicBezTo>
                      <a:pt x="260" y="72"/>
                      <a:pt x="260" y="72"/>
                      <a:pt x="260" y="72"/>
                    </a:cubicBezTo>
                    <a:cubicBezTo>
                      <a:pt x="260" y="72"/>
                      <a:pt x="260" y="72"/>
                      <a:pt x="260" y="72"/>
                    </a:cubicBezTo>
                    <a:cubicBezTo>
                      <a:pt x="252" y="63"/>
                      <a:pt x="244" y="54"/>
                      <a:pt x="235" y="46"/>
                    </a:cubicBezTo>
                    <a:cubicBezTo>
                      <a:pt x="231" y="43"/>
                      <a:pt x="226" y="39"/>
                      <a:pt x="220" y="37"/>
                    </a:cubicBezTo>
                    <a:cubicBezTo>
                      <a:pt x="217" y="36"/>
                      <a:pt x="214" y="36"/>
                      <a:pt x="212" y="37"/>
                    </a:cubicBezTo>
                    <a:cubicBezTo>
                      <a:pt x="210" y="38"/>
                      <a:pt x="209" y="38"/>
                      <a:pt x="208" y="39"/>
                    </a:cubicBezTo>
                    <a:cubicBezTo>
                      <a:pt x="207" y="40"/>
                      <a:pt x="206" y="41"/>
                      <a:pt x="205" y="43"/>
                    </a:cubicBezTo>
                    <a:cubicBezTo>
                      <a:pt x="205" y="43"/>
                      <a:pt x="205" y="43"/>
                      <a:pt x="205" y="43"/>
                    </a:cubicBezTo>
                    <a:cubicBezTo>
                      <a:pt x="205" y="43"/>
                      <a:pt x="205" y="43"/>
                      <a:pt x="205" y="43"/>
                    </a:cubicBezTo>
                    <a:cubicBezTo>
                      <a:pt x="198" y="42"/>
                      <a:pt x="198" y="42"/>
                      <a:pt x="198" y="42"/>
                    </a:cubicBezTo>
                    <a:cubicBezTo>
                      <a:pt x="191" y="41"/>
                      <a:pt x="191" y="41"/>
                      <a:pt x="191" y="41"/>
                    </a:cubicBezTo>
                    <a:cubicBezTo>
                      <a:pt x="188" y="41"/>
                      <a:pt x="186" y="40"/>
                      <a:pt x="184" y="40"/>
                    </a:cubicBezTo>
                    <a:cubicBezTo>
                      <a:pt x="177" y="38"/>
                      <a:pt x="177" y="38"/>
                      <a:pt x="177" y="38"/>
                    </a:cubicBezTo>
                    <a:cubicBezTo>
                      <a:pt x="172" y="36"/>
                      <a:pt x="168" y="35"/>
                      <a:pt x="163" y="33"/>
                    </a:cubicBezTo>
                    <a:cubicBezTo>
                      <a:pt x="150" y="29"/>
                      <a:pt x="150" y="29"/>
                      <a:pt x="150" y="29"/>
                    </a:cubicBezTo>
                    <a:cubicBezTo>
                      <a:pt x="146" y="27"/>
                      <a:pt x="141" y="26"/>
                      <a:pt x="137" y="25"/>
                    </a:cubicBezTo>
                    <a:cubicBezTo>
                      <a:pt x="134" y="24"/>
                      <a:pt x="132" y="23"/>
                      <a:pt x="130" y="23"/>
                    </a:cubicBezTo>
                    <a:cubicBezTo>
                      <a:pt x="127" y="23"/>
                      <a:pt x="125" y="22"/>
                      <a:pt x="123" y="22"/>
                    </a:cubicBezTo>
                    <a:cubicBezTo>
                      <a:pt x="120" y="22"/>
                      <a:pt x="118" y="21"/>
                      <a:pt x="116" y="21"/>
                    </a:cubicBezTo>
                    <a:cubicBezTo>
                      <a:pt x="113" y="21"/>
                      <a:pt x="111" y="21"/>
                      <a:pt x="109" y="21"/>
                    </a:cubicBezTo>
                    <a:cubicBezTo>
                      <a:pt x="106" y="21"/>
                      <a:pt x="104" y="21"/>
                      <a:pt x="102" y="21"/>
                    </a:cubicBezTo>
                    <a:cubicBezTo>
                      <a:pt x="95" y="22"/>
                      <a:pt x="95" y="22"/>
                      <a:pt x="95" y="22"/>
                    </a:cubicBezTo>
                    <a:cubicBezTo>
                      <a:pt x="94" y="22"/>
                      <a:pt x="94" y="22"/>
                      <a:pt x="94" y="22"/>
                    </a:cubicBezTo>
                    <a:cubicBezTo>
                      <a:pt x="95" y="21"/>
                      <a:pt x="95" y="21"/>
                      <a:pt x="95" y="21"/>
                    </a:cubicBezTo>
                    <a:cubicBezTo>
                      <a:pt x="96" y="20"/>
                      <a:pt x="97" y="18"/>
                      <a:pt x="99" y="17"/>
                    </a:cubicBezTo>
                    <a:cubicBezTo>
                      <a:pt x="100" y="16"/>
                      <a:pt x="102" y="14"/>
                      <a:pt x="104" y="13"/>
                    </a:cubicBezTo>
                    <a:cubicBezTo>
                      <a:pt x="104" y="13"/>
                      <a:pt x="104" y="13"/>
                      <a:pt x="104" y="13"/>
                    </a:cubicBezTo>
                    <a:cubicBezTo>
                      <a:pt x="104" y="12"/>
                      <a:pt x="105" y="13"/>
                      <a:pt x="105" y="13"/>
                    </a:cubicBezTo>
                    <a:cubicBezTo>
                      <a:pt x="105" y="13"/>
                      <a:pt x="105" y="13"/>
                      <a:pt x="105" y="14"/>
                    </a:cubicBezTo>
                    <a:cubicBezTo>
                      <a:pt x="105" y="14"/>
                      <a:pt x="104" y="15"/>
                      <a:pt x="104" y="15"/>
                    </a:cubicBezTo>
                    <a:cubicBezTo>
                      <a:pt x="103" y="16"/>
                      <a:pt x="103" y="17"/>
                      <a:pt x="102" y="18"/>
                    </a:cubicBezTo>
                    <a:cubicBezTo>
                      <a:pt x="101" y="19"/>
                      <a:pt x="100" y="21"/>
                      <a:pt x="99" y="22"/>
                    </a:cubicBezTo>
                    <a:cubicBezTo>
                      <a:pt x="98" y="23"/>
                      <a:pt x="98" y="23"/>
                      <a:pt x="98" y="23"/>
                    </a:cubicBezTo>
                    <a:cubicBezTo>
                      <a:pt x="98" y="23"/>
                      <a:pt x="98" y="23"/>
                      <a:pt x="98" y="23"/>
                    </a:cubicBezTo>
                    <a:cubicBezTo>
                      <a:pt x="94" y="25"/>
                      <a:pt x="94" y="25"/>
                      <a:pt x="94" y="25"/>
                    </a:cubicBezTo>
                    <a:cubicBezTo>
                      <a:pt x="92" y="26"/>
                      <a:pt x="90" y="26"/>
                      <a:pt x="88" y="27"/>
                    </a:cubicBezTo>
                    <a:cubicBezTo>
                      <a:pt x="87" y="27"/>
                      <a:pt x="85" y="28"/>
                      <a:pt x="83" y="28"/>
                    </a:cubicBezTo>
                    <a:cubicBezTo>
                      <a:pt x="81" y="29"/>
                      <a:pt x="79" y="29"/>
                      <a:pt x="78" y="29"/>
                    </a:cubicBezTo>
                    <a:cubicBezTo>
                      <a:pt x="76" y="29"/>
                      <a:pt x="74" y="29"/>
                      <a:pt x="72" y="29"/>
                    </a:cubicBezTo>
                    <a:cubicBezTo>
                      <a:pt x="70" y="29"/>
                      <a:pt x="69" y="29"/>
                      <a:pt x="67" y="29"/>
                    </a:cubicBezTo>
                    <a:cubicBezTo>
                      <a:pt x="64" y="29"/>
                      <a:pt x="64" y="29"/>
                      <a:pt x="64" y="29"/>
                    </a:cubicBezTo>
                    <a:cubicBezTo>
                      <a:pt x="61" y="28"/>
                      <a:pt x="61" y="28"/>
                      <a:pt x="61" y="28"/>
                    </a:cubicBezTo>
                    <a:cubicBezTo>
                      <a:pt x="60" y="28"/>
                      <a:pt x="58" y="27"/>
                      <a:pt x="56" y="27"/>
                    </a:cubicBezTo>
                    <a:cubicBezTo>
                      <a:pt x="54" y="26"/>
                      <a:pt x="53" y="26"/>
                      <a:pt x="51" y="25"/>
                    </a:cubicBezTo>
                    <a:cubicBezTo>
                      <a:pt x="49" y="25"/>
                      <a:pt x="47" y="24"/>
                      <a:pt x="46" y="23"/>
                    </a:cubicBezTo>
                    <a:cubicBezTo>
                      <a:pt x="44" y="22"/>
                      <a:pt x="43" y="22"/>
                      <a:pt x="41" y="21"/>
                    </a:cubicBezTo>
                    <a:cubicBezTo>
                      <a:pt x="39" y="20"/>
                      <a:pt x="38" y="19"/>
                      <a:pt x="36" y="18"/>
                    </a:cubicBezTo>
                    <a:cubicBezTo>
                      <a:pt x="35" y="17"/>
                      <a:pt x="33" y="16"/>
                      <a:pt x="32" y="14"/>
                    </a:cubicBezTo>
                    <a:cubicBezTo>
                      <a:pt x="30" y="13"/>
                      <a:pt x="30" y="13"/>
                      <a:pt x="30" y="13"/>
                    </a:cubicBezTo>
                    <a:cubicBezTo>
                      <a:pt x="28" y="11"/>
                      <a:pt x="28" y="11"/>
                      <a:pt x="28" y="11"/>
                    </a:cubicBezTo>
                    <a:cubicBezTo>
                      <a:pt x="27" y="9"/>
                      <a:pt x="26" y="8"/>
                      <a:pt x="25" y="6"/>
                    </a:cubicBezTo>
                    <a:cubicBezTo>
                      <a:pt x="23" y="5"/>
                      <a:pt x="23" y="3"/>
                      <a:pt x="22" y="1"/>
                    </a:cubicBezTo>
                    <a:cubicBezTo>
                      <a:pt x="23" y="1"/>
                      <a:pt x="23" y="1"/>
                      <a:pt x="23" y="1"/>
                    </a:cubicBezTo>
                    <a:cubicBezTo>
                      <a:pt x="22" y="13"/>
                      <a:pt x="22" y="24"/>
                      <a:pt x="22" y="35"/>
                    </a:cubicBezTo>
                    <a:cubicBezTo>
                      <a:pt x="21" y="70"/>
                      <a:pt x="21" y="70"/>
                      <a:pt x="21" y="70"/>
                    </a:cubicBezTo>
                    <a:cubicBezTo>
                      <a:pt x="21" y="87"/>
                      <a:pt x="21" y="87"/>
                      <a:pt x="21" y="87"/>
                    </a:cubicBezTo>
                    <a:cubicBezTo>
                      <a:pt x="21" y="93"/>
                      <a:pt x="21" y="98"/>
                      <a:pt x="21" y="104"/>
                    </a:cubicBezTo>
                    <a:cubicBezTo>
                      <a:pt x="20" y="113"/>
                      <a:pt x="20" y="113"/>
                      <a:pt x="20" y="113"/>
                    </a:cubicBezTo>
                    <a:cubicBezTo>
                      <a:pt x="20" y="121"/>
                      <a:pt x="20" y="121"/>
                      <a:pt x="20" y="121"/>
                    </a:cubicBezTo>
                    <a:cubicBezTo>
                      <a:pt x="19" y="124"/>
                      <a:pt x="19" y="127"/>
                      <a:pt x="19" y="130"/>
                    </a:cubicBezTo>
                    <a:cubicBezTo>
                      <a:pt x="18" y="138"/>
                      <a:pt x="18" y="138"/>
                      <a:pt x="18" y="138"/>
                    </a:cubicBezTo>
                    <a:cubicBezTo>
                      <a:pt x="17" y="138"/>
                      <a:pt x="17" y="138"/>
                      <a:pt x="17" y="138"/>
                    </a:cubicBezTo>
                    <a:cubicBezTo>
                      <a:pt x="28" y="136"/>
                      <a:pt x="28" y="136"/>
                      <a:pt x="28" y="136"/>
                    </a:cubicBezTo>
                    <a:cubicBezTo>
                      <a:pt x="32" y="135"/>
                      <a:pt x="35" y="135"/>
                      <a:pt x="39" y="134"/>
                    </a:cubicBezTo>
                    <a:cubicBezTo>
                      <a:pt x="42" y="134"/>
                      <a:pt x="46" y="134"/>
                      <a:pt x="50" y="133"/>
                    </a:cubicBezTo>
                    <a:cubicBezTo>
                      <a:pt x="60" y="133"/>
                      <a:pt x="60" y="133"/>
                      <a:pt x="60" y="133"/>
                    </a:cubicBezTo>
                    <a:cubicBezTo>
                      <a:pt x="66" y="132"/>
                      <a:pt x="66" y="132"/>
                      <a:pt x="66" y="132"/>
                    </a:cubicBezTo>
                    <a:cubicBezTo>
                      <a:pt x="71" y="131"/>
                      <a:pt x="71" y="131"/>
                      <a:pt x="71" y="131"/>
                    </a:cubicBezTo>
                    <a:cubicBezTo>
                      <a:pt x="74" y="131"/>
                      <a:pt x="74" y="131"/>
                      <a:pt x="74" y="131"/>
                    </a:cubicBezTo>
                    <a:cubicBezTo>
                      <a:pt x="75" y="131"/>
                      <a:pt x="75" y="131"/>
                      <a:pt x="76" y="130"/>
                    </a:cubicBezTo>
                    <a:cubicBezTo>
                      <a:pt x="82" y="129"/>
                      <a:pt x="82" y="129"/>
                      <a:pt x="82" y="129"/>
                    </a:cubicBezTo>
                    <a:cubicBezTo>
                      <a:pt x="83" y="128"/>
                      <a:pt x="85" y="128"/>
                      <a:pt x="87" y="127"/>
                    </a:cubicBezTo>
                    <a:cubicBezTo>
                      <a:pt x="88" y="126"/>
                      <a:pt x="90" y="126"/>
                      <a:pt x="91" y="125"/>
                    </a:cubicBezTo>
                    <a:cubicBezTo>
                      <a:pt x="101" y="119"/>
                      <a:pt x="101" y="119"/>
                      <a:pt x="101" y="119"/>
                    </a:cubicBezTo>
                    <a:cubicBezTo>
                      <a:pt x="101" y="119"/>
                      <a:pt x="101" y="119"/>
                      <a:pt x="101" y="119"/>
                    </a:cubicBezTo>
                    <a:cubicBezTo>
                      <a:pt x="102" y="119"/>
                      <a:pt x="102" y="119"/>
                      <a:pt x="102" y="119"/>
                    </a:cubicBezTo>
                    <a:cubicBezTo>
                      <a:pt x="102" y="120"/>
                      <a:pt x="103" y="122"/>
                      <a:pt x="104" y="123"/>
                    </a:cubicBezTo>
                    <a:cubicBezTo>
                      <a:pt x="104" y="124"/>
                      <a:pt x="105" y="125"/>
                      <a:pt x="106" y="125"/>
                    </a:cubicBezTo>
                    <a:cubicBezTo>
                      <a:pt x="107" y="126"/>
                      <a:pt x="108" y="127"/>
                      <a:pt x="109" y="126"/>
                    </a:cubicBezTo>
                    <a:cubicBezTo>
                      <a:pt x="111" y="126"/>
                      <a:pt x="111" y="125"/>
                      <a:pt x="112" y="124"/>
                    </a:cubicBezTo>
                    <a:cubicBezTo>
                      <a:pt x="113" y="122"/>
                      <a:pt x="114" y="119"/>
                      <a:pt x="114" y="116"/>
                    </a:cubicBezTo>
                    <a:cubicBezTo>
                      <a:pt x="115" y="114"/>
                      <a:pt x="115" y="111"/>
                      <a:pt x="115" y="108"/>
                    </a:cubicBezTo>
                    <a:cubicBezTo>
                      <a:pt x="114" y="97"/>
                      <a:pt x="110" y="87"/>
                      <a:pt x="105" y="78"/>
                    </a:cubicBezTo>
                    <a:cubicBezTo>
                      <a:pt x="104" y="77"/>
                      <a:pt x="104" y="77"/>
                      <a:pt x="104" y="77"/>
                    </a:cubicBezTo>
                    <a:cubicBezTo>
                      <a:pt x="105" y="77"/>
                      <a:pt x="105" y="77"/>
                      <a:pt x="105" y="77"/>
                    </a:cubicBezTo>
                    <a:cubicBezTo>
                      <a:pt x="111" y="78"/>
                      <a:pt x="111" y="78"/>
                      <a:pt x="111" y="78"/>
                    </a:cubicBezTo>
                    <a:cubicBezTo>
                      <a:pt x="117" y="80"/>
                      <a:pt x="117" y="80"/>
                      <a:pt x="117" y="80"/>
                    </a:cubicBezTo>
                    <a:cubicBezTo>
                      <a:pt x="123" y="82"/>
                      <a:pt x="123" y="82"/>
                      <a:pt x="123" y="82"/>
                    </a:cubicBezTo>
                    <a:cubicBezTo>
                      <a:pt x="129" y="84"/>
                      <a:pt x="129" y="84"/>
                      <a:pt x="129" y="84"/>
                    </a:cubicBezTo>
                    <a:cubicBezTo>
                      <a:pt x="131" y="85"/>
                      <a:pt x="132" y="86"/>
                      <a:pt x="134" y="87"/>
                    </a:cubicBezTo>
                    <a:cubicBezTo>
                      <a:pt x="136" y="88"/>
                      <a:pt x="138" y="89"/>
                      <a:pt x="140" y="90"/>
                    </a:cubicBezTo>
                    <a:cubicBezTo>
                      <a:pt x="143" y="92"/>
                      <a:pt x="147" y="94"/>
                      <a:pt x="151" y="96"/>
                    </a:cubicBezTo>
                    <a:cubicBezTo>
                      <a:pt x="158" y="100"/>
                      <a:pt x="165" y="104"/>
                      <a:pt x="172" y="108"/>
                    </a:cubicBezTo>
                    <a:cubicBezTo>
                      <a:pt x="174" y="109"/>
                      <a:pt x="176" y="111"/>
                      <a:pt x="177" y="111"/>
                    </a:cubicBezTo>
                    <a:cubicBezTo>
                      <a:pt x="179" y="112"/>
                      <a:pt x="181" y="113"/>
                      <a:pt x="183" y="114"/>
                    </a:cubicBezTo>
                    <a:cubicBezTo>
                      <a:pt x="185" y="115"/>
                      <a:pt x="187" y="116"/>
                      <a:pt x="189" y="116"/>
                    </a:cubicBezTo>
                    <a:cubicBezTo>
                      <a:pt x="191" y="117"/>
                      <a:pt x="193" y="117"/>
                      <a:pt x="194" y="118"/>
                    </a:cubicBezTo>
                    <a:cubicBezTo>
                      <a:pt x="195" y="118"/>
                      <a:pt x="195" y="118"/>
                      <a:pt x="195" y="118"/>
                    </a:cubicBezTo>
                    <a:cubicBezTo>
                      <a:pt x="195" y="118"/>
                      <a:pt x="195" y="118"/>
                      <a:pt x="195" y="118"/>
                    </a:cubicBezTo>
                    <a:cubicBezTo>
                      <a:pt x="196" y="120"/>
                      <a:pt x="196" y="122"/>
                      <a:pt x="197" y="123"/>
                    </a:cubicBezTo>
                    <a:cubicBezTo>
                      <a:pt x="198" y="125"/>
                      <a:pt x="198" y="127"/>
                      <a:pt x="199" y="129"/>
                    </a:cubicBezTo>
                    <a:cubicBezTo>
                      <a:pt x="199" y="130"/>
                      <a:pt x="199" y="132"/>
                      <a:pt x="200" y="134"/>
                    </a:cubicBezTo>
                    <a:cubicBezTo>
                      <a:pt x="200" y="136"/>
                      <a:pt x="200" y="138"/>
                      <a:pt x="200" y="139"/>
                    </a:cubicBezTo>
                    <a:cubicBezTo>
                      <a:pt x="200" y="141"/>
                      <a:pt x="201" y="143"/>
                      <a:pt x="201" y="145"/>
                    </a:cubicBezTo>
                    <a:cubicBezTo>
                      <a:pt x="201" y="150"/>
                      <a:pt x="201" y="150"/>
                      <a:pt x="201" y="150"/>
                    </a:cubicBezTo>
                    <a:cubicBezTo>
                      <a:pt x="200" y="156"/>
                      <a:pt x="200" y="156"/>
                      <a:pt x="200" y="156"/>
                    </a:cubicBezTo>
                    <a:cubicBezTo>
                      <a:pt x="200" y="161"/>
                      <a:pt x="200" y="161"/>
                      <a:pt x="200" y="161"/>
                    </a:cubicBezTo>
                    <a:cubicBezTo>
                      <a:pt x="200" y="163"/>
                      <a:pt x="199" y="165"/>
                      <a:pt x="199" y="167"/>
                    </a:cubicBezTo>
                    <a:cubicBezTo>
                      <a:pt x="199" y="168"/>
                      <a:pt x="199" y="170"/>
                      <a:pt x="198" y="172"/>
                    </a:cubicBezTo>
                    <a:cubicBezTo>
                      <a:pt x="198" y="174"/>
                      <a:pt x="197" y="175"/>
                      <a:pt x="197" y="177"/>
                    </a:cubicBezTo>
                    <a:cubicBezTo>
                      <a:pt x="197" y="179"/>
                      <a:pt x="196" y="181"/>
                      <a:pt x="196" y="182"/>
                    </a:cubicBezTo>
                    <a:cubicBezTo>
                      <a:pt x="195" y="184"/>
                      <a:pt x="194" y="186"/>
                      <a:pt x="194" y="188"/>
                    </a:cubicBezTo>
                    <a:cubicBezTo>
                      <a:pt x="193" y="189"/>
                      <a:pt x="192" y="191"/>
                      <a:pt x="192" y="193"/>
                    </a:cubicBezTo>
                    <a:cubicBezTo>
                      <a:pt x="191" y="194"/>
                      <a:pt x="190" y="196"/>
                      <a:pt x="189" y="197"/>
                    </a:cubicBezTo>
                    <a:cubicBezTo>
                      <a:pt x="188" y="199"/>
                      <a:pt x="187" y="200"/>
                      <a:pt x="186" y="202"/>
                    </a:cubicBezTo>
                    <a:cubicBezTo>
                      <a:pt x="186" y="202"/>
                      <a:pt x="186" y="202"/>
                      <a:pt x="186" y="202"/>
                    </a:cubicBezTo>
                    <a:cubicBezTo>
                      <a:pt x="186" y="202"/>
                      <a:pt x="186" y="202"/>
                      <a:pt x="186" y="202"/>
                    </a:cubicBezTo>
                    <a:cubicBezTo>
                      <a:pt x="179" y="204"/>
                      <a:pt x="179" y="204"/>
                      <a:pt x="179" y="204"/>
                    </a:cubicBezTo>
                    <a:cubicBezTo>
                      <a:pt x="177" y="204"/>
                      <a:pt x="174" y="204"/>
                      <a:pt x="172" y="204"/>
                    </a:cubicBezTo>
                    <a:cubicBezTo>
                      <a:pt x="170" y="204"/>
                      <a:pt x="168" y="204"/>
                      <a:pt x="165" y="204"/>
                    </a:cubicBezTo>
                    <a:cubicBezTo>
                      <a:pt x="163" y="204"/>
                      <a:pt x="161" y="204"/>
                      <a:pt x="158" y="203"/>
                    </a:cubicBezTo>
                    <a:cubicBezTo>
                      <a:pt x="152" y="202"/>
                      <a:pt x="152" y="202"/>
                      <a:pt x="152" y="202"/>
                    </a:cubicBezTo>
                    <a:cubicBezTo>
                      <a:pt x="145" y="200"/>
                      <a:pt x="145" y="200"/>
                      <a:pt x="145" y="200"/>
                    </a:cubicBezTo>
                    <a:cubicBezTo>
                      <a:pt x="132" y="196"/>
                      <a:pt x="132" y="196"/>
                      <a:pt x="132" y="196"/>
                    </a:cubicBezTo>
                    <a:cubicBezTo>
                      <a:pt x="125" y="194"/>
                      <a:pt x="125" y="194"/>
                      <a:pt x="125" y="194"/>
                    </a:cubicBezTo>
                    <a:cubicBezTo>
                      <a:pt x="119" y="193"/>
                      <a:pt x="119" y="193"/>
                      <a:pt x="119" y="193"/>
                    </a:cubicBezTo>
                    <a:cubicBezTo>
                      <a:pt x="116" y="193"/>
                      <a:pt x="114" y="193"/>
                      <a:pt x="112" y="192"/>
                    </a:cubicBezTo>
                    <a:cubicBezTo>
                      <a:pt x="110" y="192"/>
                      <a:pt x="107" y="192"/>
                      <a:pt x="105" y="193"/>
                    </a:cubicBezTo>
                    <a:cubicBezTo>
                      <a:pt x="103" y="193"/>
                      <a:pt x="101" y="193"/>
                      <a:pt x="99" y="194"/>
                    </a:cubicBezTo>
                    <a:cubicBezTo>
                      <a:pt x="95" y="195"/>
                      <a:pt x="95" y="195"/>
                      <a:pt x="95" y="195"/>
                    </a:cubicBezTo>
                    <a:cubicBezTo>
                      <a:pt x="94" y="195"/>
                      <a:pt x="93" y="195"/>
                      <a:pt x="92" y="196"/>
                    </a:cubicBezTo>
                    <a:cubicBezTo>
                      <a:pt x="90" y="197"/>
                      <a:pt x="88" y="198"/>
                      <a:pt x="86" y="199"/>
                    </a:cubicBezTo>
                    <a:cubicBezTo>
                      <a:pt x="81" y="203"/>
                      <a:pt x="81" y="203"/>
                      <a:pt x="81" y="203"/>
                    </a:cubicBezTo>
                    <a:cubicBezTo>
                      <a:pt x="80" y="204"/>
                      <a:pt x="80" y="204"/>
                      <a:pt x="80" y="204"/>
                    </a:cubicBezTo>
                    <a:cubicBezTo>
                      <a:pt x="80" y="203"/>
                      <a:pt x="80" y="203"/>
                      <a:pt x="80" y="203"/>
                    </a:cubicBezTo>
                    <a:cubicBezTo>
                      <a:pt x="79" y="200"/>
                      <a:pt x="77" y="196"/>
                      <a:pt x="75" y="194"/>
                    </a:cubicBezTo>
                    <a:cubicBezTo>
                      <a:pt x="74" y="192"/>
                      <a:pt x="73" y="192"/>
                      <a:pt x="72" y="192"/>
                    </a:cubicBezTo>
                    <a:cubicBezTo>
                      <a:pt x="70" y="193"/>
                      <a:pt x="69" y="194"/>
                      <a:pt x="68" y="195"/>
                    </a:cubicBezTo>
                    <a:cubicBezTo>
                      <a:pt x="63" y="201"/>
                      <a:pt x="60" y="207"/>
                      <a:pt x="56" y="213"/>
                    </a:cubicBezTo>
                    <a:cubicBezTo>
                      <a:pt x="56" y="213"/>
                      <a:pt x="56" y="213"/>
                      <a:pt x="56" y="213"/>
                    </a:cubicBezTo>
                    <a:cubicBezTo>
                      <a:pt x="56" y="214"/>
                      <a:pt x="56" y="214"/>
                      <a:pt x="56" y="214"/>
                    </a:cubicBezTo>
                    <a:cubicBezTo>
                      <a:pt x="38" y="221"/>
                      <a:pt x="38" y="221"/>
                      <a:pt x="38" y="221"/>
                    </a:cubicBezTo>
                    <a:cubicBezTo>
                      <a:pt x="29" y="224"/>
                      <a:pt x="29" y="224"/>
                      <a:pt x="29" y="224"/>
                    </a:cubicBezTo>
                    <a:cubicBezTo>
                      <a:pt x="28" y="225"/>
                      <a:pt x="26" y="226"/>
                      <a:pt x="25" y="226"/>
                    </a:cubicBezTo>
                    <a:cubicBezTo>
                      <a:pt x="24" y="227"/>
                      <a:pt x="24" y="227"/>
                      <a:pt x="23" y="228"/>
                    </a:cubicBezTo>
                    <a:cubicBezTo>
                      <a:pt x="23" y="228"/>
                      <a:pt x="23" y="229"/>
                      <a:pt x="23" y="229"/>
                    </a:cubicBezTo>
                    <a:cubicBezTo>
                      <a:pt x="23" y="230"/>
                      <a:pt x="23" y="230"/>
                      <a:pt x="23" y="230"/>
                    </a:cubicBezTo>
                    <a:cubicBezTo>
                      <a:pt x="23" y="230"/>
                      <a:pt x="23" y="230"/>
                      <a:pt x="23" y="230"/>
                    </a:cubicBezTo>
                    <a:cubicBezTo>
                      <a:pt x="15" y="263"/>
                      <a:pt x="15" y="263"/>
                      <a:pt x="15" y="263"/>
                    </a:cubicBezTo>
                    <a:cubicBezTo>
                      <a:pt x="14" y="267"/>
                      <a:pt x="14" y="267"/>
                      <a:pt x="14" y="267"/>
                    </a:cubicBezTo>
                    <a:cubicBezTo>
                      <a:pt x="13" y="272"/>
                      <a:pt x="13" y="272"/>
                      <a:pt x="13" y="272"/>
                    </a:cubicBezTo>
                    <a:cubicBezTo>
                      <a:pt x="12" y="280"/>
                      <a:pt x="12" y="280"/>
                      <a:pt x="12" y="280"/>
                    </a:cubicBezTo>
                    <a:cubicBezTo>
                      <a:pt x="9" y="297"/>
                      <a:pt x="9" y="297"/>
                      <a:pt x="9" y="297"/>
                    </a:cubicBezTo>
                    <a:cubicBezTo>
                      <a:pt x="8" y="303"/>
                      <a:pt x="7" y="308"/>
                      <a:pt x="6" y="314"/>
                    </a:cubicBezTo>
                    <a:cubicBezTo>
                      <a:pt x="4" y="331"/>
                      <a:pt x="4" y="331"/>
                      <a:pt x="4" y="331"/>
                    </a:cubicBezTo>
                    <a:cubicBezTo>
                      <a:pt x="4" y="334"/>
                      <a:pt x="4" y="337"/>
                      <a:pt x="4" y="340"/>
                    </a:cubicBezTo>
                    <a:cubicBezTo>
                      <a:pt x="3" y="348"/>
                      <a:pt x="3" y="348"/>
                      <a:pt x="3" y="348"/>
                    </a:cubicBezTo>
                    <a:cubicBezTo>
                      <a:pt x="2" y="366"/>
                      <a:pt x="2" y="366"/>
                      <a:pt x="2" y="366"/>
                    </a:cubicBezTo>
                    <a:cubicBezTo>
                      <a:pt x="2" y="371"/>
                      <a:pt x="1" y="377"/>
                      <a:pt x="1" y="383"/>
                    </a:cubicBezTo>
                    <a:cubicBezTo>
                      <a:pt x="1" y="400"/>
                      <a:pt x="1" y="400"/>
                      <a:pt x="1" y="400"/>
                    </a:cubicBezTo>
                    <a:cubicBezTo>
                      <a:pt x="1" y="435"/>
                      <a:pt x="1" y="435"/>
                      <a:pt x="1" y="435"/>
                    </a:cubicBezTo>
                    <a:cubicBezTo>
                      <a:pt x="1" y="458"/>
                      <a:pt x="1" y="481"/>
                      <a:pt x="1" y="504"/>
                    </a:cubicBezTo>
                    <a:cubicBezTo>
                      <a:pt x="0" y="503"/>
                      <a:pt x="0" y="503"/>
                      <a:pt x="0" y="503"/>
                    </a:cubicBezTo>
                    <a:cubicBezTo>
                      <a:pt x="33" y="499"/>
                      <a:pt x="33" y="499"/>
                      <a:pt x="33" y="499"/>
                    </a:cubicBezTo>
                    <a:cubicBezTo>
                      <a:pt x="38" y="498"/>
                      <a:pt x="43" y="498"/>
                      <a:pt x="49" y="497"/>
                    </a:cubicBezTo>
                    <a:cubicBezTo>
                      <a:pt x="65" y="496"/>
                      <a:pt x="65" y="496"/>
                      <a:pt x="65" y="496"/>
                    </a:cubicBezTo>
                    <a:cubicBezTo>
                      <a:pt x="75" y="495"/>
                      <a:pt x="86" y="494"/>
                      <a:pt x="97" y="493"/>
                    </a:cubicBezTo>
                    <a:cubicBezTo>
                      <a:pt x="129" y="490"/>
                      <a:pt x="129" y="490"/>
                      <a:pt x="129" y="490"/>
                    </a:cubicBezTo>
                    <a:cubicBezTo>
                      <a:pt x="134" y="490"/>
                      <a:pt x="140" y="489"/>
                      <a:pt x="145" y="488"/>
                    </a:cubicBezTo>
                    <a:cubicBezTo>
                      <a:pt x="161" y="486"/>
                      <a:pt x="161" y="486"/>
                      <a:pt x="161" y="486"/>
                    </a:cubicBezTo>
                    <a:cubicBezTo>
                      <a:pt x="177" y="484"/>
                      <a:pt x="177" y="484"/>
                      <a:pt x="177" y="484"/>
                    </a:cubicBezTo>
                    <a:cubicBezTo>
                      <a:pt x="182" y="483"/>
                      <a:pt x="188" y="482"/>
                      <a:pt x="193" y="481"/>
                    </a:cubicBezTo>
                    <a:cubicBezTo>
                      <a:pt x="209" y="477"/>
                      <a:pt x="209" y="477"/>
                      <a:pt x="209" y="477"/>
                    </a:cubicBezTo>
                    <a:cubicBezTo>
                      <a:pt x="214" y="476"/>
                      <a:pt x="219" y="475"/>
                      <a:pt x="224" y="474"/>
                    </a:cubicBezTo>
                    <a:cubicBezTo>
                      <a:pt x="255" y="464"/>
                      <a:pt x="255" y="464"/>
                      <a:pt x="255" y="464"/>
                    </a:cubicBezTo>
                    <a:cubicBezTo>
                      <a:pt x="255" y="465"/>
                      <a:pt x="255" y="465"/>
                      <a:pt x="255" y="465"/>
                    </a:cubicBezTo>
                    <a:cubicBezTo>
                      <a:pt x="253" y="456"/>
                      <a:pt x="253" y="456"/>
                      <a:pt x="253" y="456"/>
                    </a:cubicBezTo>
                    <a:cubicBezTo>
                      <a:pt x="253" y="454"/>
                      <a:pt x="252" y="453"/>
                      <a:pt x="252" y="451"/>
                    </a:cubicBezTo>
                    <a:cubicBezTo>
                      <a:pt x="251" y="446"/>
                      <a:pt x="251" y="446"/>
                      <a:pt x="251" y="446"/>
                    </a:cubicBezTo>
                    <a:cubicBezTo>
                      <a:pt x="251" y="443"/>
                      <a:pt x="251" y="440"/>
                      <a:pt x="250" y="437"/>
                    </a:cubicBezTo>
                    <a:cubicBezTo>
                      <a:pt x="250" y="434"/>
                      <a:pt x="250" y="431"/>
                      <a:pt x="250" y="428"/>
                    </a:cubicBezTo>
                    <a:cubicBezTo>
                      <a:pt x="250" y="424"/>
                      <a:pt x="250" y="421"/>
                      <a:pt x="250" y="418"/>
                    </a:cubicBezTo>
                    <a:cubicBezTo>
                      <a:pt x="250" y="415"/>
                      <a:pt x="250" y="412"/>
                      <a:pt x="250" y="409"/>
                    </a:cubicBezTo>
                    <a:cubicBezTo>
                      <a:pt x="250" y="406"/>
                      <a:pt x="251" y="402"/>
                      <a:pt x="251" y="399"/>
                    </a:cubicBezTo>
                    <a:cubicBezTo>
                      <a:pt x="252" y="398"/>
                      <a:pt x="252" y="396"/>
                      <a:pt x="252" y="395"/>
                    </a:cubicBezTo>
                    <a:cubicBezTo>
                      <a:pt x="253" y="390"/>
                      <a:pt x="253" y="390"/>
                      <a:pt x="253" y="390"/>
                    </a:cubicBezTo>
                    <a:cubicBezTo>
                      <a:pt x="253" y="390"/>
                      <a:pt x="253" y="390"/>
                      <a:pt x="253" y="390"/>
                    </a:cubicBezTo>
                    <a:cubicBezTo>
                      <a:pt x="240" y="380"/>
                      <a:pt x="226" y="371"/>
                      <a:pt x="211" y="365"/>
                    </a:cubicBezTo>
                    <a:cubicBezTo>
                      <a:pt x="203" y="362"/>
                      <a:pt x="195" y="360"/>
                      <a:pt x="187" y="360"/>
                    </a:cubicBezTo>
                    <a:cubicBezTo>
                      <a:pt x="183" y="360"/>
                      <a:pt x="179" y="360"/>
                      <a:pt x="176" y="362"/>
                    </a:cubicBezTo>
                    <a:cubicBezTo>
                      <a:pt x="174" y="363"/>
                      <a:pt x="172" y="365"/>
                      <a:pt x="171" y="366"/>
                    </a:cubicBezTo>
                    <a:cubicBezTo>
                      <a:pt x="170" y="368"/>
                      <a:pt x="169" y="370"/>
                      <a:pt x="169" y="372"/>
                    </a:cubicBezTo>
                    <a:cubicBezTo>
                      <a:pt x="169" y="372"/>
                      <a:pt x="169" y="372"/>
                      <a:pt x="169" y="372"/>
                    </a:cubicBezTo>
                    <a:cubicBezTo>
                      <a:pt x="168" y="372"/>
                      <a:pt x="168" y="372"/>
                      <a:pt x="168" y="372"/>
                    </a:cubicBezTo>
                    <a:cubicBezTo>
                      <a:pt x="166" y="373"/>
                      <a:pt x="163" y="374"/>
                      <a:pt x="161" y="375"/>
                    </a:cubicBezTo>
                    <a:cubicBezTo>
                      <a:pt x="158" y="375"/>
                      <a:pt x="156" y="376"/>
                      <a:pt x="153" y="376"/>
                    </a:cubicBezTo>
                    <a:cubicBezTo>
                      <a:pt x="152" y="376"/>
                      <a:pt x="150" y="376"/>
                      <a:pt x="149" y="375"/>
                    </a:cubicBezTo>
                    <a:cubicBezTo>
                      <a:pt x="148" y="375"/>
                      <a:pt x="148" y="375"/>
                      <a:pt x="147" y="375"/>
                    </a:cubicBezTo>
                    <a:cubicBezTo>
                      <a:pt x="147" y="375"/>
                      <a:pt x="146" y="374"/>
                      <a:pt x="146" y="374"/>
                    </a:cubicBezTo>
                    <a:cubicBezTo>
                      <a:pt x="146" y="374"/>
                      <a:pt x="146" y="375"/>
                      <a:pt x="146" y="375"/>
                    </a:cubicBezTo>
                    <a:cubicBezTo>
                      <a:pt x="146" y="378"/>
                      <a:pt x="146" y="381"/>
                      <a:pt x="146" y="383"/>
                    </a:cubicBezTo>
                    <a:cubicBezTo>
                      <a:pt x="146" y="384"/>
                      <a:pt x="146" y="384"/>
                      <a:pt x="146" y="384"/>
                    </a:cubicBezTo>
                    <a:cubicBezTo>
                      <a:pt x="146" y="384"/>
                      <a:pt x="146" y="384"/>
                      <a:pt x="146" y="384"/>
                    </a:cubicBezTo>
                    <a:cubicBezTo>
                      <a:pt x="142" y="386"/>
                      <a:pt x="142" y="386"/>
                      <a:pt x="142" y="386"/>
                    </a:cubicBezTo>
                    <a:cubicBezTo>
                      <a:pt x="141" y="387"/>
                      <a:pt x="140" y="388"/>
                      <a:pt x="139" y="389"/>
                    </a:cubicBezTo>
                    <a:cubicBezTo>
                      <a:pt x="135" y="391"/>
                      <a:pt x="135" y="391"/>
                      <a:pt x="135" y="391"/>
                    </a:cubicBezTo>
                    <a:cubicBezTo>
                      <a:pt x="133" y="392"/>
                      <a:pt x="132" y="392"/>
                      <a:pt x="130" y="393"/>
                    </a:cubicBezTo>
                    <a:cubicBezTo>
                      <a:pt x="129" y="393"/>
                      <a:pt x="128" y="394"/>
                      <a:pt x="126" y="394"/>
                    </a:cubicBezTo>
                    <a:cubicBezTo>
                      <a:pt x="125" y="395"/>
                      <a:pt x="123" y="395"/>
                      <a:pt x="122" y="396"/>
                    </a:cubicBezTo>
                    <a:cubicBezTo>
                      <a:pt x="118" y="397"/>
                      <a:pt x="118" y="397"/>
                      <a:pt x="118" y="397"/>
                    </a:cubicBezTo>
                    <a:cubicBezTo>
                      <a:pt x="113" y="398"/>
                      <a:pt x="113" y="398"/>
                      <a:pt x="113" y="398"/>
                    </a:cubicBezTo>
                    <a:cubicBezTo>
                      <a:pt x="110" y="398"/>
                      <a:pt x="107" y="398"/>
                      <a:pt x="104" y="398"/>
                    </a:cubicBezTo>
                    <a:cubicBezTo>
                      <a:pt x="101" y="399"/>
                      <a:pt x="98" y="399"/>
                      <a:pt x="95" y="399"/>
                    </a:cubicBezTo>
                    <a:cubicBezTo>
                      <a:pt x="94" y="399"/>
                      <a:pt x="92" y="400"/>
                      <a:pt x="91" y="400"/>
                    </a:cubicBezTo>
                    <a:cubicBezTo>
                      <a:pt x="90" y="400"/>
                      <a:pt x="89" y="400"/>
                      <a:pt x="89" y="401"/>
                    </a:cubicBezTo>
                    <a:cubicBezTo>
                      <a:pt x="88" y="401"/>
                      <a:pt x="87" y="401"/>
                      <a:pt x="87" y="402"/>
                    </a:cubicBezTo>
                    <a:cubicBezTo>
                      <a:pt x="85" y="403"/>
                      <a:pt x="85" y="403"/>
                      <a:pt x="85" y="403"/>
                    </a:cubicBezTo>
                    <a:cubicBezTo>
                      <a:pt x="85" y="404"/>
                      <a:pt x="84" y="405"/>
                      <a:pt x="84" y="405"/>
                    </a:cubicBezTo>
                    <a:cubicBezTo>
                      <a:pt x="83" y="406"/>
                      <a:pt x="83" y="407"/>
                      <a:pt x="83" y="407"/>
                    </a:cubicBezTo>
                    <a:cubicBezTo>
                      <a:pt x="82" y="410"/>
                      <a:pt x="82" y="410"/>
                      <a:pt x="82" y="410"/>
                    </a:cubicBezTo>
                    <a:cubicBezTo>
                      <a:pt x="82" y="410"/>
                      <a:pt x="82" y="410"/>
                      <a:pt x="82" y="410"/>
                    </a:cubicBezTo>
                    <a:cubicBezTo>
                      <a:pt x="82" y="410"/>
                      <a:pt x="82" y="410"/>
                      <a:pt x="82" y="410"/>
                    </a:cubicBezTo>
                    <a:cubicBezTo>
                      <a:pt x="78" y="400"/>
                      <a:pt x="75" y="390"/>
                      <a:pt x="73" y="379"/>
                    </a:cubicBezTo>
                    <a:cubicBezTo>
                      <a:pt x="71" y="369"/>
                      <a:pt x="70" y="358"/>
                      <a:pt x="70" y="348"/>
                    </a:cubicBezTo>
                    <a:cubicBezTo>
                      <a:pt x="70" y="337"/>
                      <a:pt x="72" y="326"/>
                      <a:pt x="74" y="316"/>
                    </a:cubicBezTo>
                    <a:cubicBezTo>
                      <a:pt x="76" y="311"/>
                      <a:pt x="77" y="306"/>
                      <a:pt x="80" y="301"/>
                    </a:cubicBezTo>
                    <a:cubicBezTo>
                      <a:pt x="81" y="299"/>
                      <a:pt x="82" y="297"/>
                      <a:pt x="84" y="295"/>
                    </a:cubicBezTo>
                    <a:cubicBezTo>
                      <a:pt x="85" y="293"/>
                      <a:pt x="87" y="291"/>
                      <a:pt x="89" y="289"/>
                    </a:cubicBezTo>
                    <a:cubicBezTo>
                      <a:pt x="89" y="289"/>
                      <a:pt x="89" y="289"/>
                      <a:pt x="89" y="289"/>
                    </a:cubicBezTo>
                    <a:cubicBezTo>
                      <a:pt x="89" y="289"/>
                      <a:pt x="89" y="289"/>
                      <a:pt x="89" y="289"/>
                    </a:cubicBezTo>
                    <a:cubicBezTo>
                      <a:pt x="95" y="288"/>
                      <a:pt x="95" y="288"/>
                      <a:pt x="95" y="288"/>
                    </a:cubicBezTo>
                    <a:cubicBezTo>
                      <a:pt x="97" y="287"/>
                      <a:pt x="99" y="287"/>
                      <a:pt x="101" y="287"/>
                    </a:cubicBezTo>
                    <a:cubicBezTo>
                      <a:pt x="103" y="287"/>
                      <a:pt x="105" y="287"/>
                      <a:pt x="107" y="288"/>
                    </a:cubicBezTo>
                    <a:cubicBezTo>
                      <a:pt x="109" y="288"/>
                      <a:pt x="111" y="288"/>
                      <a:pt x="113" y="289"/>
                    </a:cubicBezTo>
                    <a:cubicBezTo>
                      <a:pt x="115" y="289"/>
                      <a:pt x="117" y="290"/>
                      <a:pt x="119" y="290"/>
                    </a:cubicBezTo>
                    <a:cubicBezTo>
                      <a:pt x="125" y="293"/>
                      <a:pt x="125" y="293"/>
                      <a:pt x="125" y="293"/>
                    </a:cubicBezTo>
                    <a:cubicBezTo>
                      <a:pt x="128" y="294"/>
                      <a:pt x="132" y="296"/>
                      <a:pt x="136" y="297"/>
                    </a:cubicBezTo>
                    <a:cubicBezTo>
                      <a:pt x="141" y="300"/>
                      <a:pt x="141" y="300"/>
                      <a:pt x="141" y="300"/>
                    </a:cubicBezTo>
                    <a:cubicBezTo>
                      <a:pt x="147" y="302"/>
                      <a:pt x="147" y="302"/>
                      <a:pt x="147" y="302"/>
                    </a:cubicBezTo>
                    <a:cubicBezTo>
                      <a:pt x="149" y="302"/>
                      <a:pt x="151" y="303"/>
                      <a:pt x="153" y="304"/>
                    </a:cubicBezTo>
                    <a:cubicBezTo>
                      <a:pt x="155" y="304"/>
                      <a:pt x="156" y="304"/>
                      <a:pt x="158" y="304"/>
                    </a:cubicBezTo>
                    <a:cubicBezTo>
                      <a:pt x="160" y="304"/>
                      <a:pt x="162" y="305"/>
                      <a:pt x="164" y="304"/>
                    </a:cubicBezTo>
                    <a:cubicBezTo>
                      <a:pt x="166" y="304"/>
                      <a:pt x="168" y="304"/>
                      <a:pt x="170" y="303"/>
                    </a:cubicBezTo>
                    <a:cubicBezTo>
                      <a:pt x="172" y="303"/>
                      <a:pt x="174" y="302"/>
                      <a:pt x="176" y="301"/>
                    </a:cubicBezTo>
                    <a:cubicBezTo>
                      <a:pt x="181" y="298"/>
                      <a:pt x="181" y="298"/>
                      <a:pt x="181" y="298"/>
                    </a:cubicBezTo>
                    <a:cubicBezTo>
                      <a:pt x="181" y="298"/>
                      <a:pt x="181" y="298"/>
                      <a:pt x="181" y="298"/>
                    </a:cubicBezTo>
                    <a:cubicBezTo>
                      <a:pt x="183" y="298"/>
                      <a:pt x="185" y="297"/>
                      <a:pt x="186" y="297"/>
                    </a:cubicBezTo>
                    <a:cubicBezTo>
                      <a:pt x="188" y="296"/>
                      <a:pt x="190" y="295"/>
                      <a:pt x="192" y="295"/>
                    </a:cubicBezTo>
                    <a:cubicBezTo>
                      <a:pt x="193" y="295"/>
                      <a:pt x="195" y="294"/>
                      <a:pt x="197" y="294"/>
                    </a:cubicBezTo>
                    <a:cubicBezTo>
                      <a:pt x="199" y="294"/>
                      <a:pt x="200" y="294"/>
                      <a:pt x="202" y="294"/>
                    </a:cubicBezTo>
                    <a:cubicBezTo>
                      <a:pt x="209" y="293"/>
                      <a:pt x="216" y="293"/>
                      <a:pt x="224" y="292"/>
                    </a:cubicBezTo>
                    <a:cubicBezTo>
                      <a:pt x="229" y="292"/>
                      <a:pt x="229" y="292"/>
                      <a:pt x="229" y="292"/>
                    </a:cubicBezTo>
                    <a:cubicBezTo>
                      <a:pt x="234" y="291"/>
                      <a:pt x="234" y="291"/>
                      <a:pt x="234" y="291"/>
                    </a:cubicBezTo>
                    <a:cubicBezTo>
                      <a:pt x="239" y="290"/>
                      <a:pt x="239" y="290"/>
                      <a:pt x="239" y="290"/>
                    </a:cubicBezTo>
                    <a:cubicBezTo>
                      <a:pt x="241" y="289"/>
                      <a:pt x="243" y="288"/>
                      <a:pt x="244" y="288"/>
                    </a:cubicBezTo>
                    <a:cubicBezTo>
                      <a:pt x="246" y="287"/>
                      <a:pt x="248" y="286"/>
                      <a:pt x="249" y="286"/>
                    </a:cubicBezTo>
                    <a:cubicBezTo>
                      <a:pt x="251" y="285"/>
                      <a:pt x="253" y="284"/>
                      <a:pt x="254" y="283"/>
                    </a:cubicBezTo>
                    <a:cubicBezTo>
                      <a:pt x="256" y="283"/>
                      <a:pt x="257" y="282"/>
                      <a:pt x="259" y="281"/>
                    </a:cubicBezTo>
                    <a:lnTo>
                      <a:pt x="264" y="2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5F7797"/>
                  </a:solidFill>
                  <a:cs typeface="+mn-ea"/>
                  <a:sym typeface="+mn-lt"/>
                </a:endParaRPr>
              </a:p>
            </p:txBody>
          </p:sp>
          <p:sp>
            <p:nvSpPr>
              <p:cNvPr id="46" name="Freeform 283"/>
              <p:cNvSpPr>
                <a:spLocks noEditPoints="1"/>
              </p:cNvSpPr>
              <p:nvPr/>
            </p:nvSpPr>
            <p:spPr bwMode="auto">
              <a:xfrm>
                <a:off x="2665413" y="5614988"/>
                <a:ext cx="887413" cy="1508125"/>
              </a:xfrm>
              <a:custGeom>
                <a:avLst/>
                <a:gdLst>
                  <a:gd name="T0" fmla="*/ 204 w 274"/>
                  <a:gd name="T1" fmla="*/ 287 h 465"/>
                  <a:gd name="T2" fmla="*/ 113 w 274"/>
                  <a:gd name="T3" fmla="*/ 269 h 465"/>
                  <a:gd name="T4" fmla="*/ 76 w 274"/>
                  <a:gd name="T5" fmla="*/ 315 h 465"/>
                  <a:gd name="T6" fmla="*/ 96 w 274"/>
                  <a:gd name="T7" fmla="*/ 372 h 465"/>
                  <a:gd name="T8" fmla="*/ 157 w 274"/>
                  <a:gd name="T9" fmla="*/ 364 h 465"/>
                  <a:gd name="T10" fmla="*/ 181 w 274"/>
                  <a:gd name="T11" fmla="*/ 350 h 465"/>
                  <a:gd name="T12" fmla="*/ 247 w 274"/>
                  <a:gd name="T13" fmla="*/ 355 h 465"/>
                  <a:gd name="T14" fmla="*/ 248 w 274"/>
                  <a:gd name="T15" fmla="*/ 390 h 465"/>
                  <a:gd name="T16" fmla="*/ 261 w 274"/>
                  <a:gd name="T17" fmla="*/ 464 h 465"/>
                  <a:gd name="T18" fmla="*/ 107 w 274"/>
                  <a:gd name="T19" fmla="*/ 461 h 465"/>
                  <a:gd name="T20" fmla="*/ 8 w 274"/>
                  <a:gd name="T21" fmla="*/ 434 h 465"/>
                  <a:gd name="T22" fmla="*/ 8 w 274"/>
                  <a:gd name="T23" fmla="*/ 246 h 465"/>
                  <a:gd name="T24" fmla="*/ 49 w 274"/>
                  <a:gd name="T25" fmla="*/ 189 h 465"/>
                  <a:gd name="T26" fmla="*/ 74 w 274"/>
                  <a:gd name="T27" fmla="*/ 173 h 465"/>
                  <a:gd name="T28" fmla="*/ 121 w 274"/>
                  <a:gd name="T29" fmla="*/ 181 h 465"/>
                  <a:gd name="T30" fmla="*/ 191 w 274"/>
                  <a:gd name="T31" fmla="*/ 188 h 465"/>
                  <a:gd name="T32" fmla="*/ 200 w 274"/>
                  <a:gd name="T33" fmla="*/ 96 h 465"/>
                  <a:gd name="T34" fmla="*/ 116 w 274"/>
                  <a:gd name="T35" fmla="*/ 82 h 465"/>
                  <a:gd name="T36" fmla="*/ 50 w 274"/>
                  <a:gd name="T37" fmla="*/ 111 h 465"/>
                  <a:gd name="T38" fmla="*/ 26 w 274"/>
                  <a:gd name="T39" fmla="*/ 69 h 465"/>
                  <a:gd name="T40" fmla="*/ 14 w 274"/>
                  <a:gd name="T41" fmla="*/ 1 h 465"/>
                  <a:gd name="T42" fmla="*/ 106 w 274"/>
                  <a:gd name="T43" fmla="*/ 2 h 465"/>
                  <a:gd name="T44" fmla="*/ 108 w 274"/>
                  <a:gd name="T45" fmla="*/ 18 h 465"/>
                  <a:gd name="T46" fmla="*/ 131 w 274"/>
                  <a:gd name="T47" fmla="*/ 5 h 465"/>
                  <a:gd name="T48" fmla="*/ 200 w 274"/>
                  <a:gd name="T49" fmla="*/ 5 h 465"/>
                  <a:gd name="T50" fmla="*/ 271 w 274"/>
                  <a:gd name="T51" fmla="*/ 58 h 465"/>
                  <a:gd name="T52" fmla="*/ 270 w 274"/>
                  <a:gd name="T53" fmla="*/ 179 h 465"/>
                  <a:gd name="T54" fmla="*/ 268 w 274"/>
                  <a:gd name="T55" fmla="*/ 203 h 465"/>
                  <a:gd name="T56" fmla="*/ 271 w 274"/>
                  <a:gd name="T57" fmla="*/ 58 h 465"/>
                  <a:gd name="T58" fmla="*/ 186 w 274"/>
                  <a:gd name="T59" fmla="*/ 5 h 465"/>
                  <a:gd name="T60" fmla="*/ 125 w 274"/>
                  <a:gd name="T61" fmla="*/ 9 h 465"/>
                  <a:gd name="T62" fmla="*/ 107 w 274"/>
                  <a:gd name="T63" fmla="*/ 18 h 465"/>
                  <a:gd name="T64" fmla="*/ 106 w 274"/>
                  <a:gd name="T65" fmla="*/ 2 h 465"/>
                  <a:gd name="T66" fmla="*/ 19 w 274"/>
                  <a:gd name="T67" fmla="*/ 15 h 465"/>
                  <a:gd name="T68" fmla="*/ 29 w 274"/>
                  <a:gd name="T69" fmla="*/ 97 h 465"/>
                  <a:gd name="T70" fmla="*/ 116 w 274"/>
                  <a:gd name="T71" fmla="*/ 117 h 465"/>
                  <a:gd name="T72" fmla="*/ 158 w 274"/>
                  <a:gd name="T73" fmla="*/ 88 h 465"/>
                  <a:gd name="T74" fmla="*/ 201 w 274"/>
                  <a:gd name="T75" fmla="*/ 123 h 465"/>
                  <a:gd name="T76" fmla="*/ 191 w 274"/>
                  <a:gd name="T77" fmla="*/ 202 h 465"/>
                  <a:gd name="T78" fmla="*/ 107 w 274"/>
                  <a:gd name="T79" fmla="*/ 179 h 465"/>
                  <a:gd name="T80" fmla="*/ 70 w 274"/>
                  <a:gd name="T81" fmla="*/ 176 h 465"/>
                  <a:gd name="T82" fmla="*/ 15 w 274"/>
                  <a:gd name="T83" fmla="*/ 216 h 465"/>
                  <a:gd name="T84" fmla="*/ 2 w 274"/>
                  <a:gd name="T85" fmla="*/ 340 h 465"/>
                  <a:gd name="T86" fmla="*/ 45 w 274"/>
                  <a:gd name="T87" fmla="*/ 461 h 465"/>
                  <a:gd name="T88" fmla="*/ 261 w 274"/>
                  <a:gd name="T89" fmla="*/ 464 h 465"/>
                  <a:gd name="T90" fmla="*/ 248 w 274"/>
                  <a:gd name="T91" fmla="*/ 397 h 465"/>
                  <a:gd name="T92" fmla="*/ 247 w 274"/>
                  <a:gd name="T93" fmla="*/ 356 h 465"/>
                  <a:gd name="T94" fmla="*/ 181 w 274"/>
                  <a:gd name="T95" fmla="*/ 350 h 465"/>
                  <a:gd name="T96" fmla="*/ 157 w 274"/>
                  <a:gd name="T97" fmla="*/ 374 h 465"/>
                  <a:gd name="T98" fmla="*/ 96 w 274"/>
                  <a:gd name="T99" fmla="*/ 373 h 465"/>
                  <a:gd name="T100" fmla="*/ 74 w 274"/>
                  <a:gd name="T101" fmla="*/ 328 h 465"/>
                  <a:gd name="T102" fmla="*/ 85 w 274"/>
                  <a:gd name="T103" fmla="*/ 261 h 465"/>
                  <a:gd name="T104" fmla="*/ 197 w 274"/>
                  <a:gd name="T105" fmla="*/ 293 h 465"/>
                  <a:gd name="T106" fmla="*/ 261 w 274"/>
                  <a:gd name="T107" fmla="*/ 251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74" h="465">
                    <a:moveTo>
                      <a:pt x="261" y="251"/>
                    </a:moveTo>
                    <a:cubicBezTo>
                      <a:pt x="253" y="256"/>
                      <a:pt x="253" y="256"/>
                      <a:pt x="253" y="256"/>
                    </a:cubicBezTo>
                    <a:cubicBezTo>
                      <a:pt x="245" y="261"/>
                      <a:pt x="245" y="261"/>
                      <a:pt x="245" y="261"/>
                    </a:cubicBezTo>
                    <a:cubicBezTo>
                      <a:pt x="228" y="271"/>
                      <a:pt x="228" y="271"/>
                      <a:pt x="228" y="271"/>
                    </a:cubicBezTo>
                    <a:cubicBezTo>
                      <a:pt x="223" y="274"/>
                      <a:pt x="217" y="277"/>
                      <a:pt x="212" y="281"/>
                    </a:cubicBezTo>
                    <a:cubicBezTo>
                      <a:pt x="204" y="287"/>
                      <a:pt x="204" y="287"/>
                      <a:pt x="204" y="287"/>
                    </a:cubicBezTo>
                    <a:cubicBezTo>
                      <a:pt x="197" y="293"/>
                      <a:pt x="197" y="293"/>
                      <a:pt x="197" y="293"/>
                    </a:cubicBezTo>
                    <a:cubicBezTo>
                      <a:pt x="197" y="293"/>
                      <a:pt x="197" y="293"/>
                      <a:pt x="197" y="293"/>
                    </a:cubicBezTo>
                    <a:cubicBezTo>
                      <a:pt x="197" y="293"/>
                      <a:pt x="197" y="293"/>
                      <a:pt x="197" y="293"/>
                    </a:cubicBezTo>
                    <a:cubicBezTo>
                      <a:pt x="169" y="286"/>
                      <a:pt x="169" y="286"/>
                      <a:pt x="169" y="286"/>
                    </a:cubicBezTo>
                    <a:cubicBezTo>
                      <a:pt x="141" y="278"/>
                      <a:pt x="141" y="278"/>
                      <a:pt x="141" y="278"/>
                    </a:cubicBezTo>
                    <a:cubicBezTo>
                      <a:pt x="113" y="269"/>
                      <a:pt x="113" y="269"/>
                      <a:pt x="113" y="269"/>
                    </a:cubicBezTo>
                    <a:cubicBezTo>
                      <a:pt x="86" y="261"/>
                      <a:pt x="86" y="261"/>
                      <a:pt x="86" y="261"/>
                    </a:cubicBezTo>
                    <a:cubicBezTo>
                      <a:pt x="86" y="261"/>
                      <a:pt x="86" y="261"/>
                      <a:pt x="86" y="261"/>
                    </a:cubicBezTo>
                    <a:cubicBezTo>
                      <a:pt x="82" y="274"/>
                      <a:pt x="82" y="274"/>
                      <a:pt x="82" y="274"/>
                    </a:cubicBezTo>
                    <a:cubicBezTo>
                      <a:pt x="79" y="288"/>
                      <a:pt x="79" y="288"/>
                      <a:pt x="79" y="288"/>
                    </a:cubicBezTo>
                    <a:cubicBezTo>
                      <a:pt x="77" y="301"/>
                      <a:pt x="77" y="301"/>
                      <a:pt x="77" y="301"/>
                    </a:cubicBezTo>
                    <a:cubicBezTo>
                      <a:pt x="76" y="315"/>
                      <a:pt x="76" y="315"/>
                      <a:pt x="76" y="315"/>
                    </a:cubicBezTo>
                    <a:cubicBezTo>
                      <a:pt x="75" y="329"/>
                      <a:pt x="75" y="329"/>
                      <a:pt x="75" y="329"/>
                    </a:cubicBezTo>
                    <a:cubicBezTo>
                      <a:pt x="75" y="333"/>
                      <a:pt x="75" y="338"/>
                      <a:pt x="74" y="342"/>
                    </a:cubicBezTo>
                    <a:cubicBezTo>
                      <a:pt x="74" y="347"/>
                      <a:pt x="75" y="351"/>
                      <a:pt x="75" y="356"/>
                    </a:cubicBezTo>
                    <a:cubicBezTo>
                      <a:pt x="76" y="370"/>
                      <a:pt x="76" y="370"/>
                      <a:pt x="76" y="370"/>
                    </a:cubicBezTo>
                    <a:cubicBezTo>
                      <a:pt x="75" y="369"/>
                      <a:pt x="75" y="369"/>
                      <a:pt x="75" y="369"/>
                    </a:cubicBezTo>
                    <a:cubicBezTo>
                      <a:pt x="96" y="372"/>
                      <a:pt x="96" y="372"/>
                      <a:pt x="96" y="372"/>
                    </a:cubicBezTo>
                    <a:cubicBezTo>
                      <a:pt x="116" y="375"/>
                      <a:pt x="116" y="375"/>
                      <a:pt x="116" y="375"/>
                    </a:cubicBezTo>
                    <a:cubicBezTo>
                      <a:pt x="136" y="379"/>
                      <a:pt x="136" y="379"/>
                      <a:pt x="136" y="379"/>
                    </a:cubicBezTo>
                    <a:cubicBezTo>
                      <a:pt x="156" y="383"/>
                      <a:pt x="156" y="383"/>
                      <a:pt x="156" y="383"/>
                    </a:cubicBezTo>
                    <a:cubicBezTo>
                      <a:pt x="156" y="384"/>
                      <a:pt x="156" y="384"/>
                      <a:pt x="156" y="384"/>
                    </a:cubicBezTo>
                    <a:cubicBezTo>
                      <a:pt x="156" y="374"/>
                      <a:pt x="156" y="374"/>
                      <a:pt x="156" y="374"/>
                    </a:cubicBezTo>
                    <a:cubicBezTo>
                      <a:pt x="157" y="364"/>
                      <a:pt x="157" y="364"/>
                      <a:pt x="157" y="364"/>
                    </a:cubicBezTo>
                    <a:cubicBezTo>
                      <a:pt x="157" y="359"/>
                      <a:pt x="157" y="359"/>
                      <a:pt x="157" y="359"/>
                    </a:cubicBezTo>
                    <a:cubicBezTo>
                      <a:pt x="157" y="358"/>
                      <a:pt x="157" y="356"/>
                      <a:pt x="158" y="355"/>
                    </a:cubicBezTo>
                    <a:cubicBezTo>
                      <a:pt x="159" y="345"/>
                      <a:pt x="159" y="345"/>
                      <a:pt x="159" y="345"/>
                    </a:cubicBezTo>
                    <a:cubicBezTo>
                      <a:pt x="160" y="345"/>
                      <a:pt x="160" y="345"/>
                      <a:pt x="160" y="345"/>
                    </a:cubicBezTo>
                    <a:cubicBezTo>
                      <a:pt x="160" y="345"/>
                      <a:pt x="160" y="345"/>
                      <a:pt x="160" y="345"/>
                    </a:cubicBezTo>
                    <a:cubicBezTo>
                      <a:pt x="181" y="350"/>
                      <a:pt x="181" y="350"/>
                      <a:pt x="181" y="350"/>
                    </a:cubicBezTo>
                    <a:cubicBezTo>
                      <a:pt x="192" y="352"/>
                      <a:pt x="192" y="352"/>
                      <a:pt x="192" y="352"/>
                    </a:cubicBezTo>
                    <a:cubicBezTo>
                      <a:pt x="203" y="354"/>
                      <a:pt x="203" y="354"/>
                      <a:pt x="203" y="354"/>
                    </a:cubicBezTo>
                    <a:cubicBezTo>
                      <a:pt x="214" y="355"/>
                      <a:pt x="214" y="355"/>
                      <a:pt x="214" y="355"/>
                    </a:cubicBezTo>
                    <a:cubicBezTo>
                      <a:pt x="225" y="356"/>
                      <a:pt x="225" y="356"/>
                      <a:pt x="225" y="356"/>
                    </a:cubicBezTo>
                    <a:cubicBezTo>
                      <a:pt x="236" y="356"/>
                      <a:pt x="236" y="356"/>
                      <a:pt x="236" y="356"/>
                    </a:cubicBezTo>
                    <a:cubicBezTo>
                      <a:pt x="247" y="355"/>
                      <a:pt x="247" y="355"/>
                      <a:pt x="247" y="355"/>
                    </a:cubicBezTo>
                    <a:cubicBezTo>
                      <a:pt x="248" y="355"/>
                      <a:pt x="248" y="355"/>
                      <a:pt x="248" y="355"/>
                    </a:cubicBezTo>
                    <a:cubicBezTo>
                      <a:pt x="248" y="356"/>
                      <a:pt x="248" y="356"/>
                      <a:pt x="248" y="356"/>
                    </a:cubicBezTo>
                    <a:cubicBezTo>
                      <a:pt x="247" y="369"/>
                      <a:pt x="247" y="369"/>
                      <a:pt x="247" y="369"/>
                    </a:cubicBezTo>
                    <a:cubicBezTo>
                      <a:pt x="247" y="372"/>
                      <a:pt x="247" y="374"/>
                      <a:pt x="247" y="376"/>
                    </a:cubicBezTo>
                    <a:cubicBezTo>
                      <a:pt x="248" y="383"/>
                      <a:pt x="248" y="383"/>
                      <a:pt x="248" y="383"/>
                    </a:cubicBezTo>
                    <a:cubicBezTo>
                      <a:pt x="248" y="385"/>
                      <a:pt x="248" y="388"/>
                      <a:pt x="248" y="390"/>
                    </a:cubicBezTo>
                    <a:cubicBezTo>
                      <a:pt x="249" y="397"/>
                      <a:pt x="249" y="397"/>
                      <a:pt x="249" y="397"/>
                    </a:cubicBezTo>
                    <a:cubicBezTo>
                      <a:pt x="249" y="399"/>
                      <a:pt x="249" y="401"/>
                      <a:pt x="250" y="403"/>
                    </a:cubicBezTo>
                    <a:cubicBezTo>
                      <a:pt x="251" y="410"/>
                      <a:pt x="251" y="410"/>
                      <a:pt x="251" y="410"/>
                    </a:cubicBezTo>
                    <a:cubicBezTo>
                      <a:pt x="251" y="415"/>
                      <a:pt x="252" y="419"/>
                      <a:pt x="253" y="424"/>
                    </a:cubicBezTo>
                    <a:cubicBezTo>
                      <a:pt x="256" y="437"/>
                      <a:pt x="256" y="437"/>
                      <a:pt x="256" y="437"/>
                    </a:cubicBezTo>
                    <a:cubicBezTo>
                      <a:pt x="258" y="446"/>
                      <a:pt x="260" y="455"/>
                      <a:pt x="261" y="464"/>
                    </a:cubicBezTo>
                    <a:cubicBezTo>
                      <a:pt x="261" y="465"/>
                      <a:pt x="261" y="465"/>
                      <a:pt x="261" y="465"/>
                    </a:cubicBezTo>
                    <a:cubicBezTo>
                      <a:pt x="261" y="465"/>
                      <a:pt x="261" y="465"/>
                      <a:pt x="261" y="465"/>
                    </a:cubicBezTo>
                    <a:cubicBezTo>
                      <a:pt x="230" y="465"/>
                      <a:pt x="230" y="465"/>
                      <a:pt x="230" y="465"/>
                    </a:cubicBezTo>
                    <a:cubicBezTo>
                      <a:pt x="199" y="465"/>
                      <a:pt x="199" y="465"/>
                      <a:pt x="199" y="465"/>
                    </a:cubicBezTo>
                    <a:cubicBezTo>
                      <a:pt x="179" y="464"/>
                      <a:pt x="158" y="463"/>
                      <a:pt x="138" y="462"/>
                    </a:cubicBezTo>
                    <a:cubicBezTo>
                      <a:pt x="107" y="461"/>
                      <a:pt x="107" y="461"/>
                      <a:pt x="107" y="461"/>
                    </a:cubicBezTo>
                    <a:cubicBezTo>
                      <a:pt x="76" y="461"/>
                      <a:pt x="76" y="461"/>
                      <a:pt x="76" y="461"/>
                    </a:cubicBezTo>
                    <a:cubicBezTo>
                      <a:pt x="45" y="462"/>
                      <a:pt x="45" y="462"/>
                      <a:pt x="45" y="462"/>
                    </a:cubicBezTo>
                    <a:cubicBezTo>
                      <a:pt x="15" y="465"/>
                      <a:pt x="15" y="465"/>
                      <a:pt x="15" y="465"/>
                    </a:cubicBezTo>
                    <a:cubicBezTo>
                      <a:pt x="14" y="465"/>
                      <a:pt x="14" y="465"/>
                      <a:pt x="14" y="465"/>
                    </a:cubicBezTo>
                    <a:cubicBezTo>
                      <a:pt x="14" y="464"/>
                      <a:pt x="14" y="464"/>
                      <a:pt x="14" y="464"/>
                    </a:cubicBezTo>
                    <a:cubicBezTo>
                      <a:pt x="8" y="434"/>
                      <a:pt x="8" y="434"/>
                      <a:pt x="8" y="434"/>
                    </a:cubicBezTo>
                    <a:cubicBezTo>
                      <a:pt x="3" y="403"/>
                      <a:pt x="3" y="403"/>
                      <a:pt x="3" y="403"/>
                    </a:cubicBezTo>
                    <a:cubicBezTo>
                      <a:pt x="1" y="371"/>
                      <a:pt x="1" y="371"/>
                      <a:pt x="1" y="371"/>
                    </a:cubicBezTo>
                    <a:cubicBezTo>
                      <a:pt x="0" y="340"/>
                      <a:pt x="0" y="340"/>
                      <a:pt x="0" y="340"/>
                    </a:cubicBezTo>
                    <a:cubicBezTo>
                      <a:pt x="1" y="309"/>
                      <a:pt x="1" y="309"/>
                      <a:pt x="1" y="309"/>
                    </a:cubicBezTo>
                    <a:cubicBezTo>
                      <a:pt x="4" y="277"/>
                      <a:pt x="4" y="277"/>
                      <a:pt x="4" y="277"/>
                    </a:cubicBezTo>
                    <a:cubicBezTo>
                      <a:pt x="8" y="246"/>
                      <a:pt x="8" y="246"/>
                      <a:pt x="8" y="246"/>
                    </a:cubicBezTo>
                    <a:cubicBezTo>
                      <a:pt x="14" y="215"/>
                      <a:pt x="14" y="215"/>
                      <a:pt x="14" y="215"/>
                    </a:cubicBezTo>
                    <a:cubicBezTo>
                      <a:pt x="14" y="215"/>
                      <a:pt x="14" y="215"/>
                      <a:pt x="14" y="215"/>
                    </a:cubicBezTo>
                    <a:cubicBezTo>
                      <a:pt x="14" y="215"/>
                      <a:pt x="14" y="215"/>
                      <a:pt x="14" y="215"/>
                    </a:cubicBezTo>
                    <a:cubicBezTo>
                      <a:pt x="14" y="215"/>
                      <a:pt x="14" y="215"/>
                      <a:pt x="14" y="215"/>
                    </a:cubicBezTo>
                    <a:cubicBezTo>
                      <a:pt x="45" y="191"/>
                      <a:pt x="45" y="191"/>
                      <a:pt x="45" y="191"/>
                    </a:cubicBezTo>
                    <a:cubicBezTo>
                      <a:pt x="49" y="189"/>
                      <a:pt x="49" y="189"/>
                      <a:pt x="49" y="189"/>
                    </a:cubicBezTo>
                    <a:cubicBezTo>
                      <a:pt x="50" y="188"/>
                      <a:pt x="52" y="187"/>
                      <a:pt x="53" y="186"/>
                    </a:cubicBezTo>
                    <a:cubicBezTo>
                      <a:pt x="61" y="180"/>
                      <a:pt x="61" y="180"/>
                      <a:pt x="61" y="180"/>
                    </a:cubicBezTo>
                    <a:cubicBezTo>
                      <a:pt x="62" y="179"/>
                      <a:pt x="64" y="178"/>
                      <a:pt x="65" y="177"/>
                    </a:cubicBezTo>
                    <a:cubicBezTo>
                      <a:pt x="66" y="176"/>
                      <a:pt x="68" y="175"/>
                      <a:pt x="69" y="175"/>
                    </a:cubicBezTo>
                    <a:cubicBezTo>
                      <a:pt x="72" y="174"/>
                      <a:pt x="72" y="174"/>
                      <a:pt x="72" y="174"/>
                    </a:cubicBezTo>
                    <a:cubicBezTo>
                      <a:pt x="74" y="173"/>
                      <a:pt x="74" y="173"/>
                      <a:pt x="74" y="173"/>
                    </a:cubicBezTo>
                    <a:cubicBezTo>
                      <a:pt x="76" y="173"/>
                      <a:pt x="77" y="173"/>
                      <a:pt x="79" y="173"/>
                    </a:cubicBezTo>
                    <a:cubicBezTo>
                      <a:pt x="79" y="173"/>
                      <a:pt x="79" y="173"/>
                      <a:pt x="79" y="173"/>
                    </a:cubicBezTo>
                    <a:cubicBezTo>
                      <a:pt x="79" y="173"/>
                      <a:pt x="79" y="173"/>
                      <a:pt x="79" y="173"/>
                    </a:cubicBezTo>
                    <a:cubicBezTo>
                      <a:pt x="93" y="175"/>
                      <a:pt x="93" y="175"/>
                      <a:pt x="93" y="175"/>
                    </a:cubicBezTo>
                    <a:cubicBezTo>
                      <a:pt x="107" y="178"/>
                      <a:pt x="107" y="178"/>
                      <a:pt x="107" y="178"/>
                    </a:cubicBezTo>
                    <a:cubicBezTo>
                      <a:pt x="121" y="181"/>
                      <a:pt x="121" y="181"/>
                      <a:pt x="121" y="181"/>
                    </a:cubicBezTo>
                    <a:cubicBezTo>
                      <a:pt x="135" y="186"/>
                      <a:pt x="135" y="186"/>
                      <a:pt x="135" y="186"/>
                    </a:cubicBezTo>
                    <a:cubicBezTo>
                      <a:pt x="144" y="188"/>
                      <a:pt x="153" y="191"/>
                      <a:pt x="162" y="194"/>
                    </a:cubicBezTo>
                    <a:cubicBezTo>
                      <a:pt x="176" y="198"/>
                      <a:pt x="176" y="198"/>
                      <a:pt x="176" y="198"/>
                    </a:cubicBezTo>
                    <a:cubicBezTo>
                      <a:pt x="190" y="201"/>
                      <a:pt x="190" y="201"/>
                      <a:pt x="190" y="201"/>
                    </a:cubicBezTo>
                    <a:cubicBezTo>
                      <a:pt x="189" y="201"/>
                      <a:pt x="189" y="201"/>
                      <a:pt x="189" y="201"/>
                    </a:cubicBezTo>
                    <a:cubicBezTo>
                      <a:pt x="191" y="188"/>
                      <a:pt x="191" y="188"/>
                      <a:pt x="191" y="188"/>
                    </a:cubicBezTo>
                    <a:cubicBezTo>
                      <a:pt x="193" y="175"/>
                      <a:pt x="193" y="175"/>
                      <a:pt x="193" y="175"/>
                    </a:cubicBezTo>
                    <a:cubicBezTo>
                      <a:pt x="197" y="149"/>
                      <a:pt x="197" y="149"/>
                      <a:pt x="197" y="149"/>
                    </a:cubicBezTo>
                    <a:cubicBezTo>
                      <a:pt x="199" y="136"/>
                      <a:pt x="199" y="136"/>
                      <a:pt x="199" y="136"/>
                    </a:cubicBezTo>
                    <a:cubicBezTo>
                      <a:pt x="200" y="123"/>
                      <a:pt x="200" y="123"/>
                      <a:pt x="200" y="123"/>
                    </a:cubicBezTo>
                    <a:cubicBezTo>
                      <a:pt x="200" y="110"/>
                      <a:pt x="200" y="110"/>
                      <a:pt x="200" y="110"/>
                    </a:cubicBezTo>
                    <a:cubicBezTo>
                      <a:pt x="200" y="96"/>
                      <a:pt x="200" y="96"/>
                      <a:pt x="200" y="96"/>
                    </a:cubicBezTo>
                    <a:cubicBezTo>
                      <a:pt x="200" y="97"/>
                      <a:pt x="200" y="97"/>
                      <a:pt x="200" y="97"/>
                    </a:cubicBezTo>
                    <a:cubicBezTo>
                      <a:pt x="179" y="92"/>
                      <a:pt x="179" y="92"/>
                      <a:pt x="179" y="92"/>
                    </a:cubicBezTo>
                    <a:cubicBezTo>
                      <a:pt x="158" y="89"/>
                      <a:pt x="158" y="89"/>
                      <a:pt x="158" y="89"/>
                    </a:cubicBezTo>
                    <a:cubicBezTo>
                      <a:pt x="137" y="86"/>
                      <a:pt x="137" y="86"/>
                      <a:pt x="137" y="86"/>
                    </a:cubicBezTo>
                    <a:cubicBezTo>
                      <a:pt x="116" y="83"/>
                      <a:pt x="116" y="83"/>
                      <a:pt x="116" y="83"/>
                    </a:cubicBezTo>
                    <a:cubicBezTo>
                      <a:pt x="116" y="82"/>
                      <a:pt x="116" y="82"/>
                      <a:pt x="116" y="82"/>
                    </a:cubicBezTo>
                    <a:cubicBezTo>
                      <a:pt x="116" y="117"/>
                      <a:pt x="116" y="117"/>
                      <a:pt x="116" y="117"/>
                    </a:cubicBezTo>
                    <a:cubicBezTo>
                      <a:pt x="116" y="118"/>
                      <a:pt x="116" y="118"/>
                      <a:pt x="116" y="118"/>
                    </a:cubicBezTo>
                    <a:cubicBezTo>
                      <a:pt x="116" y="118"/>
                      <a:pt x="116" y="118"/>
                      <a:pt x="116" y="118"/>
                    </a:cubicBezTo>
                    <a:cubicBezTo>
                      <a:pt x="94" y="115"/>
                      <a:pt x="94" y="115"/>
                      <a:pt x="94" y="115"/>
                    </a:cubicBezTo>
                    <a:cubicBezTo>
                      <a:pt x="72" y="113"/>
                      <a:pt x="72" y="113"/>
                      <a:pt x="72" y="113"/>
                    </a:cubicBezTo>
                    <a:cubicBezTo>
                      <a:pt x="50" y="111"/>
                      <a:pt x="50" y="111"/>
                      <a:pt x="50" y="111"/>
                    </a:cubicBezTo>
                    <a:cubicBezTo>
                      <a:pt x="28" y="111"/>
                      <a:pt x="28" y="111"/>
                      <a:pt x="28" y="111"/>
                    </a:cubicBezTo>
                    <a:cubicBezTo>
                      <a:pt x="28" y="111"/>
                      <a:pt x="28" y="111"/>
                      <a:pt x="28" y="111"/>
                    </a:cubicBezTo>
                    <a:cubicBezTo>
                      <a:pt x="28" y="110"/>
                      <a:pt x="28" y="110"/>
                      <a:pt x="28" y="110"/>
                    </a:cubicBezTo>
                    <a:cubicBezTo>
                      <a:pt x="28" y="97"/>
                      <a:pt x="28" y="97"/>
                      <a:pt x="28" y="97"/>
                    </a:cubicBezTo>
                    <a:cubicBezTo>
                      <a:pt x="27" y="83"/>
                      <a:pt x="27" y="83"/>
                      <a:pt x="27" y="83"/>
                    </a:cubicBezTo>
                    <a:cubicBezTo>
                      <a:pt x="26" y="69"/>
                      <a:pt x="26" y="69"/>
                      <a:pt x="26" y="69"/>
                    </a:cubicBezTo>
                    <a:cubicBezTo>
                      <a:pt x="26" y="65"/>
                      <a:pt x="25" y="60"/>
                      <a:pt x="25" y="56"/>
                    </a:cubicBezTo>
                    <a:cubicBezTo>
                      <a:pt x="24" y="51"/>
                      <a:pt x="24" y="47"/>
                      <a:pt x="23" y="42"/>
                    </a:cubicBezTo>
                    <a:cubicBezTo>
                      <a:pt x="21" y="29"/>
                      <a:pt x="21" y="29"/>
                      <a:pt x="21" y="29"/>
                    </a:cubicBezTo>
                    <a:cubicBezTo>
                      <a:pt x="18" y="15"/>
                      <a:pt x="18" y="15"/>
                      <a:pt x="18" y="15"/>
                    </a:cubicBezTo>
                    <a:cubicBezTo>
                      <a:pt x="14" y="2"/>
                      <a:pt x="14" y="2"/>
                      <a:pt x="14" y="2"/>
                    </a:cubicBezTo>
                    <a:cubicBezTo>
                      <a:pt x="14" y="1"/>
                      <a:pt x="14" y="1"/>
                      <a:pt x="14" y="1"/>
                    </a:cubicBezTo>
                    <a:cubicBezTo>
                      <a:pt x="15" y="1"/>
                      <a:pt x="15" y="1"/>
                      <a:pt x="15" y="1"/>
                    </a:cubicBezTo>
                    <a:cubicBezTo>
                      <a:pt x="38" y="1"/>
                      <a:pt x="38" y="1"/>
                      <a:pt x="38" y="1"/>
                    </a:cubicBezTo>
                    <a:cubicBezTo>
                      <a:pt x="60" y="0"/>
                      <a:pt x="60" y="0"/>
                      <a:pt x="60" y="0"/>
                    </a:cubicBezTo>
                    <a:cubicBezTo>
                      <a:pt x="83" y="0"/>
                      <a:pt x="83" y="0"/>
                      <a:pt x="83" y="0"/>
                    </a:cubicBezTo>
                    <a:cubicBezTo>
                      <a:pt x="106" y="2"/>
                      <a:pt x="106" y="2"/>
                      <a:pt x="106" y="2"/>
                    </a:cubicBezTo>
                    <a:cubicBezTo>
                      <a:pt x="106" y="2"/>
                      <a:pt x="106" y="2"/>
                      <a:pt x="106" y="2"/>
                    </a:cubicBezTo>
                    <a:cubicBezTo>
                      <a:pt x="106" y="2"/>
                      <a:pt x="106" y="2"/>
                      <a:pt x="106" y="2"/>
                    </a:cubicBezTo>
                    <a:cubicBezTo>
                      <a:pt x="106" y="7"/>
                      <a:pt x="106" y="7"/>
                      <a:pt x="106" y="7"/>
                    </a:cubicBezTo>
                    <a:cubicBezTo>
                      <a:pt x="106" y="9"/>
                      <a:pt x="106" y="11"/>
                      <a:pt x="107" y="13"/>
                    </a:cubicBezTo>
                    <a:cubicBezTo>
                      <a:pt x="107" y="15"/>
                      <a:pt x="107" y="15"/>
                      <a:pt x="107" y="15"/>
                    </a:cubicBezTo>
                    <a:cubicBezTo>
                      <a:pt x="107" y="16"/>
                      <a:pt x="107" y="16"/>
                      <a:pt x="107" y="16"/>
                    </a:cubicBezTo>
                    <a:cubicBezTo>
                      <a:pt x="107" y="17"/>
                      <a:pt x="107" y="17"/>
                      <a:pt x="108" y="18"/>
                    </a:cubicBezTo>
                    <a:cubicBezTo>
                      <a:pt x="109" y="23"/>
                      <a:pt x="109" y="23"/>
                      <a:pt x="109" y="23"/>
                    </a:cubicBezTo>
                    <a:cubicBezTo>
                      <a:pt x="109" y="23"/>
                      <a:pt x="109" y="23"/>
                      <a:pt x="109" y="23"/>
                    </a:cubicBezTo>
                    <a:cubicBezTo>
                      <a:pt x="113" y="17"/>
                      <a:pt x="113" y="17"/>
                      <a:pt x="113" y="17"/>
                    </a:cubicBezTo>
                    <a:cubicBezTo>
                      <a:pt x="115" y="15"/>
                      <a:pt x="117" y="14"/>
                      <a:pt x="119" y="12"/>
                    </a:cubicBezTo>
                    <a:cubicBezTo>
                      <a:pt x="120" y="11"/>
                      <a:pt x="122" y="10"/>
                      <a:pt x="124" y="8"/>
                    </a:cubicBezTo>
                    <a:cubicBezTo>
                      <a:pt x="127" y="7"/>
                      <a:pt x="129" y="6"/>
                      <a:pt x="131" y="5"/>
                    </a:cubicBezTo>
                    <a:cubicBezTo>
                      <a:pt x="133" y="5"/>
                      <a:pt x="135" y="4"/>
                      <a:pt x="138" y="3"/>
                    </a:cubicBezTo>
                    <a:cubicBezTo>
                      <a:pt x="140" y="3"/>
                      <a:pt x="142" y="3"/>
                      <a:pt x="144" y="2"/>
                    </a:cubicBezTo>
                    <a:cubicBezTo>
                      <a:pt x="147" y="2"/>
                      <a:pt x="149" y="2"/>
                      <a:pt x="151" y="2"/>
                    </a:cubicBezTo>
                    <a:cubicBezTo>
                      <a:pt x="154" y="2"/>
                      <a:pt x="156" y="2"/>
                      <a:pt x="158" y="2"/>
                    </a:cubicBezTo>
                    <a:cubicBezTo>
                      <a:pt x="168" y="2"/>
                      <a:pt x="177" y="4"/>
                      <a:pt x="186" y="4"/>
                    </a:cubicBezTo>
                    <a:cubicBezTo>
                      <a:pt x="191" y="5"/>
                      <a:pt x="195" y="5"/>
                      <a:pt x="200" y="5"/>
                    </a:cubicBezTo>
                    <a:cubicBezTo>
                      <a:pt x="207" y="5"/>
                      <a:pt x="207" y="5"/>
                      <a:pt x="207" y="5"/>
                    </a:cubicBezTo>
                    <a:cubicBezTo>
                      <a:pt x="214" y="5"/>
                      <a:pt x="214" y="5"/>
                      <a:pt x="214" y="5"/>
                    </a:cubicBezTo>
                    <a:cubicBezTo>
                      <a:pt x="214" y="5"/>
                      <a:pt x="214" y="5"/>
                      <a:pt x="214" y="5"/>
                    </a:cubicBezTo>
                    <a:cubicBezTo>
                      <a:pt x="214" y="5"/>
                      <a:pt x="214" y="5"/>
                      <a:pt x="214" y="5"/>
                    </a:cubicBezTo>
                    <a:cubicBezTo>
                      <a:pt x="271" y="58"/>
                      <a:pt x="271" y="58"/>
                      <a:pt x="271" y="58"/>
                    </a:cubicBezTo>
                    <a:cubicBezTo>
                      <a:pt x="271" y="58"/>
                      <a:pt x="271" y="58"/>
                      <a:pt x="271" y="58"/>
                    </a:cubicBezTo>
                    <a:cubicBezTo>
                      <a:pt x="271" y="58"/>
                      <a:pt x="271" y="58"/>
                      <a:pt x="271" y="58"/>
                    </a:cubicBezTo>
                    <a:cubicBezTo>
                      <a:pt x="273" y="82"/>
                      <a:pt x="273" y="82"/>
                      <a:pt x="273" y="82"/>
                    </a:cubicBezTo>
                    <a:cubicBezTo>
                      <a:pt x="274" y="106"/>
                      <a:pt x="274" y="106"/>
                      <a:pt x="274" y="106"/>
                    </a:cubicBezTo>
                    <a:cubicBezTo>
                      <a:pt x="274" y="130"/>
                      <a:pt x="274" y="130"/>
                      <a:pt x="274" y="130"/>
                    </a:cubicBezTo>
                    <a:cubicBezTo>
                      <a:pt x="272" y="155"/>
                      <a:pt x="272" y="155"/>
                      <a:pt x="272" y="155"/>
                    </a:cubicBezTo>
                    <a:cubicBezTo>
                      <a:pt x="270" y="179"/>
                      <a:pt x="270" y="179"/>
                      <a:pt x="270" y="179"/>
                    </a:cubicBezTo>
                    <a:cubicBezTo>
                      <a:pt x="268" y="203"/>
                      <a:pt x="268" y="203"/>
                      <a:pt x="268" y="203"/>
                    </a:cubicBezTo>
                    <a:cubicBezTo>
                      <a:pt x="265" y="227"/>
                      <a:pt x="265" y="227"/>
                      <a:pt x="265" y="227"/>
                    </a:cubicBezTo>
                    <a:lnTo>
                      <a:pt x="261" y="251"/>
                    </a:lnTo>
                    <a:close/>
                    <a:moveTo>
                      <a:pt x="261" y="251"/>
                    </a:moveTo>
                    <a:cubicBezTo>
                      <a:pt x="265" y="227"/>
                      <a:pt x="265" y="227"/>
                      <a:pt x="265" y="227"/>
                    </a:cubicBezTo>
                    <a:cubicBezTo>
                      <a:pt x="268" y="203"/>
                      <a:pt x="268" y="203"/>
                      <a:pt x="268" y="203"/>
                    </a:cubicBezTo>
                    <a:cubicBezTo>
                      <a:pt x="270" y="179"/>
                      <a:pt x="270" y="179"/>
                      <a:pt x="270" y="179"/>
                    </a:cubicBezTo>
                    <a:cubicBezTo>
                      <a:pt x="272" y="155"/>
                      <a:pt x="272" y="155"/>
                      <a:pt x="272" y="155"/>
                    </a:cubicBezTo>
                    <a:cubicBezTo>
                      <a:pt x="273" y="130"/>
                      <a:pt x="273" y="130"/>
                      <a:pt x="273" y="130"/>
                    </a:cubicBezTo>
                    <a:cubicBezTo>
                      <a:pt x="274" y="106"/>
                      <a:pt x="274" y="106"/>
                      <a:pt x="274" y="106"/>
                    </a:cubicBezTo>
                    <a:cubicBezTo>
                      <a:pt x="273" y="82"/>
                      <a:pt x="273" y="82"/>
                      <a:pt x="273" y="82"/>
                    </a:cubicBezTo>
                    <a:cubicBezTo>
                      <a:pt x="271" y="58"/>
                      <a:pt x="271" y="58"/>
                      <a:pt x="271" y="58"/>
                    </a:cubicBezTo>
                    <a:cubicBezTo>
                      <a:pt x="271" y="58"/>
                      <a:pt x="271" y="58"/>
                      <a:pt x="271" y="58"/>
                    </a:cubicBezTo>
                    <a:cubicBezTo>
                      <a:pt x="214" y="5"/>
                      <a:pt x="214" y="5"/>
                      <a:pt x="214" y="5"/>
                    </a:cubicBezTo>
                    <a:cubicBezTo>
                      <a:pt x="214" y="6"/>
                      <a:pt x="214" y="6"/>
                      <a:pt x="214" y="6"/>
                    </a:cubicBezTo>
                    <a:cubicBezTo>
                      <a:pt x="207" y="6"/>
                      <a:pt x="207" y="6"/>
                      <a:pt x="207" y="6"/>
                    </a:cubicBezTo>
                    <a:cubicBezTo>
                      <a:pt x="200" y="6"/>
                      <a:pt x="200" y="6"/>
                      <a:pt x="200" y="6"/>
                    </a:cubicBezTo>
                    <a:cubicBezTo>
                      <a:pt x="195" y="6"/>
                      <a:pt x="191" y="5"/>
                      <a:pt x="186" y="5"/>
                    </a:cubicBezTo>
                    <a:cubicBezTo>
                      <a:pt x="177" y="4"/>
                      <a:pt x="168" y="3"/>
                      <a:pt x="158" y="3"/>
                    </a:cubicBezTo>
                    <a:cubicBezTo>
                      <a:pt x="156" y="2"/>
                      <a:pt x="154" y="3"/>
                      <a:pt x="151" y="3"/>
                    </a:cubicBezTo>
                    <a:cubicBezTo>
                      <a:pt x="149" y="2"/>
                      <a:pt x="147" y="3"/>
                      <a:pt x="144" y="3"/>
                    </a:cubicBezTo>
                    <a:cubicBezTo>
                      <a:pt x="142" y="3"/>
                      <a:pt x="140" y="4"/>
                      <a:pt x="138" y="4"/>
                    </a:cubicBezTo>
                    <a:cubicBezTo>
                      <a:pt x="135" y="4"/>
                      <a:pt x="133" y="5"/>
                      <a:pt x="131" y="6"/>
                    </a:cubicBezTo>
                    <a:cubicBezTo>
                      <a:pt x="129" y="7"/>
                      <a:pt x="127" y="8"/>
                      <a:pt x="125" y="9"/>
                    </a:cubicBezTo>
                    <a:cubicBezTo>
                      <a:pt x="123" y="10"/>
                      <a:pt x="121" y="11"/>
                      <a:pt x="119" y="13"/>
                    </a:cubicBezTo>
                    <a:cubicBezTo>
                      <a:pt x="117" y="14"/>
                      <a:pt x="115" y="16"/>
                      <a:pt x="114" y="17"/>
                    </a:cubicBezTo>
                    <a:cubicBezTo>
                      <a:pt x="109" y="23"/>
                      <a:pt x="109" y="23"/>
                      <a:pt x="109" y="23"/>
                    </a:cubicBezTo>
                    <a:cubicBezTo>
                      <a:pt x="109" y="23"/>
                      <a:pt x="109" y="23"/>
                      <a:pt x="109" y="23"/>
                    </a:cubicBezTo>
                    <a:cubicBezTo>
                      <a:pt x="109" y="23"/>
                      <a:pt x="109" y="23"/>
                      <a:pt x="109" y="23"/>
                    </a:cubicBezTo>
                    <a:cubicBezTo>
                      <a:pt x="107" y="18"/>
                      <a:pt x="107" y="18"/>
                      <a:pt x="107" y="18"/>
                    </a:cubicBezTo>
                    <a:cubicBezTo>
                      <a:pt x="107" y="17"/>
                      <a:pt x="107" y="17"/>
                      <a:pt x="107" y="17"/>
                    </a:cubicBezTo>
                    <a:cubicBezTo>
                      <a:pt x="106" y="15"/>
                      <a:pt x="106" y="15"/>
                      <a:pt x="106" y="15"/>
                    </a:cubicBezTo>
                    <a:cubicBezTo>
                      <a:pt x="106" y="13"/>
                      <a:pt x="106" y="13"/>
                      <a:pt x="106" y="13"/>
                    </a:cubicBezTo>
                    <a:cubicBezTo>
                      <a:pt x="106" y="11"/>
                      <a:pt x="106" y="9"/>
                      <a:pt x="106" y="7"/>
                    </a:cubicBezTo>
                    <a:cubicBezTo>
                      <a:pt x="106" y="2"/>
                      <a:pt x="106" y="2"/>
                      <a:pt x="106" y="2"/>
                    </a:cubicBezTo>
                    <a:cubicBezTo>
                      <a:pt x="106" y="2"/>
                      <a:pt x="106" y="2"/>
                      <a:pt x="106" y="2"/>
                    </a:cubicBezTo>
                    <a:cubicBezTo>
                      <a:pt x="83" y="1"/>
                      <a:pt x="83" y="1"/>
                      <a:pt x="83" y="1"/>
                    </a:cubicBezTo>
                    <a:cubicBezTo>
                      <a:pt x="60" y="1"/>
                      <a:pt x="60" y="1"/>
                      <a:pt x="60" y="1"/>
                    </a:cubicBezTo>
                    <a:cubicBezTo>
                      <a:pt x="38" y="2"/>
                      <a:pt x="38" y="2"/>
                      <a:pt x="38" y="2"/>
                    </a:cubicBezTo>
                    <a:cubicBezTo>
                      <a:pt x="15" y="2"/>
                      <a:pt x="15" y="2"/>
                      <a:pt x="15" y="2"/>
                    </a:cubicBezTo>
                    <a:cubicBezTo>
                      <a:pt x="15" y="2"/>
                      <a:pt x="15" y="2"/>
                      <a:pt x="15" y="2"/>
                    </a:cubicBezTo>
                    <a:cubicBezTo>
                      <a:pt x="19" y="15"/>
                      <a:pt x="19" y="15"/>
                      <a:pt x="19" y="15"/>
                    </a:cubicBezTo>
                    <a:cubicBezTo>
                      <a:pt x="22" y="28"/>
                      <a:pt x="22" y="28"/>
                      <a:pt x="22" y="28"/>
                    </a:cubicBezTo>
                    <a:cubicBezTo>
                      <a:pt x="24" y="42"/>
                      <a:pt x="24" y="42"/>
                      <a:pt x="24" y="42"/>
                    </a:cubicBezTo>
                    <a:cubicBezTo>
                      <a:pt x="25" y="46"/>
                      <a:pt x="25" y="51"/>
                      <a:pt x="26" y="56"/>
                    </a:cubicBezTo>
                    <a:cubicBezTo>
                      <a:pt x="26" y="60"/>
                      <a:pt x="27" y="65"/>
                      <a:pt x="27" y="69"/>
                    </a:cubicBezTo>
                    <a:cubicBezTo>
                      <a:pt x="28" y="83"/>
                      <a:pt x="28" y="83"/>
                      <a:pt x="28" y="83"/>
                    </a:cubicBezTo>
                    <a:cubicBezTo>
                      <a:pt x="29" y="97"/>
                      <a:pt x="29" y="97"/>
                      <a:pt x="29" y="97"/>
                    </a:cubicBezTo>
                    <a:cubicBezTo>
                      <a:pt x="29" y="110"/>
                      <a:pt x="29" y="110"/>
                      <a:pt x="29" y="110"/>
                    </a:cubicBezTo>
                    <a:cubicBezTo>
                      <a:pt x="28" y="110"/>
                      <a:pt x="28" y="110"/>
                      <a:pt x="28" y="110"/>
                    </a:cubicBezTo>
                    <a:cubicBezTo>
                      <a:pt x="50" y="111"/>
                      <a:pt x="50" y="111"/>
                      <a:pt x="50" y="111"/>
                    </a:cubicBezTo>
                    <a:cubicBezTo>
                      <a:pt x="72" y="112"/>
                      <a:pt x="72" y="112"/>
                      <a:pt x="72" y="112"/>
                    </a:cubicBezTo>
                    <a:cubicBezTo>
                      <a:pt x="94" y="114"/>
                      <a:pt x="94" y="114"/>
                      <a:pt x="94" y="114"/>
                    </a:cubicBezTo>
                    <a:cubicBezTo>
                      <a:pt x="116" y="117"/>
                      <a:pt x="116" y="117"/>
                      <a:pt x="116" y="117"/>
                    </a:cubicBezTo>
                    <a:cubicBezTo>
                      <a:pt x="115" y="117"/>
                      <a:pt x="115" y="117"/>
                      <a:pt x="115" y="117"/>
                    </a:cubicBezTo>
                    <a:cubicBezTo>
                      <a:pt x="115" y="82"/>
                      <a:pt x="115" y="82"/>
                      <a:pt x="115" y="82"/>
                    </a:cubicBezTo>
                    <a:cubicBezTo>
                      <a:pt x="115" y="82"/>
                      <a:pt x="115" y="82"/>
                      <a:pt x="115" y="82"/>
                    </a:cubicBezTo>
                    <a:cubicBezTo>
                      <a:pt x="116" y="82"/>
                      <a:pt x="116" y="82"/>
                      <a:pt x="116" y="82"/>
                    </a:cubicBezTo>
                    <a:cubicBezTo>
                      <a:pt x="137" y="85"/>
                      <a:pt x="137" y="85"/>
                      <a:pt x="137" y="85"/>
                    </a:cubicBezTo>
                    <a:cubicBezTo>
                      <a:pt x="158" y="88"/>
                      <a:pt x="158" y="88"/>
                      <a:pt x="158" y="88"/>
                    </a:cubicBezTo>
                    <a:cubicBezTo>
                      <a:pt x="179" y="91"/>
                      <a:pt x="179" y="91"/>
                      <a:pt x="179" y="91"/>
                    </a:cubicBezTo>
                    <a:cubicBezTo>
                      <a:pt x="200" y="96"/>
                      <a:pt x="200" y="96"/>
                      <a:pt x="200" y="96"/>
                    </a:cubicBezTo>
                    <a:cubicBezTo>
                      <a:pt x="201" y="96"/>
                      <a:pt x="201" y="96"/>
                      <a:pt x="201" y="96"/>
                    </a:cubicBezTo>
                    <a:cubicBezTo>
                      <a:pt x="201" y="96"/>
                      <a:pt x="201" y="96"/>
                      <a:pt x="201" y="96"/>
                    </a:cubicBezTo>
                    <a:cubicBezTo>
                      <a:pt x="202" y="110"/>
                      <a:pt x="202" y="110"/>
                      <a:pt x="202" y="110"/>
                    </a:cubicBezTo>
                    <a:cubicBezTo>
                      <a:pt x="201" y="123"/>
                      <a:pt x="201" y="123"/>
                      <a:pt x="201" y="123"/>
                    </a:cubicBezTo>
                    <a:cubicBezTo>
                      <a:pt x="200" y="136"/>
                      <a:pt x="200" y="136"/>
                      <a:pt x="200" y="136"/>
                    </a:cubicBezTo>
                    <a:cubicBezTo>
                      <a:pt x="198" y="149"/>
                      <a:pt x="198" y="149"/>
                      <a:pt x="198" y="149"/>
                    </a:cubicBezTo>
                    <a:cubicBezTo>
                      <a:pt x="194" y="175"/>
                      <a:pt x="194" y="175"/>
                      <a:pt x="194" y="175"/>
                    </a:cubicBezTo>
                    <a:cubicBezTo>
                      <a:pt x="192" y="188"/>
                      <a:pt x="192" y="188"/>
                      <a:pt x="192" y="188"/>
                    </a:cubicBezTo>
                    <a:cubicBezTo>
                      <a:pt x="191" y="202"/>
                      <a:pt x="191" y="202"/>
                      <a:pt x="191" y="202"/>
                    </a:cubicBezTo>
                    <a:cubicBezTo>
                      <a:pt x="191" y="202"/>
                      <a:pt x="191" y="202"/>
                      <a:pt x="191" y="202"/>
                    </a:cubicBezTo>
                    <a:cubicBezTo>
                      <a:pt x="190" y="202"/>
                      <a:pt x="190" y="202"/>
                      <a:pt x="190" y="202"/>
                    </a:cubicBezTo>
                    <a:cubicBezTo>
                      <a:pt x="176" y="199"/>
                      <a:pt x="176" y="199"/>
                      <a:pt x="176" y="199"/>
                    </a:cubicBezTo>
                    <a:cubicBezTo>
                      <a:pt x="162" y="195"/>
                      <a:pt x="162" y="195"/>
                      <a:pt x="162" y="195"/>
                    </a:cubicBezTo>
                    <a:cubicBezTo>
                      <a:pt x="153" y="193"/>
                      <a:pt x="144" y="190"/>
                      <a:pt x="135" y="187"/>
                    </a:cubicBezTo>
                    <a:cubicBezTo>
                      <a:pt x="121" y="183"/>
                      <a:pt x="121" y="183"/>
                      <a:pt x="121" y="183"/>
                    </a:cubicBezTo>
                    <a:cubicBezTo>
                      <a:pt x="107" y="179"/>
                      <a:pt x="107" y="179"/>
                      <a:pt x="107" y="179"/>
                    </a:cubicBezTo>
                    <a:cubicBezTo>
                      <a:pt x="93" y="176"/>
                      <a:pt x="93" y="176"/>
                      <a:pt x="93" y="176"/>
                    </a:cubicBezTo>
                    <a:cubicBezTo>
                      <a:pt x="79" y="174"/>
                      <a:pt x="79" y="174"/>
                      <a:pt x="79" y="174"/>
                    </a:cubicBezTo>
                    <a:cubicBezTo>
                      <a:pt x="79" y="174"/>
                      <a:pt x="79" y="174"/>
                      <a:pt x="79" y="174"/>
                    </a:cubicBezTo>
                    <a:cubicBezTo>
                      <a:pt x="77" y="174"/>
                      <a:pt x="76" y="174"/>
                      <a:pt x="74" y="175"/>
                    </a:cubicBezTo>
                    <a:cubicBezTo>
                      <a:pt x="72" y="175"/>
                      <a:pt x="72" y="175"/>
                      <a:pt x="72" y="175"/>
                    </a:cubicBezTo>
                    <a:cubicBezTo>
                      <a:pt x="70" y="176"/>
                      <a:pt x="70" y="176"/>
                      <a:pt x="70" y="176"/>
                    </a:cubicBezTo>
                    <a:cubicBezTo>
                      <a:pt x="68" y="177"/>
                      <a:pt x="67" y="178"/>
                      <a:pt x="66" y="179"/>
                    </a:cubicBezTo>
                    <a:cubicBezTo>
                      <a:pt x="64" y="179"/>
                      <a:pt x="63" y="180"/>
                      <a:pt x="62" y="181"/>
                    </a:cubicBezTo>
                    <a:cubicBezTo>
                      <a:pt x="54" y="187"/>
                      <a:pt x="54" y="187"/>
                      <a:pt x="54" y="187"/>
                    </a:cubicBezTo>
                    <a:cubicBezTo>
                      <a:pt x="53" y="188"/>
                      <a:pt x="51" y="189"/>
                      <a:pt x="50" y="190"/>
                    </a:cubicBezTo>
                    <a:cubicBezTo>
                      <a:pt x="46" y="193"/>
                      <a:pt x="46" y="193"/>
                      <a:pt x="46" y="193"/>
                    </a:cubicBezTo>
                    <a:cubicBezTo>
                      <a:pt x="15" y="216"/>
                      <a:pt x="15" y="216"/>
                      <a:pt x="15" y="216"/>
                    </a:cubicBezTo>
                    <a:cubicBezTo>
                      <a:pt x="15" y="216"/>
                      <a:pt x="15" y="216"/>
                      <a:pt x="15" y="216"/>
                    </a:cubicBezTo>
                    <a:cubicBezTo>
                      <a:pt x="16" y="216"/>
                      <a:pt x="16" y="216"/>
                      <a:pt x="16" y="216"/>
                    </a:cubicBezTo>
                    <a:cubicBezTo>
                      <a:pt x="10" y="246"/>
                      <a:pt x="10" y="246"/>
                      <a:pt x="10" y="246"/>
                    </a:cubicBezTo>
                    <a:cubicBezTo>
                      <a:pt x="6" y="277"/>
                      <a:pt x="6" y="277"/>
                      <a:pt x="6" y="277"/>
                    </a:cubicBezTo>
                    <a:cubicBezTo>
                      <a:pt x="3" y="309"/>
                      <a:pt x="3" y="309"/>
                      <a:pt x="3" y="309"/>
                    </a:cubicBezTo>
                    <a:cubicBezTo>
                      <a:pt x="2" y="340"/>
                      <a:pt x="2" y="340"/>
                      <a:pt x="2" y="340"/>
                    </a:cubicBezTo>
                    <a:cubicBezTo>
                      <a:pt x="2" y="371"/>
                      <a:pt x="2" y="371"/>
                      <a:pt x="2" y="371"/>
                    </a:cubicBezTo>
                    <a:cubicBezTo>
                      <a:pt x="5" y="402"/>
                      <a:pt x="5" y="402"/>
                      <a:pt x="5" y="402"/>
                    </a:cubicBezTo>
                    <a:cubicBezTo>
                      <a:pt x="9" y="433"/>
                      <a:pt x="9" y="433"/>
                      <a:pt x="9" y="433"/>
                    </a:cubicBezTo>
                    <a:cubicBezTo>
                      <a:pt x="15" y="464"/>
                      <a:pt x="15" y="464"/>
                      <a:pt x="15" y="464"/>
                    </a:cubicBezTo>
                    <a:cubicBezTo>
                      <a:pt x="15" y="464"/>
                      <a:pt x="15" y="464"/>
                      <a:pt x="15" y="464"/>
                    </a:cubicBezTo>
                    <a:cubicBezTo>
                      <a:pt x="45" y="461"/>
                      <a:pt x="45" y="461"/>
                      <a:pt x="45" y="461"/>
                    </a:cubicBezTo>
                    <a:cubicBezTo>
                      <a:pt x="76" y="460"/>
                      <a:pt x="76" y="460"/>
                      <a:pt x="76" y="460"/>
                    </a:cubicBezTo>
                    <a:cubicBezTo>
                      <a:pt x="107" y="460"/>
                      <a:pt x="107" y="460"/>
                      <a:pt x="107" y="460"/>
                    </a:cubicBezTo>
                    <a:cubicBezTo>
                      <a:pt x="138" y="461"/>
                      <a:pt x="138" y="461"/>
                      <a:pt x="138" y="461"/>
                    </a:cubicBezTo>
                    <a:cubicBezTo>
                      <a:pt x="158" y="462"/>
                      <a:pt x="179" y="463"/>
                      <a:pt x="199" y="464"/>
                    </a:cubicBezTo>
                    <a:cubicBezTo>
                      <a:pt x="230" y="464"/>
                      <a:pt x="230" y="464"/>
                      <a:pt x="230" y="464"/>
                    </a:cubicBezTo>
                    <a:cubicBezTo>
                      <a:pt x="261" y="464"/>
                      <a:pt x="261" y="464"/>
                      <a:pt x="261" y="464"/>
                    </a:cubicBezTo>
                    <a:cubicBezTo>
                      <a:pt x="260" y="464"/>
                      <a:pt x="260" y="464"/>
                      <a:pt x="260" y="464"/>
                    </a:cubicBezTo>
                    <a:cubicBezTo>
                      <a:pt x="259" y="455"/>
                      <a:pt x="257" y="446"/>
                      <a:pt x="255" y="437"/>
                    </a:cubicBezTo>
                    <a:cubicBezTo>
                      <a:pt x="252" y="424"/>
                      <a:pt x="252" y="424"/>
                      <a:pt x="252" y="424"/>
                    </a:cubicBezTo>
                    <a:cubicBezTo>
                      <a:pt x="251" y="419"/>
                      <a:pt x="251" y="415"/>
                      <a:pt x="250" y="410"/>
                    </a:cubicBezTo>
                    <a:cubicBezTo>
                      <a:pt x="249" y="404"/>
                      <a:pt x="249" y="404"/>
                      <a:pt x="249" y="404"/>
                    </a:cubicBezTo>
                    <a:cubicBezTo>
                      <a:pt x="249" y="401"/>
                      <a:pt x="248" y="399"/>
                      <a:pt x="248" y="397"/>
                    </a:cubicBezTo>
                    <a:cubicBezTo>
                      <a:pt x="247" y="390"/>
                      <a:pt x="247" y="390"/>
                      <a:pt x="247" y="390"/>
                    </a:cubicBezTo>
                    <a:cubicBezTo>
                      <a:pt x="247" y="388"/>
                      <a:pt x="247" y="385"/>
                      <a:pt x="247" y="383"/>
                    </a:cubicBezTo>
                    <a:cubicBezTo>
                      <a:pt x="247" y="376"/>
                      <a:pt x="247" y="376"/>
                      <a:pt x="247" y="376"/>
                    </a:cubicBezTo>
                    <a:cubicBezTo>
                      <a:pt x="247" y="374"/>
                      <a:pt x="246" y="372"/>
                      <a:pt x="246" y="369"/>
                    </a:cubicBezTo>
                    <a:cubicBezTo>
                      <a:pt x="247" y="356"/>
                      <a:pt x="247" y="356"/>
                      <a:pt x="247" y="356"/>
                    </a:cubicBezTo>
                    <a:cubicBezTo>
                      <a:pt x="247" y="356"/>
                      <a:pt x="247" y="356"/>
                      <a:pt x="247" y="356"/>
                    </a:cubicBezTo>
                    <a:cubicBezTo>
                      <a:pt x="236" y="357"/>
                      <a:pt x="236" y="357"/>
                      <a:pt x="236" y="357"/>
                    </a:cubicBezTo>
                    <a:cubicBezTo>
                      <a:pt x="225" y="357"/>
                      <a:pt x="225" y="357"/>
                      <a:pt x="225" y="357"/>
                    </a:cubicBezTo>
                    <a:cubicBezTo>
                      <a:pt x="214" y="356"/>
                      <a:pt x="214" y="356"/>
                      <a:pt x="214" y="356"/>
                    </a:cubicBezTo>
                    <a:cubicBezTo>
                      <a:pt x="203" y="355"/>
                      <a:pt x="203" y="355"/>
                      <a:pt x="203" y="355"/>
                    </a:cubicBezTo>
                    <a:cubicBezTo>
                      <a:pt x="192" y="353"/>
                      <a:pt x="192" y="353"/>
                      <a:pt x="192" y="353"/>
                    </a:cubicBezTo>
                    <a:cubicBezTo>
                      <a:pt x="181" y="350"/>
                      <a:pt x="181" y="350"/>
                      <a:pt x="181" y="350"/>
                    </a:cubicBezTo>
                    <a:cubicBezTo>
                      <a:pt x="160" y="345"/>
                      <a:pt x="160" y="345"/>
                      <a:pt x="160" y="345"/>
                    </a:cubicBezTo>
                    <a:cubicBezTo>
                      <a:pt x="160" y="345"/>
                      <a:pt x="160" y="345"/>
                      <a:pt x="160" y="345"/>
                    </a:cubicBezTo>
                    <a:cubicBezTo>
                      <a:pt x="158" y="355"/>
                      <a:pt x="158" y="355"/>
                      <a:pt x="158" y="355"/>
                    </a:cubicBezTo>
                    <a:cubicBezTo>
                      <a:pt x="158" y="356"/>
                      <a:pt x="158" y="358"/>
                      <a:pt x="158" y="359"/>
                    </a:cubicBezTo>
                    <a:cubicBezTo>
                      <a:pt x="157" y="364"/>
                      <a:pt x="157" y="364"/>
                      <a:pt x="157" y="364"/>
                    </a:cubicBezTo>
                    <a:cubicBezTo>
                      <a:pt x="157" y="374"/>
                      <a:pt x="157" y="374"/>
                      <a:pt x="157" y="374"/>
                    </a:cubicBezTo>
                    <a:cubicBezTo>
                      <a:pt x="157" y="384"/>
                      <a:pt x="157" y="384"/>
                      <a:pt x="157" y="384"/>
                    </a:cubicBezTo>
                    <a:cubicBezTo>
                      <a:pt x="157" y="384"/>
                      <a:pt x="157" y="384"/>
                      <a:pt x="157" y="384"/>
                    </a:cubicBezTo>
                    <a:cubicBezTo>
                      <a:pt x="156" y="384"/>
                      <a:pt x="156" y="384"/>
                      <a:pt x="156" y="384"/>
                    </a:cubicBezTo>
                    <a:cubicBezTo>
                      <a:pt x="136" y="379"/>
                      <a:pt x="136" y="379"/>
                      <a:pt x="136" y="379"/>
                    </a:cubicBezTo>
                    <a:cubicBezTo>
                      <a:pt x="116" y="376"/>
                      <a:pt x="116" y="376"/>
                      <a:pt x="116" y="376"/>
                    </a:cubicBezTo>
                    <a:cubicBezTo>
                      <a:pt x="96" y="373"/>
                      <a:pt x="96" y="373"/>
                      <a:pt x="96" y="373"/>
                    </a:cubicBezTo>
                    <a:cubicBezTo>
                      <a:pt x="75" y="370"/>
                      <a:pt x="75" y="370"/>
                      <a:pt x="75" y="370"/>
                    </a:cubicBezTo>
                    <a:cubicBezTo>
                      <a:pt x="75" y="370"/>
                      <a:pt x="75" y="370"/>
                      <a:pt x="75" y="370"/>
                    </a:cubicBezTo>
                    <a:cubicBezTo>
                      <a:pt x="75" y="370"/>
                      <a:pt x="75" y="370"/>
                      <a:pt x="75" y="370"/>
                    </a:cubicBezTo>
                    <a:cubicBezTo>
                      <a:pt x="74" y="356"/>
                      <a:pt x="74" y="356"/>
                      <a:pt x="74" y="356"/>
                    </a:cubicBezTo>
                    <a:cubicBezTo>
                      <a:pt x="74" y="351"/>
                      <a:pt x="74" y="347"/>
                      <a:pt x="74" y="342"/>
                    </a:cubicBezTo>
                    <a:cubicBezTo>
                      <a:pt x="74" y="338"/>
                      <a:pt x="74" y="333"/>
                      <a:pt x="74" y="328"/>
                    </a:cubicBezTo>
                    <a:cubicBezTo>
                      <a:pt x="75" y="315"/>
                      <a:pt x="75" y="315"/>
                      <a:pt x="75" y="315"/>
                    </a:cubicBezTo>
                    <a:cubicBezTo>
                      <a:pt x="77" y="301"/>
                      <a:pt x="77" y="301"/>
                      <a:pt x="77" y="301"/>
                    </a:cubicBezTo>
                    <a:cubicBezTo>
                      <a:pt x="79" y="288"/>
                      <a:pt x="79" y="288"/>
                      <a:pt x="79" y="288"/>
                    </a:cubicBezTo>
                    <a:cubicBezTo>
                      <a:pt x="82" y="274"/>
                      <a:pt x="82" y="274"/>
                      <a:pt x="82" y="274"/>
                    </a:cubicBezTo>
                    <a:cubicBezTo>
                      <a:pt x="85" y="261"/>
                      <a:pt x="85" y="261"/>
                      <a:pt x="85" y="261"/>
                    </a:cubicBezTo>
                    <a:cubicBezTo>
                      <a:pt x="85" y="261"/>
                      <a:pt x="85" y="261"/>
                      <a:pt x="85" y="261"/>
                    </a:cubicBezTo>
                    <a:cubicBezTo>
                      <a:pt x="86" y="261"/>
                      <a:pt x="86" y="261"/>
                      <a:pt x="86" y="261"/>
                    </a:cubicBezTo>
                    <a:cubicBezTo>
                      <a:pt x="113" y="269"/>
                      <a:pt x="113" y="269"/>
                      <a:pt x="113" y="269"/>
                    </a:cubicBezTo>
                    <a:cubicBezTo>
                      <a:pt x="141" y="278"/>
                      <a:pt x="141" y="278"/>
                      <a:pt x="141" y="278"/>
                    </a:cubicBezTo>
                    <a:cubicBezTo>
                      <a:pt x="169" y="286"/>
                      <a:pt x="169" y="286"/>
                      <a:pt x="169" y="286"/>
                    </a:cubicBezTo>
                    <a:cubicBezTo>
                      <a:pt x="197" y="292"/>
                      <a:pt x="197" y="292"/>
                      <a:pt x="197" y="292"/>
                    </a:cubicBezTo>
                    <a:cubicBezTo>
                      <a:pt x="197" y="293"/>
                      <a:pt x="197" y="293"/>
                      <a:pt x="197" y="293"/>
                    </a:cubicBezTo>
                    <a:cubicBezTo>
                      <a:pt x="204" y="286"/>
                      <a:pt x="204" y="286"/>
                      <a:pt x="204" y="286"/>
                    </a:cubicBezTo>
                    <a:cubicBezTo>
                      <a:pt x="212" y="281"/>
                      <a:pt x="212" y="281"/>
                      <a:pt x="212" y="281"/>
                    </a:cubicBezTo>
                    <a:cubicBezTo>
                      <a:pt x="217" y="277"/>
                      <a:pt x="223" y="274"/>
                      <a:pt x="228" y="271"/>
                    </a:cubicBezTo>
                    <a:cubicBezTo>
                      <a:pt x="245" y="261"/>
                      <a:pt x="245" y="261"/>
                      <a:pt x="245" y="261"/>
                    </a:cubicBezTo>
                    <a:cubicBezTo>
                      <a:pt x="253" y="256"/>
                      <a:pt x="253" y="256"/>
                      <a:pt x="253" y="256"/>
                    </a:cubicBezTo>
                    <a:lnTo>
                      <a:pt x="261" y="2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5F7797"/>
                  </a:solidFill>
                  <a:cs typeface="+mn-ea"/>
                  <a:sym typeface="+mn-lt"/>
                </a:endParaRPr>
              </a:p>
            </p:txBody>
          </p:sp>
          <p:sp>
            <p:nvSpPr>
              <p:cNvPr id="47" name="Freeform 284"/>
              <p:cNvSpPr>
                <a:spLocks noEditPoints="1"/>
              </p:cNvSpPr>
              <p:nvPr/>
            </p:nvSpPr>
            <p:spPr bwMode="auto">
              <a:xfrm>
                <a:off x="2703513" y="5621338"/>
                <a:ext cx="806450" cy="1495425"/>
              </a:xfrm>
              <a:custGeom>
                <a:avLst/>
                <a:gdLst>
                  <a:gd name="T0" fmla="*/ 398 w 508"/>
                  <a:gd name="T1" fmla="*/ 558 h 942"/>
                  <a:gd name="T2" fmla="*/ 398 w 508"/>
                  <a:gd name="T3" fmla="*/ 558 h 942"/>
                  <a:gd name="T4" fmla="*/ 169 w 508"/>
                  <a:gd name="T5" fmla="*/ 558 h 942"/>
                  <a:gd name="T6" fmla="*/ 169 w 508"/>
                  <a:gd name="T7" fmla="*/ 766 h 942"/>
                  <a:gd name="T8" fmla="*/ 341 w 508"/>
                  <a:gd name="T9" fmla="*/ 768 h 942"/>
                  <a:gd name="T10" fmla="*/ 341 w 508"/>
                  <a:gd name="T11" fmla="*/ 691 h 942"/>
                  <a:gd name="T12" fmla="*/ 508 w 508"/>
                  <a:gd name="T13" fmla="*/ 691 h 942"/>
                  <a:gd name="T14" fmla="*/ 508 w 508"/>
                  <a:gd name="T15" fmla="*/ 691 h 942"/>
                  <a:gd name="T16" fmla="*/ 508 w 508"/>
                  <a:gd name="T17" fmla="*/ 942 h 942"/>
                  <a:gd name="T18" fmla="*/ 2 w 508"/>
                  <a:gd name="T19" fmla="*/ 942 h 942"/>
                  <a:gd name="T20" fmla="*/ 2 w 508"/>
                  <a:gd name="T21" fmla="*/ 942 h 942"/>
                  <a:gd name="T22" fmla="*/ 0 w 508"/>
                  <a:gd name="T23" fmla="*/ 480 h 942"/>
                  <a:gd name="T24" fmla="*/ 108 w 508"/>
                  <a:gd name="T25" fmla="*/ 382 h 942"/>
                  <a:gd name="T26" fmla="*/ 110 w 508"/>
                  <a:gd name="T27" fmla="*/ 382 h 942"/>
                  <a:gd name="T28" fmla="*/ 339 w 508"/>
                  <a:gd name="T29" fmla="*/ 384 h 942"/>
                  <a:gd name="T30" fmla="*/ 341 w 508"/>
                  <a:gd name="T31" fmla="*/ 176 h 942"/>
                  <a:gd name="T32" fmla="*/ 171 w 508"/>
                  <a:gd name="T33" fmla="*/ 174 h 942"/>
                  <a:gd name="T34" fmla="*/ 171 w 508"/>
                  <a:gd name="T35" fmla="*/ 251 h 942"/>
                  <a:gd name="T36" fmla="*/ 2 w 508"/>
                  <a:gd name="T37" fmla="*/ 251 h 942"/>
                  <a:gd name="T38" fmla="*/ 2 w 508"/>
                  <a:gd name="T39" fmla="*/ 249 h 942"/>
                  <a:gd name="T40" fmla="*/ 2 w 508"/>
                  <a:gd name="T41" fmla="*/ 0 h 942"/>
                  <a:gd name="T42" fmla="*/ 171 w 508"/>
                  <a:gd name="T43" fmla="*/ 0 h 942"/>
                  <a:gd name="T44" fmla="*/ 171 w 508"/>
                  <a:gd name="T45" fmla="*/ 0 h 942"/>
                  <a:gd name="T46" fmla="*/ 171 w 508"/>
                  <a:gd name="T47" fmla="*/ 49 h 942"/>
                  <a:gd name="T48" fmla="*/ 225 w 508"/>
                  <a:gd name="T49" fmla="*/ 0 h 942"/>
                  <a:gd name="T50" fmla="*/ 400 w 508"/>
                  <a:gd name="T51" fmla="*/ 0 h 942"/>
                  <a:gd name="T52" fmla="*/ 402 w 508"/>
                  <a:gd name="T53" fmla="*/ 0 h 942"/>
                  <a:gd name="T54" fmla="*/ 508 w 508"/>
                  <a:gd name="T55" fmla="*/ 98 h 942"/>
                  <a:gd name="T56" fmla="*/ 508 w 508"/>
                  <a:gd name="T57" fmla="*/ 460 h 942"/>
                  <a:gd name="T58" fmla="*/ 508 w 508"/>
                  <a:gd name="T59" fmla="*/ 98 h 942"/>
                  <a:gd name="T60" fmla="*/ 400 w 508"/>
                  <a:gd name="T61" fmla="*/ 0 h 942"/>
                  <a:gd name="T62" fmla="*/ 225 w 508"/>
                  <a:gd name="T63" fmla="*/ 0 h 942"/>
                  <a:gd name="T64" fmla="*/ 171 w 508"/>
                  <a:gd name="T65" fmla="*/ 49 h 942"/>
                  <a:gd name="T66" fmla="*/ 171 w 508"/>
                  <a:gd name="T67" fmla="*/ 49 h 942"/>
                  <a:gd name="T68" fmla="*/ 171 w 508"/>
                  <a:gd name="T69" fmla="*/ 0 h 942"/>
                  <a:gd name="T70" fmla="*/ 4 w 508"/>
                  <a:gd name="T71" fmla="*/ 0 h 942"/>
                  <a:gd name="T72" fmla="*/ 2 w 508"/>
                  <a:gd name="T73" fmla="*/ 249 h 942"/>
                  <a:gd name="T74" fmla="*/ 169 w 508"/>
                  <a:gd name="T75" fmla="*/ 249 h 942"/>
                  <a:gd name="T76" fmla="*/ 169 w 508"/>
                  <a:gd name="T77" fmla="*/ 171 h 942"/>
                  <a:gd name="T78" fmla="*/ 341 w 508"/>
                  <a:gd name="T79" fmla="*/ 171 h 942"/>
                  <a:gd name="T80" fmla="*/ 343 w 508"/>
                  <a:gd name="T81" fmla="*/ 174 h 942"/>
                  <a:gd name="T82" fmla="*/ 343 w 508"/>
                  <a:gd name="T83" fmla="*/ 384 h 942"/>
                  <a:gd name="T84" fmla="*/ 110 w 508"/>
                  <a:gd name="T85" fmla="*/ 384 h 942"/>
                  <a:gd name="T86" fmla="*/ 4 w 508"/>
                  <a:gd name="T87" fmla="*/ 482 h 942"/>
                  <a:gd name="T88" fmla="*/ 4 w 508"/>
                  <a:gd name="T89" fmla="*/ 942 h 942"/>
                  <a:gd name="T90" fmla="*/ 508 w 508"/>
                  <a:gd name="T91" fmla="*/ 940 h 942"/>
                  <a:gd name="T92" fmla="*/ 508 w 508"/>
                  <a:gd name="T93" fmla="*/ 691 h 942"/>
                  <a:gd name="T94" fmla="*/ 341 w 508"/>
                  <a:gd name="T95" fmla="*/ 693 h 942"/>
                  <a:gd name="T96" fmla="*/ 341 w 508"/>
                  <a:gd name="T97" fmla="*/ 768 h 942"/>
                  <a:gd name="T98" fmla="*/ 341 w 508"/>
                  <a:gd name="T99" fmla="*/ 768 h 942"/>
                  <a:gd name="T100" fmla="*/ 169 w 508"/>
                  <a:gd name="T101" fmla="*/ 768 h 942"/>
                  <a:gd name="T102" fmla="*/ 169 w 508"/>
                  <a:gd name="T103" fmla="*/ 558 h 942"/>
                  <a:gd name="T104" fmla="*/ 169 w 508"/>
                  <a:gd name="T105" fmla="*/ 558 h 942"/>
                  <a:gd name="T106" fmla="*/ 398 w 508"/>
                  <a:gd name="T107" fmla="*/ 558 h 9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08" h="942">
                    <a:moveTo>
                      <a:pt x="508" y="460"/>
                    </a:moveTo>
                    <a:lnTo>
                      <a:pt x="398" y="558"/>
                    </a:lnTo>
                    <a:lnTo>
                      <a:pt x="398" y="558"/>
                    </a:lnTo>
                    <a:lnTo>
                      <a:pt x="398" y="558"/>
                    </a:lnTo>
                    <a:lnTo>
                      <a:pt x="169" y="558"/>
                    </a:lnTo>
                    <a:lnTo>
                      <a:pt x="169" y="558"/>
                    </a:lnTo>
                    <a:lnTo>
                      <a:pt x="169" y="768"/>
                    </a:lnTo>
                    <a:lnTo>
                      <a:pt x="169" y="766"/>
                    </a:lnTo>
                    <a:lnTo>
                      <a:pt x="341" y="766"/>
                    </a:lnTo>
                    <a:lnTo>
                      <a:pt x="341" y="768"/>
                    </a:lnTo>
                    <a:lnTo>
                      <a:pt x="341" y="691"/>
                    </a:lnTo>
                    <a:lnTo>
                      <a:pt x="341" y="691"/>
                    </a:lnTo>
                    <a:lnTo>
                      <a:pt x="341" y="691"/>
                    </a:lnTo>
                    <a:lnTo>
                      <a:pt x="508" y="691"/>
                    </a:lnTo>
                    <a:lnTo>
                      <a:pt x="508" y="691"/>
                    </a:lnTo>
                    <a:lnTo>
                      <a:pt x="508" y="691"/>
                    </a:lnTo>
                    <a:lnTo>
                      <a:pt x="508" y="942"/>
                    </a:lnTo>
                    <a:lnTo>
                      <a:pt x="508" y="942"/>
                    </a:lnTo>
                    <a:lnTo>
                      <a:pt x="508" y="942"/>
                    </a:lnTo>
                    <a:lnTo>
                      <a:pt x="2" y="942"/>
                    </a:lnTo>
                    <a:lnTo>
                      <a:pt x="2" y="942"/>
                    </a:lnTo>
                    <a:lnTo>
                      <a:pt x="2" y="942"/>
                    </a:lnTo>
                    <a:lnTo>
                      <a:pt x="0" y="482"/>
                    </a:lnTo>
                    <a:lnTo>
                      <a:pt x="0" y="480"/>
                    </a:lnTo>
                    <a:lnTo>
                      <a:pt x="2" y="480"/>
                    </a:lnTo>
                    <a:lnTo>
                      <a:pt x="108" y="382"/>
                    </a:lnTo>
                    <a:lnTo>
                      <a:pt x="110" y="382"/>
                    </a:lnTo>
                    <a:lnTo>
                      <a:pt x="110" y="382"/>
                    </a:lnTo>
                    <a:lnTo>
                      <a:pt x="341" y="382"/>
                    </a:lnTo>
                    <a:lnTo>
                      <a:pt x="339" y="384"/>
                    </a:lnTo>
                    <a:lnTo>
                      <a:pt x="339" y="174"/>
                    </a:lnTo>
                    <a:lnTo>
                      <a:pt x="341" y="176"/>
                    </a:lnTo>
                    <a:lnTo>
                      <a:pt x="171" y="176"/>
                    </a:lnTo>
                    <a:lnTo>
                      <a:pt x="171" y="174"/>
                    </a:lnTo>
                    <a:lnTo>
                      <a:pt x="171" y="249"/>
                    </a:lnTo>
                    <a:lnTo>
                      <a:pt x="171" y="251"/>
                    </a:lnTo>
                    <a:lnTo>
                      <a:pt x="171" y="251"/>
                    </a:lnTo>
                    <a:lnTo>
                      <a:pt x="2" y="251"/>
                    </a:lnTo>
                    <a:lnTo>
                      <a:pt x="2" y="251"/>
                    </a:lnTo>
                    <a:lnTo>
                      <a:pt x="2" y="249"/>
                    </a:lnTo>
                    <a:lnTo>
                      <a:pt x="2" y="0"/>
                    </a:lnTo>
                    <a:lnTo>
                      <a:pt x="2" y="0"/>
                    </a:lnTo>
                    <a:lnTo>
                      <a:pt x="2" y="0"/>
                    </a:lnTo>
                    <a:lnTo>
                      <a:pt x="171" y="0"/>
                    </a:lnTo>
                    <a:lnTo>
                      <a:pt x="171" y="0"/>
                    </a:lnTo>
                    <a:lnTo>
                      <a:pt x="171" y="0"/>
                    </a:lnTo>
                    <a:lnTo>
                      <a:pt x="171" y="49"/>
                    </a:lnTo>
                    <a:lnTo>
                      <a:pt x="171" y="49"/>
                    </a:lnTo>
                    <a:lnTo>
                      <a:pt x="225" y="0"/>
                    </a:lnTo>
                    <a:lnTo>
                      <a:pt x="225" y="0"/>
                    </a:lnTo>
                    <a:lnTo>
                      <a:pt x="225" y="0"/>
                    </a:lnTo>
                    <a:lnTo>
                      <a:pt x="400" y="0"/>
                    </a:lnTo>
                    <a:lnTo>
                      <a:pt x="402" y="0"/>
                    </a:lnTo>
                    <a:lnTo>
                      <a:pt x="402" y="0"/>
                    </a:lnTo>
                    <a:lnTo>
                      <a:pt x="508" y="98"/>
                    </a:lnTo>
                    <a:lnTo>
                      <a:pt x="508" y="98"/>
                    </a:lnTo>
                    <a:lnTo>
                      <a:pt x="508" y="98"/>
                    </a:lnTo>
                    <a:lnTo>
                      <a:pt x="508" y="460"/>
                    </a:lnTo>
                    <a:close/>
                    <a:moveTo>
                      <a:pt x="508" y="460"/>
                    </a:moveTo>
                    <a:lnTo>
                      <a:pt x="508" y="98"/>
                    </a:lnTo>
                    <a:lnTo>
                      <a:pt x="508" y="98"/>
                    </a:lnTo>
                    <a:lnTo>
                      <a:pt x="400" y="0"/>
                    </a:lnTo>
                    <a:lnTo>
                      <a:pt x="400" y="0"/>
                    </a:lnTo>
                    <a:lnTo>
                      <a:pt x="225" y="0"/>
                    </a:lnTo>
                    <a:lnTo>
                      <a:pt x="227" y="0"/>
                    </a:lnTo>
                    <a:lnTo>
                      <a:pt x="171" y="49"/>
                    </a:lnTo>
                    <a:lnTo>
                      <a:pt x="171" y="51"/>
                    </a:lnTo>
                    <a:lnTo>
                      <a:pt x="171" y="49"/>
                    </a:lnTo>
                    <a:lnTo>
                      <a:pt x="171" y="0"/>
                    </a:lnTo>
                    <a:lnTo>
                      <a:pt x="171" y="0"/>
                    </a:lnTo>
                    <a:lnTo>
                      <a:pt x="2" y="0"/>
                    </a:lnTo>
                    <a:lnTo>
                      <a:pt x="4" y="0"/>
                    </a:lnTo>
                    <a:lnTo>
                      <a:pt x="4" y="249"/>
                    </a:lnTo>
                    <a:lnTo>
                      <a:pt x="2" y="249"/>
                    </a:lnTo>
                    <a:lnTo>
                      <a:pt x="171" y="249"/>
                    </a:lnTo>
                    <a:lnTo>
                      <a:pt x="169" y="249"/>
                    </a:lnTo>
                    <a:lnTo>
                      <a:pt x="169" y="174"/>
                    </a:lnTo>
                    <a:lnTo>
                      <a:pt x="169" y="171"/>
                    </a:lnTo>
                    <a:lnTo>
                      <a:pt x="171" y="171"/>
                    </a:lnTo>
                    <a:lnTo>
                      <a:pt x="341" y="171"/>
                    </a:lnTo>
                    <a:lnTo>
                      <a:pt x="343" y="171"/>
                    </a:lnTo>
                    <a:lnTo>
                      <a:pt x="343" y="174"/>
                    </a:lnTo>
                    <a:lnTo>
                      <a:pt x="343" y="384"/>
                    </a:lnTo>
                    <a:lnTo>
                      <a:pt x="343" y="384"/>
                    </a:lnTo>
                    <a:lnTo>
                      <a:pt x="341" y="384"/>
                    </a:lnTo>
                    <a:lnTo>
                      <a:pt x="110" y="384"/>
                    </a:lnTo>
                    <a:lnTo>
                      <a:pt x="110" y="384"/>
                    </a:lnTo>
                    <a:lnTo>
                      <a:pt x="4" y="482"/>
                    </a:lnTo>
                    <a:lnTo>
                      <a:pt x="4" y="482"/>
                    </a:lnTo>
                    <a:lnTo>
                      <a:pt x="4" y="942"/>
                    </a:lnTo>
                    <a:lnTo>
                      <a:pt x="2" y="940"/>
                    </a:lnTo>
                    <a:lnTo>
                      <a:pt x="508" y="940"/>
                    </a:lnTo>
                    <a:lnTo>
                      <a:pt x="506" y="942"/>
                    </a:lnTo>
                    <a:lnTo>
                      <a:pt x="508" y="691"/>
                    </a:lnTo>
                    <a:lnTo>
                      <a:pt x="508" y="693"/>
                    </a:lnTo>
                    <a:lnTo>
                      <a:pt x="341" y="693"/>
                    </a:lnTo>
                    <a:lnTo>
                      <a:pt x="341" y="691"/>
                    </a:lnTo>
                    <a:lnTo>
                      <a:pt x="341" y="768"/>
                    </a:lnTo>
                    <a:lnTo>
                      <a:pt x="341" y="768"/>
                    </a:lnTo>
                    <a:lnTo>
                      <a:pt x="341" y="768"/>
                    </a:lnTo>
                    <a:lnTo>
                      <a:pt x="169" y="768"/>
                    </a:lnTo>
                    <a:lnTo>
                      <a:pt x="169" y="768"/>
                    </a:lnTo>
                    <a:lnTo>
                      <a:pt x="169" y="768"/>
                    </a:lnTo>
                    <a:lnTo>
                      <a:pt x="169" y="558"/>
                    </a:lnTo>
                    <a:lnTo>
                      <a:pt x="169" y="558"/>
                    </a:lnTo>
                    <a:lnTo>
                      <a:pt x="169" y="558"/>
                    </a:lnTo>
                    <a:lnTo>
                      <a:pt x="398" y="558"/>
                    </a:lnTo>
                    <a:lnTo>
                      <a:pt x="398" y="558"/>
                    </a:lnTo>
                    <a:lnTo>
                      <a:pt x="508" y="4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5F7797"/>
                  </a:solidFill>
                  <a:cs typeface="+mn-ea"/>
                  <a:sym typeface="+mn-lt"/>
                </a:endParaRPr>
              </a:p>
            </p:txBody>
          </p:sp>
          <p:sp>
            <p:nvSpPr>
              <p:cNvPr id="48" name="Freeform 285"/>
              <p:cNvSpPr>
                <a:spLocks noEditPoints="1"/>
              </p:cNvSpPr>
              <p:nvPr/>
            </p:nvSpPr>
            <p:spPr bwMode="auto">
              <a:xfrm>
                <a:off x="2703513" y="5643563"/>
                <a:ext cx="806450" cy="1420813"/>
              </a:xfrm>
              <a:custGeom>
                <a:avLst/>
                <a:gdLst>
                  <a:gd name="T0" fmla="*/ 396 w 508"/>
                  <a:gd name="T1" fmla="*/ 529 h 895"/>
                  <a:gd name="T2" fmla="*/ 394 w 508"/>
                  <a:gd name="T3" fmla="*/ 529 h 895"/>
                  <a:gd name="T4" fmla="*/ 176 w 508"/>
                  <a:gd name="T5" fmla="*/ 529 h 895"/>
                  <a:gd name="T6" fmla="*/ 171 w 508"/>
                  <a:gd name="T7" fmla="*/ 720 h 895"/>
                  <a:gd name="T8" fmla="*/ 333 w 508"/>
                  <a:gd name="T9" fmla="*/ 724 h 895"/>
                  <a:gd name="T10" fmla="*/ 333 w 508"/>
                  <a:gd name="T11" fmla="*/ 648 h 895"/>
                  <a:gd name="T12" fmla="*/ 500 w 508"/>
                  <a:gd name="T13" fmla="*/ 646 h 895"/>
                  <a:gd name="T14" fmla="*/ 508 w 508"/>
                  <a:gd name="T15" fmla="*/ 654 h 895"/>
                  <a:gd name="T16" fmla="*/ 508 w 508"/>
                  <a:gd name="T17" fmla="*/ 895 h 895"/>
                  <a:gd name="T18" fmla="*/ 10 w 508"/>
                  <a:gd name="T19" fmla="*/ 895 h 895"/>
                  <a:gd name="T20" fmla="*/ 0 w 508"/>
                  <a:gd name="T21" fmla="*/ 887 h 895"/>
                  <a:gd name="T22" fmla="*/ 0 w 508"/>
                  <a:gd name="T23" fmla="*/ 454 h 895"/>
                  <a:gd name="T24" fmla="*/ 108 w 508"/>
                  <a:gd name="T25" fmla="*/ 358 h 895"/>
                  <a:gd name="T26" fmla="*/ 114 w 508"/>
                  <a:gd name="T27" fmla="*/ 356 h 895"/>
                  <a:gd name="T28" fmla="*/ 329 w 508"/>
                  <a:gd name="T29" fmla="*/ 366 h 895"/>
                  <a:gd name="T30" fmla="*/ 339 w 508"/>
                  <a:gd name="T31" fmla="*/ 178 h 895"/>
                  <a:gd name="T32" fmla="*/ 182 w 508"/>
                  <a:gd name="T33" fmla="*/ 170 h 895"/>
                  <a:gd name="T34" fmla="*/ 182 w 508"/>
                  <a:gd name="T35" fmla="*/ 249 h 895"/>
                  <a:gd name="T36" fmla="*/ 10 w 508"/>
                  <a:gd name="T37" fmla="*/ 249 h 895"/>
                  <a:gd name="T38" fmla="*/ 2 w 508"/>
                  <a:gd name="T39" fmla="*/ 241 h 895"/>
                  <a:gd name="T40" fmla="*/ 2 w 508"/>
                  <a:gd name="T41" fmla="*/ 0 h 895"/>
                  <a:gd name="T42" fmla="*/ 174 w 508"/>
                  <a:gd name="T43" fmla="*/ 0 h 895"/>
                  <a:gd name="T44" fmla="*/ 180 w 508"/>
                  <a:gd name="T45" fmla="*/ 6 h 895"/>
                  <a:gd name="T46" fmla="*/ 169 w 508"/>
                  <a:gd name="T47" fmla="*/ 49 h 895"/>
                  <a:gd name="T48" fmla="*/ 225 w 508"/>
                  <a:gd name="T49" fmla="*/ 2 h 895"/>
                  <a:gd name="T50" fmla="*/ 396 w 508"/>
                  <a:gd name="T51" fmla="*/ 2 h 895"/>
                  <a:gd name="T52" fmla="*/ 400 w 508"/>
                  <a:gd name="T53" fmla="*/ 4 h 895"/>
                  <a:gd name="T54" fmla="*/ 504 w 508"/>
                  <a:gd name="T55" fmla="*/ 98 h 895"/>
                  <a:gd name="T56" fmla="*/ 500 w 508"/>
                  <a:gd name="T57" fmla="*/ 435 h 895"/>
                  <a:gd name="T58" fmla="*/ 498 w 508"/>
                  <a:gd name="T59" fmla="*/ 98 h 895"/>
                  <a:gd name="T60" fmla="*/ 394 w 508"/>
                  <a:gd name="T61" fmla="*/ 10 h 895"/>
                  <a:gd name="T62" fmla="*/ 227 w 508"/>
                  <a:gd name="T63" fmla="*/ 12 h 895"/>
                  <a:gd name="T64" fmla="*/ 178 w 508"/>
                  <a:gd name="T65" fmla="*/ 57 h 895"/>
                  <a:gd name="T66" fmla="*/ 167 w 508"/>
                  <a:gd name="T67" fmla="*/ 53 h 895"/>
                  <a:gd name="T68" fmla="*/ 174 w 508"/>
                  <a:gd name="T69" fmla="*/ 12 h 895"/>
                  <a:gd name="T70" fmla="*/ 16 w 508"/>
                  <a:gd name="T71" fmla="*/ 6 h 895"/>
                  <a:gd name="T72" fmla="*/ 10 w 508"/>
                  <a:gd name="T73" fmla="*/ 233 h 895"/>
                  <a:gd name="T74" fmla="*/ 165 w 508"/>
                  <a:gd name="T75" fmla="*/ 241 h 895"/>
                  <a:gd name="T76" fmla="*/ 165 w 508"/>
                  <a:gd name="T77" fmla="*/ 162 h 895"/>
                  <a:gd name="T78" fmla="*/ 339 w 508"/>
                  <a:gd name="T79" fmla="*/ 160 h 895"/>
                  <a:gd name="T80" fmla="*/ 347 w 508"/>
                  <a:gd name="T81" fmla="*/ 170 h 895"/>
                  <a:gd name="T82" fmla="*/ 347 w 508"/>
                  <a:gd name="T83" fmla="*/ 374 h 895"/>
                  <a:gd name="T84" fmla="*/ 114 w 508"/>
                  <a:gd name="T85" fmla="*/ 376 h 895"/>
                  <a:gd name="T86" fmla="*/ 16 w 508"/>
                  <a:gd name="T87" fmla="*/ 464 h 895"/>
                  <a:gd name="T88" fmla="*/ 18 w 508"/>
                  <a:gd name="T89" fmla="*/ 887 h 895"/>
                  <a:gd name="T90" fmla="*/ 500 w 508"/>
                  <a:gd name="T91" fmla="*/ 879 h 895"/>
                  <a:gd name="T92" fmla="*/ 494 w 508"/>
                  <a:gd name="T93" fmla="*/ 654 h 895"/>
                  <a:gd name="T94" fmla="*/ 339 w 508"/>
                  <a:gd name="T95" fmla="*/ 660 h 895"/>
                  <a:gd name="T96" fmla="*/ 345 w 508"/>
                  <a:gd name="T97" fmla="*/ 724 h 895"/>
                  <a:gd name="T98" fmla="*/ 339 w 508"/>
                  <a:gd name="T99" fmla="*/ 730 h 895"/>
                  <a:gd name="T100" fmla="*/ 167 w 508"/>
                  <a:gd name="T101" fmla="*/ 730 h 895"/>
                  <a:gd name="T102" fmla="*/ 169 w 508"/>
                  <a:gd name="T103" fmla="*/ 529 h 895"/>
                  <a:gd name="T104" fmla="*/ 171 w 508"/>
                  <a:gd name="T105" fmla="*/ 525 h 895"/>
                  <a:gd name="T106" fmla="*/ 392 w 508"/>
                  <a:gd name="T107" fmla="*/ 527 h 8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08" h="895">
                    <a:moveTo>
                      <a:pt x="500" y="435"/>
                    </a:moveTo>
                    <a:lnTo>
                      <a:pt x="396" y="529"/>
                    </a:lnTo>
                    <a:lnTo>
                      <a:pt x="394" y="529"/>
                    </a:lnTo>
                    <a:lnTo>
                      <a:pt x="394" y="529"/>
                    </a:lnTo>
                    <a:lnTo>
                      <a:pt x="171" y="532"/>
                    </a:lnTo>
                    <a:lnTo>
                      <a:pt x="176" y="529"/>
                    </a:lnTo>
                    <a:lnTo>
                      <a:pt x="178" y="724"/>
                    </a:lnTo>
                    <a:lnTo>
                      <a:pt x="171" y="720"/>
                    </a:lnTo>
                    <a:lnTo>
                      <a:pt x="339" y="720"/>
                    </a:lnTo>
                    <a:lnTo>
                      <a:pt x="333" y="724"/>
                    </a:lnTo>
                    <a:lnTo>
                      <a:pt x="333" y="654"/>
                    </a:lnTo>
                    <a:lnTo>
                      <a:pt x="333" y="648"/>
                    </a:lnTo>
                    <a:lnTo>
                      <a:pt x="339" y="648"/>
                    </a:lnTo>
                    <a:lnTo>
                      <a:pt x="500" y="646"/>
                    </a:lnTo>
                    <a:lnTo>
                      <a:pt x="508" y="646"/>
                    </a:lnTo>
                    <a:lnTo>
                      <a:pt x="508" y="654"/>
                    </a:lnTo>
                    <a:lnTo>
                      <a:pt x="508" y="887"/>
                    </a:lnTo>
                    <a:lnTo>
                      <a:pt x="508" y="895"/>
                    </a:lnTo>
                    <a:lnTo>
                      <a:pt x="500" y="895"/>
                    </a:lnTo>
                    <a:lnTo>
                      <a:pt x="10" y="895"/>
                    </a:lnTo>
                    <a:lnTo>
                      <a:pt x="0" y="895"/>
                    </a:lnTo>
                    <a:lnTo>
                      <a:pt x="0" y="887"/>
                    </a:lnTo>
                    <a:lnTo>
                      <a:pt x="0" y="458"/>
                    </a:lnTo>
                    <a:lnTo>
                      <a:pt x="0" y="454"/>
                    </a:lnTo>
                    <a:lnTo>
                      <a:pt x="4" y="450"/>
                    </a:lnTo>
                    <a:lnTo>
                      <a:pt x="108" y="358"/>
                    </a:lnTo>
                    <a:lnTo>
                      <a:pt x="110" y="356"/>
                    </a:lnTo>
                    <a:lnTo>
                      <a:pt x="114" y="356"/>
                    </a:lnTo>
                    <a:lnTo>
                      <a:pt x="339" y="356"/>
                    </a:lnTo>
                    <a:lnTo>
                      <a:pt x="329" y="366"/>
                    </a:lnTo>
                    <a:lnTo>
                      <a:pt x="329" y="170"/>
                    </a:lnTo>
                    <a:lnTo>
                      <a:pt x="339" y="178"/>
                    </a:lnTo>
                    <a:lnTo>
                      <a:pt x="174" y="178"/>
                    </a:lnTo>
                    <a:lnTo>
                      <a:pt x="182" y="170"/>
                    </a:lnTo>
                    <a:lnTo>
                      <a:pt x="182" y="241"/>
                    </a:lnTo>
                    <a:lnTo>
                      <a:pt x="182" y="249"/>
                    </a:lnTo>
                    <a:lnTo>
                      <a:pt x="174" y="249"/>
                    </a:lnTo>
                    <a:lnTo>
                      <a:pt x="10" y="249"/>
                    </a:lnTo>
                    <a:lnTo>
                      <a:pt x="2" y="249"/>
                    </a:lnTo>
                    <a:lnTo>
                      <a:pt x="2" y="241"/>
                    </a:lnTo>
                    <a:lnTo>
                      <a:pt x="2" y="6"/>
                    </a:lnTo>
                    <a:lnTo>
                      <a:pt x="2" y="0"/>
                    </a:lnTo>
                    <a:lnTo>
                      <a:pt x="10" y="0"/>
                    </a:lnTo>
                    <a:lnTo>
                      <a:pt x="174" y="0"/>
                    </a:lnTo>
                    <a:lnTo>
                      <a:pt x="180" y="0"/>
                    </a:lnTo>
                    <a:lnTo>
                      <a:pt x="180" y="6"/>
                    </a:lnTo>
                    <a:lnTo>
                      <a:pt x="180" y="53"/>
                    </a:lnTo>
                    <a:lnTo>
                      <a:pt x="169" y="49"/>
                    </a:lnTo>
                    <a:lnTo>
                      <a:pt x="222" y="2"/>
                    </a:lnTo>
                    <a:lnTo>
                      <a:pt x="225" y="2"/>
                    </a:lnTo>
                    <a:lnTo>
                      <a:pt x="227" y="2"/>
                    </a:lnTo>
                    <a:lnTo>
                      <a:pt x="396" y="2"/>
                    </a:lnTo>
                    <a:lnTo>
                      <a:pt x="398" y="2"/>
                    </a:lnTo>
                    <a:lnTo>
                      <a:pt x="400" y="4"/>
                    </a:lnTo>
                    <a:lnTo>
                      <a:pt x="502" y="96"/>
                    </a:lnTo>
                    <a:lnTo>
                      <a:pt x="504" y="98"/>
                    </a:lnTo>
                    <a:lnTo>
                      <a:pt x="504" y="98"/>
                    </a:lnTo>
                    <a:lnTo>
                      <a:pt x="500" y="435"/>
                    </a:lnTo>
                    <a:close/>
                    <a:moveTo>
                      <a:pt x="500" y="435"/>
                    </a:moveTo>
                    <a:lnTo>
                      <a:pt x="498" y="98"/>
                    </a:lnTo>
                    <a:lnTo>
                      <a:pt x="498" y="102"/>
                    </a:lnTo>
                    <a:lnTo>
                      <a:pt x="394" y="10"/>
                    </a:lnTo>
                    <a:lnTo>
                      <a:pt x="396" y="12"/>
                    </a:lnTo>
                    <a:lnTo>
                      <a:pt x="227" y="12"/>
                    </a:lnTo>
                    <a:lnTo>
                      <a:pt x="231" y="12"/>
                    </a:lnTo>
                    <a:lnTo>
                      <a:pt x="178" y="57"/>
                    </a:lnTo>
                    <a:lnTo>
                      <a:pt x="167" y="65"/>
                    </a:lnTo>
                    <a:lnTo>
                      <a:pt x="167" y="53"/>
                    </a:lnTo>
                    <a:lnTo>
                      <a:pt x="167" y="6"/>
                    </a:lnTo>
                    <a:lnTo>
                      <a:pt x="174" y="12"/>
                    </a:lnTo>
                    <a:lnTo>
                      <a:pt x="10" y="14"/>
                    </a:lnTo>
                    <a:lnTo>
                      <a:pt x="16" y="6"/>
                    </a:lnTo>
                    <a:lnTo>
                      <a:pt x="18" y="241"/>
                    </a:lnTo>
                    <a:lnTo>
                      <a:pt x="10" y="233"/>
                    </a:lnTo>
                    <a:lnTo>
                      <a:pt x="174" y="231"/>
                    </a:lnTo>
                    <a:lnTo>
                      <a:pt x="165" y="241"/>
                    </a:lnTo>
                    <a:lnTo>
                      <a:pt x="165" y="170"/>
                    </a:lnTo>
                    <a:lnTo>
                      <a:pt x="165" y="162"/>
                    </a:lnTo>
                    <a:lnTo>
                      <a:pt x="174" y="162"/>
                    </a:lnTo>
                    <a:lnTo>
                      <a:pt x="339" y="160"/>
                    </a:lnTo>
                    <a:lnTo>
                      <a:pt x="347" y="160"/>
                    </a:lnTo>
                    <a:lnTo>
                      <a:pt x="347" y="170"/>
                    </a:lnTo>
                    <a:lnTo>
                      <a:pt x="347" y="366"/>
                    </a:lnTo>
                    <a:lnTo>
                      <a:pt x="347" y="374"/>
                    </a:lnTo>
                    <a:lnTo>
                      <a:pt x="339" y="374"/>
                    </a:lnTo>
                    <a:lnTo>
                      <a:pt x="114" y="376"/>
                    </a:lnTo>
                    <a:lnTo>
                      <a:pt x="120" y="372"/>
                    </a:lnTo>
                    <a:lnTo>
                      <a:pt x="16" y="464"/>
                    </a:lnTo>
                    <a:lnTo>
                      <a:pt x="20" y="458"/>
                    </a:lnTo>
                    <a:lnTo>
                      <a:pt x="18" y="887"/>
                    </a:lnTo>
                    <a:lnTo>
                      <a:pt x="10" y="877"/>
                    </a:lnTo>
                    <a:lnTo>
                      <a:pt x="500" y="879"/>
                    </a:lnTo>
                    <a:lnTo>
                      <a:pt x="492" y="887"/>
                    </a:lnTo>
                    <a:lnTo>
                      <a:pt x="494" y="654"/>
                    </a:lnTo>
                    <a:lnTo>
                      <a:pt x="500" y="660"/>
                    </a:lnTo>
                    <a:lnTo>
                      <a:pt x="339" y="660"/>
                    </a:lnTo>
                    <a:lnTo>
                      <a:pt x="345" y="654"/>
                    </a:lnTo>
                    <a:lnTo>
                      <a:pt x="345" y="724"/>
                    </a:lnTo>
                    <a:lnTo>
                      <a:pt x="345" y="730"/>
                    </a:lnTo>
                    <a:lnTo>
                      <a:pt x="339" y="730"/>
                    </a:lnTo>
                    <a:lnTo>
                      <a:pt x="171" y="730"/>
                    </a:lnTo>
                    <a:lnTo>
                      <a:pt x="167" y="730"/>
                    </a:lnTo>
                    <a:lnTo>
                      <a:pt x="167" y="724"/>
                    </a:lnTo>
                    <a:lnTo>
                      <a:pt x="169" y="529"/>
                    </a:lnTo>
                    <a:lnTo>
                      <a:pt x="169" y="525"/>
                    </a:lnTo>
                    <a:lnTo>
                      <a:pt x="171" y="525"/>
                    </a:lnTo>
                    <a:lnTo>
                      <a:pt x="394" y="527"/>
                    </a:lnTo>
                    <a:lnTo>
                      <a:pt x="392" y="527"/>
                    </a:lnTo>
                    <a:lnTo>
                      <a:pt x="500" y="4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5F7797"/>
                  </a:solidFill>
                  <a:cs typeface="+mn-ea"/>
                  <a:sym typeface="+mn-lt"/>
                </a:endParaRPr>
              </a:p>
            </p:txBody>
          </p:sp>
        </p:grpSp>
        <p:grpSp>
          <p:nvGrpSpPr>
            <p:cNvPr id="16" name="组合 15"/>
            <p:cNvGrpSpPr/>
            <p:nvPr/>
          </p:nvGrpSpPr>
          <p:grpSpPr>
            <a:xfrm>
              <a:off x="5311903" y="4229065"/>
              <a:ext cx="486995" cy="822021"/>
              <a:chOff x="3675063" y="5611813"/>
              <a:chExt cx="895350" cy="1511300"/>
            </a:xfrm>
            <a:solidFill>
              <a:srgbClr val="FDBE00"/>
            </a:solidFill>
          </p:grpSpPr>
          <p:sp>
            <p:nvSpPr>
              <p:cNvPr id="31" name="Freeform 286"/>
              <p:cNvSpPr>
                <a:spLocks/>
              </p:cNvSpPr>
              <p:nvPr/>
            </p:nvSpPr>
            <p:spPr bwMode="auto">
              <a:xfrm>
                <a:off x="3695701" y="6662738"/>
                <a:ext cx="865188" cy="422275"/>
              </a:xfrm>
              <a:custGeom>
                <a:avLst/>
                <a:gdLst>
                  <a:gd name="T0" fmla="*/ 161 w 267"/>
                  <a:gd name="T1" fmla="*/ 79 h 130"/>
                  <a:gd name="T2" fmla="*/ 84 w 267"/>
                  <a:gd name="T3" fmla="*/ 123 h 130"/>
                  <a:gd name="T4" fmla="*/ 93 w 267"/>
                  <a:gd name="T5" fmla="*/ 115 h 130"/>
                  <a:gd name="T6" fmla="*/ 111 w 267"/>
                  <a:gd name="T7" fmla="*/ 101 h 130"/>
                  <a:gd name="T8" fmla="*/ 67 w 267"/>
                  <a:gd name="T9" fmla="*/ 118 h 130"/>
                  <a:gd name="T10" fmla="*/ 72 w 267"/>
                  <a:gd name="T11" fmla="*/ 114 h 130"/>
                  <a:gd name="T12" fmla="*/ 129 w 267"/>
                  <a:gd name="T13" fmla="*/ 72 h 130"/>
                  <a:gd name="T14" fmla="*/ 40 w 267"/>
                  <a:gd name="T15" fmla="*/ 115 h 130"/>
                  <a:gd name="T16" fmla="*/ 48 w 267"/>
                  <a:gd name="T17" fmla="*/ 99 h 130"/>
                  <a:gd name="T18" fmla="*/ 25 w 267"/>
                  <a:gd name="T19" fmla="*/ 104 h 130"/>
                  <a:gd name="T20" fmla="*/ 17 w 267"/>
                  <a:gd name="T21" fmla="*/ 90 h 130"/>
                  <a:gd name="T22" fmla="*/ 4 w 267"/>
                  <a:gd name="T23" fmla="*/ 92 h 130"/>
                  <a:gd name="T24" fmla="*/ 93 w 267"/>
                  <a:gd name="T25" fmla="*/ 30 h 130"/>
                  <a:gd name="T26" fmla="*/ 0 w 267"/>
                  <a:gd name="T27" fmla="*/ 83 h 130"/>
                  <a:gd name="T28" fmla="*/ 60 w 267"/>
                  <a:gd name="T29" fmla="*/ 43 h 130"/>
                  <a:gd name="T30" fmla="*/ 8 w 267"/>
                  <a:gd name="T31" fmla="*/ 54 h 130"/>
                  <a:gd name="T32" fmla="*/ 8 w 267"/>
                  <a:gd name="T33" fmla="*/ 53 h 130"/>
                  <a:gd name="T34" fmla="*/ 14 w 267"/>
                  <a:gd name="T35" fmla="*/ 44 h 130"/>
                  <a:gd name="T36" fmla="*/ 25 w 267"/>
                  <a:gd name="T37" fmla="*/ 17 h 130"/>
                  <a:gd name="T38" fmla="*/ 16 w 267"/>
                  <a:gd name="T39" fmla="*/ 3 h 130"/>
                  <a:gd name="T40" fmla="*/ 26 w 267"/>
                  <a:gd name="T41" fmla="*/ 16 h 130"/>
                  <a:gd name="T42" fmla="*/ 50 w 267"/>
                  <a:gd name="T43" fmla="*/ 23 h 130"/>
                  <a:gd name="T44" fmla="*/ 73 w 267"/>
                  <a:gd name="T45" fmla="*/ 11 h 130"/>
                  <a:gd name="T46" fmla="*/ 91 w 267"/>
                  <a:gd name="T47" fmla="*/ 5 h 130"/>
                  <a:gd name="T48" fmla="*/ 92 w 267"/>
                  <a:gd name="T49" fmla="*/ 5 h 130"/>
                  <a:gd name="T50" fmla="*/ 106 w 267"/>
                  <a:gd name="T51" fmla="*/ 16 h 130"/>
                  <a:gd name="T52" fmla="*/ 106 w 267"/>
                  <a:gd name="T53" fmla="*/ 16 h 130"/>
                  <a:gd name="T54" fmla="*/ 99 w 267"/>
                  <a:gd name="T55" fmla="*/ 27 h 130"/>
                  <a:gd name="T56" fmla="*/ 93 w 267"/>
                  <a:gd name="T57" fmla="*/ 40 h 130"/>
                  <a:gd name="T58" fmla="*/ 94 w 267"/>
                  <a:gd name="T59" fmla="*/ 44 h 130"/>
                  <a:gd name="T60" fmla="*/ 130 w 267"/>
                  <a:gd name="T61" fmla="*/ 43 h 130"/>
                  <a:gd name="T62" fmla="*/ 130 w 267"/>
                  <a:gd name="T63" fmla="*/ 44 h 130"/>
                  <a:gd name="T64" fmla="*/ 135 w 267"/>
                  <a:gd name="T65" fmla="*/ 49 h 130"/>
                  <a:gd name="T66" fmla="*/ 186 w 267"/>
                  <a:gd name="T67" fmla="*/ 30 h 130"/>
                  <a:gd name="T68" fmla="*/ 232 w 267"/>
                  <a:gd name="T69" fmla="*/ 22 h 130"/>
                  <a:gd name="T70" fmla="*/ 261 w 267"/>
                  <a:gd name="T71" fmla="*/ 6 h 130"/>
                  <a:gd name="T72" fmla="*/ 90 w 267"/>
                  <a:gd name="T73" fmla="*/ 115 h 130"/>
                  <a:gd name="T74" fmla="*/ 252 w 267"/>
                  <a:gd name="T75" fmla="*/ 22 h 130"/>
                  <a:gd name="T76" fmla="*/ 155 w 267"/>
                  <a:gd name="T77" fmla="*/ 79 h 130"/>
                  <a:gd name="T78" fmla="*/ 143 w 267"/>
                  <a:gd name="T79" fmla="*/ 89 h 130"/>
                  <a:gd name="T80" fmla="*/ 234 w 267"/>
                  <a:gd name="T81" fmla="*/ 38 h 130"/>
                  <a:gd name="T82" fmla="*/ 267 w 267"/>
                  <a:gd name="T83" fmla="*/ 22 h 130"/>
                  <a:gd name="T84" fmla="*/ 192 w 267"/>
                  <a:gd name="T85" fmla="*/ 71 h 130"/>
                  <a:gd name="T86" fmla="*/ 148 w 267"/>
                  <a:gd name="T87" fmla="*/ 118 h 130"/>
                  <a:gd name="T88" fmla="*/ 252 w 267"/>
                  <a:gd name="T89" fmla="*/ 58 h 130"/>
                  <a:gd name="T90" fmla="*/ 251 w 267"/>
                  <a:gd name="T91" fmla="*/ 69 h 130"/>
                  <a:gd name="T92" fmla="*/ 203 w 267"/>
                  <a:gd name="T93" fmla="*/ 118 h 130"/>
                  <a:gd name="T94" fmla="*/ 200 w 267"/>
                  <a:gd name="T95" fmla="*/ 121 h 130"/>
                  <a:gd name="T96" fmla="*/ 183 w 267"/>
                  <a:gd name="T97" fmla="*/ 124 h 130"/>
                  <a:gd name="T98" fmla="*/ 154 w 267"/>
                  <a:gd name="T99" fmla="*/ 125 h 130"/>
                  <a:gd name="T100" fmla="*/ 153 w 267"/>
                  <a:gd name="T101" fmla="*/ 124 h 130"/>
                  <a:gd name="T102" fmla="*/ 143 w 267"/>
                  <a:gd name="T103" fmla="*/ 122 h 130"/>
                  <a:gd name="T104" fmla="*/ 118 w 267"/>
                  <a:gd name="T105" fmla="*/ 118 h 130"/>
                  <a:gd name="T106" fmla="*/ 254 w 267"/>
                  <a:gd name="T107" fmla="*/ 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7" h="130">
                    <a:moveTo>
                      <a:pt x="80" y="130"/>
                    </a:moveTo>
                    <a:cubicBezTo>
                      <a:pt x="80" y="130"/>
                      <a:pt x="80" y="130"/>
                      <a:pt x="80" y="130"/>
                    </a:cubicBezTo>
                    <a:cubicBezTo>
                      <a:pt x="80" y="130"/>
                      <a:pt x="80" y="130"/>
                      <a:pt x="80" y="129"/>
                    </a:cubicBezTo>
                    <a:cubicBezTo>
                      <a:pt x="132" y="99"/>
                      <a:pt x="222" y="44"/>
                      <a:pt x="252" y="26"/>
                    </a:cubicBezTo>
                    <a:cubicBezTo>
                      <a:pt x="234" y="37"/>
                      <a:pt x="194" y="60"/>
                      <a:pt x="161" y="79"/>
                    </a:cubicBezTo>
                    <a:cubicBezTo>
                      <a:pt x="103" y="114"/>
                      <a:pt x="87" y="122"/>
                      <a:pt x="85" y="123"/>
                    </a:cubicBezTo>
                    <a:cubicBezTo>
                      <a:pt x="85" y="123"/>
                      <a:pt x="85" y="123"/>
                      <a:pt x="85" y="123"/>
                    </a:cubicBezTo>
                    <a:cubicBezTo>
                      <a:pt x="85" y="123"/>
                      <a:pt x="85" y="123"/>
                      <a:pt x="85" y="123"/>
                    </a:cubicBezTo>
                    <a:cubicBezTo>
                      <a:pt x="84" y="123"/>
                      <a:pt x="84" y="123"/>
                      <a:pt x="84" y="123"/>
                    </a:cubicBezTo>
                    <a:cubicBezTo>
                      <a:pt x="84" y="123"/>
                      <a:pt x="84" y="123"/>
                      <a:pt x="84" y="123"/>
                    </a:cubicBezTo>
                    <a:cubicBezTo>
                      <a:pt x="84" y="123"/>
                      <a:pt x="84" y="123"/>
                      <a:pt x="84" y="123"/>
                    </a:cubicBezTo>
                    <a:cubicBezTo>
                      <a:pt x="192" y="58"/>
                      <a:pt x="192" y="58"/>
                      <a:pt x="192" y="58"/>
                    </a:cubicBezTo>
                    <a:cubicBezTo>
                      <a:pt x="93" y="116"/>
                      <a:pt x="93" y="116"/>
                      <a:pt x="93" y="116"/>
                    </a:cubicBezTo>
                    <a:cubicBezTo>
                      <a:pt x="93" y="116"/>
                      <a:pt x="93" y="116"/>
                      <a:pt x="93" y="115"/>
                    </a:cubicBezTo>
                    <a:cubicBezTo>
                      <a:pt x="92" y="115"/>
                      <a:pt x="92" y="115"/>
                      <a:pt x="93" y="115"/>
                    </a:cubicBezTo>
                    <a:cubicBezTo>
                      <a:pt x="87" y="118"/>
                      <a:pt x="84" y="120"/>
                      <a:pt x="83" y="120"/>
                    </a:cubicBezTo>
                    <a:cubicBezTo>
                      <a:pt x="83" y="120"/>
                      <a:pt x="83" y="120"/>
                      <a:pt x="83" y="120"/>
                    </a:cubicBezTo>
                    <a:cubicBezTo>
                      <a:pt x="83" y="120"/>
                      <a:pt x="83" y="119"/>
                      <a:pt x="83" y="119"/>
                    </a:cubicBezTo>
                    <a:cubicBezTo>
                      <a:pt x="83" y="119"/>
                      <a:pt x="83" y="119"/>
                      <a:pt x="91" y="114"/>
                    </a:cubicBezTo>
                    <a:cubicBezTo>
                      <a:pt x="96" y="111"/>
                      <a:pt x="102" y="106"/>
                      <a:pt x="111" y="101"/>
                    </a:cubicBezTo>
                    <a:cubicBezTo>
                      <a:pt x="127" y="91"/>
                      <a:pt x="149" y="77"/>
                      <a:pt x="171" y="63"/>
                    </a:cubicBezTo>
                    <a:cubicBezTo>
                      <a:pt x="195" y="47"/>
                      <a:pt x="219" y="32"/>
                      <a:pt x="236" y="21"/>
                    </a:cubicBezTo>
                    <a:cubicBezTo>
                      <a:pt x="210" y="37"/>
                      <a:pt x="169" y="60"/>
                      <a:pt x="134" y="81"/>
                    </a:cubicBezTo>
                    <a:cubicBezTo>
                      <a:pt x="89" y="107"/>
                      <a:pt x="69" y="118"/>
                      <a:pt x="67" y="118"/>
                    </a:cubicBezTo>
                    <a:cubicBezTo>
                      <a:pt x="67" y="118"/>
                      <a:pt x="67" y="118"/>
                      <a:pt x="67" y="118"/>
                    </a:cubicBezTo>
                    <a:cubicBezTo>
                      <a:pt x="67" y="118"/>
                      <a:pt x="67" y="118"/>
                      <a:pt x="67" y="118"/>
                    </a:cubicBezTo>
                    <a:cubicBezTo>
                      <a:pt x="67" y="118"/>
                      <a:pt x="67" y="118"/>
                      <a:pt x="67" y="118"/>
                    </a:cubicBezTo>
                    <a:cubicBezTo>
                      <a:pt x="67" y="118"/>
                      <a:pt x="67" y="118"/>
                      <a:pt x="67" y="118"/>
                    </a:cubicBezTo>
                    <a:cubicBezTo>
                      <a:pt x="69" y="117"/>
                      <a:pt x="71" y="116"/>
                      <a:pt x="73" y="114"/>
                    </a:cubicBezTo>
                    <a:cubicBezTo>
                      <a:pt x="72" y="114"/>
                      <a:pt x="72" y="114"/>
                      <a:pt x="72" y="114"/>
                    </a:cubicBezTo>
                    <a:cubicBezTo>
                      <a:pt x="72" y="114"/>
                      <a:pt x="72" y="114"/>
                      <a:pt x="73" y="114"/>
                    </a:cubicBezTo>
                    <a:cubicBezTo>
                      <a:pt x="73" y="114"/>
                      <a:pt x="73" y="114"/>
                      <a:pt x="73" y="114"/>
                    </a:cubicBezTo>
                    <a:cubicBezTo>
                      <a:pt x="73" y="114"/>
                      <a:pt x="73" y="114"/>
                      <a:pt x="73" y="114"/>
                    </a:cubicBezTo>
                    <a:cubicBezTo>
                      <a:pt x="74" y="113"/>
                      <a:pt x="77" y="110"/>
                      <a:pt x="90" y="100"/>
                    </a:cubicBezTo>
                    <a:cubicBezTo>
                      <a:pt x="100" y="93"/>
                      <a:pt x="113" y="84"/>
                      <a:pt x="129" y="72"/>
                    </a:cubicBezTo>
                    <a:cubicBezTo>
                      <a:pt x="149" y="57"/>
                      <a:pt x="170" y="42"/>
                      <a:pt x="180" y="35"/>
                    </a:cubicBezTo>
                    <a:cubicBezTo>
                      <a:pt x="168" y="41"/>
                      <a:pt x="144" y="56"/>
                      <a:pt x="120" y="70"/>
                    </a:cubicBezTo>
                    <a:cubicBezTo>
                      <a:pt x="45" y="113"/>
                      <a:pt x="41" y="115"/>
                      <a:pt x="40" y="115"/>
                    </a:cubicBezTo>
                    <a:cubicBezTo>
                      <a:pt x="40" y="115"/>
                      <a:pt x="40" y="115"/>
                      <a:pt x="40" y="115"/>
                    </a:cubicBezTo>
                    <a:cubicBezTo>
                      <a:pt x="40" y="115"/>
                      <a:pt x="40" y="115"/>
                      <a:pt x="40" y="115"/>
                    </a:cubicBezTo>
                    <a:cubicBezTo>
                      <a:pt x="40" y="115"/>
                      <a:pt x="40" y="115"/>
                      <a:pt x="55" y="104"/>
                    </a:cubicBezTo>
                    <a:cubicBezTo>
                      <a:pt x="63" y="98"/>
                      <a:pt x="73" y="91"/>
                      <a:pt x="87" y="81"/>
                    </a:cubicBezTo>
                    <a:cubicBezTo>
                      <a:pt x="102" y="71"/>
                      <a:pt x="116" y="61"/>
                      <a:pt x="125" y="55"/>
                    </a:cubicBezTo>
                    <a:cubicBezTo>
                      <a:pt x="49" y="99"/>
                      <a:pt x="49" y="99"/>
                      <a:pt x="49" y="99"/>
                    </a:cubicBezTo>
                    <a:cubicBezTo>
                      <a:pt x="48" y="99"/>
                      <a:pt x="48" y="99"/>
                      <a:pt x="48" y="99"/>
                    </a:cubicBezTo>
                    <a:cubicBezTo>
                      <a:pt x="48" y="99"/>
                      <a:pt x="48" y="98"/>
                      <a:pt x="48" y="98"/>
                    </a:cubicBezTo>
                    <a:cubicBezTo>
                      <a:pt x="70" y="84"/>
                      <a:pt x="106" y="59"/>
                      <a:pt x="122" y="48"/>
                    </a:cubicBezTo>
                    <a:cubicBezTo>
                      <a:pt x="85" y="70"/>
                      <a:pt x="31" y="102"/>
                      <a:pt x="25" y="104"/>
                    </a:cubicBezTo>
                    <a:cubicBezTo>
                      <a:pt x="25" y="104"/>
                      <a:pt x="25" y="104"/>
                      <a:pt x="25" y="104"/>
                    </a:cubicBezTo>
                    <a:cubicBezTo>
                      <a:pt x="25" y="104"/>
                      <a:pt x="25" y="104"/>
                      <a:pt x="25" y="104"/>
                    </a:cubicBezTo>
                    <a:cubicBezTo>
                      <a:pt x="25" y="104"/>
                      <a:pt x="25" y="104"/>
                      <a:pt x="25" y="104"/>
                    </a:cubicBezTo>
                    <a:cubicBezTo>
                      <a:pt x="25" y="104"/>
                      <a:pt x="25" y="104"/>
                      <a:pt x="25" y="104"/>
                    </a:cubicBezTo>
                    <a:cubicBezTo>
                      <a:pt x="25" y="104"/>
                      <a:pt x="25" y="104"/>
                      <a:pt x="25" y="103"/>
                    </a:cubicBezTo>
                    <a:cubicBezTo>
                      <a:pt x="90" y="47"/>
                      <a:pt x="90" y="47"/>
                      <a:pt x="90" y="47"/>
                    </a:cubicBezTo>
                    <a:cubicBezTo>
                      <a:pt x="77" y="55"/>
                      <a:pt x="39" y="77"/>
                      <a:pt x="17" y="90"/>
                    </a:cubicBezTo>
                    <a:cubicBezTo>
                      <a:pt x="16" y="90"/>
                      <a:pt x="16" y="90"/>
                      <a:pt x="16" y="90"/>
                    </a:cubicBezTo>
                    <a:cubicBezTo>
                      <a:pt x="16" y="89"/>
                      <a:pt x="16" y="89"/>
                      <a:pt x="16" y="89"/>
                    </a:cubicBezTo>
                    <a:cubicBezTo>
                      <a:pt x="73" y="53"/>
                      <a:pt x="73" y="53"/>
                      <a:pt x="73" y="53"/>
                    </a:cubicBezTo>
                    <a:cubicBezTo>
                      <a:pt x="17" y="86"/>
                      <a:pt x="6" y="91"/>
                      <a:pt x="4" y="92"/>
                    </a:cubicBezTo>
                    <a:cubicBezTo>
                      <a:pt x="4" y="92"/>
                      <a:pt x="4" y="92"/>
                      <a:pt x="4" y="92"/>
                    </a:cubicBezTo>
                    <a:cubicBezTo>
                      <a:pt x="4" y="92"/>
                      <a:pt x="4" y="92"/>
                      <a:pt x="4" y="92"/>
                    </a:cubicBezTo>
                    <a:cubicBezTo>
                      <a:pt x="4" y="93"/>
                      <a:pt x="4" y="93"/>
                      <a:pt x="4" y="92"/>
                    </a:cubicBezTo>
                    <a:cubicBezTo>
                      <a:pt x="4" y="92"/>
                      <a:pt x="3" y="92"/>
                      <a:pt x="3" y="92"/>
                    </a:cubicBezTo>
                    <a:cubicBezTo>
                      <a:pt x="3" y="92"/>
                      <a:pt x="3" y="92"/>
                      <a:pt x="3" y="92"/>
                    </a:cubicBezTo>
                    <a:cubicBezTo>
                      <a:pt x="30" y="74"/>
                      <a:pt x="77" y="42"/>
                      <a:pt x="93" y="30"/>
                    </a:cubicBezTo>
                    <a:cubicBezTo>
                      <a:pt x="1" y="83"/>
                      <a:pt x="1" y="83"/>
                      <a:pt x="1" y="83"/>
                    </a:cubicBezTo>
                    <a:cubicBezTo>
                      <a:pt x="1" y="84"/>
                      <a:pt x="1" y="84"/>
                      <a:pt x="1" y="84"/>
                    </a:cubicBezTo>
                    <a:cubicBezTo>
                      <a:pt x="0" y="83"/>
                      <a:pt x="0" y="83"/>
                      <a:pt x="0" y="83"/>
                    </a:cubicBezTo>
                    <a:cubicBezTo>
                      <a:pt x="0" y="83"/>
                      <a:pt x="0" y="83"/>
                      <a:pt x="0" y="83"/>
                    </a:cubicBezTo>
                    <a:cubicBezTo>
                      <a:pt x="0" y="83"/>
                      <a:pt x="0" y="83"/>
                      <a:pt x="0" y="83"/>
                    </a:cubicBezTo>
                    <a:cubicBezTo>
                      <a:pt x="1" y="83"/>
                      <a:pt x="1" y="83"/>
                      <a:pt x="1" y="83"/>
                    </a:cubicBezTo>
                    <a:cubicBezTo>
                      <a:pt x="2" y="82"/>
                      <a:pt x="5" y="79"/>
                      <a:pt x="17" y="72"/>
                    </a:cubicBezTo>
                    <a:cubicBezTo>
                      <a:pt x="26" y="66"/>
                      <a:pt x="38" y="59"/>
                      <a:pt x="53" y="49"/>
                    </a:cubicBezTo>
                    <a:cubicBezTo>
                      <a:pt x="67" y="40"/>
                      <a:pt x="80" y="32"/>
                      <a:pt x="90" y="26"/>
                    </a:cubicBezTo>
                    <a:cubicBezTo>
                      <a:pt x="81" y="31"/>
                      <a:pt x="70" y="37"/>
                      <a:pt x="60" y="43"/>
                    </a:cubicBezTo>
                    <a:cubicBezTo>
                      <a:pt x="26" y="63"/>
                      <a:pt x="26" y="63"/>
                      <a:pt x="26" y="63"/>
                    </a:cubicBezTo>
                    <a:cubicBezTo>
                      <a:pt x="26" y="63"/>
                      <a:pt x="26" y="63"/>
                      <a:pt x="26" y="63"/>
                    </a:cubicBezTo>
                    <a:cubicBezTo>
                      <a:pt x="26" y="62"/>
                      <a:pt x="26" y="62"/>
                      <a:pt x="26" y="62"/>
                    </a:cubicBezTo>
                    <a:cubicBezTo>
                      <a:pt x="45" y="46"/>
                      <a:pt x="78" y="17"/>
                      <a:pt x="88" y="8"/>
                    </a:cubicBezTo>
                    <a:cubicBezTo>
                      <a:pt x="72" y="17"/>
                      <a:pt x="9" y="53"/>
                      <a:pt x="8" y="54"/>
                    </a:cubicBezTo>
                    <a:cubicBezTo>
                      <a:pt x="8" y="54"/>
                      <a:pt x="8" y="54"/>
                      <a:pt x="8" y="54"/>
                    </a:cubicBezTo>
                    <a:cubicBezTo>
                      <a:pt x="8" y="54"/>
                      <a:pt x="7" y="54"/>
                      <a:pt x="7" y="54"/>
                    </a:cubicBezTo>
                    <a:cubicBezTo>
                      <a:pt x="7" y="53"/>
                      <a:pt x="7" y="53"/>
                      <a:pt x="8" y="53"/>
                    </a:cubicBezTo>
                    <a:cubicBezTo>
                      <a:pt x="8" y="53"/>
                      <a:pt x="8" y="53"/>
                      <a:pt x="8" y="53"/>
                    </a:cubicBezTo>
                    <a:cubicBezTo>
                      <a:pt x="8" y="53"/>
                      <a:pt x="8" y="53"/>
                      <a:pt x="8" y="53"/>
                    </a:cubicBezTo>
                    <a:cubicBezTo>
                      <a:pt x="9" y="52"/>
                      <a:pt x="10" y="51"/>
                      <a:pt x="15" y="48"/>
                    </a:cubicBezTo>
                    <a:cubicBezTo>
                      <a:pt x="19" y="45"/>
                      <a:pt x="25" y="41"/>
                      <a:pt x="32" y="37"/>
                    </a:cubicBezTo>
                    <a:cubicBezTo>
                      <a:pt x="42" y="30"/>
                      <a:pt x="55" y="22"/>
                      <a:pt x="63" y="16"/>
                    </a:cubicBezTo>
                    <a:cubicBezTo>
                      <a:pt x="59" y="18"/>
                      <a:pt x="55" y="21"/>
                      <a:pt x="51" y="23"/>
                    </a:cubicBezTo>
                    <a:cubicBezTo>
                      <a:pt x="15" y="44"/>
                      <a:pt x="15" y="44"/>
                      <a:pt x="14" y="44"/>
                    </a:cubicBezTo>
                    <a:cubicBezTo>
                      <a:pt x="14" y="44"/>
                      <a:pt x="14" y="44"/>
                      <a:pt x="14" y="44"/>
                    </a:cubicBezTo>
                    <a:cubicBezTo>
                      <a:pt x="14" y="44"/>
                      <a:pt x="14" y="44"/>
                      <a:pt x="38" y="10"/>
                    </a:cubicBezTo>
                    <a:cubicBezTo>
                      <a:pt x="36" y="11"/>
                      <a:pt x="30" y="15"/>
                      <a:pt x="26" y="17"/>
                    </a:cubicBezTo>
                    <a:cubicBezTo>
                      <a:pt x="25" y="17"/>
                      <a:pt x="25" y="17"/>
                      <a:pt x="25" y="17"/>
                    </a:cubicBezTo>
                    <a:cubicBezTo>
                      <a:pt x="25" y="17"/>
                      <a:pt x="25" y="17"/>
                      <a:pt x="25" y="17"/>
                    </a:cubicBezTo>
                    <a:cubicBezTo>
                      <a:pt x="25" y="17"/>
                      <a:pt x="25" y="17"/>
                      <a:pt x="23" y="9"/>
                    </a:cubicBezTo>
                    <a:cubicBezTo>
                      <a:pt x="22" y="6"/>
                      <a:pt x="22" y="2"/>
                      <a:pt x="21" y="1"/>
                    </a:cubicBezTo>
                    <a:cubicBezTo>
                      <a:pt x="17" y="3"/>
                      <a:pt x="17" y="3"/>
                      <a:pt x="16" y="3"/>
                    </a:cubicBezTo>
                    <a:cubicBezTo>
                      <a:pt x="17" y="3"/>
                      <a:pt x="17" y="3"/>
                      <a:pt x="17" y="3"/>
                    </a:cubicBezTo>
                    <a:cubicBezTo>
                      <a:pt x="16" y="3"/>
                      <a:pt x="16" y="3"/>
                      <a:pt x="16" y="3"/>
                    </a:cubicBezTo>
                    <a:cubicBezTo>
                      <a:pt x="17" y="3"/>
                      <a:pt x="19" y="1"/>
                      <a:pt x="21" y="0"/>
                    </a:cubicBezTo>
                    <a:cubicBezTo>
                      <a:pt x="22" y="0"/>
                      <a:pt x="22" y="0"/>
                      <a:pt x="22" y="0"/>
                    </a:cubicBezTo>
                    <a:cubicBezTo>
                      <a:pt x="22" y="0"/>
                      <a:pt x="22" y="0"/>
                      <a:pt x="22" y="0"/>
                    </a:cubicBezTo>
                    <a:cubicBezTo>
                      <a:pt x="22" y="0"/>
                      <a:pt x="22" y="0"/>
                      <a:pt x="24" y="9"/>
                    </a:cubicBezTo>
                    <a:cubicBezTo>
                      <a:pt x="25" y="12"/>
                      <a:pt x="25" y="15"/>
                      <a:pt x="26" y="16"/>
                    </a:cubicBezTo>
                    <a:cubicBezTo>
                      <a:pt x="39" y="8"/>
                      <a:pt x="40" y="8"/>
                      <a:pt x="40" y="8"/>
                    </a:cubicBezTo>
                    <a:cubicBezTo>
                      <a:pt x="40" y="8"/>
                      <a:pt x="40" y="8"/>
                      <a:pt x="40" y="8"/>
                    </a:cubicBezTo>
                    <a:cubicBezTo>
                      <a:pt x="40" y="8"/>
                      <a:pt x="40" y="8"/>
                      <a:pt x="40" y="9"/>
                    </a:cubicBezTo>
                    <a:cubicBezTo>
                      <a:pt x="34" y="17"/>
                      <a:pt x="20" y="37"/>
                      <a:pt x="16" y="43"/>
                    </a:cubicBezTo>
                    <a:cubicBezTo>
                      <a:pt x="21" y="40"/>
                      <a:pt x="37" y="30"/>
                      <a:pt x="50" y="23"/>
                    </a:cubicBezTo>
                    <a:cubicBezTo>
                      <a:pt x="72" y="10"/>
                      <a:pt x="72" y="10"/>
                      <a:pt x="73" y="10"/>
                    </a:cubicBezTo>
                    <a:cubicBezTo>
                      <a:pt x="73" y="10"/>
                      <a:pt x="73" y="10"/>
                      <a:pt x="73" y="10"/>
                    </a:cubicBezTo>
                    <a:cubicBezTo>
                      <a:pt x="73" y="10"/>
                      <a:pt x="73" y="10"/>
                      <a:pt x="73" y="11"/>
                    </a:cubicBezTo>
                    <a:cubicBezTo>
                      <a:pt x="73" y="11"/>
                      <a:pt x="73" y="11"/>
                      <a:pt x="73" y="11"/>
                    </a:cubicBezTo>
                    <a:cubicBezTo>
                      <a:pt x="73" y="11"/>
                      <a:pt x="73" y="11"/>
                      <a:pt x="73" y="11"/>
                    </a:cubicBezTo>
                    <a:cubicBezTo>
                      <a:pt x="71" y="12"/>
                      <a:pt x="63" y="17"/>
                      <a:pt x="32" y="38"/>
                    </a:cubicBezTo>
                    <a:cubicBezTo>
                      <a:pt x="28" y="41"/>
                      <a:pt x="24" y="43"/>
                      <a:pt x="20" y="46"/>
                    </a:cubicBezTo>
                    <a:cubicBezTo>
                      <a:pt x="78" y="12"/>
                      <a:pt x="89" y="6"/>
                      <a:pt x="91" y="5"/>
                    </a:cubicBezTo>
                    <a:cubicBezTo>
                      <a:pt x="91" y="5"/>
                      <a:pt x="91" y="5"/>
                      <a:pt x="91" y="5"/>
                    </a:cubicBezTo>
                    <a:cubicBezTo>
                      <a:pt x="91" y="5"/>
                      <a:pt x="91" y="5"/>
                      <a:pt x="91" y="5"/>
                    </a:cubicBezTo>
                    <a:cubicBezTo>
                      <a:pt x="92" y="5"/>
                      <a:pt x="92" y="5"/>
                      <a:pt x="92" y="5"/>
                    </a:cubicBezTo>
                    <a:cubicBezTo>
                      <a:pt x="92" y="5"/>
                      <a:pt x="92" y="5"/>
                      <a:pt x="92" y="5"/>
                    </a:cubicBezTo>
                    <a:cubicBezTo>
                      <a:pt x="92" y="5"/>
                      <a:pt x="92" y="5"/>
                      <a:pt x="92" y="5"/>
                    </a:cubicBezTo>
                    <a:cubicBezTo>
                      <a:pt x="92" y="5"/>
                      <a:pt x="92" y="5"/>
                      <a:pt x="92" y="5"/>
                    </a:cubicBezTo>
                    <a:cubicBezTo>
                      <a:pt x="92" y="5"/>
                      <a:pt x="92" y="5"/>
                      <a:pt x="92" y="5"/>
                    </a:cubicBezTo>
                    <a:cubicBezTo>
                      <a:pt x="91" y="6"/>
                      <a:pt x="88" y="8"/>
                      <a:pt x="82" y="14"/>
                    </a:cubicBezTo>
                    <a:cubicBezTo>
                      <a:pt x="76" y="20"/>
                      <a:pt x="67" y="27"/>
                      <a:pt x="59" y="34"/>
                    </a:cubicBezTo>
                    <a:cubicBezTo>
                      <a:pt x="47" y="45"/>
                      <a:pt x="35" y="55"/>
                      <a:pt x="30" y="60"/>
                    </a:cubicBezTo>
                    <a:cubicBezTo>
                      <a:pt x="35" y="57"/>
                      <a:pt x="48" y="49"/>
                      <a:pt x="60" y="42"/>
                    </a:cubicBezTo>
                    <a:cubicBezTo>
                      <a:pt x="97" y="21"/>
                      <a:pt x="104" y="16"/>
                      <a:pt x="106" y="16"/>
                    </a:cubicBezTo>
                    <a:cubicBezTo>
                      <a:pt x="106" y="16"/>
                      <a:pt x="106" y="16"/>
                      <a:pt x="106" y="16"/>
                    </a:cubicBezTo>
                    <a:cubicBezTo>
                      <a:pt x="106" y="16"/>
                      <a:pt x="106" y="16"/>
                      <a:pt x="106" y="16"/>
                    </a:cubicBezTo>
                    <a:cubicBezTo>
                      <a:pt x="106" y="16"/>
                      <a:pt x="106" y="16"/>
                      <a:pt x="106" y="16"/>
                    </a:cubicBezTo>
                    <a:cubicBezTo>
                      <a:pt x="106" y="16"/>
                      <a:pt x="106" y="16"/>
                      <a:pt x="107" y="16"/>
                    </a:cubicBezTo>
                    <a:cubicBezTo>
                      <a:pt x="107" y="16"/>
                      <a:pt x="107" y="16"/>
                      <a:pt x="106" y="16"/>
                    </a:cubicBezTo>
                    <a:cubicBezTo>
                      <a:pt x="80" y="33"/>
                      <a:pt x="37" y="60"/>
                      <a:pt x="15" y="74"/>
                    </a:cubicBezTo>
                    <a:cubicBezTo>
                      <a:pt x="99" y="26"/>
                      <a:pt x="99" y="26"/>
                      <a:pt x="99" y="26"/>
                    </a:cubicBezTo>
                    <a:cubicBezTo>
                      <a:pt x="99" y="26"/>
                      <a:pt x="99" y="26"/>
                      <a:pt x="99" y="26"/>
                    </a:cubicBezTo>
                    <a:cubicBezTo>
                      <a:pt x="100" y="26"/>
                      <a:pt x="100" y="26"/>
                      <a:pt x="99" y="27"/>
                    </a:cubicBezTo>
                    <a:cubicBezTo>
                      <a:pt x="99" y="27"/>
                      <a:pt x="99" y="27"/>
                      <a:pt x="99" y="27"/>
                    </a:cubicBezTo>
                    <a:cubicBezTo>
                      <a:pt x="99" y="27"/>
                      <a:pt x="99" y="27"/>
                      <a:pt x="99" y="27"/>
                    </a:cubicBezTo>
                    <a:cubicBezTo>
                      <a:pt x="97" y="28"/>
                      <a:pt x="89" y="34"/>
                      <a:pt x="52" y="60"/>
                    </a:cubicBezTo>
                    <a:cubicBezTo>
                      <a:pt x="37" y="70"/>
                      <a:pt x="21" y="81"/>
                      <a:pt x="12" y="87"/>
                    </a:cubicBezTo>
                    <a:cubicBezTo>
                      <a:pt x="29" y="77"/>
                      <a:pt x="69" y="54"/>
                      <a:pt x="93" y="40"/>
                    </a:cubicBezTo>
                    <a:cubicBezTo>
                      <a:pt x="93" y="40"/>
                      <a:pt x="93" y="40"/>
                      <a:pt x="93" y="40"/>
                    </a:cubicBezTo>
                    <a:cubicBezTo>
                      <a:pt x="94" y="40"/>
                      <a:pt x="94" y="41"/>
                      <a:pt x="93" y="41"/>
                    </a:cubicBezTo>
                    <a:cubicBezTo>
                      <a:pt x="35" y="78"/>
                      <a:pt x="35" y="78"/>
                      <a:pt x="35" y="78"/>
                    </a:cubicBezTo>
                    <a:cubicBezTo>
                      <a:pt x="82" y="51"/>
                      <a:pt x="91" y="45"/>
                      <a:pt x="93" y="44"/>
                    </a:cubicBezTo>
                    <a:cubicBezTo>
                      <a:pt x="94" y="44"/>
                      <a:pt x="94" y="44"/>
                      <a:pt x="94" y="44"/>
                    </a:cubicBezTo>
                    <a:cubicBezTo>
                      <a:pt x="94" y="44"/>
                      <a:pt x="94" y="44"/>
                      <a:pt x="94" y="44"/>
                    </a:cubicBezTo>
                    <a:cubicBezTo>
                      <a:pt x="94" y="44"/>
                      <a:pt x="94" y="44"/>
                      <a:pt x="94" y="44"/>
                    </a:cubicBezTo>
                    <a:cubicBezTo>
                      <a:pt x="94" y="44"/>
                      <a:pt x="94" y="44"/>
                      <a:pt x="94" y="45"/>
                    </a:cubicBezTo>
                    <a:cubicBezTo>
                      <a:pt x="94" y="45"/>
                      <a:pt x="94" y="45"/>
                      <a:pt x="94" y="45"/>
                    </a:cubicBezTo>
                    <a:cubicBezTo>
                      <a:pt x="28" y="102"/>
                      <a:pt x="28" y="102"/>
                      <a:pt x="28" y="102"/>
                    </a:cubicBezTo>
                    <a:cubicBezTo>
                      <a:pt x="42" y="94"/>
                      <a:pt x="98" y="61"/>
                      <a:pt x="130" y="43"/>
                    </a:cubicBezTo>
                    <a:cubicBezTo>
                      <a:pt x="130" y="43"/>
                      <a:pt x="130" y="43"/>
                      <a:pt x="130" y="43"/>
                    </a:cubicBezTo>
                    <a:cubicBezTo>
                      <a:pt x="130" y="43"/>
                      <a:pt x="130" y="43"/>
                      <a:pt x="130" y="43"/>
                    </a:cubicBezTo>
                    <a:cubicBezTo>
                      <a:pt x="130" y="43"/>
                      <a:pt x="131" y="43"/>
                      <a:pt x="130" y="43"/>
                    </a:cubicBezTo>
                    <a:cubicBezTo>
                      <a:pt x="130" y="44"/>
                      <a:pt x="130" y="44"/>
                      <a:pt x="130" y="44"/>
                    </a:cubicBezTo>
                    <a:cubicBezTo>
                      <a:pt x="130" y="44"/>
                      <a:pt x="130" y="44"/>
                      <a:pt x="130" y="44"/>
                    </a:cubicBezTo>
                    <a:cubicBezTo>
                      <a:pt x="128" y="45"/>
                      <a:pt x="121" y="51"/>
                      <a:pt x="90" y="72"/>
                    </a:cubicBezTo>
                    <a:cubicBezTo>
                      <a:pt x="79" y="79"/>
                      <a:pt x="68" y="86"/>
                      <a:pt x="60" y="91"/>
                    </a:cubicBezTo>
                    <a:cubicBezTo>
                      <a:pt x="134" y="49"/>
                      <a:pt x="134" y="49"/>
                      <a:pt x="134" y="49"/>
                    </a:cubicBezTo>
                    <a:cubicBezTo>
                      <a:pt x="134" y="48"/>
                      <a:pt x="135" y="49"/>
                      <a:pt x="135" y="49"/>
                    </a:cubicBezTo>
                    <a:cubicBezTo>
                      <a:pt x="135" y="49"/>
                      <a:pt x="135" y="49"/>
                      <a:pt x="135" y="49"/>
                    </a:cubicBezTo>
                    <a:cubicBezTo>
                      <a:pt x="108" y="68"/>
                      <a:pt x="63" y="99"/>
                      <a:pt x="47" y="111"/>
                    </a:cubicBezTo>
                    <a:cubicBezTo>
                      <a:pt x="60" y="103"/>
                      <a:pt x="91" y="85"/>
                      <a:pt x="119" y="69"/>
                    </a:cubicBezTo>
                    <a:cubicBezTo>
                      <a:pt x="175" y="37"/>
                      <a:pt x="184" y="31"/>
                      <a:pt x="186" y="30"/>
                    </a:cubicBezTo>
                    <a:cubicBezTo>
                      <a:pt x="186" y="30"/>
                      <a:pt x="186" y="30"/>
                      <a:pt x="186" y="30"/>
                    </a:cubicBezTo>
                    <a:cubicBezTo>
                      <a:pt x="186" y="30"/>
                      <a:pt x="186" y="30"/>
                      <a:pt x="186" y="30"/>
                    </a:cubicBezTo>
                    <a:cubicBezTo>
                      <a:pt x="187" y="30"/>
                      <a:pt x="187" y="30"/>
                      <a:pt x="187" y="30"/>
                    </a:cubicBezTo>
                    <a:cubicBezTo>
                      <a:pt x="187" y="30"/>
                      <a:pt x="187" y="30"/>
                      <a:pt x="187" y="30"/>
                    </a:cubicBezTo>
                    <a:cubicBezTo>
                      <a:pt x="187" y="31"/>
                      <a:pt x="187" y="31"/>
                      <a:pt x="187" y="31"/>
                    </a:cubicBezTo>
                    <a:cubicBezTo>
                      <a:pt x="154" y="55"/>
                      <a:pt x="95" y="98"/>
                      <a:pt x="78" y="111"/>
                    </a:cubicBezTo>
                    <a:cubicBezTo>
                      <a:pt x="232" y="22"/>
                      <a:pt x="232" y="22"/>
                      <a:pt x="232" y="22"/>
                    </a:cubicBezTo>
                    <a:cubicBezTo>
                      <a:pt x="236" y="19"/>
                      <a:pt x="239" y="17"/>
                      <a:pt x="243" y="16"/>
                    </a:cubicBezTo>
                    <a:cubicBezTo>
                      <a:pt x="261" y="5"/>
                      <a:pt x="261" y="5"/>
                      <a:pt x="261" y="5"/>
                    </a:cubicBezTo>
                    <a:cubicBezTo>
                      <a:pt x="261" y="5"/>
                      <a:pt x="261" y="5"/>
                      <a:pt x="261" y="5"/>
                    </a:cubicBezTo>
                    <a:cubicBezTo>
                      <a:pt x="261" y="5"/>
                      <a:pt x="261" y="6"/>
                      <a:pt x="261" y="6"/>
                    </a:cubicBezTo>
                    <a:cubicBezTo>
                      <a:pt x="261" y="6"/>
                      <a:pt x="261" y="6"/>
                      <a:pt x="261" y="6"/>
                    </a:cubicBezTo>
                    <a:cubicBezTo>
                      <a:pt x="261" y="6"/>
                      <a:pt x="261" y="6"/>
                      <a:pt x="261" y="6"/>
                    </a:cubicBezTo>
                    <a:cubicBezTo>
                      <a:pt x="261" y="6"/>
                      <a:pt x="261" y="6"/>
                      <a:pt x="261" y="6"/>
                    </a:cubicBezTo>
                    <a:cubicBezTo>
                      <a:pt x="261" y="6"/>
                      <a:pt x="260" y="7"/>
                      <a:pt x="260" y="7"/>
                    </a:cubicBezTo>
                    <a:cubicBezTo>
                      <a:pt x="260" y="7"/>
                      <a:pt x="260" y="7"/>
                      <a:pt x="259" y="8"/>
                    </a:cubicBezTo>
                    <a:cubicBezTo>
                      <a:pt x="258" y="9"/>
                      <a:pt x="123" y="94"/>
                      <a:pt x="90" y="115"/>
                    </a:cubicBezTo>
                    <a:cubicBezTo>
                      <a:pt x="95" y="113"/>
                      <a:pt x="101" y="109"/>
                      <a:pt x="107" y="105"/>
                    </a:cubicBezTo>
                    <a:cubicBezTo>
                      <a:pt x="112" y="102"/>
                      <a:pt x="119" y="99"/>
                      <a:pt x="127" y="94"/>
                    </a:cubicBezTo>
                    <a:cubicBezTo>
                      <a:pt x="136" y="89"/>
                      <a:pt x="145" y="83"/>
                      <a:pt x="155" y="78"/>
                    </a:cubicBezTo>
                    <a:cubicBezTo>
                      <a:pt x="162" y="73"/>
                      <a:pt x="170" y="69"/>
                      <a:pt x="177" y="65"/>
                    </a:cubicBezTo>
                    <a:cubicBezTo>
                      <a:pt x="233" y="31"/>
                      <a:pt x="250" y="22"/>
                      <a:pt x="252" y="22"/>
                    </a:cubicBezTo>
                    <a:cubicBezTo>
                      <a:pt x="252" y="22"/>
                      <a:pt x="252" y="22"/>
                      <a:pt x="252" y="22"/>
                    </a:cubicBezTo>
                    <a:cubicBezTo>
                      <a:pt x="252" y="22"/>
                      <a:pt x="252" y="22"/>
                      <a:pt x="252" y="22"/>
                    </a:cubicBezTo>
                    <a:cubicBezTo>
                      <a:pt x="252" y="22"/>
                      <a:pt x="252" y="22"/>
                      <a:pt x="236" y="32"/>
                    </a:cubicBezTo>
                    <a:cubicBezTo>
                      <a:pt x="226" y="38"/>
                      <a:pt x="212" y="46"/>
                      <a:pt x="197" y="54"/>
                    </a:cubicBezTo>
                    <a:cubicBezTo>
                      <a:pt x="184" y="62"/>
                      <a:pt x="169" y="71"/>
                      <a:pt x="155" y="79"/>
                    </a:cubicBezTo>
                    <a:cubicBezTo>
                      <a:pt x="150" y="81"/>
                      <a:pt x="146" y="84"/>
                      <a:pt x="142" y="86"/>
                    </a:cubicBezTo>
                    <a:cubicBezTo>
                      <a:pt x="253" y="22"/>
                      <a:pt x="253" y="22"/>
                      <a:pt x="253" y="22"/>
                    </a:cubicBezTo>
                    <a:cubicBezTo>
                      <a:pt x="254" y="22"/>
                      <a:pt x="254" y="22"/>
                      <a:pt x="254" y="22"/>
                    </a:cubicBezTo>
                    <a:cubicBezTo>
                      <a:pt x="254" y="22"/>
                      <a:pt x="254" y="23"/>
                      <a:pt x="254" y="23"/>
                    </a:cubicBezTo>
                    <a:cubicBezTo>
                      <a:pt x="143" y="89"/>
                      <a:pt x="143" y="89"/>
                      <a:pt x="143" y="89"/>
                    </a:cubicBezTo>
                    <a:cubicBezTo>
                      <a:pt x="148" y="86"/>
                      <a:pt x="155" y="82"/>
                      <a:pt x="161" y="78"/>
                    </a:cubicBezTo>
                    <a:cubicBezTo>
                      <a:pt x="234" y="36"/>
                      <a:pt x="260" y="20"/>
                      <a:pt x="262" y="20"/>
                    </a:cubicBezTo>
                    <a:cubicBezTo>
                      <a:pt x="262" y="20"/>
                      <a:pt x="262" y="20"/>
                      <a:pt x="262" y="20"/>
                    </a:cubicBezTo>
                    <a:cubicBezTo>
                      <a:pt x="262" y="20"/>
                      <a:pt x="262" y="20"/>
                      <a:pt x="262" y="20"/>
                    </a:cubicBezTo>
                    <a:cubicBezTo>
                      <a:pt x="263" y="21"/>
                      <a:pt x="263" y="21"/>
                      <a:pt x="234" y="38"/>
                    </a:cubicBezTo>
                    <a:cubicBezTo>
                      <a:pt x="219" y="47"/>
                      <a:pt x="198" y="60"/>
                      <a:pt x="172" y="76"/>
                    </a:cubicBezTo>
                    <a:cubicBezTo>
                      <a:pt x="158" y="84"/>
                      <a:pt x="145" y="92"/>
                      <a:pt x="133" y="99"/>
                    </a:cubicBezTo>
                    <a:cubicBezTo>
                      <a:pt x="266" y="22"/>
                      <a:pt x="266" y="22"/>
                      <a:pt x="266" y="22"/>
                    </a:cubicBezTo>
                    <a:cubicBezTo>
                      <a:pt x="266" y="22"/>
                      <a:pt x="266" y="22"/>
                      <a:pt x="266" y="22"/>
                    </a:cubicBezTo>
                    <a:cubicBezTo>
                      <a:pt x="266" y="22"/>
                      <a:pt x="267" y="22"/>
                      <a:pt x="267" y="22"/>
                    </a:cubicBezTo>
                    <a:cubicBezTo>
                      <a:pt x="267" y="22"/>
                      <a:pt x="267" y="23"/>
                      <a:pt x="266" y="23"/>
                    </a:cubicBezTo>
                    <a:cubicBezTo>
                      <a:pt x="266" y="23"/>
                      <a:pt x="266" y="23"/>
                      <a:pt x="266" y="23"/>
                    </a:cubicBezTo>
                    <a:cubicBezTo>
                      <a:pt x="266" y="23"/>
                      <a:pt x="266" y="23"/>
                      <a:pt x="266" y="23"/>
                    </a:cubicBezTo>
                    <a:cubicBezTo>
                      <a:pt x="265" y="24"/>
                      <a:pt x="260" y="27"/>
                      <a:pt x="243" y="38"/>
                    </a:cubicBezTo>
                    <a:cubicBezTo>
                      <a:pt x="231" y="46"/>
                      <a:pt x="214" y="57"/>
                      <a:pt x="192" y="71"/>
                    </a:cubicBezTo>
                    <a:cubicBezTo>
                      <a:pt x="169" y="85"/>
                      <a:pt x="145" y="100"/>
                      <a:pt x="131" y="109"/>
                    </a:cubicBezTo>
                    <a:cubicBezTo>
                      <a:pt x="155" y="95"/>
                      <a:pt x="207" y="65"/>
                      <a:pt x="237" y="48"/>
                    </a:cubicBezTo>
                    <a:cubicBezTo>
                      <a:pt x="237" y="47"/>
                      <a:pt x="238" y="47"/>
                      <a:pt x="238" y="48"/>
                    </a:cubicBezTo>
                    <a:cubicBezTo>
                      <a:pt x="238" y="48"/>
                      <a:pt x="238" y="48"/>
                      <a:pt x="238" y="48"/>
                    </a:cubicBezTo>
                    <a:cubicBezTo>
                      <a:pt x="148" y="118"/>
                      <a:pt x="148" y="118"/>
                      <a:pt x="148" y="118"/>
                    </a:cubicBezTo>
                    <a:cubicBezTo>
                      <a:pt x="229" y="71"/>
                      <a:pt x="247" y="61"/>
                      <a:pt x="251" y="59"/>
                    </a:cubicBezTo>
                    <a:cubicBezTo>
                      <a:pt x="251" y="58"/>
                      <a:pt x="252" y="58"/>
                      <a:pt x="252" y="58"/>
                    </a:cubicBezTo>
                    <a:cubicBezTo>
                      <a:pt x="252" y="58"/>
                      <a:pt x="252" y="58"/>
                      <a:pt x="252" y="58"/>
                    </a:cubicBezTo>
                    <a:cubicBezTo>
                      <a:pt x="252" y="58"/>
                      <a:pt x="252" y="58"/>
                      <a:pt x="252" y="58"/>
                    </a:cubicBezTo>
                    <a:cubicBezTo>
                      <a:pt x="252" y="58"/>
                      <a:pt x="252" y="58"/>
                      <a:pt x="252" y="58"/>
                    </a:cubicBezTo>
                    <a:cubicBezTo>
                      <a:pt x="252" y="59"/>
                      <a:pt x="252" y="59"/>
                      <a:pt x="252" y="59"/>
                    </a:cubicBezTo>
                    <a:cubicBezTo>
                      <a:pt x="226" y="76"/>
                      <a:pt x="181" y="106"/>
                      <a:pt x="163" y="119"/>
                    </a:cubicBezTo>
                    <a:cubicBezTo>
                      <a:pt x="182" y="108"/>
                      <a:pt x="225" y="83"/>
                      <a:pt x="250" y="68"/>
                    </a:cubicBezTo>
                    <a:cubicBezTo>
                      <a:pt x="251" y="68"/>
                      <a:pt x="251" y="68"/>
                      <a:pt x="251" y="68"/>
                    </a:cubicBezTo>
                    <a:cubicBezTo>
                      <a:pt x="251" y="68"/>
                      <a:pt x="251" y="69"/>
                      <a:pt x="251" y="69"/>
                    </a:cubicBezTo>
                    <a:cubicBezTo>
                      <a:pt x="188" y="120"/>
                      <a:pt x="188" y="120"/>
                      <a:pt x="188" y="120"/>
                    </a:cubicBezTo>
                    <a:cubicBezTo>
                      <a:pt x="216" y="104"/>
                      <a:pt x="216" y="104"/>
                      <a:pt x="216" y="104"/>
                    </a:cubicBezTo>
                    <a:cubicBezTo>
                      <a:pt x="216" y="104"/>
                      <a:pt x="216" y="104"/>
                      <a:pt x="216" y="104"/>
                    </a:cubicBezTo>
                    <a:cubicBezTo>
                      <a:pt x="216" y="104"/>
                      <a:pt x="216" y="105"/>
                      <a:pt x="216" y="105"/>
                    </a:cubicBezTo>
                    <a:cubicBezTo>
                      <a:pt x="203" y="118"/>
                      <a:pt x="203" y="118"/>
                      <a:pt x="203" y="118"/>
                    </a:cubicBezTo>
                    <a:cubicBezTo>
                      <a:pt x="203" y="118"/>
                      <a:pt x="203" y="118"/>
                      <a:pt x="203" y="118"/>
                    </a:cubicBezTo>
                    <a:cubicBezTo>
                      <a:pt x="203" y="119"/>
                      <a:pt x="203" y="119"/>
                      <a:pt x="203" y="119"/>
                    </a:cubicBezTo>
                    <a:cubicBezTo>
                      <a:pt x="203" y="119"/>
                      <a:pt x="203" y="119"/>
                      <a:pt x="203" y="119"/>
                    </a:cubicBezTo>
                    <a:cubicBezTo>
                      <a:pt x="203" y="119"/>
                      <a:pt x="203" y="119"/>
                      <a:pt x="203" y="119"/>
                    </a:cubicBezTo>
                    <a:cubicBezTo>
                      <a:pt x="203" y="119"/>
                      <a:pt x="200" y="121"/>
                      <a:pt x="200" y="121"/>
                    </a:cubicBezTo>
                    <a:cubicBezTo>
                      <a:pt x="200" y="121"/>
                      <a:pt x="200" y="121"/>
                      <a:pt x="200" y="121"/>
                    </a:cubicBezTo>
                    <a:cubicBezTo>
                      <a:pt x="199" y="120"/>
                      <a:pt x="199" y="120"/>
                      <a:pt x="200" y="120"/>
                    </a:cubicBezTo>
                    <a:cubicBezTo>
                      <a:pt x="213" y="107"/>
                      <a:pt x="213" y="107"/>
                      <a:pt x="213" y="107"/>
                    </a:cubicBezTo>
                    <a:cubicBezTo>
                      <a:pt x="183" y="124"/>
                      <a:pt x="183" y="124"/>
                      <a:pt x="183" y="124"/>
                    </a:cubicBezTo>
                    <a:cubicBezTo>
                      <a:pt x="183" y="124"/>
                      <a:pt x="183" y="124"/>
                      <a:pt x="183" y="124"/>
                    </a:cubicBezTo>
                    <a:cubicBezTo>
                      <a:pt x="182" y="124"/>
                      <a:pt x="182" y="123"/>
                      <a:pt x="183" y="123"/>
                    </a:cubicBezTo>
                    <a:cubicBezTo>
                      <a:pt x="246" y="72"/>
                      <a:pt x="246" y="72"/>
                      <a:pt x="246" y="72"/>
                    </a:cubicBezTo>
                    <a:cubicBezTo>
                      <a:pt x="237" y="77"/>
                      <a:pt x="220" y="87"/>
                      <a:pt x="202" y="97"/>
                    </a:cubicBezTo>
                    <a:cubicBezTo>
                      <a:pt x="190" y="104"/>
                      <a:pt x="178" y="111"/>
                      <a:pt x="169" y="116"/>
                    </a:cubicBezTo>
                    <a:cubicBezTo>
                      <a:pt x="159" y="122"/>
                      <a:pt x="155" y="124"/>
                      <a:pt x="154" y="125"/>
                    </a:cubicBezTo>
                    <a:cubicBezTo>
                      <a:pt x="154" y="125"/>
                      <a:pt x="154" y="125"/>
                      <a:pt x="154" y="125"/>
                    </a:cubicBezTo>
                    <a:cubicBezTo>
                      <a:pt x="154" y="125"/>
                      <a:pt x="154" y="125"/>
                      <a:pt x="154" y="125"/>
                    </a:cubicBezTo>
                    <a:cubicBezTo>
                      <a:pt x="153" y="125"/>
                      <a:pt x="153" y="125"/>
                      <a:pt x="153" y="125"/>
                    </a:cubicBezTo>
                    <a:cubicBezTo>
                      <a:pt x="153" y="125"/>
                      <a:pt x="153" y="124"/>
                      <a:pt x="153" y="124"/>
                    </a:cubicBezTo>
                    <a:cubicBezTo>
                      <a:pt x="153" y="124"/>
                      <a:pt x="153" y="124"/>
                      <a:pt x="153" y="124"/>
                    </a:cubicBezTo>
                    <a:cubicBezTo>
                      <a:pt x="153" y="124"/>
                      <a:pt x="153" y="124"/>
                      <a:pt x="153" y="124"/>
                    </a:cubicBezTo>
                    <a:cubicBezTo>
                      <a:pt x="155" y="123"/>
                      <a:pt x="158" y="121"/>
                      <a:pt x="169" y="114"/>
                    </a:cubicBezTo>
                    <a:cubicBezTo>
                      <a:pt x="178" y="107"/>
                      <a:pt x="190" y="99"/>
                      <a:pt x="202" y="91"/>
                    </a:cubicBezTo>
                    <a:cubicBezTo>
                      <a:pt x="216" y="82"/>
                      <a:pt x="230" y="72"/>
                      <a:pt x="240" y="66"/>
                    </a:cubicBezTo>
                    <a:cubicBezTo>
                      <a:pt x="211" y="83"/>
                      <a:pt x="144" y="121"/>
                      <a:pt x="143" y="122"/>
                    </a:cubicBezTo>
                    <a:cubicBezTo>
                      <a:pt x="143" y="122"/>
                      <a:pt x="143" y="122"/>
                      <a:pt x="143" y="122"/>
                    </a:cubicBezTo>
                    <a:cubicBezTo>
                      <a:pt x="142" y="122"/>
                      <a:pt x="142" y="121"/>
                      <a:pt x="143" y="121"/>
                    </a:cubicBezTo>
                    <a:cubicBezTo>
                      <a:pt x="231" y="52"/>
                      <a:pt x="231" y="52"/>
                      <a:pt x="231" y="52"/>
                    </a:cubicBezTo>
                    <a:cubicBezTo>
                      <a:pt x="181" y="81"/>
                      <a:pt x="125" y="114"/>
                      <a:pt x="118" y="117"/>
                    </a:cubicBezTo>
                    <a:cubicBezTo>
                      <a:pt x="118" y="118"/>
                      <a:pt x="118" y="118"/>
                      <a:pt x="118" y="118"/>
                    </a:cubicBezTo>
                    <a:cubicBezTo>
                      <a:pt x="118" y="118"/>
                      <a:pt x="118" y="118"/>
                      <a:pt x="118" y="118"/>
                    </a:cubicBezTo>
                    <a:cubicBezTo>
                      <a:pt x="117" y="118"/>
                      <a:pt x="117" y="118"/>
                      <a:pt x="117" y="118"/>
                    </a:cubicBezTo>
                    <a:cubicBezTo>
                      <a:pt x="117" y="118"/>
                      <a:pt x="117" y="118"/>
                      <a:pt x="117" y="117"/>
                    </a:cubicBezTo>
                    <a:cubicBezTo>
                      <a:pt x="117" y="117"/>
                      <a:pt x="117" y="117"/>
                      <a:pt x="117" y="117"/>
                    </a:cubicBezTo>
                    <a:cubicBezTo>
                      <a:pt x="157" y="92"/>
                      <a:pt x="226" y="48"/>
                      <a:pt x="254" y="30"/>
                    </a:cubicBezTo>
                    <a:cubicBezTo>
                      <a:pt x="81" y="130"/>
                      <a:pt x="81" y="130"/>
                      <a:pt x="81" y="130"/>
                    </a:cubicBezTo>
                    <a:cubicBezTo>
                      <a:pt x="81" y="130"/>
                      <a:pt x="81" y="130"/>
                      <a:pt x="80" y="1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5F7797"/>
                  </a:solidFill>
                  <a:cs typeface="+mn-ea"/>
                  <a:sym typeface="+mn-lt"/>
                </a:endParaRPr>
              </a:p>
            </p:txBody>
          </p:sp>
          <p:sp>
            <p:nvSpPr>
              <p:cNvPr id="32" name="Freeform 287"/>
              <p:cNvSpPr>
                <a:spLocks/>
              </p:cNvSpPr>
              <p:nvPr/>
            </p:nvSpPr>
            <p:spPr bwMode="auto">
              <a:xfrm>
                <a:off x="3914776" y="6084888"/>
                <a:ext cx="638175" cy="714375"/>
              </a:xfrm>
              <a:custGeom>
                <a:avLst/>
                <a:gdLst>
                  <a:gd name="T0" fmla="*/ 109 w 197"/>
                  <a:gd name="T1" fmla="*/ 207 h 220"/>
                  <a:gd name="T2" fmla="*/ 109 w 197"/>
                  <a:gd name="T3" fmla="*/ 206 h 220"/>
                  <a:gd name="T4" fmla="*/ 88 w 197"/>
                  <a:gd name="T5" fmla="*/ 218 h 220"/>
                  <a:gd name="T6" fmla="*/ 96 w 197"/>
                  <a:gd name="T7" fmla="*/ 196 h 220"/>
                  <a:gd name="T8" fmla="*/ 104 w 197"/>
                  <a:gd name="T9" fmla="*/ 175 h 220"/>
                  <a:gd name="T10" fmla="*/ 107 w 197"/>
                  <a:gd name="T11" fmla="*/ 172 h 220"/>
                  <a:gd name="T12" fmla="*/ 104 w 197"/>
                  <a:gd name="T13" fmla="*/ 158 h 220"/>
                  <a:gd name="T14" fmla="*/ 179 w 197"/>
                  <a:gd name="T15" fmla="*/ 101 h 220"/>
                  <a:gd name="T16" fmla="*/ 91 w 197"/>
                  <a:gd name="T17" fmla="*/ 151 h 220"/>
                  <a:gd name="T18" fmla="*/ 110 w 197"/>
                  <a:gd name="T19" fmla="*/ 122 h 220"/>
                  <a:gd name="T20" fmla="*/ 94 w 197"/>
                  <a:gd name="T21" fmla="*/ 118 h 220"/>
                  <a:gd name="T22" fmla="*/ 42 w 197"/>
                  <a:gd name="T23" fmla="*/ 127 h 220"/>
                  <a:gd name="T24" fmla="*/ 18 w 197"/>
                  <a:gd name="T25" fmla="*/ 128 h 220"/>
                  <a:gd name="T26" fmla="*/ 45 w 197"/>
                  <a:gd name="T27" fmla="*/ 108 h 220"/>
                  <a:gd name="T28" fmla="*/ 8 w 197"/>
                  <a:gd name="T29" fmla="*/ 112 h 220"/>
                  <a:gd name="T30" fmla="*/ 1 w 197"/>
                  <a:gd name="T31" fmla="*/ 115 h 220"/>
                  <a:gd name="T32" fmla="*/ 94 w 197"/>
                  <a:gd name="T33" fmla="*/ 58 h 220"/>
                  <a:gd name="T34" fmla="*/ 4 w 197"/>
                  <a:gd name="T35" fmla="*/ 106 h 220"/>
                  <a:gd name="T36" fmla="*/ 3 w 197"/>
                  <a:gd name="T37" fmla="*/ 91 h 220"/>
                  <a:gd name="T38" fmla="*/ 61 w 197"/>
                  <a:gd name="T39" fmla="*/ 53 h 220"/>
                  <a:gd name="T40" fmla="*/ 17 w 197"/>
                  <a:gd name="T41" fmla="*/ 78 h 220"/>
                  <a:gd name="T42" fmla="*/ 8 w 197"/>
                  <a:gd name="T43" fmla="*/ 82 h 220"/>
                  <a:gd name="T44" fmla="*/ 11 w 197"/>
                  <a:gd name="T45" fmla="*/ 48 h 220"/>
                  <a:gd name="T46" fmla="*/ 12 w 197"/>
                  <a:gd name="T47" fmla="*/ 46 h 220"/>
                  <a:gd name="T48" fmla="*/ 26 w 197"/>
                  <a:gd name="T49" fmla="*/ 63 h 220"/>
                  <a:gd name="T50" fmla="*/ 93 w 197"/>
                  <a:gd name="T51" fmla="*/ 33 h 220"/>
                  <a:gd name="T52" fmla="*/ 77 w 197"/>
                  <a:gd name="T53" fmla="*/ 43 h 220"/>
                  <a:gd name="T54" fmla="*/ 87 w 197"/>
                  <a:gd name="T55" fmla="*/ 41 h 220"/>
                  <a:gd name="T56" fmla="*/ 189 w 197"/>
                  <a:gd name="T57" fmla="*/ 0 h 220"/>
                  <a:gd name="T58" fmla="*/ 194 w 197"/>
                  <a:gd name="T59" fmla="*/ 4 h 220"/>
                  <a:gd name="T60" fmla="*/ 23 w 197"/>
                  <a:gd name="T61" fmla="*/ 124 h 220"/>
                  <a:gd name="T62" fmla="*/ 179 w 197"/>
                  <a:gd name="T63" fmla="*/ 35 h 220"/>
                  <a:gd name="T64" fmla="*/ 191 w 197"/>
                  <a:gd name="T65" fmla="*/ 42 h 220"/>
                  <a:gd name="T66" fmla="*/ 162 w 197"/>
                  <a:gd name="T67" fmla="*/ 78 h 220"/>
                  <a:gd name="T68" fmla="*/ 114 w 197"/>
                  <a:gd name="T69" fmla="*/ 118 h 220"/>
                  <a:gd name="T70" fmla="*/ 146 w 197"/>
                  <a:gd name="T71" fmla="*/ 101 h 220"/>
                  <a:gd name="T72" fmla="*/ 185 w 197"/>
                  <a:gd name="T73" fmla="*/ 97 h 220"/>
                  <a:gd name="T74" fmla="*/ 185 w 197"/>
                  <a:gd name="T75" fmla="*/ 97 h 220"/>
                  <a:gd name="T76" fmla="*/ 173 w 197"/>
                  <a:gd name="T77" fmla="*/ 118 h 220"/>
                  <a:gd name="T78" fmla="*/ 180 w 197"/>
                  <a:gd name="T79" fmla="*/ 131 h 220"/>
                  <a:gd name="T80" fmla="*/ 180 w 197"/>
                  <a:gd name="T81" fmla="*/ 132 h 220"/>
                  <a:gd name="T82" fmla="*/ 197 w 197"/>
                  <a:gd name="T83" fmla="*/ 124 h 220"/>
                  <a:gd name="T84" fmla="*/ 192 w 197"/>
                  <a:gd name="T85" fmla="*/ 142 h 220"/>
                  <a:gd name="T86" fmla="*/ 142 w 197"/>
                  <a:gd name="T87" fmla="*/ 186 h 220"/>
                  <a:gd name="T88" fmla="*/ 175 w 197"/>
                  <a:gd name="T89" fmla="*/ 168 h 220"/>
                  <a:gd name="T90" fmla="*/ 168 w 197"/>
                  <a:gd name="T91" fmla="*/ 173 h 220"/>
                  <a:gd name="T92" fmla="*/ 190 w 197"/>
                  <a:gd name="T93" fmla="*/ 162 h 220"/>
                  <a:gd name="T94" fmla="*/ 190 w 197"/>
                  <a:gd name="T95" fmla="*/ 163 h 220"/>
                  <a:gd name="T96" fmla="*/ 145 w 197"/>
                  <a:gd name="T97" fmla="*/ 194 h 220"/>
                  <a:gd name="T98" fmla="*/ 145 w 197"/>
                  <a:gd name="T99" fmla="*/ 195 h 220"/>
                  <a:gd name="T100" fmla="*/ 181 w 197"/>
                  <a:gd name="T101" fmla="*/ 168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7" h="220">
                    <a:moveTo>
                      <a:pt x="91" y="220"/>
                    </a:moveTo>
                    <a:cubicBezTo>
                      <a:pt x="91" y="220"/>
                      <a:pt x="91" y="220"/>
                      <a:pt x="91" y="220"/>
                    </a:cubicBezTo>
                    <a:cubicBezTo>
                      <a:pt x="91" y="219"/>
                      <a:pt x="91" y="219"/>
                      <a:pt x="91" y="219"/>
                    </a:cubicBezTo>
                    <a:cubicBezTo>
                      <a:pt x="101" y="213"/>
                      <a:pt x="120" y="202"/>
                      <a:pt x="136" y="192"/>
                    </a:cubicBezTo>
                    <a:cubicBezTo>
                      <a:pt x="110" y="207"/>
                      <a:pt x="109" y="207"/>
                      <a:pt x="109" y="207"/>
                    </a:cubicBezTo>
                    <a:cubicBezTo>
                      <a:pt x="109" y="207"/>
                      <a:pt x="109" y="207"/>
                      <a:pt x="109" y="207"/>
                    </a:cubicBezTo>
                    <a:cubicBezTo>
                      <a:pt x="109" y="207"/>
                      <a:pt x="109" y="207"/>
                      <a:pt x="109" y="206"/>
                    </a:cubicBezTo>
                    <a:cubicBezTo>
                      <a:pt x="109" y="206"/>
                      <a:pt x="109" y="206"/>
                      <a:pt x="109" y="206"/>
                    </a:cubicBezTo>
                    <a:cubicBezTo>
                      <a:pt x="109" y="206"/>
                      <a:pt x="109" y="206"/>
                      <a:pt x="109" y="206"/>
                    </a:cubicBezTo>
                    <a:cubicBezTo>
                      <a:pt x="109" y="206"/>
                      <a:pt x="109" y="206"/>
                      <a:pt x="109" y="206"/>
                    </a:cubicBezTo>
                    <a:cubicBezTo>
                      <a:pt x="89" y="218"/>
                      <a:pt x="88" y="219"/>
                      <a:pt x="88" y="219"/>
                    </a:cubicBezTo>
                    <a:cubicBezTo>
                      <a:pt x="87" y="219"/>
                      <a:pt x="87" y="218"/>
                      <a:pt x="87" y="218"/>
                    </a:cubicBezTo>
                    <a:cubicBezTo>
                      <a:pt x="87" y="218"/>
                      <a:pt x="87" y="218"/>
                      <a:pt x="88" y="218"/>
                    </a:cubicBezTo>
                    <a:cubicBezTo>
                      <a:pt x="88" y="218"/>
                      <a:pt x="88" y="218"/>
                      <a:pt x="88" y="218"/>
                    </a:cubicBezTo>
                    <a:cubicBezTo>
                      <a:pt x="88" y="218"/>
                      <a:pt x="88" y="218"/>
                      <a:pt x="88" y="218"/>
                    </a:cubicBezTo>
                    <a:cubicBezTo>
                      <a:pt x="89" y="216"/>
                      <a:pt x="97" y="210"/>
                      <a:pt x="134" y="183"/>
                    </a:cubicBezTo>
                    <a:cubicBezTo>
                      <a:pt x="154" y="168"/>
                      <a:pt x="177" y="152"/>
                      <a:pt x="186" y="145"/>
                    </a:cubicBezTo>
                    <a:cubicBezTo>
                      <a:pt x="97" y="197"/>
                      <a:pt x="97" y="197"/>
                      <a:pt x="97" y="197"/>
                    </a:cubicBezTo>
                    <a:cubicBezTo>
                      <a:pt x="96" y="197"/>
                      <a:pt x="96" y="197"/>
                      <a:pt x="96" y="196"/>
                    </a:cubicBezTo>
                    <a:cubicBezTo>
                      <a:pt x="96" y="196"/>
                      <a:pt x="96" y="196"/>
                      <a:pt x="96" y="196"/>
                    </a:cubicBezTo>
                    <a:cubicBezTo>
                      <a:pt x="188" y="129"/>
                      <a:pt x="188" y="129"/>
                      <a:pt x="188" y="129"/>
                    </a:cubicBezTo>
                    <a:cubicBezTo>
                      <a:pt x="120" y="169"/>
                      <a:pt x="119" y="169"/>
                      <a:pt x="119" y="169"/>
                    </a:cubicBezTo>
                    <a:cubicBezTo>
                      <a:pt x="119" y="168"/>
                      <a:pt x="119" y="168"/>
                      <a:pt x="119" y="168"/>
                    </a:cubicBezTo>
                    <a:cubicBezTo>
                      <a:pt x="118" y="168"/>
                      <a:pt x="118" y="168"/>
                      <a:pt x="123" y="165"/>
                    </a:cubicBezTo>
                    <a:cubicBezTo>
                      <a:pt x="109" y="173"/>
                      <a:pt x="105" y="175"/>
                      <a:pt x="104" y="175"/>
                    </a:cubicBezTo>
                    <a:cubicBezTo>
                      <a:pt x="104" y="175"/>
                      <a:pt x="104" y="175"/>
                      <a:pt x="104" y="175"/>
                    </a:cubicBezTo>
                    <a:cubicBezTo>
                      <a:pt x="104" y="175"/>
                      <a:pt x="104" y="175"/>
                      <a:pt x="104" y="175"/>
                    </a:cubicBezTo>
                    <a:cubicBezTo>
                      <a:pt x="104" y="176"/>
                      <a:pt x="104" y="176"/>
                      <a:pt x="104" y="176"/>
                    </a:cubicBezTo>
                    <a:cubicBezTo>
                      <a:pt x="104" y="175"/>
                      <a:pt x="104" y="175"/>
                      <a:pt x="104" y="175"/>
                    </a:cubicBezTo>
                    <a:cubicBezTo>
                      <a:pt x="103" y="175"/>
                      <a:pt x="103" y="175"/>
                      <a:pt x="107" y="172"/>
                    </a:cubicBezTo>
                    <a:cubicBezTo>
                      <a:pt x="110" y="170"/>
                      <a:pt x="113" y="167"/>
                      <a:pt x="117" y="164"/>
                    </a:cubicBezTo>
                    <a:cubicBezTo>
                      <a:pt x="133" y="151"/>
                      <a:pt x="160" y="128"/>
                      <a:pt x="169" y="120"/>
                    </a:cubicBezTo>
                    <a:cubicBezTo>
                      <a:pt x="141" y="137"/>
                      <a:pt x="108" y="156"/>
                      <a:pt x="104" y="158"/>
                    </a:cubicBezTo>
                    <a:cubicBezTo>
                      <a:pt x="104" y="158"/>
                      <a:pt x="104" y="158"/>
                      <a:pt x="104" y="158"/>
                    </a:cubicBezTo>
                    <a:cubicBezTo>
                      <a:pt x="104" y="158"/>
                      <a:pt x="104" y="158"/>
                      <a:pt x="104" y="158"/>
                    </a:cubicBezTo>
                    <a:cubicBezTo>
                      <a:pt x="104" y="158"/>
                      <a:pt x="104" y="158"/>
                      <a:pt x="104" y="158"/>
                    </a:cubicBezTo>
                    <a:cubicBezTo>
                      <a:pt x="104" y="158"/>
                      <a:pt x="104" y="158"/>
                      <a:pt x="103" y="158"/>
                    </a:cubicBezTo>
                    <a:cubicBezTo>
                      <a:pt x="103" y="157"/>
                      <a:pt x="103" y="157"/>
                      <a:pt x="116" y="148"/>
                    </a:cubicBezTo>
                    <a:cubicBezTo>
                      <a:pt x="124" y="142"/>
                      <a:pt x="134" y="134"/>
                      <a:pt x="144" y="127"/>
                    </a:cubicBezTo>
                    <a:cubicBezTo>
                      <a:pt x="158" y="116"/>
                      <a:pt x="172" y="106"/>
                      <a:pt x="179" y="101"/>
                    </a:cubicBezTo>
                    <a:cubicBezTo>
                      <a:pt x="170" y="106"/>
                      <a:pt x="152" y="116"/>
                      <a:pt x="136" y="126"/>
                    </a:cubicBezTo>
                    <a:cubicBezTo>
                      <a:pt x="92" y="152"/>
                      <a:pt x="92" y="152"/>
                      <a:pt x="91" y="151"/>
                    </a:cubicBezTo>
                    <a:cubicBezTo>
                      <a:pt x="91" y="151"/>
                      <a:pt x="91" y="151"/>
                      <a:pt x="91" y="151"/>
                    </a:cubicBezTo>
                    <a:cubicBezTo>
                      <a:pt x="91" y="151"/>
                      <a:pt x="91" y="151"/>
                      <a:pt x="91" y="151"/>
                    </a:cubicBezTo>
                    <a:cubicBezTo>
                      <a:pt x="91" y="151"/>
                      <a:pt x="91" y="151"/>
                      <a:pt x="91" y="151"/>
                    </a:cubicBezTo>
                    <a:cubicBezTo>
                      <a:pt x="91" y="151"/>
                      <a:pt x="91" y="151"/>
                      <a:pt x="91" y="151"/>
                    </a:cubicBezTo>
                    <a:cubicBezTo>
                      <a:pt x="92" y="150"/>
                      <a:pt x="93" y="148"/>
                      <a:pt x="97" y="145"/>
                    </a:cubicBezTo>
                    <a:cubicBezTo>
                      <a:pt x="101" y="141"/>
                      <a:pt x="106" y="137"/>
                      <a:pt x="112" y="131"/>
                    </a:cubicBezTo>
                    <a:cubicBezTo>
                      <a:pt x="123" y="121"/>
                      <a:pt x="137" y="108"/>
                      <a:pt x="143" y="103"/>
                    </a:cubicBezTo>
                    <a:cubicBezTo>
                      <a:pt x="110" y="122"/>
                      <a:pt x="110" y="122"/>
                      <a:pt x="110" y="122"/>
                    </a:cubicBezTo>
                    <a:cubicBezTo>
                      <a:pt x="110" y="122"/>
                      <a:pt x="109" y="122"/>
                      <a:pt x="109" y="122"/>
                    </a:cubicBezTo>
                    <a:cubicBezTo>
                      <a:pt x="109" y="122"/>
                      <a:pt x="109" y="121"/>
                      <a:pt x="109" y="121"/>
                    </a:cubicBezTo>
                    <a:cubicBezTo>
                      <a:pt x="121" y="112"/>
                      <a:pt x="148" y="89"/>
                      <a:pt x="158" y="81"/>
                    </a:cubicBezTo>
                    <a:cubicBezTo>
                      <a:pt x="95" y="118"/>
                      <a:pt x="95" y="118"/>
                      <a:pt x="95" y="118"/>
                    </a:cubicBezTo>
                    <a:cubicBezTo>
                      <a:pt x="95" y="118"/>
                      <a:pt x="94" y="118"/>
                      <a:pt x="94" y="118"/>
                    </a:cubicBezTo>
                    <a:cubicBezTo>
                      <a:pt x="94" y="117"/>
                      <a:pt x="94" y="117"/>
                      <a:pt x="94" y="117"/>
                    </a:cubicBezTo>
                    <a:cubicBezTo>
                      <a:pt x="186" y="46"/>
                      <a:pt x="186" y="46"/>
                      <a:pt x="186" y="46"/>
                    </a:cubicBezTo>
                    <a:cubicBezTo>
                      <a:pt x="43" y="128"/>
                      <a:pt x="43" y="128"/>
                      <a:pt x="43" y="128"/>
                    </a:cubicBezTo>
                    <a:cubicBezTo>
                      <a:pt x="43" y="128"/>
                      <a:pt x="42" y="128"/>
                      <a:pt x="42" y="128"/>
                    </a:cubicBezTo>
                    <a:cubicBezTo>
                      <a:pt x="42" y="128"/>
                      <a:pt x="42" y="128"/>
                      <a:pt x="42" y="127"/>
                    </a:cubicBezTo>
                    <a:cubicBezTo>
                      <a:pt x="82" y="101"/>
                      <a:pt x="152" y="53"/>
                      <a:pt x="173" y="39"/>
                    </a:cubicBezTo>
                    <a:cubicBezTo>
                      <a:pt x="39" y="116"/>
                      <a:pt x="21" y="126"/>
                      <a:pt x="18" y="128"/>
                    </a:cubicBezTo>
                    <a:cubicBezTo>
                      <a:pt x="18" y="128"/>
                      <a:pt x="18" y="128"/>
                      <a:pt x="18" y="128"/>
                    </a:cubicBezTo>
                    <a:cubicBezTo>
                      <a:pt x="18" y="128"/>
                      <a:pt x="18" y="128"/>
                      <a:pt x="18" y="128"/>
                    </a:cubicBezTo>
                    <a:cubicBezTo>
                      <a:pt x="18" y="128"/>
                      <a:pt x="18" y="128"/>
                      <a:pt x="18" y="128"/>
                    </a:cubicBezTo>
                    <a:cubicBezTo>
                      <a:pt x="17" y="128"/>
                      <a:pt x="17" y="128"/>
                      <a:pt x="17" y="128"/>
                    </a:cubicBezTo>
                    <a:cubicBezTo>
                      <a:pt x="17" y="128"/>
                      <a:pt x="17" y="128"/>
                      <a:pt x="18" y="127"/>
                    </a:cubicBezTo>
                    <a:cubicBezTo>
                      <a:pt x="18" y="127"/>
                      <a:pt x="18" y="127"/>
                      <a:pt x="18" y="127"/>
                    </a:cubicBezTo>
                    <a:cubicBezTo>
                      <a:pt x="18" y="127"/>
                      <a:pt x="18" y="127"/>
                      <a:pt x="18" y="127"/>
                    </a:cubicBezTo>
                    <a:cubicBezTo>
                      <a:pt x="19" y="126"/>
                      <a:pt x="24" y="122"/>
                      <a:pt x="45" y="108"/>
                    </a:cubicBezTo>
                    <a:cubicBezTo>
                      <a:pt x="59" y="97"/>
                      <a:pt x="80" y="83"/>
                      <a:pt x="106" y="65"/>
                    </a:cubicBezTo>
                    <a:cubicBezTo>
                      <a:pt x="139" y="42"/>
                      <a:pt x="172" y="19"/>
                      <a:pt x="187" y="9"/>
                    </a:cubicBezTo>
                    <a:cubicBezTo>
                      <a:pt x="168" y="19"/>
                      <a:pt x="121" y="47"/>
                      <a:pt x="81" y="70"/>
                    </a:cubicBezTo>
                    <a:cubicBezTo>
                      <a:pt x="60" y="82"/>
                      <a:pt x="40" y="94"/>
                      <a:pt x="25" y="102"/>
                    </a:cubicBezTo>
                    <a:cubicBezTo>
                      <a:pt x="18" y="107"/>
                      <a:pt x="12" y="110"/>
                      <a:pt x="8" y="112"/>
                    </a:cubicBezTo>
                    <a:cubicBezTo>
                      <a:pt x="4" y="115"/>
                      <a:pt x="2" y="116"/>
                      <a:pt x="1" y="116"/>
                    </a:cubicBezTo>
                    <a:cubicBezTo>
                      <a:pt x="1" y="116"/>
                      <a:pt x="1" y="116"/>
                      <a:pt x="1" y="116"/>
                    </a:cubicBezTo>
                    <a:cubicBezTo>
                      <a:pt x="1" y="116"/>
                      <a:pt x="1" y="116"/>
                      <a:pt x="1" y="116"/>
                    </a:cubicBezTo>
                    <a:cubicBezTo>
                      <a:pt x="1" y="116"/>
                      <a:pt x="1" y="116"/>
                      <a:pt x="0" y="116"/>
                    </a:cubicBezTo>
                    <a:cubicBezTo>
                      <a:pt x="0" y="116"/>
                      <a:pt x="0" y="116"/>
                      <a:pt x="1" y="115"/>
                    </a:cubicBezTo>
                    <a:cubicBezTo>
                      <a:pt x="1" y="115"/>
                      <a:pt x="1" y="115"/>
                      <a:pt x="1" y="115"/>
                    </a:cubicBezTo>
                    <a:cubicBezTo>
                      <a:pt x="1" y="115"/>
                      <a:pt x="1" y="115"/>
                      <a:pt x="1" y="115"/>
                    </a:cubicBezTo>
                    <a:cubicBezTo>
                      <a:pt x="2" y="114"/>
                      <a:pt x="4" y="113"/>
                      <a:pt x="9" y="110"/>
                    </a:cubicBezTo>
                    <a:cubicBezTo>
                      <a:pt x="14" y="107"/>
                      <a:pt x="21" y="103"/>
                      <a:pt x="30" y="97"/>
                    </a:cubicBezTo>
                    <a:cubicBezTo>
                      <a:pt x="47" y="86"/>
                      <a:pt x="71" y="72"/>
                      <a:pt x="94" y="58"/>
                    </a:cubicBezTo>
                    <a:cubicBezTo>
                      <a:pt x="118" y="43"/>
                      <a:pt x="142" y="28"/>
                      <a:pt x="160" y="17"/>
                    </a:cubicBezTo>
                    <a:cubicBezTo>
                      <a:pt x="5" y="107"/>
                      <a:pt x="5" y="107"/>
                      <a:pt x="5" y="107"/>
                    </a:cubicBezTo>
                    <a:cubicBezTo>
                      <a:pt x="4" y="107"/>
                      <a:pt x="4" y="107"/>
                      <a:pt x="4" y="107"/>
                    </a:cubicBezTo>
                    <a:cubicBezTo>
                      <a:pt x="4" y="107"/>
                      <a:pt x="4" y="106"/>
                      <a:pt x="4" y="106"/>
                    </a:cubicBezTo>
                    <a:cubicBezTo>
                      <a:pt x="4" y="106"/>
                      <a:pt x="4" y="106"/>
                      <a:pt x="4" y="106"/>
                    </a:cubicBezTo>
                    <a:cubicBezTo>
                      <a:pt x="4" y="106"/>
                      <a:pt x="4" y="106"/>
                      <a:pt x="4" y="106"/>
                    </a:cubicBezTo>
                    <a:cubicBezTo>
                      <a:pt x="6" y="104"/>
                      <a:pt x="14" y="98"/>
                      <a:pt x="46" y="73"/>
                    </a:cubicBezTo>
                    <a:cubicBezTo>
                      <a:pt x="60" y="62"/>
                      <a:pt x="74" y="51"/>
                      <a:pt x="82" y="46"/>
                    </a:cubicBezTo>
                    <a:cubicBezTo>
                      <a:pt x="19" y="82"/>
                      <a:pt x="6" y="89"/>
                      <a:pt x="3" y="91"/>
                    </a:cubicBezTo>
                    <a:cubicBezTo>
                      <a:pt x="3" y="91"/>
                      <a:pt x="3" y="91"/>
                      <a:pt x="3" y="91"/>
                    </a:cubicBezTo>
                    <a:cubicBezTo>
                      <a:pt x="3" y="91"/>
                      <a:pt x="3" y="91"/>
                      <a:pt x="3" y="91"/>
                    </a:cubicBezTo>
                    <a:cubicBezTo>
                      <a:pt x="2" y="91"/>
                      <a:pt x="2" y="91"/>
                      <a:pt x="2" y="91"/>
                    </a:cubicBezTo>
                    <a:cubicBezTo>
                      <a:pt x="2" y="91"/>
                      <a:pt x="2" y="91"/>
                      <a:pt x="2" y="91"/>
                    </a:cubicBezTo>
                    <a:cubicBezTo>
                      <a:pt x="2" y="91"/>
                      <a:pt x="2" y="90"/>
                      <a:pt x="2" y="90"/>
                    </a:cubicBezTo>
                    <a:cubicBezTo>
                      <a:pt x="3" y="90"/>
                      <a:pt x="39" y="67"/>
                      <a:pt x="61" y="53"/>
                    </a:cubicBezTo>
                    <a:cubicBezTo>
                      <a:pt x="57" y="56"/>
                      <a:pt x="52" y="58"/>
                      <a:pt x="48" y="61"/>
                    </a:cubicBezTo>
                    <a:cubicBezTo>
                      <a:pt x="24" y="75"/>
                      <a:pt x="19" y="78"/>
                      <a:pt x="17" y="78"/>
                    </a:cubicBezTo>
                    <a:cubicBezTo>
                      <a:pt x="17" y="78"/>
                      <a:pt x="17" y="78"/>
                      <a:pt x="17" y="78"/>
                    </a:cubicBezTo>
                    <a:cubicBezTo>
                      <a:pt x="17" y="78"/>
                      <a:pt x="17" y="78"/>
                      <a:pt x="17" y="78"/>
                    </a:cubicBezTo>
                    <a:cubicBezTo>
                      <a:pt x="17" y="78"/>
                      <a:pt x="17" y="78"/>
                      <a:pt x="17" y="78"/>
                    </a:cubicBezTo>
                    <a:cubicBezTo>
                      <a:pt x="17" y="78"/>
                      <a:pt x="17" y="78"/>
                      <a:pt x="17" y="78"/>
                    </a:cubicBezTo>
                    <a:cubicBezTo>
                      <a:pt x="17" y="78"/>
                      <a:pt x="17" y="78"/>
                      <a:pt x="17" y="78"/>
                    </a:cubicBezTo>
                    <a:cubicBezTo>
                      <a:pt x="18" y="77"/>
                      <a:pt x="18" y="77"/>
                      <a:pt x="19" y="76"/>
                    </a:cubicBezTo>
                    <a:cubicBezTo>
                      <a:pt x="9" y="82"/>
                      <a:pt x="9" y="82"/>
                      <a:pt x="9" y="82"/>
                    </a:cubicBezTo>
                    <a:cubicBezTo>
                      <a:pt x="9" y="82"/>
                      <a:pt x="8" y="82"/>
                      <a:pt x="8" y="82"/>
                    </a:cubicBezTo>
                    <a:cubicBezTo>
                      <a:pt x="8" y="81"/>
                      <a:pt x="8" y="81"/>
                      <a:pt x="25" y="62"/>
                    </a:cubicBezTo>
                    <a:cubicBezTo>
                      <a:pt x="31" y="55"/>
                      <a:pt x="37" y="48"/>
                      <a:pt x="40" y="45"/>
                    </a:cubicBezTo>
                    <a:cubicBezTo>
                      <a:pt x="10" y="62"/>
                      <a:pt x="10" y="62"/>
                      <a:pt x="10" y="62"/>
                    </a:cubicBezTo>
                    <a:cubicBezTo>
                      <a:pt x="10" y="62"/>
                      <a:pt x="10" y="62"/>
                      <a:pt x="10" y="62"/>
                    </a:cubicBezTo>
                    <a:cubicBezTo>
                      <a:pt x="9" y="62"/>
                      <a:pt x="9" y="61"/>
                      <a:pt x="11" y="48"/>
                    </a:cubicBezTo>
                    <a:cubicBezTo>
                      <a:pt x="5" y="51"/>
                      <a:pt x="5" y="51"/>
                      <a:pt x="5" y="51"/>
                    </a:cubicBezTo>
                    <a:cubicBezTo>
                      <a:pt x="5" y="51"/>
                      <a:pt x="5" y="51"/>
                      <a:pt x="5" y="51"/>
                    </a:cubicBezTo>
                    <a:cubicBezTo>
                      <a:pt x="5" y="50"/>
                      <a:pt x="5" y="50"/>
                      <a:pt x="5" y="50"/>
                    </a:cubicBezTo>
                    <a:cubicBezTo>
                      <a:pt x="11" y="46"/>
                      <a:pt x="11" y="46"/>
                      <a:pt x="11" y="46"/>
                    </a:cubicBezTo>
                    <a:cubicBezTo>
                      <a:pt x="11" y="46"/>
                      <a:pt x="11" y="46"/>
                      <a:pt x="12" y="46"/>
                    </a:cubicBezTo>
                    <a:cubicBezTo>
                      <a:pt x="12" y="46"/>
                      <a:pt x="12" y="47"/>
                      <a:pt x="12" y="47"/>
                    </a:cubicBezTo>
                    <a:cubicBezTo>
                      <a:pt x="11" y="51"/>
                      <a:pt x="11" y="58"/>
                      <a:pt x="10" y="61"/>
                    </a:cubicBezTo>
                    <a:cubicBezTo>
                      <a:pt x="42" y="43"/>
                      <a:pt x="42" y="43"/>
                      <a:pt x="42" y="43"/>
                    </a:cubicBezTo>
                    <a:cubicBezTo>
                      <a:pt x="42" y="43"/>
                      <a:pt x="42" y="43"/>
                      <a:pt x="42" y="43"/>
                    </a:cubicBezTo>
                    <a:cubicBezTo>
                      <a:pt x="43" y="43"/>
                      <a:pt x="43" y="43"/>
                      <a:pt x="26" y="63"/>
                    </a:cubicBezTo>
                    <a:cubicBezTo>
                      <a:pt x="20" y="69"/>
                      <a:pt x="13" y="77"/>
                      <a:pt x="10" y="80"/>
                    </a:cubicBezTo>
                    <a:cubicBezTo>
                      <a:pt x="20" y="75"/>
                      <a:pt x="67" y="47"/>
                      <a:pt x="93" y="32"/>
                    </a:cubicBezTo>
                    <a:cubicBezTo>
                      <a:pt x="93" y="32"/>
                      <a:pt x="93" y="32"/>
                      <a:pt x="93" y="32"/>
                    </a:cubicBezTo>
                    <a:cubicBezTo>
                      <a:pt x="93" y="32"/>
                      <a:pt x="93" y="32"/>
                      <a:pt x="94" y="33"/>
                    </a:cubicBezTo>
                    <a:cubicBezTo>
                      <a:pt x="94" y="33"/>
                      <a:pt x="94" y="33"/>
                      <a:pt x="93" y="33"/>
                    </a:cubicBezTo>
                    <a:cubicBezTo>
                      <a:pt x="93" y="33"/>
                      <a:pt x="93" y="33"/>
                      <a:pt x="93" y="33"/>
                    </a:cubicBezTo>
                    <a:cubicBezTo>
                      <a:pt x="93" y="33"/>
                      <a:pt x="93" y="34"/>
                      <a:pt x="93" y="34"/>
                    </a:cubicBezTo>
                    <a:cubicBezTo>
                      <a:pt x="91" y="35"/>
                      <a:pt x="88" y="36"/>
                      <a:pt x="82" y="40"/>
                    </a:cubicBezTo>
                    <a:cubicBezTo>
                      <a:pt x="80" y="41"/>
                      <a:pt x="78" y="42"/>
                      <a:pt x="77" y="43"/>
                    </a:cubicBezTo>
                    <a:cubicBezTo>
                      <a:pt x="77" y="43"/>
                      <a:pt x="77" y="43"/>
                      <a:pt x="77" y="43"/>
                    </a:cubicBezTo>
                    <a:cubicBezTo>
                      <a:pt x="77" y="44"/>
                      <a:pt x="77" y="44"/>
                      <a:pt x="74" y="46"/>
                    </a:cubicBezTo>
                    <a:cubicBezTo>
                      <a:pt x="72" y="47"/>
                      <a:pt x="69" y="49"/>
                      <a:pt x="65" y="51"/>
                    </a:cubicBezTo>
                    <a:cubicBezTo>
                      <a:pt x="58" y="56"/>
                      <a:pt x="49" y="62"/>
                      <a:pt x="40" y="68"/>
                    </a:cubicBezTo>
                    <a:cubicBezTo>
                      <a:pt x="33" y="72"/>
                      <a:pt x="25" y="77"/>
                      <a:pt x="19" y="81"/>
                    </a:cubicBezTo>
                    <a:cubicBezTo>
                      <a:pt x="38" y="70"/>
                      <a:pt x="68" y="52"/>
                      <a:pt x="87" y="41"/>
                    </a:cubicBezTo>
                    <a:cubicBezTo>
                      <a:pt x="88" y="41"/>
                      <a:pt x="88" y="41"/>
                      <a:pt x="88" y="41"/>
                    </a:cubicBezTo>
                    <a:cubicBezTo>
                      <a:pt x="88" y="42"/>
                      <a:pt x="88" y="42"/>
                      <a:pt x="88" y="42"/>
                    </a:cubicBezTo>
                    <a:cubicBezTo>
                      <a:pt x="64" y="60"/>
                      <a:pt x="22" y="93"/>
                      <a:pt x="9" y="103"/>
                    </a:cubicBezTo>
                    <a:cubicBezTo>
                      <a:pt x="188" y="0"/>
                      <a:pt x="188" y="0"/>
                      <a:pt x="188" y="0"/>
                    </a:cubicBezTo>
                    <a:cubicBezTo>
                      <a:pt x="188" y="0"/>
                      <a:pt x="188" y="0"/>
                      <a:pt x="189" y="0"/>
                    </a:cubicBezTo>
                    <a:cubicBezTo>
                      <a:pt x="189" y="0"/>
                      <a:pt x="189" y="1"/>
                      <a:pt x="188" y="1"/>
                    </a:cubicBezTo>
                    <a:cubicBezTo>
                      <a:pt x="187" y="2"/>
                      <a:pt x="75" y="71"/>
                      <a:pt x="25" y="101"/>
                    </a:cubicBezTo>
                    <a:cubicBezTo>
                      <a:pt x="40" y="93"/>
                      <a:pt x="60" y="81"/>
                      <a:pt x="81" y="69"/>
                    </a:cubicBezTo>
                    <a:cubicBezTo>
                      <a:pt x="108" y="53"/>
                      <a:pt x="135" y="37"/>
                      <a:pt x="157" y="25"/>
                    </a:cubicBezTo>
                    <a:cubicBezTo>
                      <a:pt x="184" y="9"/>
                      <a:pt x="191" y="5"/>
                      <a:pt x="194" y="4"/>
                    </a:cubicBezTo>
                    <a:cubicBezTo>
                      <a:pt x="194" y="4"/>
                      <a:pt x="194" y="4"/>
                      <a:pt x="194" y="4"/>
                    </a:cubicBezTo>
                    <a:cubicBezTo>
                      <a:pt x="194" y="4"/>
                      <a:pt x="194" y="4"/>
                      <a:pt x="194" y="4"/>
                    </a:cubicBezTo>
                    <a:cubicBezTo>
                      <a:pt x="194" y="4"/>
                      <a:pt x="195" y="4"/>
                      <a:pt x="195" y="4"/>
                    </a:cubicBezTo>
                    <a:cubicBezTo>
                      <a:pt x="195" y="4"/>
                      <a:pt x="195" y="4"/>
                      <a:pt x="194" y="4"/>
                    </a:cubicBezTo>
                    <a:cubicBezTo>
                      <a:pt x="142" y="41"/>
                      <a:pt x="47" y="107"/>
                      <a:pt x="23" y="124"/>
                    </a:cubicBezTo>
                    <a:cubicBezTo>
                      <a:pt x="52" y="107"/>
                      <a:pt x="177" y="35"/>
                      <a:pt x="179" y="34"/>
                    </a:cubicBezTo>
                    <a:cubicBezTo>
                      <a:pt x="179" y="34"/>
                      <a:pt x="179" y="34"/>
                      <a:pt x="179" y="34"/>
                    </a:cubicBezTo>
                    <a:cubicBezTo>
                      <a:pt x="179" y="34"/>
                      <a:pt x="179" y="34"/>
                      <a:pt x="179" y="34"/>
                    </a:cubicBezTo>
                    <a:cubicBezTo>
                      <a:pt x="179" y="34"/>
                      <a:pt x="179" y="35"/>
                      <a:pt x="179" y="35"/>
                    </a:cubicBezTo>
                    <a:cubicBezTo>
                      <a:pt x="179" y="35"/>
                      <a:pt x="179" y="35"/>
                      <a:pt x="179" y="35"/>
                    </a:cubicBezTo>
                    <a:cubicBezTo>
                      <a:pt x="179" y="35"/>
                      <a:pt x="179" y="35"/>
                      <a:pt x="179" y="35"/>
                    </a:cubicBezTo>
                    <a:cubicBezTo>
                      <a:pt x="178" y="36"/>
                      <a:pt x="174" y="39"/>
                      <a:pt x="158" y="50"/>
                    </a:cubicBezTo>
                    <a:cubicBezTo>
                      <a:pt x="147" y="58"/>
                      <a:pt x="131" y="69"/>
                      <a:pt x="111" y="82"/>
                    </a:cubicBezTo>
                    <a:cubicBezTo>
                      <a:pt x="89" y="97"/>
                      <a:pt x="67" y="112"/>
                      <a:pt x="54" y="121"/>
                    </a:cubicBezTo>
                    <a:cubicBezTo>
                      <a:pt x="191" y="42"/>
                      <a:pt x="191" y="42"/>
                      <a:pt x="191" y="42"/>
                    </a:cubicBezTo>
                    <a:cubicBezTo>
                      <a:pt x="191" y="41"/>
                      <a:pt x="192" y="42"/>
                      <a:pt x="192" y="42"/>
                    </a:cubicBezTo>
                    <a:cubicBezTo>
                      <a:pt x="192" y="42"/>
                      <a:pt x="192" y="42"/>
                      <a:pt x="192" y="42"/>
                    </a:cubicBezTo>
                    <a:cubicBezTo>
                      <a:pt x="100" y="114"/>
                      <a:pt x="100" y="114"/>
                      <a:pt x="100" y="114"/>
                    </a:cubicBezTo>
                    <a:cubicBezTo>
                      <a:pt x="162" y="78"/>
                      <a:pt x="162" y="78"/>
                      <a:pt x="162" y="78"/>
                    </a:cubicBezTo>
                    <a:cubicBezTo>
                      <a:pt x="162" y="78"/>
                      <a:pt x="162" y="78"/>
                      <a:pt x="162" y="78"/>
                    </a:cubicBezTo>
                    <a:cubicBezTo>
                      <a:pt x="163" y="78"/>
                      <a:pt x="163" y="78"/>
                      <a:pt x="162" y="79"/>
                    </a:cubicBezTo>
                    <a:cubicBezTo>
                      <a:pt x="162" y="79"/>
                      <a:pt x="162" y="79"/>
                      <a:pt x="162" y="79"/>
                    </a:cubicBezTo>
                    <a:cubicBezTo>
                      <a:pt x="162" y="79"/>
                      <a:pt x="162" y="79"/>
                      <a:pt x="162" y="79"/>
                    </a:cubicBezTo>
                    <a:cubicBezTo>
                      <a:pt x="161" y="80"/>
                      <a:pt x="156" y="85"/>
                      <a:pt x="136" y="100"/>
                    </a:cubicBezTo>
                    <a:cubicBezTo>
                      <a:pt x="128" y="107"/>
                      <a:pt x="119" y="114"/>
                      <a:pt x="114" y="118"/>
                    </a:cubicBezTo>
                    <a:cubicBezTo>
                      <a:pt x="146" y="100"/>
                      <a:pt x="146" y="100"/>
                      <a:pt x="146" y="100"/>
                    </a:cubicBezTo>
                    <a:cubicBezTo>
                      <a:pt x="146" y="100"/>
                      <a:pt x="146" y="100"/>
                      <a:pt x="146" y="100"/>
                    </a:cubicBezTo>
                    <a:cubicBezTo>
                      <a:pt x="146" y="100"/>
                      <a:pt x="146" y="100"/>
                      <a:pt x="146" y="101"/>
                    </a:cubicBezTo>
                    <a:cubicBezTo>
                      <a:pt x="146" y="101"/>
                      <a:pt x="146" y="101"/>
                      <a:pt x="146" y="101"/>
                    </a:cubicBezTo>
                    <a:cubicBezTo>
                      <a:pt x="146" y="101"/>
                      <a:pt x="146" y="101"/>
                      <a:pt x="146" y="101"/>
                    </a:cubicBezTo>
                    <a:cubicBezTo>
                      <a:pt x="145" y="102"/>
                      <a:pt x="143" y="104"/>
                      <a:pt x="135" y="111"/>
                    </a:cubicBezTo>
                    <a:cubicBezTo>
                      <a:pt x="129" y="117"/>
                      <a:pt x="120" y="125"/>
                      <a:pt x="112" y="132"/>
                    </a:cubicBezTo>
                    <a:cubicBezTo>
                      <a:pt x="105" y="139"/>
                      <a:pt x="98" y="145"/>
                      <a:pt x="94" y="149"/>
                    </a:cubicBezTo>
                    <a:cubicBezTo>
                      <a:pt x="101" y="145"/>
                      <a:pt x="118" y="135"/>
                      <a:pt x="135" y="125"/>
                    </a:cubicBezTo>
                    <a:cubicBezTo>
                      <a:pt x="176" y="101"/>
                      <a:pt x="183" y="97"/>
                      <a:pt x="185" y="97"/>
                    </a:cubicBezTo>
                    <a:cubicBezTo>
                      <a:pt x="185" y="97"/>
                      <a:pt x="185" y="97"/>
                      <a:pt x="185" y="97"/>
                    </a:cubicBezTo>
                    <a:cubicBezTo>
                      <a:pt x="185" y="97"/>
                      <a:pt x="185" y="97"/>
                      <a:pt x="185" y="97"/>
                    </a:cubicBezTo>
                    <a:cubicBezTo>
                      <a:pt x="185" y="96"/>
                      <a:pt x="185" y="96"/>
                      <a:pt x="185" y="96"/>
                    </a:cubicBezTo>
                    <a:cubicBezTo>
                      <a:pt x="185" y="96"/>
                      <a:pt x="185" y="97"/>
                      <a:pt x="185" y="97"/>
                    </a:cubicBezTo>
                    <a:cubicBezTo>
                      <a:pt x="185" y="97"/>
                      <a:pt x="185" y="97"/>
                      <a:pt x="185" y="97"/>
                    </a:cubicBezTo>
                    <a:cubicBezTo>
                      <a:pt x="162" y="115"/>
                      <a:pt x="121" y="145"/>
                      <a:pt x="108" y="155"/>
                    </a:cubicBezTo>
                    <a:cubicBezTo>
                      <a:pt x="121" y="148"/>
                      <a:pt x="157" y="127"/>
                      <a:pt x="173" y="117"/>
                    </a:cubicBezTo>
                    <a:cubicBezTo>
                      <a:pt x="173" y="117"/>
                      <a:pt x="173" y="117"/>
                      <a:pt x="173" y="117"/>
                    </a:cubicBezTo>
                    <a:cubicBezTo>
                      <a:pt x="173" y="117"/>
                      <a:pt x="173" y="118"/>
                      <a:pt x="173" y="118"/>
                    </a:cubicBezTo>
                    <a:cubicBezTo>
                      <a:pt x="173" y="118"/>
                      <a:pt x="173" y="118"/>
                      <a:pt x="173" y="118"/>
                    </a:cubicBezTo>
                    <a:cubicBezTo>
                      <a:pt x="173" y="118"/>
                      <a:pt x="173" y="118"/>
                      <a:pt x="173" y="118"/>
                    </a:cubicBezTo>
                    <a:cubicBezTo>
                      <a:pt x="173" y="118"/>
                      <a:pt x="173" y="118"/>
                      <a:pt x="173" y="118"/>
                    </a:cubicBezTo>
                    <a:cubicBezTo>
                      <a:pt x="171" y="120"/>
                      <a:pt x="162" y="128"/>
                      <a:pt x="118" y="164"/>
                    </a:cubicBezTo>
                    <a:cubicBezTo>
                      <a:pt x="114" y="168"/>
                      <a:pt x="110" y="171"/>
                      <a:pt x="108" y="173"/>
                    </a:cubicBezTo>
                    <a:cubicBezTo>
                      <a:pt x="120" y="166"/>
                      <a:pt x="158" y="143"/>
                      <a:pt x="180" y="131"/>
                    </a:cubicBezTo>
                    <a:cubicBezTo>
                      <a:pt x="180" y="131"/>
                      <a:pt x="180" y="131"/>
                      <a:pt x="180" y="131"/>
                    </a:cubicBezTo>
                    <a:cubicBezTo>
                      <a:pt x="180" y="131"/>
                      <a:pt x="180" y="131"/>
                      <a:pt x="180" y="131"/>
                    </a:cubicBezTo>
                    <a:cubicBezTo>
                      <a:pt x="181" y="131"/>
                      <a:pt x="181" y="131"/>
                      <a:pt x="180" y="131"/>
                    </a:cubicBezTo>
                    <a:cubicBezTo>
                      <a:pt x="180" y="132"/>
                      <a:pt x="180" y="132"/>
                      <a:pt x="180" y="132"/>
                    </a:cubicBezTo>
                    <a:cubicBezTo>
                      <a:pt x="180" y="132"/>
                      <a:pt x="180" y="132"/>
                      <a:pt x="180" y="132"/>
                    </a:cubicBezTo>
                    <a:cubicBezTo>
                      <a:pt x="178" y="133"/>
                      <a:pt x="172" y="136"/>
                      <a:pt x="154" y="147"/>
                    </a:cubicBezTo>
                    <a:cubicBezTo>
                      <a:pt x="150" y="150"/>
                      <a:pt x="145" y="153"/>
                      <a:pt x="141" y="155"/>
                    </a:cubicBezTo>
                    <a:cubicBezTo>
                      <a:pt x="158" y="145"/>
                      <a:pt x="181" y="132"/>
                      <a:pt x="196" y="123"/>
                    </a:cubicBezTo>
                    <a:cubicBezTo>
                      <a:pt x="196" y="123"/>
                      <a:pt x="196" y="123"/>
                      <a:pt x="197" y="123"/>
                    </a:cubicBezTo>
                    <a:cubicBezTo>
                      <a:pt x="197" y="123"/>
                      <a:pt x="197" y="124"/>
                      <a:pt x="197" y="124"/>
                    </a:cubicBezTo>
                    <a:cubicBezTo>
                      <a:pt x="104" y="191"/>
                      <a:pt x="104" y="191"/>
                      <a:pt x="104" y="191"/>
                    </a:cubicBezTo>
                    <a:cubicBezTo>
                      <a:pt x="191" y="141"/>
                      <a:pt x="191" y="141"/>
                      <a:pt x="191" y="141"/>
                    </a:cubicBezTo>
                    <a:cubicBezTo>
                      <a:pt x="191" y="141"/>
                      <a:pt x="191" y="141"/>
                      <a:pt x="191" y="141"/>
                    </a:cubicBezTo>
                    <a:cubicBezTo>
                      <a:pt x="192" y="141"/>
                      <a:pt x="192" y="141"/>
                      <a:pt x="192" y="141"/>
                    </a:cubicBezTo>
                    <a:cubicBezTo>
                      <a:pt x="192" y="141"/>
                      <a:pt x="192" y="141"/>
                      <a:pt x="192" y="142"/>
                    </a:cubicBezTo>
                    <a:cubicBezTo>
                      <a:pt x="192" y="142"/>
                      <a:pt x="192" y="142"/>
                      <a:pt x="192" y="142"/>
                    </a:cubicBezTo>
                    <a:cubicBezTo>
                      <a:pt x="191" y="142"/>
                      <a:pt x="191" y="142"/>
                      <a:pt x="191" y="142"/>
                    </a:cubicBezTo>
                    <a:cubicBezTo>
                      <a:pt x="190" y="144"/>
                      <a:pt x="180" y="151"/>
                      <a:pt x="135" y="184"/>
                    </a:cubicBezTo>
                    <a:cubicBezTo>
                      <a:pt x="117" y="196"/>
                      <a:pt x="100" y="209"/>
                      <a:pt x="92" y="215"/>
                    </a:cubicBezTo>
                    <a:cubicBezTo>
                      <a:pt x="102" y="210"/>
                      <a:pt x="124" y="197"/>
                      <a:pt x="142" y="186"/>
                    </a:cubicBezTo>
                    <a:cubicBezTo>
                      <a:pt x="167" y="172"/>
                      <a:pt x="173" y="168"/>
                      <a:pt x="174" y="167"/>
                    </a:cubicBezTo>
                    <a:cubicBezTo>
                      <a:pt x="175" y="167"/>
                      <a:pt x="175" y="167"/>
                      <a:pt x="175" y="167"/>
                    </a:cubicBezTo>
                    <a:cubicBezTo>
                      <a:pt x="175" y="167"/>
                      <a:pt x="175" y="167"/>
                      <a:pt x="175" y="167"/>
                    </a:cubicBezTo>
                    <a:cubicBezTo>
                      <a:pt x="175" y="167"/>
                      <a:pt x="175" y="167"/>
                      <a:pt x="175" y="167"/>
                    </a:cubicBezTo>
                    <a:cubicBezTo>
                      <a:pt x="175" y="167"/>
                      <a:pt x="175" y="167"/>
                      <a:pt x="175" y="168"/>
                    </a:cubicBezTo>
                    <a:cubicBezTo>
                      <a:pt x="175" y="168"/>
                      <a:pt x="175" y="168"/>
                      <a:pt x="175" y="168"/>
                    </a:cubicBezTo>
                    <a:cubicBezTo>
                      <a:pt x="167" y="173"/>
                      <a:pt x="152" y="181"/>
                      <a:pt x="139" y="189"/>
                    </a:cubicBezTo>
                    <a:cubicBezTo>
                      <a:pt x="149" y="183"/>
                      <a:pt x="160" y="177"/>
                      <a:pt x="168" y="173"/>
                    </a:cubicBezTo>
                    <a:cubicBezTo>
                      <a:pt x="168" y="172"/>
                      <a:pt x="168" y="172"/>
                      <a:pt x="168" y="172"/>
                    </a:cubicBezTo>
                    <a:cubicBezTo>
                      <a:pt x="168" y="173"/>
                      <a:pt x="168" y="173"/>
                      <a:pt x="168" y="173"/>
                    </a:cubicBezTo>
                    <a:cubicBezTo>
                      <a:pt x="169" y="173"/>
                      <a:pt x="169" y="173"/>
                      <a:pt x="168" y="173"/>
                    </a:cubicBezTo>
                    <a:cubicBezTo>
                      <a:pt x="168" y="173"/>
                      <a:pt x="168" y="173"/>
                      <a:pt x="168" y="173"/>
                    </a:cubicBezTo>
                    <a:cubicBezTo>
                      <a:pt x="168" y="173"/>
                      <a:pt x="168" y="173"/>
                      <a:pt x="168" y="174"/>
                    </a:cubicBezTo>
                    <a:cubicBezTo>
                      <a:pt x="166" y="175"/>
                      <a:pt x="162" y="178"/>
                      <a:pt x="146" y="187"/>
                    </a:cubicBezTo>
                    <a:cubicBezTo>
                      <a:pt x="181" y="167"/>
                      <a:pt x="188" y="163"/>
                      <a:pt x="190" y="162"/>
                    </a:cubicBezTo>
                    <a:cubicBezTo>
                      <a:pt x="190" y="162"/>
                      <a:pt x="190" y="162"/>
                      <a:pt x="190" y="162"/>
                    </a:cubicBezTo>
                    <a:cubicBezTo>
                      <a:pt x="190" y="162"/>
                      <a:pt x="190" y="162"/>
                      <a:pt x="190" y="162"/>
                    </a:cubicBezTo>
                    <a:cubicBezTo>
                      <a:pt x="190" y="162"/>
                      <a:pt x="190" y="162"/>
                      <a:pt x="190" y="162"/>
                    </a:cubicBezTo>
                    <a:cubicBezTo>
                      <a:pt x="190" y="162"/>
                      <a:pt x="190" y="162"/>
                      <a:pt x="190" y="162"/>
                    </a:cubicBezTo>
                    <a:cubicBezTo>
                      <a:pt x="191" y="162"/>
                      <a:pt x="191" y="162"/>
                      <a:pt x="190" y="163"/>
                    </a:cubicBezTo>
                    <a:cubicBezTo>
                      <a:pt x="190" y="163"/>
                      <a:pt x="190" y="163"/>
                      <a:pt x="190" y="163"/>
                    </a:cubicBezTo>
                    <a:cubicBezTo>
                      <a:pt x="190" y="163"/>
                      <a:pt x="190" y="163"/>
                      <a:pt x="190" y="163"/>
                    </a:cubicBezTo>
                    <a:cubicBezTo>
                      <a:pt x="188" y="164"/>
                      <a:pt x="181" y="169"/>
                      <a:pt x="151" y="189"/>
                    </a:cubicBezTo>
                    <a:cubicBezTo>
                      <a:pt x="140" y="196"/>
                      <a:pt x="129" y="203"/>
                      <a:pt x="122" y="208"/>
                    </a:cubicBezTo>
                    <a:cubicBezTo>
                      <a:pt x="128" y="204"/>
                      <a:pt x="137" y="199"/>
                      <a:pt x="145" y="194"/>
                    </a:cubicBezTo>
                    <a:cubicBezTo>
                      <a:pt x="169" y="180"/>
                      <a:pt x="170" y="180"/>
                      <a:pt x="170" y="180"/>
                    </a:cubicBezTo>
                    <a:cubicBezTo>
                      <a:pt x="170" y="180"/>
                      <a:pt x="170" y="180"/>
                      <a:pt x="170" y="180"/>
                    </a:cubicBezTo>
                    <a:cubicBezTo>
                      <a:pt x="170" y="180"/>
                      <a:pt x="170" y="181"/>
                      <a:pt x="170" y="181"/>
                    </a:cubicBezTo>
                    <a:cubicBezTo>
                      <a:pt x="170" y="181"/>
                      <a:pt x="170" y="181"/>
                      <a:pt x="170" y="181"/>
                    </a:cubicBezTo>
                    <a:cubicBezTo>
                      <a:pt x="169" y="181"/>
                      <a:pt x="157" y="188"/>
                      <a:pt x="145" y="195"/>
                    </a:cubicBezTo>
                    <a:cubicBezTo>
                      <a:pt x="117" y="212"/>
                      <a:pt x="111" y="215"/>
                      <a:pt x="111" y="215"/>
                    </a:cubicBezTo>
                    <a:cubicBezTo>
                      <a:pt x="111" y="215"/>
                      <a:pt x="111" y="215"/>
                      <a:pt x="111" y="215"/>
                    </a:cubicBezTo>
                    <a:cubicBezTo>
                      <a:pt x="111" y="215"/>
                      <a:pt x="110" y="215"/>
                      <a:pt x="110" y="215"/>
                    </a:cubicBezTo>
                    <a:cubicBezTo>
                      <a:pt x="110" y="215"/>
                      <a:pt x="110" y="214"/>
                      <a:pt x="110" y="214"/>
                    </a:cubicBezTo>
                    <a:cubicBezTo>
                      <a:pt x="131" y="201"/>
                      <a:pt x="166" y="178"/>
                      <a:pt x="181" y="168"/>
                    </a:cubicBezTo>
                    <a:cubicBezTo>
                      <a:pt x="162" y="179"/>
                      <a:pt x="118" y="205"/>
                      <a:pt x="92" y="220"/>
                    </a:cubicBezTo>
                    <a:cubicBezTo>
                      <a:pt x="92" y="220"/>
                      <a:pt x="91" y="220"/>
                      <a:pt x="91" y="2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5F7797"/>
                  </a:solidFill>
                  <a:cs typeface="+mn-ea"/>
                  <a:sym typeface="+mn-lt"/>
                </a:endParaRPr>
              </a:p>
            </p:txBody>
          </p:sp>
          <p:sp>
            <p:nvSpPr>
              <p:cNvPr id="33" name="Freeform 288"/>
              <p:cNvSpPr>
                <a:spLocks/>
              </p:cNvSpPr>
              <p:nvPr/>
            </p:nvSpPr>
            <p:spPr bwMode="auto">
              <a:xfrm>
                <a:off x="4002088" y="5662613"/>
                <a:ext cx="558800" cy="565150"/>
              </a:xfrm>
              <a:custGeom>
                <a:avLst/>
                <a:gdLst>
                  <a:gd name="T0" fmla="*/ 75 w 172"/>
                  <a:gd name="T1" fmla="*/ 174 h 174"/>
                  <a:gd name="T2" fmla="*/ 105 w 172"/>
                  <a:gd name="T3" fmla="*/ 155 h 174"/>
                  <a:gd name="T4" fmla="*/ 73 w 172"/>
                  <a:gd name="T5" fmla="*/ 173 h 174"/>
                  <a:gd name="T6" fmla="*/ 127 w 172"/>
                  <a:gd name="T7" fmla="*/ 137 h 174"/>
                  <a:gd name="T8" fmla="*/ 141 w 172"/>
                  <a:gd name="T9" fmla="*/ 110 h 174"/>
                  <a:gd name="T10" fmla="*/ 63 w 172"/>
                  <a:gd name="T11" fmla="*/ 154 h 174"/>
                  <a:gd name="T12" fmla="*/ 89 w 172"/>
                  <a:gd name="T13" fmla="*/ 125 h 174"/>
                  <a:gd name="T14" fmla="*/ 89 w 172"/>
                  <a:gd name="T15" fmla="*/ 125 h 174"/>
                  <a:gd name="T16" fmla="*/ 140 w 172"/>
                  <a:gd name="T17" fmla="*/ 87 h 174"/>
                  <a:gd name="T18" fmla="*/ 70 w 172"/>
                  <a:gd name="T19" fmla="*/ 126 h 174"/>
                  <a:gd name="T20" fmla="*/ 145 w 172"/>
                  <a:gd name="T21" fmla="*/ 74 h 174"/>
                  <a:gd name="T22" fmla="*/ 138 w 172"/>
                  <a:gd name="T23" fmla="*/ 62 h 174"/>
                  <a:gd name="T24" fmla="*/ 60 w 172"/>
                  <a:gd name="T25" fmla="*/ 106 h 174"/>
                  <a:gd name="T26" fmla="*/ 64 w 172"/>
                  <a:gd name="T27" fmla="*/ 101 h 174"/>
                  <a:gd name="T28" fmla="*/ 63 w 172"/>
                  <a:gd name="T29" fmla="*/ 100 h 174"/>
                  <a:gd name="T30" fmla="*/ 68 w 172"/>
                  <a:gd name="T31" fmla="*/ 93 h 174"/>
                  <a:gd name="T32" fmla="*/ 67 w 172"/>
                  <a:gd name="T33" fmla="*/ 93 h 174"/>
                  <a:gd name="T34" fmla="*/ 90 w 172"/>
                  <a:gd name="T35" fmla="*/ 70 h 174"/>
                  <a:gd name="T36" fmla="*/ 79 w 172"/>
                  <a:gd name="T37" fmla="*/ 75 h 174"/>
                  <a:gd name="T38" fmla="*/ 57 w 172"/>
                  <a:gd name="T39" fmla="*/ 69 h 174"/>
                  <a:gd name="T40" fmla="*/ 49 w 172"/>
                  <a:gd name="T41" fmla="*/ 56 h 174"/>
                  <a:gd name="T42" fmla="*/ 18 w 172"/>
                  <a:gd name="T43" fmla="*/ 74 h 174"/>
                  <a:gd name="T44" fmla="*/ 1 w 172"/>
                  <a:gd name="T45" fmla="*/ 75 h 174"/>
                  <a:gd name="T46" fmla="*/ 128 w 172"/>
                  <a:gd name="T47" fmla="*/ 0 h 174"/>
                  <a:gd name="T48" fmla="*/ 128 w 172"/>
                  <a:gd name="T49" fmla="*/ 1 h 174"/>
                  <a:gd name="T50" fmla="*/ 73 w 172"/>
                  <a:gd name="T51" fmla="*/ 38 h 174"/>
                  <a:gd name="T52" fmla="*/ 128 w 172"/>
                  <a:gd name="T53" fmla="*/ 10 h 174"/>
                  <a:gd name="T54" fmla="*/ 100 w 172"/>
                  <a:gd name="T55" fmla="*/ 44 h 174"/>
                  <a:gd name="T56" fmla="*/ 145 w 172"/>
                  <a:gd name="T57" fmla="*/ 19 h 174"/>
                  <a:gd name="T58" fmla="*/ 145 w 172"/>
                  <a:gd name="T59" fmla="*/ 38 h 174"/>
                  <a:gd name="T60" fmla="*/ 145 w 172"/>
                  <a:gd name="T61" fmla="*/ 49 h 174"/>
                  <a:gd name="T62" fmla="*/ 157 w 172"/>
                  <a:gd name="T63" fmla="*/ 47 h 174"/>
                  <a:gd name="T64" fmla="*/ 133 w 172"/>
                  <a:gd name="T65" fmla="*/ 62 h 174"/>
                  <a:gd name="T66" fmla="*/ 143 w 172"/>
                  <a:gd name="T67" fmla="*/ 59 h 174"/>
                  <a:gd name="T68" fmla="*/ 105 w 172"/>
                  <a:gd name="T69" fmla="*/ 89 h 174"/>
                  <a:gd name="T70" fmla="*/ 154 w 172"/>
                  <a:gd name="T71" fmla="*/ 69 h 174"/>
                  <a:gd name="T72" fmla="*/ 143 w 172"/>
                  <a:gd name="T73" fmla="*/ 77 h 174"/>
                  <a:gd name="T74" fmla="*/ 145 w 172"/>
                  <a:gd name="T75" fmla="*/ 83 h 174"/>
                  <a:gd name="T76" fmla="*/ 146 w 172"/>
                  <a:gd name="T77" fmla="*/ 84 h 174"/>
                  <a:gd name="T78" fmla="*/ 154 w 172"/>
                  <a:gd name="T79" fmla="*/ 87 h 174"/>
                  <a:gd name="T80" fmla="*/ 69 w 172"/>
                  <a:gd name="T81" fmla="*/ 150 h 174"/>
                  <a:gd name="T82" fmla="*/ 144 w 172"/>
                  <a:gd name="T83" fmla="*/ 108 h 174"/>
                  <a:gd name="T84" fmla="*/ 80 w 172"/>
                  <a:gd name="T85" fmla="*/ 164 h 174"/>
                  <a:gd name="T86" fmla="*/ 141 w 172"/>
                  <a:gd name="T87" fmla="*/ 129 h 174"/>
                  <a:gd name="T88" fmla="*/ 82 w 172"/>
                  <a:gd name="T89" fmla="*/ 168 h 174"/>
                  <a:gd name="T90" fmla="*/ 172 w 172"/>
                  <a:gd name="T91" fmla="*/ 117 h 174"/>
                  <a:gd name="T92" fmla="*/ 132 w 172"/>
                  <a:gd name="T93" fmla="*/ 141 h 174"/>
                  <a:gd name="T94" fmla="*/ 76 w 172"/>
                  <a:gd name="T95"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2" h="174">
                    <a:moveTo>
                      <a:pt x="75" y="174"/>
                    </a:moveTo>
                    <a:cubicBezTo>
                      <a:pt x="75" y="174"/>
                      <a:pt x="75" y="174"/>
                      <a:pt x="75" y="174"/>
                    </a:cubicBezTo>
                    <a:cubicBezTo>
                      <a:pt x="75" y="174"/>
                      <a:pt x="75" y="174"/>
                      <a:pt x="75" y="174"/>
                    </a:cubicBezTo>
                    <a:cubicBezTo>
                      <a:pt x="75" y="174"/>
                      <a:pt x="74" y="174"/>
                      <a:pt x="75" y="174"/>
                    </a:cubicBezTo>
                    <a:cubicBezTo>
                      <a:pt x="75" y="174"/>
                      <a:pt x="75" y="174"/>
                      <a:pt x="75" y="174"/>
                    </a:cubicBezTo>
                    <a:cubicBezTo>
                      <a:pt x="75" y="174"/>
                      <a:pt x="75" y="173"/>
                      <a:pt x="75" y="173"/>
                    </a:cubicBezTo>
                    <a:cubicBezTo>
                      <a:pt x="76" y="173"/>
                      <a:pt x="79" y="171"/>
                      <a:pt x="84" y="168"/>
                    </a:cubicBezTo>
                    <a:cubicBezTo>
                      <a:pt x="89" y="165"/>
                      <a:pt x="97" y="160"/>
                      <a:pt x="105" y="155"/>
                    </a:cubicBezTo>
                    <a:cubicBezTo>
                      <a:pt x="110" y="153"/>
                      <a:pt x="115" y="149"/>
                      <a:pt x="120" y="146"/>
                    </a:cubicBezTo>
                    <a:cubicBezTo>
                      <a:pt x="78" y="171"/>
                      <a:pt x="73" y="174"/>
                      <a:pt x="73" y="174"/>
                    </a:cubicBezTo>
                    <a:cubicBezTo>
                      <a:pt x="73" y="174"/>
                      <a:pt x="73" y="173"/>
                      <a:pt x="73" y="173"/>
                    </a:cubicBezTo>
                    <a:cubicBezTo>
                      <a:pt x="73" y="173"/>
                      <a:pt x="73" y="173"/>
                      <a:pt x="73" y="173"/>
                    </a:cubicBezTo>
                    <a:cubicBezTo>
                      <a:pt x="73" y="173"/>
                      <a:pt x="73" y="173"/>
                      <a:pt x="73" y="173"/>
                    </a:cubicBezTo>
                    <a:cubicBezTo>
                      <a:pt x="73" y="173"/>
                      <a:pt x="73" y="173"/>
                      <a:pt x="73" y="173"/>
                    </a:cubicBezTo>
                    <a:cubicBezTo>
                      <a:pt x="75" y="171"/>
                      <a:pt x="82" y="166"/>
                      <a:pt x="113" y="146"/>
                    </a:cubicBezTo>
                    <a:cubicBezTo>
                      <a:pt x="118" y="143"/>
                      <a:pt x="123" y="140"/>
                      <a:pt x="127" y="137"/>
                    </a:cubicBezTo>
                    <a:cubicBezTo>
                      <a:pt x="76" y="167"/>
                      <a:pt x="76" y="167"/>
                      <a:pt x="76" y="167"/>
                    </a:cubicBezTo>
                    <a:cubicBezTo>
                      <a:pt x="75" y="167"/>
                      <a:pt x="75" y="167"/>
                      <a:pt x="75" y="167"/>
                    </a:cubicBezTo>
                    <a:cubicBezTo>
                      <a:pt x="75" y="167"/>
                      <a:pt x="75" y="166"/>
                      <a:pt x="75" y="166"/>
                    </a:cubicBezTo>
                    <a:cubicBezTo>
                      <a:pt x="91" y="152"/>
                      <a:pt x="130" y="119"/>
                      <a:pt x="141" y="110"/>
                    </a:cubicBezTo>
                    <a:cubicBezTo>
                      <a:pt x="77" y="147"/>
                      <a:pt x="66" y="153"/>
                      <a:pt x="64" y="154"/>
                    </a:cubicBezTo>
                    <a:cubicBezTo>
                      <a:pt x="64" y="154"/>
                      <a:pt x="64" y="154"/>
                      <a:pt x="64" y="154"/>
                    </a:cubicBezTo>
                    <a:cubicBezTo>
                      <a:pt x="64" y="154"/>
                      <a:pt x="64" y="154"/>
                      <a:pt x="64" y="154"/>
                    </a:cubicBezTo>
                    <a:cubicBezTo>
                      <a:pt x="63" y="154"/>
                      <a:pt x="63" y="154"/>
                      <a:pt x="63" y="154"/>
                    </a:cubicBezTo>
                    <a:cubicBezTo>
                      <a:pt x="63" y="154"/>
                      <a:pt x="63" y="154"/>
                      <a:pt x="63" y="154"/>
                    </a:cubicBezTo>
                    <a:cubicBezTo>
                      <a:pt x="63" y="154"/>
                      <a:pt x="63" y="153"/>
                      <a:pt x="63" y="153"/>
                    </a:cubicBezTo>
                    <a:cubicBezTo>
                      <a:pt x="147" y="92"/>
                      <a:pt x="147" y="92"/>
                      <a:pt x="147" y="92"/>
                    </a:cubicBezTo>
                    <a:cubicBezTo>
                      <a:pt x="134" y="99"/>
                      <a:pt x="106" y="116"/>
                      <a:pt x="89" y="125"/>
                    </a:cubicBezTo>
                    <a:cubicBezTo>
                      <a:pt x="89" y="126"/>
                      <a:pt x="89" y="126"/>
                      <a:pt x="89" y="125"/>
                    </a:cubicBezTo>
                    <a:cubicBezTo>
                      <a:pt x="89" y="125"/>
                      <a:pt x="89" y="125"/>
                      <a:pt x="89" y="125"/>
                    </a:cubicBezTo>
                    <a:cubicBezTo>
                      <a:pt x="89" y="125"/>
                      <a:pt x="88" y="125"/>
                      <a:pt x="89" y="125"/>
                    </a:cubicBezTo>
                    <a:cubicBezTo>
                      <a:pt x="89" y="125"/>
                      <a:pt x="89" y="125"/>
                      <a:pt x="89" y="125"/>
                    </a:cubicBezTo>
                    <a:cubicBezTo>
                      <a:pt x="89" y="125"/>
                      <a:pt x="89" y="125"/>
                      <a:pt x="89" y="125"/>
                    </a:cubicBezTo>
                    <a:cubicBezTo>
                      <a:pt x="90" y="124"/>
                      <a:pt x="92" y="122"/>
                      <a:pt x="98" y="118"/>
                    </a:cubicBezTo>
                    <a:cubicBezTo>
                      <a:pt x="103" y="114"/>
                      <a:pt x="110" y="109"/>
                      <a:pt x="117" y="104"/>
                    </a:cubicBezTo>
                    <a:cubicBezTo>
                      <a:pt x="126" y="97"/>
                      <a:pt x="134" y="91"/>
                      <a:pt x="140" y="87"/>
                    </a:cubicBezTo>
                    <a:cubicBezTo>
                      <a:pt x="126" y="95"/>
                      <a:pt x="91" y="115"/>
                      <a:pt x="71" y="127"/>
                    </a:cubicBezTo>
                    <a:cubicBezTo>
                      <a:pt x="71" y="127"/>
                      <a:pt x="70" y="127"/>
                      <a:pt x="70" y="127"/>
                    </a:cubicBezTo>
                    <a:cubicBezTo>
                      <a:pt x="70" y="127"/>
                      <a:pt x="70" y="127"/>
                      <a:pt x="70" y="127"/>
                    </a:cubicBezTo>
                    <a:cubicBezTo>
                      <a:pt x="70" y="127"/>
                      <a:pt x="70" y="127"/>
                      <a:pt x="70" y="126"/>
                    </a:cubicBezTo>
                    <a:cubicBezTo>
                      <a:pt x="70" y="126"/>
                      <a:pt x="70" y="126"/>
                      <a:pt x="70" y="126"/>
                    </a:cubicBezTo>
                    <a:cubicBezTo>
                      <a:pt x="70" y="126"/>
                      <a:pt x="70" y="126"/>
                      <a:pt x="70" y="126"/>
                    </a:cubicBezTo>
                    <a:cubicBezTo>
                      <a:pt x="71" y="126"/>
                      <a:pt x="71" y="126"/>
                      <a:pt x="72" y="125"/>
                    </a:cubicBezTo>
                    <a:cubicBezTo>
                      <a:pt x="108" y="100"/>
                      <a:pt x="133" y="83"/>
                      <a:pt x="145" y="74"/>
                    </a:cubicBezTo>
                    <a:cubicBezTo>
                      <a:pt x="67" y="120"/>
                      <a:pt x="67" y="120"/>
                      <a:pt x="67" y="120"/>
                    </a:cubicBezTo>
                    <a:cubicBezTo>
                      <a:pt x="67" y="120"/>
                      <a:pt x="66" y="120"/>
                      <a:pt x="66" y="119"/>
                    </a:cubicBezTo>
                    <a:cubicBezTo>
                      <a:pt x="66" y="119"/>
                      <a:pt x="66" y="119"/>
                      <a:pt x="66" y="119"/>
                    </a:cubicBezTo>
                    <a:cubicBezTo>
                      <a:pt x="88" y="102"/>
                      <a:pt x="126" y="72"/>
                      <a:pt x="138" y="62"/>
                    </a:cubicBezTo>
                    <a:cubicBezTo>
                      <a:pt x="61" y="107"/>
                      <a:pt x="61" y="107"/>
                      <a:pt x="61" y="107"/>
                    </a:cubicBezTo>
                    <a:cubicBezTo>
                      <a:pt x="61" y="107"/>
                      <a:pt x="60" y="107"/>
                      <a:pt x="60" y="106"/>
                    </a:cubicBezTo>
                    <a:cubicBezTo>
                      <a:pt x="60" y="106"/>
                      <a:pt x="60" y="106"/>
                      <a:pt x="60" y="106"/>
                    </a:cubicBezTo>
                    <a:cubicBezTo>
                      <a:pt x="60" y="106"/>
                      <a:pt x="60" y="106"/>
                      <a:pt x="60" y="106"/>
                    </a:cubicBezTo>
                    <a:cubicBezTo>
                      <a:pt x="61" y="106"/>
                      <a:pt x="61" y="106"/>
                      <a:pt x="61" y="106"/>
                    </a:cubicBezTo>
                    <a:cubicBezTo>
                      <a:pt x="62" y="104"/>
                      <a:pt x="68" y="101"/>
                      <a:pt x="86" y="90"/>
                    </a:cubicBezTo>
                    <a:cubicBezTo>
                      <a:pt x="99" y="82"/>
                      <a:pt x="114" y="73"/>
                      <a:pt x="127" y="65"/>
                    </a:cubicBezTo>
                    <a:cubicBezTo>
                      <a:pt x="64" y="101"/>
                      <a:pt x="64" y="101"/>
                      <a:pt x="64" y="101"/>
                    </a:cubicBezTo>
                    <a:cubicBezTo>
                      <a:pt x="64" y="101"/>
                      <a:pt x="64" y="101"/>
                      <a:pt x="64" y="101"/>
                    </a:cubicBezTo>
                    <a:cubicBezTo>
                      <a:pt x="63" y="101"/>
                      <a:pt x="63" y="101"/>
                      <a:pt x="63" y="101"/>
                    </a:cubicBezTo>
                    <a:cubicBezTo>
                      <a:pt x="63" y="101"/>
                      <a:pt x="63" y="101"/>
                      <a:pt x="63" y="100"/>
                    </a:cubicBezTo>
                    <a:cubicBezTo>
                      <a:pt x="63" y="100"/>
                      <a:pt x="63" y="100"/>
                      <a:pt x="63" y="100"/>
                    </a:cubicBezTo>
                    <a:cubicBezTo>
                      <a:pt x="64" y="100"/>
                      <a:pt x="64" y="100"/>
                      <a:pt x="64" y="100"/>
                    </a:cubicBezTo>
                    <a:cubicBezTo>
                      <a:pt x="66" y="98"/>
                      <a:pt x="74" y="93"/>
                      <a:pt x="104" y="74"/>
                    </a:cubicBezTo>
                    <a:cubicBezTo>
                      <a:pt x="112" y="69"/>
                      <a:pt x="120" y="64"/>
                      <a:pt x="126" y="59"/>
                    </a:cubicBezTo>
                    <a:cubicBezTo>
                      <a:pt x="80" y="86"/>
                      <a:pt x="70" y="92"/>
                      <a:pt x="68" y="93"/>
                    </a:cubicBezTo>
                    <a:cubicBezTo>
                      <a:pt x="67" y="94"/>
                      <a:pt x="67" y="94"/>
                      <a:pt x="67" y="94"/>
                    </a:cubicBezTo>
                    <a:cubicBezTo>
                      <a:pt x="67" y="93"/>
                      <a:pt x="67" y="93"/>
                      <a:pt x="67" y="93"/>
                    </a:cubicBezTo>
                    <a:cubicBezTo>
                      <a:pt x="67" y="94"/>
                      <a:pt x="67" y="94"/>
                      <a:pt x="67" y="94"/>
                    </a:cubicBezTo>
                    <a:cubicBezTo>
                      <a:pt x="67" y="94"/>
                      <a:pt x="67" y="93"/>
                      <a:pt x="67" y="93"/>
                    </a:cubicBezTo>
                    <a:cubicBezTo>
                      <a:pt x="67" y="93"/>
                      <a:pt x="67" y="93"/>
                      <a:pt x="67" y="93"/>
                    </a:cubicBezTo>
                    <a:cubicBezTo>
                      <a:pt x="136" y="43"/>
                      <a:pt x="136" y="43"/>
                      <a:pt x="136" y="43"/>
                    </a:cubicBezTo>
                    <a:cubicBezTo>
                      <a:pt x="130" y="46"/>
                      <a:pt x="121" y="52"/>
                      <a:pt x="112" y="57"/>
                    </a:cubicBezTo>
                    <a:cubicBezTo>
                      <a:pt x="104" y="61"/>
                      <a:pt x="96" y="66"/>
                      <a:pt x="90" y="70"/>
                    </a:cubicBezTo>
                    <a:cubicBezTo>
                      <a:pt x="83" y="73"/>
                      <a:pt x="81" y="75"/>
                      <a:pt x="80" y="75"/>
                    </a:cubicBezTo>
                    <a:cubicBezTo>
                      <a:pt x="80" y="75"/>
                      <a:pt x="80" y="75"/>
                      <a:pt x="80" y="75"/>
                    </a:cubicBezTo>
                    <a:cubicBezTo>
                      <a:pt x="80" y="75"/>
                      <a:pt x="80" y="75"/>
                      <a:pt x="80" y="75"/>
                    </a:cubicBezTo>
                    <a:cubicBezTo>
                      <a:pt x="79" y="76"/>
                      <a:pt x="79" y="75"/>
                      <a:pt x="79" y="75"/>
                    </a:cubicBezTo>
                    <a:cubicBezTo>
                      <a:pt x="79" y="75"/>
                      <a:pt x="79" y="75"/>
                      <a:pt x="79" y="75"/>
                    </a:cubicBezTo>
                    <a:cubicBezTo>
                      <a:pt x="141" y="21"/>
                      <a:pt x="141" y="21"/>
                      <a:pt x="141" y="21"/>
                    </a:cubicBezTo>
                    <a:cubicBezTo>
                      <a:pt x="134" y="24"/>
                      <a:pt x="117" y="35"/>
                      <a:pt x="101" y="44"/>
                    </a:cubicBezTo>
                    <a:cubicBezTo>
                      <a:pt x="65" y="65"/>
                      <a:pt x="58" y="69"/>
                      <a:pt x="57" y="69"/>
                    </a:cubicBezTo>
                    <a:cubicBezTo>
                      <a:pt x="57" y="69"/>
                      <a:pt x="57" y="69"/>
                      <a:pt x="57" y="69"/>
                    </a:cubicBezTo>
                    <a:cubicBezTo>
                      <a:pt x="57" y="69"/>
                      <a:pt x="57" y="69"/>
                      <a:pt x="57" y="68"/>
                    </a:cubicBezTo>
                    <a:cubicBezTo>
                      <a:pt x="78" y="51"/>
                      <a:pt x="115" y="21"/>
                      <a:pt x="125" y="12"/>
                    </a:cubicBezTo>
                    <a:cubicBezTo>
                      <a:pt x="114" y="18"/>
                      <a:pt x="75" y="41"/>
                      <a:pt x="49" y="56"/>
                    </a:cubicBezTo>
                    <a:cubicBezTo>
                      <a:pt x="25" y="70"/>
                      <a:pt x="20" y="73"/>
                      <a:pt x="18" y="74"/>
                    </a:cubicBezTo>
                    <a:cubicBezTo>
                      <a:pt x="18" y="74"/>
                      <a:pt x="18" y="74"/>
                      <a:pt x="18" y="74"/>
                    </a:cubicBezTo>
                    <a:cubicBezTo>
                      <a:pt x="18" y="74"/>
                      <a:pt x="18" y="74"/>
                      <a:pt x="18" y="74"/>
                    </a:cubicBezTo>
                    <a:cubicBezTo>
                      <a:pt x="18" y="74"/>
                      <a:pt x="18" y="74"/>
                      <a:pt x="18" y="74"/>
                    </a:cubicBezTo>
                    <a:cubicBezTo>
                      <a:pt x="18" y="74"/>
                      <a:pt x="18" y="74"/>
                      <a:pt x="17" y="74"/>
                    </a:cubicBezTo>
                    <a:cubicBezTo>
                      <a:pt x="17" y="74"/>
                      <a:pt x="18" y="73"/>
                      <a:pt x="18" y="73"/>
                    </a:cubicBezTo>
                    <a:cubicBezTo>
                      <a:pt x="47" y="54"/>
                      <a:pt x="97" y="21"/>
                      <a:pt x="118" y="7"/>
                    </a:cubicBezTo>
                    <a:cubicBezTo>
                      <a:pt x="88" y="24"/>
                      <a:pt x="2" y="74"/>
                      <a:pt x="1" y="75"/>
                    </a:cubicBezTo>
                    <a:cubicBezTo>
                      <a:pt x="0" y="75"/>
                      <a:pt x="0" y="75"/>
                      <a:pt x="0" y="75"/>
                    </a:cubicBezTo>
                    <a:cubicBezTo>
                      <a:pt x="0" y="74"/>
                      <a:pt x="0" y="74"/>
                      <a:pt x="0" y="74"/>
                    </a:cubicBezTo>
                    <a:cubicBezTo>
                      <a:pt x="108" y="12"/>
                      <a:pt x="125" y="2"/>
                      <a:pt x="128" y="0"/>
                    </a:cubicBezTo>
                    <a:cubicBezTo>
                      <a:pt x="128" y="0"/>
                      <a:pt x="128" y="0"/>
                      <a:pt x="128" y="0"/>
                    </a:cubicBezTo>
                    <a:cubicBezTo>
                      <a:pt x="128" y="0"/>
                      <a:pt x="128" y="0"/>
                      <a:pt x="128" y="0"/>
                    </a:cubicBezTo>
                    <a:cubicBezTo>
                      <a:pt x="128" y="0"/>
                      <a:pt x="128" y="0"/>
                      <a:pt x="128" y="0"/>
                    </a:cubicBezTo>
                    <a:cubicBezTo>
                      <a:pt x="129" y="0"/>
                      <a:pt x="129" y="0"/>
                      <a:pt x="129" y="0"/>
                    </a:cubicBezTo>
                    <a:cubicBezTo>
                      <a:pt x="129" y="1"/>
                      <a:pt x="129" y="1"/>
                      <a:pt x="128" y="1"/>
                    </a:cubicBezTo>
                    <a:cubicBezTo>
                      <a:pt x="128" y="1"/>
                      <a:pt x="128" y="1"/>
                      <a:pt x="128" y="1"/>
                    </a:cubicBezTo>
                    <a:cubicBezTo>
                      <a:pt x="128" y="1"/>
                      <a:pt x="128" y="1"/>
                      <a:pt x="128" y="1"/>
                    </a:cubicBezTo>
                    <a:cubicBezTo>
                      <a:pt x="127" y="2"/>
                      <a:pt x="123" y="5"/>
                      <a:pt x="111" y="13"/>
                    </a:cubicBezTo>
                    <a:cubicBezTo>
                      <a:pt x="101" y="19"/>
                      <a:pt x="87" y="29"/>
                      <a:pt x="73" y="38"/>
                    </a:cubicBezTo>
                    <a:cubicBezTo>
                      <a:pt x="58" y="48"/>
                      <a:pt x="42" y="59"/>
                      <a:pt x="31" y="66"/>
                    </a:cubicBezTo>
                    <a:cubicBezTo>
                      <a:pt x="36" y="63"/>
                      <a:pt x="42" y="59"/>
                      <a:pt x="48" y="56"/>
                    </a:cubicBezTo>
                    <a:cubicBezTo>
                      <a:pt x="114" y="17"/>
                      <a:pt x="127" y="10"/>
                      <a:pt x="128" y="10"/>
                    </a:cubicBezTo>
                    <a:cubicBezTo>
                      <a:pt x="128" y="10"/>
                      <a:pt x="128" y="10"/>
                      <a:pt x="128" y="10"/>
                    </a:cubicBezTo>
                    <a:cubicBezTo>
                      <a:pt x="128" y="10"/>
                      <a:pt x="128" y="10"/>
                      <a:pt x="128" y="10"/>
                    </a:cubicBezTo>
                    <a:cubicBezTo>
                      <a:pt x="128" y="11"/>
                      <a:pt x="128" y="11"/>
                      <a:pt x="93" y="40"/>
                    </a:cubicBezTo>
                    <a:cubicBezTo>
                      <a:pt x="80" y="51"/>
                      <a:pt x="67" y="62"/>
                      <a:pt x="61" y="66"/>
                    </a:cubicBezTo>
                    <a:cubicBezTo>
                      <a:pt x="68" y="62"/>
                      <a:pt x="85" y="53"/>
                      <a:pt x="100" y="44"/>
                    </a:cubicBezTo>
                    <a:cubicBezTo>
                      <a:pt x="135" y="23"/>
                      <a:pt x="143" y="18"/>
                      <a:pt x="144" y="18"/>
                    </a:cubicBezTo>
                    <a:cubicBezTo>
                      <a:pt x="144" y="18"/>
                      <a:pt x="144" y="18"/>
                      <a:pt x="144" y="18"/>
                    </a:cubicBezTo>
                    <a:cubicBezTo>
                      <a:pt x="144" y="18"/>
                      <a:pt x="145" y="18"/>
                      <a:pt x="145" y="18"/>
                    </a:cubicBezTo>
                    <a:cubicBezTo>
                      <a:pt x="145" y="19"/>
                      <a:pt x="145" y="19"/>
                      <a:pt x="145" y="19"/>
                    </a:cubicBezTo>
                    <a:cubicBezTo>
                      <a:pt x="83" y="72"/>
                      <a:pt x="83" y="72"/>
                      <a:pt x="83" y="72"/>
                    </a:cubicBezTo>
                    <a:cubicBezTo>
                      <a:pt x="94" y="66"/>
                      <a:pt x="126" y="48"/>
                      <a:pt x="144" y="37"/>
                    </a:cubicBezTo>
                    <a:cubicBezTo>
                      <a:pt x="144" y="37"/>
                      <a:pt x="145" y="37"/>
                      <a:pt x="145" y="37"/>
                    </a:cubicBezTo>
                    <a:cubicBezTo>
                      <a:pt x="145" y="37"/>
                      <a:pt x="145" y="38"/>
                      <a:pt x="145" y="38"/>
                    </a:cubicBezTo>
                    <a:cubicBezTo>
                      <a:pt x="74" y="88"/>
                      <a:pt x="74" y="88"/>
                      <a:pt x="74" y="88"/>
                    </a:cubicBezTo>
                    <a:cubicBezTo>
                      <a:pt x="90" y="80"/>
                      <a:pt x="124" y="60"/>
                      <a:pt x="145" y="48"/>
                    </a:cubicBezTo>
                    <a:cubicBezTo>
                      <a:pt x="145" y="48"/>
                      <a:pt x="145" y="48"/>
                      <a:pt x="145" y="48"/>
                    </a:cubicBezTo>
                    <a:cubicBezTo>
                      <a:pt x="146" y="48"/>
                      <a:pt x="146" y="48"/>
                      <a:pt x="145" y="49"/>
                    </a:cubicBezTo>
                    <a:cubicBezTo>
                      <a:pt x="125" y="61"/>
                      <a:pt x="92" y="82"/>
                      <a:pt x="75" y="93"/>
                    </a:cubicBezTo>
                    <a:cubicBezTo>
                      <a:pt x="157" y="46"/>
                      <a:pt x="157" y="46"/>
                      <a:pt x="157" y="46"/>
                    </a:cubicBezTo>
                    <a:cubicBezTo>
                      <a:pt x="157" y="46"/>
                      <a:pt x="157" y="46"/>
                      <a:pt x="157" y="47"/>
                    </a:cubicBezTo>
                    <a:cubicBezTo>
                      <a:pt x="157" y="47"/>
                      <a:pt x="157" y="47"/>
                      <a:pt x="157" y="47"/>
                    </a:cubicBezTo>
                    <a:cubicBezTo>
                      <a:pt x="157" y="47"/>
                      <a:pt x="157" y="47"/>
                      <a:pt x="157" y="47"/>
                    </a:cubicBezTo>
                    <a:cubicBezTo>
                      <a:pt x="156" y="48"/>
                      <a:pt x="156" y="48"/>
                      <a:pt x="156" y="48"/>
                    </a:cubicBezTo>
                    <a:cubicBezTo>
                      <a:pt x="155" y="48"/>
                      <a:pt x="154" y="49"/>
                      <a:pt x="150" y="51"/>
                    </a:cubicBezTo>
                    <a:cubicBezTo>
                      <a:pt x="146" y="54"/>
                      <a:pt x="140" y="58"/>
                      <a:pt x="133" y="62"/>
                    </a:cubicBezTo>
                    <a:cubicBezTo>
                      <a:pt x="119" y="71"/>
                      <a:pt x="98" y="83"/>
                      <a:pt x="83" y="93"/>
                    </a:cubicBezTo>
                    <a:cubicBezTo>
                      <a:pt x="143" y="58"/>
                      <a:pt x="143" y="58"/>
                      <a:pt x="143" y="58"/>
                    </a:cubicBezTo>
                    <a:cubicBezTo>
                      <a:pt x="143" y="58"/>
                      <a:pt x="143" y="58"/>
                      <a:pt x="143" y="58"/>
                    </a:cubicBezTo>
                    <a:cubicBezTo>
                      <a:pt x="144" y="58"/>
                      <a:pt x="144" y="59"/>
                      <a:pt x="143" y="59"/>
                    </a:cubicBezTo>
                    <a:cubicBezTo>
                      <a:pt x="143" y="59"/>
                      <a:pt x="143" y="59"/>
                      <a:pt x="143" y="59"/>
                    </a:cubicBezTo>
                    <a:cubicBezTo>
                      <a:pt x="143" y="59"/>
                      <a:pt x="143" y="59"/>
                      <a:pt x="143" y="59"/>
                    </a:cubicBezTo>
                    <a:cubicBezTo>
                      <a:pt x="142" y="60"/>
                      <a:pt x="139" y="62"/>
                      <a:pt x="131" y="69"/>
                    </a:cubicBezTo>
                    <a:cubicBezTo>
                      <a:pt x="124" y="74"/>
                      <a:pt x="115" y="82"/>
                      <a:pt x="105" y="89"/>
                    </a:cubicBezTo>
                    <a:cubicBezTo>
                      <a:pt x="92" y="100"/>
                      <a:pt x="79" y="110"/>
                      <a:pt x="72" y="116"/>
                    </a:cubicBezTo>
                    <a:cubicBezTo>
                      <a:pt x="153" y="69"/>
                      <a:pt x="153" y="69"/>
                      <a:pt x="153" y="69"/>
                    </a:cubicBezTo>
                    <a:cubicBezTo>
                      <a:pt x="153" y="69"/>
                      <a:pt x="154" y="69"/>
                      <a:pt x="154" y="69"/>
                    </a:cubicBezTo>
                    <a:cubicBezTo>
                      <a:pt x="154" y="69"/>
                      <a:pt x="154" y="69"/>
                      <a:pt x="154" y="69"/>
                    </a:cubicBezTo>
                    <a:cubicBezTo>
                      <a:pt x="154" y="69"/>
                      <a:pt x="154" y="69"/>
                      <a:pt x="154" y="69"/>
                    </a:cubicBezTo>
                    <a:cubicBezTo>
                      <a:pt x="154" y="69"/>
                      <a:pt x="154" y="69"/>
                      <a:pt x="154" y="69"/>
                    </a:cubicBezTo>
                    <a:cubicBezTo>
                      <a:pt x="154" y="70"/>
                      <a:pt x="154" y="70"/>
                      <a:pt x="154" y="70"/>
                    </a:cubicBezTo>
                    <a:cubicBezTo>
                      <a:pt x="153" y="70"/>
                      <a:pt x="150" y="72"/>
                      <a:pt x="143" y="77"/>
                    </a:cubicBezTo>
                    <a:cubicBezTo>
                      <a:pt x="136" y="82"/>
                      <a:pt x="127" y="88"/>
                      <a:pt x="118" y="95"/>
                    </a:cubicBezTo>
                    <a:cubicBezTo>
                      <a:pt x="104" y="104"/>
                      <a:pt x="90" y="114"/>
                      <a:pt x="81" y="120"/>
                    </a:cubicBezTo>
                    <a:cubicBezTo>
                      <a:pt x="134" y="89"/>
                      <a:pt x="143" y="84"/>
                      <a:pt x="145" y="83"/>
                    </a:cubicBezTo>
                    <a:cubicBezTo>
                      <a:pt x="145" y="83"/>
                      <a:pt x="145" y="83"/>
                      <a:pt x="145" y="83"/>
                    </a:cubicBezTo>
                    <a:cubicBezTo>
                      <a:pt x="145" y="83"/>
                      <a:pt x="145" y="83"/>
                      <a:pt x="145" y="83"/>
                    </a:cubicBezTo>
                    <a:cubicBezTo>
                      <a:pt x="145" y="83"/>
                      <a:pt x="145" y="83"/>
                      <a:pt x="146" y="83"/>
                    </a:cubicBezTo>
                    <a:cubicBezTo>
                      <a:pt x="146" y="83"/>
                      <a:pt x="146" y="83"/>
                      <a:pt x="146" y="83"/>
                    </a:cubicBezTo>
                    <a:cubicBezTo>
                      <a:pt x="146" y="84"/>
                      <a:pt x="146" y="84"/>
                      <a:pt x="146" y="84"/>
                    </a:cubicBezTo>
                    <a:cubicBezTo>
                      <a:pt x="131" y="95"/>
                      <a:pt x="107" y="112"/>
                      <a:pt x="95" y="121"/>
                    </a:cubicBezTo>
                    <a:cubicBezTo>
                      <a:pt x="142" y="94"/>
                      <a:pt x="151" y="88"/>
                      <a:pt x="154" y="87"/>
                    </a:cubicBezTo>
                    <a:cubicBezTo>
                      <a:pt x="154" y="87"/>
                      <a:pt x="154" y="87"/>
                      <a:pt x="154" y="87"/>
                    </a:cubicBezTo>
                    <a:cubicBezTo>
                      <a:pt x="154" y="87"/>
                      <a:pt x="154" y="87"/>
                      <a:pt x="154" y="87"/>
                    </a:cubicBezTo>
                    <a:cubicBezTo>
                      <a:pt x="154" y="87"/>
                      <a:pt x="154" y="87"/>
                      <a:pt x="154" y="87"/>
                    </a:cubicBezTo>
                    <a:cubicBezTo>
                      <a:pt x="154" y="87"/>
                      <a:pt x="154" y="87"/>
                      <a:pt x="155" y="87"/>
                    </a:cubicBezTo>
                    <a:cubicBezTo>
                      <a:pt x="155" y="88"/>
                      <a:pt x="154" y="88"/>
                      <a:pt x="154" y="88"/>
                    </a:cubicBezTo>
                    <a:cubicBezTo>
                      <a:pt x="69" y="150"/>
                      <a:pt x="69" y="150"/>
                      <a:pt x="69" y="150"/>
                    </a:cubicBezTo>
                    <a:cubicBezTo>
                      <a:pt x="84" y="142"/>
                      <a:pt x="122" y="120"/>
                      <a:pt x="144" y="107"/>
                    </a:cubicBezTo>
                    <a:cubicBezTo>
                      <a:pt x="144" y="107"/>
                      <a:pt x="144" y="107"/>
                      <a:pt x="144" y="107"/>
                    </a:cubicBezTo>
                    <a:cubicBezTo>
                      <a:pt x="144" y="107"/>
                      <a:pt x="144" y="107"/>
                      <a:pt x="144" y="107"/>
                    </a:cubicBezTo>
                    <a:cubicBezTo>
                      <a:pt x="144" y="107"/>
                      <a:pt x="144" y="107"/>
                      <a:pt x="144" y="108"/>
                    </a:cubicBezTo>
                    <a:cubicBezTo>
                      <a:pt x="144" y="108"/>
                      <a:pt x="144" y="108"/>
                      <a:pt x="144" y="108"/>
                    </a:cubicBezTo>
                    <a:cubicBezTo>
                      <a:pt x="144" y="108"/>
                      <a:pt x="144" y="108"/>
                      <a:pt x="144" y="108"/>
                    </a:cubicBezTo>
                    <a:cubicBezTo>
                      <a:pt x="143" y="109"/>
                      <a:pt x="136" y="115"/>
                      <a:pt x="110" y="137"/>
                    </a:cubicBezTo>
                    <a:cubicBezTo>
                      <a:pt x="98" y="148"/>
                      <a:pt x="86" y="158"/>
                      <a:pt x="80" y="164"/>
                    </a:cubicBezTo>
                    <a:cubicBezTo>
                      <a:pt x="141" y="128"/>
                      <a:pt x="141" y="128"/>
                      <a:pt x="141" y="128"/>
                    </a:cubicBezTo>
                    <a:cubicBezTo>
                      <a:pt x="141" y="128"/>
                      <a:pt x="142" y="128"/>
                      <a:pt x="142" y="128"/>
                    </a:cubicBezTo>
                    <a:cubicBezTo>
                      <a:pt x="142" y="128"/>
                      <a:pt x="142" y="129"/>
                      <a:pt x="141" y="129"/>
                    </a:cubicBezTo>
                    <a:cubicBezTo>
                      <a:pt x="141" y="129"/>
                      <a:pt x="141" y="129"/>
                      <a:pt x="141" y="129"/>
                    </a:cubicBezTo>
                    <a:cubicBezTo>
                      <a:pt x="141" y="129"/>
                      <a:pt x="141" y="129"/>
                      <a:pt x="141" y="129"/>
                    </a:cubicBezTo>
                    <a:cubicBezTo>
                      <a:pt x="140" y="130"/>
                      <a:pt x="138" y="131"/>
                      <a:pt x="133" y="134"/>
                    </a:cubicBezTo>
                    <a:cubicBezTo>
                      <a:pt x="128" y="138"/>
                      <a:pt x="121" y="142"/>
                      <a:pt x="114" y="147"/>
                    </a:cubicBezTo>
                    <a:cubicBezTo>
                      <a:pt x="103" y="154"/>
                      <a:pt x="90" y="162"/>
                      <a:pt x="82" y="168"/>
                    </a:cubicBezTo>
                    <a:cubicBezTo>
                      <a:pt x="93" y="161"/>
                      <a:pt x="114" y="149"/>
                      <a:pt x="132" y="139"/>
                    </a:cubicBezTo>
                    <a:cubicBezTo>
                      <a:pt x="171" y="116"/>
                      <a:pt x="171" y="116"/>
                      <a:pt x="172" y="116"/>
                    </a:cubicBezTo>
                    <a:cubicBezTo>
                      <a:pt x="172" y="116"/>
                      <a:pt x="172" y="116"/>
                      <a:pt x="172" y="116"/>
                    </a:cubicBezTo>
                    <a:cubicBezTo>
                      <a:pt x="172" y="116"/>
                      <a:pt x="172" y="116"/>
                      <a:pt x="172" y="117"/>
                    </a:cubicBezTo>
                    <a:cubicBezTo>
                      <a:pt x="172" y="117"/>
                      <a:pt x="172" y="117"/>
                      <a:pt x="172" y="117"/>
                    </a:cubicBezTo>
                    <a:cubicBezTo>
                      <a:pt x="172" y="117"/>
                      <a:pt x="172" y="117"/>
                      <a:pt x="172" y="117"/>
                    </a:cubicBezTo>
                    <a:cubicBezTo>
                      <a:pt x="170" y="118"/>
                      <a:pt x="166" y="121"/>
                      <a:pt x="149" y="130"/>
                    </a:cubicBezTo>
                    <a:cubicBezTo>
                      <a:pt x="144" y="133"/>
                      <a:pt x="138" y="137"/>
                      <a:pt x="132" y="141"/>
                    </a:cubicBezTo>
                    <a:cubicBezTo>
                      <a:pt x="138" y="137"/>
                      <a:pt x="144" y="133"/>
                      <a:pt x="149" y="131"/>
                    </a:cubicBezTo>
                    <a:cubicBezTo>
                      <a:pt x="150" y="130"/>
                      <a:pt x="150" y="130"/>
                      <a:pt x="150" y="131"/>
                    </a:cubicBezTo>
                    <a:cubicBezTo>
                      <a:pt x="150" y="131"/>
                      <a:pt x="150" y="131"/>
                      <a:pt x="150" y="131"/>
                    </a:cubicBezTo>
                    <a:cubicBezTo>
                      <a:pt x="91" y="165"/>
                      <a:pt x="79" y="173"/>
                      <a:pt x="76" y="174"/>
                    </a:cubicBezTo>
                    <a:cubicBezTo>
                      <a:pt x="76" y="174"/>
                      <a:pt x="75" y="174"/>
                      <a:pt x="75" y="174"/>
                    </a:cubicBezTo>
                    <a:cubicBezTo>
                      <a:pt x="75" y="174"/>
                      <a:pt x="75" y="174"/>
                      <a:pt x="75" y="174"/>
                    </a:cubicBezTo>
                    <a:cubicBezTo>
                      <a:pt x="75" y="174"/>
                      <a:pt x="75" y="174"/>
                      <a:pt x="75" y="1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5F7797"/>
                  </a:solidFill>
                  <a:cs typeface="+mn-ea"/>
                  <a:sym typeface="+mn-lt"/>
                </a:endParaRPr>
              </a:p>
            </p:txBody>
          </p:sp>
          <p:sp>
            <p:nvSpPr>
              <p:cNvPr id="34" name="Freeform 289"/>
              <p:cNvSpPr>
                <a:spLocks/>
              </p:cNvSpPr>
              <p:nvPr/>
            </p:nvSpPr>
            <p:spPr bwMode="auto">
              <a:xfrm>
                <a:off x="3963988" y="5637213"/>
                <a:ext cx="165100" cy="96838"/>
              </a:xfrm>
              <a:custGeom>
                <a:avLst/>
                <a:gdLst>
                  <a:gd name="T0" fmla="*/ 1 w 51"/>
                  <a:gd name="T1" fmla="*/ 30 h 30"/>
                  <a:gd name="T2" fmla="*/ 1 w 51"/>
                  <a:gd name="T3" fmla="*/ 30 h 30"/>
                  <a:gd name="T4" fmla="*/ 0 w 51"/>
                  <a:gd name="T5" fmla="*/ 29 h 30"/>
                  <a:gd name="T6" fmla="*/ 1 w 51"/>
                  <a:gd name="T7" fmla="*/ 29 h 30"/>
                  <a:gd name="T8" fmla="*/ 23 w 51"/>
                  <a:gd name="T9" fmla="*/ 12 h 30"/>
                  <a:gd name="T10" fmla="*/ 20 w 51"/>
                  <a:gd name="T11" fmla="*/ 14 h 30"/>
                  <a:gd name="T12" fmla="*/ 19 w 51"/>
                  <a:gd name="T13" fmla="*/ 14 h 30"/>
                  <a:gd name="T14" fmla="*/ 19 w 51"/>
                  <a:gd name="T15" fmla="*/ 14 h 30"/>
                  <a:gd name="T16" fmla="*/ 29 w 51"/>
                  <a:gd name="T17" fmla="*/ 8 h 30"/>
                  <a:gd name="T18" fmla="*/ 29 w 51"/>
                  <a:gd name="T19" fmla="*/ 8 h 30"/>
                  <a:gd name="T20" fmla="*/ 29 w 51"/>
                  <a:gd name="T21" fmla="*/ 9 h 30"/>
                  <a:gd name="T22" fmla="*/ 29 w 51"/>
                  <a:gd name="T23" fmla="*/ 9 h 30"/>
                  <a:gd name="T24" fmla="*/ 29 w 51"/>
                  <a:gd name="T25" fmla="*/ 9 h 30"/>
                  <a:gd name="T26" fmla="*/ 7 w 51"/>
                  <a:gd name="T27" fmla="*/ 25 h 30"/>
                  <a:gd name="T28" fmla="*/ 50 w 51"/>
                  <a:gd name="T29" fmla="*/ 0 h 30"/>
                  <a:gd name="T30" fmla="*/ 51 w 51"/>
                  <a:gd name="T31" fmla="*/ 0 h 30"/>
                  <a:gd name="T32" fmla="*/ 51 w 51"/>
                  <a:gd name="T33" fmla="*/ 1 h 30"/>
                  <a:gd name="T34" fmla="*/ 51 w 51"/>
                  <a:gd name="T35" fmla="*/ 1 h 30"/>
                  <a:gd name="T36" fmla="*/ 51 w 51"/>
                  <a:gd name="T37" fmla="*/ 1 h 30"/>
                  <a:gd name="T38" fmla="*/ 50 w 51"/>
                  <a:gd name="T39" fmla="*/ 1 h 30"/>
                  <a:gd name="T40" fmla="*/ 32 w 51"/>
                  <a:gd name="T41" fmla="*/ 13 h 30"/>
                  <a:gd name="T42" fmla="*/ 46 w 51"/>
                  <a:gd name="T43" fmla="*/ 5 h 30"/>
                  <a:gd name="T44" fmla="*/ 46 w 51"/>
                  <a:gd name="T45" fmla="*/ 6 h 30"/>
                  <a:gd name="T46" fmla="*/ 46 w 51"/>
                  <a:gd name="T47" fmla="*/ 6 h 30"/>
                  <a:gd name="T48" fmla="*/ 46 w 51"/>
                  <a:gd name="T49" fmla="*/ 6 h 30"/>
                  <a:gd name="T50" fmla="*/ 47 w 51"/>
                  <a:gd name="T51" fmla="*/ 6 h 30"/>
                  <a:gd name="T52" fmla="*/ 11 w 51"/>
                  <a:gd name="T53" fmla="*/ 26 h 30"/>
                  <a:gd name="T54" fmla="*/ 11 w 51"/>
                  <a:gd name="T55" fmla="*/ 26 h 30"/>
                  <a:gd name="T56" fmla="*/ 11 w 51"/>
                  <a:gd name="T57" fmla="*/ 26 h 30"/>
                  <a:gd name="T58" fmla="*/ 33 w 51"/>
                  <a:gd name="T59" fmla="*/ 11 h 30"/>
                  <a:gd name="T60" fmla="*/ 1 w 51"/>
                  <a:gd name="T61" fmla="*/ 30 h 30"/>
                  <a:gd name="T62" fmla="*/ 1 w 51"/>
                  <a:gd name="T63" fmla="*/ 30 h 30"/>
                  <a:gd name="T64" fmla="*/ 1 w 51"/>
                  <a:gd name="T65" fmla="*/ 30 h 30"/>
                  <a:gd name="T66" fmla="*/ 1 w 51"/>
                  <a:gd name="T67"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1" h="30">
                    <a:moveTo>
                      <a:pt x="1" y="30"/>
                    </a:moveTo>
                    <a:cubicBezTo>
                      <a:pt x="1" y="30"/>
                      <a:pt x="1" y="30"/>
                      <a:pt x="1" y="30"/>
                    </a:cubicBezTo>
                    <a:cubicBezTo>
                      <a:pt x="1" y="30"/>
                      <a:pt x="0" y="30"/>
                      <a:pt x="0" y="29"/>
                    </a:cubicBezTo>
                    <a:cubicBezTo>
                      <a:pt x="0" y="29"/>
                      <a:pt x="0" y="29"/>
                      <a:pt x="1" y="29"/>
                    </a:cubicBezTo>
                    <a:cubicBezTo>
                      <a:pt x="8" y="24"/>
                      <a:pt x="18" y="17"/>
                      <a:pt x="23" y="12"/>
                    </a:cubicBezTo>
                    <a:cubicBezTo>
                      <a:pt x="22" y="13"/>
                      <a:pt x="21" y="14"/>
                      <a:pt x="20" y="14"/>
                    </a:cubicBezTo>
                    <a:cubicBezTo>
                      <a:pt x="19" y="15"/>
                      <a:pt x="19" y="14"/>
                      <a:pt x="19" y="14"/>
                    </a:cubicBezTo>
                    <a:cubicBezTo>
                      <a:pt x="19" y="14"/>
                      <a:pt x="19" y="14"/>
                      <a:pt x="19" y="14"/>
                    </a:cubicBezTo>
                    <a:cubicBezTo>
                      <a:pt x="29" y="8"/>
                      <a:pt x="29" y="8"/>
                      <a:pt x="29" y="8"/>
                    </a:cubicBezTo>
                    <a:cubicBezTo>
                      <a:pt x="29" y="8"/>
                      <a:pt x="29" y="8"/>
                      <a:pt x="29" y="8"/>
                    </a:cubicBezTo>
                    <a:cubicBezTo>
                      <a:pt x="29" y="8"/>
                      <a:pt x="29" y="8"/>
                      <a:pt x="29" y="9"/>
                    </a:cubicBezTo>
                    <a:cubicBezTo>
                      <a:pt x="29" y="9"/>
                      <a:pt x="29" y="9"/>
                      <a:pt x="29" y="9"/>
                    </a:cubicBezTo>
                    <a:cubicBezTo>
                      <a:pt x="29" y="9"/>
                      <a:pt x="29" y="9"/>
                      <a:pt x="29" y="9"/>
                    </a:cubicBezTo>
                    <a:cubicBezTo>
                      <a:pt x="28" y="10"/>
                      <a:pt x="23" y="14"/>
                      <a:pt x="7" y="25"/>
                    </a:cubicBezTo>
                    <a:cubicBezTo>
                      <a:pt x="18" y="19"/>
                      <a:pt x="38" y="7"/>
                      <a:pt x="50" y="0"/>
                    </a:cubicBezTo>
                    <a:cubicBezTo>
                      <a:pt x="50" y="0"/>
                      <a:pt x="50" y="0"/>
                      <a:pt x="51" y="0"/>
                    </a:cubicBezTo>
                    <a:cubicBezTo>
                      <a:pt x="51" y="0"/>
                      <a:pt x="51" y="0"/>
                      <a:pt x="51" y="1"/>
                    </a:cubicBezTo>
                    <a:cubicBezTo>
                      <a:pt x="51" y="1"/>
                      <a:pt x="51" y="1"/>
                      <a:pt x="51" y="1"/>
                    </a:cubicBezTo>
                    <a:cubicBezTo>
                      <a:pt x="51" y="1"/>
                      <a:pt x="51" y="1"/>
                      <a:pt x="51" y="1"/>
                    </a:cubicBezTo>
                    <a:cubicBezTo>
                      <a:pt x="51" y="1"/>
                      <a:pt x="50" y="1"/>
                      <a:pt x="50" y="1"/>
                    </a:cubicBezTo>
                    <a:cubicBezTo>
                      <a:pt x="49" y="3"/>
                      <a:pt x="44" y="5"/>
                      <a:pt x="32" y="13"/>
                    </a:cubicBezTo>
                    <a:cubicBezTo>
                      <a:pt x="46" y="5"/>
                      <a:pt x="46" y="5"/>
                      <a:pt x="46" y="5"/>
                    </a:cubicBezTo>
                    <a:cubicBezTo>
                      <a:pt x="46" y="6"/>
                      <a:pt x="46" y="6"/>
                      <a:pt x="46" y="6"/>
                    </a:cubicBezTo>
                    <a:cubicBezTo>
                      <a:pt x="46" y="6"/>
                      <a:pt x="46" y="6"/>
                      <a:pt x="46" y="6"/>
                    </a:cubicBezTo>
                    <a:cubicBezTo>
                      <a:pt x="46" y="6"/>
                      <a:pt x="46" y="6"/>
                      <a:pt x="46" y="6"/>
                    </a:cubicBezTo>
                    <a:cubicBezTo>
                      <a:pt x="47" y="6"/>
                      <a:pt x="47" y="6"/>
                      <a:pt x="47" y="6"/>
                    </a:cubicBezTo>
                    <a:cubicBezTo>
                      <a:pt x="46" y="6"/>
                      <a:pt x="23" y="19"/>
                      <a:pt x="11" y="26"/>
                    </a:cubicBezTo>
                    <a:cubicBezTo>
                      <a:pt x="11" y="27"/>
                      <a:pt x="11" y="26"/>
                      <a:pt x="11" y="26"/>
                    </a:cubicBezTo>
                    <a:cubicBezTo>
                      <a:pt x="10" y="26"/>
                      <a:pt x="11" y="26"/>
                      <a:pt x="11" y="26"/>
                    </a:cubicBezTo>
                    <a:cubicBezTo>
                      <a:pt x="16" y="22"/>
                      <a:pt x="25" y="17"/>
                      <a:pt x="33" y="11"/>
                    </a:cubicBezTo>
                    <a:cubicBezTo>
                      <a:pt x="9" y="26"/>
                      <a:pt x="3" y="29"/>
                      <a:pt x="1" y="30"/>
                    </a:cubicBezTo>
                    <a:cubicBezTo>
                      <a:pt x="1" y="30"/>
                      <a:pt x="1" y="30"/>
                      <a:pt x="1" y="30"/>
                    </a:cubicBezTo>
                    <a:cubicBezTo>
                      <a:pt x="1" y="30"/>
                      <a:pt x="1" y="30"/>
                      <a:pt x="1" y="30"/>
                    </a:cubicBezTo>
                    <a:cubicBezTo>
                      <a:pt x="1" y="30"/>
                      <a:pt x="1" y="30"/>
                      <a:pt x="1"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5F7797"/>
                  </a:solidFill>
                  <a:cs typeface="+mn-ea"/>
                  <a:sym typeface="+mn-lt"/>
                </a:endParaRPr>
              </a:p>
            </p:txBody>
          </p:sp>
          <p:sp>
            <p:nvSpPr>
              <p:cNvPr id="35" name="Freeform 290"/>
              <p:cNvSpPr>
                <a:spLocks/>
              </p:cNvSpPr>
              <p:nvPr/>
            </p:nvSpPr>
            <p:spPr bwMode="auto">
              <a:xfrm>
                <a:off x="3675063" y="5624513"/>
                <a:ext cx="619125" cy="431800"/>
              </a:xfrm>
              <a:custGeom>
                <a:avLst/>
                <a:gdLst>
                  <a:gd name="T0" fmla="*/ 80 w 191"/>
                  <a:gd name="T1" fmla="*/ 133 h 133"/>
                  <a:gd name="T2" fmla="*/ 100 w 191"/>
                  <a:gd name="T3" fmla="*/ 118 h 133"/>
                  <a:gd name="T4" fmla="*/ 80 w 191"/>
                  <a:gd name="T5" fmla="*/ 128 h 133"/>
                  <a:gd name="T6" fmla="*/ 45 w 191"/>
                  <a:gd name="T7" fmla="*/ 131 h 133"/>
                  <a:gd name="T8" fmla="*/ 45 w 191"/>
                  <a:gd name="T9" fmla="*/ 130 h 133"/>
                  <a:gd name="T10" fmla="*/ 26 w 191"/>
                  <a:gd name="T11" fmla="*/ 132 h 133"/>
                  <a:gd name="T12" fmla="*/ 52 w 191"/>
                  <a:gd name="T13" fmla="*/ 113 h 133"/>
                  <a:gd name="T14" fmla="*/ 33 w 191"/>
                  <a:gd name="T15" fmla="*/ 107 h 133"/>
                  <a:gd name="T16" fmla="*/ 119 w 191"/>
                  <a:gd name="T17" fmla="*/ 47 h 133"/>
                  <a:gd name="T18" fmla="*/ 0 w 191"/>
                  <a:gd name="T19" fmla="*/ 109 h 133"/>
                  <a:gd name="T20" fmla="*/ 15 w 191"/>
                  <a:gd name="T21" fmla="*/ 92 h 133"/>
                  <a:gd name="T22" fmla="*/ 3 w 191"/>
                  <a:gd name="T23" fmla="*/ 98 h 133"/>
                  <a:gd name="T24" fmla="*/ 76 w 191"/>
                  <a:gd name="T25" fmla="*/ 51 h 133"/>
                  <a:gd name="T26" fmla="*/ 0 w 191"/>
                  <a:gd name="T27" fmla="*/ 94 h 133"/>
                  <a:gd name="T28" fmla="*/ 0 w 191"/>
                  <a:gd name="T29" fmla="*/ 93 h 133"/>
                  <a:gd name="T30" fmla="*/ 2 w 191"/>
                  <a:gd name="T31" fmla="*/ 74 h 133"/>
                  <a:gd name="T32" fmla="*/ 49 w 191"/>
                  <a:gd name="T33" fmla="*/ 43 h 133"/>
                  <a:gd name="T34" fmla="*/ 16 w 191"/>
                  <a:gd name="T35" fmla="*/ 60 h 133"/>
                  <a:gd name="T36" fmla="*/ 19 w 191"/>
                  <a:gd name="T37" fmla="*/ 58 h 133"/>
                  <a:gd name="T38" fmla="*/ 27 w 191"/>
                  <a:gd name="T39" fmla="*/ 52 h 133"/>
                  <a:gd name="T40" fmla="*/ 27 w 191"/>
                  <a:gd name="T41" fmla="*/ 51 h 133"/>
                  <a:gd name="T42" fmla="*/ 8 w 191"/>
                  <a:gd name="T43" fmla="*/ 52 h 133"/>
                  <a:gd name="T44" fmla="*/ 17 w 191"/>
                  <a:gd name="T45" fmla="*/ 44 h 133"/>
                  <a:gd name="T46" fmla="*/ 14 w 191"/>
                  <a:gd name="T47" fmla="*/ 34 h 133"/>
                  <a:gd name="T48" fmla="*/ 21 w 191"/>
                  <a:gd name="T49" fmla="*/ 7 h 133"/>
                  <a:gd name="T50" fmla="*/ 16 w 191"/>
                  <a:gd name="T51" fmla="*/ 32 h 133"/>
                  <a:gd name="T52" fmla="*/ 68 w 191"/>
                  <a:gd name="T53" fmla="*/ 2 h 133"/>
                  <a:gd name="T54" fmla="*/ 69 w 191"/>
                  <a:gd name="T55" fmla="*/ 3 h 133"/>
                  <a:gd name="T56" fmla="*/ 13 w 191"/>
                  <a:gd name="T57" fmla="*/ 49 h 133"/>
                  <a:gd name="T58" fmla="*/ 73 w 191"/>
                  <a:gd name="T59" fmla="*/ 15 h 133"/>
                  <a:gd name="T60" fmla="*/ 87 w 191"/>
                  <a:gd name="T61" fmla="*/ 16 h 133"/>
                  <a:gd name="T62" fmla="*/ 55 w 191"/>
                  <a:gd name="T63" fmla="*/ 37 h 133"/>
                  <a:gd name="T64" fmla="*/ 94 w 191"/>
                  <a:gd name="T65" fmla="*/ 16 h 133"/>
                  <a:gd name="T66" fmla="*/ 18 w 191"/>
                  <a:gd name="T67" fmla="*/ 63 h 133"/>
                  <a:gd name="T68" fmla="*/ 88 w 191"/>
                  <a:gd name="T69" fmla="*/ 23 h 133"/>
                  <a:gd name="T70" fmla="*/ 76 w 191"/>
                  <a:gd name="T71" fmla="*/ 49 h 133"/>
                  <a:gd name="T72" fmla="*/ 151 w 191"/>
                  <a:gd name="T73" fmla="*/ 6 h 133"/>
                  <a:gd name="T74" fmla="*/ 156 w 191"/>
                  <a:gd name="T75" fmla="*/ 9 h 133"/>
                  <a:gd name="T76" fmla="*/ 172 w 191"/>
                  <a:gd name="T77" fmla="*/ 0 h 133"/>
                  <a:gd name="T78" fmla="*/ 172 w 191"/>
                  <a:gd name="T79" fmla="*/ 1 h 133"/>
                  <a:gd name="T80" fmla="*/ 86 w 191"/>
                  <a:gd name="T81" fmla="*/ 55 h 133"/>
                  <a:gd name="T82" fmla="*/ 182 w 191"/>
                  <a:gd name="T83" fmla="*/ 4 h 133"/>
                  <a:gd name="T84" fmla="*/ 144 w 191"/>
                  <a:gd name="T85" fmla="*/ 42 h 133"/>
                  <a:gd name="T86" fmla="*/ 191 w 191"/>
                  <a:gd name="T87" fmla="*/ 15 h 133"/>
                  <a:gd name="T88" fmla="*/ 90 w 191"/>
                  <a:gd name="T89" fmla="*/ 95 h 133"/>
                  <a:gd name="T90" fmla="*/ 84 w 191"/>
                  <a:gd name="T91" fmla="*/ 108 h 133"/>
                  <a:gd name="T92" fmla="*/ 82 w 191"/>
                  <a:gd name="T93" fmla="*/ 125 h 133"/>
                  <a:gd name="T94" fmla="*/ 106 w 191"/>
                  <a:gd name="T95" fmla="*/ 114 h 133"/>
                  <a:gd name="T96" fmla="*/ 107 w 191"/>
                  <a:gd name="T97" fmla="*/ 114 h 133"/>
                  <a:gd name="T98" fmla="*/ 87 w 191"/>
                  <a:gd name="T99" fmla="*/ 128 h 133"/>
                  <a:gd name="T100" fmla="*/ 80 w 191"/>
                  <a:gd name="T101" fmla="*/ 1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1" h="133">
                    <a:moveTo>
                      <a:pt x="80" y="133"/>
                    </a:moveTo>
                    <a:cubicBezTo>
                      <a:pt x="80" y="133"/>
                      <a:pt x="80" y="133"/>
                      <a:pt x="80" y="133"/>
                    </a:cubicBezTo>
                    <a:cubicBezTo>
                      <a:pt x="80" y="133"/>
                      <a:pt x="80" y="133"/>
                      <a:pt x="80" y="133"/>
                    </a:cubicBezTo>
                    <a:cubicBezTo>
                      <a:pt x="80" y="133"/>
                      <a:pt x="80" y="133"/>
                      <a:pt x="80" y="133"/>
                    </a:cubicBezTo>
                    <a:cubicBezTo>
                      <a:pt x="80" y="133"/>
                      <a:pt x="80" y="133"/>
                      <a:pt x="80" y="133"/>
                    </a:cubicBezTo>
                    <a:cubicBezTo>
                      <a:pt x="80" y="132"/>
                      <a:pt x="80" y="132"/>
                      <a:pt x="80" y="132"/>
                    </a:cubicBezTo>
                    <a:cubicBezTo>
                      <a:pt x="81" y="132"/>
                      <a:pt x="84" y="129"/>
                      <a:pt x="93" y="123"/>
                    </a:cubicBezTo>
                    <a:cubicBezTo>
                      <a:pt x="95" y="121"/>
                      <a:pt x="98" y="120"/>
                      <a:pt x="100" y="118"/>
                    </a:cubicBezTo>
                    <a:cubicBezTo>
                      <a:pt x="96" y="120"/>
                      <a:pt x="92" y="123"/>
                      <a:pt x="90" y="124"/>
                    </a:cubicBezTo>
                    <a:cubicBezTo>
                      <a:pt x="90" y="124"/>
                      <a:pt x="90" y="124"/>
                      <a:pt x="89" y="124"/>
                    </a:cubicBezTo>
                    <a:cubicBezTo>
                      <a:pt x="83" y="126"/>
                      <a:pt x="83" y="126"/>
                      <a:pt x="83" y="126"/>
                    </a:cubicBezTo>
                    <a:cubicBezTo>
                      <a:pt x="82" y="126"/>
                      <a:pt x="81" y="127"/>
                      <a:pt x="80" y="128"/>
                    </a:cubicBezTo>
                    <a:cubicBezTo>
                      <a:pt x="80" y="128"/>
                      <a:pt x="79" y="128"/>
                      <a:pt x="79" y="128"/>
                    </a:cubicBezTo>
                    <a:cubicBezTo>
                      <a:pt x="79" y="127"/>
                      <a:pt x="79" y="127"/>
                      <a:pt x="84" y="109"/>
                    </a:cubicBezTo>
                    <a:cubicBezTo>
                      <a:pt x="53" y="127"/>
                      <a:pt x="47" y="130"/>
                      <a:pt x="45" y="131"/>
                    </a:cubicBezTo>
                    <a:cubicBezTo>
                      <a:pt x="45" y="131"/>
                      <a:pt x="45" y="131"/>
                      <a:pt x="45" y="131"/>
                    </a:cubicBezTo>
                    <a:cubicBezTo>
                      <a:pt x="45" y="131"/>
                      <a:pt x="45" y="131"/>
                      <a:pt x="45" y="131"/>
                    </a:cubicBezTo>
                    <a:cubicBezTo>
                      <a:pt x="45" y="131"/>
                      <a:pt x="45" y="131"/>
                      <a:pt x="45" y="131"/>
                    </a:cubicBezTo>
                    <a:cubicBezTo>
                      <a:pt x="45" y="131"/>
                      <a:pt x="45" y="131"/>
                      <a:pt x="45" y="131"/>
                    </a:cubicBezTo>
                    <a:cubicBezTo>
                      <a:pt x="44" y="131"/>
                      <a:pt x="45" y="131"/>
                      <a:pt x="45" y="130"/>
                    </a:cubicBezTo>
                    <a:cubicBezTo>
                      <a:pt x="85" y="99"/>
                      <a:pt x="85" y="99"/>
                      <a:pt x="85" y="99"/>
                    </a:cubicBezTo>
                    <a:cubicBezTo>
                      <a:pt x="27" y="132"/>
                      <a:pt x="27" y="132"/>
                      <a:pt x="27" y="132"/>
                    </a:cubicBezTo>
                    <a:cubicBezTo>
                      <a:pt x="27" y="132"/>
                      <a:pt x="27" y="132"/>
                      <a:pt x="26" y="132"/>
                    </a:cubicBezTo>
                    <a:cubicBezTo>
                      <a:pt x="26" y="132"/>
                      <a:pt x="26" y="132"/>
                      <a:pt x="26" y="132"/>
                    </a:cubicBezTo>
                    <a:cubicBezTo>
                      <a:pt x="26" y="132"/>
                      <a:pt x="26" y="132"/>
                      <a:pt x="26" y="131"/>
                    </a:cubicBezTo>
                    <a:cubicBezTo>
                      <a:pt x="26" y="131"/>
                      <a:pt x="26" y="131"/>
                      <a:pt x="26" y="131"/>
                    </a:cubicBezTo>
                    <a:cubicBezTo>
                      <a:pt x="26" y="131"/>
                      <a:pt x="26" y="131"/>
                      <a:pt x="26" y="131"/>
                    </a:cubicBezTo>
                    <a:cubicBezTo>
                      <a:pt x="27" y="130"/>
                      <a:pt x="32" y="127"/>
                      <a:pt x="52" y="113"/>
                    </a:cubicBezTo>
                    <a:cubicBezTo>
                      <a:pt x="65" y="103"/>
                      <a:pt x="84" y="90"/>
                      <a:pt x="108" y="73"/>
                    </a:cubicBezTo>
                    <a:cubicBezTo>
                      <a:pt x="138" y="52"/>
                      <a:pt x="168" y="30"/>
                      <a:pt x="182" y="20"/>
                    </a:cubicBezTo>
                    <a:cubicBezTo>
                      <a:pt x="174" y="25"/>
                      <a:pt x="160" y="33"/>
                      <a:pt x="145" y="42"/>
                    </a:cubicBezTo>
                    <a:cubicBezTo>
                      <a:pt x="71" y="86"/>
                      <a:pt x="35" y="107"/>
                      <a:pt x="33" y="107"/>
                    </a:cubicBezTo>
                    <a:cubicBezTo>
                      <a:pt x="33" y="107"/>
                      <a:pt x="33" y="107"/>
                      <a:pt x="33" y="107"/>
                    </a:cubicBezTo>
                    <a:cubicBezTo>
                      <a:pt x="33" y="107"/>
                      <a:pt x="33" y="107"/>
                      <a:pt x="33" y="106"/>
                    </a:cubicBezTo>
                    <a:cubicBezTo>
                      <a:pt x="32" y="106"/>
                      <a:pt x="32" y="106"/>
                      <a:pt x="60" y="87"/>
                    </a:cubicBezTo>
                    <a:cubicBezTo>
                      <a:pt x="77" y="75"/>
                      <a:pt x="98" y="61"/>
                      <a:pt x="119" y="47"/>
                    </a:cubicBezTo>
                    <a:cubicBezTo>
                      <a:pt x="143" y="30"/>
                      <a:pt x="167" y="14"/>
                      <a:pt x="177" y="8"/>
                    </a:cubicBezTo>
                    <a:cubicBezTo>
                      <a:pt x="153" y="20"/>
                      <a:pt x="55" y="78"/>
                      <a:pt x="0" y="110"/>
                    </a:cubicBezTo>
                    <a:cubicBezTo>
                      <a:pt x="0" y="110"/>
                      <a:pt x="0" y="110"/>
                      <a:pt x="0" y="110"/>
                    </a:cubicBezTo>
                    <a:cubicBezTo>
                      <a:pt x="0" y="109"/>
                      <a:pt x="0" y="109"/>
                      <a:pt x="0" y="109"/>
                    </a:cubicBezTo>
                    <a:cubicBezTo>
                      <a:pt x="1" y="108"/>
                      <a:pt x="113" y="38"/>
                      <a:pt x="155" y="11"/>
                    </a:cubicBezTo>
                    <a:cubicBezTo>
                      <a:pt x="115" y="34"/>
                      <a:pt x="17" y="91"/>
                      <a:pt x="15" y="92"/>
                    </a:cubicBezTo>
                    <a:cubicBezTo>
                      <a:pt x="15" y="92"/>
                      <a:pt x="15" y="92"/>
                      <a:pt x="15" y="92"/>
                    </a:cubicBezTo>
                    <a:cubicBezTo>
                      <a:pt x="15" y="92"/>
                      <a:pt x="15" y="92"/>
                      <a:pt x="15" y="92"/>
                    </a:cubicBezTo>
                    <a:cubicBezTo>
                      <a:pt x="3" y="98"/>
                      <a:pt x="3" y="98"/>
                      <a:pt x="3" y="98"/>
                    </a:cubicBezTo>
                    <a:cubicBezTo>
                      <a:pt x="3" y="98"/>
                      <a:pt x="3" y="98"/>
                      <a:pt x="3" y="98"/>
                    </a:cubicBezTo>
                    <a:cubicBezTo>
                      <a:pt x="2" y="98"/>
                      <a:pt x="2" y="98"/>
                      <a:pt x="2" y="98"/>
                    </a:cubicBezTo>
                    <a:cubicBezTo>
                      <a:pt x="2" y="98"/>
                      <a:pt x="2" y="98"/>
                      <a:pt x="3" y="98"/>
                    </a:cubicBezTo>
                    <a:cubicBezTo>
                      <a:pt x="2" y="98"/>
                      <a:pt x="2" y="98"/>
                      <a:pt x="2" y="98"/>
                    </a:cubicBezTo>
                    <a:cubicBezTo>
                      <a:pt x="3" y="97"/>
                      <a:pt x="3" y="97"/>
                      <a:pt x="3" y="97"/>
                    </a:cubicBezTo>
                    <a:cubicBezTo>
                      <a:pt x="4" y="96"/>
                      <a:pt x="9" y="93"/>
                      <a:pt x="25" y="83"/>
                    </a:cubicBezTo>
                    <a:cubicBezTo>
                      <a:pt x="38" y="75"/>
                      <a:pt x="55" y="65"/>
                      <a:pt x="76" y="51"/>
                    </a:cubicBezTo>
                    <a:cubicBezTo>
                      <a:pt x="96" y="39"/>
                      <a:pt x="115" y="27"/>
                      <a:pt x="130" y="19"/>
                    </a:cubicBezTo>
                    <a:cubicBezTo>
                      <a:pt x="115" y="27"/>
                      <a:pt x="96" y="38"/>
                      <a:pt x="76" y="50"/>
                    </a:cubicBezTo>
                    <a:cubicBezTo>
                      <a:pt x="18" y="84"/>
                      <a:pt x="3" y="92"/>
                      <a:pt x="0" y="94"/>
                    </a:cubicBezTo>
                    <a:cubicBezTo>
                      <a:pt x="0" y="94"/>
                      <a:pt x="0" y="94"/>
                      <a:pt x="0" y="94"/>
                    </a:cubicBezTo>
                    <a:cubicBezTo>
                      <a:pt x="0" y="94"/>
                      <a:pt x="0" y="94"/>
                      <a:pt x="0" y="94"/>
                    </a:cubicBezTo>
                    <a:cubicBezTo>
                      <a:pt x="0" y="94"/>
                      <a:pt x="0" y="94"/>
                      <a:pt x="0" y="94"/>
                    </a:cubicBezTo>
                    <a:cubicBezTo>
                      <a:pt x="0" y="94"/>
                      <a:pt x="0" y="94"/>
                      <a:pt x="0" y="93"/>
                    </a:cubicBezTo>
                    <a:cubicBezTo>
                      <a:pt x="0" y="93"/>
                      <a:pt x="0" y="93"/>
                      <a:pt x="0" y="93"/>
                    </a:cubicBezTo>
                    <a:cubicBezTo>
                      <a:pt x="83" y="27"/>
                      <a:pt x="83" y="27"/>
                      <a:pt x="83" y="27"/>
                    </a:cubicBezTo>
                    <a:cubicBezTo>
                      <a:pt x="69" y="35"/>
                      <a:pt x="26" y="60"/>
                      <a:pt x="2" y="74"/>
                    </a:cubicBezTo>
                    <a:cubicBezTo>
                      <a:pt x="2" y="74"/>
                      <a:pt x="2" y="74"/>
                      <a:pt x="2" y="74"/>
                    </a:cubicBezTo>
                    <a:cubicBezTo>
                      <a:pt x="2" y="74"/>
                      <a:pt x="2" y="74"/>
                      <a:pt x="2" y="74"/>
                    </a:cubicBezTo>
                    <a:cubicBezTo>
                      <a:pt x="1" y="73"/>
                      <a:pt x="1" y="73"/>
                      <a:pt x="2" y="73"/>
                    </a:cubicBezTo>
                    <a:cubicBezTo>
                      <a:pt x="2" y="73"/>
                      <a:pt x="2" y="73"/>
                      <a:pt x="2" y="73"/>
                    </a:cubicBezTo>
                    <a:cubicBezTo>
                      <a:pt x="2" y="73"/>
                      <a:pt x="2" y="73"/>
                      <a:pt x="2" y="73"/>
                    </a:cubicBezTo>
                    <a:cubicBezTo>
                      <a:pt x="4" y="71"/>
                      <a:pt x="12" y="66"/>
                      <a:pt x="49" y="43"/>
                    </a:cubicBezTo>
                    <a:cubicBezTo>
                      <a:pt x="60" y="36"/>
                      <a:pt x="71" y="29"/>
                      <a:pt x="79" y="24"/>
                    </a:cubicBezTo>
                    <a:cubicBezTo>
                      <a:pt x="57" y="37"/>
                      <a:pt x="17" y="60"/>
                      <a:pt x="16" y="61"/>
                    </a:cubicBezTo>
                    <a:cubicBezTo>
                      <a:pt x="16" y="61"/>
                      <a:pt x="16" y="61"/>
                      <a:pt x="16" y="61"/>
                    </a:cubicBezTo>
                    <a:cubicBezTo>
                      <a:pt x="16" y="61"/>
                      <a:pt x="16" y="60"/>
                      <a:pt x="16" y="60"/>
                    </a:cubicBezTo>
                    <a:cubicBezTo>
                      <a:pt x="16" y="60"/>
                      <a:pt x="16" y="60"/>
                      <a:pt x="16" y="60"/>
                    </a:cubicBezTo>
                    <a:cubicBezTo>
                      <a:pt x="16" y="60"/>
                      <a:pt x="16" y="60"/>
                      <a:pt x="16" y="60"/>
                    </a:cubicBezTo>
                    <a:cubicBezTo>
                      <a:pt x="16" y="60"/>
                      <a:pt x="16" y="60"/>
                      <a:pt x="16" y="59"/>
                    </a:cubicBezTo>
                    <a:cubicBezTo>
                      <a:pt x="17" y="59"/>
                      <a:pt x="18" y="59"/>
                      <a:pt x="19" y="58"/>
                    </a:cubicBezTo>
                    <a:cubicBezTo>
                      <a:pt x="21" y="57"/>
                      <a:pt x="24" y="55"/>
                      <a:pt x="27" y="53"/>
                    </a:cubicBezTo>
                    <a:cubicBezTo>
                      <a:pt x="32" y="50"/>
                      <a:pt x="39" y="45"/>
                      <a:pt x="46" y="41"/>
                    </a:cubicBezTo>
                    <a:cubicBezTo>
                      <a:pt x="36" y="47"/>
                      <a:pt x="29" y="51"/>
                      <a:pt x="28" y="52"/>
                    </a:cubicBezTo>
                    <a:cubicBezTo>
                      <a:pt x="27" y="52"/>
                      <a:pt x="27" y="52"/>
                      <a:pt x="27" y="52"/>
                    </a:cubicBezTo>
                    <a:cubicBezTo>
                      <a:pt x="27" y="52"/>
                      <a:pt x="27" y="52"/>
                      <a:pt x="27" y="52"/>
                    </a:cubicBezTo>
                    <a:cubicBezTo>
                      <a:pt x="27" y="52"/>
                      <a:pt x="27" y="52"/>
                      <a:pt x="27" y="52"/>
                    </a:cubicBezTo>
                    <a:cubicBezTo>
                      <a:pt x="27" y="52"/>
                      <a:pt x="27" y="52"/>
                      <a:pt x="27" y="51"/>
                    </a:cubicBezTo>
                    <a:cubicBezTo>
                      <a:pt x="27" y="51"/>
                      <a:pt x="27" y="51"/>
                      <a:pt x="27" y="51"/>
                    </a:cubicBezTo>
                    <a:cubicBezTo>
                      <a:pt x="37" y="43"/>
                      <a:pt x="60" y="25"/>
                      <a:pt x="69" y="17"/>
                    </a:cubicBezTo>
                    <a:cubicBezTo>
                      <a:pt x="8" y="52"/>
                      <a:pt x="8" y="52"/>
                      <a:pt x="8" y="52"/>
                    </a:cubicBezTo>
                    <a:cubicBezTo>
                      <a:pt x="8" y="52"/>
                      <a:pt x="8" y="52"/>
                      <a:pt x="8" y="52"/>
                    </a:cubicBezTo>
                    <a:cubicBezTo>
                      <a:pt x="8" y="52"/>
                      <a:pt x="8" y="52"/>
                      <a:pt x="8" y="52"/>
                    </a:cubicBezTo>
                    <a:cubicBezTo>
                      <a:pt x="8" y="52"/>
                      <a:pt x="8" y="52"/>
                      <a:pt x="8" y="52"/>
                    </a:cubicBezTo>
                    <a:cubicBezTo>
                      <a:pt x="8" y="52"/>
                      <a:pt x="8" y="52"/>
                      <a:pt x="8" y="52"/>
                    </a:cubicBezTo>
                    <a:cubicBezTo>
                      <a:pt x="8" y="51"/>
                      <a:pt x="8" y="51"/>
                      <a:pt x="8" y="51"/>
                    </a:cubicBezTo>
                    <a:cubicBezTo>
                      <a:pt x="9" y="51"/>
                      <a:pt x="11" y="49"/>
                      <a:pt x="17" y="44"/>
                    </a:cubicBezTo>
                    <a:cubicBezTo>
                      <a:pt x="22" y="40"/>
                      <a:pt x="30" y="34"/>
                      <a:pt x="37" y="28"/>
                    </a:cubicBezTo>
                    <a:cubicBezTo>
                      <a:pt x="47" y="19"/>
                      <a:pt x="59" y="10"/>
                      <a:pt x="65" y="5"/>
                    </a:cubicBezTo>
                    <a:cubicBezTo>
                      <a:pt x="55" y="11"/>
                      <a:pt x="29" y="26"/>
                      <a:pt x="15" y="34"/>
                    </a:cubicBezTo>
                    <a:cubicBezTo>
                      <a:pt x="14" y="34"/>
                      <a:pt x="14" y="34"/>
                      <a:pt x="14" y="34"/>
                    </a:cubicBezTo>
                    <a:cubicBezTo>
                      <a:pt x="14" y="34"/>
                      <a:pt x="14" y="34"/>
                      <a:pt x="14" y="33"/>
                    </a:cubicBezTo>
                    <a:cubicBezTo>
                      <a:pt x="29" y="3"/>
                      <a:pt x="29" y="3"/>
                      <a:pt x="29" y="3"/>
                    </a:cubicBezTo>
                    <a:cubicBezTo>
                      <a:pt x="27" y="5"/>
                      <a:pt x="21" y="8"/>
                      <a:pt x="21" y="8"/>
                    </a:cubicBezTo>
                    <a:cubicBezTo>
                      <a:pt x="21" y="7"/>
                      <a:pt x="21" y="7"/>
                      <a:pt x="21" y="7"/>
                    </a:cubicBezTo>
                    <a:cubicBezTo>
                      <a:pt x="30" y="2"/>
                      <a:pt x="30" y="2"/>
                      <a:pt x="31" y="2"/>
                    </a:cubicBezTo>
                    <a:cubicBezTo>
                      <a:pt x="31" y="2"/>
                      <a:pt x="31" y="2"/>
                      <a:pt x="31" y="2"/>
                    </a:cubicBezTo>
                    <a:cubicBezTo>
                      <a:pt x="31" y="2"/>
                      <a:pt x="31" y="2"/>
                      <a:pt x="31" y="2"/>
                    </a:cubicBezTo>
                    <a:cubicBezTo>
                      <a:pt x="16" y="32"/>
                      <a:pt x="16" y="32"/>
                      <a:pt x="16" y="32"/>
                    </a:cubicBezTo>
                    <a:cubicBezTo>
                      <a:pt x="19" y="30"/>
                      <a:pt x="30" y="24"/>
                      <a:pt x="41" y="18"/>
                    </a:cubicBezTo>
                    <a:cubicBezTo>
                      <a:pt x="48" y="14"/>
                      <a:pt x="55" y="10"/>
                      <a:pt x="60" y="7"/>
                    </a:cubicBezTo>
                    <a:cubicBezTo>
                      <a:pt x="65" y="4"/>
                      <a:pt x="67" y="2"/>
                      <a:pt x="68" y="2"/>
                    </a:cubicBezTo>
                    <a:cubicBezTo>
                      <a:pt x="68" y="2"/>
                      <a:pt x="68" y="2"/>
                      <a:pt x="68" y="2"/>
                    </a:cubicBezTo>
                    <a:cubicBezTo>
                      <a:pt x="68" y="2"/>
                      <a:pt x="68" y="2"/>
                      <a:pt x="68" y="2"/>
                    </a:cubicBezTo>
                    <a:cubicBezTo>
                      <a:pt x="69" y="2"/>
                      <a:pt x="69" y="2"/>
                      <a:pt x="69" y="2"/>
                    </a:cubicBezTo>
                    <a:cubicBezTo>
                      <a:pt x="69" y="2"/>
                      <a:pt x="69" y="2"/>
                      <a:pt x="69" y="3"/>
                    </a:cubicBezTo>
                    <a:cubicBezTo>
                      <a:pt x="69" y="3"/>
                      <a:pt x="69" y="3"/>
                      <a:pt x="69" y="3"/>
                    </a:cubicBezTo>
                    <a:cubicBezTo>
                      <a:pt x="69" y="3"/>
                      <a:pt x="69" y="3"/>
                      <a:pt x="69" y="3"/>
                    </a:cubicBezTo>
                    <a:cubicBezTo>
                      <a:pt x="68" y="4"/>
                      <a:pt x="66" y="6"/>
                      <a:pt x="59" y="11"/>
                    </a:cubicBezTo>
                    <a:cubicBezTo>
                      <a:pt x="53" y="16"/>
                      <a:pt x="45" y="22"/>
                      <a:pt x="38" y="28"/>
                    </a:cubicBezTo>
                    <a:cubicBezTo>
                      <a:pt x="28" y="36"/>
                      <a:pt x="18" y="44"/>
                      <a:pt x="13" y="49"/>
                    </a:cubicBezTo>
                    <a:cubicBezTo>
                      <a:pt x="73" y="14"/>
                      <a:pt x="73" y="14"/>
                      <a:pt x="73" y="14"/>
                    </a:cubicBezTo>
                    <a:cubicBezTo>
                      <a:pt x="73" y="14"/>
                      <a:pt x="73" y="14"/>
                      <a:pt x="73" y="14"/>
                    </a:cubicBezTo>
                    <a:cubicBezTo>
                      <a:pt x="74" y="14"/>
                      <a:pt x="74" y="14"/>
                      <a:pt x="73" y="15"/>
                    </a:cubicBezTo>
                    <a:cubicBezTo>
                      <a:pt x="73" y="15"/>
                      <a:pt x="73" y="15"/>
                      <a:pt x="73" y="15"/>
                    </a:cubicBezTo>
                    <a:cubicBezTo>
                      <a:pt x="73" y="15"/>
                      <a:pt x="73" y="15"/>
                      <a:pt x="73" y="15"/>
                    </a:cubicBezTo>
                    <a:cubicBezTo>
                      <a:pt x="72" y="16"/>
                      <a:pt x="67" y="20"/>
                      <a:pt x="50" y="33"/>
                    </a:cubicBezTo>
                    <a:cubicBezTo>
                      <a:pt x="43" y="39"/>
                      <a:pt x="36" y="45"/>
                      <a:pt x="31" y="49"/>
                    </a:cubicBezTo>
                    <a:cubicBezTo>
                      <a:pt x="43" y="42"/>
                      <a:pt x="74" y="24"/>
                      <a:pt x="87" y="16"/>
                    </a:cubicBezTo>
                    <a:cubicBezTo>
                      <a:pt x="87" y="16"/>
                      <a:pt x="87" y="16"/>
                      <a:pt x="88" y="16"/>
                    </a:cubicBezTo>
                    <a:cubicBezTo>
                      <a:pt x="88" y="17"/>
                      <a:pt x="88" y="17"/>
                      <a:pt x="87" y="17"/>
                    </a:cubicBezTo>
                    <a:cubicBezTo>
                      <a:pt x="87" y="17"/>
                      <a:pt x="66" y="30"/>
                      <a:pt x="47" y="42"/>
                    </a:cubicBezTo>
                    <a:cubicBezTo>
                      <a:pt x="49" y="40"/>
                      <a:pt x="52" y="39"/>
                      <a:pt x="55" y="37"/>
                    </a:cubicBezTo>
                    <a:cubicBezTo>
                      <a:pt x="64" y="32"/>
                      <a:pt x="74" y="26"/>
                      <a:pt x="81" y="22"/>
                    </a:cubicBezTo>
                    <a:cubicBezTo>
                      <a:pt x="85" y="20"/>
                      <a:pt x="88" y="18"/>
                      <a:pt x="90" y="17"/>
                    </a:cubicBezTo>
                    <a:cubicBezTo>
                      <a:pt x="94" y="15"/>
                      <a:pt x="94" y="15"/>
                      <a:pt x="94" y="15"/>
                    </a:cubicBezTo>
                    <a:cubicBezTo>
                      <a:pt x="94" y="15"/>
                      <a:pt x="94" y="16"/>
                      <a:pt x="94" y="16"/>
                    </a:cubicBezTo>
                    <a:cubicBezTo>
                      <a:pt x="94" y="16"/>
                      <a:pt x="94" y="16"/>
                      <a:pt x="94" y="16"/>
                    </a:cubicBezTo>
                    <a:cubicBezTo>
                      <a:pt x="94" y="16"/>
                      <a:pt x="93" y="16"/>
                      <a:pt x="93" y="16"/>
                    </a:cubicBezTo>
                    <a:cubicBezTo>
                      <a:pt x="92" y="18"/>
                      <a:pt x="84" y="23"/>
                      <a:pt x="49" y="44"/>
                    </a:cubicBezTo>
                    <a:cubicBezTo>
                      <a:pt x="39" y="51"/>
                      <a:pt x="27" y="58"/>
                      <a:pt x="18" y="63"/>
                    </a:cubicBezTo>
                    <a:cubicBezTo>
                      <a:pt x="75" y="30"/>
                      <a:pt x="85" y="24"/>
                      <a:pt x="87" y="23"/>
                    </a:cubicBezTo>
                    <a:cubicBezTo>
                      <a:pt x="88" y="23"/>
                      <a:pt x="88" y="23"/>
                      <a:pt x="88" y="23"/>
                    </a:cubicBezTo>
                    <a:cubicBezTo>
                      <a:pt x="88" y="23"/>
                      <a:pt x="88" y="23"/>
                      <a:pt x="88" y="23"/>
                    </a:cubicBezTo>
                    <a:cubicBezTo>
                      <a:pt x="88" y="23"/>
                      <a:pt x="88" y="23"/>
                      <a:pt x="88" y="23"/>
                    </a:cubicBezTo>
                    <a:cubicBezTo>
                      <a:pt x="88" y="23"/>
                      <a:pt x="88" y="23"/>
                      <a:pt x="88" y="23"/>
                    </a:cubicBezTo>
                    <a:cubicBezTo>
                      <a:pt x="88" y="24"/>
                      <a:pt x="88" y="24"/>
                      <a:pt x="88" y="24"/>
                    </a:cubicBezTo>
                    <a:cubicBezTo>
                      <a:pt x="4" y="91"/>
                      <a:pt x="4" y="91"/>
                      <a:pt x="4" y="91"/>
                    </a:cubicBezTo>
                    <a:cubicBezTo>
                      <a:pt x="15" y="84"/>
                      <a:pt x="47" y="66"/>
                      <a:pt x="76" y="49"/>
                    </a:cubicBezTo>
                    <a:cubicBezTo>
                      <a:pt x="132" y="16"/>
                      <a:pt x="148" y="7"/>
                      <a:pt x="150" y="6"/>
                    </a:cubicBezTo>
                    <a:cubicBezTo>
                      <a:pt x="150" y="6"/>
                      <a:pt x="151" y="6"/>
                      <a:pt x="151" y="6"/>
                    </a:cubicBezTo>
                    <a:cubicBezTo>
                      <a:pt x="151" y="6"/>
                      <a:pt x="151" y="6"/>
                      <a:pt x="151" y="6"/>
                    </a:cubicBezTo>
                    <a:cubicBezTo>
                      <a:pt x="151" y="6"/>
                      <a:pt x="151" y="6"/>
                      <a:pt x="151" y="6"/>
                    </a:cubicBezTo>
                    <a:cubicBezTo>
                      <a:pt x="151" y="6"/>
                      <a:pt x="151" y="6"/>
                      <a:pt x="151" y="6"/>
                    </a:cubicBezTo>
                    <a:cubicBezTo>
                      <a:pt x="151" y="6"/>
                      <a:pt x="151" y="6"/>
                      <a:pt x="151" y="7"/>
                    </a:cubicBezTo>
                    <a:cubicBezTo>
                      <a:pt x="112" y="30"/>
                      <a:pt x="46" y="71"/>
                      <a:pt x="17" y="89"/>
                    </a:cubicBezTo>
                    <a:cubicBezTo>
                      <a:pt x="156" y="9"/>
                      <a:pt x="156" y="9"/>
                      <a:pt x="156" y="9"/>
                    </a:cubicBezTo>
                    <a:cubicBezTo>
                      <a:pt x="156" y="9"/>
                      <a:pt x="156" y="9"/>
                      <a:pt x="156" y="9"/>
                    </a:cubicBezTo>
                    <a:cubicBezTo>
                      <a:pt x="166" y="4"/>
                      <a:pt x="170" y="1"/>
                      <a:pt x="171" y="1"/>
                    </a:cubicBezTo>
                    <a:cubicBezTo>
                      <a:pt x="171" y="1"/>
                      <a:pt x="172" y="0"/>
                      <a:pt x="172" y="0"/>
                    </a:cubicBezTo>
                    <a:cubicBezTo>
                      <a:pt x="172" y="0"/>
                      <a:pt x="172" y="0"/>
                      <a:pt x="172" y="0"/>
                    </a:cubicBezTo>
                    <a:cubicBezTo>
                      <a:pt x="172" y="0"/>
                      <a:pt x="172" y="0"/>
                      <a:pt x="172" y="0"/>
                    </a:cubicBezTo>
                    <a:cubicBezTo>
                      <a:pt x="172" y="0"/>
                      <a:pt x="172" y="0"/>
                      <a:pt x="172" y="1"/>
                    </a:cubicBezTo>
                    <a:cubicBezTo>
                      <a:pt x="172" y="1"/>
                      <a:pt x="172" y="1"/>
                      <a:pt x="172" y="1"/>
                    </a:cubicBezTo>
                    <a:cubicBezTo>
                      <a:pt x="172" y="1"/>
                      <a:pt x="172" y="1"/>
                      <a:pt x="172" y="1"/>
                    </a:cubicBezTo>
                    <a:cubicBezTo>
                      <a:pt x="172" y="1"/>
                      <a:pt x="172" y="1"/>
                      <a:pt x="172" y="1"/>
                    </a:cubicBezTo>
                    <a:cubicBezTo>
                      <a:pt x="171" y="2"/>
                      <a:pt x="169" y="3"/>
                      <a:pt x="165" y="6"/>
                    </a:cubicBezTo>
                    <a:cubicBezTo>
                      <a:pt x="160" y="9"/>
                      <a:pt x="153" y="13"/>
                      <a:pt x="145" y="18"/>
                    </a:cubicBezTo>
                    <a:cubicBezTo>
                      <a:pt x="129" y="28"/>
                      <a:pt x="108" y="42"/>
                      <a:pt x="86" y="55"/>
                    </a:cubicBezTo>
                    <a:cubicBezTo>
                      <a:pt x="63" y="70"/>
                      <a:pt x="40" y="85"/>
                      <a:pt x="24" y="95"/>
                    </a:cubicBezTo>
                    <a:cubicBezTo>
                      <a:pt x="79" y="62"/>
                      <a:pt x="179" y="4"/>
                      <a:pt x="182" y="4"/>
                    </a:cubicBezTo>
                    <a:cubicBezTo>
                      <a:pt x="182" y="4"/>
                      <a:pt x="182" y="4"/>
                      <a:pt x="182" y="4"/>
                    </a:cubicBezTo>
                    <a:cubicBezTo>
                      <a:pt x="182" y="4"/>
                      <a:pt x="182" y="4"/>
                      <a:pt x="182" y="4"/>
                    </a:cubicBezTo>
                    <a:cubicBezTo>
                      <a:pt x="182" y="5"/>
                      <a:pt x="182" y="5"/>
                      <a:pt x="163" y="18"/>
                    </a:cubicBezTo>
                    <a:cubicBezTo>
                      <a:pt x="151" y="26"/>
                      <a:pt x="136" y="37"/>
                      <a:pt x="119" y="48"/>
                    </a:cubicBezTo>
                    <a:cubicBezTo>
                      <a:pt x="87" y="70"/>
                      <a:pt x="48" y="96"/>
                      <a:pt x="37" y="104"/>
                    </a:cubicBezTo>
                    <a:cubicBezTo>
                      <a:pt x="51" y="96"/>
                      <a:pt x="106" y="64"/>
                      <a:pt x="144" y="42"/>
                    </a:cubicBezTo>
                    <a:cubicBezTo>
                      <a:pt x="182" y="19"/>
                      <a:pt x="189" y="16"/>
                      <a:pt x="190" y="15"/>
                    </a:cubicBezTo>
                    <a:cubicBezTo>
                      <a:pt x="190" y="15"/>
                      <a:pt x="190" y="15"/>
                      <a:pt x="190" y="15"/>
                    </a:cubicBezTo>
                    <a:cubicBezTo>
                      <a:pt x="190" y="15"/>
                      <a:pt x="190" y="15"/>
                      <a:pt x="190" y="15"/>
                    </a:cubicBezTo>
                    <a:cubicBezTo>
                      <a:pt x="191" y="15"/>
                      <a:pt x="191" y="15"/>
                      <a:pt x="191" y="15"/>
                    </a:cubicBezTo>
                    <a:cubicBezTo>
                      <a:pt x="191" y="15"/>
                      <a:pt x="191" y="15"/>
                      <a:pt x="191" y="15"/>
                    </a:cubicBezTo>
                    <a:cubicBezTo>
                      <a:pt x="191" y="15"/>
                      <a:pt x="191" y="15"/>
                      <a:pt x="191" y="16"/>
                    </a:cubicBezTo>
                    <a:cubicBezTo>
                      <a:pt x="142" y="50"/>
                      <a:pt x="53" y="112"/>
                      <a:pt x="32" y="128"/>
                    </a:cubicBezTo>
                    <a:cubicBezTo>
                      <a:pt x="90" y="95"/>
                      <a:pt x="90" y="95"/>
                      <a:pt x="90" y="95"/>
                    </a:cubicBezTo>
                    <a:cubicBezTo>
                      <a:pt x="90" y="95"/>
                      <a:pt x="90" y="95"/>
                      <a:pt x="91" y="95"/>
                    </a:cubicBezTo>
                    <a:cubicBezTo>
                      <a:pt x="91" y="95"/>
                      <a:pt x="91" y="95"/>
                      <a:pt x="90" y="95"/>
                    </a:cubicBezTo>
                    <a:cubicBezTo>
                      <a:pt x="50" y="128"/>
                      <a:pt x="50" y="128"/>
                      <a:pt x="50" y="128"/>
                    </a:cubicBezTo>
                    <a:cubicBezTo>
                      <a:pt x="58" y="123"/>
                      <a:pt x="76" y="112"/>
                      <a:pt x="84" y="108"/>
                    </a:cubicBezTo>
                    <a:cubicBezTo>
                      <a:pt x="84" y="108"/>
                      <a:pt x="84" y="108"/>
                      <a:pt x="85" y="108"/>
                    </a:cubicBezTo>
                    <a:cubicBezTo>
                      <a:pt x="85" y="108"/>
                      <a:pt x="85" y="108"/>
                      <a:pt x="85" y="108"/>
                    </a:cubicBezTo>
                    <a:cubicBezTo>
                      <a:pt x="83" y="114"/>
                      <a:pt x="81" y="123"/>
                      <a:pt x="80" y="126"/>
                    </a:cubicBezTo>
                    <a:cubicBezTo>
                      <a:pt x="81" y="126"/>
                      <a:pt x="82" y="125"/>
                      <a:pt x="82" y="125"/>
                    </a:cubicBezTo>
                    <a:cubicBezTo>
                      <a:pt x="82" y="125"/>
                      <a:pt x="82" y="125"/>
                      <a:pt x="82" y="125"/>
                    </a:cubicBezTo>
                    <a:cubicBezTo>
                      <a:pt x="89" y="123"/>
                      <a:pt x="89" y="123"/>
                      <a:pt x="89" y="123"/>
                    </a:cubicBezTo>
                    <a:cubicBezTo>
                      <a:pt x="98" y="118"/>
                      <a:pt x="98" y="118"/>
                      <a:pt x="98" y="118"/>
                    </a:cubicBezTo>
                    <a:cubicBezTo>
                      <a:pt x="103" y="115"/>
                      <a:pt x="105" y="114"/>
                      <a:pt x="106" y="114"/>
                    </a:cubicBezTo>
                    <a:cubicBezTo>
                      <a:pt x="106" y="114"/>
                      <a:pt x="106" y="114"/>
                      <a:pt x="106" y="114"/>
                    </a:cubicBezTo>
                    <a:cubicBezTo>
                      <a:pt x="106" y="114"/>
                      <a:pt x="106" y="114"/>
                      <a:pt x="106" y="114"/>
                    </a:cubicBezTo>
                    <a:cubicBezTo>
                      <a:pt x="107" y="113"/>
                      <a:pt x="107" y="113"/>
                      <a:pt x="107" y="114"/>
                    </a:cubicBezTo>
                    <a:cubicBezTo>
                      <a:pt x="107" y="114"/>
                      <a:pt x="107" y="114"/>
                      <a:pt x="107" y="114"/>
                    </a:cubicBezTo>
                    <a:cubicBezTo>
                      <a:pt x="107" y="114"/>
                      <a:pt x="107" y="114"/>
                      <a:pt x="107" y="114"/>
                    </a:cubicBezTo>
                    <a:cubicBezTo>
                      <a:pt x="107" y="114"/>
                      <a:pt x="107" y="114"/>
                      <a:pt x="107" y="114"/>
                    </a:cubicBezTo>
                    <a:cubicBezTo>
                      <a:pt x="106" y="115"/>
                      <a:pt x="103" y="117"/>
                      <a:pt x="94" y="124"/>
                    </a:cubicBezTo>
                    <a:cubicBezTo>
                      <a:pt x="92" y="125"/>
                      <a:pt x="89" y="127"/>
                      <a:pt x="87" y="128"/>
                    </a:cubicBezTo>
                    <a:cubicBezTo>
                      <a:pt x="96" y="123"/>
                      <a:pt x="96" y="123"/>
                      <a:pt x="96" y="123"/>
                    </a:cubicBezTo>
                    <a:cubicBezTo>
                      <a:pt x="96" y="123"/>
                      <a:pt x="96" y="123"/>
                      <a:pt x="96" y="124"/>
                    </a:cubicBezTo>
                    <a:cubicBezTo>
                      <a:pt x="97" y="124"/>
                      <a:pt x="96" y="124"/>
                      <a:pt x="96" y="124"/>
                    </a:cubicBezTo>
                    <a:cubicBezTo>
                      <a:pt x="80" y="133"/>
                      <a:pt x="80" y="133"/>
                      <a:pt x="80" y="133"/>
                    </a:cubicBezTo>
                    <a:cubicBezTo>
                      <a:pt x="80" y="133"/>
                      <a:pt x="80" y="133"/>
                      <a:pt x="80"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5F7797"/>
                  </a:solidFill>
                  <a:cs typeface="+mn-ea"/>
                  <a:sym typeface="+mn-lt"/>
                </a:endParaRPr>
              </a:p>
            </p:txBody>
          </p:sp>
          <p:sp>
            <p:nvSpPr>
              <p:cNvPr id="36" name="Freeform 292"/>
              <p:cNvSpPr>
                <a:spLocks noEditPoints="1"/>
              </p:cNvSpPr>
              <p:nvPr/>
            </p:nvSpPr>
            <p:spPr bwMode="auto">
              <a:xfrm>
                <a:off x="3675063" y="5611813"/>
                <a:ext cx="895350" cy="1511300"/>
              </a:xfrm>
              <a:custGeom>
                <a:avLst/>
                <a:gdLst>
                  <a:gd name="T0" fmla="*/ 176 w 276"/>
                  <a:gd name="T1" fmla="*/ 465 h 466"/>
                  <a:gd name="T2" fmla="*/ 87 w 276"/>
                  <a:gd name="T3" fmla="*/ 463 h 466"/>
                  <a:gd name="T4" fmla="*/ 3 w 276"/>
                  <a:gd name="T5" fmla="*/ 409 h 466"/>
                  <a:gd name="T6" fmla="*/ 0 w 276"/>
                  <a:gd name="T7" fmla="*/ 325 h 466"/>
                  <a:gd name="T8" fmla="*/ 59 w 276"/>
                  <a:gd name="T9" fmla="*/ 328 h 466"/>
                  <a:gd name="T10" fmla="*/ 75 w 276"/>
                  <a:gd name="T11" fmla="*/ 341 h 466"/>
                  <a:gd name="T12" fmla="*/ 75 w 276"/>
                  <a:gd name="T13" fmla="*/ 371 h 466"/>
                  <a:gd name="T14" fmla="*/ 158 w 276"/>
                  <a:gd name="T15" fmla="*/ 385 h 466"/>
                  <a:gd name="T16" fmla="*/ 165 w 276"/>
                  <a:gd name="T17" fmla="*/ 298 h 466"/>
                  <a:gd name="T18" fmla="*/ 81 w 276"/>
                  <a:gd name="T19" fmla="*/ 262 h 466"/>
                  <a:gd name="T20" fmla="*/ 93 w 276"/>
                  <a:gd name="T21" fmla="*/ 215 h 466"/>
                  <a:gd name="T22" fmla="*/ 101 w 276"/>
                  <a:gd name="T23" fmla="*/ 178 h 466"/>
                  <a:gd name="T24" fmla="*/ 193 w 276"/>
                  <a:gd name="T25" fmla="*/ 176 h 466"/>
                  <a:gd name="T26" fmla="*/ 198 w 276"/>
                  <a:gd name="T27" fmla="*/ 98 h 466"/>
                  <a:gd name="T28" fmla="*/ 139 w 276"/>
                  <a:gd name="T29" fmla="*/ 86 h 466"/>
                  <a:gd name="T30" fmla="*/ 119 w 276"/>
                  <a:gd name="T31" fmla="*/ 110 h 466"/>
                  <a:gd name="T32" fmla="*/ 71 w 276"/>
                  <a:gd name="T33" fmla="*/ 114 h 466"/>
                  <a:gd name="T34" fmla="*/ 27 w 276"/>
                  <a:gd name="T35" fmla="*/ 84 h 466"/>
                  <a:gd name="T36" fmla="*/ 17 w 276"/>
                  <a:gd name="T37" fmla="*/ 16 h 466"/>
                  <a:gd name="T38" fmla="*/ 59 w 276"/>
                  <a:gd name="T39" fmla="*/ 0 h 466"/>
                  <a:gd name="T40" fmla="*/ 106 w 276"/>
                  <a:gd name="T41" fmla="*/ 6 h 466"/>
                  <a:gd name="T42" fmla="*/ 110 w 276"/>
                  <a:gd name="T43" fmla="*/ 23 h 466"/>
                  <a:gd name="T44" fmla="*/ 130 w 276"/>
                  <a:gd name="T45" fmla="*/ 3 h 466"/>
                  <a:gd name="T46" fmla="*/ 163 w 276"/>
                  <a:gd name="T47" fmla="*/ 0 h 466"/>
                  <a:gd name="T48" fmla="*/ 216 w 276"/>
                  <a:gd name="T49" fmla="*/ 6 h 466"/>
                  <a:gd name="T50" fmla="*/ 276 w 276"/>
                  <a:gd name="T51" fmla="*/ 118 h 466"/>
                  <a:gd name="T52" fmla="*/ 271 w 276"/>
                  <a:gd name="T53" fmla="*/ 188 h 466"/>
                  <a:gd name="T54" fmla="*/ 257 w 276"/>
                  <a:gd name="T55" fmla="*/ 228 h 466"/>
                  <a:gd name="T56" fmla="*/ 239 w 276"/>
                  <a:gd name="T57" fmla="*/ 276 h 466"/>
                  <a:gd name="T58" fmla="*/ 249 w 276"/>
                  <a:gd name="T59" fmla="*/ 290 h 466"/>
                  <a:gd name="T60" fmla="*/ 248 w 276"/>
                  <a:gd name="T61" fmla="*/ 342 h 466"/>
                  <a:gd name="T62" fmla="*/ 253 w 276"/>
                  <a:gd name="T63" fmla="*/ 423 h 466"/>
                  <a:gd name="T64" fmla="*/ 249 w 276"/>
                  <a:gd name="T65" fmla="*/ 326 h 466"/>
                  <a:gd name="T66" fmla="*/ 245 w 276"/>
                  <a:gd name="T67" fmla="*/ 286 h 466"/>
                  <a:gd name="T68" fmla="*/ 229 w 276"/>
                  <a:gd name="T69" fmla="*/ 255 h 466"/>
                  <a:gd name="T70" fmla="*/ 261 w 276"/>
                  <a:gd name="T71" fmla="*/ 223 h 466"/>
                  <a:gd name="T72" fmla="*/ 272 w 276"/>
                  <a:gd name="T73" fmla="*/ 178 h 466"/>
                  <a:gd name="T74" fmla="*/ 274 w 276"/>
                  <a:gd name="T75" fmla="*/ 98 h 466"/>
                  <a:gd name="T76" fmla="*/ 205 w 276"/>
                  <a:gd name="T77" fmla="*/ 6 h 466"/>
                  <a:gd name="T78" fmla="*/ 132 w 276"/>
                  <a:gd name="T79" fmla="*/ 3 h 466"/>
                  <a:gd name="T80" fmla="*/ 115 w 276"/>
                  <a:gd name="T81" fmla="*/ 20 h 466"/>
                  <a:gd name="T82" fmla="*/ 107 w 276"/>
                  <a:gd name="T83" fmla="*/ 15 h 466"/>
                  <a:gd name="T84" fmla="*/ 105 w 276"/>
                  <a:gd name="T85" fmla="*/ 7 h 466"/>
                  <a:gd name="T86" fmla="*/ 25 w 276"/>
                  <a:gd name="T87" fmla="*/ 3 h 466"/>
                  <a:gd name="T88" fmla="*/ 26 w 276"/>
                  <a:gd name="T89" fmla="*/ 56 h 466"/>
                  <a:gd name="T90" fmla="*/ 27 w 276"/>
                  <a:gd name="T91" fmla="*/ 111 h 466"/>
                  <a:gd name="T92" fmla="*/ 116 w 276"/>
                  <a:gd name="T93" fmla="*/ 114 h 466"/>
                  <a:gd name="T94" fmla="*/ 117 w 276"/>
                  <a:gd name="T95" fmla="*/ 83 h 466"/>
                  <a:gd name="T96" fmla="*/ 190 w 276"/>
                  <a:gd name="T97" fmla="*/ 93 h 466"/>
                  <a:gd name="T98" fmla="*/ 200 w 276"/>
                  <a:gd name="T99" fmla="*/ 137 h 466"/>
                  <a:gd name="T100" fmla="*/ 189 w 276"/>
                  <a:gd name="T101" fmla="*/ 203 h 466"/>
                  <a:gd name="T102" fmla="*/ 97 w 276"/>
                  <a:gd name="T103" fmla="*/ 205 h 466"/>
                  <a:gd name="T104" fmla="*/ 89 w 276"/>
                  <a:gd name="T105" fmla="*/ 231 h 466"/>
                  <a:gd name="T106" fmla="*/ 169 w 276"/>
                  <a:gd name="T107" fmla="*/ 286 h 466"/>
                  <a:gd name="T108" fmla="*/ 161 w 276"/>
                  <a:gd name="T109" fmla="*/ 335 h 466"/>
                  <a:gd name="T110" fmla="*/ 138 w 276"/>
                  <a:gd name="T111" fmla="*/ 380 h 466"/>
                  <a:gd name="T112" fmla="*/ 74 w 276"/>
                  <a:gd name="T113" fmla="*/ 361 h 466"/>
                  <a:gd name="T114" fmla="*/ 75 w 276"/>
                  <a:gd name="T115" fmla="*/ 339 h 466"/>
                  <a:gd name="T116" fmla="*/ 49 w 276"/>
                  <a:gd name="T117" fmla="*/ 327 h 466"/>
                  <a:gd name="T118" fmla="*/ 2 w 276"/>
                  <a:gd name="T119" fmla="*/ 367 h 466"/>
                  <a:gd name="T120" fmla="*/ 74 w 276"/>
                  <a:gd name="T121" fmla="*/ 462 h 466"/>
                  <a:gd name="T122" fmla="*/ 164 w 276"/>
                  <a:gd name="T123" fmla="*/ 466 h 466"/>
                  <a:gd name="T124" fmla="*/ 253 w 276"/>
                  <a:gd name="T125" fmla="*/ 423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76" h="466">
                    <a:moveTo>
                      <a:pt x="253" y="423"/>
                    </a:moveTo>
                    <a:cubicBezTo>
                      <a:pt x="246" y="429"/>
                      <a:pt x="240" y="435"/>
                      <a:pt x="234" y="441"/>
                    </a:cubicBezTo>
                    <a:cubicBezTo>
                      <a:pt x="228" y="447"/>
                      <a:pt x="222" y="454"/>
                      <a:pt x="214" y="458"/>
                    </a:cubicBezTo>
                    <a:cubicBezTo>
                      <a:pt x="210" y="460"/>
                      <a:pt x="206" y="461"/>
                      <a:pt x="202" y="462"/>
                    </a:cubicBezTo>
                    <a:cubicBezTo>
                      <a:pt x="189" y="464"/>
                      <a:pt x="189" y="464"/>
                      <a:pt x="189" y="464"/>
                    </a:cubicBezTo>
                    <a:cubicBezTo>
                      <a:pt x="185" y="465"/>
                      <a:pt x="181" y="465"/>
                      <a:pt x="176" y="465"/>
                    </a:cubicBezTo>
                    <a:cubicBezTo>
                      <a:pt x="172" y="466"/>
                      <a:pt x="168" y="466"/>
                      <a:pt x="164" y="466"/>
                    </a:cubicBezTo>
                    <a:cubicBezTo>
                      <a:pt x="151" y="466"/>
                      <a:pt x="151" y="466"/>
                      <a:pt x="151" y="466"/>
                    </a:cubicBezTo>
                    <a:cubicBezTo>
                      <a:pt x="146" y="466"/>
                      <a:pt x="142" y="466"/>
                      <a:pt x="138" y="466"/>
                    </a:cubicBezTo>
                    <a:cubicBezTo>
                      <a:pt x="134" y="466"/>
                      <a:pt x="129" y="466"/>
                      <a:pt x="125" y="465"/>
                    </a:cubicBezTo>
                    <a:cubicBezTo>
                      <a:pt x="112" y="464"/>
                      <a:pt x="112" y="464"/>
                      <a:pt x="112" y="464"/>
                    </a:cubicBezTo>
                    <a:cubicBezTo>
                      <a:pt x="104" y="464"/>
                      <a:pt x="95" y="463"/>
                      <a:pt x="87" y="463"/>
                    </a:cubicBezTo>
                    <a:cubicBezTo>
                      <a:pt x="82" y="463"/>
                      <a:pt x="78" y="462"/>
                      <a:pt x="74" y="462"/>
                    </a:cubicBezTo>
                    <a:cubicBezTo>
                      <a:pt x="61" y="462"/>
                      <a:pt x="61" y="462"/>
                      <a:pt x="61" y="462"/>
                    </a:cubicBezTo>
                    <a:cubicBezTo>
                      <a:pt x="61" y="462"/>
                      <a:pt x="61" y="462"/>
                      <a:pt x="61" y="462"/>
                    </a:cubicBezTo>
                    <a:cubicBezTo>
                      <a:pt x="61" y="462"/>
                      <a:pt x="61" y="462"/>
                      <a:pt x="61" y="462"/>
                    </a:cubicBezTo>
                    <a:cubicBezTo>
                      <a:pt x="3" y="409"/>
                      <a:pt x="3" y="409"/>
                      <a:pt x="3" y="409"/>
                    </a:cubicBezTo>
                    <a:cubicBezTo>
                      <a:pt x="3" y="409"/>
                      <a:pt x="3" y="409"/>
                      <a:pt x="3" y="409"/>
                    </a:cubicBezTo>
                    <a:cubicBezTo>
                      <a:pt x="3" y="409"/>
                      <a:pt x="3" y="409"/>
                      <a:pt x="3" y="409"/>
                    </a:cubicBezTo>
                    <a:cubicBezTo>
                      <a:pt x="3" y="388"/>
                      <a:pt x="3" y="388"/>
                      <a:pt x="3" y="388"/>
                    </a:cubicBezTo>
                    <a:cubicBezTo>
                      <a:pt x="2" y="367"/>
                      <a:pt x="2" y="367"/>
                      <a:pt x="2" y="367"/>
                    </a:cubicBezTo>
                    <a:cubicBezTo>
                      <a:pt x="0" y="346"/>
                      <a:pt x="0" y="346"/>
                      <a:pt x="0" y="346"/>
                    </a:cubicBezTo>
                    <a:cubicBezTo>
                      <a:pt x="0" y="325"/>
                      <a:pt x="0" y="325"/>
                      <a:pt x="0" y="325"/>
                    </a:cubicBezTo>
                    <a:cubicBezTo>
                      <a:pt x="0" y="325"/>
                      <a:pt x="0" y="325"/>
                      <a:pt x="0" y="325"/>
                    </a:cubicBezTo>
                    <a:cubicBezTo>
                      <a:pt x="0" y="325"/>
                      <a:pt x="0" y="325"/>
                      <a:pt x="0" y="325"/>
                    </a:cubicBezTo>
                    <a:cubicBezTo>
                      <a:pt x="20" y="325"/>
                      <a:pt x="20" y="325"/>
                      <a:pt x="20" y="325"/>
                    </a:cubicBezTo>
                    <a:cubicBezTo>
                      <a:pt x="39" y="326"/>
                      <a:pt x="39" y="326"/>
                      <a:pt x="39" y="326"/>
                    </a:cubicBezTo>
                    <a:cubicBezTo>
                      <a:pt x="49" y="327"/>
                      <a:pt x="49" y="327"/>
                      <a:pt x="49" y="327"/>
                    </a:cubicBezTo>
                    <a:cubicBezTo>
                      <a:pt x="54" y="327"/>
                      <a:pt x="54" y="327"/>
                      <a:pt x="54" y="327"/>
                    </a:cubicBezTo>
                    <a:cubicBezTo>
                      <a:pt x="55" y="327"/>
                      <a:pt x="57" y="328"/>
                      <a:pt x="59" y="328"/>
                    </a:cubicBezTo>
                    <a:cubicBezTo>
                      <a:pt x="78" y="332"/>
                      <a:pt x="78" y="332"/>
                      <a:pt x="78" y="332"/>
                    </a:cubicBezTo>
                    <a:cubicBezTo>
                      <a:pt x="78" y="332"/>
                      <a:pt x="78" y="332"/>
                      <a:pt x="78" y="332"/>
                    </a:cubicBezTo>
                    <a:cubicBezTo>
                      <a:pt x="78" y="332"/>
                      <a:pt x="78" y="332"/>
                      <a:pt x="78" y="332"/>
                    </a:cubicBezTo>
                    <a:cubicBezTo>
                      <a:pt x="76" y="337"/>
                      <a:pt x="76" y="337"/>
                      <a:pt x="76" y="337"/>
                    </a:cubicBezTo>
                    <a:cubicBezTo>
                      <a:pt x="76" y="337"/>
                      <a:pt x="76" y="338"/>
                      <a:pt x="76" y="339"/>
                    </a:cubicBezTo>
                    <a:cubicBezTo>
                      <a:pt x="75" y="341"/>
                      <a:pt x="75" y="341"/>
                      <a:pt x="75" y="341"/>
                    </a:cubicBezTo>
                    <a:cubicBezTo>
                      <a:pt x="75" y="342"/>
                      <a:pt x="75" y="343"/>
                      <a:pt x="75" y="344"/>
                    </a:cubicBezTo>
                    <a:cubicBezTo>
                      <a:pt x="74" y="346"/>
                      <a:pt x="74" y="346"/>
                      <a:pt x="74" y="346"/>
                    </a:cubicBezTo>
                    <a:cubicBezTo>
                      <a:pt x="74" y="347"/>
                      <a:pt x="74" y="348"/>
                      <a:pt x="74" y="349"/>
                    </a:cubicBezTo>
                    <a:cubicBezTo>
                      <a:pt x="74" y="351"/>
                      <a:pt x="74" y="351"/>
                      <a:pt x="74" y="351"/>
                    </a:cubicBezTo>
                    <a:cubicBezTo>
                      <a:pt x="74" y="354"/>
                      <a:pt x="74" y="358"/>
                      <a:pt x="74" y="361"/>
                    </a:cubicBezTo>
                    <a:cubicBezTo>
                      <a:pt x="75" y="364"/>
                      <a:pt x="75" y="367"/>
                      <a:pt x="75" y="371"/>
                    </a:cubicBezTo>
                    <a:cubicBezTo>
                      <a:pt x="74" y="370"/>
                      <a:pt x="74" y="370"/>
                      <a:pt x="74" y="370"/>
                    </a:cubicBezTo>
                    <a:cubicBezTo>
                      <a:pt x="96" y="373"/>
                      <a:pt x="96" y="373"/>
                      <a:pt x="96" y="373"/>
                    </a:cubicBezTo>
                    <a:cubicBezTo>
                      <a:pt x="117" y="376"/>
                      <a:pt x="117" y="376"/>
                      <a:pt x="117" y="376"/>
                    </a:cubicBezTo>
                    <a:cubicBezTo>
                      <a:pt x="138" y="380"/>
                      <a:pt x="138" y="380"/>
                      <a:pt x="138" y="380"/>
                    </a:cubicBezTo>
                    <a:cubicBezTo>
                      <a:pt x="159" y="384"/>
                      <a:pt x="159" y="384"/>
                      <a:pt x="159" y="384"/>
                    </a:cubicBezTo>
                    <a:cubicBezTo>
                      <a:pt x="158" y="385"/>
                      <a:pt x="158" y="385"/>
                      <a:pt x="158" y="385"/>
                    </a:cubicBezTo>
                    <a:cubicBezTo>
                      <a:pt x="158" y="376"/>
                      <a:pt x="158" y="368"/>
                      <a:pt x="158" y="360"/>
                    </a:cubicBezTo>
                    <a:cubicBezTo>
                      <a:pt x="159" y="347"/>
                      <a:pt x="159" y="347"/>
                      <a:pt x="159" y="347"/>
                    </a:cubicBezTo>
                    <a:cubicBezTo>
                      <a:pt x="160" y="335"/>
                      <a:pt x="160" y="335"/>
                      <a:pt x="160" y="335"/>
                    </a:cubicBezTo>
                    <a:cubicBezTo>
                      <a:pt x="161" y="323"/>
                      <a:pt x="161" y="323"/>
                      <a:pt x="161" y="323"/>
                    </a:cubicBezTo>
                    <a:cubicBezTo>
                      <a:pt x="162" y="310"/>
                      <a:pt x="162" y="310"/>
                      <a:pt x="162" y="310"/>
                    </a:cubicBezTo>
                    <a:cubicBezTo>
                      <a:pt x="165" y="298"/>
                      <a:pt x="165" y="298"/>
                      <a:pt x="165" y="298"/>
                    </a:cubicBezTo>
                    <a:cubicBezTo>
                      <a:pt x="168" y="286"/>
                      <a:pt x="168" y="286"/>
                      <a:pt x="168" y="286"/>
                    </a:cubicBezTo>
                    <a:cubicBezTo>
                      <a:pt x="169" y="287"/>
                      <a:pt x="169" y="287"/>
                      <a:pt x="169" y="287"/>
                    </a:cubicBezTo>
                    <a:cubicBezTo>
                      <a:pt x="125" y="274"/>
                      <a:pt x="125" y="274"/>
                      <a:pt x="125" y="274"/>
                    </a:cubicBezTo>
                    <a:cubicBezTo>
                      <a:pt x="81" y="263"/>
                      <a:pt x="81" y="263"/>
                      <a:pt x="81" y="263"/>
                    </a:cubicBezTo>
                    <a:cubicBezTo>
                      <a:pt x="80" y="263"/>
                      <a:pt x="80" y="263"/>
                      <a:pt x="80" y="263"/>
                    </a:cubicBezTo>
                    <a:cubicBezTo>
                      <a:pt x="81" y="262"/>
                      <a:pt x="81" y="262"/>
                      <a:pt x="81" y="262"/>
                    </a:cubicBezTo>
                    <a:cubicBezTo>
                      <a:pt x="83" y="251"/>
                      <a:pt x="83" y="251"/>
                      <a:pt x="83" y="251"/>
                    </a:cubicBezTo>
                    <a:cubicBezTo>
                      <a:pt x="83" y="248"/>
                      <a:pt x="84" y="244"/>
                      <a:pt x="85" y="241"/>
                    </a:cubicBezTo>
                    <a:cubicBezTo>
                      <a:pt x="86" y="237"/>
                      <a:pt x="87" y="234"/>
                      <a:pt x="88" y="230"/>
                    </a:cubicBezTo>
                    <a:cubicBezTo>
                      <a:pt x="90" y="225"/>
                      <a:pt x="90" y="225"/>
                      <a:pt x="90" y="225"/>
                    </a:cubicBezTo>
                    <a:cubicBezTo>
                      <a:pt x="91" y="220"/>
                      <a:pt x="91" y="220"/>
                      <a:pt x="91" y="220"/>
                    </a:cubicBezTo>
                    <a:cubicBezTo>
                      <a:pt x="93" y="215"/>
                      <a:pt x="93" y="215"/>
                      <a:pt x="93" y="215"/>
                    </a:cubicBezTo>
                    <a:cubicBezTo>
                      <a:pt x="94" y="214"/>
                      <a:pt x="94" y="213"/>
                      <a:pt x="94" y="212"/>
                    </a:cubicBezTo>
                    <a:cubicBezTo>
                      <a:pt x="95" y="210"/>
                      <a:pt x="95" y="210"/>
                      <a:pt x="95" y="210"/>
                    </a:cubicBezTo>
                    <a:cubicBezTo>
                      <a:pt x="96" y="204"/>
                      <a:pt x="96" y="204"/>
                      <a:pt x="96" y="204"/>
                    </a:cubicBezTo>
                    <a:cubicBezTo>
                      <a:pt x="97" y="199"/>
                      <a:pt x="97" y="199"/>
                      <a:pt x="97" y="199"/>
                    </a:cubicBezTo>
                    <a:cubicBezTo>
                      <a:pt x="98" y="188"/>
                      <a:pt x="98" y="188"/>
                      <a:pt x="98" y="188"/>
                    </a:cubicBezTo>
                    <a:cubicBezTo>
                      <a:pt x="99" y="185"/>
                      <a:pt x="100" y="181"/>
                      <a:pt x="101" y="178"/>
                    </a:cubicBezTo>
                    <a:cubicBezTo>
                      <a:pt x="101" y="177"/>
                      <a:pt x="101" y="177"/>
                      <a:pt x="101" y="177"/>
                    </a:cubicBezTo>
                    <a:cubicBezTo>
                      <a:pt x="102" y="177"/>
                      <a:pt x="102" y="177"/>
                      <a:pt x="102" y="177"/>
                    </a:cubicBezTo>
                    <a:cubicBezTo>
                      <a:pt x="145" y="191"/>
                      <a:pt x="145" y="191"/>
                      <a:pt x="145" y="191"/>
                    </a:cubicBezTo>
                    <a:cubicBezTo>
                      <a:pt x="189" y="202"/>
                      <a:pt x="189" y="202"/>
                      <a:pt x="189" y="202"/>
                    </a:cubicBezTo>
                    <a:cubicBezTo>
                      <a:pt x="188" y="202"/>
                      <a:pt x="188" y="202"/>
                      <a:pt x="188" y="202"/>
                    </a:cubicBezTo>
                    <a:cubicBezTo>
                      <a:pt x="190" y="194"/>
                      <a:pt x="192" y="185"/>
                      <a:pt x="193" y="176"/>
                    </a:cubicBezTo>
                    <a:cubicBezTo>
                      <a:pt x="195" y="163"/>
                      <a:pt x="195" y="163"/>
                      <a:pt x="195" y="163"/>
                    </a:cubicBezTo>
                    <a:cubicBezTo>
                      <a:pt x="197" y="150"/>
                      <a:pt x="197" y="150"/>
                      <a:pt x="197" y="150"/>
                    </a:cubicBezTo>
                    <a:cubicBezTo>
                      <a:pt x="198" y="137"/>
                      <a:pt x="198" y="137"/>
                      <a:pt x="198" y="137"/>
                    </a:cubicBezTo>
                    <a:cubicBezTo>
                      <a:pt x="199" y="124"/>
                      <a:pt x="199" y="124"/>
                      <a:pt x="199" y="124"/>
                    </a:cubicBezTo>
                    <a:cubicBezTo>
                      <a:pt x="199" y="111"/>
                      <a:pt x="199" y="111"/>
                      <a:pt x="199" y="111"/>
                    </a:cubicBezTo>
                    <a:cubicBezTo>
                      <a:pt x="198" y="98"/>
                      <a:pt x="198" y="98"/>
                      <a:pt x="198" y="98"/>
                    </a:cubicBezTo>
                    <a:cubicBezTo>
                      <a:pt x="199" y="98"/>
                      <a:pt x="199" y="98"/>
                      <a:pt x="199" y="98"/>
                    </a:cubicBezTo>
                    <a:cubicBezTo>
                      <a:pt x="189" y="95"/>
                      <a:pt x="189" y="95"/>
                      <a:pt x="189" y="95"/>
                    </a:cubicBezTo>
                    <a:cubicBezTo>
                      <a:pt x="186" y="94"/>
                      <a:pt x="183" y="93"/>
                      <a:pt x="179" y="92"/>
                    </a:cubicBezTo>
                    <a:cubicBezTo>
                      <a:pt x="176" y="92"/>
                      <a:pt x="173" y="91"/>
                      <a:pt x="169" y="90"/>
                    </a:cubicBezTo>
                    <a:cubicBezTo>
                      <a:pt x="166" y="90"/>
                      <a:pt x="162" y="89"/>
                      <a:pt x="159" y="89"/>
                    </a:cubicBezTo>
                    <a:cubicBezTo>
                      <a:pt x="152" y="88"/>
                      <a:pt x="145" y="87"/>
                      <a:pt x="139" y="86"/>
                    </a:cubicBezTo>
                    <a:cubicBezTo>
                      <a:pt x="132" y="86"/>
                      <a:pt x="125" y="85"/>
                      <a:pt x="118" y="84"/>
                    </a:cubicBezTo>
                    <a:cubicBezTo>
                      <a:pt x="119" y="83"/>
                      <a:pt x="119" y="83"/>
                      <a:pt x="119" y="83"/>
                    </a:cubicBezTo>
                    <a:cubicBezTo>
                      <a:pt x="119" y="86"/>
                      <a:pt x="119" y="89"/>
                      <a:pt x="119" y="92"/>
                    </a:cubicBezTo>
                    <a:cubicBezTo>
                      <a:pt x="120" y="95"/>
                      <a:pt x="120" y="98"/>
                      <a:pt x="120" y="101"/>
                    </a:cubicBezTo>
                    <a:cubicBezTo>
                      <a:pt x="120" y="103"/>
                      <a:pt x="120" y="104"/>
                      <a:pt x="120" y="106"/>
                    </a:cubicBezTo>
                    <a:cubicBezTo>
                      <a:pt x="119" y="107"/>
                      <a:pt x="119" y="109"/>
                      <a:pt x="119" y="110"/>
                    </a:cubicBezTo>
                    <a:cubicBezTo>
                      <a:pt x="118" y="112"/>
                      <a:pt x="118" y="113"/>
                      <a:pt x="118" y="115"/>
                    </a:cubicBezTo>
                    <a:cubicBezTo>
                      <a:pt x="115" y="119"/>
                      <a:pt x="115" y="119"/>
                      <a:pt x="115" y="119"/>
                    </a:cubicBezTo>
                    <a:cubicBezTo>
                      <a:pt x="115" y="119"/>
                      <a:pt x="115" y="119"/>
                      <a:pt x="115" y="119"/>
                    </a:cubicBezTo>
                    <a:cubicBezTo>
                      <a:pt x="115" y="119"/>
                      <a:pt x="115" y="119"/>
                      <a:pt x="115" y="119"/>
                    </a:cubicBezTo>
                    <a:cubicBezTo>
                      <a:pt x="93" y="117"/>
                      <a:pt x="93" y="117"/>
                      <a:pt x="93" y="117"/>
                    </a:cubicBezTo>
                    <a:cubicBezTo>
                      <a:pt x="71" y="114"/>
                      <a:pt x="71" y="114"/>
                      <a:pt x="71" y="114"/>
                    </a:cubicBezTo>
                    <a:cubicBezTo>
                      <a:pt x="49" y="113"/>
                      <a:pt x="49" y="113"/>
                      <a:pt x="49" y="113"/>
                    </a:cubicBezTo>
                    <a:cubicBezTo>
                      <a:pt x="27" y="112"/>
                      <a:pt x="27" y="112"/>
                      <a:pt x="27" y="112"/>
                    </a:cubicBezTo>
                    <a:cubicBezTo>
                      <a:pt x="27" y="112"/>
                      <a:pt x="27" y="112"/>
                      <a:pt x="27" y="112"/>
                    </a:cubicBezTo>
                    <a:cubicBezTo>
                      <a:pt x="27" y="111"/>
                      <a:pt x="27" y="111"/>
                      <a:pt x="27" y="111"/>
                    </a:cubicBezTo>
                    <a:cubicBezTo>
                      <a:pt x="27" y="98"/>
                      <a:pt x="27" y="98"/>
                      <a:pt x="27" y="98"/>
                    </a:cubicBezTo>
                    <a:cubicBezTo>
                      <a:pt x="27" y="93"/>
                      <a:pt x="27" y="89"/>
                      <a:pt x="27" y="84"/>
                    </a:cubicBezTo>
                    <a:cubicBezTo>
                      <a:pt x="27" y="82"/>
                      <a:pt x="27" y="79"/>
                      <a:pt x="27" y="77"/>
                    </a:cubicBezTo>
                    <a:cubicBezTo>
                      <a:pt x="27" y="70"/>
                      <a:pt x="27" y="70"/>
                      <a:pt x="27" y="70"/>
                    </a:cubicBezTo>
                    <a:cubicBezTo>
                      <a:pt x="26" y="66"/>
                      <a:pt x="25" y="61"/>
                      <a:pt x="25" y="57"/>
                    </a:cubicBezTo>
                    <a:cubicBezTo>
                      <a:pt x="24" y="52"/>
                      <a:pt x="24" y="48"/>
                      <a:pt x="23" y="43"/>
                    </a:cubicBezTo>
                    <a:cubicBezTo>
                      <a:pt x="20" y="30"/>
                      <a:pt x="20" y="30"/>
                      <a:pt x="20" y="30"/>
                    </a:cubicBezTo>
                    <a:cubicBezTo>
                      <a:pt x="17" y="16"/>
                      <a:pt x="17" y="16"/>
                      <a:pt x="17" y="16"/>
                    </a:cubicBezTo>
                    <a:cubicBezTo>
                      <a:pt x="13" y="3"/>
                      <a:pt x="13" y="3"/>
                      <a:pt x="13" y="3"/>
                    </a:cubicBezTo>
                    <a:cubicBezTo>
                      <a:pt x="13" y="2"/>
                      <a:pt x="13" y="2"/>
                      <a:pt x="13" y="2"/>
                    </a:cubicBezTo>
                    <a:cubicBezTo>
                      <a:pt x="14" y="2"/>
                      <a:pt x="14" y="2"/>
                      <a:pt x="14" y="2"/>
                    </a:cubicBezTo>
                    <a:cubicBezTo>
                      <a:pt x="25" y="2"/>
                      <a:pt x="25" y="2"/>
                      <a:pt x="25" y="2"/>
                    </a:cubicBezTo>
                    <a:cubicBezTo>
                      <a:pt x="37" y="1"/>
                      <a:pt x="37" y="1"/>
                      <a:pt x="37" y="1"/>
                    </a:cubicBezTo>
                    <a:cubicBezTo>
                      <a:pt x="44" y="1"/>
                      <a:pt x="52" y="0"/>
                      <a:pt x="59" y="0"/>
                    </a:cubicBezTo>
                    <a:cubicBezTo>
                      <a:pt x="71" y="0"/>
                      <a:pt x="71" y="0"/>
                      <a:pt x="71" y="0"/>
                    </a:cubicBezTo>
                    <a:cubicBezTo>
                      <a:pt x="75" y="0"/>
                      <a:pt x="79" y="1"/>
                      <a:pt x="82" y="1"/>
                    </a:cubicBezTo>
                    <a:cubicBezTo>
                      <a:pt x="86" y="2"/>
                      <a:pt x="90" y="2"/>
                      <a:pt x="94" y="3"/>
                    </a:cubicBezTo>
                    <a:cubicBezTo>
                      <a:pt x="105" y="6"/>
                      <a:pt x="105" y="6"/>
                      <a:pt x="105" y="6"/>
                    </a:cubicBezTo>
                    <a:cubicBezTo>
                      <a:pt x="105" y="6"/>
                      <a:pt x="105" y="6"/>
                      <a:pt x="105" y="6"/>
                    </a:cubicBezTo>
                    <a:cubicBezTo>
                      <a:pt x="105" y="6"/>
                      <a:pt x="106" y="6"/>
                      <a:pt x="106" y="6"/>
                    </a:cubicBezTo>
                    <a:cubicBezTo>
                      <a:pt x="106" y="7"/>
                      <a:pt x="107" y="7"/>
                      <a:pt x="107" y="7"/>
                    </a:cubicBezTo>
                    <a:cubicBezTo>
                      <a:pt x="107" y="8"/>
                      <a:pt x="108" y="9"/>
                      <a:pt x="108" y="10"/>
                    </a:cubicBezTo>
                    <a:cubicBezTo>
                      <a:pt x="108" y="11"/>
                      <a:pt x="108" y="13"/>
                      <a:pt x="108" y="14"/>
                    </a:cubicBezTo>
                    <a:cubicBezTo>
                      <a:pt x="109" y="18"/>
                      <a:pt x="109" y="21"/>
                      <a:pt x="109" y="24"/>
                    </a:cubicBezTo>
                    <a:cubicBezTo>
                      <a:pt x="108" y="23"/>
                      <a:pt x="108" y="23"/>
                      <a:pt x="108" y="23"/>
                    </a:cubicBezTo>
                    <a:cubicBezTo>
                      <a:pt x="110" y="23"/>
                      <a:pt x="110" y="23"/>
                      <a:pt x="110" y="23"/>
                    </a:cubicBezTo>
                    <a:cubicBezTo>
                      <a:pt x="111" y="22"/>
                      <a:pt x="111" y="22"/>
                      <a:pt x="111" y="22"/>
                    </a:cubicBezTo>
                    <a:cubicBezTo>
                      <a:pt x="112" y="21"/>
                      <a:pt x="113" y="20"/>
                      <a:pt x="114" y="19"/>
                    </a:cubicBezTo>
                    <a:cubicBezTo>
                      <a:pt x="116" y="17"/>
                      <a:pt x="118" y="15"/>
                      <a:pt x="120" y="13"/>
                    </a:cubicBezTo>
                    <a:cubicBezTo>
                      <a:pt x="121" y="11"/>
                      <a:pt x="123" y="9"/>
                      <a:pt x="125" y="7"/>
                    </a:cubicBezTo>
                    <a:cubicBezTo>
                      <a:pt x="126" y="6"/>
                      <a:pt x="127" y="5"/>
                      <a:pt x="128" y="4"/>
                    </a:cubicBezTo>
                    <a:cubicBezTo>
                      <a:pt x="130" y="3"/>
                      <a:pt x="130" y="3"/>
                      <a:pt x="130" y="3"/>
                    </a:cubicBezTo>
                    <a:cubicBezTo>
                      <a:pt x="132" y="2"/>
                      <a:pt x="132" y="2"/>
                      <a:pt x="132" y="2"/>
                    </a:cubicBezTo>
                    <a:cubicBezTo>
                      <a:pt x="132" y="2"/>
                      <a:pt x="132" y="2"/>
                      <a:pt x="132" y="2"/>
                    </a:cubicBezTo>
                    <a:cubicBezTo>
                      <a:pt x="132" y="2"/>
                      <a:pt x="132" y="2"/>
                      <a:pt x="132" y="2"/>
                    </a:cubicBezTo>
                    <a:cubicBezTo>
                      <a:pt x="142" y="1"/>
                      <a:pt x="142" y="1"/>
                      <a:pt x="142" y="1"/>
                    </a:cubicBezTo>
                    <a:cubicBezTo>
                      <a:pt x="146" y="0"/>
                      <a:pt x="149" y="0"/>
                      <a:pt x="153" y="0"/>
                    </a:cubicBezTo>
                    <a:cubicBezTo>
                      <a:pt x="163" y="0"/>
                      <a:pt x="163" y="0"/>
                      <a:pt x="163" y="0"/>
                    </a:cubicBezTo>
                    <a:cubicBezTo>
                      <a:pt x="174" y="2"/>
                      <a:pt x="174" y="2"/>
                      <a:pt x="174" y="2"/>
                    </a:cubicBezTo>
                    <a:cubicBezTo>
                      <a:pt x="195" y="4"/>
                      <a:pt x="195" y="4"/>
                      <a:pt x="195" y="4"/>
                    </a:cubicBezTo>
                    <a:cubicBezTo>
                      <a:pt x="205" y="5"/>
                      <a:pt x="205" y="5"/>
                      <a:pt x="205" y="5"/>
                    </a:cubicBezTo>
                    <a:cubicBezTo>
                      <a:pt x="216" y="6"/>
                      <a:pt x="216" y="6"/>
                      <a:pt x="216" y="6"/>
                    </a:cubicBezTo>
                    <a:cubicBezTo>
                      <a:pt x="216" y="6"/>
                      <a:pt x="216" y="6"/>
                      <a:pt x="216" y="6"/>
                    </a:cubicBezTo>
                    <a:cubicBezTo>
                      <a:pt x="216" y="6"/>
                      <a:pt x="216" y="6"/>
                      <a:pt x="216" y="6"/>
                    </a:cubicBezTo>
                    <a:cubicBezTo>
                      <a:pt x="270" y="59"/>
                      <a:pt x="270" y="59"/>
                      <a:pt x="270" y="59"/>
                    </a:cubicBezTo>
                    <a:cubicBezTo>
                      <a:pt x="270" y="59"/>
                      <a:pt x="270" y="59"/>
                      <a:pt x="270" y="59"/>
                    </a:cubicBezTo>
                    <a:cubicBezTo>
                      <a:pt x="270" y="59"/>
                      <a:pt x="270" y="59"/>
                      <a:pt x="270" y="59"/>
                    </a:cubicBezTo>
                    <a:cubicBezTo>
                      <a:pt x="273" y="79"/>
                      <a:pt x="273" y="79"/>
                      <a:pt x="273" y="79"/>
                    </a:cubicBezTo>
                    <a:cubicBezTo>
                      <a:pt x="274" y="98"/>
                      <a:pt x="274" y="98"/>
                      <a:pt x="274" y="98"/>
                    </a:cubicBezTo>
                    <a:cubicBezTo>
                      <a:pt x="276" y="118"/>
                      <a:pt x="276" y="118"/>
                      <a:pt x="276" y="118"/>
                    </a:cubicBezTo>
                    <a:cubicBezTo>
                      <a:pt x="276" y="138"/>
                      <a:pt x="276" y="138"/>
                      <a:pt x="276" y="138"/>
                    </a:cubicBezTo>
                    <a:cubicBezTo>
                      <a:pt x="275" y="148"/>
                      <a:pt x="275" y="148"/>
                      <a:pt x="275" y="148"/>
                    </a:cubicBezTo>
                    <a:cubicBezTo>
                      <a:pt x="275" y="151"/>
                      <a:pt x="275" y="155"/>
                      <a:pt x="275" y="158"/>
                    </a:cubicBezTo>
                    <a:cubicBezTo>
                      <a:pt x="274" y="168"/>
                      <a:pt x="274" y="168"/>
                      <a:pt x="274" y="168"/>
                    </a:cubicBezTo>
                    <a:cubicBezTo>
                      <a:pt x="273" y="171"/>
                      <a:pt x="273" y="175"/>
                      <a:pt x="272" y="178"/>
                    </a:cubicBezTo>
                    <a:cubicBezTo>
                      <a:pt x="271" y="188"/>
                      <a:pt x="271" y="188"/>
                      <a:pt x="271" y="188"/>
                    </a:cubicBezTo>
                    <a:cubicBezTo>
                      <a:pt x="270" y="191"/>
                      <a:pt x="269" y="194"/>
                      <a:pt x="269" y="197"/>
                    </a:cubicBezTo>
                    <a:cubicBezTo>
                      <a:pt x="263" y="217"/>
                      <a:pt x="263" y="217"/>
                      <a:pt x="263" y="217"/>
                    </a:cubicBezTo>
                    <a:cubicBezTo>
                      <a:pt x="263" y="217"/>
                      <a:pt x="263" y="217"/>
                      <a:pt x="263" y="217"/>
                    </a:cubicBezTo>
                    <a:cubicBezTo>
                      <a:pt x="263" y="218"/>
                      <a:pt x="263" y="219"/>
                      <a:pt x="262" y="220"/>
                    </a:cubicBezTo>
                    <a:cubicBezTo>
                      <a:pt x="262" y="221"/>
                      <a:pt x="262" y="222"/>
                      <a:pt x="261" y="223"/>
                    </a:cubicBezTo>
                    <a:cubicBezTo>
                      <a:pt x="260" y="225"/>
                      <a:pt x="259" y="226"/>
                      <a:pt x="257" y="228"/>
                    </a:cubicBezTo>
                    <a:cubicBezTo>
                      <a:pt x="256" y="230"/>
                      <a:pt x="255" y="231"/>
                      <a:pt x="253" y="233"/>
                    </a:cubicBezTo>
                    <a:cubicBezTo>
                      <a:pt x="252" y="235"/>
                      <a:pt x="250" y="236"/>
                      <a:pt x="249" y="238"/>
                    </a:cubicBezTo>
                    <a:cubicBezTo>
                      <a:pt x="242" y="243"/>
                      <a:pt x="236" y="249"/>
                      <a:pt x="230" y="255"/>
                    </a:cubicBezTo>
                    <a:cubicBezTo>
                      <a:pt x="230" y="255"/>
                      <a:pt x="230" y="255"/>
                      <a:pt x="230" y="255"/>
                    </a:cubicBezTo>
                    <a:cubicBezTo>
                      <a:pt x="231" y="258"/>
                      <a:pt x="233" y="262"/>
                      <a:pt x="234" y="265"/>
                    </a:cubicBezTo>
                    <a:cubicBezTo>
                      <a:pt x="236" y="269"/>
                      <a:pt x="237" y="272"/>
                      <a:pt x="239" y="276"/>
                    </a:cubicBezTo>
                    <a:cubicBezTo>
                      <a:pt x="240" y="278"/>
                      <a:pt x="240" y="278"/>
                      <a:pt x="240" y="278"/>
                    </a:cubicBezTo>
                    <a:cubicBezTo>
                      <a:pt x="241" y="279"/>
                      <a:pt x="241" y="280"/>
                      <a:pt x="242" y="281"/>
                    </a:cubicBezTo>
                    <a:cubicBezTo>
                      <a:pt x="244" y="283"/>
                      <a:pt x="244" y="283"/>
                      <a:pt x="244" y="283"/>
                    </a:cubicBezTo>
                    <a:cubicBezTo>
                      <a:pt x="244" y="284"/>
                      <a:pt x="245" y="285"/>
                      <a:pt x="245" y="286"/>
                    </a:cubicBezTo>
                    <a:cubicBezTo>
                      <a:pt x="247" y="288"/>
                      <a:pt x="247" y="288"/>
                      <a:pt x="247" y="288"/>
                    </a:cubicBezTo>
                    <a:cubicBezTo>
                      <a:pt x="248" y="288"/>
                      <a:pt x="248" y="289"/>
                      <a:pt x="249" y="290"/>
                    </a:cubicBezTo>
                    <a:cubicBezTo>
                      <a:pt x="253" y="293"/>
                      <a:pt x="253" y="293"/>
                      <a:pt x="253" y="293"/>
                    </a:cubicBezTo>
                    <a:cubicBezTo>
                      <a:pt x="253" y="294"/>
                      <a:pt x="253" y="294"/>
                      <a:pt x="253" y="294"/>
                    </a:cubicBezTo>
                    <a:cubicBezTo>
                      <a:pt x="253" y="294"/>
                      <a:pt x="253" y="294"/>
                      <a:pt x="253" y="294"/>
                    </a:cubicBezTo>
                    <a:cubicBezTo>
                      <a:pt x="251" y="310"/>
                      <a:pt x="251" y="310"/>
                      <a:pt x="251" y="310"/>
                    </a:cubicBezTo>
                    <a:cubicBezTo>
                      <a:pt x="249" y="326"/>
                      <a:pt x="249" y="326"/>
                      <a:pt x="249" y="326"/>
                    </a:cubicBezTo>
                    <a:cubicBezTo>
                      <a:pt x="248" y="342"/>
                      <a:pt x="248" y="342"/>
                      <a:pt x="248" y="342"/>
                    </a:cubicBezTo>
                    <a:cubicBezTo>
                      <a:pt x="247" y="358"/>
                      <a:pt x="247" y="358"/>
                      <a:pt x="247" y="358"/>
                    </a:cubicBezTo>
                    <a:cubicBezTo>
                      <a:pt x="247" y="375"/>
                      <a:pt x="247" y="375"/>
                      <a:pt x="247" y="375"/>
                    </a:cubicBezTo>
                    <a:cubicBezTo>
                      <a:pt x="248" y="391"/>
                      <a:pt x="248" y="391"/>
                      <a:pt x="248" y="391"/>
                    </a:cubicBezTo>
                    <a:cubicBezTo>
                      <a:pt x="250" y="407"/>
                      <a:pt x="250" y="407"/>
                      <a:pt x="250" y="407"/>
                    </a:cubicBezTo>
                    <a:lnTo>
                      <a:pt x="253" y="423"/>
                    </a:lnTo>
                    <a:close/>
                    <a:moveTo>
                      <a:pt x="253" y="423"/>
                    </a:moveTo>
                    <a:cubicBezTo>
                      <a:pt x="250" y="407"/>
                      <a:pt x="250" y="407"/>
                      <a:pt x="250" y="407"/>
                    </a:cubicBezTo>
                    <a:cubicBezTo>
                      <a:pt x="248" y="391"/>
                      <a:pt x="248" y="391"/>
                      <a:pt x="248" y="391"/>
                    </a:cubicBezTo>
                    <a:cubicBezTo>
                      <a:pt x="247" y="375"/>
                      <a:pt x="247" y="375"/>
                      <a:pt x="247" y="375"/>
                    </a:cubicBezTo>
                    <a:cubicBezTo>
                      <a:pt x="247" y="358"/>
                      <a:pt x="247" y="358"/>
                      <a:pt x="247" y="358"/>
                    </a:cubicBezTo>
                    <a:cubicBezTo>
                      <a:pt x="247" y="342"/>
                      <a:pt x="247" y="342"/>
                      <a:pt x="247" y="342"/>
                    </a:cubicBezTo>
                    <a:cubicBezTo>
                      <a:pt x="249" y="326"/>
                      <a:pt x="249" y="326"/>
                      <a:pt x="249" y="326"/>
                    </a:cubicBezTo>
                    <a:cubicBezTo>
                      <a:pt x="251" y="310"/>
                      <a:pt x="251" y="310"/>
                      <a:pt x="251" y="310"/>
                    </a:cubicBezTo>
                    <a:cubicBezTo>
                      <a:pt x="253" y="294"/>
                      <a:pt x="253" y="294"/>
                      <a:pt x="253" y="294"/>
                    </a:cubicBezTo>
                    <a:cubicBezTo>
                      <a:pt x="253" y="294"/>
                      <a:pt x="253" y="294"/>
                      <a:pt x="253" y="294"/>
                    </a:cubicBezTo>
                    <a:cubicBezTo>
                      <a:pt x="249" y="290"/>
                      <a:pt x="249" y="290"/>
                      <a:pt x="249" y="290"/>
                    </a:cubicBezTo>
                    <a:cubicBezTo>
                      <a:pt x="248" y="289"/>
                      <a:pt x="248" y="289"/>
                      <a:pt x="247" y="288"/>
                    </a:cubicBezTo>
                    <a:cubicBezTo>
                      <a:pt x="245" y="286"/>
                      <a:pt x="245" y="286"/>
                      <a:pt x="245" y="286"/>
                    </a:cubicBezTo>
                    <a:cubicBezTo>
                      <a:pt x="244" y="285"/>
                      <a:pt x="244" y="284"/>
                      <a:pt x="243" y="283"/>
                    </a:cubicBezTo>
                    <a:cubicBezTo>
                      <a:pt x="242" y="281"/>
                      <a:pt x="242" y="281"/>
                      <a:pt x="242" y="281"/>
                    </a:cubicBezTo>
                    <a:cubicBezTo>
                      <a:pt x="241" y="280"/>
                      <a:pt x="241" y="279"/>
                      <a:pt x="240" y="279"/>
                    </a:cubicBezTo>
                    <a:cubicBezTo>
                      <a:pt x="239" y="276"/>
                      <a:pt x="239" y="276"/>
                      <a:pt x="239" y="276"/>
                    </a:cubicBezTo>
                    <a:cubicBezTo>
                      <a:pt x="237" y="273"/>
                      <a:pt x="236" y="269"/>
                      <a:pt x="234" y="266"/>
                    </a:cubicBezTo>
                    <a:cubicBezTo>
                      <a:pt x="233" y="262"/>
                      <a:pt x="231" y="259"/>
                      <a:pt x="229" y="255"/>
                    </a:cubicBezTo>
                    <a:cubicBezTo>
                      <a:pt x="229" y="255"/>
                      <a:pt x="229" y="255"/>
                      <a:pt x="229" y="255"/>
                    </a:cubicBezTo>
                    <a:cubicBezTo>
                      <a:pt x="229" y="255"/>
                      <a:pt x="229" y="255"/>
                      <a:pt x="229" y="255"/>
                    </a:cubicBezTo>
                    <a:cubicBezTo>
                      <a:pt x="235" y="249"/>
                      <a:pt x="242" y="243"/>
                      <a:pt x="248" y="237"/>
                    </a:cubicBezTo>
                    <a:cubicBezTo>
                      <a:pt x="250" y="236"/>
                      <a:pt x="251" y="234"/>
                      <a:pt x="253" y="233"/>
                    </a:cubicBezTo>
                    <a:cubicBezTo>
                      <a:pt x="254" y="231"/>
                      <a:pt x="256" y="230"/>
                      <a:pt x="257" y="228"/>
                    </a:cubicBezTo>
                    <a:cubicBezTo>
                      <a:pt x="258" y="226"/>
                      <a:pt x="260" y="224"/>
                      <a:pt x="261" y="223"/>
                    </a:cubicBezTo>
                    <a:cubicBezTo>
                      <a:pt x="261" y="222"/>
                      <a:pt x="262" y="221"/>
                      <a:pt x="262" y="220"/>
                    </a:cubicBezTo>
                    <a:cubicBezTo>
                      <a:pt x="262" y="219"/>
                      <a:pt x="263" y="218"/>
                      <a:pt x="263" y="216"/>
                    </a:cubicBezTo>
                    <a:cubicBezTo>
                      <a:pt x="263" y="216"/>
                      <a:pt x="263" y="216"/>
                      <a:pt x="263" y="216"/>
                    </a:cubicBezTo>
                    <a:cubicBezTo>
                      <a:pt x="268" y="197"/>
                      <a:pt x="268" y="197"/>
                      <a:pt x="268" y="197"/>
                    </a:cubicBezTo>
                    <a:cubicBezTo>
                      <a:pt x="269" y="194"/>
                      <a:pt x="270" y="191"/>
                      <a:pt x="270" y="188"/>
                    </a:cubicBezTo>
                    <a:cubicBezTo>
                      <a:pt x="272" y="178"/>
                      <a:pt x="272" y="178"/>
                      <a:pt x="272" y="178"/>
                    </a:cubicBezTo>
                    <a:cubicBezTo>
                      <a:pt x="272" y="175"/>
                      <a:pt x="273" y="171"/>
                      <a:pt x="273" y="168"/>
                    </a:cubicBezTo>
                    <a:cubicBezTo>
                      <a:pt x="274" y="158"/>
                      <a:pt x="274" y="158"/>
                      <a:pt x="274" y="158"/>
                    </a:cubicBezTo>
                    <a:cubicBezTo>
                      <a:pt x="274" y="155"/>
                      <a:pt x="275" y="151"/>
                      <a:pt x="275" y="148"/>
                    </a:cubicBezTo>
                    <a:cubicBezTo>
                      <a:pt x="275" y="138"/>
                      <a:pt x="275" y="138"/>
                      <a:pt x="275" y="138"/>
                    </a:cubicBezTo>
                    <a:cubicBezTo>
                      <a:pt x="275" y="118"/>
                      <a:pt x="275" y="118"/>
                      <a:pt x="275" y="118"/>
                    </a:cubicBezTo>
                    <a:cubicBezTo>
                      <a:pt x="274" y="98"/>
                      <a:pt x="274" y="98"/>
                      <a:pt x="274" y="98"/>
                    </a:cubicBezTo>
                    <a:cubicBezTo>
                      <a:pt x="272" y="79"/>
                      <a:pt x="272" y="79"/>
                      <a:pt x="272" y="79"/>
                    </a:cubicBezTo>
                    <a:cubicBezTo>
                      <a:pt x="270" y="59"/>
                      <a:pt x="270" y="59"/>
                      <a:pt x="270" y="59"/>
                    </a:cubicBezTo>
                    <a:cubicBezTo>
                      <a:pt x="270" y="59"/>
                      <a:pt x="270" y="59"/>
                      <a:pt x="270" y="59"/>
                    </a:cubicBezTo>
                    <a:cubicBezTo>
                      <a:pt x="216" y="7"/>
                      <a:pt x="216" y="7"/>
                      <a:pt x="216" y="7"/>
                    </a:cubicBezTo>
                    <a:cubicBezTo>
                      <a:pt x="216" y="7"/>
                      <a:pt x="216" y="7"/>
                      <a:pt x="216" y="7"/>
                    </a:cubicBezTo>
                    <a:cubicBezTo>
                      <a:pt x="205" y="6"/>
                      <a:pt x="205" y="6"/>
                      <a:pt x="205" y="6"/>
                    </a:cubicBezTo>
                    <a:cubicBezTo>
                      <a:pt x="195" y="5"/>
                      <a:pt x="195" y="5"/>
                      <a:pt x="195" y="5"/>
                    </a:cubicBezTo>
                    <a:cubicBezTo>
                      <a:pt x="174" y="2"/>
                      <a:pt x="174" y="2"/>
                      <a:pt x="174" y="2"/>
                    </a:cubicBezTo>
                    <a:cubicBezTo>
                      <a:pt x="163" y="1"/>
                      <a:pt x="163" y="1"/>
                      <a:pt x="163" y="1"/>
                    </a:cubicBezTo>
                    <a:cubicBezTo>
                      <a:pt x="153" y="1"/>
                      <a:pt x="153" y="1"/>
                      <a:pt x="153" y="1"/>
                    </a:cubicBezTo>
                    <a:cubicBezTo>
                      <a:pt x="149" y="1"/>
                      <a:pt x="146" y="1"/>
                      <a:pt x="142" y="1"/>
                    </a:cubicBezTo>
                    <a:cubicBezTo>
                      <a:pt x="132" y="3"/>
                      <a:pt x="132" y="3"/>
                      <a:pt x="132" y="3"/>
                    </a:cubicBezTo>
                    <a:cubicBezTo>
                      <a:pt x="132" y="3"/>
                      <a:pt x="132" y="3"/>
                      <a:pt x="132" y="3"/>
                    </a:cubicBezTo>
                    <a:cubicBezTo>
                      <a:pt x="130" y="4"/>
                      <a:pt x="130" y="4"/>
                      <a:pt x="130" y="4"/>
                    </a:cubicBezTo>
                    <a:cubicBezTo>
                      <a:pt x="128" y="5"/>
                      <a:pt x="128" y="5"/>
                      <a:pt x="128" y="5"/>
                    </a:cubicBezTo>
                    <a:cubicBezTo>
                      <a:pt x="127" y="6"/>
                      <a:pt x="126" y="7"/>
                      <a:pt x="125" y="8"/>
                    </a:cubicBezTo>
                    <a:cubicBezTo>
                      <a:pt x="124" y="9"/>
                      <a:pt x="122" y="12"/>
                      <a:pt x="120" y="14"/>
                    </a:cubicBezTo>
                    <a:cubicBezTo>
                      <a:pt x="119" y="16"/>
                      <a:pt x="117" y="18"/>
                      <a:pt x="115" y="20"/>
                    </a:cubicBezTo>
                    <a:cubicBezTo>
                      <a:pt x="114" y="21"/>
                      <a:pt x="113" y="22"/>
                      <a:pt x="112" y="22"/>
                    </a:cubicBezTo>
                    <a:cubicBezTo>
                      <a:pt x="110" y="24"/>
                      <a:pt x="110" y="24"/>
                      <a:pt x="110" y="24"/>
                    </a:cubicBezTo>
                    <a:cubicBezTo>
                      <a:pt x="108" y="24"/>
                      <a:pt x="108" y="24"/>
                      <a:pt x="108" y="24"/>
                    </a:cubicBezTo>
                    <a:cubicBezTo>
                      <a:pt x="108" y="25"/>
                      <a:pt x="108" y="25"/>
                      <a:pt x="108" y="25"/>
                    </a:cubicBezTo>
                    <a:cubicBezTo>
                      <a:pt x="108" y="24"/>
                      <a:pt x="108" y="24"/>
                      <a:pt x="108" y="24"/>
                    </a:cubicBezTo>
                    <a:cubicBezTo>
                      <a:pt x="108" y="21"/>
                      <a:pt x="108" y="18"/>
                      <a:pt x="107" y="15"/>
                    </a:cubicBezTo>
                    <a:cubicBezTo>
                      <a:pt x="107" y="13"/>
                      <a:pt x="107" y="11"/>
                      <a:pt x="107" y="10"/>
                    </a:cubicBezTo>
                    <a:cubicBezTo>
                      <a:pt x="107" y="9"/>
                      <a:pt x="106" y="9"/>
                      <a:pt x="106" y="8"/>
                    </a:cubicBezTo>
                    <a:cubicBezTo>
                      <a:pt x="106" y="8"/>
                      <a:pt x="106" y="7"/>
                      <a:pt x="105" y="7"/>
                    </a:cubicBezTo>
                    <a:cubicBezTo>
                      <a:pt x="105" y="7"/>
                      <a:pt x="105" y="7"/>
                      <a:pt x="105" y="7"/>
                    </a:cubicBezTo>
                    <a:cubicBezTo>
                      <a:pt x="105" y="7"/>
                      <a:pt x="105" y="7"/>
                      <a:pt x="105" y="7"/>
                    </a:cubicBezTo>
                    <a:cubicBezTo>
                      <a:pt x="105" y="7"/>
                      <a:pt x="105" y="7"/>
                      <a:pt x="105" y="7"/>
                    </a:cubicBezTo>
                    <a:cubicBezTo>
                      <a:pt x="94" y="4"/>
                      <a:pt x="94" y="4"/>
                      <a:pt x="94" y="4"/>
                    </a:cubicBezTo>
                    <a:cubicBezTo>
                      <a:pt x="90" y="3"/>
                      <a:pt x="86" y="3"/>
                      <a:pt x="82" y="2"/>
                    </a:cubicBezTo>
                    <a:cubicBezTo>
                      <a:pt x="79" y="2"/>
                      <a:pt x="75" y="1"/>
                      <a:pt x="71" y="1"/>
                    </a:cubicBezTo>
                    <a:cubicBezTo>
                      <a:pt x="60" y="1"/>
                      <a:pt x="60" y="1"/>
                      <a:pt x="60" y="1"/>
                    </a:cubicBezTo>
                    <a:cubicBezTo>
                      <a:pt x="52" y="2"/>
                      <a:pt x="44" y="2"/>
                      <a:pt x="37" y="2"/>
                    </a:cubicBezTo>
                    <a:cubicBezTo>
                      <a:pt x="25" y="3"/>
                      <a:pt x="25" y="3"/>
                      <a:pt x="25" y="3"/>
                    </a:cubicBezTo>
                    <a:cubicBezTo>
                      <a:pt x="14" y="3"/>
                      <a:pt x="14" y="3"/>
                      <a:pt x="14" y="3"/>
                    </a:cubicBezTo>
                    <a:cubicBezTo>
                      <a:pt x="14" y="3"/>
                      <a:pt x="14" y="3"/>
                      <a:pt x="14" y="3"/>
                    </a:cubicBezTo>
                    <a:cubicBezTo>
                      <a:pt x="18" y="16"/>
                      <a:pt x="18" y="16"/>
                      <a:pt x="18" y="16"/>
                    </a:cubicBezTo>
                    <a:cubicBezTo>
                      <a:pt x="21" y="29"/>
                      <a:pt x="21" y="29"/>
                      <a:pt x="21" y="29"/>
                    </a:cubicBezTo>
                    <a:cubicBezTo>
                      <a:pt x="24" y="43"/>
                      <a:pt x="24" y="43"/>
                      <a:pt x="24" y="43"/>
                    </a:cubicBezTo>
                    <a:cubicBezTo>
                      <a:pt x="25" y="47"/>
                      <a:pt x="26" y="52"/>
                      <a:pt x="26" y="56"/>
                    </a:cubicBezTo>
                    <a:cubicBezTo>
                      <a:pt x="27" y="61"/>
                      <a:pt x="27" y="66"/>
                      <a:pt x="28" y="70"/>
                    </a:cubicBezTo>
                    <a:cubicBezTo>
                      <a:pt x="28" y="77"/>
                      <a:pt x="28" y="77"/>
                      <a:pt x="28" y="77"/>
                    </a:cubicBezTo>
                    <a:cubicBezTo>
                      <a:pt x="28" y="79"/>
                      <a:pt x="29" y="82"/>
                      <a:pt x="29" y="84"/>
                    </a:cubicBezTo>
                    <a:cubicBezTo>
                      <a:pt x="29" y="89"/>
                      <a:pt x="29" y="93"/>
                      <a:pt x="29" y="98"/>
                    </a:cubicBezTo>
                    <a:cubicBezTo>
                      <a:pt x="28" y="112"/>
                      <a:pt x="28" y="112"/>
                      <a:pt x="28" y="112"/>
                    </a:cubicBezTo>
                    <a:cubicBezTo>
                      <a:pt x="27" y="111"/>
                      <a:pt x="27" y="111"/>
                      <a:pt x="27" y="111"/>
                    </a:cubicBezTo>
                    <a:cubicBezTo>
                      <a:pt x="49" y="111"/>
                      <a:pt x="49" y="111"/>
                      <a:pt x="49" y="111"/>
                    </a:cubicBezTo>
                    <a:cubicBezTo>
                      <a:pt x="71" y="113"/>
                      <a:pt x="71" y="113"/>
                      <a:pt x="71" y="113"/>
                    </a:cubicBezTo>
                    <a:cubicBezTo>
                      <a:pt x="93" y="115"/>
                      <a:pt x="93" y="115"/>
                      <a:pt x="93" y="115"/>
                    </a:cubicBezTo>
                    <a:cubicBezTo>
                      <a:pt x="115" y="118"/>
                      <a:pt x="115" y="118"/>
                      <a:pt x="115" y="118"/>
                    </a:cubicBezTo>
                    <a:cubicBezTo>
                      <a:pt x="114" y="118"/>
                      <a:pt x="114" y="118"/>
                      <a:pt x="114" y="118"/>
                    </a:cubicBezTo>
                    <a:cubicBezTo>
                      <a:pt x="116" y="114"/>
                      <a:pt x="116" y="114"/>
                      <a:pt x="116" y="114"/>
                    </a:cubicBezTo>
                    <a:cubicBezTo>
                      <a:pt x="117" y="113"/>
                      <a:pt x="117" y="111"/>
                      <a:pt x="117" y="110"/>
                    </a:cubicBezTo>
                    <a:cubicBezTo>
                      <a:pt x="118" y="109"/>
                      <a:pt x="118" y="107"/>
                      <a:pt x="118" y="106"/>
                    </a:cubicBezTo>
                    <a:cubicBezTo>
                      <a:pt x="118" y="104"/>
                      <a:pt x="118" y="103"/>
                      <a:pt x="118" y="101"/>
                    </a:cubicBezTo>
                    <a:cubicBezTo>
                      <a:pt x="118" y="98"/>
                      <a:pt x="118" y="95"/>
                      <a:pt x="118" y="92"/>
                    </a:cubicBezTo>
                    <a:cubicBezTo>
                      <a:pt x="118" y="89"/>
                      <a:pt x="118" y="86"/>
                      <a:pt x="117" y="83"/>
                    </a:cubicBezTo>
                    <a:cubicBezTo>
                      <a:pt x="117" y="83"/>
                      <a:pt x="117" y="83"/>
                      <a:pt x="117" y="83"/>
                    </a:cubicBezTo>
                    <a:cubicBezTo>
                      <a:pt x="118" y="83"/>
                      <a:pt x="118" y="83"/>
                      <a:pt x="118" y="83"/>
                    </a:cubicBezTo>
                    <a:cubicBezTo>
                      <a:pt x="125" y="83"/>
                      <a:pt x="132" y="84"/>
                      <a:pt x="139" y="85"/>
                    </a:cubicBezTo>
                    <a:cubicBezTo>
                      <a:pt x="146" y="85"/>
                      <a:pt x="152" y="86"/>
                      <a:pt x="159" y="87"/>
                    </a:cubicBezTo>
                    <a:cubicBezTo>
                      <a:pt x="163" y="88"/>
                      <a:pt x="166" y="88"/>
                      <a:pt x="169" y="89"/>
                    </a:cubicBezTo>
                    <a:cubicBezTo>
                      <a:pt x="173" y="89"/>
                      <a:pt x="176" y="90"/>
                      <a:pt x="180" y="91"/>
                    </a:cubicBezTo>
                    <a:cubicBezTo>
                      <a:pt x="183" y="91"/>
                      <a:pt x="186" y="92"/>
                      <a:pt x="190" y="93"/>
                    </a:cubicBezTo>
                    <a:cubicBezTo>
                      <a:pt x="199" y="97"/>
                      <a:pt x="199" y="97"/>
                      <a:pt x="199" y="97"/>
                    </a:cubicBezTo>
                    <a:cubicBezTo>
                      <a:pt x="200" y="97"/>
                      <a:pt x="200" y="97"/>
                      <a:pt x="200" y="97"/>
                    </a:cubicBezTo>
                    <a:cubicBezTo>
                      <a:pt x="200" y="97"/>
                      <a:pt x="200" y="97"/>
                      <a:pt x="200" y="97"/>
                    </a:cubicBezTo>
                    <a:cubicBezTo>
                      <a:pt x="201" y="111"/>
                      <a:pt x="201" y="111"/>
                      <a:pt x="201" y="111"/>
                    </a:cubicBezTo>
                    <a:cubicBezTo>
                      <a:pt x="201" y="124"/>
                      <a:pt x="201" y="124"/>
                      <a:pt x="201" y="124"/>
                    </a:cubicBezTo>
                    <a:cubicBezTo>
                      <a:pt x="200" y="137"/>
                      <a:pt x="200" y="137"/>
                      <a:pt x="200" y="137"/>
                    </a:cubicBezTo>
                    <a:cubicBezTo>
                      <a:pt x="199" y="150"/>
                      <a:pt x="199" y="150"/>
                      <a:pt x="199" y="150"/>
                    </a:cubicBezTo>
                    <a:cubicBezTo>
                      <a:pt x="197" y="164"/>
                      <a:pt x="197" y="164"/>
                      <a:pt x="197" y="164"/>
                    </a:cubicBezTo>
                    <a:cubicBezTo>
                      <a:pt x="195" y="177"/>
                      <a:pt x="195" y="177"/>
                      <a:pt x="195" y="177"/>
                    </a:cubicBezTo>
                    <a:cubicBezTo>
                      <a:pt x="193" y="185"/>
                      <a:pt x="191" y="194"/>
                      <a:pt x="190" y="203"/>
                    </a:cubicBezTo>
                    <a:cubicBezTo>
                      <a:pt x="190" y="203"/>
                      <a:pt x="190" y="203"/>
                      <a:pt x="190" y="203"/>
                    </a:cubicBezTo>
                    <a:cubicBezTo>
                      <a:pt x="189" y="203"/>
                      <a:pt x="189" y="203"/>
                      <a:pt x="189" y="203"/>
                    </a:cubicBezTo>
                    <a:cubicBezTo>
                      <a:pt x="145" y="192"/>
                      <a:pt x="145" y="192"/>
                      <a:pt x="145" y="192"/>
                    </a:cubicBezTo>
                    <a:cubicBezTo>
                      <a:pt x="101" y="179"/>
                      <a:pt x="101" y="179"/>
                      <a:pt x="101" y="179"/>
                    </a:cubicBezTo>
                    <a:cubicBezTo>
                      <a:pt x="102" y="178"/>
                      <a:pt x="102" y="178"/>
                      <a:pt x="102" y="178"/>
                    </a:cubicBezTo>
                    <a:cubicBezTo>
                      <a:pt x="101" y="182"/>
                      <a:pt x="100" y="185"/>
                      <a:pt x="100" y="189"/>
                    </a:cubicBezTo>
                    <a:cubicBezTo>
                      <a:pt x="98" y="199"/>
                      <a:pt x="98" y="199"/>
                      <a:pt x="98" y="199"/>
                    </a:cubicBezTo>
                    <a:cubicBezTo>
                      <a:pt x="97" y="205"/>
                      <a:pt x="97" y="205"/>
                      <a:pt x="97" y="205"/>
                    </a:cubicBezTo>
                    <a:cubicBezTo>
                      <a:pt x="96" y="210"/>
                      <a:pt x="96" y="210"/>
                      <a:pt x="96" y="210"/>
                    </a:cubicBezTo>
                    <a:cubicBezTo>
                      <a:pt x="95" y="213"/>
                      <a:pt x="95" y="213"/>
                      <a:pt x="95" y="213"/>
                    </a:cubicBezTo>
                    <a:cubicBezTo>
                      <a:pt x="95" y="214"/>
                      <a:pt x="95" y="214"/>
                      <a:pt x="95" y="215"/>
                    </a:cubicBezTo>
                    <a:cubicBezTo>
                      <a:pt x="93" y="220"/>
                      <a:pt x="93" y="220"/>
                      <a:pt x="93" y="220"/>
                    </a:cubicBezTo>
                    <a:cubicBezTo>
                      <a:pt x="91" y="226"/>
                      <a:pt x="91" y="226"/>
                      <a:pt x="91" y="226"/>
                    </a:cubicBezTo>
                    <a:cubicBezTo>
                      <a:pt x="89" y="231"/>
                      <a:pt x="89" y="231"/>
                      <a:pt x="89" y="231"/>
                    </a:cubicBezTo>
                    <a:cubicBezTo>
                      <a:pt x="88" y="234"/>
                      <a:pt x="87" y="238"/>
                      <a:pt x="86" y="241"/>
                    </a:cubicBezTo>
                    <a:cubicBezTo>
                      <a:pt x="86" y="245"/>
                      <a:pt x="85" y="248"/>
                      <a:pt x="84" y="252"/>
                    </a:cubicBezTo>
                    <a:cubicBezTo>
                      <a:pt x="82" y="262"/>
                      <a:pt x="82" y="262"/>
                      <a:pt x="82" y="262"/>
                    </a:cubicBezTo>
                    <a:cubicBezTo>
                      <a:pt x="81" y="261"/>
                      <a:pt x="81" y="261"/>
                      <a:pt x="81" y="261"/>
                    </a:cubicBezTo>
                    <a:cubicBezTo>
                      <a:pt x="125" y="273"/>
                      <a:pt x="125" y="273"/>
                      <a:pt x="125" y="273"/>
                    </a:cubicBezTo>
                    <a:cubicBezTo>
                      <a:pt x="169" y="286"/>
                      <a:pt x="169" y="286"/>
                      <a:pt x="169" y="286"/>
                    </a:cubicBezTo>
                    <a:cubicBezTo>
                      <a:pt x="170" y="286"/>
                      <a:pt x="170" y="286"/>
                      <a:pt x="170" y="286"/>
                    </a:cubicBezTo>
                    <a:cubicBezTo>
                      <a:pt x="169" y="287"/>
                      <a:pt x="169" y="287"/>
                      <a:pt x="169" y="287"/>
                    </a:cubicBezTo>
                    <a:cubicBezTo>
                      <a:pt x="166" y="299"/>
                      <a:pt x="166" y="299"/>
                      <a:pt x="166" y="299"/>
                    </a:cubicBezTo>
                    <a:cubicBezTo>
                      <a:pt x="164" y="311"/>
                      <a:pt x="164" y="311"/>
                      <a:pt x="164" y="311"/>
                    </a:cubicBezTo>
                    <a:cubicBezTo>
                      <a:pt x="162" y="323"/>
                      <a:pt x="162" y="323"/>
                      <a:pt x="162" y="323"/>
                    </a:cubicBezTo>
                    <a:cubicBezTo>
                      <a:pt x="161" y="335"/>
                      <a:pt x="161" y="335"/>
                      <a:pt x="161" y="335"/>
                    </a:cubicBezTo>
                    <a:cubicBezTo>
                      <a:pt x="160" y="348"/>
                      <a:pt x="160" y="348"/>
                      <a:pt x="160" y="348"/>
                    </a:cubicBezTo>
                    <a:cubicBezTo>
                      <a:pt x="159" y="360"/>
                      <a:pt x="159" y="360"/>
                      <a:pt x="159" y="360"/>
                    </a:cubicBezTo>
                    <a:cubicBezTo>
                      <a:pt x="159" y="368"/>
                      <a:pt x="159" y="376"/>
                      <a:pt x="159" y="385"/>
                    </a:cubicBezTo>
                    <a:cubicBezTo>
                      <a:pt x="159" y="385"/>
                      <a:pt x="159" y="385"/>
                      <a:pt x="159" y="385"/>
                    </a:cubicBezTo>
                    <a:cubicBezTo>
                      <a:pt x="159" y="385"/>
                      <a:pt x="159" y="385"/>
                      <a:pt x="159" y="385"/>
                    </a:cubicBezTo>
                    <a:cubicBezTo>
                      <a:pt x="138" y="380"/>
                      <a:pt x="138" y="380"/>
                      <a:pt x="138" y="380"/>
                    </a:cubicBezTo>
                    <a:cubicBezTo>
                      <a:pt x="117" y="377"/>
                      <a:pt x="117" y="377"/>
                      <a:pt x="117" y="377"/>
                    </a:cubicBezTo>
                    <a:cubicBezTo>
                      <a:pt x="96" y="374"/>
                      <a:pt x="96" y="374"/>
                      <a:pt x="96" y="374"/>
                    </a:cubicBezTo>
                    <a:cubicBezTo>
                      <a:pt x="74" y="371"/>
                      <a:pt x="74" y="371"/>
                      <a:pt x="74" y="371"/>
                    </a:cubicBezTo>
                    <a:cubicBezTo>
                      <a:pt x="74" y="371"/>
                      <a:pt x="74" y="371"/>
                      <a:pt x="74" y="371"/>
                    </a:cubicBezTo>
                    <a:cubicBezTo>
                      <a:pt x="74" y="371"/>
                      <a:pt x="74" y="371"/>
                      <a:pt x="74" y="371"/>
                    </a:cubicBezTo>
                    <a:cubicBezTo>
                      <a:pt x="74" y="367"/>
                      <a:pt x="74" y="364"/>
                      <a:pt x="74" y="361"/>
                    </a:cubicBezTo>
                    <a:cubicBezTo>
                      <a:pt x="73" y="358"/>
                      <a:pt x="73" y="354"/>
                      <a:pt x="73" y="351"/>
                    </a:cubicBezTo>
                    <a:cubicBezTo>
                      <a:pt x="73" y="349"/>
                      <a:pt x="73" y="349"/>
                      <a:pt x="73" y="349"/>
                    </a:cubicBezTo>
                    <a:cubicBezTo>
                      <a:pt x="73" y="348"/>
                      <a:pt x="73" y="347"/>
                      <a:pt x="73" y="346"/>
                    </a:cubicBezTo>
                    <a:cubicBezTo>
                      <a:pt x="74" y="344"/>
                      <a:pt x="74" y="344"/>
                      <a:pt x="74" y="344"/>
                    </a:cubicBezTo>
                    <a:cubicBezTo>
                      <a:pt x="74" y="343"/>
                      <a:pt x="74" y="342"/>
                      <a:pt x="74" y="341"/>
                    </a:cubicBezTo>
                    <a:cubicBezTo>
                      <a:pt x="75" y="339"/>
                      <a:pt x="75" y="339"/>
                      <a:pt x="75" y="339"/>
                    </a:cubicBezTo>
                    <a:cubicBezTo>
                      <a:pt x="75" y="338"/>
                      <a:pt x="75" y="337"/>
                      <a:pt x="76" y="336"/>
                    </a:cubicBezTo>
                    <a:cubicBezTo>
                      <a:pt x="77" y="332"/>
                      <a:pt x="77" y="332"/>
                      <a:pt x="77" y="332"/>
                    </a:cubicBezTo>
                    <a:cubicBezTo>
                      <a:pt x="78" y="332"/>
                      <a:pt x="78" y="332"/>
                      <a:pt x="78" y="332"/>
                    </a:cubicBezTo>
                    <a:cubicBezTo>
                      <a:pt x="59" y="329"/>
                      <a:pt x="59" y="329"/>
                      <a:pt x="59" y="329"/>
                    </a:cubicBezTo>
                    <a:cubicBezTo>
                      <a:pt x="57" y="328"/>
                      <a:pt x="55" y="328"/>
                      <a:pt x="54" y="328"/>
                    </a:cubicBezTo>
                    <a:cubicBezTo>
                      <a:pt x="49" y="327"/>
                      <a:pt x="49" y="327"/>
                      <a:pt x="49" y="327"/>
                    </a:cubicBezTo>
                    <a:cubicBezTo>
                      <a:pt x="39" y="326"/>
                      <a:pt x="39" y="326"/>
                      <a:pt x="39" y="326"/>
                    </a:cubicBezTo>
                    <a:cubicBezTo>
                      <a:pt x="20" y="326"/>
                      <a:pt x="20" y="326"/>
                      <a:pt x="20" y="326"/>
                    </a:cubicBezTo>
                    <a:cubicBezTo>
                      <a:pt x="0" y="325"/>
                      <a:pt x="0" y="325"/>
                      <a:pt x="0" y="325"/>
                    </a:cubicBezTo>
                    <a:cubicBezTo>
                      <a:pt x="1" y="325"/>
                      <a:pt x="1" y="325"/>
                      <a:pt x="1" y="325"/>
                    </a:cubicBezTo>
                    <a:cubicBezTo>
                      <a:pt x="1" y="346"/>
                      <a:pt x="1" y="346"/>
                      <a:pt x="1" y="346"/>
                    </a:cubicBezTo>
                    <a:cubicBezTo>
                      <a:pt x="2" y="367"/>
                      <a:pt x="2" y="367"/>
                      <a:pt x="2" y="367"/>
                    </a:cubicBezTo>
                    <a:cubicBezTo>
                      <a:pt x="3" y="388"/>
                      <a:pt x="3" y="388"/>
                      <a:pt x="3" y="388"/>
                    </a:cubicBezTo>
                    <a:cubicBezTo>
                      <a:pt x="4" y="409"/>
                      <a:pt x="4" y="409"/>
                      <a:pt x="4" y="409"/>
                    </a:cubicBezTo>
                    <a:cubicBezTo>
                      <a:pt x="4" y="409"/>
                      <a:pt x="4" y="409"/>
                      <a:pt x="4" y="409"/>
                    </a:cubicBezTo>
                    <a:cubicBezTo>
                      <a:pt x="61" y="462"/>
                      <a:pt x="61" y="462"/>
                      <a:pt x="61" y="462"/>
                    </a:cubicBezTo>
                    <a:cubicBezTo>
                      <a:pt x="61" y="462"/>
                      <a:pt x="61" y="462"/>
                      <a:pt x="61" y="462"/>
                    </a:cubicBezTo>
                    <a:cubicBezTo>
                      <a:pt x="74" y="462"/>
                      <a:pt x="74" y="462"/>
                      <a:pt x="74" y="462"/>
                    </a:cubicBezTo>
                    <a:cubicBezTo>
                      <a:pt x="78" y="462"/>
                      <a:pt x="82" y="462"/>
                      <a:pt x="87" y="462"/>
                    </a:cubicBezTo>
                    <a:cubicBezTo>
                      <a:pt x="95" y="463"/>
                      <a:pt x="104" y="464"/>
                      <a:pt x="112" y="464"/>
                    </a:cubicBezTo>
                    <a:cubicBezTo>
                      <a:pt x="125" y="465"/>
                      <a:pt x="125" y="465"/>
                      <a:pt x="125" y="465"/>
                    </a:cubicBezTo>
                    <a:cubicBezTo>
                      <a:pt x="129" y="465"/>
                      <a:pt x="134" y="466"/>
                      <a:pt x="138" y="466"/>
                    </a:cubicBezTo>
                    <a:cubicBezTo>
                      <a:pt x="142" y="466"/>
                      <a:pt x="146" y="466"/>
                      <a:pt x="151" y="466"/>
                    </a:cubicBezTo>
                    <a:cubicBezTo>
                      <a:pt x="164" y="466"/>
                      <a:pt x="164" y="466"/>
                      <a:pt x="164" y="466"/>
                    </a:cubicBezTo>
                    <a:cubicBezTo>
                      <a:pt x="168" y="466"/>
                      <a:pt x="172" y="466"/>
                      <a:pt x="176" y="465"/>
                    </a:cubicBezTo>
                    <a:cubicBezTo>
                      <a:pt x="181" y="465"/>
                      <a:pt x="185" y="465"/>
                      <a:pt x="189" y="464"/>
                    </a:cubicBezTo>
                    <a:cubicBezTo>
                      <a:pt x="202" y="462"/>
                      <a:pt x="202" y="462"/>
                      <a:pt x="202" y="462"/>
                    </a:cubicBezTo>
                    <a:cubicBezTo>
                      <a:pt x="206" y="461"/>
                      <a:pt x="210" y="460"/>
                      <a:pt x="214" y="458"/>
                    </a:cubicBezTo>
                    <a:cubicBezTo>
                      <a:pt x="222" y="454"/>
                      <a:pt x="228" y="447"/>
                      <a:pt x="234" y="441"/>
                    </a:cubicBezTo>
                    <a:cubicBezTo>
                      <a:pt x="240" y="435"/>
                      <a:pt x="246" y="429"/>
                      <a:pt x="253" y="4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5F7797"/>
                  </a:solidFill>
                  <a:cs typeface="+mn-ea"/>
                  <a:sym typeface="+mn-lt"/>
                </a:endParaRPr>
              </a:p>
            </p:txBody>
          </p:sp>
          <p:sp>
            <p:nvSpPr>
              <p:cNvPr id="37" name="Freeform 293"/>
              <p:cNvSpPr>
                <a:spLocks noEditPoints="1"/>
              </p:cNvSpPr>
              <p:nvPr/>
            </p:nvSpPr>
            <p:spPr bwMode="auto">
              <a:xfrm>
                <a:off x="3717926" y="5618163"/>
                <a:ext cx="806450" cy="1498600"/>
              </a:xfrm>
              <a:custGeom>
                <a:avLst/>
                <a:gdLst>
                  <a:gd name="T0" fmla="*/ 400 w 508"/>
                  <a:gd name="T1" fmla="*/ 944 h 944"/>
                  <a:gd name="T2" fmla="*/ 400 w 508"/>
                  <a:gd name="T3" fmla="*/ 944 h 944"/>
                  <a:gd name="T4" fmla="*/ 108 w 508"/>
                  <a:gd name="T5" fmla="*/ 944 h 944"/>
                  <a:gd name="T6" fmla="*/ 2 w 508"/>
                  <a:gd name="T7" fmla="*/ 846 h 944"/>
                  <a:gd name="T8" fmla="*/ 2 w 508"/>
                  <a:gd name="T9" fmla="*/ 846 h 944"/>
                  <a:gd name="T10" fmla="*/ 0 w 508"/>
                  <a:gd name="T11" fmla="*/ 693 h 944"/>
                  <a:gd name="T12" fmla="*/ 169 w 508"/>
                  <a:gd name="T13" fmla="*/ 693 h 944"/>
                  <a:gd name="T14" fmla="*/ 169 w 508"/>
                  <a:gd name="T15" fmla="*/ 693 h 944"/>
                  <a:gd name="T16" fmla="*/ 169 w 508"/>
                  <a:gd name="T17" fmla="*/ 768 h 944"/>
                  <a:gd name="T18" fmla="*/ 339 w 508"/>
                  <a:gd name="T19" fmla="*/ 770 h 944"/>
                  <a:gd name="T20" fmla="*/ 341 w 508"/>
                  <a:gd name="T21" fmla="*/ 562 h 944"/>
                  <a:gd name="T22" fmla="*/ 155 w 508"/>
                  <a:gd name="T23" fmla="*/ 562 h 944"/>
                  <a:gd name="T24" fmla="*/ 155 w 508"/>
                  <a:gd name="T25" fmla="*/ 386 h 944"/>
                  <a:gd name="T26" fmla="*/ 157 w 508"/>
                  <a:gd name="T27" fmla="*/ 384 h 944"/>
                  <a:gd name="T28" fmla="*/ 339 w 508"/>
                  <a:gd name="T29" fmla="*/ 386 h 944"/>
                  <a:gd name="T30" fmla="*/ 341 w 508"/>
                  <a:gd name="T31" fmla="*/ 178 h 944"/>
                  <a:gd name="T32" fmla="*/ 169 w 508"/>
                  <a:gd name="T33" fmla="*/ 176 h 944"/>
                  <a:gd name="T34" fmla="*/ 169 w 508"/>
                  <a:gd name="T35" fmla="*/ 253 h 944"/>
                  <a:gd name="T36" fmla="*/ 2 w 508"/>
                  <a:gd name="T37" fmla="*/ 253 h 944"/>
                  <a:gd name="T38" fmla="*/ 0 w 508"/>
                  <a:gd name="T39" fmla="*/ 251 h 944"/>
                  <a:gd name="T40" fmla="*/ 0 w 508"/>
                  <a:gd name="T41" fmla="*/ 0 h 944"/>
                  <a:gd name="T42" fmla="*/ 169 w 508"/>
                  <a:gd name="T43" fmla="*/ 2 h 944"/>
                  <a:gd name="T44" fmla="*/ 169 w 508"/>
                  <a:gd name="T45" fmla="*/ 2 h 944"/>
                  <a:gd name="T46" fmla="*/ 167 w 508"/>
                  <a:gd name="T47" fmla="*/ 51 h 944"/>
                  <a:gd name="T48" fmla="*/ 222 w 508"/>
                  <a:gd name="T49" fmla="*/ 2 h 944"/>
                  <a:gd name="T50" fmla="*/ 400 w 508"/>
                  <a:gd name="T51" fmla="*/ 2 h 944"/>
                  <a:gd name="T52" fmla="*/ 402 w 508"/>
                  <a:gd name="T53" fmla="*/ 2 h 944"/>
                  <a:gd name="T54" fmla="*/ 508 w 508"/>
                  <a:gd name="T55" fmla="*/ 100 h 944"/>
                  <a:gd name="T56" fmla="*/ 508 w 508"/>
                  <a:gd name="T57" fmla="*/ 390 h 944"/>
                  <a:gd name="T58" fmla="*/ 508 w 508"/>
                  <a:gd name="T59" fmla="*/ 390 h 944"/>
                  <a:gd name="T60" fmla="*/ 445 w 508"/>
                  <a:gd name="T61" fmla="*/ 472 h 944"/>
                  <a:gd name="T62" fmla="*/ 508 w 508"/>
                  <a:gd name="T63" fmla="*/ 556 h 944"/>
                  <a:gd name="T64" fmla="*/ 508 w 508"/>
                  <a:gd name="T65" fmla="*/ 846 h 944"/>
                  <a:gd name="T66" fmla="*/ 508 w 508"/>
                  <a:gd name="T67" fmla="*/ 556 h 944"/>
                  <a:gd name="T68" fmla="*/ 443 w 508"/>
                  <a:gd name="T69" fmla="*/ 474 h 944"/>
                  <a:gd name="T70" fmla="*/ 443 w 508"/>
                  <a:gd name="T71" fmla="*/ 472 h 944"/>
                  <a:gd name="T72" fmla="*/ 508 w 508"/>
                  <a:gd name="T73" fmla="*/ 390 h 944"/>
                  <a:gd name="T74" fmla="*/ 508 w 508"/>
                  <a:gd name="T75" fmla="*/ 102 h 944"/>
                  <a:gd name="T76" fmla="*/ 400 w 508"/>
                  <a:gd name="T77" fmla="*/ 2 h 944"/>
                  <a:gd name="T78" fmla="*/ 222 w 508"/>
                  <a:gd name="T79" fmla="*/ 2 h 944"/>
                  <a:gd name="T80" fmla="*/ 167 w 508"/>
                  <a:gd name="T81" fmla="*/ 53 h 944"/>
                  <a:gd name="T82" fmla="*/ 167 w 508"/>
                  <a:gd name="T83" fmla="*/ 2 h 944"/>
                  <a:gd name="T84" fmla="*/ 2 w 508"/>
                  <a:gd name="T85" fmla="*/ 4 h 944"/>
                  <a:gd name="T86" fmla="*/ 2 w 508"/>
                  <a:gd name="T87" fmla="*/ 251 h 944"/>
                  <a:gd name="T88" fmla="*/ 169 w 508"/>
                  <a:gd name="T89" fmla="*/ 251 h 944"/>
                  <a:gd name="T90" fmla="*/ 167 w 508"/>
                  <a:gd name="T91" fmla="*/ 176 h 944"/>
                  <a:gd name="T92" fmla="*/ 169 w 508"/>
                  <a:gd name="T93" fmla="*/ 173 h 944"/>
                  <a:gd name="T94" fmla="*/ 343 w 508"/>
                  <a:gd name="T95" fmla="*/ 173 h 944"/>
                  <a:gd name="T96" fmla="*/ 341 w 508"/>
                  <a:gd name="T97" fmla="*/ 386 h 944"/>
                  <a:gd name="T98" fmla="*/ 341 w 508"/>
                  <a:gd name="T99" fmla="*/ 386 h 944"/>
                  <a:gd name="T100" fmla="*/ 159 w 508"/>
                  <a:gd name="T101" fmla="*/ 386 h 944"/>
                  <a:gd name="T102" fmla="*/ 157 w 508"/>
                  <a:gd name="T103" fmla="*/ 558 h 944"/>
                  <a:gd name="T104" fmla="*/ 341 w 508"/>
                  <a:gd name="T105" fmla="*/ 558 h 944"/>
                  <a:gd name="T106" fmla="*/ 341 w 508"/>
                  <a:gd name="T107" fmla="*/ 770 h 944"/>
                  <a:gd name="T108" fmla="*/ 341 w 508"/>
                  <a:gd name="T109" fmla="*/ 770 h 944"/>
                  <a:gd name="T110" fmla="*/ 167 w 508"/>
                  <a:gd name="T111" fmla="*/ 770 h 944"/>
                  <a:gd name="T112" fmla="*/ 167 w 508"/>
                  <a:gd name="T113" fmla="*/ 693 h 944"/>
                  <a:gd name="T114" fmla="*/ 2 w 508"/>
                  <a:gd name="T115" fmla="*/ 695 h 944"/>
                  <a:gd name="T116" fmla="*/ 2 w 508"/>
                  <a:gd name="T117" fmla="*/ 846 h 944"/>
                  <a:gd name="T118" fmla="*/ 108 w 508"/>
                  <a:gd name="T119" fmla="*/ 942 h 944"/>
                  <a:gd name="T120" fmla="*/ 400 w 508"/>
                  <a:gd name="T121" fmla="*/ 944 h 944"/>
                  <a:gd name="T122" fmla="*/ 508 w 508"/>
                  <a:gd name="T123" fmla="*/ 846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08" h="944">
                    <a:moveTo>
                      <a:pt x="508" y="846"/>
                    </a:moveTo>
                    <a:lnTo>
                      <a:pt x="400" y="944"/>
                    </a:lnTo>
                    <a:lnTo>
                      <a:pt x="400" y="944"/>
                    </a:lnTo>
                    <a:lnTo>
                      <a:pt x="400" y="944"/>
                    </a:lnTo>
                    <a:lnTo>
                      <a:pt x="108" y="944"/>
                    </a:lnTo>
                    <a:lnTo>
                      <a:pt x="108" y="944"/>
                    </a:lnTo>
                    <a:lnTo>
                      <a:pt x="108" y="944"/>
                    </a:lnTo>
                    <a:lnTo>
                      <a:pt x="2" y="846"/>
                    </a:lnTo>
                    <a:lnTo>
                      <a:pt x="2" y="846"/>
                    </a:lnTo>
                    <a:lnTo>
                      <a:pt x="2" y="846"/>
                    </a:lnTo>
                    <a:lnTo>
                      <a:pt x="0" y="693"/>
                    </a:lnTo>
                    <a:lnTo>
                      <a:pt x="0" y="693"/>
                    </a:lnTo>
                    <a:lnTo>
                      <a:pt x="2" y="693"/>
                    </a:lnTo>
                    <a:lnTo>
                      <a:pt x="169" y="693"/>
                    </a:lnTo>
                    <a:lnTo>
                      <a:pt x="169" y="693"/>
                    </a:lnTo>
                    <a:lnTo>
                      <a:pt x="169" y="693"/>
                    </a:lnTo>
                    <a:lnTo>
                      <a:pt x="169" y="770"/>
                    </a:lnTo>
                    <a:lnTo>
                      <a:pt x="169" y="768"/>
                    </a:lnTo>
                    <a:lnTo>
                      <a:pt x="341" y="768"/>
                    </a:lnTo>
                    <a:lnTo>
                      <a:pt x="339" y="770"/>
                    </a:lnTo>
                    <a:lnTo>
                      <a:pt x="339" y="560"/>
                    </a:lnTo>
                    <a:lnTo>
                      <a:pt x="341" y="562"/>
                    </a:lnTo>
                    <a:lnTo>
                      <a:pt x="157" y="562"/>
                    </a:lnTo>
                    <a:lnTo>
                      <a:pt x="155" y="562"/>
                    </a:lnTo>
                    <a:lnTo>
                      <a:pt x="155" y="560"/>
                    </a:lnTo>
                    <a:lnTo>
                      <a:pt x="155" y="386"/>
                    </a:lnTo>
                    <a:lnTo>
                      <a:pt x="155" y="384"/>
                    </a:lnTo>
                    <a:lnTo>
                      <a:pt x="157" y="384"/>
                    </a:lnTo>
                    <a:lnTo>
                      <a:pt x="341" y="384"/>
                    </a:lnTo>
                    <a:lnTo>
                      <a:pt x="339" y="386"/>
                    </a:lnTo>
                    <a:lnTo>
                      <a:pt x="339" y="176"/>
                    </a:lnTo>
                    <a:lnTo>
                      <a:pt x="341" y="178"/>
                    </a:lnTo>
                    <a:lnTo>
                      <a:pt x="169" y="178"/>
                    </a:lnTo>
                    <a:lnTo>
                      <a:pt x="169" y="176"/>
                    </a:lnTo>
                    <a:lnTo>
                      <a:pt x="169" y="251"/>
                    </a:lnTo>
                    <a:lnTo>
                      <a:pt x="169" y="253"/>
                    </a:lnTo>
                    <a:lnTo>
                      <a:pt x="169" y="253"/>
                    </a:lnTo>
                    <a:lnTo>
                      <a:pt x="2" y="253"/>
                    </a:lnTo>
                    <a:lnTo>
                      <a:pt x="0" y="253"/>
                    </a:lnTo>
                    <a:lnTo>
                      <a:pt x="0" y="251"/>
                    </a:lnTo>
                    <a:lnTo>
                      <a:pt x="0" y="2"/>
                    </a:lnTo>
                    <a:lnTo>
                      <a:pt x="0" y="0"/>
                    </a:lnTo>
                    <a:lnTo>
                      <a:pt x="2" y="0"/>
                    </a:lnTo>
                    <a:lnTo>
                      <a:pt x="169" y="2"/>
                    </a:lnTo>
                    <a:lnTo>
                      <a:pt x="169" y="2"/>
                    </a:lnTo>
                    <a:lnTo>
                      <a:pt x="169" y="2"/>
                    </a:lnTo>
                    <a:lnTo>
                      <a:pt x="169" y="51"/>
                    </a:lnTo>
                    <a:lnTo>
                      <a:pt x="167" y="51"/>
                    </a:lnTo>
                    <a:lnTo>
                      <a:pt x="222" y="2"/>
                    </a:lnTo>
                    <a:lnTo>
                      <a:pt x="222" y="2"/>
                    </a:lnTo>
                    <a:lnTo>
                      <a:pt x="222" y="2"/>
                    </a:lnTo>
                    <a:lnTo>
                      <a:pt x="400" y="2"/>
                    </a:lnTo>
                    <a:lnTo>
                      <a:pt x="400" y="2"/>
                    </a:lnTo>
                    <a:lnTo>
                      <a:pt x="402" y="2"/>
                    </a:lnTo>
                    <a:lnTo>
                      <a:pt x="508" y="100"/>
                    </a:lnTo>
                    <a:lnTo>
                      <a:pt x="508" y="100"/>
                    </a:lnTo>
                    <a:lnTo>
                      <a:pt x="508" y="100"/>
                    </a:lnTo>
                    <a:lnTo>
                      <a:pt x="508" y="390"/>
                    </a:lnTo>
                    <a:lnTo>
                      <a:pt x="508" y="390"/>
                    </a:lnTo>
                    <a:lnTo>
                      <a:pt x="508" y="390"/>
                    </a:lnTo>
                    <a:lnTo>
                      <a:pt x="445" y="474"/>
                    </a:lnTo>
                    <a:lnTo>
                      <a:pt x="445" y="472"/>
                    </a:lnTo>
                    <a:lnTo>
                      <a:pt x="508" y="556"/>
                    </a:lnTo>
                    <a:lnTo>
                      <a:pt x="508" y="556"/>
                    </a:lnTo>
                    <a:lnTo>
                      <a:pt x="508" y="556"/>
                    </a:lnTo>
                    <a:lnTo>
                      <a:pt x="508" y="846"/>
                    </a:lnTo>
                    <a:close/>
                    <a:moveTo>
                      <a:pt x="508" y="846"/>
                    </a:moveTo>
                    <a:lnTo>
                      <a:pt x="508" y="556"/>
                    </a:lnTo>
                    <a:lnTo>
                      <a:pt x="508" y="556"/>
                    </a:lnTo>
                    <a:lnTo>
                      <a:pt x="443" y="474"/>
                    </a:lnTo>
                    <a:lnTo>
                      <a:pt x="443" y="472"/>
                    </a:lnTo>
                    <a:lnTo>
                      <a:pt x="443" y="472"/>
                    </a:lnTo>
                    <a:lnTo>
                      <a:pt x="508" y="390"/>
                    </a:lnTo>
                    <a:lnTo>
                      <a:pt x="508" y="390"/>
                    </a:lnTo>
                    <a:lnTo>
                      <a:pt x="508" y="100"/>
                    </a:lnTo>
                    <a:lnTo>
                      <a:pt x="508" y="102"/>
                    </a:lnTo>
                    <a:lnTo>
                      <a:pt x="400" y="2"/>
                    </a:lnTo>
                    <a:lnTo>
                      <a:pt x="400" y="2"/>
                    </a:lnTo>
                    <a:lnTo>
                      <a:pt x="222" y="4"/>
                    </a:lnTo>
                    <a:lnTo>
                      <a:pt x="222" y="2"/>
                    </a:lnTo>
                    <a:lnTo>
                      <a:pt x="169" y="51"/>
                    </a:lnTo>
                    <a:lnTo>
                      <a:pt x="167" y="53"/>
                    </a:lnTo>
                    <a:lnTo>
                      <a:pt x="167" y="51"/>
                    </a:lnTo>
                    <a:lnTo>
                      <a:pt x="167" y="2"/>
                    </a:lnTo>
                    <a:lnTo>
                      <a:pt x="169" y="4"/>
                    </a:lnTo>
                    <a:lnTo>
                      <a:pt x="2" y="4"/>
                    </a:lnTo>
                    <a:lnTo>
                      <a:pt x="2" y="2"/>
                    </a:lnTo>
                    <a:lnTo>
                      <a:pt x="2" y="251"/>
                    </a:lnTo>
                    <a:lnTo>
                      <a:pt x="2" y="251"/>
                    </a:lnTo>
                    <a:lnTo>
                      <a:pt x="169" y="251"/>
                    </a:lnTo>
                    <a:lnTo>
                      <a:pt x="167" y="251"/>
                    </a:lnTo>
                    <a:lnTo>
                      <a:pt x="167" y="176"/>
                    </a:lnTo>
                    <a:lnTo>
                      <a:pt x="167" y="173"/>
                    </a:lnTo>
                    <a:lnTo>
                      <a:pt x="169" y="173"/>
                    </a:lnTo>
                    <a:lnTo>
                      <a:pt x="341" y="173"/>
                    </a:lnTo>
                    <a:lnTo>
                      <a:pt x="343" y="173"/>
                    </a:lnTo>
                    <a:lnTo>
                      <a:pt x="343" y="176"/>
                    </a:lnTo>
                    <a:lnTo>
                      <a:pt x="341" y="386"/>
                    </a:lnTo>
                    <a:lnTo>
                      <a:pt x="341" y="386"/>
                    </a:lnTo>
                    <a:lnTo>
                      <a:pt x="341" y="386"/>
                    </a:lnTo>
                    <a:lnTo>
                      <a:pt x="157" y="386"/>
                    </a:lnTo>
                    <a:lnTo>
                      <a:pt x="159" y="386"/>
                    </a:lnTo>
                    <a:lnTo>
                      <a:pt x="159" y="560"/>
                    </a:lnTo>
                    <a:lnTo>
                      <a:pt x="157" y="558"/>
                    </a:lnTo>
                    <a:lnTo>
                      <a:pt x="341" y="558"/>
                    </a:lnTo>
                    <a:lnTo>
                      <a:pt x="341" y="558"/>
                    </a:lnTo>
                    <a:lnTo>
                      <a:pt x="341" y="560"/>
                    </a:lnTo>
                    <a:lnTo>
                      <a:pt x="341" y="770"/>
                    </a:lnTo>
                    <a:lnTo>
                      <a:pt x="341" y="770"/>
                    </a:lnTo>
                    <a:lnTo>
                      <a:pt x="341" y="770"/>
                    </a:lnTo>
                    <a:lnTo>
                      <a:pt x="169" y="770"/>
                    </a:lnTo>
                    <a:lnTo>
                      <a:pt x="167" y="770"/>
                    </a:lnTo>
                    <a:lnTo>
                      <a:pt x="167" y="770"/>
                    </a:lnTo>
                    <a:lnTo>
                      <a:pt x="167" y="693"/>
                    </a:lnTo>
                    <a:lnTo>
                      <a:pt x="169" y="695"/>
                    </a:lnTo>
                    <a:lnTo>
                      <a:pt x="2" y="695"/>
                    </a:lnTo>
                    <a:lnTo>
                      <a:pt x="2" y="693"/>
                    </a:lnTo>
                    <a:lnTo>
                      <a:pt x="2" y="846"/>
                    </a:lnTo>
                    <a:lnTo>
                      <a:pt x="2" y="844"/>
                    </a:lnTo>
                    <a:lnTo>
                      <a:pt x="108" y="942"/>
                    </a:lnTo>
                    <a:lnTo>
                      <a:pt x="108" y="942"/>
                    </a:lnTo>
                    <a:lnTo>
                      <a:pt x="400" y="944"/>
                    </a:lnTo>
                    <a:lnTo>
                      <a:pt x="400" y="944"/>
                    </a:lnTo>
                    <a:lnTo>
                      <a:pt x="508" y="8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5F7797"/>
                  </a:solidFill>
                  <a:cs typeface="+mn-ea"/>
                  <a:sym typeface="+mn-lt"/>
                </a:endParaRPr>
              </a:p>
            </p:txBody>
          </p:sp>
          <p:sp>
            <p:nvSpPr>
              <p:cNvPr id="38" name="Freeform 294"/>
              <p:cNvSpPr>
                <a:spLocks noEditPoints="1"/>
              </p:cNvSpPr>
              <p:nvPr/>
            </p:nvSpPr>
            <p:spPr bwMode="auto">
              <a:xfrm>
                <a:off x="3717926" y="5640388"/>
                <a:ext cx="803275" cy="1417638"/>
              </a:xfrm>
              <a:custGeom>
                <a:avLst/>
                <a:gdLst>
                  <a:gd name="T0" fmla="*/ 398 w 506"/>
                  <a:gd name="T1" fmla="*/ 889 h 893"/>
                  <a:gd name="T2" fmla="*/ 396 w 506"/>
                  <a:gd name="T3" fmla="*/ 891 h 893"/>
                  <a:gd name="T4" fmla="*/ 110 w 506"/>
                  <a:gd name="T5" fmla="*/ 893 h 893"/>
                  <a:gd name="T6" fmla="*/ 6 w 506"/>
                  <a:gd name="T7" fmla="*/ 801 h 893"/>
                  <a:gd name="T8" fmla="*/ 4 w 506"/>
                  <a:gd name="T9" fmla="*/ 797 h 893"/>
                  <a:gd name="T10" fmla="*/ 2 w 506"/>
                  <a:gd name="T11" fmla="*/ 650 h 893"/>
                  <a:gd name="T12" fmla="*/ 171 w 506"/>
                  <a:gd name="T13" fmla="*/ 648 h 893"/>
                  <a:gd name="T14" fmla="*/ 177 w 506"/>
                  <a:gd name="T15" fmla="*/ 656 h 893"/>
                  <a:gd name="T16" fmla="*/ 171 w 506"/>
                  <a:gd name="T17" fmla="*/ 720 h 893"/>
                  <a:gd name="T18" fmla="*/ 328 w 506"/>
                  <a:gd name="T19" fmla="*/ 726 h 893"/>
                  <a:gd name="T20" fmla="*/ 337 w 506"/>
                  <a:gd name="T21" fmla="*/ 540 h 893"/>
                  <a:gd name="T22" fmla="*/ 151 w 506"/>
                  <a:gd name="T23" fmla="*/ 540 h 893"/>
                  <a:gd name="T24" fmla="*/ 151 w 506"/>
                  <a:gd name="T25" fmla="*/ 368 h 893"/>
                  <a:gd name="T26" fmla="*/ 159 w 506"/>
                  <a:gd name="T27" fmla="*/ 358 h 893"/>
                  <a:gd name="T28" fmla="*/ 328 w 506"/>
                  <a:gd name="T29" fmla="*/ 368 h 893"/>
                  <a:gd name="T30" fmla="*/ 337 w 506"/>
                  <a:gd name="T31" fmla="*/ 182 h 893"/>
                  <a:gd name="T32" fmla="*/ 182 w 506"/>
                  <a:gd name="T33" fmla="*/ 172 h 893"/>
                  <a:gd name="T34" fmla="*/ 179 w 506"/>
                  <a:gd name="T35" fmla="*/ 251 h 893"/>
                  <a:gd name="T36" fmla="*/ 8 w 506"/>
                  <a:gd name="T37" fmla="*/ 251 h 893"/>
                  <a:gd name="T38" fmla="*/ 0 w 506"/>
                  <a:gd name="T39" fmla="*/ 243 h 893"/>
                  <a:gd name="T40" fmla="*/ 0 w 506"/>
                  <a:gd name="T41" fmla="*/ 0 h 893"/>
                  <a:gd name="T42" fmla="*/ 171 w 506"/>
                  <a:gd name="T43" fmla="*/ 0 h 893"/>
                  <a:gd name="T44" fmla="*/ 179 w 506"/>
                  <a:gd name="T45" fmla="*/ 8 h 893"/>
                  <a:gd name="T46" fmla="*/ 165 w 506"/>
                  <a:gd name="T47" fmla="*/ 49 h 893"/>
                  <a:gd name="T48" fmla="*/ 220 w 506"/>
                  <a:gd name="T49" fmla="*/ 2 h 893"/>
                  <a:gd name="T50" fmla="*/ 396 w 506"/>
                  <a:gd name="T51" fmla="*/ 2 h 893"/>
                  <a:gd name="T52" fmla="*/ 402 w 506"/>
                  <a:gd name="T53" fmla="*/ 4 h 893"/>
                  <a:gd name="T54" fmla="*/ 506 w 506"/>
                  <a:gd name="T55" fmla="*/ 98 h 893"/>
                  <a:gd name="T56" fmla="*/ 504 w 506"/>
                  <a:gd name="T57" fmla="*/ 372 h 893"/>
                  <a:gd name="T58" fmla="*/ 504 w 506"/>
                  <a:gd name="T59" fmla="*/ 374 h 893"/>
                  <a:gd name="T60" fmla="*/ 441 w 506"/>
                  <a:gd name="T61" fmla="*/ 448 h 893"/>
                  <a:gd name="T62" fmla="*/ 504 w 506"/>
                  <a:gd name="T63" fmla="*/ 525 h 893"/>
                  <a:gd name="T64" fmla="*/ 500 w 506"/>
                  <a:gd name="T65" fmla="*/ 797 h 893"/>
                  <a:gd name="T66" fmla="*/ 498 w 506"/>
                  <a:gd name="T67" fmla="*/ 525 h 893"/>
                  <a:gd name="T68" fmla="*/ 435 w 506"/>
                  <a:gd name="T69" fmla="*/ 452 h 893"/>
                  <a:gd name="T70" fmla="*/ 435 w 506"/>
                  <a:gd name="T71" fmla="*/ 448 h 893"/>
                  <a:gd name="T72" fmla="*/ 496 w 506"/>
                  <a:gd name="T73" fmla="*/ 372 h 893"/>
                  <a:gd name="T74" fmla="*/ 496 w 506"/>
                  <a:gd name="T75" fmla="*/ 106 h 893"/>
                  <a:gd name="T76" fmla="*/ 396 w 506"/>
                  <a:gd name="T77" fmla="*/ 16 h 893"/>
                  <a:gd name="T78" fmla="*/ 228 w 506"/>
                  <a:gd name="T79" fmla="*/ 14 h 893"/>
                  <a:gd name="T80" fmla="*/ 163 w 506"/>
                  <a:gd name="T81" fmla="*/ 74 h 893"/>
                  <a:gd name="T82" fmla="*/ 163 w 506"/>
                  <a:gd name="T83" fmla="*/ 8 h 893"/>
                  <a:gd name="T84" fmla="*/ 8 w 506"/>
                  <a:gd name="T85" fmla="*/ 18 h 893"/>
                  <a:gd name="T86" fmla="*/ 18 w 506"/>
                  <a:gd name="T87" fmla="*/ 243 h 893"/>
                  <a:gd name="T88" fmla="*/ 171 w 506"/>
                  <a:gd name="T89" fmla="*/ 233 h 893"/>
                  <a:gd name="T90" fmla="*/ 161 w 506"/>
                  <a:gd name="T91" fmla="*/ 172 h 893"/>
                  <a:gd name="T92" fmla="*/ 171 w 506"/>
                  <a:gd name="T93" fmla="*/ 162 h 893"/>
                  <a:gd name="T94" fmla="*/ 347 w 506"/>
                  <a:gd name="T95" fmla="*/ 162 h 893"/>
                  <a:gd name="T96" fmla="*/ 347 w 506"/>
                  <a:gd name="T97" fmla="*/ 368 h 893"/>
                  <a:gd name="T98" fmla="*/ 337 w 506"/>
                  <a:gd name="T99" fmla="*/ 378 h 893"/>
                  <a:gd name="T100" fmla="*/ 169 w 506"/>
                  <a:gd name="T101" fmla="*/ 368 h 893"/>
                  <a:gd name="T102" fmla="*/ 159 w 506"/>
                  <a:gd name="T103" fmla="*/ 521 h 893"/>
                  <a:gd name="T104" fmla="*/ 347 w 506"/>
                  <a:gd name="T105" fmla="*/ 521 h 893"/>
                  <a:gd name="T106" fmla="*/ 347 w 506"/>
                  <a:gd name="T107" fmla="*/ 726 h 893"/>
                  <a:gd name="T108" fmla="*/ 337 w 506"/>
                  <a:gd name="T109" fmla="*/ 734 h 893"/>
                  <a:gd name="T110" fmla="*/ 163 w 506"/>
                  <a:gd name="T111" fmla="*/ 734 h 893"/>
                  <a:gd name="T112" fmla="*/ 163 w 506"/>
                  <a:gd name="T113" fmla="*/ 656 h 893"/>
                  <a:gd name="T114" fmla="*/ 8 w 506"/>
                  <a:gd name="T115" fmla="*/ 662 h 893"/>
                  <a:gd name="T116" fmla="*/ 14 w 506"/>
                  <a:gd name="T117" fmla="*/ 797 h 893"/>
                  <a:gd name="T118" fmla="*/ 114 w 506"/>
                  <a:gd name="T119" fmla="*/ 885 h 893"/>
                  <a:gd name="T120" fmla="*/ 396 w 506"/>
                  <a:gd name="T121" fmla="*/ 887 h 893"/>
                  <a:gd name="T122" fmla="*/ 500 w 506"/>
                  <a:gd name="T123" fmla="*/ 797 h 8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06" h="893">
                    <a:moveTo>
                      <a:pt x="500" y="797"/>
                    </a:moveTo>
                    <a:lnTo>
                      <a:pt x="398" y="889"/>
                    </a:lnTo>
                    <a:lnTo>
                      <a:pt x="398" y="891"/>
                    </a:lnTo>
                    <a:lnTo>
                      <a:pt x="396" y="891"/>
                    </a:lnTo>
                    <a:lnTo>
                      <a:pt x="112" y="893"/>
                    </a:lnTo>
                    <a:lnTo>
                      <a:pt x="110" y="893"/>
                    </a:lnTo>
                    <a:lnTo>
                      <a:pt x="110" y="891"/>
                    </a:lnTo>
                    <a:lnTo>
                      <a:pt x="6" y="801"/>
                    </a:lnTo>
                    <a:lnTo>
                      <a:pt x="4" y="799"/>
                    </a:lnTo>
                    <a:lnTo>
                      <a:pt x="4" y="797"/>
                    </a:lnTo>
                    <a:lnTo>
                      <a:pt x="2" y="656"/>
                    </a:lnTo>
                    <a:lnTo>
                      <a:pt x="2" y="650"/>
                    </a:lnTo>
                    <a:lnTo>
                      <a:pt x="8" y="650"/>
                    </a:lnTo>
                    <a:lnTo>
                      <a:pt x="171" y="648"/>
                    </a:lnTo>
                    <a:lnTo>
                      <a:pt x="177" y="648"/>
                    </a:lnTo>
                    <a:lnTo>
                      <a:pt x="177" y="656"/>
                    </a:lnTo>
                    <a:lnTo>
                      <a:pt x="177" y="726"/>
                    </a:lnTo>
                    <a:lnTo>
                      <a:pt x="171" y="720"/>
                    </a:lnTo>
                    <a:lnTo>
                      <a:pt x="337" y="717"/>
                    </a:lnTo>
                    <a:lnTo>
                      <a:pt x="328" y="726"/>
                    </a:lnTo>
                    <a:lnTo>
                      <a:pt x="328" y="531"/>
                    </a:lnTo>
                    <a:lnTo>
                      <a:pt x="337" y="540"/>
                    </a:lnTo>
                    <a:lnTo>
                      <a:pt x="159" y="540"/>
                    </a:lnTo>
                    <a:lnTo>
                      <a:pt x="151" y="540"/>
                    </a:lnTo>
                    <a:lnTo>
                      <a:pt x="151" y="531"/>
                    </a:lnTo>
                    <a:lnTo>
                      <a:pt x="151" y="368"/>
                    </a:lnTo>
                    <a:lnTo>
                      <a:pt x="151" y="358"/>
                    </a:lnTo>
                    <a:lnTo>
                      <a:pt x="159" y="358"/>
                    </a:lnTo>
                    <a:lnTo>
                      <a:pt x="337" y="358"/>
                    </a:lnTo>
                    <a:lnTo>
                      <a:pt x="328" y="368"/>
                    </a:lnTo>
                    <a:lnTo>
                      <a:pt x="328" y="172"/>
                    </a:lnTo>
                    <a:lnTo>
                      <a:pt x="337" y="182"/>
                    </a:lnTo>
                    <a:lnTo>
                      <a:pt x="171" y="182"/>
                    </a:lnTo>
                    <a:lnTo>
                      <a:pt x="182" y="172"/>
                    </a:lnTo>
                    <a:lnTo>
                      <a:pt x="179" y="243"/>
                    </a:lnTo>
                    <a:lnTo>
                      <a:pt x="179" y="251"/>
                    </a:lnTo>
                    <a:lnTo>
                      <a:pt x="171" y="251"/>
                    </a:lnTo>
                    <a:lnTo>
                      <a:pt x="8" y="251"/>
                    </a:lnTo>
                    <a:lnTo>
                      <a:pt x="0" y="251"/>
                    </a:lnTo>
                    <a:lnTo>
                      <a:pt x="0" y="243"/>
                    </a:lnTo>
                    <a:lnTo>
                      <a:pt x="0" y="8"/>
                    </a:lnTo>
                    <a:lnTo>
                      <a:pt x="0" y="0"/>
                    </a:lnTo>
                    <a:lnTo>
                      <a:pt x="8" y="0"/>
                    </a:lnTo>
                    <a:lnTo>
                      <a:pt x="171" y="0"/>
                    </a:lnTo>
                    <a:lnTo>
                      <a:pt x="179" y="0"/>
                    </a:lnTo>
                    <a:lnTo>
                      <a:pt x="179" y="8"/>
                    </a:lnTo>
                    <a:lnTo>
                      <a:pt x="179" y="55"/>
                    </a:lnTo>
                    <a:lnTo>
                      <a:pt x="165" y="49"/>
                    </a:lnTo>
                    <a:lnTo>
                      <a:pt x="218" y="2"/>
                    </a:lnTo>
                    <a:lnTo>
                      <a:pt x="220" y="2"/>
                    </a:lnTo>
                    <a:lnTo>
                      <a:pt x="224" y="2"/>
                    </a:lnTo>
                    <a:lnTo>
                      <a:pt x="396" y="2"/>
                    </a:lnTo>
                    <a:lnTo>
                      <a:pt x="400" y="2"/>
                    </a:lnTo>
                    <a:lnTo>
                      <a:pt x="402" y="4"/>
                    </a:lnTo>
                    <a:lnTo>
                      <a:pt x="504" y="96"/>
                    </a:lnTo>
                    <a:lnTo>
                      <a:pt x="506" y="98"/>
                    </a:lnTo>
                    <a:lnTo>
                      <a:pt x="506" y="102"/>
                    </a:lnTo>
                    <a:lnTo>
                      <a:pt x="504" y="372"/>
                    </a:lnTo>
                    <a:lnTo>
                      <a:pt x="504" y="374"/>
                    </a:lnTo>
                    <a:lnTo>
                      <a:pt x="504" y="374"/>
                    </a:lnTo>
                    <a:lnTo>
                      <a:pt x="441" y="452"/>
                    </a:lnTo>
                    <a:lnTo>
                      <a:pt x="441" y="448"/>
                    </a:lnTo>
                    <a:lnTo>
                      <a:pt x="502" y="523"/>
                    </a:lnTo>
                    <a:lnTo>
                      <a:pt x="504" y="525"/>
                    </a:lnTo>
                    <a:lnTo>
                      <a:pt x="504" y="525"/>
                    </a:lnTo>
                    <a:lnTo>
                      <a:pt x="500" y="797"/>
                    </a:lnTo>
                    <a:close/>
                    <a:moveTo>
                      <a:pt x="500" y="797"/>
                    </a:moveTo>
                    <a:lnTo>
                      <a:pt x="498" y="525"/>
                    </a:lnTo>
                    <a:lnTo>
                      <a:pt x="498" y="527"/>
                    </a:lnTo>
                    <a:lnTo>
                      <a:pt x="435" y="452"/>
                    </a:lnTo>
                    <a:lnTo>
                      <a:pt x="433" y="450"/>
                    </a:lnTo>
                    <a:lnTo>
                      <a:pt x="435" y="448"/>
                    </a:lnTo>
                    <a:lnTo>
                      <a:pt x="496" y="370"/>
                    </a:lnTo>
                    <a:lnTo>
                      <a:pt x="496" y="372"/>
                    </a:lnTo>
                    <a:lnTo>
                      <a:pt x="494" y="102"/>
                    </a:lnTo>
                    <a:lnTo>
                      <a:pt x="496" y="106"/>
                    </a:lnTo>
                    <a:lnTo>
                      <a:pt x="392" y="14"/>
                    </a:lnTo>
                    <a:lnTo>
                      <a:pt x="396" y="16"/>
                    </a:lnTo>
                    <a:lnTo>
                      <a:pt x="224" y="16"/>
                    </a:lnTo>
                    <a:lnTo>
                      <a:pt x="228" y="14"/>
                    </a:lnTo>
                    <a:lnTo>
                      <a:pt x="177" y="61"/>
                    </a:lnTo>
                    <a:lnTo>
                      <a:pt x="163" y="74"/>
                    </a:lnTo>
                    <a:lnTo>
                      <a:pt x="163" y="55"/>
                    </a:lnTo>
                    <a:lnTo>
                      <a:pt x="163" y="8"/>
                    </a:lnTo>
                    <a:lnTo>
                      <a:pt x="171" y="18"/>
                    </a:lnTo>
                    <a:lnTo>
                      <a:pt x="8" y="18"/>
                    </a:lnTo>
                    <a:lnTo>
                      <a:pt x="18" y="8"/>
                    </a:lnTo>
                    <a:lnTo>
                      <a:pt x="18" y="243"/>
                    </a:lnTo>
                    <a:lnTo>
                      <a:pt x="8" y="233"/>
                    </a:lnTo>
                    <a:lnTo>
                      <a:pt x="171" y="233"/>
                    </a:lnTo>
                    <a:lnTo>
                      <a:pt x="161" y="243"/>
                    </a:lnTo>
                    <a:lnTo>
                      <a:pt x="161" y="172"/>
                    </a:lnTo>
                    <a:lnTo>
                      <a:pt x="161" y="162"/>
                    </a:lnTo>
                    <a:lnTo>
                      <a:pt x="171" y="162"/>
                    </a:lnTo>
                    <a:lnTo>
                      <a:pt x="337" y="162"/>
                    </a:lnTo>
                    <a:lnTo>
                      <a:pt x="347" y="162"/>
                    </a:lnTo>
                    <a:lnTo>
                      <a:pt x="347" y="172"/>
                    </a:lnTo>
                    <a:lnTo>
                      <a:pt x="347" y="368"/>
                    </a:lnTo>
                    <a:lnTo>
                      <a:pt x="347" y="378"/>
                    </a:lnTo>
                    <a:lnTo>
                      <a:pt x="337" y="378"/>
                    </a:lnTo>
                    <a:lnTo>
                      <a:pt x="159" y="376"/>
                    </a:lnTo>
                    <a:lnTo>
                      <a:pt x="169" y="368"/>
                    </a:lnTo>
                    <a:lnTo>
                      <a:pt x="169" y="531"/>
                    </a:lnTo>
                    <a:lnTo>
                      <a:pt x="159" y="521"/>
                    </a:lnTo>
                    <a:lnTo>
                      <a:pt x="337" y="521"/>
                    </a:lnTo>
                    <a:lnTo>
                      <a:pt x="347" y="521"/>
                    </a:lnTo>
                    <a:lnTo>
                      <a:pt x="347" y="531"/>
                    </a:lnTo>
                    <a:lnTo>
                      <a:pt x="347" y="726"/>
                    </a:lnTo>
                    <a:lnTo>
                      <a:pt x="347" y="736"/>
                    </a:lnTo>
                    <a:lnTo>
                      <a:pt x="337" y="734"/>
                    </a:lnTo>
                    <a:lnTo>
                      <a:pt x="171" y="734"/>
                    </a:lnTo>
                    <a:lnTo>
                      <a:pt x="163" y="734"/>
                    </a:lnTo>
                    <a:lnTo>
                      <a:pt x="163" y="726"/>
                    </a:lnTo>
                    <a:lnTo>
                      <a:pt x="163" y="656"/>
                    </a:lnTo>
                    <a:lnTo>
                      <a:pt x="171" y="662"/>
                    </a:lnTo>
                    <a:lnTo>
                      <a:pt x="8" y="662"/>
                    </a:lnTo>
                    <a:lnTo>
                      <a:pt x="14" y="656"/>
                    </a:lnTo>
                    <a:lnTo>
                      <a:pt x="14" y="797"/>
                    </a:lnTo>
                    <a:lnTo>
                      <a:pt x="12" y="793"/>
                    </a:lnTo>
                    <a:lnTo>
                      <a:pt x="114" y="885"/>
                    </a:lnTo>
                    <a:lnTo>
                      <a:pt x="112" y="885"/>
                    </a:lnTo>
                    <a:lnTo>
                      <a:pt x="396" y="887"/>
                    </a:lnTo>
                    <a:lnTo>
                      <a:pt x="396" y="887"/>
                    </a:lnTo>
                    <a:lnTo>
                      <a:pt x="500" y="79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5F7797"/>
                  </a:solidFill>
                  <a:cs typeface="+mn-ea"/>
                  <a:sym typeface="+mn-lt"/>
                </a:endParaRPr>
              </a:p>
            </p:txBody>
          </p:sp>
        </p:grpSp>
        <p:grpSp>
          <p:nvGrpSpPr>
            <p:cNvPr id="17" name="组合 16"/>
            <p:cNvGrpSpPr/>
            <p:nvPr/>
          </p:nvGrpSpPr>
          <p:grpSpPr>
            <a:xfrm>
              <a:off x="6350372" y="4188977"/>
              <a:ext cx="519434" cy="871693"/>
              <a:chOff x="4699001" y="5565775"/>
              <a:chExt cx="966788" cy="1622425"/>
            </a:xfrm>
            <a:solidFill>
              <a:srgbClr val="363636"/>
            </a:solidFill>
          </p:grpSpPr>
          <p:sp>
            <p:nvSpPr>
              <p:cNvPr id="18" name="Freeform 298"/>
              <p:cNvSpPr>
                <a:spLocks/>
              </p:cNvSpPr>
              <p:nvPr/>
            </p:nvSpPr>
            <p:spPr bwMode="auto">
              <a:xfrm>
                <a:off x="4699001" y="5643563"/>
                <a:ext cx="966788" cy="1128713"/>
              </a:xfrm>
              <a:custGeom>
                <a:avLst/>
                <a:gdLst>
                  <a:gd name="T0" fmla="*/ 228 w 298"/>
                  <a:gd name="T1" fmla="*/ 324 h 348"/>
                  <a:gd name="T2" fmla="*/ 201 w 298"/>
                  <a:gd name="T3" fmla="*/ 328 h 348"/>
                  <a:gd name="T4" fmla="*/ 183 w 298"/>
                  <a:gd name="T5" fmla="*/ 337 h 348"/>
                  <a:gd name="T6" fmla="*/ 180 w 298"/>
                  <a:gd name="T7" fmla="*/ 331 h 348"/>
                  <a:gd name="T8" fmla="*/ 180 w 298"/>
                  <a:gd name="T9" fmla="*/ 313 h 348"/>
                  <a:gd name="T10" fmla="*/ 197 w 298"/>
                  <a:gd name="T11" fmla="*/ 300 h 348"/>
                  <a:gd name="T12" fmla="*/ 154 w 298"/>
                  <a:gd name="T13" fmla="*/ 315 h 348"/>
                  <a:gd name="T14" fmla="*/ 137 w 298"/>
                  <a:gd name="T15" fmla="*/ 312 h 348"/>
                  <a:gd name="T16" fmla="*/ 121 w 298"/>
                  <a:gd name="T17" fmla="*/ 319 h 348"/>
                  <a:gd name="T18" fmla="*/ 248 w 298"/>
                  <a:gd name="T19" fmla="*/ 242 h 348"/>
                  <a:gd name="T20" fmla="*/ 233 w 298"/>
                  <a:gd name="T21" fmla="*/ 241 h 348"/>
                  <a:gd name="T22" fmla="*/ 251 w 298"/>
                  <a:gd name="T23" fmla="*/ 221 h 348"/>
                  <a:gd name="T24" fmla="*/ 59 w 298"/>
                  <a:gd name="T25" fmla="*/ 312 h 348"/>
                  <a:gd name="T26" fmla="*/ 59 w 298"/>
                  <a:gd name="T27" fmla="*/ 308 h 348"/>
                  <a:gd name="T28" fmla="*/ 54 w 298"/>
                  <a:gd name="T29" fmla="*/ 291 h 348"/>
                  <a:gd name="T30" fmla="*/ 42 w 298"/>
                  <a:gd name="T31" fmla="*/ 285 h 348"/>
                  <a:gd name="T32" fmla="*/ 1 w 298"/>
                  <a:gd name="T33" fmla="*/ 287 h 348"/>
                  <a:gd name="T34" fmla="*/ 20 w 298"/>
                  <a:gd name="T35" fmla="*/ 260 h 348"/>
                  <a:gd name="T36" fmla="*/ 55 w 298"/>
                  <a:gd name="T37" fmla="*/ 218 h 348"/>
                  <a:gd name="T38" fmla="*/ 249 w 298"/>
                  <a:gd name="T39" fmla="*/ 95 h 348"/>
                  <a:gd name="T40" fmla="*/ 77 w 298"/>
                  <a:gd name="T41" fmla="*/ 174 h 348"/>
                  <a:gd name="T42" fmla="*/ 68 w 298"/>
                  <a:gd name="T43" fmla="*/ 170 h 348"/>
                  <a:gd name="T44" fmla="*/ 96 w 298"/>
                  <a:gd name="T45" fmla="*/ 148 h 348"/>
                  <a:gd name="T46" fmla="*/ 96 w 298"/>
                  <a:gd name="T47" fmla="*/ 140 h 348"/>
                  <a:gd name="T48" fmla="*/ 125 w 298"/>
                  <a:gd name="T49" fmla="*/ 110 h 348"/>
                  <a:gd name="T50" fmla="*/ 138 w 298"/>
                  <a:gd name="T51" fmla="*/ 83 h 348"/>
                  <a:gd name="T52" fmla="*/ 212 w 298"/>
                  <a:gd name="T53" fmla="*/ 12 h 348"/>
                  <a:gd name="T54" fmla="*/ 212 w 298"/>
                  <a:gd name="T55" fmla="*/ 6 h 348"/>
                  <a:gd name="T56" fmla="*/ 167 w 298"/>
                  <a:gd name="T57" fmla="*/ 11 h 348"/>
                  <a:gd name="T58" fmla="*/ 221 w 298"/>
                  <a:gd name="T59" fmla="*/ 0 h 348"/>
                  <a:gd name="T60" fmla="*/ 216 w 298"/>
                  <a:gd name="T61" fmla="*/ 8 h 348"/>
                  <a:gd name="T62" fmla="*/ 157 w 298"/>
                  <a:gd name="T63" fmla="*/ 57 h 348"/>
                  <a:gd name="T64" fmla="*/ 195 w 298"/>
                  <a:gd name="T65" fmla="*/ 44 h 348"/>
                  <a:gd name="T66" fmla="*/ 265 w 298"/>
                  <a:gd name="T67" fmla="*/ 12 h 348"/>
                  <a:gd name="T68" fmla="*/ 255 w 298"/>
                  <a:gd name="T69" fmla="*/ 34 h 348"/>
                  <a:gd name="T70" fmla="*/ 247 w 298"/>
                  <a:gd name="T71" fmla="*/ 53 h 348"/>
                  <a:gd name="T72" fmla="*/ 263 w 298"/>
                  <a:gd name="T73" fmla="*/ 52 h 348"/>
                  <a:gd name="T74" fmla="*/ 257 w 298"/>
                  <a:gd name="T75" fmla="*/ 60 h 348"/>
                  <a:gd name="T76" fmla="*/ 156 w 298"/>
                  <a:gd name="T77" fmla="*/ 147 h 348"/>
                  <a:gd name="T78" fmla="*/ 273 w 298"/>
                  <a:gd name="T79" fmla="*/ 81 h 348"/>
                  <a:gd name="T80" fmla="*/ 265 w 298"/>
                  <a:gd name="T81" fmla="*/ 96 h 348"/>
                  <a:gd name="T82" fmla="*/ 182 w 298"/>
                  <a:gd name="T83" fmla="*/ 166 h 348"/>
                  <a:gd name="T84" fmla="*/ 78 w 298"/>
                  <a:gd name="T85" fmla="*/ 241 h 348"/>
                  <a:gd name="T86" fmla="*/ 129 w 298"/>
                  <a:gd name="T87" fmla="*/ 234 h 348"/>
                  <a:gd name="T88" fmla="*/ 187 w 298"/>
                  <a:gd name="T89" fmla="*/ 233 h 348"/>
                  <a:gd name="T90" fmla="*/ 257 w 298"/>
                  <a:gd name="T91" fmla="*/ 199 h 348"/>
                  <a:gd name="T92" fmla="*/ 270 w 298"/>
                  <a:gd name="T93" fmla="*/ 209 h 348"/>
                  <a:gd name="T94" fmla="*/ 249 w 298"/>
                  <a:gd name="T95" fmla="*/ 231 h 348"/>
                  <a:gd name="T96" fmla="*/ 192 w 298"/>
                  <a:gd name="T97" fmla="*/ 269 h 348"/>
                  <a:gd name="T98" fmla="*/ 270 w 298"/>
                  <a:gd name="T99" fmla="*/ 229 h 348"/>
                  <a:gd name="T100" fmla="*/ 142 w 298"/>
                  <a:gd name="T101" fmla="*/ 307 h 348"/>
                  <a:gd name="T102" fmla="*/ 248 w 298"/>
                  <a:gd name="T103" fmla="*/ 247 h 348"/>
                  <a:gd name="T104" fmla="*/ 161 w 298"/>
                  <a:gd name="T105" fmla="*/ 312 h 348"/>
                  <a:gd name="T106" fmla="*/ 288 w 298"/>
                  <a:gd name="T107" fmla="*/ 251 h 348"/>
                  <a:gd name="T108" fmla="*/ 298 w 298"/>
                  <a:gd name="T109" fmla="*/ 271 h 348"/>
                  <a:gd name="T110" fmla="*/ 298 w 298"/>
                  <a:gd name="T111" fmla="*/ 283 h 348"/>
                  <a:gd name="T112" fmla="*/ 276 w 298"/>
                  <a:gd name="T113" fmla="*/ 298 h 348"/>
                  <a:gd name="T114" fmla="*/ 192 w 298"/>
                  <a:gd name="T115" fmla="*/ 347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98" h="348">
                    <a:moveTo>
                      <a:pt x="191" y="348"/>
                    </a:moveTo>
                    <a:cubicBezTo>
                      <a:pt x="191" y="348"/>
                      <a:pt x="191" y="347"/>
                      <a:pt x="191" y="347"/>
                    </a:cubicBezTo>
                    <a:cubicBezTo>
                      <a:pt x="191" y="347"/>
                      <a:pt x="191" y="347"/>
                      <a:pt x="191" y="347"/>
                    </a:cubicBezTo>
                    <a:cubicBezTo>
                      <a:pt x="191" y="347"/>
                      <a:pt x="191" y="347"/>
                      <a:pt x="191" y="347"/>
                    </a:cubicBezTo>
                    <a:cubicBezTo>
                      <a:pt x="191" y="347"/>
                      <a:pt x="191" y="347"/>
                      <a:pt x="191" y="347"/>
                    </a:cubicBezTo>
                    <a:cubicBezTo>
                      <a:pt x="192" y="346"/>
                      <a:pt x="195" y="344"/>
                      <a:pt x="202" y="340"/>
                    </a:cubicBezTo>
                    <a:cubicBezTo>
                      <a:pt x="209" y="336"/>
                      <a:pt x="218" y="330"/>
                      <a:pt x="228" y="324"/>
                    </a:cubicBezTo>
                    <a:cubicBezTo>
                      <a:pt x="241" y="317"/>
                      <a:pt x="257" y="307"/>
                      <a:pt x="270" y="300"/>
                    </a:cubicBezTo>
                    <a:cubicBezTo>
                      <a:pt x="239" y="317"/>
                      <a:pt x="194" y="343"/>
                      <a:pt x="193" y="344"/>
                    </a:cubicBezTo>
                    <a:cubicBezTo>
                      <a:pt x="193" y="344"/>
                      <a:pt x="193" y="344"/>
                      <a:pt x="193" y="343"/>
                    </a:cubicBezTo>
                    <a:cubicBezTo>
                      <a:pt x="193" y="343"/>
                      <a:pt x="193" y="343"/>
                      <a:pt x="193" y="343"/>
                    </a:cubicBezTo>
                    <a:cubicBezTo>
                      <a:pt x="287" y="278"/>
                      <a:pt x="287" y="278"/>
                      <a:pt x="287" y="278"/>
                    </a:cubicBezTo>
                    <a:cubicBezTo>
                      <a:pt x="276" y="284"/>
                      <a:pt x="258" y="295"/>
                      <a:pt x="240" y="305"/>
                    </a:cubicBezTo>
                    <a:cubicBezTo>
                      <a:pt x="226" y="313"/>
                      <a:pt x="212" y="322"/>
                      <a:pt x="201" y="328"/>
                    </a:cubicBezTo>
                    <a:cubicBezTo>
                      <a:pt x="189" y="335"/>
                      <a:pt x="185" y="337"/>
                      <a:pt x="183" y="338"/>
                    </a:cubicBezTo>
                    <a:cubicBezTo>
                      <a:pt x="183" y="338"/>
                      <a:pt x="183" y="338"/>
                      <a:pt x="183" y="338"/>
                    </a:cubicBezTo>
                    <a:cubicBezTo>
                      <a:pt x="183" y="338"/>
                      <a:pt x="183" y="338"/>
                      <a:pt x="183" y="338"/>
                    </a:cubicBezTo>
                    <a:cubicBezTo>
                      <a:pt x="183" y="338"/>
                      <a:pt x="183" y="338"/>
                      <a:pt x="182" y="338"/>
                    </a:cubicBezTo>
                    <a:cubicBezTo>
                      <a:pt x="182" y="338"/>
                      <a:pt x="182" y="338"/>
                      <a:pt x="183" y="337"/>
                    </a:cubicBezTo>
                    <a:cubicBezTo>
                      <a:pt x="183" y="337"/>
                      <a:pt x="183" y="337"/>
                      <a:pt x="183" y="337"/>
                    </a:cubicBezTo>
                    <a:cubicBezTo>
                      <a:pt x="183" y="337"/>
                      <a:pt x="183" y="337"/>
                      <a:pt x="183" y="337"/>
                    </a:cubicBezTo>
                    <a:cubicBezTo>
                      <a:pt x="183" y="337"/>
                      <a:pt x="184" y="336"/>
                      <a:pt x="187" y="335"/>
                    </a:cubicBezTo>
                    <a:cubicBezTo>
                      <a:pt x="189" y="333"/>
                      <a:pt x="193" y="331"/>
                      <a:pt x="197" y="328"/>
                    </a:cubicBezTo>
                    <a:cubicBezTo>
                      <a:pt x="206" y="322"/>
                      <a:pt x="217" y="314"/>
                      <a:pt x="228" y="307"/>
                    </a:cubicBezTo>
                    <a:cubicBezTo>
                      <a:pt x="241" y="299"/>
                      <a:pt x="253" y="290"/>
                      <a:pt x="261" y="285"/>
                    </a:cubicBezTo>
                    <a:cubicBezTo>
                      <a:pt x="211" y="314"/>
                      <a:pt x="184" y="330"/>
                      <a:pt x="180" y="331"/>
                    </a:cubicBezTo>
                    <a:cubicBezTo>
                      <a:pt x="180" y="331"/>
                      <a:pt x="180" y="331"/>
                      <a:pt x="180" y="331"/>
                    </a:cubicBezTo>
                    <a:cubicBezTo>
                      <a:pt x="180" y="331"/>
                      <a:pt x="180" y="331"/>
                      <a:pt x="180" y="331"/>
                    </a:cubicBezTo>
                    <a:cubicBezTo>
                      <a:pt x="180" y="331"/>
                      <a:pt x="180" y="331"/>
                      <a:pt x="180" y="331"/>
                    </a:cubicBezTo>
                    <a:cubicBezTo>
                      <a:pt x="180" y="331"/>
                      <a:pt x="180" y="331"/>
                      <a:pt x="180" y="331"/>
                    </a:cubicBezTo>
                    <a:cubicBezTo>
                      <a:pt x="179" y="331"/>
                      <a:pt x="179" y="331"/>
                      <a:pt x="196" y="318"/>
                    </a:cubicBezTo>
                    <a:cubicBezTo>
                      <a:pt x="206" y="310"/>
                      <a:pt x="220" y="300"/>
                      <a:pt x="233" y="290"/>
                    </a:cubicBezTo>
                    <a:cubicBezTo>
                      <a:pt x="252" y="276"/>
                      <a:pt x="271" y="263"/>
                      <a:pt x="281" y="255"/>
                    </a:cubicBezTo>
                    <a:cubicBezTo>
                      <a:pt x="196" y="304"/>
                      <a:pt x="183" y="312"/>
                      <a:pt x="180" y="313"/>
                    </a:cubicBezTo>
                    <a:cubicBezTo>
                      <a:pt x="180" y="313"/>
                      <a:pt x="180" y="313"/>
                      <a:pt x="180" y="313"/>
                    </a:cubicBezTo>
                    <a:cubicBezTo>
                      <a:pt x="180" y="313"/>
                      <a:pt x="180" y="313"/>
                      <a:pt x="180" y="313"/>
                    </a:cubicBezTo>
                    <a:cubicBezTo>
                      <a:pt x="180" y="313"/>
                      <a:pt x="180" y="313"/>
                      <a:pt x="180" y="313"/>
                    </a:cubicBezTo>
                    <a:cubicBezTo>
                      <a:pt x="180" y="313"/>
                      <a:pt x="180" y="313"/>
                      <a:pt x="179" y="313"/>
                    </a:cubicBezTo>
                    <a:cubicBezTo>
                      <a:pt x="179" y="313"/>
                      <a:pt x="179" y="313"/>
                      <a:pt x="180" y="313"/>
                    </a:cubicBezTo>
                    <a:cubicBezTo>
                      <a:pt x="180" y="312"/>
                      <a:pt x="180" y="312"/>
                      <a:pt x="180" y="312"/>
                    </a:cubicBezTo>
                    <a:cubicBezTo>
                      <a:pt x="180" y="312"/>
                      <a:pt x="180" y="312"/>
                      <a:pt x="180" y="312"/>
                    </a:cubicBezTo>
                    <a:cubicBezTo>
                      <a:pt x="181" y="311"/>
                      <a:pt x="185" y="309"/>
                      <a:pt x="197" y="300"/>
                    </a:cubicBezTo>
                    <a:cubicBezTo>
                      <a:pt x="208" y="293"/>
                      <a:pt x="222" y="283"/>
                      <a:pt x="236" y="274"/>
                    </a:cubicBezTo>
                    <a:cubicBezTo>
                      <a:pt x="254" y="262"/>
                      <a:pt x="271" y="250"/>
                      <a:pt x="282" y="242"/>
                    </a:cubicBezTo>
                    <a:cubicBezTo>
                      <a:pt x="232" y="271"/>
                      <a:pt x="162" y="312"/>
                      <a:pt x="155" y="315"/>
                    </a:cubicBezTo>
                    <a:cubicBezTo>
                      <a:pt x="155" y="316"/>
                      <a:pt x="155" y="316"/>
                      <a:pt x="155" y="316"/>
                    </a:cubicBezTo>
                    <a:cubicBezTo>
                      <a:pt x="155" y="316"/>
                      <a:pt x="155" y="316"/>
                      <a:pt x="155" y="316"/>
                    </a:cubicBezTo>
                    <a:cubicBezTo>
                      <a:pt x="155" y="316"/>
                      <a:pt x="155" y="316"/>
                      <a:pt x="154" y="316"/>
                    </a:cubicBezTo>
                    <a:cubicBezTo>
                      <a:pt x="154" y="316"/>
                      <a:pt x="154" y="316"/>
                      <a:pt x="154" y="315"/>
                    </a:cubicBezTo>
                    <a:cubicBezTo>
                      <a:pt x="154" y="315"/>
                      <a:pt x="154" y="315"/>
                      <a:pt x="154" y="315"/>
                    </a:cubicBezTo>
                    <a:cubicBezTo>
                      <a:pt x="181" y="296"/>
                      <a:pt x="227" y="263"/>
                      <a:pt x="243" y="252"/>
                    </a:cubicBezTo>
                    <a:cubicBezTo>
                      <a:pt x="137" y="313"/>
                      <a:pt x="137" y="313"/>
                      <a:pt x="137" y="313"/>
                    </a:cubicBezTo>
                    <a:cubicBezTo>
                      <a:pt x="137" y="313"/>
                      <a:pt x="137" y="313"/>
                      <a:pt x="137" y="313"/>
                    </a:cubicBezTo>
                    <a:cubicBezTo>
                      <a:pt x="137" y="313"/>
                      <a:pt x="136" y="313"/>
                      <a:pt x="136" y="312"/>
                    </a:cubicBezTo>
                    <a:cubicBezTo>
                      <a:pt x="136" y="312"/>
                      <a:pt x="136" y="312"/>
                      <a:pt x="137" y="312"/>
                    </a:cubicBezTo>
                    <a:cubicBezTo>
                      <a:pt x="137" y="312"/>
                      <a:pt x="137" y="312"/>
                      <a:pt x="137" y="312"/>
                    </a:cubicBezTo>
                    <a:cubicBezTo>
                      <a:pt x="137" y="312"/>
                      <a:pt x="137" y="312"/>
                      <a:pt x="137" y="312"/>
                    </a:cubicBezTo>
                    <a:cubicBezTo>
                      <a:pt x="137" y="311"/>
                      <a:pt x="138" y="310"/>
                      <a:pt x="141" y="309"/>
                    </a:cubicBezTo>
                    <a:cubicBezTo>
                      <a:pt x="131" y="315"/>
                      <a:pt x="124" y="318"/>
                      <a:pt x="122" y="319"/>
                    </a:cubicBezTo>
                    <a:cubicBezTo>
                      <a:pt x="122" y="319"/>
                      <a:pt x="122" y="319"/>
                      <a:pt x="122" y="320"/>
                    </a:cubicBezTo>
                    <a:cubicBezTo>
                      <a:pt x="122" y="319"/>
                      <a:pt x="122" y="319"/>
                      <a:pt x="122" y="319"/>
                    </a:cubicBezTo>
                    <a:cubicBezTo>
                      <a:pt x="122" y="320"/>
                      <a:pt x="122" y="320"/>
                      <a:pt x="121" y="320"/>
                    </a:cubicBezTo>
                    <a:cubicBezTo>
                      <a:pt x="121" y="320"/>
                      <a:pt x="121" y="319"/>
                      <a:pt x="121" y="319"/>
                    </a:cubicBezTo>
                    <a:cubicBezTo>
                      <a:pt x="121" y="319"/>
                      <a:pt x="121" y="319"/>
                      <a:pt x="122" y="319"/>
                    </a:cubicBezTo>
                    <a:cubicBezTo>
                      <a:pt x="122" y="319"/>
                      <a:pt x="122" y="319"/>
                      <a:pt x="122" y="319"/>
                    </a:cubicBezTo>
                    <a:cubicBezTo>
                      <a:pt x="122" y="319"/>
                      <a:pt x="122" y="319"/>
                      <a:pt x="122" y="319"/>
                    </a:cubicBezTo>
                    <a:cubicBezTo>
                      <a:pt x="122" y="318"/>
                      <a:pt x="124" y="317"/>
                      <a:pt x="128" y="315"/>
                    </a:cubicBezTo>
                    <a:cubicBezTo>
                      <a:pt x="132" y="312"/>
                      <a:pt x="138" y="308"/>
                      <a:pt x="145" y="304"/>
                    </a:cubicBezTo>
                    <a:cubicBezTo>
                      <a:pt x="160" y="295"/>
                      <a:pt x="179" y="284"/>
                      <a:pt x="198" y="272"/>
                    </a:cubicBezTo>
                    <a:cubicBezTo>
                      <a:pt x="216" y="261"/>
                      <a:pt x="234" y="250"/>
                      <a:pt x="248" y="242"/>
                    </a:cubicBezTo>
                    <a:cubicBezTo>
                      <a:pt x="234" y="250"/>
                      <a:pt x="215" y="261"/>
                      <a:pt x="197" y="271"/>
                    </a:cubicBezTo>
                    <a:cubicBezTo>
                      <a:pt x="133" y="309"/>
                      <a:pt x="118" y="318"/>
                      <a:pt x="117" y="318"/>
                    </a:cubicBezTo>
                    <a:cubicBezTo>
                      <a:pt x="117" y="318"/>
                      <a:pt x="117" y="318"/>
                      <a:pt x="117" y="318"/>
                    </a:cubicBezTo>
                    <a:cubicBezTo>
                      <a:pt x="116" y="318"/>
                      <a:pt x="116" y="317"/>
                      <a:pt x="116" y="317"/>
                    </a:cubicBezTo>
                    <a:cubicBezTo>
                      <a:pt x="116" y="317"/>
                      <a:pt x="116" y="317"/>
                      <a:pt x="140" y="301"/>
                    </a:cubicBezTo>
                    <a:cubicBezTo>
                      <a:pt x="155" y="292"/>
                      <a:pt x="174" y="280"/>
                      <a:pt x="191" y="268"/>
                    </a:cubicBezTo>
                    <a:cubicBezTo>
                      <a:pt x="207" y="258"/>
                      <a:pt x="222" y="248"/>
                      <a:pt x="233" y="241"/>
                    </a:cubicBezTo>
                    <a:cubicBezTo>
                      <a:pt x="185" y="269"/>
                      <a:pt x="106" y="316"/>
                      <a:pt x="98" y="319"/>
                    </a:cubicBezTo>
                    <a:cubicBezTo>
                      <a:pt x="98" y="319"/>
                      <a:pt x="98" y="319"/>
                      <a:pt x="98" y="319"/>
                    </a:cubicBezTo>
                    <a:cubicBezTo>
                      <a:pt x="98" y="319"/>
                      <a:pt x="98" y="319"/>
                      <a:pt x="98" y="319"/>
                    </a:cubicBezTo>
                    <a:cubicBezTo>
                      <a:pt x="98" y="319"/>
                      <a:pt x="98" y="319"/>
                      <a:pt x="98" y="319"/>
                    </a:cubicBezTo>
                    <a:cubicBezTo>
                      <a:pt x="98" y="319"/>
                      <a:pt x="98" y="319"/>
                      <a:pt x="98" y="319"/>
                    </a:cubicBezTo>
                    <a:cubicBezTo>
                      <a:pt x="97" y="319"/>
                      <a:pt x="98" y="318"/>
                      <a:pt x="98" y="318"/>
                    </a:cubicBezTo>
                    <a:cubicBezTo>
                      <a:pt x="99" y="317"/>
                      <a:pt x="207" y="249"/>
                      <a:pt x="251" y="221"/>
                    </a:cubicBezTo>
                    <a:cubicBezTo>
                      <a:pt x="84" y="317"/>
                      <a:pt x="84" y="317"/>
                      <a:pt x="84" y="317"/>
                    </a:cubicBezTo>
                    <a:cubicBezTo>
                      <a:pt x="84" y="317"/>
                      <a:pt x="84" y="317"/>
                      <a:pt x="84" y="317"/>
                    </a:cubicBezTo>
                    <a:cubicBezTo>
                      <a:pt x="84" y="317"/>
                      <a:pt x="84" y="316"/>
                      <a:pt x="84" y="316"/>
                    </a:cubicBezTo>
                    <a:cubicBezTo>
                      <a:pt x="134" y="282"/>
                      <a:pt x="223" y="221"/>
                      <a:pt x="249" y="203"/>
                    </a:cubicBezTo>
                    <a:cubicBezTo>
                      <a:pt x="59" y="313"/>
                      <a:pt x="59" y="313"/>
                      <a:pt x="59" y="313"/>
                    </a:cubicBezTo>
                    <a:cubicBezTo>
                      <a:pt x="58" y="313"/>
                      <a:pt x="58" y="313"/>
                      <a:pt x="58" y="313"/>
                    </a:cubicBezTo>
                    <a:cubicBezTo>
                      <a:pt x="58" y="313"/>
                      <a:pt x="58" y="312"/>
                      <a:pt x="59" y="312"/>
                    </a:cubicBezTo>
                    <a:cubicBezTo>
                      <a:pt x="59" y="312"/>
                      <a:pt x="59" y="312"/>
                      <a:pt x="59" y="312"/>
                    </a:cubicBezTo>
                    <a:cubicBezTo>
                      <a:pt x="59" y="312"/>
                      <a:pt x="59" y="312"/>
                      <a:pt x="59" y="312"/>
                    </a:cubicBezTo>
                    <a:cubicBezTo>
                      <a:pt x="60" y="310"/>
                      <a:pt x="71" y="304"/>
                      <a:pt x="123" y="272"/>
                    </a:cubicBezTo>
                    <a:cubicBezTo>
                      <a:pt x="129" y="268"/>
                      <a:pt x="135" y="264"/>
                      <a:pt x="142" y="261"/>
                    </a:cubicBezTo>
                    <a:cubicBezTo>
                      <a:pt x="74" y="300"/>
                      <a:pt x="61" y="307"/>
                      <a:pt x="59" y="308"/>
                    </a:cubicBezTo>
                    <a:cubicBezTo>
                      <a:pt x="59" y="308"/>
                      <a:pt x="59" y="308"/>
                      <a:pt x="59" y="308"/>
                    </a:cubicBezTo>
                    <a:cubicBezTo>
                      <a:pt x="59" y="308"/>
                      <a:pt x="59" y="308"/>
                      <a:pt x="59" y="308"/>
                    </a:cubicBezTo>
                    <a:cubicBezTo>
                      <a:pt x="58" y="308"/>
                      <a:pt x="58" y="308"/>
                      <a:pt x="58" y="308"/>
                    </a:cubicBezTo>
                    <a:cubicBezTo>
                      <a:pt x="58" y="308"/>
                      <a:pt x="58" y="308"/>
                      <a:pt x="58" y="308"/>
                    </a:cubicBezTo>
                    <a:cubicBezTo>
                      <a:pt x="58" y="308"/>
                      <a:pt x="58" y="308"/>
                      <a:pt x="58" y="308"/>
                    </a:cubicBezTo>
                    <a:cubicBezTo>
                      <a:pt x="122" y="252"/>
                      <a:pt x="122" y="252"/>
                      <a:pt x="122" y="252"/>
                    </a:cubicBezTo>
                    <a:cubicBezTo>
                      <a:pt x="55" y="291"/>
                      <a:pt x="55" y="291"/>
                      <a:pt x="55" y="291"/>
                    </a:cubicBezTo>
                    <a:cubicBezTo>
                      <a:pt x="55" y="291"/>
                      <a:pt x="54" y="291"/>
                      <a:pt x="54" y="291"/>
                    </a:cubicBezTo>
                    <a:cubicBezTo>
                      <a:pt x="54" y="291"/>
                      <a:pt x="54" y="291"/>
                      <a:pt x="54" y="291"/>
                    </a:cubicBezTo>
                    <a:cubicBezTo>
                      <a:pt x="123" y="238"/>
                      <a:pt x="123" y="238"/>
                      <a:pt x="123" y="238"/>
                    </a:cubicBezTo>
                    <a:cubicBezTo>
                      <a:pt x="115" y="243"/>
                      <a:pt x="100" y="251"/>
                      <a:pt x="85" y="260"/>
                    </a:cubicBezTo>
                    <a:cubicBezTo>
                      <a:pt x="75" y="266"/>
                      <a:pt x="64" y="272"/>
                      <a:pt x="55" y="277"/>
                    </a:cubicBezTo>
                    <a:cubicBezTo>
                      <a:pt x="51" y="280"/>
                      <a:pt x="48" y="281"/>
                      <a:pt x="46" y="283"/>
                    </a:cubicBezTo>
                    <a:cubicBezTo>
                      <a:pt x="44" y="284"/>
                      <a:pt x="42" y="285"/>
                      <a:pt x="42" y="285"/>
                    </a:cubicBezTo>
                    <a:cubicBezTo>
                      <a:pt x="42" y="285"/>
                      <a:pt x="42" y="285"/>
                      <a:pt x="42" y="285"/>
                    </a:cubicBezTo>
                    <a:cubicBezTo>
                      <a:pt x="42" y="285"/>
                      <a:pt x="42" y="285"/>
                      <a:pt x="42" y="285"/>
                    </a:cubicBezTo>
                    <a:cubicBezTo>
                      <a:pt x="41" y="285"/>
                      <a:pt x="41" y="285"/>
                      <a:pt x="41" y="285"/>
                    </a:cubicBezTo>
                    <a:cubicBezTo>
                      <a:pt x="41" y="285"/>
                      <a:pt x="41" y="284"/>
                      <a:pt x="41" y="284"/>
                    </a:cubicBezTo>
                    <a:cubicBezTo>
                      <a:pt x="75" y="258"/>
                      <a:pt x="137" y="211"/>
                      <a:pt x="149" y="201"/>
                    </a:cubicBezTo>
                    <a:cubicBezTo>
                      <a:pt x="140" y="206"/>
                      <a:pt x="109" y="224"/>
                      <a:pt x="78" y="242"/>
                    </a:cubicBezTo>
                    <a:cubicBezTo>
                      <a:pt x="23" y="274"/>
                      <a:pt x="4" y="286"/>
                      <a:pt x="1" y="287"/>
                    </a:cubicBezTo>
                    <a:cubicBezTo>
                      <a:pt x="1" y="287"/>
                      <a:pt x="1" y="287"/>
                      <a:pt x="1" y="287"/>
                    </a:cubicBezTo>
                    <a:cubicBezTo>
                      <a:pt x="1" y="287"/>
                      <a:pt x="1" y="287"/>
                      <a:pt x="1" y="287"/>
                    </a:cubicBezTo>
                    <a:cubicBezTo>
                      <a:pt x="0" y="287"/>
                      <a:pt x="0" y="287"/>
                      <a:pt x="0" y="287"/>
                    </a:cubicBezTo>
                    <a:cubicBezTo>
                      <a:pt x="0" y="287"/>
                      <a:pt x="0" y="287"/>
                      <a:pt x="0" y="287"/>
                    </a:cubicBezTo>
                    <a:cubicBezTo>
                      <a:pt x="0" y="286"/>
                      <a:pt x="0" y="286"/>
                      <a:pt x="0" y="286"/>
                    </a:cubicBezTo>
                    <a:cubicBezTo>
                      <a:pt x="54" y="251"/>
                      <a:pt x="150" y="188"/>
                      <a:pt x="175" y="170"/>
                    </a:cubicBezTo>
                    <a:cubicBezTo>
                      <a:pt x="133" y="195"/>
                      <a:pt x="27" y="257"/>
                      <a:pt x="20" y="260"/>
                    </a:cubicBezTo>
                    <a:cubicBezTo>
                      <a:pt x="20" y="260"/>
                      <a:pt x="20" y="260"/>
                      <a:pt x="20" y="260"/>
                    </a:cubicBezTo>
                    <a:cubicBezTo>
                      <a:pt x="20" y="260"/>
                      <a:pt x="20" y="260"/>
                      <a:pt x="20" y="260"/>
                    </a:cubicBezTo>
                    <a:cubicBezTo>
                      <a:pt x="19" y="260"/>
                      <a:pt x="19" y="260"/>
                      <a:pt x="19" y="260"/>
                    </a:cubicBezTo>
                    <a:cubicBezTo>
                      <a:pt x="19" y="260"/>
                      <a:pt x="19" y="260"/>
                      <a:pt x="19" y="260"/>
                    </a:cubicBezTo>
                    <a:cubicBezTo>
                      <a:pt x="19" y="260"/>
                      <a:pt x="19" y="259"/>
                      <a:pt x="19" y="259"/>
                    </a:cubicBezTo>
                    <a:cubicBezTo>
                      <a:pt x="256" y="102"/>
                      <a:pt x="256" y="102"/>
                      <a:pt x="256" y="102"/>
                    </a:cubicBezTo>
                    <a:cubicBezTo>
                      <a:pt x="256" y="102"/>
                      <a:pt x="255" y="102"/>
                      <a:pt x="255" y="103"/>
                    </a:cubicBezTo>
                    <a:cubicBezTo>
                      <a:pt x="205" y="131"/>
                      <a:pt x="95" y="195"/>
                      <a:pt x="57" y="217"/>
                    </a:cubicBezTo>
                    <a:cubicBezTo>
                      <a:pt x="55" y="218"/>
                      <a:pt x="55" y="218"/>
                      <a:pt x="55" y="218"/>
                    </a:cubicBezTo>
                    <a:cubicBezTo>
                      <a:pt x="54" y="218"/>
                      <a:pt x="54" y="218"/>
                      <a:pt x="54" y="218"/>
                    </a:cubicBezTo>
                    <a:cubicBezTo>
                      <a:pt x="47" y="222"/>
                      <a:pt x="43" y="225"/>
                      <a:pt x="43" y="225"/>
                    </a:cubicBezTo>
                    <a:cubicBezTo>
                      <a:pt x="43" y="225"/>
                      <a:pt x="43" y="225"/>
                      <a:pt x="43" y="225"/>
                    </a:cubicBezTo>
                    <a:cubicBezTo>
                      <a:pt x="43" y="225"/>
                      <a:pt x="42" y="225"/>
                      <a:pt x="42" y="224"/>
                    </a:cubicBezTo>
                    <a:cubicBezTo>
                      <a:pt x="42" y="224"/>
                      <a:pt x="42" y="224"/>
                      <a:pt x="78" y="201"/>
                    </a:cubicBezTo>
                    <a:cubicBezTo>
                      <a:pt x="97" y="189"/>
                      <a:pt x="124" y="172"/>
                      <a:pt x="157" y="152"/>
                    </a:cubicBezTo>
                    <a:cubicBezTo>
                      <a:pt x="192" y="130"/>
                      <a:pt x="226" y="108"/>
                      <a:pt x="249" y="95"/>
                    </a:cubicBezTo>
                    <a:cubicBezTo>
                      <a:pt x="189" y="129"/>
                      <a:pt x="41" y="214"/>
                      <a:pt x="39" y="215"/>
                    </a:cubicBezTo>
                    <a:cubicBezTo>
                      <a:pt x="39" y="216"/>
                      <a:pt x="39" y="215"/>
                      <a:pt x="39" y="215"/>
                    </a:cubicBezTo>
                    <a:cubicBezTo>
                      <a:pt x="39" y="215"/>
                      <a:pt x="39" y="215"/>
                      <a:pt x="39" y="215"/>
                    </a:cubicBezTo>
                    <a:cubicBezTo>
                      <a:pt x="253" y="73"/>
                      <a:pt x="253" y="73"/>
                      <a:pt x="253" y="73"/>
                    </a:cubicBezTo>
                    <a:cubicBezTo>
                      <a:pt x="77" y="175"/>
                      <a:pt x="77" y="175"/>
                      <a:pt x="77" y="175"/>
                    </a:cubicBezTo>
                    <a:cubicBezTo>
                      <a:pt x="77" y="175"/>
                      <a:pt x="77" y="175"/>
                      <a:pt x="77" y="175"/>
                    </a:cubicBezTo>
                    <a:cubicBezTo>
                      <a:pt x="77" y="175"/>
                      <a:pt x="77" y="174"/>
                      <a:pt x="77" y="174"/>
                    </a:cubicBezTo>
                    <a:cubicBezTo>
                      <a:pt x="76" y="174"/>
                      <a:pt x="76" y="174"/>
                      <a:pt x="77" y="174"/>
                    </a:cubicBezTo>
                    <a:cubicBezTo>
                      <a:pt x="77" y="174"/>
                      <a:pt x="77" y="174"/>
                      <a:pt x="77" y="174"/>
                    </a:cubicBezTo>
                    <a:cubicBezTo>
                      <a:pt x="77" y="174"/>
                      <a:pt x="77" y="174"/>
                      <a:pt x="77" y="174"/>
                    </a:cubicBezTo>
                    <a:cubicBezTo>
                      <a:pt x="78" y="172"/>
                      <a:pt x="84" y="169"/>
                      <a:pt x="105" y="156"/>
                    </a:cubicBezTo>
                    <a:cubicBezTo>
                      <a:pt x="119" y="146"/>
                      <a:pt x="140" y="133"/>
                      <a:pt x="166" y="117"/>
                    </a:cubicBezTo>
                    <a:cubicBezTo>
                      <a:pt x="192" y="101"/>
                      <a:pt x="217" y="85"/>
                      <a:pt x="235" y="74"/>
                    </a:cubicBezTo>
                    <a:cubicBezTo>
                      <a:pt x="68" y="170"/>
                      <a:pt x="68" y="170"/>
                      <a:pt x="68" y="170"/>
                    </a:cubicBezTo>
                    <a:cubicBezTo>
                      <a:pt x="68" y="170"/>
                      <a:pt x="68" y="170"/>
                      <a:pt x="67" y="170"/>
                    </a:cubicBezTo>
                    <a:cubicBezTo>
                      <a:pt x="67" y="170"/>
                      <a:pt x="67" y="169"/>
                      <a:pt x="68" y="169"/>
                    </a:cubicBezTo>
                    <a:cubicBezTo>
                      <a:pt x="68" y="169"/>
                      <a:pt x="68" y="169"/>
                      <a:pt x="68" y="169"/>
                    </a:cubicBezTo>
                    <a:cubicBezTo>
                      <a:pt x="68" y="169"/>
                      <a:pt x="68" y="169"/>
                      <a:pt x="68" y="169"/>
                    </a:cubicBezTo>
                    <a:cubicBezTo>
                      <a:pt x="70" y="167"/>
                      <a:pt x="79" y="161"/>
                      <a:pt x="120" y="137"/>
                    </a:cubicBezTo>
                    <a:cubicBezTo>
                      <a:pt x="143" y="123"/>
                      <a:pt x="170" y="106"/>
                      <a:pt x="195" y="92"/>
                    </a:cubicBezTo>
                    <a:cubicBezTo>
                      <a:pt x="149" y="118"/>
                      <a:pt x="102" y="146"/>
                      <a:pt x="96" y="148"/>
                    </a:cubicBezTo>
                    <a:cubicBezTo>
                      <a:pt x="96" y="148"/>
                      <a:pt x="96" y="148"/>
                      <a:pt x="96" y="148"/>
                    </a:cubicBezTo>
                    <a:cubicBezTo>
                      <a:pt x="96" y="148"/>
                      <a:pt x="96" y="148"/>
                      <a:pt x="96" y="148"/>
                    </a:cubicBezTo>
                    <a:cubicBezTo>
                      <a:pt x="96" y="148"/>
                      <a:pt x="96" y="148"/>
                      <a:pt x="96" y="148"/>
                    </a:cubicBezTo>
                    <a:cubicBezTo>
                      <a:pt x="96" y="148"/>
                      <a:pt x="96" y="148"/>
                      <a:pt x="96" y="148"/>
                    </a:cubicBezTo>
                    <a:cubicBezTo>
                      <a:pt x="95" y="148"/>
                      <a:pt x="96" y="147"/>
                      <a:pt x="96" y="147"/>
                    </a:cubicBezTo>
                    <a:cubicBezTo>
                      <a:pt x="138" y="121"/>
                      <a:pt x="210" y="76"/>
                      <a:pt x="237" y="59"/>
                    </a:cubicBezTo>
                    <a:cubicBezTo>
                      <a:pt x="96" y="140"/>
                      <a:pt x="96" y="140"/>
                      <a:pt x="96" y="140"/>
                    </a:cubicBezTo>
                    <a:cubicBezTo>
                      <a:pt x="96" y="140"/>
                      <a:pt x="96" y="140"/>
                      <a:pt x="96" y="140"/>
                    </a:cubicBezTo>
                    <a:cubicBezTo>
                      <a:pt x="96" y="140"/>
                      <a:pt x="96" y="140"/>
                      <a:pt x="96" y="139"/>
                    </a:cubicBezTo>
                    <a:cubicBezTo>
                      <a:pt x="248" y="38"/>
                      <a:pt x="248" y="38"/>
                      <a:pt x="248" y="38"/>
                    </a:cubicBezTo>
                    <a:cubicBezTo>
                      <a:pt x="233" y="46"/>
                      <a:pt x="193" y="70"/>
                      <a:pt x="165" y="86"/>
                    </a:cubicBezTo>
                    <a:cubicBezTo>
                      <a:pt x="132" y="106"/>
                      <a:pt x="127" y="109"/>
                      <a:pt x="125" y="110"/>
                    </a:cubicBezTo>
                    <a:cubicBezTo>
                      <a:pt x="125" y="110"/>
                      <a:pt x="125" y="110"/>
                      <a:pt x="125" y="110"/>
                    </a:cubicBezTo>
                    <a:cubicBezTo>
                      <a:pt x="125" y="110"/>
                      <a:pt x="125" y="110"/>
                      <a:pt x="125" y="110"/>
                    </a:cubicBezTo>
                    <a:cubicBezTo>
                      <a:pt x="125" y="110"/>
                      <a:pt x="125" y="110"/>
                      <a:pt x="125" y="110"/>
                    </a:cubicBezTo>
                    <a:cubicBezTo>
                      <a:pt x="125" y="110"/>
                      <a:pt x="125" y="110"/>
                      <a:pt x="125" y="109"/>
                    </a:cubicBezTo>
                    <a:cubicBezTo>
                      <a:pt x="125" y="109"/>
                      <a:pt x="125" y="109"/>
                      <a:pt x="125" y="109"/>
                    </a:cubicBezTo>
                    <a:cubicBezTo>
                      <a:pt x="126" y="108"/>
                      <a:pt x="233" y="33"/>
                      <a:pt x="263" y="12"/>
                    </a:cubicBezTo>
                    <a:cubicBezTo>
                      <a:pt x="138" y="84"/>
                      <a:pt x="138" y="84"/>
                      <a:pt x="138" y="84"/>
                    </a:cubicBezTo>
                    <a:cubicBezTo>
                      <a:pt x="138" y="84"/>
                      <a:pt x="138" y="84"/>
                      <a:pt x="138" y="84"/>
                    </a:cubicBezTo>
                    <a:cubicBezTo>
                      <a:pt x="138" y="83"/>
                      <a:pt x="138" y="83"/>
                      <a:pt x="138" y="83"/>
                    </a:cubicBezTo>
                    <a:cubicBezTo>
                      <a:pt x="171" y="60"/>
                      <a:pt x="229" y="18"/>
                      <a:pt x="246" y="6"/>
                    </a:cubicBezTo>
                    <a:cubicBezTo>
                      <a:pt x="239" y="10"/>
                      <a:pt x="227" y="17"/>
                      <a:pt x="214" y="25"/>
                    </a:cubicBezTo>
                    <a:cubicBezTo>
                      <a:pt x="163" y="54"/>
                      <a:pt x="155" y="59"/>
                      <a:pt x="154" y="59"/>
                    </a:cubicBezTo>
                    <a:cubicBezTo>
                      <a:pt x="154" y="59"/>
                      <a:pt x="154" y="59"/>
                      <a:pt x="154" y="59"/>
                    </a:cubicBezTo>
                    <a:cubicBezTo>
                      <a:pt x="154" y="59"/>
                      <a:pt x="154" y="59"/>
                      <a:pt x="153" y="59"/>
                    </a:cubicBezTo>
                    <a:cubicBezTo>
                      <a:pt x="153" y="59"/>
                      <a:pt x="153" y="58"/>
                      <a:pt x="187" y="32"/>
                    </a:cubicBezTo>
                    <a:cubicBezTo>
                      <a:pt x="197" y="24"/>
                      <a:pt x="207" y="16"/>
                      <a:pt x="212" y="12"/>
                    </a:cubicBezTo>
                    <a:cubicBezTo>
                      <a:pt x="173" y="35"/>
                      <a:pt x="165" y="39"/>
                      <a:pt x="163" y="40"/>
                    </a:cubicBezTo>
                    <a:cubicBezTo>
                      <a:pt x="163" y="40"/>
                      <a:pt x="163" y="40"/>
                      <a:pt x="163" y="40"/>
                    </a:cubicBezTo>
                    <a:cubicBezTo>
                      <a:pt x="163" y="40"/>
                      <a:pt x="163" y="40"/>
                      <a:pt x="163" y="40"/>
                    </a:cubicBezTo>
                    <a:cubicBezTo>
                      <a:pt x="163" y="40"/>
                      <a:pt x="163" y="40"/>
                      <a:pt x="163" y="40"/>
                    </a:cubicBezTo>
                    <a:cubicBezTo>
                      <a:pt x="162" y="40"/>
                      <a:pt x="162" y="40"/>
                      <a:pt x="162" y="40"/>
                    </a:cubicBezTo>
                    <a:cubicBezTo>
                      <a:pt x="162" y="40"/>
                      <a:pt x="162" y="40"/>
                      <a:pt x="162" y="40"/>
                    </a:cubicBezTo>
                    <a:cubicBezTo>
                      <a:pt x="212" y="6"/>
                      <a:pt x="212" y="6"/>
                      <a:pt x="212" y="6"/>
                    </a:cubicBezTo>
                    <a:cubicBezTo>
                      <a:pt x="201" y="12"/>
                      <a:pt x="183" y="23"/>
                      <a:pt x="173" y="29"/>
                    </a:cubicBezTo>
                    <a:cubicBezTo>
                      <a:pt x="165" y="34"/>
                      <a:pt x="165" y="34"/>
                      <a:pt x="164" y="34"/>
                    </a:cubicBezTo>
                    <a:cubicBezTo>
                      <a:pt x="164" y="34"/>
                      <a:pt x="164" y="34"/>
                      <a:pt x="164" y="34"/>
                    </a:cubicBezTo>
                    <a:cubicBezTo>
                      <a:pt x="164" y="34"/>
                      <a:pt x="164" y="33"/>
                      <a:pt x="164" y="33"/>
                    </a:cubicBezTo>
                    <a:cubicBezTo>
                      <a:pt x="182" y="3"/>
                      <a:pt x="182" y="3"/>
                      <a:pt x="182" y="3"/>
                    </a:cubicBezTo>
                    <a:cubicBezTo>
                      <a:pt x="167" y="11"/>
                      <a:pt x="167" y="11"/>
                      <a:pt x="167" y="11"/>
                    </a:cubicBezTo>
                    <a:cubicBezTo>
                      <a:pt x="167" y="11"/>
                      <a:pt x="167" y="11"/>
                      <a:pt x="167" y="11"/>
                    </a:cubicBezTo>
                    <a:cubicBezTo>
                      <a:pt x="167" y="10"/>
                      <a:pt x="167" y="10"/>
                      <a:pt x="167" y="10"/>
                    </a:cubicBezTo>
                    <a:cubicBezTo>
                      <a:pt x="167" y="10"/>
                      <a:pt x="177" y="4"/>
                      <a:pt x="183" y="1"/>
                    </a:cubicBezTo>
                    <a:cubicBezTo>
                      <a:pt x="183" y="1"/>
                      <a:pt x="183" y="1"/>
                      <a:pt x="183" y="1"/>
                    </a:cubicBezTo>
                    <a:cubicBezTo>
                      <a:pt x="184" y="1"/>
                      <a:pt x="184" y="2"/>
                      <a:pt x="183" y="2"/>
                    </a:cubicBezTo>
                    <a:cubicBezTo>
                      <a:pt x="166" y="32"/>
                      <a:pt x="166" y="32"/>
                      <a:pt x="166" y="32"/>
                    </a:cubicBezTo>
                    <a:cubicBezTo>
                      <a:pt x="167" y="31"/>
                      <a:pt x="170" y="30"/>
                      <a:pt x="172" y="28"/>
                    </a:cubicBezTo>
                    <a:cubicBezTo>
                      <a:pt x="212" y="5"/>
                      <a:pt x="219" y="1"/>
                      <a:pt x="221" y="0"/>
                    </a:cubicBezTo>
                    <a:cubicBezTo>
                      <a:pt x="221" y="0"/>
                      <a:pt x="221" y="0"/>
                      <a:pt x="221" y="0"/>
                    </a:cubicBezTo>
                    <a:cubicBezTo>
                      <a:pt x="221" y="0"/>
                      <a:pt x="221" y="0"/>
                      <a:pt x="221" y="0"/>
                    </a:cubicBezTo>
                    <a:cubicBezTo>
                      <a:pt x="221" y="0"/>
                      <a:pt x="221" y="0"/>
                      <a:pt x="221" y="0"/>
                    </a:cubicBezTo>
                    <a:cubicBezTo>
                      <a:pt x="221" y="0"/>
                      <a:pt x="221" y="0"/>
                      <a:pt x="222" y="1"/>
                    </a:cubicBezTo>
                    <a:cubicBezTo>
                      <a:pt x="222" y="1"/>
                      <a:pt x="222" y="1"/>
                      <a:pt x="221" y="1"/>
                    </a:cubicBezTo>
                    <a:cubicBezTo>
                      <a:pt x="172" y="34"/>
                      <a:pt x="172" y="34"/>
                      <a:pt x="172" y="34"/>
                    </a:cubicBezTo>
                    <a:cubicBezTo>
                      <a:pt x="184" y="27"/>
                      <a:pt x="206" y="14"/>
                      <a:pt x="216" y="8"/>
                    </a:cubicBezTo>
                    <a:cubicBezTo>
                      <a:pt x="217" y="8"/>
                      <a:pt x="217" y="8"/>
                      <a:pt x="217" y="8"/>
                    </a:cubicBezTo>
                    <a:cubicBezTo>
                      <a:pt x="217" y="8"/>
                      <a:pt x="217" y="8"/>
                      <a:pt x="217" y="8"/>
                    </a:cubicBezTo>
                    <a:cubicBezTo>
                      <a:pt x="217" y="9"/>
                      <a:pt x="217" y="9"/>
                      <a:pt x="217" y="9"/>
                    </a:cubicBezTo>
                    <a:cubicBezTo>
                      <a:pt x="217" y="9"/>
                      <a:pt x="217" y="9"/>
                      <a:pt x="217" y="9"/>
                    </a:cubicBezTo>
                    <a:cubicBezTo>
                      <a:pt x="217" y="9"/>
                      <a:pt x="217" y="9"/>
                      <a:pt x="217" y="9"/>
                    </a:cubicBezTo>
                    <a:cubicBezTo>
                      <a:pt x="216" y="10"/>
                      <a:pt x="210" y="15"/>
                      <a:pt x="188" y="32"/>
                    </a:cubicBezTo>
                    <a:cubicBezTo>
                      <a:pt x="176" y="42"/>
                      <a:pt x="162" y="52"/>
                      <a:pt x="157" y="57"/>
                    </a:cubicBezTo>
                    <a:cubicBezTo>
                      <a:pt x="166" y="52"/>
                      <a:pt x="193" y="36"/>
                      <a:pt x="214" y="24"/>
                    </a:cubicBezTo>
                    <a:cubicBezTo>
                      <a:pt x="250" y="3"/>
                      <a:pt x="250" y="3"/>
                      <a:pt x="250" y="3"/>
                    </a:cubicBezTo>
                    <a:cubicBezTo>
                      <a:pt x="250" y="3"/>
                      <a:pt x="250" y="3"/>
                      <a:pt x="251" y="3"/>
                    </a:cubicBezTo>
                    <a:cubicBezTo>
                      <a:pt x="251" y="3"/>
                      <a:pt x="251" y="3"/>
                      <a:pt x="250" y="4"/>
                    </a:cubicBezTo>
                    <a:cubicBezTo>
                      <a:pt x="250" y="4"/>
                      <a:pt x="250" y="4"/>
                      <a:pt x="250" y="4"/>
                    </a:cubicBezTo>
                    <a:cubicBezTo>
                      <a:pt x="250" y="4"/>
                      <a:pt x="250" y="4"/>
                      <a:pt x="250" y="4"/>
                    </a:cubicBezTo>
                    <a:cubicBezTo>
                      <a:pt x="249" y="6"/>
                      <a:pt x="239" y="12"/>
                      <a:pt x="195" y="44"/>
                    </a:cubicBezTo>
                    <a:cubicBezTo>
                      <a:pt x="176" y="57"/>
                      <a:pt x="157" y="70"/>
                      <a:pt x="147" y="78"/>
                    </a:cubicBezTo>
                    <a:cubicBezTo>
                      <a:pt x="271" y="6"/>
                      <a:pt x="271" y="6"/>
                      <a:pt x="271" y="6"/>
                    </a:cubicBezTo>
                    <a:cubicBezTo>
                      <a:pt x="271" y="6"/>
                      <a:pt x="271" y="6"/>
                      <a:pt x="271" y="6"/>
                    </a:cubicBezTo>
                    <a:cubicBezTo>
                      <a:pt x="271" y="7"/>
                      <a:pt x="271" y="7"/>
                      <a:pt x="271" y="7"/>
                    </a:cubicBezTo>
                    <a:cubicBezTo>
                      <a:pt x="271" y="7"/>
                      <a:pt x="271" y="7"/>
                      <a:pt x="271" y="7"/>
                    </a:cubicBezTo>
                    <a:cubicBezTo>
                      <a:pt x="271" y="7"/>
                      <a:pt x="271" y="7"/>
                      <a:pt x="271" y="7"/>
                    </a:cubicBezTo>
                    <a:cubicBezTo>
                      <a:pt x="270" y="8"/>
                      <a:pt x="269" y="9"/>
                      <a:pt x="265" y="12"/>
                    </a:cubicBezTo>
                    <a:cubicBezTo>
                      <a:pt x="261" y="14"/>
                      <a:pt x="255" y="18"/>
                      <a:pt x="248" y="23"/>
                    </a:cubicBezTo>
                    <a:cubicBezTo>
                      <a:pt x="235" y="33"/>
                      <a:pt x="217" y="46"/>
                      <a:pt x="198" y="58"/>
                    </a:cubicBezTo>
                    <a:cubicBezTo>
                      <a:pt x="172" y="77"/>
                      <a:pt x="146" y="95"/>
                      <a:pt x="133" y="104"/>
                    </a:cubicBezTo>
                    <a:cubicBezTo>
                      <a:pt x="141" y="100"/>
                      <a:pt x="152" y="93"/>
                      <a:pt x="165" y="86"/>
                    </a:cubicBezTo>
                    <a:cubicBezTo>
                      <a:pt x="225" y="50"/>
                      <a:pt x="252" y="34"/>
                      <a:pt x="254" y="34"/>
                    </a:cubicBezTo>
                    <a:cubicBezTo>
                      <a:pt x="254" y="34"/>
                      <a:pt x="254" y="34"/>
                      <a:pt x="254" y="34"/>
                    </a:cubicBezTo>
                    <a:cubicBezTo>
                      <a:pt x="255" y="34"/>
                      <a:pt x="255" y="34"/>
                      <a:pt x="255" y="34"/>
                    </a:cubicBezTo>
                    <a:cubicBezTo>
                      <a:pt x="255" y="35"/>
                      <a:pt x="255" y="35"/>
                      <a:pt x="255" y="35"/>
                    </a:cubicBezTo>
                    <a:cubicBezTo>
                      <a:pt x="109" y="132"/>
                      <a:pt x="109" y="132"/>
                      <a:pt x="109" y="132"/>
                    </a:cubicBezTo>
                    <a:cubicBezTo>
                      <a:pt x="247" y="52"/>
                      <a:pt x="247" y="52"/>
                      <a:pt x="247" y="52"/>
                    </a:cubicBezTo>
                    <a:cubicBezTo>
                      <a:pt x="247" y="52"/>
                      <a:pt x="247" y="52"/>
                      <a:pt x="247" y="53"/>
                    </a:cubicBezTo>
                    <a:cubicBezTo>
                      <a:pt x="247" y="53"/>
                      <a:pt x="247" y="53"/>
                      <a:pt x="247" y="53"/>
                    </a:cubicBezTo>
                    <a:cubicBezTo>
                      <a:pt x="247" y="53"/>
                      <a:pt x="247" y="53"/>
                      <a:pt x="247" y="53"/>
                    </a:cubicBezTo>
                    <a:cubicBezTo>
                      <a:pt x="247" y="53"/>
                      <a:pt x="247" y="53"/>
                      <a:pt x="247" y="53"/>
                    </a:cubicBezTo>
                    <a:cubicBezTo>
                      <a:pt x="246" y="54"/>
                      <a:pt x="241" y="57"/>
                      <a:pt x="224" y="69"/>
                    </a:cubicBezTo>
                    <a:cubicBezTo>
                      <a:pt x="211" y="76"/>
                      <a:pt x="194" y="87"/>
                      <a:pt x="172" y="101"/>
                    </a:cubicBezTo>
                    <a:cubicBezTo>
                      <a:pt x="148" y="116"/>
                      <a:pt x="124" y="131"/>
                      <a:pt x="109" y="140"/>
                    </a:cubicBezTo>
                    <a:cubicBezTo>
                      <a:pt x="140" y="122"/>
                      <a:pt x="218" y="77"/>
                      <a:pt x="262" y="51"/>
                    </a:cubicBezTo>
                    <a:cubicBezTo>
                      <a:pt x="262" y="51"/>
                      <a:pt x="263" y="51"/>
                      <a:pt x="263" y="51"/>
                    </a:cubicBezTo>
                    <a:cubicBezTo>
                      <a:pt x="263" y="51"/>
                      <a:pt x="263" y="51"/>
                      <a:pt x="263" y="51"/>
                    </a:cubicBezTo>
                    <a:cubicBezTo>
                      <a:pt x="263" y="51"/>
                      <a:pt x="263" y="51"/>
                      <a:pt x="263" y="52"/>
                    </a:cubicBezTo>
                    <a:cubicBezTo>
                      <a:pt x="263" y="52"/>
                      <a:pt x="263" y="52"/>
                      <a:pt x="263" y="52"/>
                    </a:cubicBezTo>
                    <a:cubicBezTo>
                      <a:pt x="263" y="52"/>
                      <a:pt x="262" y="52"/>
                      <a:pt x="262" y="52"/>
                    </a:cubicBezTo>
                    <a:cubicBezTo>
                      <a:pt x="261" y="53"/>
                      <a:pt x="257" y="55"/>
                      <a:pt x="249" y="60"/>
                    </a:cubicBezTo>
                    <a:cubicBezTo>
                      <a:pt x="241" y="65"/>
                      <a:pt x="229" y="72"/>
                      <a:pt x="216" y="80"/>
                    </a:cubicBezTo>
                    <a:cubicBezTo>
                      <a:pt x="174" y="105"/>
                      <a:pt x="110" y="143"/>
                      <a:pt x="82" y="161"/>
                    </a:cubicBezTo>
                    <a:cubicBezTo>
                      <a:pt x="257" y="60"/>
                      <a:pt x="257" y="60"/>
                      <a:pt x="257" y="60"/>
                    </a:cubicBezTo>
                    <a:cubicBezTo>
                      <a:pt x="257" y="60"/>
                      <a:pt x="257" y="60"/>
                      <a:pt x="257" y="60"/>
                    </a:cubicBezTo>
                    <a:cubicBezTo>
                      <a:pt x="257" y="60"/>
                      <a:pt x="257" y="61"/>
                      <a:pt x="257" y="61"/>
                    </a:cubicBezTo>
                    <a:cubicBezTo>
                      <a:pt x="207" y="92"/>
                      <a:pt x="120" y="147"/>
                      <a:pt x="89" y="167"/>
                    </a:cubicBezTo>
                    <a:cubicBezTo>
                      <a:pt x="266" y="64"/>
                      <a:pt x="266" y="64"/>
                      <a:pt x="266" y="64"/>
                    </a:cubicBezTo>
                    <a:cubicBezTo>
                      <a:pt x="266" y="64"/>
                      <a:pt x="267" y="64"/>
                      <a:pt x="267" y="64"/>
                    </a:cubicBezTo>
                    <a:cubicBezTo>
                      <a:pt x="267" y="65"/>
                      <a:pt x="267" y="65"/>
                      <a:pt x="267" y="65"/>
                    </a:cubicBezTo>
                    <a:cubicBezTo>
                      <a:pt x="52" y="207"/>
                      <a:pt x="52" y="207"/>
                      <a:pt x="52" y="207"/>
                    </a:cubicBezTo>
                    <a:cubicBezTo>
                      <a:pt x="156" y="147"/>
                      <a:pt x="156" y="147"/>
                      <a:pt x="156" y="147"/>
                    </a:cubicBezTo>
                    <a:cubicBezTo>
                      <a:pt x="185" y="130"/>
                      <a:pt x="214" y="114"/>
                      <a:pt x="236" y="101"/>
                    </a:cubicBezTo>
                    <a:cubicBezTo>
                      <a:pt x="270" y="82"/>
                      <a:pt x="270" y="82"/>
                      <a:pt x="270" y="82"/>
                    </a:cubicBezTo>
                    <a:cubicBezTo>
                      <a:pt x="271" y="81"/>
                      <a:pt x="271" y="80"/>
                      <a:pt x="272" y="80"/>
                    </a:cubicBezTo>
                    <a:cubicBezTo>
                      <a:pt x="272" y="80"/>
                      <a:pt x="272" y="80"/>
                      <a:pt x="272" y="80"/>
                    </a:cubicBezTo>
                    <a:cubicBezTo>
                      <a:pt x="272" y="80"/>
                      <a:pt x="272" y="80"/>
                      <a:pt x="272" y="80"/>
                    </a:cubicBezTo>
                    <a:cubicBezTo>
                      <a:pt x="273" y="80"/>
                      <a:pt x="273" y="80"/>
                      <a:pt x="273" y="80"/>
                    </a:cubicBezTo>
                    <a:cubicBezTo>
                      <a:pt x="273" y="80"/>
                      <a:pt x="273" y="81"/>
                      <a:pt x="273" y="81"/>
                    </a:cubicBezTo>
                    <a:cubicBezTo>
                      <a:pt x="271" y="82"/>
                      <a:pt x="89" y="195"/>
                      <a:pt x="50" y="220"/>
                    </a:cubicBezTo>
                    <a:cubicBezTo>
                      <a:pt x="51" y="219"/>
                      <a:pt x="53" y="218"/>
                      <a:pt x="54" y="218"/>
                    </a:cubicBezTo>
                    <a:cubicBezTo>
                      <a:pt x="54" y="218"/>
                      <a:pt x="54" y="218"/>
                      <a:pt x="54" y="218"/>
                    </a:cubicBezTo>
                    <a:cubicBezTo>
                      <a:pt x="54" y="218"/>
                      <a:pt x="54" y="218"/>
                      <a:pt x="54" y="218"/>
                    </a:cubicBezTo>
                    <a:cubicBezTo>
                      <a:pt x="103" y="189"/>
                      <a:pt x="205" y="130"/>
                      <a:pt x="246" y="106"/>
                    </a:cubicBezTo>
                    <a:cubicBezTo>
                      <a:pt x="264" y="96"/>
                      <a:pt x="264" y="96"/>
                      <a:pt x="264" y="96"/>
                    </a:cubicBezTo>
                    <a:cubicBezTo>
                      <a:pt x="264" y="96"/>
                      <a:pt x="265" y="96"/>
                      <a:pt x="265" y="96"/>
                    </a:cubicBezTo>
                    <a:cubicBezTo>
                      <a:pt x="265" y="96"/>
                      <a:pt x="265" y="96"/>
                      <a:pt x="265" y="96"/>
                    </a:cubicBezTo>
                    <a:cubicBezTo>
                      <a:pt x="265" y="96"/>
                      <a:pt x="265" y="96"/>
                      <a:pt x="265" y="96"/>
                    </a:cubicBezTo>
                    <a:cubicBezTo>
                      <a:pt x="265" y="97"/>
                      <a:pt x="265" y="97"/>
                      <a:pt x="265" y="97"/>
                    </a:cubicBezTo>
                    <a:cubicBezTo>
                      <a:pt x="26" y="256"/>
                      <a:pt x="26" y="256"/>
                      <a:pt x="26" y="256"/>
                    </a:cubicBezTo>
                    <a:cubicBezTo>
                      <a:pt x="51" y="242"/>
                      <a:pt x="135" y="193"/>
                      <a:pt x="182" y="165"/>
                    </a:cubicBezTo>
                    <a:cubicBezTo>
                      <a:pt x="182" y="165"/>
                      <a:pt x="182" y="165"/>
                      <a:pt x="182" y="165"/>
                    </a:cubicBezTo>
                    <a:cubicBezTo>
                      <a:pt x="182" y="165"/>
                      <a:pt x="182" y="166"/>
                      <a:pt x="182" y="166"/>
                    </a:cubicBezTo>
                    <a:cubicBezTo>
                      <a:pt x="182" y="166"/>
                      <a:pt x="182" y="166"/>
                      <a:pt x="182" y="166"/>
                    </a:cubicBezTo>
                    <a:cubicBezTo>
                      <a:pt x="182" y="166"/>
                      <a:pt x="182" y="166"/>
                      <a:pt x="182" y="166"/>
                    </a:cubicBezTo>
                    <a:cubicBezTo>
                      <a:pt x="182" y="166"/>
                      <a:pt x="182" y="166"/>
                      <a:pt x="182" y="166"/>
                    </a:cubicBezTo>
                    <a:cubicBezTo>
                      <a:pt x="181" y="167"/>
                      <a:pt x="176" y="171"/>
                      <a:pt x="154" y="186"/>
                    </a:cubicBezTo>
                    <a:cubicBezTo>
                      <a:pt x="139" y="196"/>
                      <a:pt x="118" y="210"/>
                      <a:pt x="92" y="227"/>
                    </a:cubicBezTo>
                    <a:cubicBezTo>
                      <a:pt x="58" y="249"/>
                      <a:pt x="25" y="271"/>
                      <a:pt x="9" y="281"/>
                    </a:cubicBezTo>
                    <a:cubicBezTo>
                      <a:pt x="23" y="273"/>
                      <a:pt x="52" y="256"/>
                      <a:pt x="78" y="241"/>
                    </a:cubicBezTo>
                    <a:cubicBezTo>
                      <a:pt x="137" y="207"/>
                      <a:pt x="150" y="199"/>
                      <a:pt x="151" y="199"/>
                    </a:cubicBezTo>
                    <a:cubicBezTo>
                      <a:pt x="151" y="199"/>
                      <a:pt x="151" y="199"/>
                      <a:pt x="151" y="199"/>
                    </a:cubicBezTo>
                    <a:cubicBezTo>
                      <a:pt x="151" y="199"/>
                      <a:pt x="152" y="199"/>
                      <a:pt x="152" y="199"/>
                    </a:cubicBezTo>
                    <a:cubicBezTo>
                      <a:pt x="152" y="200"/>
                      <a:pt x="152" y="200"/>
                      <a:pt x="97" y="243"/>
                    </a:cubicBezTo>
                    <a:cubicBezTo>
                      <a:pt x="77" y="258"/>
                      <a:pt x="56" y="274"/>
                      <a:pt x="47" y="281"/>
                    </a:cubicBezTo>
                    <a:cubicBezTo>
                      <a:pt x="62" y="272"/>
                      <a:pt x="104" y="248"/>
                      <a:pt x="129" y="234"/>
                    </a:cubicBezTo>
                    <a:cubicBezTo>
                      <a:pt x="129" y="234"/>
                      <a:pt x="129" y="234"/>
                      <a:pt x="129" y="234"/>
                    </a:cubicBezTo>
                    <a:cubicBezTo>
                      <a:pt x="129" y="234"/>
                      <a:pt x="129" y="234"/>
                      <a:pt x="129" y="235"/>
                    </a:cubicBezTo>
                    <a:cubicBezTo>
                      <a:pt x="61" y="287"/>
                      <a:pt x="61" y="287"/>
                      <a:pt x="61" y="287"/>
                    </a:cubicBezTo>
                    <a:cubicBezTo>
                      <a:pt x="126" y="249"/>
                      <a:pt x="126" y="249"/>
                      <a:pt x="126" y="249"/>
                    </a:cubicBezTo>
                    <a:cubicBezTo>
                      <a:pt x="126" y="249"/>
                      <a:pt x="127" y="249"/>
                      <a:pt x="127" y="249"/>
                    </a:cubicBezTo>
                    <a:cubicBezTo>
                      <a:pt x="127" y="249"/>
                      <a:pt x="127" y="250"/>
                      <a:pt x="127" y="250"/>
                    </a:cubicBezTo>
                    <a:cubicBezTo>
                      <a:pt x="62" y="305"/>
                      <a:pt x="62" y="305"/>
                      <a:pt x="62" y="305"/>
                    </a:cubicBezTo>
                    <a:cubicBezTo>
                      <a:pt x="84" y="293"/>
                      <a:pt x="186" y="234"/>
                      <a:pt x="187" y="233"/>
                    </a:cubicBezTo>
                    <a:cubicBezTo>
                      <a:pt x="188" y="233"/>
                      <a:pt x="188" y="233"/>
                      <a:pt x="188" y="233"/>
                    </a:cubicBezTo>
                    <a:cubicBezTo>
                      <a:pt x="188" y="233"/>
                      <a:pt x="188" y="234"/>
                      <a:pt x="188" y="234"/>
                    </a:cubicBezTo>
                    <a:cubicBezTo>
                      <a:pt x="153" y="255"/>
                      <a:pt x="92" y="292"/>
                      <a:pt x="68" y="307"/>
                    </a:cubicBezTo>
                    <a:cubicBezTo>
                      <a:pt x="108" y="284"/>
                      <a:pt x="255" y="199"/>
                      <a:pt x="256" y="198"/>
                    </a:cubicBezTo>
                    <a:cubicBezTo>
                      <a:pt x="256" y="198"/>
                      <a:pt x="256" y="198"/>
                      <a:pt x="257" y="198"/>
                    </a:cubicBezTo>
                    <a:cubicBezTo>
                      <a:pt x="257" y="198"/>
                      <a:pt x="257" y="198"/>
                      <a:pt x="257" y="198"/>
                    </a:cubicBezTo>
                    <a:cubicBezTo>
                      <a:pt x="257" y="198"/>
                      <a:pt x="257" y="198"/>
                      <a:pt x="257" y="199"/>
                    </a:cubicBezTo>
                    <a:cubicBezTo>
                      <a:pt x="257" y="199"/>
                      <a:pt x="257" y="199"/>
                      <a:pt x="257" y="199"/>
                    </a:cubicBezTo>
                    <a:cubicBezTo>
                      <a:pt x="257" y="199"/>
                      <a:pt x="257" y="199"/>
                      <a:pt x="256" y="199"/>
                    </a:cubicBezTo>
                    <a:cubicBezTo>
                      <a:pt x="255" y="200"/>
                      <a:pt x="250" y="204"/>
                      <a:pt x="230" y="217"/>
                    </a:cubicBezTo>
                    <a:cubicBezTo>
                      <a:pt x="216" y="227"/>
                      <a:pt x="196" y="241"/>
                      <a:pt x="171" y="258"/>
                    </a:cubicBezTo>
                    <a:cubicBezTo>
                      <a:pt x="141" y="279"/>
                      <a:pt x="110" y="300"/>
                      <a:pt x="95" y="310"/>
                    </a:cubicBezTo>
                    <a:cubicBezTo>
                      <a:pt x="269" y="209"/>
                      <a:pt x="269" y="209"/>
                      <a:pt x="269" y="209"/>
                    </a:cubicBezTo>
                    <a:cubicBezTo>
                      <a:pt x="270" y="209"/>
                      <a:pt x="270" y="209"/>
                      <a:pt x="270" y="209"/>
                    </a:cubicBezTo>
                    <a:cubicBezTo>
                      <a:pt x="270" y="210"/>
                      <a:pt x="270" y="210"/>
                      <a:pt x="270" y="210"/>
                    </a:cubicBezTo>
                    <a:cubicBezTo>
                      <a:pt x="270" y="210"/>
                      <a:pt x="270" y="210"/>
                      <a:pt x="270" y="210"/>
                    </a:cubicBezTo>
                    <a:cubicBezTo>
                      <a:pt x="269" y="211"/>
                      <a:pt x="269" y="211"/>
                      <a:pt x="269" y="211"/>
                    </a:cubicBezTo>
                    <a:cubicBezTo>
                      <a:pt x="268" y="211"/>
                      <a:pt x="266" y="212"/>
                      <a:pt x="262" y="215"/>
                    </a:cubicBezTo>
                    <a:cubicBezTo>
                      <a:pt x="109" y="312"/>
                      <a:pt x="109" y="312"/>
                      <a:pt x="109" y="312"/>
                    </a:cubicBezTo>
                    <a:cubicBezTo>
                      <a:pt x="136" y="297"/>
                      <a:pt x="207" y="255"/>
                      <a:pt x="248" y="231"/>
                    </a:cubicBezTo>
                    <a:cubicBezTo>
                      <a:pt x="249" y="231"/>
                      <a:pt x="249" y="231"/>
                      <a:pt x="249" y="231"/>
                    </a:cubicBezTo>
                    <a:cubicBezTo>
                      <a:pt x="249" y="231"/>
                      <a:pt x="249" y="231"/>
                      <a:pt x="249" y="231"/>
                    </a:cubicBezTo>
                    <a:cubicBezTo>
                      <a:pt x="249" y="231"/>
                      <a:pt x="249" y="232"/>
                      <a:pt x="249" y="232"/>
                    </a:cubicBezTo>
                    <a:cubicBezTo>
                      <a:pt x="249" y="232"/>
                      <a:pt x="249" y="232"/>
                      <a:pt x="249" y="232"/>
                    </a:cubicBezTo>
                    <a:cubicBezTo>
                      <a:pt x="249" y="232"/>
                      <a:pt x="249" y="232"/>
                      <a:pt x="249" y="232"/>
                    </a:cubicBezTo>
                    <a:cubicBezTo>
                      <a:pt x="248" y="233"/>
                      <a:pt x="247" y="233"/>
                      <a:pt x="244" y="235"/>
                    </a:cubicBezTo>
                    <a:cubicBezTo>
                      <a:pt x="241" y="237"/>
                      <a:pt x="237" y="240"/>
                      <a:pt x="232" y="243"/>
                    </a:cubicBezTo>
                    <a:cubicBezTo>
                      <a:pt x="221" y="250"/>
                      <a:pt x="207" y="259"/>
                      <a:pt x="192" y="269"/>
                    </a:cubicBezTo>
                    <a:cubicBezTo>
                      <a:pt x="166" y="286"/>
                      <a:pt x="138" y="304"/>
                      <a:pt x="125" y="312"/>
                    </a:cubicBezTo>
                    <a:cubicBezTo>
                      <a:pt x="139" y="304"/>
                      <a:pt x="169" y="287"/>
                      <a:pt x="197" y="270"/>
                    </a:cubicBezTo>
                    <a:cubicBezTo>
                      <a:pt x="252" y="238"/>
                      <a:pt x="267" y="230"/>
                      <a:pt x="269" y="229"/>
                    </a:cubicBezTo>
                    <a:cubicBezTo>
                      <a:pt x="269" y="229"/>
                      <a:pt x="269" y="229"/>
                      <a:pt x="269" y="229"/>
                    </a:cubicBezTo>
                    <a:cubicBezTo>
                      <a:pt x="269" y="229"/>
                      <a:pt x="269" y="229"/>
                      <a:pt x="269" y="229"/>
                    </a:cubicBezTo>
                    <a:cubicBezTo>
                      <a:pt x="269" y="229"/>
                      <a:pt x="269" y="229"/>
                      <a:pt x="270" y="229"/>
                    </a:cubicBezTo>
                    <a:cubicBezTo>
                      <a:pt x="270" y="229"/>
                      <a:pt x="270" y="229"/>
                      <a:pt x="270" y="229"/>
                    </a:cubicBezTo>
                    <a:cubicBezTo>
                      <a:pt x="270" y="229"/>
                      <a:pt x="270" y="229"/>
                      <a:pt x="269" y="229"/>
                    </a:cubicBezTo>
                    <a:cubicBezTo>
                      <a:pt x="269" y="229"/>
                      <a:pt x="269" y="229"/>
                      <a:pt x="269" y="229"/>
                    </a:cubicBezTo>
                    <a:cubicBezTo>
                      <a:pt x="269" y="229"/>
                      <a:pt x="269" y="229"/>
                      <a:pt x="269" y="229"/>
                    </a:cubicBezTo>
                    <a:cubicBezTo>
                      <a:pt x="269" y="230"/>
                      <a:pt x="267" y="231"/>
                      <a:pt x="264" y="233"/>
                    </a:cubicBezTo>
                    <a:cubicBezTo>
                      <a:pt x="260" y="235"/>
                      <a:pt x="254" y="239"/>
                      <a:pt x="247" y="243"/>
                    </a:cubicBezTo>
                    <a:cubicBezTo>
                      <a:pt x="234" y="251"/>
                      <a:pt x="216" y="262"/>
                      <a:pt x="198" y="273"/>
                    </a:cubicBezTo>
                    <a:cubicBezTo>
                      <a:pt x="178" y="285"/>
                      <a:pt x="157" y="298"/>
                      <a:pt x="142" y="307"/>
                    </a:cubicBezTo>
                    <a:cubicBezTo>
                      <a:pt x="169" y="292"/>
                      <a:pt x="217" y="264"/>
                      <a:pt x="252" y="244"/>
                    </a:cubicBezTo>
                    <a:cubicBezTo>
                      <a:pt x="260" y="239"/>
                      <a:pt x="265" y="236"/>
                      <a:pt x="266" y="235"/>
                    </a:cubicBezTo>
                    <a:cubicBezTo>
                      <a:pt x="266" y="235"/>
                      <a:pt x="266" y="235"/>
                      <a:pt x="266" y="236"/>
                    </a:cubicBezTo>
                    <a:cubicBezTo>
                      <a:pt x="266" y="236"/>
                      <a:pt x="266" y="236"/>
                      <a:pt x="266" y="236"/>
                    </a:cubicBezTo>
                    <a:cubicBezTo>
                      <a:pt x="259" y="241"/>
                      <a:pt x="252" y="245"/>
                      <a:pt x="245" y="248"/>
                    </a:cubicBezTo>
                    <a:cubicBezTo>
                      <a:pt x="223" y="261"/>
                      <a:pt x="198" y="276"/>
                      <a:pt x="177" y="288"/>
                    </a:cubicBezTo>
                    <a:cubicBezTo>
                      <a:pt x="248" y="247"/>
                      <a:pt x="248" y="247"/>
                      <a:pt x="248" y="247"/>
                    </a:cubicBezTo>
                    <a:cubicBezTo>
                      <a:pt x="248" y="247"/>
                      <a:pt x="249" y="247"/>
                      <a:pt x="249" y="247"/>
                    </a:cubicBezTo>
                    <a:cubicBezTo>
                      <a:pt x="249" y="248"/>
                      <a:pt x="249" y="248"/>
                      <a:pt x="249" y="248"/>
                    </a:cubicBezTo>
                    <a:cubicBezTo>
                      <a:pt x="249" y="248"/>
                      <a:pt x="249" y="248"/>
                      <a:pt x="249" y="248"/>
                    </a:cubicBezTo>
                    <a:cubicBezTo>
                      <a:pt x="249" y="248"/>
                      <a:pt x="249" y="248"/>
                      <a:pt x="249" y="248"/>
                    </a:cubicBezTo>
                    <a:cubicBezTo>
                      <a:pt x="248" y="249"/>
                      <a:pt x="245" y="251"/>
                      <a:pt x="234" y="259"/>
                    </a:cubicBezTo>
                    <a:cubicBezTo>
                      <a:pt x="226" y="264"/>
                      <a:pt x="216" y="272"/>
                      <a:pt x="202" y="282"/>
                    </a:cubicBezTo>
                    <a:cubicBezTo>
                      <a:pt x="186" y="294"/>
                      <a:pt x="169" y="306"/>
                      <a:pt x="161" y="312"/>
                    </a:cubicBezTo>
                    <a:cubicBezTo>
                      <a:pt x="182" y="300"/>
                      <a:pt x="253" y="258"/>
                      <a:pt x="293" y="235"/>
                    </a:cubicBezTo>
                    <a:cubicBezTo>
                      <a:pt x="293" y="235"/>
                      <a:pt x="293" y="235"/>
                      <a:pt x="293" y="235"/>
                    </a:cubicBezTo>
                    <a:cubicBezTo>
                      <a:pt x="294" y="235"/>
                      <a:pt x="294" y="236"/>
                      <a:pt x="293" y="236"/>
                    </a:cubicBezTo>
                    <a:cubicBezTo>
                      <a:pt x="262" y="257"/>
                      <a:pt x="207" y="295"/>
                      <a:pt x="187" y="308"/>
                    </a:cubicBezTo>
                    <a:cubicBezTo>
                      <a:pt x="206" y="297"/>
                      <a:pt x="258" y="268"/>
                      <a:pt x="287" y="250"/>
                    </a:cubicBezTo>
                    <a:cubicBezTo>
                      <a:pt x="288" y="250"/>
                      <a:pt x="288" y="250"/>
                      <a:pt x="288" y="251"/>
                    </a:cubicBezTo>
                    <a:cubicBezTo>
                      <a:pt x="288" y="251"/>
                      <a:pt x="288" y="251"/>
                      <a:pt x="288" y="251"/>
                    </a:cubicBezTo>
                    <a:cubicBezTo>
                      <a:pt x="256" y="275"/>
                      <a:pt x="200" y="316"/>
                      <a:pt x="184" y="328"/>
                    </a:cubicBezTo>
                    <a:cubicBezTo>
                      <a:pt x="199" y="320"/>
                      <a:pt x="247" y="292"/>
                      <a:pt x="274" y="276"/>
                    </a:cubicBezTo>
                    <a:cubicBezTo>
                      <a:pt x="275" y="276"/>
                      <a:pt x="275" y="276"/>
                      <a:pt x="275" y="276"/>
                    </a:cubicBezTo>
                    <a:cubicBezTo>
                      <a:pt x="275" y="276"/>
                      <a:pt x="275" y="277"/>
                      <a:pt x="275" y="277"/>
                    </a:cubicBezTo>
                    <a:cubicBezTo>
                      <a:pt x="274" y="277"/>
                      <a:pt x="216" y="316"/>
                      <a:pt x="193" y="332"/>
                    </a:cubicBezTo>
                    <a:cubicBezTo>
                      <a:pt x="214" y="319"/>
                      <a:pt x="267" y="289"/>
                      <a:pt x="297" y="271"/>
                    </a:cubicBezTo>
                    <a:cubicBezTo>
                      <a:pt x="297" y="271"/>
                      <a:pt x="298" y="271"/>
                      <a:pt x="298" y="271"/>
                    </a:cubicBezTo>
                    <a:cubicBezTo>
                      <a:pt x="298" y="272"/>
                      <a:pt x="298" y="272"/>
                      <a:pt x="298" y="272"/>
                    </a:cubicBezTo>
                    <a:cubicBezTo>
                      <a:pt x="203" y="337"/>
                      <a:pt x="203" y="337"/>
                      <a:pt x="203" y="337"/>
                    </a:cubicBezTo>
                    <a:cubicBezTo>
                      <a:pt x="293" y="285"/>
                      <a:pt x="293" y="285"/>
                      <a:pt x="293" y="285"/>
                    </a:cubicBezTo>
                    <a:cubicBezTo>
                      <a:pt x="295" y="284"/>
                      <a:pt x="296" y="283"/>
                      <a:pt x="297" y="283"/>
                    </a:cubicBezTo>
                    <a:cubicBezTo>
                      <a:pt x="297" y="283"/>
                      <a:pt x="297" y="283"/>
                      <a:pt x="297" y="283"/>
                    </a:cubicBezTo>
                    <a:cubicBezTo>
                      <a:pt x="297" y="283"/>
                      <a:pt x="297" y="283"/>
                      <a:pt x="297" y="283"/>
                    </a:cubicBezTo>
                    <a:cubicBezTo>
                      <a:pt x="297" y="283"/>
                      <a:pt x="297" y="283"/>
                      <a:pt x="298" y="283"/>
                    </a:cubicBezTo>
                    <a:cubicBezTo>
                      <a:pt x="298" y="283"/>
                      <a:pt x="298" y="283"/>
                      <a:pt x="297" y="284"/>
                    </a:cubicBezTo>
                    <a:cubicBezTo>
                      <a:pt x="297" y="284"/>
                      <a:pt x="297" y="284"/>
                      <a:pt x="297" y="284"/>
                    </a:cubicBezTo>
                    <a:cubicBezTo>
                      <a:pt x="297" y="284"/>
                      <a:pt x="297" y="284"/>
                      <a:pt x="297" y="284"/>
                    </a:cubicBezTo>
                    <a:cubicBezTo>
                      <a:pt x="296" y="285"/>
                      <a:pt x="291" y="288"/>
                      <a:pt x="275" y="298"/>
                    </a:cubicBezTo>
                    <a:cubicBezTo>
                      <a:pt x="263" y="305"/>
                      <a:pt x="248" y="314"/>
                      <a:pt x="234" y="322"/>
                    </a:cubicBezTo>
                    <a:cubicBezTo>
                      <a:pt x="249" y="313"/>
                      <a:pt x="264" y="304"/>
                      <a:pt x="276" y="298"/>
                    </a:cubicBezTo>
                    <a:cubicBezTo>
                      <a:pt x="276" y="298"/>
                      <a:pt x="276" y="298"/>
                      <a:pt x="276" y="298"/>
                    </a:cubicBezTo>
                    <a:cubicBezTo>
                      <a:pt x="277" y="298"/>
                      <a:pt x="276" y="299"/>
                      <a:pt x="276" y="299"/>
                    </a:cubicBezTo>
                    <a:cubicBezTo>
                      <a:pt x="276" y="299"/>
                      <a:pt x="255" y="311"/>
                      <a:pt x="234" y="323"/>
                    </a:cubicBezTo>
                    <a:cubicBezTo>
                      <a:pt x="223" y="329"/>
                      <a:pt x="213" y="335"/>
                      <a:pt x="205" y="340"/>
                    </a:cubicBezTo>
                    <a:cubicBezTo>
                      <a:pt x="201" y="342"/>
                      <a:pt x="198" y="344"/>
                      <a:pt x="195" y="345"/>
                    </a:cubicBezTo>
                    <a:cubicBezTo>
                      <a:pt x="193" y="347"/>
                      <a:pt x="192" y="347"/>
                      <a:pt x="192" y="347"/>
                    </a:cubicBezTo>
                    <a:cubicBezTo>
                      <a:pt x="192" y="347"/>
                      <a:pt x="192" y="347"/>
                      <a:pt x="192" y="347"/>
                    </a:cubicBezTo>
                    <a:cubicBezTo>
                      <a:pt x="192" y="347"/>
                      <a:pt x="192" y="347"/>
                      <a:pt x="192" y="347"/>
                    </a:cubicBezTo>
                    <a:cubicBezTo>
                      <a:pt x="191" y="348"/>
                      <a:pt x="191" y="348"/>
                      <a:pt x="191" y="3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5F7797"/>
                  </a:solidFill>
                  <a:cs typeface="+mn-ea"/>
                  <a:sym typeface="+mn-lt"/>
                </a:endParaRPr>
              </a:p>
            </p:txBody>
          </p:sp>
          <p:sp>
            <p:nvSpPr>
              <p:cNvPr id="19" name="Freeform 299"/>
              <p:cNvSpPr>
                <a:spLocks noEditPoints="1"/>
              </p:cNvSpPr>
              <p:nvPr/>
            </p:nvSpPr>
            <p:spPr bwMode="auto">
              <a:xfrm>
                <a:off x="4725988" y="5565775"/>
                <a:ext cx="896938" cy="1622425"/>
              </a:xfrm>
              <a:custGeom>
                <a:avLst/>
                <a:gdLst>
                  <a:gd name="T0" fmla="*/ 137 w 277"/>
                  <a:gd name="T1" fmla="*/ 390 h 500"/>
                  <a:gd name="T2" fmla="*/ 144 w 277"/>
                  <a:gd name="T3" fmla="*/ 351 h 500"/>
                  <a:gd name="T4" fmla="*/ 92 w 277"/>
                  <a:gd name="T5" fmla="*/ 352 h 500"/>
                  <a:gd name="T6" fmla="*/ 49 w 277"/>
                  <a:gd name="T7" fmla="*/ 334 h 500"/>
                  <a:gd name="T8" fmla="*/ 24 w 277"/>
                  <a:gd name="T9" fmla="*/ 327 h 500"/>
                  <a:gd name="T10" fmla="*/ 6 w 277"/>
                  <a:gd name="T11" fmla="*/ 310 h 500"/>
                  <a:gd name="T12" fmla="*/ 5 w 277"/>
                  <a:gd name="T13" fmla="*/ 274 h 500"/>
                  <a:gd name="T14" fmla="*/ 46 w 277"/>
                  <a:gd name="T15" fmla="*/ 223 h 500"/>
                  <a:gd name="T16" fmla="*/ 118 w 277"/>
                  <a:gd name="T17" fmla="*/ 155 h 500"/>
                  <a:gd name="T18" fmla="*/ 138 w 277"/>
                  <a:gd name="T19" fmla="*/ 98 h 500"/>
                  <a:gd name="T20" fmla="*/ 176 w 277"/>
                  <a:gd name="T21" fmla="*/ 19 h 500"/>
                  <a:gd name="T22" fmla="*/ 236 w 277"/>
                  <a:gd name="T23" fmla="*/ 18 h 500"/>
                  <a:gd name="T24" fmla="*/ 266 w 277"/>
                  <a:gd name="T25" fmla="*/ 8 h 500"/>
                  <a:gd name="T26" fmla="*/ 269 w 277"/>
                  <a:gd name="T27" fmla="*/ 100 h 500"/>
                  <a:gd name="T28" fmla="*/ 259 w 277"/>
                  <a:gd name="T29" fmla="*/ 300 h 500"/>
                  <a:gd name="T30" fmla="*/ 254 w 277"/>
                  <a:gd name="T31" fmla="*/ 293 h 500"/>
                  <a:gd name="T32" fmla="*/ 265 w 277"/>
                  <a:gd name="T33" fmla="*/ 283 h 500"/>
                  <a:gd name="T34" fmla="*/ 257 w 277"/>
                  <a:gd name="T35" fmla="*/ 363 h 500"/>
                  <a:gd name="T36" fmla="*/ 248 w 277"/>
                  <a:gd name="T37" fmla="*/ 376 h 500"/>
                  <a:gd name="T38" fmla="*/ 229 w 277"/>
                  <a:gd name="T39" fmla="*/ 371 h 500"/>
                  <a:gd name="T40" fmla="*/ 230 w 277"/>
                  <a:gd name="T41" fmla="*/ 397 h 500"/>
                  <a:gd name="T42" fmla="*/ 243 w 277"/>
                  <a:gd name="T43" fmla="*/ 412 h 500"/>
                  <a:gd name="T44" fmla="*/ 253 w 277"/>
                  <a:gd name="T45" fmla="*/ 401 h 500"/>
                  <a:gd name="T46" fmla="*/ 269 w 277"/>
                  <a:gd name="T47" fmla="*/ 426 h 500"/>
                  <a:gd name="T48" fmla="*/ 276 w 277"/>
                  <a:gd name="T49" fmla="*/ 478 h 500"/>
                  <a:gd name="T50" fmla="*/ 230 w 277"/>
                  <a:gd name="T51" fmla="*/ 485 h 500"/>
                  <a:gd name="T52" fmla="*/ 157 w 277"/>
                  <a:gd name="T53" fmla="*/ 489 h 500"/>
                  <a:gd name="T54" fmla="*/ 129 w 277"/>
                  <a:gd name="T55" fmla="*/ 476 h 500"/>
                  <a:gd name="T56" fmla="*/ 132 w 277"/>
                  <a:gd name="T57" fmla="*/ 380 h 500"/>
                  <a:gd name="T58" fmla="*/ 123 w 277"/>
                  <a:gd name="T59" fmla="*/ 383 h 500"/>
                  <a:gd name="T60" fmla="*/ 130 w 277"/>
                  <a:gd name="T61" fmla="*/ 409 h 500"/>
                  <a:gd name="T62" fmla="*/ 123 w 277"/>
                  <a:gd name="T63" fmla="*/ 392 h 500"/>
                  <a:gd name="T64" fmla="*/ 128 w 277"/>
                  <a:gd name="T65" fmla="*/ 373 h 500"/>
                  <a:gd name="T66" fmla="*/ 129 w 277"/>
                  <a:gd name="T67" fmla="*/ 436 h 500"/>
                  <a:gd name="T68" fmla="*/ 131 w 277"/>
                  <a:gd name="T69" fmla="*/ 500 h 500"/>
                  <a:gd name="T70" fmla="*/ 193 w 277"/>
                  <a:gd name="T71" fmla="*/ 483 h 500"/>
                  <a:gd name="T72" fmla="*/ 267 w 277"/>
                  <a:gd name="T73" fmla="*/ 480 h 500"/>
                  <a:gd name="T74" fmla="*/ 269 w 277"/>
                  <a:gd name="T75" fmla="*/ 427 h 500"/>
                  <a:gd name="T76" fmla="*/ 267 w 277"/>
                  <a:gd name="T77" fmla="*/ 420 h 500"/>
                  <a:gd name="T78" fmla="*/ 247 w 277"/>
                  <a:gd name="T79" fmla="*/ 411 h 500"/>
                  <a:gd name="T80" fmla="*/ 234 w 277"/>
                  <a:gd name="T81" fmla="*/ 407 h 500"/>
                  <a:gd name="T82" fmla="*/ 223 w 277"/>
                  <a:gd name="T83" fmla="*/ 365 h 500"/>
                  <a:gd name="T84" fmla="*/ 237 w 277"/>
                  <a:gd name="T85" fmla="*/ 374 h 500"/>
                  <a:gd name="T86" fmla="*/ 255 w 277"/>
                  <a:gd name="T87" fmla="*/ 371 h 500"/>
                  <a:gd name="T88" fmla="*/ 257 w 277"/>
                  <a:gd name="T89" fmla="*/ 353 h 500"/>
                  <a:gd name="T90" fmla="*/ 267 w 277"/>
                  <a:gd name="T91" fmla="*/ 287 h 500"/>
                  <a:gd name="T92" fmla="*/ 254 w 277"/>
                  <a:gd name="T93" fmla="*/ 294 h 500"/>
                  <a:gd name="T94" fmla="*/ 260 w 277"/>
                  <a:gd name="T95" fmla="*/ 227 h 500"/>
                  <a:gd name="T96" fmla="*/ 268 w 277"/>
                  <a:gd name="T97" fmla="*/ 45 h 500"/>
                  <a:gd name="T98" fmla="*/ 253 w 277"/>
                  <a:gd name="T99" fmla="*/ 18 h 500"/>
                  <a:gd name="T100" fmla="*/ 184 w 277"/>
                  <a:gd name="T101" fmla="*/ 1 h 500"/>
                  <a:gd name="T102" fmla="*/ 147 w 277"/>
                  <a:gd name="T103" fmla="*/ 81 h 500"/>
                  <a:gd name="T104" fmla="*/ 126 w 277"/>
                  <a:gd name="T105" fmla="*/ 146 h 500"/>
                  <a:gd name="T106" fmla="*/ 77 w 277"/>
                  <a:gd name="T107" fmla="*/ 197 h 500"/>
                  <a:gd name="T108" fmla="*/ 26 w 277"/>
                  <a:gd name="T109" fmla="*/ 245 h 500"/>
                  <a:gd name="T110" fmla="*/ 2 w 277"/>
                  <a:gd name="T111" fmla="*/ 297 h 500"/>
                  <a:gd name="T112" fmla="*/ 18 w 277"/>
                  <a:gd name="T113" fmla="*/ 324 h 500"/>
                  <a:gd name="T114" fmla="*/ 40 w 277"/>
                  <a:gd name="T115" fmla="*/ 324 h 500"/>
                  <a:gd name="T116" fmla="*/ 72 w 277"/>
                  <a:gd name="T117" fmla="*/ 348 h 500"/>
                  <a:gd name="T118" fmla="*/ 138 w 277"/>
                  <a:gd name="T119" fmla="*/ 347 h 500"/>
                  <a:gd name="T120" fmla="*/ 149 w 277"/>
                  <a:gd name="T121" fmla="*/ 384 h 500"/>
                  <a:gd name="T122" fmla="*/ 137 w 277"/>
                  <a:gd name="T123" fmla="*/ 389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77" h="500">
                    <a:moveTo>
                      <a:pt x="134" y="413"/>
                    </a:moveTo>
                    <a:cubicBezTo>
                      <a:pt x="133" y="409"/>
                      <a:pt x="132" y="404"/>
                      <a:pt x="132" y="399"/>
                    </a:cubicBezTo>
                    <a:cubicBezTo>
                      <a:pt x="133" y="397"/>
                      <a:pt x="133" y="395"/>
                      <a:pt x="134" y="393"/>
                    </a:cubicBezTo>
                    <a:cubicBezTo>
                      <a:pt x="134" y="392"/>
                      <a:pt x="135" y="391"/>
                      <a:pt x="136" y="390"/>
                    </a:cubicBezTo>
                    <a:cubicBezTo>
                      <a:pt x="136" y="389"/>
                      <a:pt x="136" y="389"/>
                      <a:pt x="137" y="389"/>
                    </a:cubicBezTo>
                    <a:cubicBezTo>
                      <a:pt x="137" y="389"/>
                      <a:pt x="138" y="389"/>
                      <a:pt x="138" y="389"/>
                    </a:cubicBezTo>
                    <a:cubicBezTo>
                      <a:pt x="138" y="389"/>
                      <a:pt x="138" y="390"/>
                      <a:pt x="137" y="390"/>
                    </a:cubicBezTo>
                    <a:cubicBezTo>
                      <a:pt x="137" y="390"/>
                      <a:pt x="137" y="390"/>
                      <a:pt x="137" y="390"/>
                    </a:cubicBezTo>
                    <a:cubicBezTo>
                      <a:pt x="139" y="390"/>
                      <a:pt x="140" y="390"/>
                      <a:pt x="141" y="389"/>
                    </a:cubicBezTo>
                    <a:cubicBezTo>
                      <a:pt x="142" y="389"/>
                      <a:pt x="143" y="389"/>
                      <a:pt x="144" y="388"/>
                    </a:cubicBezTo>
                    <a:cubicBezTo>
                      <a:pt x="146" y="387"/>
                      <a:pt x="148" y="386"/>
                      <a:pt x="149" y="384"/>
                    </a:cubicBezTo>
                    <a:cubicBezTo>
                      <a:pt x="152" y="380"/>
                      <a:pt x="152" y="375"/>
                      <a:pt x="151" y="370"/>
                    </a:cubicBezTo>
                    <a:cubicBezTo>
                      <a:pt x="151" y="366"/>
                      <a:pt x="149" y="361"/>
                      <a:pt x="147" y="357"/>
                    </a:cubicBezTo>
                    <a:cubicBezTo>
                      <a:pt x="146" y="355"/>
                      <a:pt x="145" y="353"/>
                      <a:pt x="144" y="351"/>
                    </a:cubicBezTo>
                    <a:cubicBezTo>
                      <a:pt x="143" y="350"/>
                      <a:pt x="142" y="349"/>
                      <a:pt x="141" y="349"/>
                    </a:cubicBezTo>
                    <a:cubicBezTo>
                      <a:pt x="140" y="348"/>
                      <a:pt x="139" y="348"/>
                      <a:pt x="138" y="347"/>
                    </a:cubicBezTo>
                    <a:cubicBezTo>
                      <a:pt x="138" y="347"/>
                      <a:pt x="138" y="347"/>
                      <a:pt x="138" y="347"/>
                    </a:cubicBezTo>
                    <a:cubicBezTo>
                      <a:pt x="129" y="349"/>
                      <a:pt x="121" y="351"/>
                      <a:pt x="112" y="352"/>
                    </a:cubicBezTo>
                    <a:cubicBezTo>
                      <a:pt x="110" y="352"/>
                      <a:pt x="107" y="352"/>
                      <a:pt x="105" y="352"/>
                    </a:cubicBezTo>
                    <a:cubicBezTo>
                      <a:pt x="103" y="352"/>
                      <a:pt x="101" y="352"/>
                      <a:pt x="98" y="352"/>
                    </a:cubicBezTo>
                    <a:cubicBezTo>
                      <a:pt x="96" y="352"/>
                      <a:pt x="94" y="352"/>
                      <a:pt x="92" y="352"/>
                    </a:cubicBezTo>
                    <a:cubicBezTo>
                      <a:pt x="90" y="352"/>
                      <a:pt x="87" y="352"/>
                      <a:pt x="85" y="352"/>
                    </a:cubicBezTo>
                    <a:cubicBezTo>
                      <a:pt x="83" y="351"/>
                      <a:pt x="81" y="351"/>
                      <a:pt x="79" y="350"/>
                    </a:cubicBezTo>
                    <a:cubicBezTo>
                      <a:pt x="77" y="350"/>
                      <a:pt x="74" y="349"/>
                      <a:pt x="72" y="348"/>
                    </a:cubicBezTo>
                    <a:cubicBezTo>
                      <a:pt x="70" y="347"/>
                      <a:pt x="68" y="347"/>
                      <a:pt x="66" y="345"/>
                    </a:cubicBezTo>
                    <a:cubicBezTo>
                      <a:pt x="64" y="344"/>
                      <a:pt x="62" y="343"/>
                      <a:pt x="60" y="342"/>
                    </a:cubicBezTo>
                    <a:cubicBezTo>
                      <a:pt x="58" y="341"/>
                      <a:pt x="56" y="340"/>
                      <a:pt x="55" y="338"/>
                    </a:cubicBezTo>
                    <a:cubicBezTo>
                      <a:pt x="53" y="337"/>
                      <a:pt x="51" y="336"/>
                      <a:pt x="49" y="334"/>
                    </a:cubicBezTo>
                    <a:cubicBezTo>
                      <a:pt x="48" y="333"/>
                      <a:pt x="46" y="331"/>
                      <a:pt x="44" y="329"/>
                    </a:cubicBezTo>
                    <a:cubicBezTo>
                      <a:pt x="40" y="325"/>
                      <a:pt x="40" y="325"/>
                      <a:pt x="40" y="325"/>
                    </a:cubicBezTo>
                    <a:cubicBezTo>
                      <a:pt x="40" y="325"/>
                      <a:pt x="40" y="325"/>
                      <a:pt x="40" y="325"/>
                    </a:cubicBezTo>
                    <a:cubicBezTo>
                      <a:pt x="36" y="326"/>
                      <a:pt x="36" y="326"/>
                      <a:pt x="36" y="326"/>
                    </a:cubicBezTo>
                    <a:cubicBezTo>
                      <a:pt x="35" y="326"/>
                      <a:pt x="33" y="327"/>
                      <a:pt x="32" y="327"/>
                    </a:cubicBezTo>
                    <a:cubicBezTo>
                      <a:pt x="31" y="327"/>
                      <a:pt x="29" y="327"/>
                      <a:pt x="28" y="327"/>
                    </a:cubicBezTo>
                    <a:cubicBezTo>
                      <a:pt x="26" y="327"/>
                      <a:pt x="25" y="327"/>
                      <a:pt x="24" y="327"/>
                    </a:cubicBezTo>
                    <a:cubicBezTo>
                      <a:pt x="22" y="326"/>
                      <a:pt x="21" y="326"/>
                      <a:pt x="20" y="325"/>
                    </a:cubicBezTo>
                    <a:cubicBezTo>
                      <a:pt x="19" y="325"/>
                      <a:pt x="18" y="325"/>
                      <a:pt x="18" y="324"/>
                    </a:cubicBezTo>
                    <a:cubicBezTo>
                      <a:pt x="16" y="323"/>
                      <a:pt x="16" y="323"/>
                      <a:pt x="16" y="323"/>
                    </a:cubicBezTo>
                    <a:cubicBezTo>
                      <a:pt x="15" y="322"/>
                      <a:pt x="14" y="321"/>
                      <a:pt x="13" y="320"/>
                    </a:cubicBezTo>
                    <a:cubicBezTo>
                      <a:pt x="12" y="319"/>
                      <a:pt x="11" y="318"/>
                      <a:pt x="10" y="317"/>
                    </a:cubicBezTo>
                    <a:cubicBezTo>
                      <a:pt x="9" y="316"/>
                      <a:pt x="8" y="315"/>
                      <a:pt x="8" y="313"/>
                    </a:cubicBezTo>
                    <a:cubicBezTo>
                      <a:pt x="6" y="310"/>
                      <a:pt x="6" y="310"/>
                      <a:pt x="6" y="310"/>
                    </a:cubicBezTo>
                    <a:cubicBezTo>
                      <a:pt x="5" y="307"/>
                      <a:pt x="4" y="304"/>
                      <a:pt x="3" y="301"/>
                    </a:cubicBezTo>
                    <a:cubicBezTo>
                      <a:pt x="2" y="300"/>
                      <a:pt x="2" y="299"/>
                      <a:pt x="2" y="297"/>
                    </a:cubicBezTo>
                    <a:cubicBezTo>
                      <a:pt x="1" y="296"/>
                      <a:pt x="1" y="294"/>
                      <a:pt x="1" y="293"/>
                    </a:cubicBezTo>
                    <a:cubicBezTo>
                      <a:pt x="0" y="290"/>
                      <a:pt x="0" y="287"/>
                      <a:pt x="0" y="284"/>
                    </a:cubicBezTo>
                    <a:cubicBezTo>
                      <a:pt x="0" y="284"/>
                      <a:pt x="0" y="284"/>
                      <a:pt x="0" y="284"/>
                    </a:cubicBezTo>
                    <a:cubicBezTo>
                      <a:pt x="0" y="284"/>
                      <a:pt x="0" y="284"/>
                      <a:pt x="0" y="284"/>
                    </a:cubicBezTo>
                    <a:cubicBezTo>
                      <a:pt x="5" y="274"/>
                      <a:pt x="5" y="274"/>
                      <a:pt x="5" y="274"/>
                    </a:cubicBezTo>
                    <a:cubicBezTo>
                      <a:pt x="7" y="270"/>
                      <a:pt x="9" y="267"/>
                      <a:pt x="11" y="264"/>
                    </a:cubicBezTo>
                    <a:cubicBezTo>
                      <a:pt x="13" y="260"/>
                      <a:pt x="16" y="257"/>
                      <a:pt x="18" y="254"/>
                    </a:cubicBezTo>
                    <a:cubicBezTo>
                      <a:pt x="20" y="251"/>
                      <a:pt x="23" y="248"/>
                      <a:pt x="25" y="245"/>
                    </a:cubicBezTo>
                    <a:cubicBezTo>
                      <a:pt x="28" y="241"/>
                      <a:pt x="30" y="239"/>
                      <a:pt x="33" y="236"/>
                    </a:cubicBezTo>
                    <a:cubicBezTo>
                      <a:pt x="37" y="231"/>
                      <a:pt x="37" y="231"/>
                      <a:pt x="37" y="231"/>
                    </a:cubicBezTo>
                    <a:cubicBezTo>
                      <a:pt x="41" y="227"/>
                      <a:pt x="41" y="227"/>
                      <a:pt x="41" y="227"/>
                    </a:cubicBezTo>
                    <a:cubicBezTo>
                      <a:pt x="46" y="223"/>
                      <a:pt x="46" y="223"/>
                      <a:pt x="46" y="223"/>
                    </a:cubicBezTo>
                    <a:cubicBezTo>
                      <a:pt x="50" y="219"/>
                      <a:pt x="50" y="219"/>
                      <a:pt x="50" y="219"/>
                    </a:cubicBezTo>
                    <a:cubicBezTo>
                      <a:pt x="53" y="216"/>
                      <a:pt x="56" y="214"/>
                      <a:pt x="59" y="211"/>
                    </a:cubicBezTo>
                    <a:cubicBezTo>
                      <a:pt x="64" y="206"/>
                      <a:pt x="71" y="201"/>
                      <a:pt x="77" y="196"/>
                    </a:cubicBezTo>
                    <a:cubicBezTo>
                      <a:pt x="82" y="191"/>
                      <a:pt x="88" y="186"/>
                      <a:pt x="94" y="181"/>
                    </a:cubicBezTo>
                    <a:cubicBezTo>
                      <a:pt x="97" y="178"/>
                      <a:pt x="100" y="176"/>
                      <a:pt x="103" y="173"/>
                    </a:cubicBezTo>
                    <a:cubicBezTo>
                      <a:pt x="106" y="170"/>
                      <a:pt x="108" y="167"/>
                      <a:pt x="111" y="164"/>
                    </a:cubicBezTo>
                    <a:cubicBezTo>
                      <a:pt x="114" y="162"/>
                      <a:pt x="116" y="158"/>
                      <a:pt x="118" y="155"/>
                    </a:cubicBezTo>
                    <a:cubicBezTo>
                      <a:pt x="121" y="152"/>
                      <a:pt x="123" y="149"/>
                      <a:pt x="125" y="146"/>
                    </a:cubicBezTo>
                    <a:cubicBezTo>
                      <a:pt x="125" y="146"/>
                      <a:pt x="125" y="146"/>
                      <a:pt x="125" y="146"/>
                    </a:cubicBezTo>
                    <a:cubicBezTo>
                      <a:pt x="130" y="127"/>
                      <a:pt x="130" y="127"/>
                      <a:pt x="130" y="127"/>
                    </a:cubicBezTo>
                    <a:cubicBezTo>
                      <a:pt x="131" y="122"/>
                      <a:pt x="131" y="122"/>
                      <a:pt x="131" y="122"/>
                    </a:cubicBezTo>
                    <a:cubicBezTo>
                      <a:pt x="131" y="120"/>
                      <a:pt x="132" y="119"/>
                      <a:pt x="132" y="117"/>
                    </a:cubicBezTo>
                    <a:cubicBezTo>
                      <a:pt x="135" y="108"/>
                      <a:pt x="135" y="108"/>
                      <a:pt x="135" y="108"/>
                    </a:cubicBezTo>
                    <a:cubicBezTo>
                      <a:pt x="136" y="105"/>
                      <a:pt x="137" y="101"/>
                      <a:pt x="138" y="98"/>
                    </a:cubicBezTo>
                    <a:cubicBezTo>
                      <a:pt x="142" y="89"/>
                      <a:pt x="142" y="89"/>
                      <a:pt x="142" y="89"/>
                    </a:cubicBezTo>
                    <a:cubicBezTo>
                      <a:pt x="143" y="86"/>
                      <a:pt x="144" y="83"/>
                      <a:pt x="146" y="80"/>
                    </a:cubicBezTo>
                    <a:cubicBezTo>
                      <a:pt x="150" y="71"/>
                      <a:pt x="150" y="71"/>
                      <a:pt x="150" y="71"/>
                    </a:cubicBezTo>
                    <a:cubicBezTo>
                      <a:pt x="153" y="65"/>
                      <a:pt x="156" y="60"/>
                      <a:pt x="159" y="54"/>
                    </a:cubicBezTo>
                    <a:cubicBezTo>
                      <a:pt x="168" y="36"/>
                      <a:pt x="168" y="36"/>
                      <a:pt x="168" y="36"/>
                    </a:cubicBezTo>
                    <a:cubicBezTo>
                      <a:pt x="169" y="33"/>
                      <a:pt x="171" y="30"/>
                      <a:pt x="172" y="27"/>
                    </a:cubicBezTo>
                    <a:cubicBezTo>
                      <a:pt x="176" y="19"/>
                      <a:pt x="176" y="19"/>
                      <a:pt x="176" y="19"/>
                    </a:cubicBezTo>
                    <a:cubicBezTo>
                      <a:pt x="183" y="0"/>
                      <a:pt x="183" y="0"/>
                      <a:pt x="183" y="0"/>
                    </a:cubicBezTo>
                    <a:cubicBezTo>
                      <a:pt x="183" y="0"/>
                      <a:pt x="183" y="0"/>
                      <a:pt x="183" y="0"/>
                    </a:cubicBezTo>
                    <a:cubicBezTo>
                      <a:pt x="184" y="0"/>
                      <a:pt x="184" y="0"/>
                      <a:pt x="184" y="0"/>
                    </a:cubicBezTo>
                    <a:cubicBezTo>
                      <a:pt x="188" y="0"/>
                      <a:pt x="191" y="2"/>
                      <a:pt x="195" y="3"/>
                    </a:cubicBezTo>
                    <a:cubicBezTo>
                      <a:pt x="198" y="5"/>
                      <a:pt x="201" y="6"/>
                      <a:pt x="205" y="8"/>
                    </a:cubicBezTo>
                    <a:cubicBezTo>
                      <a:pt x="212" y="11"/>
                      <a:pt x="218" y="14"/>
                      <a:pt x="225" y="16"/>
                    </a:cubicBezTo>
                    <a:cubicBezTo>
                      <a:pt x="229" y="17"/>
                      <a:pt x="233" y="17"/>
                      <a:pt x="236" y="18"/>
                    </a:cubicBezTo>
                    <a:cubicBezTo>
                      <a:pt x="238" y="18"/>
                      <a:pt x="240" y="18"/>
                      <a:pt x="242" y="18"/>
                    </a:cubicBezTo>
                    <a:cubicBezTo>
                      <a:pt x="243" y="18"/>
                      <a:pt x="245" y="18"/>
                      <a:pt x="247" y="18"/>
                    </a:cubicBezTo>
                    <a:cubicBezTo>
                      <a:pt x="249" y="17"/>
                      <a:pt x="251" y="17"/>
                      <a:pt x="252" y="16"/>
                    </a:cubicBezTo>
                    <a:cubicBezTo>
                      <a:pt x="254" y="16"/>
                      <a:pt x="256" y="15"/>
                      <a:pt x="257" y="14"/>
                    </a:cubicBezTo>
                    <a:cubicBezTo>
                      <a:pt x="258" y="14"/>
                      <a:pt x="259" y="14"/>
                      <a:pt x="260" y="13"/>
                    </a:cubicBezTo>
                    <a:cubicBezTo>
                      <a:pt x="260" y="13"/>
                      <a:pt x="261" y="12"/>
                      <a:pt x="262" y="12"/>
                    </a:cubicBezTo>
                    <a:cubicBezTo>
                      <a:pt x="263" y="11"/>
                      <a:pt x="265" y="9"/>
                      <a:pt x="266" y="8"/>
                    </a:cubicBezTo>
                    <a:cubicBezTo>
                      <a:pt x="267" y="7"/>
                      <a:pt x="267" y="7"/>
                      <a:pt x="267" y="7"/>
                    </a:cubicBezTo>
                    <a:cubicBezTo>
                      <a:pt x="267" y="9"/>
                      <a:pt x="267" y="9"/>
                      <a:pt x="267" y="9"/>
                    </a:cubicBezTo>
                    <a:cubicBezTo>
                      <a:pt x="268" y="27"/>
                      <a:pt x="268" y="27"/>
                      <a:pt x="268" y="27"/>
                    </a:cubicBezTo>
                    <a:cubicBezTo>
                      <a:pt x="269" y="33"/>
                      <a:pt x="269" y="39"/>
                      <a:pt x="269" y="45"/>
                    </a:cubicBezTo>
                    <a:cubicBezTo>
                      <a:pt x="269" y="63"/>
                      <a:pt x="269" y="63"/>
                      <a:pt x="269" y="63"/>
                    </a:cubicBezTo>
                    <a:cubicBezTo>
                      <a:pt x="269" y="69"/>
                      <a:pt x="269" y="75"/>
                      <a:pt x="269" y="82"/>
                    </a:cubicBezTo>
                    <a:cubicBezTo>
                      <a:pt x="269" y="100"/>
                      <a:pt x="269" y="100"/>
                      <a:pt x="269" y="100"/>
                    </a:cubicBezTo>
                    <a:cubicBezTo>
                      <a:pt x="269" y="106"/>
                      <a:pt x="269" y="112"/>
                      <a:pt x="268" y="118"/>
                    </a:cubicBezTo>
                    <a:cubicBezTo>
                      <a:pt x="268" y="130"/>
                      <a:pt x="267" y="142"/>
                      <a:pt x="266" y="154"/>
                    </a:cubicBezTo>
                    <a:cubicBezTo>
                      <a:pt x="264" y="191"/>
                      <a:pt x="264" y="191"/>
                      <a:pt x="264" y="191"/>
                    </a:cubicBezTo>
                    <a:cubicBezTo>
                      <a:pt x="262" y="227"/>
                      <a:pt x="262" y="227"/>
                      <a:pt x="262" y="227"/>
                    </a:cubicBezTo>
                    <a:cubicBezTo>
                      <a:pt x="261" y="245"/>
                      <a:pt x="261" y="245"/>
                      <a:pt x="261" y="245"/>
                    </a:cubicBezTo>
                    <a:cubicBezTo>
                      <a:pt x="261" y="251"/>
                      <a:pt x="260" y="257"/>
                      <a:pt x="260" y="263"/>
                    </a:cubicBezTo>
                    <a:cubicBezTo>
                      <a:pt x="259" y="300"/>
                      <a:pt x="259" y="300"/>
                      <a:pt x="259" y="300"/>
                    </a:cubicBezTo>
                    <a:cubicBezTo>
                      <a:pt x="259" y="301"/>
                      <a:pt x="259" y="301"/>
                      <a:pt x="259" y="301"/>
                    </a:cubicBezTo>
                    <a:cubicBezTo>
                      <a:pt x="258" y="300"/>
                      <a:pt x="258" y="300"/>
                      <a:pt x="258" y="300"/>
                    </a:cubicBezTo>
                    <a:cubicBezTo>
                      <a:pt x="257" y="299"/>
                      <a:pt x="256" y="299"/>
                      <a:pt x="255" y="298"/>
                    </a:cubicBezTo>
                    <a:cubicBezTo>
                      <a:pt x="254" y="297"/>
                      <a:pt x="254" y="297"/>
                      <a:pt x="254" y="296"/>
                    </a:cubicBezTo>
                    <a:cubicBezTo>
                      <a:pt x="253" y="296"/>
                      <a:pt x="253" y="295"/>
                      <a:pt x="253" y="294"/>
                    </a:cubicBezTo>
                    <a:cubicBezTo>
                      <a:pt x="253" y="294"/>
                      <a:pt x="253" y="293"/>
                      <a:pt x="253" y="293"/>
                    </a:cubicBezTo>
                    <a:cubicBezTo>
                      <a:pt x="253" y="293"/>
                      <a:pt x="253" y="293"/>
                      <a:pt x="254" y="293"/>
                    </a:cubicBezTo>
                    <a:cubicBezTo>
                      <a:pt x="254" y="293"/>
                      <a:pt x="254" y="293"/>
                      <a:pt x="255" y="293"/>
                    </a:cubicBezTo>
                    <a:cubicBezTo>
                      <a:pt x="255" y="293"/>
                      <a:pt x="256" y="293"/>
                      <a:pt x="257" y="293"/>
                    </a:cubicBezTo>
                    <a:cubicBezTo>
                      <a:pt x="258" y="293"/>
                      <a:pt x="259" y="293"/>
                      <a:pt x="260" y="293"/>
                    </a:cubicBezTo>
                    <a:cubicBezTo>
                      <a:pt x="261" y="293"/>
                      <a:pt x="263" y="293"/>
                      <a:pt x="264" y="293"/>
                    </a:cubicBezTo>
                    <a:cubicBezTo>
                      <a:pt x="265" y="292"/>
                      <a:pt x="265" y="291"/>
                      <a:pt x="265" y="290"/>
                    </a:cubicBezTo>
                    <a:cubicBezTo>
                      <a:pt x="266" y="289"/>
                      <a:pt x="266" y="288"/>
                      <a:pt x="265" y="287"/>
                    </a:cubicBezTo>
                    <a:cubicBezTo>
                      <a:pt x="265" y="286"/>
                      <a:pt x="265" y="285"/>
                      <a:pt x="265" y="283"/>
                    </a:cubicBezTo>
                    <a:cubicBezTo>
                      <a:pt x="266" y="283"/>
                      <a:pt x="266" y="283"/>
                      <a:pt x="266" y="283"/>
                    </a:cubicBezTo>
                    <a:cubicBezTo>
                      <a:pt x="263" y="303"/>
                      <a:pt x="263" y="303"/>
                      <a:pt x="263" y="303"/>
                    </a:cubicBezTo>
                    <a:cubicBezTo>
                      <a:pt x="262" y="323"/>
                      <a:pt x="262" y="323"/>
                      <a:pt x="262" y="323"/>
                    </a:cubicBezTo>
                    <a:cubicBezTo>
                      <a:pt x="260" y="343"/>
                      <a:pt x="260" y="343"/>
                      <a:pt x="260" y="343"/>
                    </a:cubicBezTo>
                    <a:cubicBezTo>
                      <a:pt x="260" y="347"/>
                      <a:pt x="259" y="350"/>
                      <a:pt x="259" y="353"/>
                    </a:cubicBezTo>
                    <a:cubicBezTo>
                      <a:pt x="257" y="363"/>
                      <a:pt x="257" y="363"/>
                      <a:pt x="257" y="363"/>
                    </a:cubicBezTo>
                    <a:cubicBezTo>
                      <a:pt x="257" y="363"/>
                      <a:pt x="257" y="363"/>
                      <a:pt x="257" y="363"/>
                    </a:cubicBezTo>
                    <a:cubicBezTo>
                      <a:pt x="257" y="364"/>
                      <a:pt x="258" y="365"/>
                      <a:pt x="258" y="366"/>
                    </a:cubicBezTo>
                    <a:cubicBezTo>
                      <a:pt x="258" y="367"/>
                      <a:pt x="257" y="367"/>
                      <a:pt x="257" y="368"/>
                    </a:cubicBezTo>
                    <a:cubicBezTo>
                      <a:pt x="257" y="369"/>
                      <a:pt x="257" y="369"/>
                      <a:pt x="257" y="369"/>
                    </a:cubicBezTo>
                    <a:cubicBezTo>
                      <a:pt x="257" y="370"/>
                      <a:pt x="256" y="371"/>
                      <a:pt x="255" y="372"/>
                    </a:cubicBezTo>
                    <a:cubicBezTo>
                      <a:pt x="255" y="372"/>
                      <a:pt x="254" y="373"/>
                      <a:pt x="253" y="374"/>
                    </a:cubicBezTo>
                    <a:cubicBezTo>
                      <a:pt x="252" y="374"/>
                      <a:pt x="252" y="375"/>
                      <a:pt x="251" y="375"/>
                    </a:cubicBezTo>
                    <a:cubicBezTo>
                      <a:pt x="250" y="375"/>
                      <a:pt x="249" y="376"/>
                      <a:pt x="248" y="376"/>
                    </a:cubicBezTo>
                    <a:cubicBezTo>
                      <a:pt x="247" y="376"/>
                      <a:pt x="246" y="376"/>
                      <a:pt x="245" y="376"/>
                    </a:cubicBezTo>
                    <a:cubicBezTo>
                      <a:pt x="244" y="376"/>
                      <a:pt x="243" y="376"/>
                      <a:pt x="242" y="376"/>
                    </a:cubicBezTo>
                    <a:cubicBezTo>
                      <a:pt x="241" y="376"/>
                      <a:pt x="240" y="376"/>
                      <a:pt x="239" y="376"/>
                    </a:cubicBezTo>
                    <a:cubicBezTo>
                      <a:pt x="238" y="376"/>
                      <a:pt x="238" y="375"/>
                      <a:pt x="237" y="375"/>
                    </a:cubicBezTo>
                    <a:cubicBezTo>
                      <a:pt x="236" y="375"/>
                      <a:pt x="235" y="374"/>
                      <a:pt x="234" y="374"/>
                    </a:cubicBezTo>
                    <a:cubicBezTo>
                      <a:pt x="233" y="374"/>
                      <a:pt x="232" y="373"/>
                      <a:pt x="232" y="373"/>
                    </a:cubicBezTo>
                    <a:cubicBezTo>
                      <a:pt x="229" y="371"/>
                      <a:pt x="229" y="371"/>
                      <a:pt x="229" y="371"/>
                    </a:cubicBezTo>
                    <a:cubicBezTo>
                      <a:pt x="227" y="369"/>
                      <a:pt x="227" y="369"/>
                      <a:pt x="227" y="369"/>
                    </a:cubicBezTo>
                    <a:cubicBezTo>
                      <a:pt x="225" y="368"/>
                      <a:pt x="224" y="366"/>
                      <a:pt x="223" y="365"/>
                    </a:cubicBezTo>
                    <a:cubicBezTo>
                      <a:pt x="224" y="365"/>
                      <a:pt x="224" y="365"/>
                      <a:pt x="224" y="365"/>
                    </a:cubicBezTo>
                    <a:cubicBezTo>
                      <a:pt x="224" y="370"/>
                      <a:pt x="225" y="374"/>
                      <a:pt x="226" y="379"/>
                    </a:cubicBezTo>
                    <a:cubicBezTo>
                      <a:pt x="226" y="382"/>
                      <a:pt x="226" y="384"/>
                      <a:pt x="227" y="387"/>
                    </a:cubicBezTo>
                    <a:cubicBezTo>
                      <a:pt x="227" y="389"/>
                      <a:pt x="228" y="391"/>
                      <a:pt x="229" y="394"/>
                    </a:cubicBezTo>
                    <a:cubicBezTo>
                      <a:pt x="229" y="395"/>
                      <a:pt x="229" y="396"/>
                      <a:pt x="230" y="397"/>
                    </a:cubicBezTo>
                    <a:cubicBezTo>
                      <a:pt x="230" y="398"/>
                      <a:pt x="231" y="399"/>
                      <a:pt x="231" y="401"/>
                    </a:cubicBezTo>
                    <a:cubicBezTo>
                      <a:pt x="232" y="402"/>
                      <a:pt x="232" y="403"/>
                      <a:pt x="233" y="404"/>
                    </a:cubicBezTo>
                    <a:cubicBezTo>
                      <a:pt x="233" y="405"/>
                      <a:pt x="234" y="406"/>
                      <a:pt x="235" y="407"/>
                    </a:cubicBezTo>
                    <a:cubicBezTo>
                      <a:pt x="235" y="408"/>
                      <a:pt x="236" y="409"/>
                      <a:pt x="237" y="410"/>
                    </a:cubicBezTo>
                    <a:cubicBezTo>
                      <a:pt x="238" y="410"/>
                      <a:pt x="239" y="411"/>
                      <a:pt x="240" y="412"/>
                    </a:cubicBezTo>
                    <a:cubicBezTo>
                      <a:pt x="240" y="412"/>
                      <a:pt x="241" y="412"/>
                      <a:pt x="241" y="412"/>
                    </a:cubicBezTo>
                    <a:cubicBezTo>
                      <a:pt x="242" y="412"/>
                      <a:pt x="242" y="412"/>
                      <a:pt x="243" y="412"/>
                    </a:cubicBezTo>
                    <a:cubicBezTo>
                      <a:pt x="244" y="412"/>
                      <a:pt x="245" y="412"/>
                      <a:pt x="246" y="411"/>
                    </a:cubicBezTo>
                    <a:cubicBezTo>
                      <a:pt x="246" y="412"/>
                      <a:pt x="246" y="412"/>
                      <a:pt x="246" y="412"/>
                    </a:cubicBezTo>
                    <a:cubicBezTo>
                      <a:pt x="245" y="412"/>
                      <a:pt x="244" y="411"/>
                      <a:pt x="243" y="411"/>
                    </a:cubicBezTo>
                    <a:cubicBezTo>
                      <a:pt x="243" y="410"/>
                      <a:pt x="242" y="408"/>
                      <a:pt x="242" y="407"/>
                    </a:cubicBezTo>
                    <a:cubicBezTo>
                      <a:pt x="243" y="406"/>
                      <a:pt x="243" y="405"/>
                      <a:pt x="244" y="404"/>
                    </a:cubicBezTo>
                    <a:cubicBezTo>
                      <a:pt x="245" y="404"/>
                      <a:pt x="246" y="403"/>
                      <a:pt x="247" y="402"/>
                    </a:cubicBezTo>
                    <a:cubicBezTo>
                      <a:pt x="249" y="401"/>
                      <a:pt x="251" y="401"/>
                      <a:pt x="253" y="401"/>
                    </a:cubicBezTo>
                    <a:cubicBezTo>
                      <a:pt x="255" y="402"/>
                      <a:pt x="257" y="403"/>
                      <a:pt x="259" y="404"/>
                    </a:cubicBezTo>
                    <a:cubicBezTo>
                      <a:pt x="262" y="406"/>
                      <a:pt x="264" y="410"/>
                      <a:pt x="266" y="414"/>
                    </a:cubicBezTo>
                    <a:cubicBezTo>
                      <a:pt x="266" y="416"/>
                      <a:pt x="267" y="418"/>
                      <a:pt x="268" y="420"/>
                    </a:cubicBezTo>
                    <a:cubicBezTo>
                      <a:pt x="268" y="422"/>
                      <a:pt x="269" y="424"/>
                      <a:pt x="269" y="426"/>
                    </a:cubicBezTo>
                    <a:cubicBezTo>
                      <a:pt x="268" y="426"/>
                      <a:pt x="268" y="426"/>
                      <a:pt x="268" y="426"/>
                    </a:cubicBezTo>
                    <a:cubicBezTo>
                      <a:pt x="268" y="426"/>
                      <a:pt x="268" y="426"/>
                      <a:pt x="268" y="426"/>
                    </a:cubicBezTo>
                    <a:cubicBezTo>
                      <a:pt x="269" y="426"/>
                      <a:pt x="269" y="425"/>
                      <a:pt x="269" y="426"/>
                    </a:cubicBezTo>
                    <a:cubicBezTo>
                      <a:pt x="269" y="426"/>
                      <a:pt x="269" y="426"/>
                      <a:pt x="269" y="426"/>
                    </a:cubicBezTo>
                    <a:cubicBezTo>
                      <a:pt x="269" y="426"/>
                      <a:pt x="269" y="427"/>
                      <a:pt x="270" y="427"/>
                    </a:cubicBezTo>
                    <a:cubicBezTo>
                      <a:pt x="270" y="429"/>
                      <a:pt x="270" y="429"/>
                      <a:pt x="270" y="429"/>
                    </a:cubicBezTo>
                    <a:cubicBezTo>
                      <a:pt x="269" y="432"/>
                      <a:pt x="269" y="432"/>
                      <a:pt x="269" y="432"/>
                    </a:cubicBezTo>
                    <a:cubicBezTo>
                      <a:pt x="269" y="439"/>
                      <a:pt x="269" y="439"/>
                      <a:pt x="269" y="439"/>
                    </a:cubicBezTo>
                    <a:cubicBezTo>
                      <a:pt x="269" y="443"/>
                      <a:pt x="270" y="448"/>
                      <a:pt x="270" y="452"/>
                    </a:cubicBezTo>
                    <a:cubicBezTo>
                      <a:pt x="271" y="461"/>
                      <a:pt x="272" y="470"/>
                      <a:pt x="276" y="478"/>
                    </a:cubicBezTo>
                    <a:cubicBezTo>
                      <a:pt x="277" y="479"/>
                      <a:pt x="277" y="479"/>
                      <a:pt x="277" y="479"/>
                    </a:cubicBezTo>
                    <a:cubicBezTo>
                      <a:pt x="276" y="479"/>
                      <a:pt x="276" y="479"/>
                      <a:pt x="276" y="479"/>
                    </a:cubicBezTo>
                    <a:cubicBezTo>
                      <a:pt x="267" y="481"/>
                      <a:pt x="267" y="481"/>
                      <a:pt x="267" y="481"/>
                    </a:cubicBezTo>
                    <a:cubicBezTo>
                      <a:pt x="264" y="482"/>
                      <a:pt x="261" y="482"/>
                      <a:pt x="258" y="483"/>
                    </a:cubicBezTo>
                    <a:cubicBezTo>
                      <a:pt x="255" y="483"/>
                      <a:pt x="252" y="484"/>
                      <a:pt x="249" y="484"/>
                    </a:cubicBezTo>
                    <a:cubicBezTo>
                      <a:pt x="246" y="484"/>
                      <a:pt x="243" y="484"/>
                      <a:pt x="240" y="484"/>
                    </a:cubicBezTo>
                    <a:cubicBezTo>
                      <a:pt x="236" y="485"/>
                      <a:pt x="233" y="485"/>
                      <a:pt x="230" y="485"/>
                    </a:cubicBezTo>
                    <a:cubicBezTo>
                      <a:pt x="227" y="485"/>
                      <a:pt x="224" y="485"/>
                      <a:pt x="221" y="484"/>
                    </a:cubicBezTo>
                    <a:cubicBezTo>
                      <a:pt x="203" y="484"/>
                      <a:pt x="203" y="484"/>
                      <a:pt x="203" y="484"/>
                    </a:cubicBezTo>
                    <a:cubicBezTo>
                      <a:pt x="193" y="484"/>
                      <a:pt x="193" y="484"/>
                      <a:pt x="193" y="484"/>
                    </a:cubicBezTo>
                    <a:cubicBezTo>
                      <a:pt x="184" y="484"/>
                      <a:pt x="184" y="484"/>
                      <a:pt x="184" y="484"/>
                    </a:cubicBezTo>
                    <a:cubicBezTo>
                      <a:pt x="181" y="484"/>
                      <a:pt x="178" y="484"/>
                      <a:pt x="175" y="485"/>
                    </a:cubicBezTo>
                    <a:cubicBezTo>
                      <a:pt x="172" y="485"/>
                      <a:pt x="169" y="486"/>
                      <a:pt x="166" y="486"/>
                    </a:cubicBezTo>
                    <a:cubicBezTo>
                      <a:pt x="163" y="487"/>
                      <a:pt x="160" y="488"/>
                      <a:pt x="157" y="489"/>
                    </a:cubicBezTo>
                    <a:cubicBezTo>
                      <a:pt x="154" y="490"/>
                      <a:pt x="151" y="490"/>
                      <a:pt x="148" y="492"/>
                    </a:cubicBezTo>
                    <a:cubicBezTo>
                      <a:pt x="145" y="493"/>
                      <a:pt x="142" y="494"/>
                      <a:pt x="140" y="496"/>
                    </a:cubicBezTo>
                    <a:cubicBezTo>
                      <a:pt x="132" y="500"/>
                      <a:pt x="132" y="500"/>
                      <a:pt x="132" y="500"/>
                    </a:cubicBezTo>
                    <a:cubicBezTo>
                      <a:pt x="131" y="500"/>
                      <a:pt x="131" y="500"/>
                      <a:pt x="131" y="500"/>
                    </a:cubicBezTo>
                    <a:cubicBezTo>
                      <a:pt x="131" y="500"/>
                      <a:pt x="131" y="500"/>
                      <a:pt x="131" y="500"/>
                    </a:cubicBezTo>
                    <a:cubicBezTo>
                      <a:pt x="131" y="495"/>
                      <a:pt x="130" y="489"/>
                      <a:pt x="129" y="484"/>
                    </a:cubicBezTo>
                    <a:cubicBezTo>
                      <a:pt x="129" y="481"/>
                      <a:pt x="129" y="479"/>
                      <a:pt x="129" y="476"/>
                    </a:cubicBezTo>
                    <a:cubicBezTo>
                      <a:pt x="128" y="468"/>
                      <a:pt x="128" y="468"/>
                      <a:pt x="128" y="468"/>
                    </a:cubicBezTo>
                    <a:cubicBezTo>
                      <a:pt x="128" y="460"/>
                      <a:pt x="128" y="460"/>
                      <a:pt x="128" y="460"/>
                    </a:cubicBezTo>
                    <a:cubicBezTo>
                      <a:pt x="128" y="457"/>
                      <a:pt x="128" y="455"/>
                      <a:pt x="128" y="452"/>
                    </a:cubicBezTo>
                    <a:cubicBezTo>
                      <a:pt x="128" y="447"/>
                      <a:pt x="128" y="441"/>
                      <a:pt x="128" y="436"/>
                    </a:cubicBezTo>
                    <a:cubicBezTo>
                      <a:pt x="129" y="425"/>
                      <a:pt x="130" y="414"/>
                      <a:pt x="131" y="404"/>
                    </a:cubicBezTo>
                    <a:cubicBezTo>
                      <a:pt x="131" y="398"/>
                      <a:pt x="132" y="393"/>
                      <a:pt x="132" y="388"/>
                    </a:cubicBezTo>
                    <a:cubicBezTo>
                      <a:pt x="132" y="385"/>
                      <a:pt x="132" y="382"/>
                      <a:pt x="132" y="380"/>
                    </a:cubicBezTo>
                    <a:cubicBezTo>
                      <a:pt x="131" y="377"/>
                      <a:pt x="131" y="374"/>
                      <a:pt x="131" y="372"/>
                    </a:cubicBezTo>
                    <a:cubicBezTo>
                      <a:pt x="131" y="372"/>
                      <a:pt x="131" y="372"/>
                      <a:pt x="131" y="372"/>
                    </a:cubicBezTo>
                    <a:cubicBezTo>
                      <a:pt x="128" y="373"/>
                      <a:pt x="128" y="373"/>
                      <a:pt x="128" y="373"/>
                    </a:cubicBezTo>
                    <a:cubicBezTo>
                      <a:pt x="128" y="374"/>
                      <a:pt x="127" y="375"/>
                      <a:pt x="126" y="375"/>
                    </a:cubicBezTo>
                    <a:cubicBezTo>
                      <a:pt x="126" y="376"/>
                      <a:pt x="125" y="377"/>
                      <a:pt x="125" y="378"/>
                    </a:cubicBezTo>
                    <a:cubicBezTo>
                      <a:pt x="124" y="379"/>
                      <a:pt x="124" y="380"/>
                      <a:pt x="123" y="381"/>
                    </a:cubicBezTo>
                    <a:cubicBezTo>
                      <a:pt x="123" y="381"/>
                      <a:pt x="123" y="382"/>
                      <a:pt x="123" y="383"/>
                    </a:cubicBezTo>
                    <a:cubicBezTo>
                      <a:pt x="122" y="384"/>
                      <a:pt x="122" y="385"/>
                      <a:pt x="122" y="386"/>
                    </a:cubicBezTo>
                    <a:cubicBezTo>
                      <a:pt x="122" y="387"/>
                      <a:pt x="122" y="388"/>
                      <a:pt x="123" y="389"/>
                    </a:cubicBezTo>
                    <a:cubicBezTo>
                      <a:pt x="123" y="390"/>
                      <a:pt x="123" y="391"/>
                      <a:pt x="123" y="392"/>
                    </a:cubicBezTo>
                    <a:cubicBezTo>
                      <a:pt x="123" y="393"/>
                      <a:pt x="123" y="394"/>
                      <a:pt x="124" y="395"/>
                    </a:cubicBezTo>
                    <a:cubicBezTo>
                      <a:pt x="124" y="396"/>
                      <a:pt x="124" y="397"/>
                      <a:pt x="125" y="398"/>
                    </a:cubicBezTo>
                    <a:cubicBezTo>
                      <a:pt x="125" y="400"/>
                      <a:pt x="126" y="402"/>
                      <a:pt x="127" y="403"/>
                    </a:cubicBezTo>
                    <a:cubicBezTo>
                      <a:pt x="128" y="405"/>
                      <a:pt x="129" y="407"/>
                      <a:pt x="130" y="409"/>
                    </a:cubicBezTo>
                    <a:cubicBezTo>
                      <a:pt x="131" y="410"/>
                      <a:pt x="132" y="412"/>
                      <a:pt x="134" y="413"/>
                    </a:cubicBezTo>
                    <a:close/>
                    <a:moveTo>
                      <a:pt x="134" y="413"/>
                    </a:moveTo>
                    <a:cubicBezTo>
                      <a:pt x="132" y="412"/>
                      <a:pt x="131" y="410"/>
                      <a:pt x="130" y="409"/>
                    </a:cubicBezTo>
                    <a:cubicBezTo>
                      <a:pt x="129" y="407"/>
                      <a:pt x="128" y="405"/>
                      <a:pt x="127" y="403"/>
                    </a:cubicBezTo>
                    <a:cubicBezTo>
                      <a:pt x="126" y="402"/>
                      <a:pt x="125" y="400"/>
                      <a:pt x="125" y="398"/>
                    </a:cubicBezTo>
                    <a:cubicBezTo>
                      <a:pt x="124" y="397"/>
                      <a:pt x="124" y="396"/>
                      <a:pt x="124" y="395"/>
                    </a:cubicBezTo>
                    <a:cubicBezTo>
                      <a:pt x="123" y="394"/>
                      <a:pt x="123" y="393"/>
                      <a:pt x="123" y="392"/>
                    </a:cubicBezTo>
                    <a:cubicBezTo>
                      <a:pt x="123" y="391"/>
                      <a:pt x="123" y="390"/>
                      <a:pt x="122" y="389"/>
                    </a:cubicBezTo>
                    <a:cubicBezTo>
                      <a:pt x="122" y="388"/>
                      <a:pt x="122" y="387"/>
                      <a:pt x="122" y="386"/>
                    </a:cubicBezTo>
                    <a:cubicBezTo>
                      <a:pt x="122" y="385"/>
                      <a:pt x="122" y="384"/>
                      <a:pt x="123" y="383"/>
                    </a:cubicBezTo>
                    <a:cubicBezTo>
                      <a:pt x="123" y="382"/>
                      <a:pt x="123" y="381"/>
                      <a:pt x="123" y="380"/>
                    </a:cubicBezTo>
                    <a:cubicBezTo>
                      <a:pt x="124" y="380"/>
                      <a:pt x="124" y="379"/>
                      <a:pt x="124" y="378"/>
                    </a:cubicBezTo>
                    <a:cubicBezTo>
                      <a:pt x="125" y="377"/>
                      <a:pt x="126" y="376"/>
                      <a:pt x="126" y="375"/>
                    </a:cubicBezTo>
                    <a:cubicBezTo>
                      <a:pt x="127" y="375"/>
                      <a:pt x="128" y="374"/>
                      <a:pt x="128" y="373"/>
                    </a:cubicBezTo>
                    <a:cubicBezTo>
                      <a:pt x="131" y="372"/>
                      <a:pt x="131" y="372"/>
                      <a:pt x="131" y="372"/>
                    </a:cubicBezTo>
                    <a:cubicBezTo>
                      <a:pt x="131" y="372"/>
                      <a:pt x="131" y="372"/>
                      <a:pt x="131" y="372"/>
                    </a:cubicBezTo>
                    <a:cubicBezTo>
                      <a:pt x="131" y="372"/>
                      <a:pt x="131" y="372"/>
                      <a:pt x="131" y="372"/>
                    </a:cubicBezTo>
                    <a:cubicBezTo>
                      <a:pt x="131" y="374"/>
                      <a:pt x="132" y="377"/>
                      <a:pt x="132" y="380"/>
                    </a:cubicBezTo>
                    <a:cubicBezTo>
                      <a:pt x="132" y="382"/>
                      <a:pt x="132" y="385"/>
                      <a:pt x="132" y="388"/>
                    </a:cubicBezTo>
                    <a:cubicBezTo>
                      <a:pt x="132" y="393"/>
                      <a:pt x="131" y="398"/>
                      <a:pt x="131" y="404"/>
                    </a:cubicBezTo>
                    <a:cubicBezTo>
                      <a:pt x="130" y="414"/>
                      <a:pt x="129" y="425"/>
                      <a:pt x="129" y="436"/>
                    </a:cubicBezTo>
                    <a:cubicBezTo>
                      <a:pt x="128" y="441"/>
                      <a:pt x="128" y="447"/>
                      <a:pt x="128" y="452"/>
                    </a:cubicBezTo>
                    <a:cubicBezTo>
                      <a:pt x="128" y="455"/>
                      <a:pt x="128" y="457"/>
                      <a:pt x="128" y="460"/>
                    </a:cubicBezTo>
                    <a:cubicBezTo>
                      <a:pt x="128" y="468"/>
                      <a:pt x="128" y="468"/>
                      <a:pt x="128" y="468"/>
                    </a:cubicBezTo>
                    <a:cubicBezTo>
                      <a:pt x="129" y="476"/>
                      <a:pt x="129" y="476"/>
                      <a:pt x="129" y="476"/>
                    </a:cubicBezTo>
                    <a:cubicBezTo>
                      <a:pt x="129" y="479"/>
                      <a:pt x="129" y="481"/>
                      <a:pt x="130" y="484"/>
                    </a:cubicBezTo>
                    <a:cubicBezTo>
                      <a:pt x="130" y="489"/>
                      <a:pt x="131" y="495"/>
                      <a:pt x="132" y="500"/>
                    </a:cubicBezTo>
                    <a:cubicBezTo>
                      <a:pt x="131" y="500"/>
                      <a:pt x="131" y="500"/>
                      <a:pt x="131" y="500"/>
                    </a:cubicBezTo>
                    <a:cubicBezTo>
                      <a:pt x="139" y="495"/>
                      <a:pt x="139" y="495"/>
                      <a:pt x="139" y="495"/>
                    </a:cubicBezTo>
                    <a:cubicBezTo>
                      <a:pt x="142" y="494"/>
                      <a:pt x="145" y="493"/>
                      <a:pt x="148" y="491"/>
                    </a:cubicBezTo>
                    <a:cubicBezTo>
                      <a:pt x="151" y="490"/>
                      <a:pt x="154" y="489"/>
                      <a:pt x="157" y="488"/>
                    </a:cubicBezTo>
                    <a:cubicBezTo>
                      <a:pt x="160" y="487"/>
                      <a:pt x="163" y="487"/>
                      <a:pt x="166" y="486"/>
                    </a:cubicBezTo>
                    <a:cubicBezTo>
                      <a:pt x="169" y="485"/>
                      <a:pt x="172" y="485"/>
                      <a:pt x="175" y="484"/>
                    </a:cubicBezTo>
                    <a:cubicBezTo>
                      <a:pt x="178" y="484"/>
                      <a:pt x="181" y="484"/>
                      <a:pt x="184" y="484"/>
                    </a:cubicBezTo>
                    <a:cubicBezTo>
                      <a:pt x="193" y="483"/>
                      <a:pt x="193" y="483"/>
                      <a:pt x="193" y="483"/>
                    </a:cubicBezTo>
                    <a:cubicBezTo>
                      <a:pt x="203" y="483"/>
                      <a:pt x="203" y="483"/>
                      <a:pt x="203" y="483"/>
                    </a:cubicBezTo>
                    <a:cubicBezTo>
                      <a:pt x="221" y="484"/>
                      <a:pt x="221" y="484"/>
                      <a:pt x="221" y="484"/>
                    </a:cubicBezTo>
                    <a:cubicBezTo>
                      <a:pt x="224" y="484"/>
                      <a:pt x="227" y="484"/>
                      <a:pt x="230" y="484"/>
                    </a:cubicBezTo>
                    <a:cubicBezTo>
                      <a:pt x="233" y="484"/>
                      <a:pt x="236" y="484"/>
                      <a:pt x="240" y="484"/>
                    </a:cubicBezTo>
                    <a:cubicBezTo>
                      <a:pt x="243" y="484"/>
                      <a:pt x="246" y="484"/>
                      <a:pt x="249" y="483"/>
                    </a:cubicBezTo>
                    <a:cubicBezTo>
                      <a:pt x="252" y="483"/>
                      <a:pt x="255" y="483"/>
                      <a:pt x="258" y="482"/>
                    </a:cubicBezTo>
                    <a:cubicBezTo>
                      <a:pt x="261" y="482"/>
                      <a:pt x="264" y="481"/>
                      <a:pt x="267" y="480"/>
                    </a:cubicBezTo>
                    <a:cubicBezTo>
                      <a:pt x="276" y="478"/>
                      <a:pt x="276" y="478"/>
                      <a:pt x="276" y="478"/>
                    </a:cubicBezTo>
                    <a:cubicBezTo>
                      <a:pt x="276" y="478"/>
                      <a:pt x="276" y="478"/>
                      <a:pt x="276" y="478"/>
                    </a:cubicBezTo>
                    <a:cubicBezTo>
                      <a:pt x="272" y="470"/>
                      <a:pt x="270" y="461"/>
                      <a:pt x="269" y="452"/>
                    </a:cubicBezTo>
                    <a:cubicBezTo>
                      <a:pt x="269" y="448"/>
                      <a:pt x="269" y="443"/>
                      <a:pt x="269" y="439"/>
                    </a:cubicBezTo>
                    <a:cubicBezTo>
                      <a:pt x="269" y="432"/>
                      <a:pt x="269" y="432"/>
                      <a:pt x="269" y="432"/>
                    </a:cubicBezTo>
                    <a:cubicBezTo>
                      <a:pt x="269" y="429"/>
                      <a:pt x="269" y="429"/>
                      <a:pt x="269" y="429"/>
                    </a:cubicBezTo>
                    <a:cubicBezTo>
                      <a:pt x="269" y="427"/>
                      <a:pt x="269" y="427"/>
                      <a:pt x="269" y="427"/>
                    </a:cubicBezTo>
                    <a:cubicBezTo>
                      <a:pt x="269" y="427"/>
                      <a:pt x="269" y="426"/>
                      <a:pt x="269" y="426"/>
                    </a:cubicBezTo>
                    <a:cubicBezTo>
                      <a:pt x="269" y="426"/>
                      <a:pt x="269" y="426"/>
                      <a:pt x="269" y="426"/>
                    </a:cubicBezTo>
                    <a:cubicBezTo>
                      <a:pt x="269" y="426"/>
                      <a:pt x="269" y="426"/>
                      <a:pt x="269" y="426"/>
                    </a:cubicBezTo>
                    <a:cubicBezTo>
                      <a:pt x="269" y="426"/>
                      <a:pt x="269" y="427"/>
                      <a:pt x="269" y="427"/>
                    </a:cubicBezTo>
                    <a:cubicBezTo>
                      <a:pt x="268" y="428"/>
                      <a:pt x="268" y="428"/>
                      <a:pt x="268" y="428"/>
                    </a:cubicBezTo>
                    <a:cubicBezTo>
                      <a:pt x="268" y="427"/>
                      <a:pt x="268" y="427"/>
                      <a:pt x="268" y="427"/>
                    </a:cubicBezTo>
                    <a:cubicBezTo>
                      <a:pt x="268" y="424"/>
                      <a:pt x="267" y="422"/>
                      <a:pt x="267" y="420"/>
                    </a:cubicBezTo>
                    <a:cubicBezTo>
                      <a:pt x="266" y="418"/>
                      <a:pt x="266" y="416"/>
                      <a:pt x="265" y="415"/>
                    </a:cubicBezTo>
                    <a:cubicBezTo>
                      <a:pt x="263" y="411"/>
                      <a:pt x="261" y="407"/>
                      <a:pt x="258" y="405"/>
                    </a:cubicBezTo>
                    <a:cubicBezTo>
                      <a:pt x="257" y="403"/>
                      <a:pt x="255" y="403"/>
                      <a:pt x="253" y="402"/>
                    </a:cubicBezTo>
                    <a:cubicBezTo>
                      <a:pt x="251" y="402"/>
                      <a:pt x="249" y="402"/>
                      <a:pt x="247" y="403"/>
                    </a:cubicBezTo>
                    <a:cubicBezTo>
                      <a:pt x="245" y="404"/>
                      <a:pt x="244" y="406"/>
                      <a:pt x="243" y="407"/>
                    </a:cubicBezTo>
                    <a:cubicBezTo>
                      <a:pt x="243" y="408"/>
                      <a:pt x="243" y="409"/>
                      <a:pt x="244" y="410"/>
                    </a:cubicBezTo>
                    <a:cubicBezTo>
                      <a:pt x="245" y="411"/>
                      <a:pt x="246" y="411"/>
                      <a:pt x="247" y="411"/>
                    </a:cubicBezTo>
                    <a:cubicBezTo>
                      <a:pt x="248" y="411"/>
                      <a:pt x="248" y="411"/>
                      <a:pt x="248" y="411"/>
                    </a:cubicBezTo>
                    <a:cubicBezTo>
                      <a:pt x="247" y="412"/>
                      <a:pt x="247" y="412"/>
                      <a:pt x="247" y="412"/>
                    </a:cubicBezTo>
                    <a:cubicBezTo>
                      <a:pt x="246" y="412"/>
                      <a:pt x="244" y="413"/>
                      <a:pt x="243" y="413"/>
                    </a:cubicBezTo>
                    <a:cubicBezTo>
                      <a:pt x="242" y="413"/>
                      <a:pt x="242" y="413"/>
                      <a:pt x="241" y="413"/>
                    </a:cubicBezTo>
                    <a:cubicBezTo>
                      <a:pt x="241" y="413"/>
                      <a:pt x="240" y="413"/>
                      <a:pt x="239" y="412"/>
                    </a:cubicBezTo>
                    <a:cubicBezTo>
                      <a:pt x="238" y="412"/>
                      <a:pt x="237" y="411"/>
                      <a:pt x="236" y="410"/>
                    </a:cubicBezTo>
                    <a:cubicBezTo>
                      <a:pt x="236" y="409"/>
                      <a:pt x="235" y="409"/>
                      <a:pt x="234" y="407"/>
                    </a:cubicBezTo>
                    <a:cubicBezTo>
                      <a:pt x="233" y="406"/>
                      <a:pt x="233" y="405"/>
                      <a:pt x="232" y="404"/>
                    </a:cubicBezTo>
                    <a:cubicBezTo>
                      <a:pt x="231" y="403"/>
                      <a:pt x="231" y="402"/>
                      <a:pt x="230" y="401"/>
                    </a:cubicBezTo>
                    <a:cubicBezTo>
                      <a:pt x="230" y="400"/>
                      <a:pt x="229" y="399"/>
                      <a:pt x="229" y="397"/>
                    </a:cubicBezTo>
                    <a:cubicBezTo>
                      <a:pt x="229" y="396"/>
                      <a:pt x="228" y="395"/>
                      <a:pt x="228" y="394"/>
                    </a:cubicBezTo>
                    <a:cubicBezTo>
                      <a:pt x="227" y="392"/>
                      <a:pt x="227" y="389"/>
                      <a:pt x="226" y="387"/>
                    </a:cubicBezTo>
                    <a:cubicBezTo>
                      <a:pt x="225" y="384"/>
                      <a:pt x="225" y="382"/>
                      <a:pt x="225" y="379"/>
                    </a:cubicBezTo>
                    <a:cubicBezTo>
                      <a:pt x="224" y="375"/>
                      <a:pt x="223" y="370"/>
                      <a:pt x="223" y="365"/>
                    </a:cubicBezTo>
                    <a:cubicBezTo>
                      <a:pt x="223" y="363"/>
                      <a:pt x="223" y="363"/>
                      <a:pt x="223" y="363"/>
                    </a:cubicBezTo>
                    <a:cubicBezTo>
                      <a:pt x="224" y="364"/>
                      <a:pt x="224" y="364"/>
                      <a:pt x="224" y="364"/>
                    </a:cubicBezTo>
                    <a:cubicBezTo>
                      <a:pt x="225" y="366"/>
                      <a:pt x="226" y="367"/>
                      <a:pt x="228" y="368"/>
                    </a:cubicBezTo>
                    <a:cubicBezTo>
                      <a:pt x="230" y="370"/>
                      <a:pt x="230" y="370"/>
                      <a:pt x="230" y="370"/>
                    </a:cubicBezTo>
                    <a:cubicBezTo>
                      <a:pt x="232" y="372"/>
                      <a:pt x="232" y="372"/>
                      <a:pt x="232" y="372"/>
                    </a:cubicBezTo>
                    <a:cubicBezTo>
                      <a:pt x="233" y="372"/>
                      <a:pt x="234" y="373"/>
                      <a:pt x="234" y="373"/>
                    </a:cubicBezTo>
                    <a:cubicBezTo>
                      <a:pt x="235" y="373"/>
                      <a:pt x="236" y="374"/>
                      <a:pt x="237" y="374"/>
                    </a:cubicBezTo>
                    <a:cubicBezTo>
                      <a:pt x="238" y="374"/>
                      <a:pt x="239" y="375"/>
                      <a:pt x="240" y="375"/>
                    </a:cubicBezTo>
                    <a:cubicBezTo>
                      <a:pt x="241" y="375"/>
                      <a:pt x="241" y="375"/>
                      <a:pt x="242" y="375"/>
                    </a:cubicBezTo>
                    <a:cubicBezTo>
                      <a:pt x="243" y="375"/>
                      <a:pt x="244" y="375"/>
                      <a:pt x="245" y="375"/>
                    </a:cubicBezTo>
                    <a:cubicBezTo>
                      <a:pt x="246" y="375"/>
                      <a:pt x="247" y="375"/>
                      <a:pt x="248" y="375"/>
                    </a:cubicBezTo>
                    <a:cubicBezTo>
                      <a:pt x="249" y="374"/>
                      <a:pt x="249" y="374"/>
                      <a:pt x="250" y="374"/>
                    </a:cubicBezTo>
                    <a:cubicBezTo>
                      <a:pt x="251" y="374"/>
                      <a:pt x="252" y="373"/>
                      <a:pt x="253" y="373"/>
                    </a:cubicBezTo>
                    <a:cubicBezTo>
                      <a:pt x="253" y="372"/>
                      <a:pt x="254" y="372"/>
                      <a:pt x="255" y="371"/>
                    </a:cubicBezTo>
                    <a:cubicBezTo>
                      <a:pt x="255" y="370"/>
                      <a:pt x="256" y="369"/>
                      <a:pt x="256" y="369"/>
                    </a:cubicBezTo>
                    <a:cubicBezTo>
                      <a:pt x="256" y="367"/>
                      <a:pt x="256" y="367"/>
                      <a:pt x="256" y="367"/>
                    </a:cubicBezTo>
                    <a:cubicBezTo>
                      <a:pt x="256" y="367"/>
                      <a:pt x="256" y="367"/>
                      <a:pt x="256" y="366"/>
                    </a:cubicBezTo>
                    <a:cubicBezTo>
                      <a:pt x="257" y="365"/>
                      <a:pt x="256" y="364"/>
                      <a:pt x="256" y="363"/>
                    </a:cubicBezTo>
                    <a:cubicBezTo>
                      <a:pt x="256" y="363"/>
                      <a:pt x="256" y="363"/>
                      <a:pt x="256" y="363"/>
                    </a:cubicBezTo>
                    <a:cubicBezTo>
                      <a:pt x="256" y="363"/>
                      <a:pt x="256" y="363"/>
                      <a:pt x="256" y="363"/>
                    </a:cubicBezTo>
                    <a:cubicBezTo>
                      <a:pt x="257" y="353"/>
                      <a:pt x="257" y="353"/>
                      <a:pt x="257" y="353"/>
                    </a:cubicBezTo>
                    <a:cubicBezTo>
                      <a:pt x="258" y="350"/>
                      <a:pt x="258" y="347"/>
                      <a:pt x="259" y="343"/>
                    </a:cubicBezTo>
                    <a:cubicBezTo>
                      <a:pt x="260" y="323"/>
                      <a:pt x="260" y="323"/>
                      <a:pt x="260" y="323"/>
                    </a:cubicBezTo>
                    <a:cubicBezTo>
                      <a:pt x="262" y="303"/>
                      <a:pt x="262" y="303"/>
                      <a:pt x="262" y="303"/>
                    </a:cubicBezTo>
                    <a:cubicBezTo>
                      <a:pt x="264" y="283"/>
                      <a:pt x="264" y="283"/>
                      <a:pt x="264" y="283"/>
                    </a:cubicBezTo>
                    <a:cubicBezTo>
                      <a:pt x="265" y="280"/>
                      <a:pt x="265" y="280"/>
                      <a:pt x="265" y="280"/>
                    </a:cubicBezTo>
                    <a:cubicBezTo>
                      <a:pt x="266" y="283"/>
                      <a:pt x="266" y="283"/>
                      <a:pt x="266" y="283"/>
                    </a:cubicBezTo>
                    <a:cubicBezTo>
                      <a:pt x="266" y="284"/>
                      <a:pt x="266" y="285"/>
                      <a:pt x="267" y="287"/>
                    </a:cubicBezTo>
                    <a:cubicBezTo>
                      <a:pt x="267" y="288"/>
                      <a:pt x="267" y="289"/>
                      <a:pt x="267" y="291"/>
                    </a:cubicBezTo>
                    <a:cubicBezTo>
                      <a:pt x="267" y="291"/>
                      <a:pt x="266" y="292"/>
                      <a:pt x="266" y="293"/>
                    </a:cubicBezTo>
                    <a:cubicBezTo>
                      <a:pt x="265" y="293"/>
                      <a:pt x="265" y="294"/>
                      <a:pt x="264" y="294"/>
                    </a:cubicBezTo>
                    <a:cubicBezTo>
                      <a:pt x="263" y="294"/>
                      <a:pt x="261" y="294"/>
                      <a:pt x="260" y="294"/>
                    </a:cubicBezTo>
                    <a:cubicBezTo>
                      <a:pt x="259" y="294"/>
                      <a:pt x="258" y="294"/>
                      <a:pt x="257" y="294"/>
                    </a:cubicBezTo>
                    <a:cubicBezTo>
                      <a:pt x="256" y="294"/>
                      <a:pt x="255" y="294"/>
                      <a:pt x="255" y="294"/>
                    </a:cubicBezTo>
                    <a:cubicBezTo>
                      <a:pt x="254" y="294"/>
                      <a:pt x="254" y="294"/>
                      <a:pt x="254" y="294"/>
                    </a:cubicBezTo>
                    <a:cubicBezTo>
                      <a:pt x="254" y="294"/>
                      <a:pt x="254" y="295"/>
                      <a:pt x="255" y="295"/>
                    </a:cubicBezTo>
                    <a:cubicBezTo>
                      <a:pt x="255" y="296"/>
                      <a:pt x="255" y="296"/>
                      <a:pt x="256" y="297"/>
                    </a:cubicBezTo>
                    <a:cubicBezTo>
                      <a:pt x="257" y="298"/>
                      <a:pt x="258" y="298"/>
                      <a:pt x="258" y="299"/>
                    </a:cubicBezTo>
                    <a:cubicBezTo>
                      <a:pt x="257" y="300"/>
                      <a:pt x="257" y="300"/>
                      <a:pt x="257" y="300"/>
                    </a:cubicBezTo>
                    <a:cubicBezTo>
                      <a:pt x="259" y="263"/>
                      <a:pt x="259" y="263"/>
                      <a:pt x="259" y="263"/>
                    </a:cubicBezTo>
                    <a:cubicBezTo>
                      <a:pt x="259" y="257"/>
                      <a:pt x="259" y="251"/>
                      <a:pt x="259" y="245"/>
                    </a:cubicBezTo>
                    <a:cubicBezTo>
                      <a:pt x="260" y="227"/>
                      <a:pt x="260" y="227"/>
                      <a:pt x="260" y="227"/>
                    </a:cubicBezTo>
                    <a:cubicBezTo>
                      <a:pt x="263" y="191"/>
                      <a:pt x="263" y="191"/>
                      <a:pt x="263" y="191"/>
                    </a:cubicBezTo>
                    <a:cubicBezTo>
                      <a:pt x="265" y="154"/>
                      <a:pt x="265" y="154"/>
                      <a:pt x="265" y="154"/>
                    </a:cubicBezTo>
                    <a:cubicBezTo>
                      <a:pt x="265" y="142"/>
                      <a:pt x="266" y="130"/>
                      <a:pt x="267" y="118"/>
                    </a:cubicBezTo>
                    <a:cubicBezTo>
                      <a:pt x="267" y="112"/>
                      <a:pt x="267" y="106"/>
                      <a:pt x="267" y="100"/>
                    </a:cubicBezTo>
                    <a:cubicBezTo>
                      <a:pt x="268" y="81"/>
                      <a:pt x="268" y="81"/>
                      <a:pt x="268" y="81"/>
                    </a:cubicBezTo>
                    <a:cubicBezTo>
                      <a:pt x="268" y="75"/>
                      <a:pt x="268" y="69"/>
                      <a:pt x="268" y="63"/>
                    </a:cubicBezTo>
                    <a:cubicBezTo>
                      <a:pt x="268" y="45"/>
                      <a:pt x="268" y="45"/>
                      <a:pt x="268" y="45"/>
                    </a:cubicBezTo>
                    <a:cubicBezTo>
                      <a:pt x="267" y="39"/>
                      <a:pt x="267" y="33"/>
                      <a:pt x="267" y="27"/>
                    </a:cubicBezTo>
                    <a:cubicBezTo>
                      <a:pt x="266" y="9"/>
                      <a:pt x="266" y="9"/>
                      <a:pt x="266" y="9"/>
                    </a:cubicBezTo>
                    <a:cubicBezTo>
                      <a:pt x="267" y="9"/>
                      <a:pt x="267" y="9"/>
                      <a:pt x="267" y="9"/>
                    </a:cubicBezTo>
                    <a:cubicBezTo>
                      <a:pt x="266" y="10"/>
                      <a:pt x="264" y="12"/>
                      <a:pt x="263" y="13"/>
                    </a:cubicBezTo>
                    <a:cubicBezTo>
                      <a:pt x="262" y="13"/>
                      <a:pt x="261" y="14"/>
                      <a:pt x="260" y="14"/>
                    </a:cubicBezTo>
                    <a:cubicBezTo>
                      <a:pt x="260" y="15"/>
                      <a:pt x="259" y="15"/>
                      <a:pt x="258" y="16"/>
                    </a:cubicBezTo>
                    <a:cubicBezTo>
                      <a:pt x="256" y="17"/>
                      <a:pt x="254" y="17"/>
                      <a:pt x="253" y="18"/>
                    </a:cubicBezTo>
                    <a:cubicBezTo>
                      <a:pt x="251" y="18"/>
                      <a:pt x="249" y="19"/>
                      <a:pt x="247" y="19"/>
                    </a:cubicBezTo>
                    <a:cubicBezTo>
                      <a:pt x="245" y="19"/>
                      <a:pt x="243" y="20"/>
                      <a:pt x="242" y="20"/>
                    </a:cubicBezTo>
                    <a:cubicBezTo>
                      <a:pt x="240" y="20"/>
                      <a:pt x="238" y="19"/>
                      <a:pt x="236" y="19"/>
                    </a:cubicBezTo>
                    <a:cubicBezTo>
                      <a:pt x="232" y="19"/>
                      <a:pt x="229" y="18"/>
                      <a:pt x="225" y="17"/>
                    </a:cubicBezTo>
                    <a:cubicBezTo>
                      <a:pt x="218" y="15"/>
                      <a:pt x="211" y="12"/>
                      <a:pt x="204" y="9"/>
                    </a:cubicBezTo>
                    <a:cubicBezTo>
                      <a:pt x="201" y="8"/>
                      <a:pt x="198" y="6"/>
                      <a:pt x="194" y="4"/>
                    </a:cubicBezTo>
                    <a:cubicBezTo>
                      <a:pt x="191" y="3"/>
                      <a:pt x="187" y="2"/>
                      <a:pt x="184" y="1"/>
                    </a:cubicBezTo>
                    <a:cubicBezTo>
                      <a:pt x="184" y="1"/>
                      <a:pt x="184" y="1"/>
                      <a:pt x="184" y="1"/>
                    </a:cubicBezTo>
                    <a:cubicBezTo>
                      <a:pt x="177" y="19"/>
                      <a:pt x="177" y="19"/>
                      <a:pt x="177" y="19"/>
                    </a:cubicBezTo>
                    <a:cubicBezTo>
                      <a:pt x="173" y="28"/>
                      <a:pt x="173" y="28"/>
                      <a:pt x="173" y="28"/>
                    </a:cubicBezTo>
                    <a:cubicBezTo>
                      <a:pt x="172" y="31"/>
                      <a:pt x="170" y="34"/>
                      <a:pt x="169" y="37"/>
                    </a:cubicBezTo>
                    <a:cubicBezTo>
                      <a:pt x="160" y="54"/>
                      <a:pt x="160" y="54"/>
                      <a:pt x="160" y="54"/>
                    </a:cubicBezTo>
                    <a:cubicBezTo>
                      <a:pt x="157" y="60"/>
                      <a:pt x="154" y="66"/>
                      <a:pt x="151" y="72"/>
                    </a:cubicBezTo>
                    <a:cubicBezTo>
                      <a:pt x="147" y="81"/>
                      <a:pt x="147" y="81"/>
                      <a:pt x="147" y="81"/>
                    </a:cubicBezTo>
                    <a:cubicBezTo>
                      <a:pt x="145" y="84"/>
                      <a:pt x="144" y="87"/>
                      <a:pt x="143" y="90"/>
                    </a:cubicBezTo>
                    <a:cubicBezTo>
                      <a:pt x="139" y="99"/>
                      <a:pt x="139" y="99"/>
                      <a:pt x="139" y="99"/>
                    </a:cubicBezTo>
                    <a:cubicBezTo>
                      <a:pt x="138" y="102"/>
                      <a:pt x="137" y="105"/>
                      <a:pt x="136" y="108"/>
                    </a:cubicBezTo>
                    <a:cubicBezTo>
                      <a:pt x="133" y="118"/>
                      <a:pt x="133" y="118"/>
                      <a:pt x="133" y="118"/>
                    </a:cubicBezTo>
                    <a:cubicBezTo>
                      <a:pt x="133" y="119"/>
                      <a:pt x="132" y="121"/>
                      <a:pt x="132" y="122"/>
                    </a:cubicBezTo>
                    <a:cubicBezTo>
                      <a:pt x="131" y="127"/>
                      <a:pt x="131" y="127"/>
                      <a:pt x="131" y="127"/>
                    </a:cubicBezTo>
                    <a:cubicBezTo>
                      <a:pt x="126" y="146"/>
                      <a:pt x="126" y="146"/>
                      <a:pt x="126" y="146"/>
                    </a:cubicBezTo>
                    <a:cubicBezTo>
                      <a:pt x="126" y="146"/>
                      <a:pt x="126" y="146"/>
                      <a:pt x="126" y="146"/>
                    </a:cubicBezTo>
                    <a:cubicBezTo>
                      <a:pt x="126" y="146"/>
                      <a:pt x="126" y="146"/>
                      <a:pt x="126" y="146"/>
                    </a:cubicBezTo>
                    <a:cubicBezTo>
                      <a:pt x="124" y="150"/>
                      <a:pt x="122" y="153"/>
                      <a:pt x="119" y="156"/>
                    </a:cubicBezTo>
                    <a:cubicBezTo>
                      <a:pt x="117" y="159"/>
                      <a:pt x="114" y="162"/>
                      <a:pt x="112" y="165"/>
                    </a:cubicBezTo>
                    <a:cubicBezTo>
                      <a:pt x="109" y="168"/>
                      <a:pt x="106" y="171"/>
                      <a:pt x="103" y="174"/>
                    </a:cubicBezTo>
                    <a:cubicBezTo>
                      <a:pt x="101" y="176"/>
                      <a:pt x="98" y="179"/>
                      <a:pt x="95" y="182"/>
                    </a:cubicBezTo>
                    <a:cubicBezTo>
                      <a:pt x="89" y="187"/>
                      <a:pt x="83" y="192"/>
                      <a:pt x="77" y="197"/>
                    </a:cubicBezTo>
                    <a:cubicBezTo>
                      <a:pt x="71" y="202"/>
                      <a:pt x="65" y="207"/>
                      <a:pt x="59" y="212"/>
                    </a:cubicBezTo>
                    <a:cubicBezTo>
                      <a:pt x="56" y="214"/>
                      <a:pt x="53" y="217"/>
                      <a:pt x="50" y="220"/>
                    </a:cubicBezTo>
                    <a:cubicBezTo>
                      <a:pt x="46" y="224"/>
                      <a:pt x="46" y="224"/>
                      <a:pt x="46" y="224"/>
                    </a:cubicBezTo>
                    <a:cubicBezTo>
                      <a:pt x="42" y="228"/>
                      <a:pt x="42" y="228"/>
                      <a:pt x="42" y="228"/>
                    </a:cubicBezTo>
                    <a:cubicBezTo>
                      <a:pt x="38" y="232"/>
                      <a:pt x="38" y="232"/>
                      <a:pt x="38" y="232"/>
                    </a:cubicBezTo>
                    <a:cubicBezTo>
                      <a:pt x="34" y="236"/>
                      <a:pt x="34" y="236"/>
                      <a:pt x="34" y="236"/>
                    </a:cubicBezTo>
                    <a:cubicBezTo>
                      <a:pt x="31" y="239"/>
                      <a:pt x="28" y="242"/>
                      <a:pt x="26" y="245"/>
                    </a:cubicBezTo>
                    <a:cubicBezTo>
                      <a:pt x="23" y="248"/>
                      <a:pt x="21" y="251"/>
                      <a:pt x="18" y="254"/>
                    </a:cubicBezTo>
                    <a:cubicBezTo>
                      <a:pt x="16" y="257"/>
                      <a:pt x="14" y="260"/>
                      <a:pt x="12" y="264"/>
                    </a:cubicBezTo>
                    <a:cubicBezTo>
                      <a:pt x="10" y="267"/>
                      <a:pt x="7" y="271"/>
                      <a:pt x="6" y="274"/>
                    </a:cubicBezTo>
                    <a:cubicBezTo>
                      <a:pt x="0" y="285"/>
                      <a:pt x="0" y="285"/>
                      <a:pt x="0" y="285"/>
                    </a:cubicBezTo>
                    <a:cubicBezTo>
                      <a:pt x="0" y="284"/>
                      <a:pt x="0" y="284"/>
                      <a:pt x="0" y="284"/>
                    </a:cubicBezTo>
                    <a:cubicBezTo>
                      <a:pt x="1" y="287"/>
                      <a:pt x="1" y="290"/>
                      <a:pt x="1" y="293"/>
                    </a:cubicBezTo>
                    <a:cubicBezTo>
                      <a:pt x="2" y="294"/>
                      <a:pt x="2" y="296"/>
                      <a:pt x="2" y="297"/>
                    </a:cubicBezTo>
                    <a:cubicBezTo>
                      <a:pt x="3" y="299"/>
                      <a:pt x="3" y="300"/>
                      <a:pt x="3" y="301"/>
                    </a:cubicBezTo>
                    <a:cubicBezTo>
                      <a:pt x="4" y="304"/>
                      <a:pt x="5" y="307"/>
                      <a:pt x="6" y="309"/>
                    </a:cubicBezTo>
                    <a:cubicBezTo>
                      <a:pt x="8" y="313"/>
                      <a:pt x="8" y="313"/>
                      <a:pt x="8" y="313"/>
                    </a:cubicBezTo>
                    <a:cubicBezTo>
                      <a:pt x="9" y="314"/>
                      <a:pt x="10" y="316"/>
                      <a:pt x="10" y="317"/>
                    </a:cubicBezTo>
                    <a:cubicBezTo>
                      <a:pt x="11" y="318"/>
                      <a:pt x="12" y="319"/>
                      <a:pt x="13" y="320"/>
                    </a:cubicBezTo>
                    <a:cubicBezTo>
                      <a:pt x="14" y="321"/>
                      <a:pt x="15" y="322"/>
                      <a:pt x="16" y="323"/>
                    </a:cubicBezTo>
                    <a:cubicBezTo>
                      <a:pt x="18" y="324"/>
                      <a:pt x="18" y="324"/>
                      <a:pt x="18" y="324"/>
                    </a:cubicBezTo>
                    <a:cubicBezTo>
                      <a:pt x="19" y="324"/>
                      <a:pt x="19" y="325"/>
                      <a:pt x="20" y="325"/>
                    </a:cubicBezTo>
                    <a:cubicBezTo>
                      <a:pt x="21" y="326"/>
                      <a:pt x="22" y="326"/>
                      <a:pt x="24" y="326"/>
                    </a:cubicBezTo>
                    <a:cubicBezTo>
                      <a:pt x="25" y="327"/>
                      <a:pt x="26" y="327"/>
                      <a:pt x="28" y="327"/>
                    </a:cubicBezTo>
                    <a:cubicBezTo>
                      <a:pt x="29" y="327"/>
                      <a:pt x="31" y="327"/>
                      <a:pt x="32" y="327"/>
                    </a:cubicBezTo>
                    <a:cubicBezTo>
                      <a:pt x="33" y="326"/>
                      <a:pt x="35" y="326"/>
                      <a:pt x="36" y="326"/>
                    </a:cubicBezTo>
                    <a:cubicBezTo>
                      <a:pt x="40" y="324"/>
                      <a:pt x="40" y="324"/>
                      <a:pt x="40" y="324"/>
                    </a:cubicBezTo>
                    <a:cubicBezTo>
                      <a:pt x="40" y="324"/>
                      <a:pt x="40" y="324"/>
                      <a:pt x="40" y="324"/>
                    </a:cubicBezTo>
                    <a:cubicBezTo>
                      <a:pt x="40" y="324"/>
                      <a:pt x="40" y="324"/>
                      <a:pt x="40" y="324"/>
                    </a:cubicBezTo>
                    <a:cubicBezTo>
                      <a:pt x="45" y="329"/>
                      <a:pt x="45" y="329"/>
                      <a:pt x="45" y="329"/>
                    </a:cubicBezTo>
                    <a:cubicBezTo>
                      <a:pt x="46" y="331"/>
                      <a:pt x="48" y="332"/>
                      <a:pt x="50" y="334"/>
                    </a:cubicBezTo>
                    <a:cubicBezTo>
                      <a:pt x="51" y="335"/>
                      <a:pt x="53" y="337"/>
                      <a:pt x="55" y="338"/>
                    </a:cubicBezTo>
                    <a:cubicBezTo>
                      <a:pt x="57" y="340"/>
                      <a:pt x="59" y="341"/>
                      <a:pt x="60" y="342"/>
                    </a:cubicBezTo>
                    <a:cubicBezTo>
                      <a:pt x="62" y="343"/>
                      <a:pt x="64" y="344"/>
                      <a:pt x="66" y="345"/>
                    </a:cubicBezTo>
                    <a:cubicBezTo>
                      <a:pt x="68" y="346"/>
                      <a:pt x="70" y="347"/>
                      <a:pt x="72" y="348"/>
                    </a:cubicBezTo>
                    <a:cubicBezTo>
                      <a:pt x="74" y="349"/>
                      <a:pt x="77" y="349"/>
                      <a:pt x="79" y="350"/>
                    </a:cubicBezTo>
                    <a:cubicBezTo>
                      <a:pt x="81" y="351"/>
                      <a:pt x="83" y="351"/>
                      <a:pt x="85" y="351"/>
                    </a:cubicBezTo>
                    <a:cubicBezTo>
                      <a:pt x="87" y="352"/>
                      <a:pt x="90" y="352"/>
                      <a:pt x="92" y="352"/>
                    </a:cubicBezTo>
                    <a:cubicBezTo>
                      <a:pt x="94" y="352"/>
                      <a:pt x="96" y="352"/>
                      <a:pt x="98" y="352"/>
                    </a:cubicBezTo>
                    <a:cubicBezTo>
                      <a:pt x="101" y="352"/>
                      <a:pt x="103" y="352"/>
                      <a:pt x="105" y="352"/>
                    </a:cubicBezTo>
                    <a:cubicBezTo>
                      <a:pt x="107" y="352"/>
                      <a:pt x="110" y="352"/>
                      <a:pt x="112" y="351"/>
                    </a:cubicBezTo>
                    <a:cubicBezTo>
                      <a:pt x="121" y="350"/>
                      <a:pt x="129" y="349"/>
                      <a:pt x="138" y="347"/>
                    </a:cubicBezTo>
                    <a:cubicBezTo>
                      <a:pt x="138" y="347"/>
                      <a:pt x="138" y="347"/>
                      <a:pt x="138" y="347"/>
                    </a:cubicBezTo>
                    <a:cubicBezTo>
                      <a:pt x="138" y="347"/>
                      <a:pt x="138" y="347"/>
                      <a:pt x="138" y="347"/>
                    </a:cubicBezTo>
                    <a:cubicBezTo>
                      <a:pt x="139" y="347"/>
                      <a:pt x="140" y="348"/>
                      <a:pt x="141" y="349"/>
                    </a:cubicBezTo>
                    <a:cubicBezTo>
                      <a:pt x="142" y="349"/>
                      <a:pt x="143" y="350"/>
                      <a:pt x="144" y="351"/>
                    </a:cubicBezTo>
                    <a:cubicBezTo>
                      <a:pt x="145" y="353"/>
                      <a:pt x="146" y="355"/>
                      <a:pt x="147" y="357"/>
                    </a:cubicBezTo>
                    <a:cubicBezTo>
                      <a:pt x="149" y="361"/>
                      <a:pt x="151" y="366"/>
                      <a:pt x="151" y="370"/>
                    </a:cubicBezTo>
                    <a:cubicBezTo>
                      <a:pt x="152" y="375"/>
                      <a:pt x="152" y="380"/>
                      <a:pt x="149" y="384"/>
                    </a:cubicBezTo>
                    <a:cubicBezTo>
                      <a:pt x="148" y="386"/>
                      <a:pt x="146" y="387"/>
                      <a:pt x="144" y="388"/>
                    </a:cubicBezTo>
                    <a:cubicBezTo>
                      <a:pt x="143" y="389"/>
                      <a:pt x="142" y="389"/>
                      <a:pt x="141" y="389"/>
                    </a:cubicBezTo>
                    <a:cubicBezTo>
                      <a:pt x="140" y="390"/>
                      <a:pt x="139" y="390"/>
                      <a:pt x="137" y="390"/>
                    </a:cubicBezTo>
                    <a:cubicBezTo>
                      <a:pt x="137" y="390"/>
                      <a:pt x="137" y="390"/>
                      <a:pt x="137" y="390"/>
                    </a:cubicBezTo>
                    <a:cubicBezTo>
                      <a:pt x="137" y="390"/>
                      <a:pt x="137" y="390"/>
                      <a:pt x="137" y="390"/>
                    </a:cubicBezTo>
                    <a:cubicBezTo>
                      <a:pt x="138" y="390"/>
                      <a:pt x="138" y="389"/>
                      <a:pt x="138" y="389"/>
                    </a:cubicBezTo>
                    <a:cubicBezTo>
                      <a:pt x="137" y="389"/>
                      <a:pt x="137" y="389"/>
                      <a:pt x="137" y="389"/>
                    </a:cubicBezTo>
                    <a:cubicBezTo>
                      <a:pt x="136" y="389"/>
                      <a:pt x="136" y="389"/>
                      <a:pt x="136" y="390"/>
                    </a:cubicBezTo>
                    <a:cubicBezTo>
                      <a:pt x="135" y="391"/>
                      <a:pt x="134" y="392"/>
                      <a:pt x="134" y="393"/>
                    </a:cubicBezTo>
                    <a:cubicBezTo>
                      <a:pt x="133" y="395"/>
                      <a:pt x="133" y="397"/>
                      <a:pt x="132" y="399"/>
                    </a:cubicBezTo>
                    <a:cubicBezTo>
                      <a:pt x="132" y="404"/>
                      <a:pt x="133" y="409"/>
                      <a:pt x="134" y="4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5F7797"/>
                  </a:solidFill>
                  <a:cs typeface="+mn-ea"/>
                  <a:sym typeface="+mn-lt"/>
                </a:endParaRPr>
              </a:p>
            </p:txBody>
          </p:sp>
          <p:sp>
            <p:nvSpPr>
              <p:cNvPr id="20" name="Freeform 301"/>
              <p:cNvSpPr>
                <a:spLocks noEditPoints="1"/>
              </p:cNvSpPr>
              <p:nvPr/>
            </p:nvSpPr>
            <p:spPr bwMode="auto">
              <a:xfrm>
                <a:off x="4702176" y="5627688"/>
                <a:ext cx="920750" cy="1495425"/>
              </a:xfrm>
              <a:custGeom>
                <a:avLst/>
                <a:gdLst>
                  <a:gd name="T0" fmla="*/ 150 w 284"/>
                  <a:gd name="T1" fmla="*/ 377 h 461"/>
                  <a:gd name="T2" fmla="*/ 152 w 284"/>
                  <a:gd name="T3" fmla="*/ 376 h 461"/>
                  <a:gd name="T4" fmla="*/ 156 w 284"/>
                  <a:gd name="T5" fmla="*/ 359 h 461"/>
                  <a:gd name="T6" fmla="*/ 142 w 284"/>
                  <a:gd name="T7" fmla="*/ 338 h 461"/>
                  <a:gd name="T8" fmla="*/ 73 w 284"/>
                  <a:gd name="T9" fmla="*/ 323 h 461"/>
                  <a:gd name="T10" fmla="*/ 44 w 284"/>
                  <a:gd name="T11" fmla="*/ 320 h 461"/>
                  <a:gd name="T12" fmla="*/ 11 w 284"/>
                  <a:gd name="T13" fmla="*/ 275 h 461"/>
                  <a:gd name="T14" fmla="*/ 0 w 284"/>
                  <a:gd name="T15" fmla="*/ 268 h 461"/>
                  <a:gd name="T16" fmla="*/ 18 w 284"/>
                  <a:gd name="T17" fmla="*/ 242 h 461"/>
                  <a:gd name="T18" fmla="*/ 50 w 284"/>
                  <a:gd name="T19" fmla="*/ 202 h 461"/>
                  <a:gd name="T20" fmla="*/ 105 w 284"/>
                  <a:gd name="T21" fmla="*/ 141 h 461"/>
                  <a:gd name="T22" fmla="*/ 155 w 284"/>
                  <a:gd name="T23" fmla="*/ 76 h 461"/>
                  <a:gd name="T24" fmla="*/ 179 w 284"/>
                  <a:gd name="T25" fmla="*/ 30 h 461"/>
                  <a:gd name="T26" fmla="*/ 189 w 284"/>
                  <a:gd name="T27" fmla="*/ 0 h 461"/>
                  <a:gd name="T28" fmla="*/ 268 w 284"/>
                  <a:gd name="T29" fmla="*/ 18 h 461"/>
                  <a:gd name="T30" fmla="*/ 275 w 284"/>
                  <a:gd name="T31" fmla="*/ 87 h 461"/>
                  <a:gd name="T32" fmla="*/ 273 w 284"/>
                  <a:gd name="T33" fmla="*/ 156 h 461"/>
                  <a:gd name="T34" fmla="*/ 265 w 284"/>
                  <a:gd name="T35" fmla="*/ 224 h 461"/>
                  <a:gd name="T36" fmla="*/ 254 w 284"/>
                  <a:gd name="T37" fmla="*/ 274 h 461"/>
                  <a:gd name="T38" fmla="*/ 275 w 284"/>
                  <a:gd name="T39" fmla="*/ 279 h 461"/>
                  <a:gd name="T40" fmla="*/ 276 w 284"/>
                  <a:gd name="T41" fmla="*/ 303 h 461"/>
                  <a:gd name="T42" fmla="*/ 271 w 284"/>
                  <a:gd name="T43" fmla="*/ 351 h 461"/>
                  <a:gd name="T44" fmla="*/ 244 w 284"/>
                  <a:gd name="T45" fmla="*/ 351 h 461"/>
                  <a:gd name="T46" fmla="*/ 244 w 284"/>
                  <a:gd name="T47" fmla="*/ 378 h 461"/>
                  <a:gd name="T48" fmla="*/ 257 w 284"/>
                  <a:gd name="T49" fmla="*/ 386 h 461"/>
                  <a:gd name="T50" fmla="*/ 268 w 284"/>
                  <a:gd name="T51" fmla="*/ 387 h 461"/>
                  <a:gd name="T52" fmla="*/ 275 w 284"/>
                  <a:gd name="T53" fmla="*/ 414 h 461"/>
                  <a:gd name="T54" fmla="*/ 284 w 284"/>
                  <a:gd name="T55" fmla="*/ 460 h 461"/>
                  <a:gd name="T56" fmla="*/ 142 w 284"/>
                  <a:gd name="T57" fmla="*/ 460 h 461"/>
                  <a:gd name="T58" fmla="*/ 133 w 284"/>
                  <a:gd name="T59" fmla="*/ 395 h 461"/>
                  <a:gd name="T60" fmla="*/ 135 w 284"/>
                  <a:gd name="T61" fmla="*/ 417 h 461"/>
                  <a:gd name="T62" fmla="*/ 284 w 284"/>
                  <a:gd name="T63" fmla="*/ 460 h 461"/>
                  <a:gd name="T64" fmla="*/ 276 w 284"/>
                  <a:gd name="T65" fmla="*/ 423 h 461"/>
                  <a:gd name="T66" fmla="*/ 267 w 284"/>
                  <a:gd name="T67" fmla="*/ 387 h 461"/>
                  <a:gd name="T68" fmla="*/ 265 w 284"/>
                  <a:gd name="T69" fmla="*/ 386 h 461"/>
                  <a:gd name="T70" fmla="*/ 247 w 284"/>
                  <a:gd name="T71" fmla="*/ 387 h 461"/>
                  <a:gd name="T72" fmla="*/ 243 w 284"/>
                  <a:gd name="T73" fmla="*/ 378 h 461"/>
                  <a:gd name="T74" fmla="*/ 243 w 284"/>
                  <a:gd name="T75" fmla="*/ 351 h 461"/>
                  <a:gd name="T76" fmla="*/ 270 w 284"/>
                  <a:gd name="T77" fmla="*/ 351 h 461"/>
                  <a:gd name="T78" fmla="*/ 275 w 284"/>
                  <a:gd name="T79" fmla="*/ 303 h 461"/>
                  <a:gd name="T80" fmla="*/ 274 w 284"/>
                  <a:gd name="T81" fmla="*/ 279 h 461"/>
                  <a:gd name="T82" fmla="*/ 253 w 284"/>
                  <a:gd name="T83" fmla="*/ 275 h 461"/>
                  <a:gd name="T84" fmla="*/ 263 w 284"/>
                  <a:gd name="T85" fmla="*/ 224 h 461"/>
                  <a:gd name="T86" fmla="*/ 272 w 284"/>
                  <a:gd name="T87" fmla="*/ 155 h 461"/>
                  <a:gd name="T88" fmla="*/ 273 w 284"/>
                  <a:gd name="T89" fmla="*/ 87 h 461"/>
                  <a:gd name="T90" fmla="*/ 266 w 284"/>
                  <a:gd name="T91" fmla="*/ 18 h 461"/>
                  <a:gd name="T92" fmla="*/ 190 w 284"/>
                  <a:gd name="T93" fmla="*/ 1 h 461"/>
                  <a:gd name="T94" fmla="*/ 171 w 284"/>
                  <a:gd name="T95" fmla="*/ 50 h 461"/>
                  <a:gd name="T96" fmla="*/ 132 w 284"/>
                  <a:gd name="T97" fmla="*/ 110 h 461"/>
                  <a:gd name="T98" fmla="*/ 78 w 284"/>
                  <a:gd name="T99" fmla="*/ 172 h 461"/>
                  <a:gd name="T100" fmla="*/ 31 w 284"/>
                  <a:gd name="T101" fmla="*/ 226 h 461"/>
                  <a:gd name="T102" fmla="*/ 13 w 284"/>
                  <a:gd name="T103" fmla="*/ 251 h 461"/>
                  <a:gd name="T104" fmla="*/ 8 w 284"/>
                  <a:gd name="T105" fmla="*/ 272 h 461"/>
                  <a:gd name="T106" fmla="*/ 26 w 284"/>
                  <a:gd name="T107" fmla="*/ 291 h 461"/>
                  <a:gd name="T108" fmla="*/ 73 w 284"/>
                  <a:gd name="T109" fmla="*/ 322 h 461"/>
                  <a:gd name="T110" fmla="*/ 142 w 284"/>
                  <a:gd name="T111" fmla="*/ 338 h 461"/>
                  <a:gd name="T112" fmla="*/ 156 w 284"/>
                  <a:gd name="T113" fmla="*/ 350 h 461"/>
                  <a:gd name="T114" fmla="*/ 154 w 284"/>
                  <a:gd name="T115" fmla="*/ 372 h 461"/>
                  <a:gd name="T116" fmla="*/ 150 w 284"/>
                  <a:gd name="T117" fmla="*/ 377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84" h="461">
                    <a:moveTo>
                      <a:pt x="132" y="372"/>
                    </a:moveTo>
                    <a:cubicBezTo>
                      <a:pt x="135" y="374"/>
                      <a:pt x="139" y="375"/>
                      <a:pt x="142" y="376"/>
                    </a:cubicBezTo>
                    <a:cubicBezTo>
                      <a:pt x="144" y="377"/>
                      <a:pt x="146" y="377"/>
                      <a:pt x="148" y="377"/>
                    </a:cubicBezTo>
                    <a:cubicBezTo>
                      <a:pt x="149" y="377"/>
                      <a:pt x="149" y="377"/>
                      <a:pt x="150" y="377"/>
                    </a:cubicBezTo>
                    <a:cubicBezTo>
                      <a:pt x="151" y="377"/>
                      <a:pt x="151" y="377"/>
                      <a:pt x="152" y="377"/>
                    </a:cubicBezTo>
                    <a:cubicBezTo>
                      <a:pt x="152" y="377"/>
                      <a:pt x="152" y="376"/>
                      <a:pt x="152" y="376"/>
                    </a:cubicBezTo>
                    <a:cubicBezTo>
                      <a:pt x="152" y="376"/>
                      <a:pt x="152" y="376"/>
                      <a:pt x="152" y="376"/>
                    </a:cubicBezTo>
                    <a:cubicBezTo>
                      <a:pt x="152" y="376"/>
                      <a:pt x="152" y="376"/>
                      <a:pt x="152" y="376"/>
                    </a:cubicBezTo>
                    <a:cubicBezTo>
                      <a:pt x="154" y="372"/>
                      <a:pt x="154" y="372"/>
                      <a:pt x="154" y="372"/>
                    </a:cubicBezTo>
                    <a:cubicBezTo>
                      <a:pt x="155" y="371"/>
                      <a:pt x="155" y="369"/>
                      <a:pt x="156" y="368"/>
                    </a:cubicBezTo>
                    <a:cubicBezTo>
                      <a:pt x="156" y="366"/>
                      <a:pt x="156" y="365"/>
                      <a:pt x="156" y="363"/>
                    </a:cubicBezTo>
                    <a:cubicBezTo>
                      <a:pt x="156" y="362"/>
                      <a:pt x="156" y="360"/>
                      <a:pt x="156" y="359"/>
                    </a:cubicBezTo>
                    <a:cubicBezTo>
                      <a:pt x="156" y="356"/>
                      <a:pt x="156" y="353"/>
                      <a:pt x="156" y="350"/>
                    </a:cubicBezTo>
                    <a:cubicBezTo>
                      <a:pt x="156" y="347"/>
                      <a:pt x="156" y="344"/>
                      <a:pt x="156" y="341"/>
                    </a:cubicBezTo>
                    <a:cubicBezTo>
                      <a:pt x="156" y="341"/>
                      <a:pt x="156" y="341"/>
                      <a:pt x="156" y="341"/>
                    </a:cubicBezTo>
                    <a:cubicBezTo>
                      <a:pt x="142" y="338"/>
                      <a:pt x="142" y="338"/>
                      <a:pt x="142" y="338"/>
                    </a:cubicBezTo>
                    <a:cubicBezTo>
                      <a:pt x="128" y="335"/>
                      <a:pt x="128" y="335"/>
                      <a:pt x="128" y="335"/>
                    </a:cubicBezTo>
                    <a:cubicBezTo>
                      <a:pt x="100" y="328"/>
                      <a:pt x="100" y="328"/>
                      <a:pt x="100" y="328"/>
                    </a:cubicBezTo>
                    <a:cubicBezTo>
                      <a:pt x="87" y="325"/>
                      <a:pt x="87" y="325"/>
                      <a:pt x="87" y="325"/>
                    </a:cubicBezTo>
                    <a:cubicBezTo>
                      <a:pt x="73" y="323"/>
                      <a:pt x="73" y="323"/>
                      <a:pt x="73" y="323"/>
                    </a:cubicBezTo>
                    <a:cubicBezTo>
                      <a:pt x="59" y="321"/>
                      <a:pt x="59" y="321"/>
                      <a:pt x="59" y="321"/>
                    </a:cubicBezTo>
                    <a:cubicBezTo>
                      <a:pt x="44" y="320"/>
                      <a:pt x="44" y="320"/>
                      <a:pt x="44" y="320"/>
                    </a:cubicBezTo>
                    <a:cubicBezTo>
                      <a:pt x="44" y="320"/>
                      <a:pt x="44" y="320"/>
                      <a:pt x="44" y="320"/>
                    </a:cubicBezTo>
                    <a:cubicBezTo>
                      <a:pt x="44" y="320"/>
                      <a:pt x="44" y="320"/>
                      <a:pt x="44" y="320"/>
                    </a:cubicBezTo>
                    <a:cubicBezTo>
                      <a:pt x="37" y="311"/>
                      <a:pt x="31" y="301"/>
                      <a:pt x="25" y="291"/>
                    </a:cubicBezTo>
                    <a:cubicBezTo>
                      <a:pt x="23" y="289"/>
                      <a:pt x="21" y="287"/>
                      <a:pt x="20" y="284"/>
                    </a:cubicBezTo>
                    <a:cubicBezTo>
                      <a:pt x="18" y="282"/>
                      <a:pt x="16" y="280"/>
                      <a:pt x="14" y="278"/>
                    </a:cubicBezTo>
                    <a:cubicBezTo>
                      <a:pt x="11" y="275"/>
                      <a:pt x="11" y="275"/>
                      <a:pt x="11" y="275"/>
                    </a:cubicBezTo>
                    <a:cubicBezTo>
                      <a:pt x="8" y="272"/>
                      <a:pt x="8" y="272"/>
                      <a:pt x="8" y="272"/>
                    </a:cubicBezTo>
                    <a:cubicBezTo>
                      <a:pt x="4" y="270"/>
                      <a:pt x="4" y="270"/>
                      <a:pt x="4" y="270"/>
                    </a:cubicBezTo>
                    <a:cubicBezTo>
                      <a:pt x="0" y="268"/>
                      <a:pt x="0" y="268"/>
                      <a:pt x="0" y="268"/>
                    </a:cubicBezTo>
                    <a:cubicBezTo>
                      <a:pt x="0" y="268"/>
                      <a:pt x="0" y="268"/>
                      <a:pt x="0" y="268"/>
                    </a:cubicBezTo>
                    <a:cubicBezTo>
                      <a:pt x="0" y="267"/>
                      <a:pt x="0" y="267"/>
                      <a:pt x="0" y="267"/>
                    </a:cubicBezTo>
                    <a:cubicBezTo>
                      <a:pt x="12" y="250"/>
                      <a:pt x="12" y="250"/>
                      <a:pt x="12" y="250"/>
                    </a:cubicBezTo>
                    <a:cubicBezTo>
                      <a:pt x="15" y="246"/>
                      <a:pt x="15" y="246"/>
                      <a:pt x="15" y="246"/>
                    </a:cubicBezTo>
                    <a:cubicBezTo>
                      <a:pt x="18" y="242"/>
                      <a:pt x="18" y="242"/>
                      <a:pt x="18" y="242"/>
                    </a:cubicBezTo>
                    <a:cubicBezTo>
                      <a:pt x="24" y="233"/>
                      <a:pt x="24" y="233"/>
                      <a:pt x="24" y="233"/>
                    </a:cubicBezTo>
                    <a:cubicBezTo>
                      <a:pt x="30" y="225"/>
                      <a:pt x="30" y="225"/>
                      <a:pt x="30" y="225"/>
                    </a:cubicBezTo>
                    <a:cubicBezTo>
                      <a:pt x="37" y="217"/>
                      <a:pt x="37" y="217"/>
                      <a:pt x="37" y="217"/>
                    </a:cubicBezTo>
                    <a:cubicBezTo>
                      <a:pt x="41" y="212"/>
                      <a:pt x="46" y="207"/>
                      <a:pt x="50" y="202"/>
                    </a:cubicBezTo>
                    <a:cubicBezTo>
                      <a:pt x="64" y="187"/>
                      <a:pt x="64" y="187"/>
                      <a:pt x="64" y="187"/>
                    </a:cubicBezTo>
                    <a:cubicBezTo>
                      <a:pt x="78" y="171"/>
                      <a:pt x="78" y="171"/>
                      <a:pt x="78" y="171"/>
                    </a:cubicBezTo>
                    <a:cubicBezTo>
                      <a:pt x="91" y="156"/>
                      <a:pt x="91" y="156"/>
                      <a:pt x="91" y="156"/>
                    </a:cubicBezTo>
                    <a:cubicBezTo>
                      <a:pt x="96" y="151"/>
                      <a:pt x="101" y="146"/>
                      <a:pt x="105" y="141"/>
                    </a:cubicBezTo>
                    <a:cubicBezTo>
                      <a:pt x="110" y="136"/>
                      <a:pt x="114" y="131"/>
                      <a:pt x="118" y="126"/>
                    </a:cubicBezTo>
                    <a:cubicBezTo>
                      <a:pt x="131" y="110"/>
                      <a:pt x="131" y="110"/>
                      <a:pt x="131" y="110"/>
                    </a:cubicBezTo>
                    <a:cubicBezTo>
                      <a:pt x="135" y="104"/>
                      <a:pt x="140" y="99"/>
                      <a:pt x="144" y="93"/>
                    </a:cubicBezTo>
                    <a:cubicBezTo>
                      <a:pt x="147" y="87"/>
                      <a:pt x="151" y="82"/>
                      <a:pt x="155" y="76"/>
                    </a:cubicBezTo>
                    <a:cubicBezTo>
                      <a:pt x="159" y="70"/>
                      <a:pt x="162" y="64"/>
                      <a:pt x="165" y="58"/>
                    </a:cubicBezTo>
                    <a:cubicBezTo>
                      <a:pt x="167" y="55"/>
                      <a:pt x="169" y="52"/>
                      <a:pt x="170" y="49"/>
                    </a:cubicBezTo>
                    <a:cubicBezTo>
                      <a:pt x="172" y="46"/>
                      <a:pt x="173" y="43"/>
                      <a:pt x="175" y="40"/>
                    </a:cubicBezTo>
                    <a:cubicBezTo>
                      <a:pt x="179" y="30"/>
                      <a:pt x="179" y="30"/>
                      <a:pt x="179" y="30"/>
                    </a:cubicBezTo>
                    <a:cubicBezTo>
                      <a:pt x="180" y="27"/>
                      <a:pt x="181" y="24"/>
                      <a:pt x="183" y="21"/>
                    </a:cubicBezTo>
                    <a:cubicBezTo>
                      <a:pt x="185" y="14"/>
                      <a:pt x="187" y="8"/>
                      <a:pt x="189" y="1"/>
                    </a:cubicBezTo>
                    <a:cubicBezTo>
                      <a:pt x="189" y="0"/>
                      <a:pt x="189" y="0"/>
                      <a:pt x="189" y="0"/>
                    </a:cubicBezTo>
                    <a:cubicBezTo>
                      <a:pt x="189" y="0"/>
                      <a:pt x="189" y="0"/>
                      <a:pt x="189" y="0"/>
                    </a:cubicBezTo>
                    <a:cubicBezTo>
                      <a:pt x="264" y="0"/>
                      <a:pt x="264" y="0"/>
                      <a:pt x="264" y="0"/>
                    </a:cubicBezTo>
                    <a:cubicBezTo>
                      <a:pt x="264" y="0"/>
                      <a:pt x="264" y="0"/>
                      <a:pt x="264" y="0"/>
                    </a:cubicBezTo>
                    <a:cubicBezTo>
                      <a:pt x="264" y="1"/>
                      <a:pt x="264" y="1"/>
                      <a:pt x="264" y="1"/>
                    </a:cubicBezTo>
                    <a:cubicBezTo>
                      <a:pt x="268" y="18"/>
                      <a:pt x="268" y="18"/>
                      <a:pt x="268" y="18"/>
                    </a:cubicBezTo>
                    <a:cubicBezTo>
                      <a:pt x="271" y="35"/>
                      <a:pt x="271" y="35"/>
                      <a:pt x="271" y="35"/>
                    </a:cubicBezTo>
                    <a:cubicBezTo>
                      <a:pt x="273" y="52"/>
                      <a:pt x="273" y="52"/>
                      <a:pt x="273" y="52"/>
                    </a:cubicBezTo>
                    <a:cubicBezTo>
                      <a:pt x="274" y="69"/>
                      <a:pt x="274" y="69"/>
                      <a:pt x="274" y="69"/>
                    </a:cubicBezTo>
                    <a:cubicBezTo>
                      <a:pt x="275" y="87"/>
                      <a:pt x="275" y="87"/>
                      <a:pt x="275" y="87"/>
                    </a:cubicBezTo>
                    <a:cubicBezTo>
                      <a:pt x="275" y="104"/>
                      <a:pt x="275" y="104"/>
                      <a:pt x="275" y="104"/>
                    </a:cubicBezTo>
                    <a:cubicBezTo>
                      <a:pt x="275" y="121"/>
                      <a:pt x="275" y="121"/>
                      <a:pt x="275" y="121"/>
                    </a:cubicBezTo>
                    <a:cubicBezTo>
                      <a:pt x="275" y="138"/>
                      <a:pt x="275" y="138"/>
                      <a:pt x="275" y="138"/>
                    </a:cubicBezTo>
                    <a:cubicBezTo>
                      <a:pt x="273" y="156"/>
                      <a:pt x="273" y="156"/>
                      <a:pt x="273" y="156"/>
                    </a:cubicBezTo>
                    <a:cubicBezTo>
                      <a:pt x="272" y="173"/>
                      <a:pt x="272" y="173"/>
                      <a:pt x="272" y="173"/>
                    </a:cubicBezTo>
                    <a:cubicBezTo>
                      <a:pt x="270" y="190"/>
                      <a:pt x="270" y="190"/>
                      <a:pt x="270" y="190"/>
                    </a:cubicBezTo>
                    <a:cubicBezTo>
                      <a:pt x="267" y="207"/>
                      <a:pt x="267" y="207"/>
                      <a:pt x="267" y="207"/>
                    </a:cubicBezTo>
                    <a:cubicBezTo>
                      <a:pt x="265" y="224"/>
                      <a:pt x="265" y="224"/>
                      <a:pt x="265" y="224"/>
                    </a:cubicBezTo>
                    <a:cubicBezTo>
                      <a:pt x="261" y="241"/>
                      <a:pt x="261" y="241"/>
                      <a:pt x="261" y="241"/>
                    </a:cubicBezTo>
                    <a:cubicBezTo>
                      <a:pt x="258" y="258"/>
                      <a:pt x="258" y="258"/>
                      <a:pt x="258" y="258"/>
                    </a:cubicBezTo>
                    <a:cubicBezTo>
                      <a:pt x="254" y="275"/>
                      <a:pt x="254" y="275"/>
                      <a:pt x="254" y="275"/>
                    </a:cubicBezTo>
                    <a:cubicBezTo>
                      <a:pt x="254" y="274"/>
                      <a:pt x="254" y="274"/>
                      <a:pt x="254" y="274"/>
                    </a:cubicBezTo>
                    <a:cubicBezTo>
                      <a:pt x="274" y="274"/>
                      <a:pt x="274" y="274"/>
                      <a:pt x="274" y="274"/>
                    </a:cubicBezTo>
                    <a:cubicBezTo>
                      <a:pt x="274" y="274"/>
                      <a:pt x="274" y="274"/>
                      <a:pt x="274" y="274"/>
                    </a:cubicBezTo>
                    <a:cubicBezTo>
                      <a:pt x="274" y="274"/>
                      <a:pt x="274" y="274"/>
                      <a:pt x="274" y="274"/>
                    </a:cubicBezTo>
                    <a:cubicBezTo>
                      <a:pt x="275" y="279"/>
                      <a:pt x="275" y="279"/>
                      <a:pt x="275" y="279"/>
                    </a:cubicBezTo>
                    <a:cubicBezTo>
                      <a:pt x="276" y="284"/>
                      <a:pt x="276" y="284"/>
                      <a:pt x="276" y="284"/>
                    </a:cubicBezTo>
                    <a:cubicBezTo>
                      <a:pt x="277" y="289"/>
                      <a:pt x="277" y="289"/>
                      <a:pt x="277" y="289"/>
                    </a:cubicBezTo>
                    <a:cubicBezTo>
                      <a:pt x="277" y="294"/>
                      <a:pt x="277" y="294"/>
                      <a:pt x="277" y="294"/>
                    </a:cubicBezTo>
                    <a:cubicBezTo>
                      <a:pt x="277" y="297"/>
                      <a:pt x="277" y="300"/>
                      <a:pt x="276" y="303"/>
                    </a:cubicBezTo>
                    <a:cubicBezTo>
                      <a:pt x="276" y="307"/>
                      <a:pt x="276" y="310"/>
                      <a:pt x="275" y="313"/>
                    </a:cubicBezTo>
                    <a:cubicBezTo>
                      <a:pt x="273" y="332"/>
                      <a:pt x="273" y="332"/>
                      <a:pt x="273" y="332"/>
                    </a:cubicBezTo>
                    <a:cubicBezTo>
                      <a:pt x="272" y="335"/>
                      <a:pt x="272" y="339"/>
                      <a:pt x="271" y="342"/>
                    </a:cubicBezTo>
                    <a:cubicBezTo>
                      <a:pt x="271" y="345"/>
                      <a:pt x="271" y="348"/>
                      <a:pt x="271" y="351"/>
                    </a:cubicBezTo>
                    <a:cubicBezTo>
                      <a:pt x="271" y="352"/>
                      <a:pt x="271" y="352"/>
                      <a:pt x="271" y="352"/>
                    </a:cubicBezTo>
                    <a:cubicBezTo>
                      <a:pt x="270" y="352"/>
                      <a:pt x="270" y="352"/>
                      <a:pt x="270" y="352"/>
                    </a:cubicBezTo>
                    <a:cubicBezTo>
                      <a:pt x="243" y="352"/>
                      <a:pt x="243" y="352"/>
                      <a:pt x="243" y="352"/>
                    </a:cubicBezTo>
                    <a:cubicBezTo>
                      <a:pt x="244" y="351"/>
                      <a:pt x="244" y="351"/>
                      <a:pt x="244" y="351"/>
                    </a:cubicBezTo>
                    <a:cubicBezTo>
                      <a:pt x="244" y="354"/>
                      <a:pt x="244" y="357"/>
                      <a:pt x="244" y="360"/>
                    </a:cubicBezTo>
                    <a:cubicBezTo>
                      <a:pt x="243" y="363"/>
                      <a:pt x="243" y="366"/>
                      <a:pt x="243" y="369"/>
                    </a:cubicBezTo>
                    <a:cubicBezTo>
                      <a:pt x="243" y="371"/>
                      <a:pt x="243" y="372"/>
                      <a:pt x="243" y="374"/>
                    </a:cubicBezTo>
                    <a:cubicBezTo>
                      <a:pt x="244" y="375"/>
                      <a:pt x="244" y="377"/>
                      <a:pt x="244" y="378"/>
                    </a:cubicBezTo>
                    <a:cubicBezTo>
                      <a:pt x="244" y="380"/>
                      <a:pt x="245" y="381"/>
                      <a:pt x="245" y="382"/>
                    </a:cubicBezTo>
                    <a:cubicBezTo>
                      <a:pt x="247" y="386"/>
                      <a:pt x="247" y="386"/>
                      <a:pt x="247" y="386"/>
                    </a:cubicBezTo>
                    <a:cubicBezTo>
                      <a:pt x="247" y="386"/>
                      <a:pt x="247" y="386"/>
                      <a:pt x="247" y="386"/>
                    </a:cubicBezTo>
                    <a:cubicBezTo>
                      <a:pt x="250" y="387"/>
                      <a:pt x="254" y="387"/>
                      <a:pt x="257" y="386"/>
                    </a:cubicBezTo>
                    <a:cubicBezTo>
                      <a:pt x="262" y="385"/>
                      <a:pt x="262" y="385"/>
                      <a:pt x="262" y="385"/>
                    </a:cubicBezTo>
                    <a:cubicBezTo>
                      <a:pt x="263" y="385"/>
                      <a:pt x="264" y="385"/>
                      <a:pt x="265" y="385"/>
                    </a:cubicBezTo>
                    <a:cubicBezTo>
                      <a:pt x="265" y="385"/>
                      <a:pt x="266" y="385"/>
                      <a:pt x="266" y="385"/>
                    </a:cubicBezTo>
                    <a:cubicBezTo>
                      <a:pt x="267" y="385"/>
                      <a:pt x="268" y="386"/>
                      <a:pt x="268" y="387"/>
                    </a:cubicBezTo>
                    <a:cubicBezTo>
                      <a:pt x="268" y="386"/>
                      <a:pt x="268" y="386"/>
                      <a:pt x="268" y="386"/>
                    </a:cubicBezTo>
                    <a:cubicBezTo>
                      <a:pt x="271" y="395"/>
                      <a:pt x="271" y="395"/>
                      <a:pt x="271" y="395"/>
                    </a:cubicBezTo>
                    <a:cubicBezTo>
                      <a:pt x="272" y="398"/>
                      <a:pt x="272" y="401"/>
                      <a:pt x="273" y="404"/>
                    </a:cubicBezTo>
                    <a:cubicBezTo>
                      <a:pt x="274" y="407"/>
                      <a:pt x="275" y="410"/>
                      <a:pt x="275" y="414"/>
                    </a:cubicBezTo>
                    <a:cubicBezTo>
                      <a:pt x="277" y="423"/>
                      <a:pt x="277" y="423"/>
                      <a:pt x="277" y="423"/>
                    </a:cubicBezTo>
                    <a:cubicBezTo>
                      <a:pt x="280" y="442"/>
                      <a:pt x="280" y="442"/>
                      <a:pt x="280" y="442"/>
                    </a:cubicBezTo>
                    <a:cubicBezTo>
                      <a:pt x="282" y="451"/>
                      <a:pt x="282" y="451"/>
                      <a:pt x="282" y="451"/>
                    </a:cubicBezTo>
                    <a:cubicBezTo>
                      <a:pt x="284" y="460"/>
                      <a:pt x="284" y="460"/>
                      <a:pt x="284" y="460"/>
                    </a:cubicBezTo>
                    <a:cubicBezTo>
                      <a:pt x="284" y="461"/>
                      <a:pt x="284" y="461"/>
                      <a:pt x="284" y="461"/>
                    </a:cubicBezTo>
                    <a:cubicBezTo>
                      <a:pt x="284" y="461"/>
                      <a:pt x="284" y="461"/>
                      <a:pt x="284" y="461"/>
                    </a:cubicBezTo>
                    <a:cubicBezTo>
                      <a:pt x="142" y="460"/>
                      <a:pt x="142" y="460"/>
                      <a:pt x="142" y="460"/>
                    </a:cubicBezTo>
                    <a:cubicBezTo>
                      <a:pt x="142" y="460"/>
                      <a:pt x="142" y="460"/>
                      <a:pt x="142" y="460"/>
                    </a:cubicBezTo>
                    <a:cubicBezTo>
                      <a:pt x="142" y="460"/>
                      <a:pt x="142" y="460"/>
                      <a:pt x="142" y="460"/>
                    </a:cubicBezTo>
                    <a:cubicBezTo>
                      <a:pt x="138" y="438"/>
                      <a:pt x="138" y="438"/>
                      <a:pt x="138" y="438"/>
                    </a:cubicBezTo>
                    <a:cubicBezTo>
                      <a:pt x="135" y="417"/>
                      <a:pt x="135" y="417"/>
                      <a:pt x="135" y="417"/>
                    </a:cubicBezTo>
                    <a:cubicBezTo>
                      <a:pt x="133" y="395"/>
                      <a:pt x="133" y="395"/>
                      <a:pt x="133" y="395"/>
                    </a:cubicBezTo>
                    <a:cubicBezTo>
                      <a:pt x="133" y="387"/>
                      <a:pt x="132" y="380"/>
                      <a:pt x="132" y="372"/>
                    </a:cubicBezTo>
                    <a:close/>
                    <a:moveTo>
                      <a:pt x="132" y="372"/>
                    </a:moveTo>
                    <a:cubicBezTo>
                      <a:pt x="132" y="380"/>
                      <a:pt x="133" y="387"/>
                      <a:pt x="133" y="395"/>
                    </a:cubicBezTo>
                    <a:cubicBezTo>
                      <a:pt x="135" y="417"/>
                      <a:pt x="135" y="417"/>
                      <a:pt x="135" y="417"/>
                    </a:cubicBezTo>
                    <a:cubicBezTo>
                      <a:pt x="138" y="438"/>
                      <a:pt x="138" y="438"/>
                      <a:pt x="138" y="438"/>
                    </a:cubicBezTo>
                    <a:cubicBezTo>
                      <a:pt x="142" y="460"/>
                      <a:pt x="142" y="460"/>
                      <a:pt x="142" y="460"/>
                    </a:cubicBezTo>
                    <a:cubicBezTo>
                      <a:pt x="142" y="460"/>
                      <a:pt x="142" y="460"/>
                      <a:pt x="142" y="460"/>
                    </a:cubicBezTo>
                    <a:cubicBezTo>
                      <a:pt x="284" y="460"/>
                      <a:pt x="284" y="460"/>
                      <a:pt x="284" y="460"/>
                    </a:cubicBezTo>
                    <a:cubicBezTo>
                      <a:pt x="283" y="460"/>
                      <a:pt x="283" y="460"/>
                      <a:pt x="283" y="460"/>
                    </a:cubicBezTo>
                    <a:cubicBezTo>
                      <a:pt x="281" y="451"/>
                      <a:pt x="281" y="451"/>
                      <a:pt x="281" y="451"/>
                    </a:cubicBezTo>
                    <a:cubicBezTo>
                      <a:pt x="279" y="442"/>
                      <a:pt x="279" y="442"/>
                      <a:pt x="279" y="442"/>
                    </a:cubicBezTo>
                    <a:cubicBezTo>
                      <a:pt x="276" y="423"/>
                      <a:pt x="276" y="423"/>
                      <a:pt x="276" y="423"/>
                    </a:cubicBezTo>
                    <a:cubicBezTo>
                      <a:pt x="274" y="414"/>
                      <a:pt x="274" y="414"/>
                      <a:pt x="274" y="414"/>
                    </a:cubicBezTo>
                    <a:cubicBezTo>
                      <a:pt x="274" y="411"/>
                      <a:pt x="273" y="408"/>
                      <a:pt x="272" y="405"/>
                    </a:cubicBezTo>
                    <a:cubicBezTo>
                      <a:pt x="271" y="402"/>
                      <a:pt x="271" y="399"/>
                      <a:pt x="270" y="396"/>
                    </a:cubicBezTo>
                    <a:cubicBezTo>
                      <a:pt x="267" y="387"/>
                      <a:pt x="267" y="387"/>
                      <a:pt x="267" y="387"/>
                    </a:cubicBezTo>
                    <a:cubicBezTo>
                      <a:pt x="267" y="387"/>
                      <a:pt x="267" y="387"/>
                      <a:pt x="267" y="387"/>
                    </a:cubicBezTo>
                    <a:cubicBezTo>
                      <a:pt x="266" y="387"/>
                      <a:pt x="266" y="387"/>
                      <a:pt x="266" y="387"/>
                    </a:cubicBezTo>
                    <a:cubicBezTo>
                      <a:pt x="266" y="386"/>
                      <a:pt x="266" y="386"/>
                      <a:pt x="266" y="386"/>
                    </a:cubicBezTo>
                    <a:cubicBezTo>
                      <a:pt x="266" y="386"/>
                      <a:pt x="265" y="386"/>
                      <a:pt x="265" y="386"/>
                    </a:cubicBezTo>
                    <a:cubicBezTo>
                      <a:pt x="264" y="386"/>
                      <a:pt x="263" y="386"/>
                      <a:pt x="262" y="386"/>
                    </a:cubicBezTo>
                    <a:cubicBezTo>
                      <a:pt x="257" y="387"/>
                      <a:pt x="257" y="387"/>
                      <a:pt x="257" y="387"/>
                    </a:cubicBezTo>
                    <a:cubicBezTo>
                      <a:pt x="255" y="388"/>
                      <a:pt x="254" y="388"/>
                      <a:pt x="252" y="388"/>
                    </a:cubicBezTo>
                    <a:cubicBezTo>
                      <a:pt x="250" y="388"/>
                      <a:pt x="248" y="388"/>
                      <a:pt x="247" y="387"/>
                    </a:cubicBezTo>
                    <a:cubicBezTo>
                      <a:pt x="246" y="387"/>
                      <a:pt x="246" y="387"/>
                      <a:pt x="246" y="387"/>
                    </a:cubicBezTo>
                    <a:cubicBezTo>
                      <a:pt x="246" y="387"/>
                      <a:pt x="246" y="387"/>
                      <a:pt x="246" y="387"/>
                    </a:cubicBezTo>
                    <a:cubicBezTo>
                      <a:pt x="244" y="383"/>
                      <a:pt x="244" y="383"/>
                      <a:pt x="244" y="383"/>
                    </a:cubicBezTo>
                    <a:cubicBezTo>
                      <a:pt x="244" y="381"/>
                      <a:pt x="243" y="380"/>
                      <a:pt x="243" y="378"/>
                    </a:cubicBezTo>
                    <a:cubicBezTo>
                      <a:pt x="243" y="377"/>
                      <a:pt x="242" y="375"/>
                      <a:pt x="242" y="374"/>
                    </a:cubicBezTo>
                    <a:cubicBezTo>
                      <a:pt x="242" y="372"/>
                      <a:pt x="242" y="371"/>
                      <a:pt x="242" y="369"/>
                    </a:cubicBezTo>
                    <a:cubicBezTo>
                      <a:pt x="242" y="366"/>
                      <a:pt x="242" y="363"/>
                      <a:pt x="242" y="360"/>
                    </a:cubicBezTo>
                    <a:cubicBezTo>
                      <a:pt x="243" y="357"/>
                      <a:pt x="243" y="354"/>
                      <a:pt x="243" y="351"/>
                    </a:cubicBezTo>
                    <a:cubicBezTo>
                      <a:pt x="243" y="351"/>
                      <a:pt x="243" y="351"/>
                      <a:pt x="243" y="351"/>
                    </a:cubicBezTo>
                    <a:cubicBezTo>
                      <a:pt x="243" y="351"/>
                      <a:pt x="243" y="351"/>
                      <a:pt x="243" y="351"/>
                    </a:cubicBezTo>
                    <a:cubicBezTo>
                      <a:pt x="270" y="351"/>
                      <a:pt x="270" y="351"/>
                      <a:pt x="270" y="351"/>
                    </a:cubicBezTo>
                    <a:cubicBezTo>
                      <a:pt x="270" y="351"/>
                      <a:pt x="270" y="351"/>
                      <a:pt x="270" y="351"/>
                    </a:cubicBezTo>
                    <a:cubicBezTo>
                      <a:pt x="270" y="348"/>
                      <a:pt x="270" y="345"/>
                      <a:pt x="270" y="342"/>
                    </a:cubicBezTo>
                    <a:cubicBezTo>
                      <a:pt x="271" y="338"/>
                      <a:pt x="271" y="335"/>
                      <a:pt x="271" y="332"/>
                    </a:cubicBezTo>
                    <a:cubicBezTo>
                      <a:pt x="274" y="313"/>
                      <a:pt x="274" y="313"/>
                      <a:pt x="274" y="313"/>
                    </a:cubicBezTo>
                    <a:cubicBezTo>
                      <a:pt x="274" y="310"/>
                      <a:pt x="275" y="306"/>
                      <a:pt x="275" y="303"/>
                    </a:cubicBezTo>
                    <a:cubicBezTo>
                      <a:pt x="275" y="300"/>
                      <a:pt x="275" y="297"/>
                      <a:pt x="275" y="294"/>
                    </a:cubicBezTo>
                    <a:cubicBezTo>
                      <a:pt x="275" y="289"/>
                      <a:pt x="275" y="289"/>
                      <a:pt x="275" y="289"/>
                    </a:cubicBezTo>
                    <a:cubicBezTo>
                      <a:pt x="275" y="284"/>
                      <a:pt x="275" y="284"/>
                      <a:pt x="275" y="284"/>
                    </a:cubicBezTo>
                    <a:cubicBezTo>
                      <a:pt x="274" y="279"/>
                      <a:pt x="274" y="279"/>
                      <a:pt x="274" y="279"/>
                    </a:cubicBezTo>
                    <a:cubicBezTo>
                      <a:pt x="273" y="275"/>
                      <a:pt x="273" y="275"/>
                      <a:pt x="273" y="275"/>
                    </a:cubicBezTo>
                    <a:cubicBezTo>
                      <a:pt x="274" y="275"/>
                      <a:pt x="274" y="275"/>
                      <a:pt x="274" y="275"/>
                    </a:cubicBezTo>
                    <a:cubicBezTo>
                      <a:pt x="254" y="275"/>
                      <a:pt x="254" y="275"/>
                      <a:pt x="254" y="275"/>
                    </a:cubicBezTo>
                    <a:cubicBezTo>
                      <a:pt x="253" y="275"/>
                      <a:pt x="253" y="275"/>
                      <a:pt x="253" y="275"/>
                    </a:cubicBezTo>
                    <a:cubicBezTo>
                      <a:pt x="253" y="274"/>
                      <a:pt x="253" y="274"/>
                      <a:pt x="253" y="274"/>
                    </a:cubicBezTo>
                    <a:cubicBezTo>
                      <a:pt x="257" y="257"/>
                      <a:pt x="257" y="257"/>
                      <a:pt x="257" y="257"/>
                    </a:cubicBezTo>
                    <a:cubicBezTo>
                      <a:pt x="260" y="241"/>
                      <a:pt x="260" y="241"/>
                      <a:pt x="260" y="241"/>
                    </a:cubicBezTo>
                    <a:cubicBezTo>
                      <a:pt x="263" y="224"/>
                      <a:pt x="263" y="224"/>
                      <a:pt x="263" y="224"/>
                    </a:cubicBezTo>
                    <a:cubicBezTo>
                      <a:pt x="266" y="207"/>
                      <a:pt x="266" y="207"/>
                      <a:pt x="266" y="207"/>
                    </a:cubicBezTo>
                    <a:cubicBezTo>
                      <a:pt x="268" y="190"/>
                      <a:pt x="268" y="190"/>
                      <a:pt x="268" y="190"/>
                    </a:cubicBezTo>
                    <a:cubicBezTo>
                      <a:pt x="270" y="173"/>
                      <a:pt x="270" y="173"/>
                      <a:pt x="270" y="173"/>
                    </a:cubicBezTo>
                    <a:cubicBezTo>
                      <a:pt x="272" y="155"/>
                      <a:pt x="272" y="155"/>
                      <a:pt x="272" y="155"/>
                    </a:cubicBezTo>
                    <a:cubicBezTo>
                      <a:pt x="273" y="138"/>
                      <a:pt x="273" y="138"/>
                      <a:pt x="273" y="138"/>
                    </a:cubicBezTo>
                    <a:cubicBezTo>
                      <a:pt x="274" y="121"/>
                      <a:pt x="274" y="121"/>
                      <a:pt x="274" y="121"/>
                    </a:cubicBezTo>
                    <a:cubicBezTo>
                      <a:pt x="274" y="104"/>
                      <a:pt x="274" y="104"/>
                      <a:pt x="274" y="104"/>
                    </a:cubicBezTo>
                    <a:cubicBezTo>
                      <a:pt x="273" y="87"/>
                      <a:pt x="273" y="87"/>
                      <a:pt x="273" y="87"/>
                    </a:cubicBezTo>
                    <a:cubicBezTo>
                      <a:pt x="273" y="69"/>
                      <a:pt x="273" y="69"/>
                      <a:pt x="273" y="69"/>
                    </a:cubicBezTo>
                    <a:cubicBezTo>
                      <a:pt x="271" y="52"/>
                      <a:pt x="271" y="52"/>
                      <a:pt x="271" y="52"/>
                    </a:cubicBezTo>
                    <a:cubicBezTo>
                      <a:pt x="269" y="35"/>
                      <a:pt x="269" y="35"/>
                      <a:pt x="269" y="35"/>
                    </a:cubicBezTo>
                    <a:cubicBezTo>
                      <a:pt x="266" y="18"/>
                      <a:pt x="266" y="18"/>
                      <a:pt x="266" y="18"/>
                    </a:cubicBezTo>
                    <a:cubicBezTo>
                      <a:pt x="263" y="1"/>
                      <a:pt x="263" y="1"/>
                      <a:pt x="263" y="1"/>
                    </a:cubicBezTo>
                    <a:cubicBezTo>
                      <a:pt x="264" y="2"/>
                      <a:pt x="264" y="2"/>
                      <a:pt x="264" y="2"/>
                    </a:cubicBezTo>
                    <a:cubicBezTo>
                      <a:pt x="189" y="2"/>
                      <a:pt x="189" y="2"/>
                      <a:pt x="189" y="2"/>
                    </a:cubicBezTo>
                    <a:cubicBezTo>
                      <a:pt x="190" y="1"/>
                      <a:pt x="190" y="1"/>
                      <a:pt x="190" y="1"/>
                    </a:cubicBezTo>
                    <a:cubicBezTo>
                      <a:pt x="188" y="8"/>
                      <a:pt x="186" y="15"/>
                      <a:pt x="184" y="21"/>
                    </a:cubicBezTo>
                    <a:cubicBezTo>
                      <a:pt x="183" y="24"/>
                      <a:pt x="182" y="28"/>
                      <a:pt x="180" y="31"/>
                    </a:cubicBezTo>
                    <a:cubicBezTo>
                      <a:pt x="176" y="40"/>
                      <a:pt x="176" y="40"/>
                      <a:pt x="176" y="40"/>
                    </a:cubicBezTo>
                    <a:cubicBezTo>
                      <a:pt x="175" y="44"/>
                      <a:pt x="173" y="47"/>
                      <a:pt x="171" y="50"/>
                    </a:cubicBezTo>
                    <a:cubicBezTo>
                      <a:pt x="170" y="53"/>
                      <a:pt x="168" y="56"/>
                      <a:pt x="167" y="59"/>
                    </a:cubicBezTo>
                    <a:cubicBezTo>
                      <a:pt x="163" y="65"/>
                      <a:pt x="160" y="71"/>
                      <a:pt x="156" y="77"/>
                    </a:cubicBezTo>
                    <a:cubicBezTo>
                      <a:pt x="153" y="83"/>
                      <a:pt x="149" y="88"/>
                      <a:pt x="145" y="94"/>
                    </a:cubicBezTo>
                    <a:cubicBezTo>
                      <a:pt x="141" y="100"/>
                      <a:pt x="137" y="105"/>
                      <a:pt x="132" y="110"/>
                    </a:cubicBezTo>
                    <a:cubicBezTo>
                      <a:pt x="119" y="126"/>
                      <a:pt x="119" y="126"/>
                      <a:pt x="119" y="126"/>
                    </a:cubicBezTo>
                    <a:cubicBezTo>
                      <a:pt x="115" y="132"/>
                      <a:pt x="110" y="137"/>
                      <a:pt x="106" y="142"/>
                    </a:cubicBezTo>
                    <a:cubicBezTo>
                      <a:pt x="101" y="147"/>
                      <a:pt x="97" y="152"/>
                      <a:pt x="92" y="157"/>
                    </a:cubicBezTo>
                    <a:cubicBezTo>
                      <a:pt x="78" y="172"/>
                      <a:pt x="78" y="172"/>
                      <a:pt x="78" y="172"/>
                    </a:cubicBezTo>
                    <a:cubicBezTo>
                      <a:pt x="65" y="187"/>
                      <a:pt x="65" y="187"/>
                      <a:pt x="65" y="187"/>
                    </a:cubicBezTo>
                    <a:cubicBezTo>
                      <a:pt x="51" y="203"/>
                      <a:pt x="51" y="203"/>
                      <a:pt x="51" y="203"/>
                    </a:cubicBezTo>
                    <a:cubicBezTo>
                      <a:pt x="46" y="208"/>
                      <a:pt x="42" y="213"/>
                      <a:pt x="38" y="218"/>
                    </a:cubicBezTo>
                    <a:cubicBezTo>
                      <a:pt x="31" y="226"/>
                      <a:pt x="31" y="226"/>
                      <a:pt x="31" y="226"/>
                    </a:cubicBezTo>
                    <a:cubicBezTo>
                      <a:pt x="25" y="234"/>
                      <a:pt x="25" y="234"/>
                      <a:pt x="25" y="234"/>
                    </a:cubicBezTo>
                    <a:cubicBezTo>
                      <a:pt x="19" y="242"/>
                      <a:pt x="19" y="242"/>
                      <a:pt x="19" y="242"/>
                    </a:cubicBezTo>
                    <a:cubicBezTo>
                      <a:pt x="15" y="246"/>
                      <a:pt x="15" y="246"/>
                      <a:pt x="15" y="246"/>
                    </a:cubicBezTo>
                    <a:cubicBezTo>
                      <a:pt x="13" y="251"/>
                      <a:pt x="13" y="251"/>
                      <a:pt x="13" y="251"/>
                    </a:cubicBezTo>
                    <a:cubicBezTo>
                      <a:pt x="1" y="268"/>
                      <a:pt x="1" y="268"/>
                      <a:pt x="1" y="268"/>
                    </a:cubicBezTo>
                    <a:cubicBezTo>
                      <a:pt x="1" y="267"/>
                      <a:pt x="1" y="267"/>
                      <a:pt x="1" y="267"/>
                    </a:cubicBezTo>
                    <a:cubicBezTo>
                      <a:pt x="5" y="269"/>
                      <a:pt x="5" y="269"/>
                      <a:pt x="5" y="269"/>
                    </a:cubicBezTo>
                    <a:cubicBezTo>
                      <a:pt x="8" y="272"/>
                      <a:pt x="8" y="272"/>
                      <a:pt x="8" y="272"/>
                    </a:cubicBezTo>
                    <a:cubicBezTo>
                      <a:pt x="11" y="274"/>
                      <a:pt x="11" y="274"/>
                      <a:pt x="11" y="274"/>
                    </a:cubicBezTo>
                    <a:cubicBezTo>
                      <a:pt x="15" y="277"/>
                      <a:pt x="15" y="277"/>
                      <a:pt x="15" y="277"/>
                    </a:cubicBezTo>
                    <a:cubicBezTo>
                      <a:pt x="17" y="279"/>
                      <a:pt x="18" y="282"/>
                      <a:pt x="20" y="284"/>
                    </a:cubicBezTo>
                    <a:cubicBezTo>
                      <a:pt x="22" y="286"/>
                      <a:pt x="24" y="288"/>
                      <a:pt x="26" y="291"/>
                    </a:cubicBezTo>
                    <a:cubicBezTo>
                      <a:pt x="32" y="300"/>
                      <a:pt x="38" y="311"/>
                      <a:pt x="45" y="320"/>
                    </a:cubicBezTo>
                    <a:cubicBezTo>
                      <a:pt x="44" y="320"/>
                      <a:pt x="44" y="320"/>
                      <a:pt x="44" y="320"/>
                    </a:cubicBezTo>
                    <a:cubicBezTo>
                      <a:pt x="59" y="320"/>
                      <a:pt x="59" y="320"/>
                      <a:pt x="59" y="320"/>
                    </a:cubicBezTo>
                    <a:cubicBezTo>
                      <a:pt x="73" y="322"/>
                      <a:pt x="73" y="322"/>
                      <a:pt x="73" y="322"/>
                    </a:cubicBezTo>
                    <a:cubicBezTo>
                      <a:pt x="87" y="325"/>
                      <a:pt x="87" y="325"/>
                      <a:pt x="87" y="325"/>
                    </a:cubicBezTo>
                    <a:cubicBezTo>
                      <a:pt x="101" y="328"/>
                      <a:pt x="101" y="328"/>
                      <a:pt x="101" y="328"/>
                    </a:cubicBezTo>
                    <a:cubicBezTo>
                      <a:pt x="128" y="335"/>
                      <a:pt x="128" y="335"/>
                      <a:pt x="128" y="335"/>
                    </a:cubicBezTo>
                    <a:cubicBezTo>
                      <a:pt x="142" y="338"/>
                      <a:pt x="142" y="338"/>
                      <a:pt x="142" y="338"/>
                    </a:cubicBezTo>
                    <a:cubicBezTo>
                      <a:pt x="156" y="341"/>
                      <a:pt x="156" y="341"/>
                      <a:pt x="156" y="341"/>
                    </a:cubicBezTo>
                    <a:cubicBezTo>
                      <a:pt x="156" y="341"/>
                      <a:pt x="156" y="341"/>
                      <a:pt x="156" y="341"/>
                    </a:cubicBezTo>
                    <a:cubicBezTo>
                      <a:pt x="156" y="341"/>
                      <a:pt x="156" y="341"/>
                      <a:pt x="156" y="341"/>
                    </a:cubicBezTo>
                    <a:cubicBezTo>
                      <a:pt x="156" y="344"/>
                      <a:pt x="156" y="347"/>
                      <a:pt x="156" y="350"/>
                    </a:cubicBezTo>
                    <a:cubicBezTo>
                      <a:pt x="157" y="353"/>
                      <a:pt x="157" y="356"/>
                      <a:pt x="157" y="359"/>
                    </a:cubicBezTo>
                    <a:cubicBezTo>
                      <a:pt x="157" y="360"/>
                      <a:pt x="157" y="362"/>
                      <a:pt x="156" y="363"/>
                    </a:cubicBezTo>
                    <a:cubicBezTo>
                      <a:pt x="156" y="365"/>
                      <a:pt x="156" y="366"/>
                      <a:pt x="156" y="368"/>
                    </a:cubicBezTo>
                    <a:cubicBezTo>
                      <a:pt x="155" y="369"/>
                      <a:pt x="155" y="371"/>
                      <a:pt x="154" y="372"/>
                    </a:cubicBezTo>
                    <a:cubicBezTo>
                      <a:pt x="152" y="376"/>
                      <a:pt x="152" y="376"/>
                      <a:pt x="152" y="376"/>
                    </a:cubicBezTo>
                    <a:cubicBezTo>
                      <a:pt x="152" y="376"/>
                      <a:pt x="152" y="376"/>
                      <a:pt x="152" y="376"/>
                    </a:cubicBezTo>
                    <a:cubicBezTo>
                      <a:pt x="152" y="376"/>
                      <a:pt x="152" y="377"/>
                      <a:pt x="152" y="377"/>
                    </a:cubicBezTo>
                    <a:cubicBezTo>
                      <a:pt x="151" y="377"/>
                      <a:pt x="151" y="377"/>
                      <a:pt x="150" y="377"/>
                    </a:cubicBezTo>
                    <a:cubicBezTo>
                      <a:pt x="149" y="378"/>
                      <a:pt x="149" y="377"/>
                      <a:pt x="148" y="377"/>
                    </a:cubicBezTo>
                    <a:cubicBezTo>
                      <a:pt x="146" y="377"/>
                      <a:pt x="144" y="377"/>
                      <a:pt x="142" y="376"/>
                    </a:cubicBezTo>
                    <a:cubicBezTo>
                      <a:pt x="139" y="375"/>
                      <a:pt x="135" y="374"/>
                      <a:pt x="132" y="3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5F7797"/>
                  </a:solidFill>
                  <a:cs typeface="+mn-ea"/>
                  <a:sym typeface="+mn-lt"/>
                </a:endParaRPr>
              </a:p>
            </p:txBody>
          </p:sp>
          <p:grpSp>
            <p:nvGrpSpPr>
              <p:cNvPr id="21" name="组合 20"/>
              <p:cNvGrpSpPr/>
              <p:nvPr/>
            </p:nvGrpSpPr>
            <p:grpSpPr>
              <a:xfrm>
                <a:off x="4732338" y="5618163"/>
                <a:ext cx="912813" cy="1498600"/>
                <a:chOff x="4732338" y="5618163"/>
                <a:chExt cx="912813" cy="1498600"/>
              </a:xfrm>
              <a:grpFill/>
            </p:grpSpPr>
            <p:sp>
              <p:nvSpPr>
                <p:cNvPr id="22" name="Freeform 295"/>
                <p:cNvSpPr>
                  <a:spLocks/>
                </p:cNvSpPr>
                <p:nvPr/>
              </p:nvSpPr>
              <p:spPr bwMode="auto">
                <a:xfrm>
                  <a:off x="5535613" y="6637338"/>
                  <a:ext cx="77788" cy="47625"/>
                </a:xfrm>
                <a:custGeom>
                  <a:avLst/>
                  <a:gdLst>
                    <a:gd name="T0" fmla="*/ 0 w 24"/>
                    <a:gd name="T1" fmla="*/ 15 h 15"/>
                    <a:gd name="T2" fmla="*/ 0 w 24"/>
                    <a:gd name="T3" fmla="*/ 15 h 15"/>
                    <a:gd name="T4" fmla="*/ 0 w 24"/>
                    <a:gd name="T5" fmla="*/ 14 h 15"/>
                    <a:gd name="T6" fmla="*/ 0 w 24"/>
                    <a:gd name="T7" fmla="*/ 14 h 15"/>
                    <a:gd name="T8" fmla="*/ 0 w 24"/>
                    <a:gd name="T9" fmla="*/ 14 h 15"/>
                    <a:gd name="T10" fmla="*/ 0 w 24"/>
                    <a:gd name="T11" fmla="*/ 14 h 15"/>
                    <a:gd name="T12" fmla="*/ 4 w 24"/>
                    <a:gd name="T13" fmla="*/ 11 h 15"/>
                    <a:gd name="T14" fmla="*/ 23 w 24"/>
                    <a:gd name="T15" fmla="*/ 0 h 15"/>
                    <a:gd name="T16" fmla="*/ 24 w 24"/>
                    <a:gd name="T17" fmla="*/ 0 h 15"/>
                    <a:gd name="T18" fmla="*/ 24 w 24"/>
                    <a:gd name="T19" fmla="*/ 1 h 15"/>
                    <a:gd name="T20" fmla="*/ 22 w 24"/>
                    <a:gd name="T21" fmla="*/ 13 h 15"/>
                    <a:gd name="T22" fmla="*/ 23 w 24"/>
                    <a:gd name="T23" fmla="*/ 12 h 15"/>
                    <a:gd name="T24" fmla="*/ 24 w 24"/>
                    <a:gd name="T25" fmla="*/ 12 h 15"/>
                    <a:gd name="T26" fmla="*/ 24 w 24"/>
                    <a:gd name="T27" fmla="*/ 13 h 15"/>
                    <a:gd name="T28" fmla="*/ 21 w 24"/>
                    <a:gd name="T29" fmla="*/ 14 h 15"/>
                    <a:gd name="T30" fmla="*/ 21 w 24"/>
                    <a:gd name="T31" fmla="*/ 14 h 15"/>
                    <a:gd name="T32" fmla="*/ 23 w 24"/>
                    <a:gd name="T33" fmla="*/ 1 h 15"/>
                    <a:gd name="T34" fmla="*/ 4 w 24"/>
                    <a:gd name="T35" fmla="*/ 12 h 15"/>
                    <a:gd name="T36" fmla="*/ 0 w 24"/>
                    <a:gd name="T3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 h="15">
                      <a:moveTo>
                        <a:pt x="0" y="15"/>
                      </a:moveTo>
                      <a:cubicBezTo>
                        <a:pt x="0" y="15"/>
                        <a:pt x="0" y="15"/>
                        <a:pt x="0" y="15"/>
                      </a:cubicBezTo>
                      <a:cubicBezTo>
                        <a:pt x="0" y="14"/>
                        <a:pt x="0" y="14"/>
                        <a:pt x="0" y="14"/>
                      </a:cubicBezTo>
                      <a:cubicBezTo>
                        <a:pt x="0" y="14"/>
                        <a:pt x="0" y="14"/>
                        <a:pt x="0" y="14"/>
                      </a:cubicBezTo>
                      <a:cubicBezTo>
                        <a:pt x="0" y="14"/>
                        <a:pt x="0" y="14"/>
                        <a:pt x="0" y="14"/>
                      </a:cubicBezTo>
                      <a:cubicBezTo>
                        <a:pt x="0" y="14"/>
                        <a:pt x="0" y="14"/>
                        <a:pt x="0" y="14"/>
                      </a:cubicBezTo>
                      <a:cubicBezTo>
                        <a:pt x="0" y="14"/>
                        <a:pt x="2" y="13"/>
                        <a:pt x="4" y="11"/>
                      </a:cubicBezTo>
                      <a:cubicBezTo>
                        <a:pt x="23" y="0"/>
                        <a:pt x="23" y="0"/>
                        <a:pt x="23" y="0"/>
                      </a:cubicBezTo>
                      <a:cubicBezTo>
                        <a:pt x="24" y="0"/>
                        <a:pt x="24" y="0"/>
                        <a:pt x="24" y="0"/>
                      </a:cubicBezTo>
                      <a:cubicBezTo>
                        <a:pt x="24" y="0"/>
                        <a:pt x="24" y="0"/>
                        <a:pt x="24" y="1"/>
                      </a:cubicBezTo>
                      <a:cubicBezTo>
                        <a:pt x="22" y="13"/>
                        <a:pt x="22" y="13"/>
                        <a:pt x="22" y="13"/>
                      </a:cubicBezTo>
                      <a:cubicBezTo>
                        <a:pt x="22" y="13"/>
                        <a:pt x="23" y="12"/>
                        <a:pt x="23" y="12"/>
                      </a:cubicBezTo>
                      <a:cubicBezTo>
                        <a:pt x="23" y="12"/>
                        <a:pt x="24" y="12"/>
                        <a:pt x="24" y="12"/>
                      </a:cubicBezTo>
                      <a:cubicBezTo>
                        <a:pt x="24" y="13"/>
                        <a:pt x="24" y="13"/>
                        <a:pt x="24" y="13"/>
                      </a:cubicBezTo>
                      <a:cubicBezTo>
                        <a:pt x="21" y="14"/>
                        <a:pt x="21" y="14"/>
                        <a:pt x="21" y="14"/>
                      </a:cubicBezTo>
                      <a:cubicBezTo>
                        <a:pt x="21" y="14"/>
                        <a:pt x="21" y="14"/>
                        <a:pt x="21" y="14"/>
                      </a:cubicBezTo>
                      <a:cubicBezTo>
                        <a:pt x="23" y="1"/>
                        <a:pt x="23" y="1"/>
                        <a:pt x="23" y="1"/>
                      </a:cubicBezTo>
                      <a:cubicBezTo>
                        <a:pt x="20" y="3"/>
                        <a:pt x="10" y="9"/>
                        <a:pt x="4" y="12"/>
                      </a:cubicBezTo>
                      <a:cubicBezTo>
                        <a:pt x="0" y="14"/>
                        <a:pt x="0" y="15"/>
                        <a:pt x="0"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5F7797"/>
                    </a:solidFill>
                    <a:cs typeface="+mn-ea"/>
                    <a:sym typeface="+mn-lt"/>
                  </a:endParaRPr>
                </a:p>
              </p:txBody>
            </p:sp>
            <p:sp>
              <p:nvSpPr>
                <p:cNvPr id="23" name="Freeform 296"/>
                <p:cNvSpPr>
                  <a:spLocks/>
                </p:cNvSpPr>
                <p:nvPr/>
              </p:nvSpPr>
              <p:spPr bwMode="auto">
                <a:xfrm>
                  <a:off x="5149851" y="6600825"/>
                  <a:ext cx="495300" cy="484188"/>
                </a:xfrm>
                <a:custGeom>
                  <a:avLst/>
                  <a:gdLst>
                    <a:gd name="T0" fmla="*/ 115 w 153"/>
                    <a:gd name="T1" fmla="*/ 149 h 149"/>
                    <a:gd name="T2" fmla="*/ 125 w 153"/>
                    <a:gd name="T3" fmla="*/ 126 h 149"/>
                    <a:gd name="T4" fmla="*/ 111 w 153"/>
                    <a:gd name="T5" fmla="*/ 134 h 149"/>
                    <a:gd name="T6" fmla="*/ 110 w 153"/>
                    <a:gd name="T7" fmla="*/ 133 h 149"/>
                    <a:gd name="T8" fmla="*/ 72 w 153"/>
                    <a:gd name="T9" fmla="*/ 147 h 149"/>
                    <a:gd name="T10" fmla="*/ 72 w 153"/>
                    <a:gd name="T11" fmla="*/ 146 h 149"/>
                    <a:gd name="T12" fmla="*/ 135 w 153"/>
                    <a:gd name="T13" fmla="*/ 94 h 149"/>
                    <a:gd name="T14" fmla="*/ 53 w 153"/>
                    <a:gd name="T15" fmla="*/ 140 h 149"/>
                    <a:gd name="T16" fmla="*/ 53 w 153"/>
                    <a:gd name="T17" fmla="*/ 131 h 149"/>
                    <a:gd name="T18" fmla="*/ 53 w 153"/>
                    <a:gd name="T19" fmla="*/ 131 h 149"/>
                    <a:gd name="T20" fmla="*/ 135 w 153"/>
                    <a:gd name="T21" fmla="*/ 69 h 149"/>
                    <a:gd name="T22" fmla="*/ 28 w 153"/>
                    <a:gd name="T23" fmla="*/ 130 h 149"/>
                    <a:gd name="T24" fmla="*/ 17 w 153"/>
                    <a:gd name="T25" fmla="*/ 119 h 149"/>
                    <a:gd name="T26" fmla="*/ 70 w 153"/>
                    <a:gd name="T27" fmla="*/ 77 h 149"/>
                    <a:gd name="T28" fmla="*/ 1 w 153"/>
                    <a:gd name="T29" fmla="*/ 108 h 149"/>
                    <a:gd name="T30" fmla="*/ 0 w 153"/>
                    <a:gd name="T31" fmla="*/ 108 h 149"/>
                    <a:gd name="T32" fmla="*/ 20 w 153"/>
                    <a:gd name="T33" fmla="*/ 78 h 149"/>
                    <a:gd name="T34" fmla="*/ 95 w 153"/>
                    <a:gd name="T35" fmla="*/ 32 h 149"/>
                    <a:gd name="T36" fmla="*/ 23 w 153"/>
                    <a:gd name="T37" fmla="*/ 74 h 149"/>
                    <a:gd name="T38" fmla="*/ 23 w 153"/>
                    <a:gd name="T39" fmla="*/ 74 h 149"/>
                    <a:gd name="T40" fmla="*/ 15 w 153"/>
                    <a:gd name="T41" fmla="*/ 78 h 149"/>
                    <a:gd name="T42" fmla="*/ 30 w 153"/>
                    <a:gd name="T43" fmla="*/ 61 h 149"/>
                    <a:gd name="T44" fmla="*/ 16 w 153"/>
                    <a:gd name="T45" fmla="*/ 69 h 149"/>
                    <a:gd name="T46" fmla="*/ 6 w 153"/>
                    <a:gd name="T47" fmla="*/ 66 h 149"/>
                    <a:gd name="T48" fmla="*/ 20 w 153"/>
                    <a:gd name="T49" fmla="*/ 58 h 149"/>
                    <a:gd name="T50" fmla="*/ 33 w 153"/>
                    <a:gd name="T51" fmla="*/ 59 h 149"/>
                    <a:gd name="T52" fmla="*/ 17 w 153"/>
                    <a:gd name="T53" fmla="*/ 76 h 149"/>
                    <a:gd name="T54" fmla="*/ 150 w 153"/>
                    <a:gd name="T55" fmla="*/ 0 h 149"/>
                    <a:gd name="T56" fmla="*/ 147 w 153"/>
                    <a:gd name="T57" fmla="*/ 3 h 149"/>
                    <a:gd name="T58" fmla="*/ 147 w 153"/>
                    <a:gd name="T59" fmla="*/ 4 h 149"/>
                    <a:gd name="T60" fmla="*/ 74 w 153"/>
                    <a:gd name="T61" fmla="*/ 57 h 149"/>
                    <a:gd name="T62" fmla="*/ 124 w 153"/>
                    <a:gd name="T63" fmla="*/ 36 h 149"/>
                    <a:gd name="T64" fmla="*/ 122 w 153"/>
                    <a:gd name="T65" fmla="*/ 58 h 149"/>
                    <a:gd name="T66" fmla="*/ 32 w 153"/>
                    <a:gd name="T67" fmla="*/ 128 h 149"/>
                    <a:gd name="T68" fmla="*/ 142 w 153"/>
                    <a:gd name="T69" fmla="*/ 64 h 149"/>
                    <a:gd name="T70" fmla="*/ 143 w 153"/>
                    <a:gd name="T71" fmla="*/ 64 h 149"/>
                    <a:gd name="T72" fmla="*/ 148 w 153"/>
                    <a:gd name="T73" fmla="*/ 76 h 149"/>
                    <a:gd name="T74" fmla="*/ 101 w 153"/>
                    <a:gd name="T75" fmla="*/ 109 h 149"/>
                    <a:gd name="T76" fmla="*/ 138 w 153"/>
                    <a:gd name="T77" fmla="*/ 91 h 149"/>
                    <a:gd name="T78" fmla="*/ 139 w 153"/>
                    <a:gd name="T79" fmla="*/ 91 h 149"/>
                    <a:gd name="T80" fmla="*/ 153 w 153"/>
                    <a:gd name="T81" fmla="*/ 99 h 149"/>
                    <a:gd name="T82" fmla="*/ 153 w 153"/>
                    <a:gd name="T83" fmla="*/ 100 h 149"/>
                    <a:gd name="T84" fmla="*/ 132 w 153"/>
                    <a:gd name="T85" fmla="*/ 117 h 149"/>
                    <a:gd name="T86" fmla="*/ 139 w 153"/>
                    <a:gd name="T87" fmla="*/ 117 h 149"/>
                    <a:gd name="T88" fmla="*/ 139 w 153"/>
                    <a:gd name="T89" fmla="*/ 118 h 149"/>
                    <a:gd name="T90" fmla="*/ 117 w 153"/>
                    <a:gd name="T91" fmla="*/ 147 h 149"/>
                    <a:gd name="T92" fmla="*/ 141 w 153"/>
                    <a:gd name="T93" fmla="*/ 138 h 149"/>
                    <a:gd name="T94" fmla="*/ 143 w 153"/>
                    <a:gd name="T95" fmla="*/ 138 h 149"/>
                    <a:gd name="T96" fmla="*/ 140 w 153"/>
                    <a:gd name="T97" fmla="*/ 139 h 149"/>
                    <a:gd name="T98" fmla="*/ 115 w 153"/>
                    <a:gd name="T99" fmla="*/ 149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3" h="149">
                      <a:moveTo>
                        <a:pt x="115" y="149"/>
                      </a:moveTo>
                      <a:cubicBezTo>
                        <a:pt x="115" y="149"/>
                        <a:pt x="115" y="149"/>
                        <a:pt x="115" y="149"/>
                      </a:cubicBezTo>
                      <a:cubicBezTo>
                        <a:pt x="115" y="149"/>
                        <a:pt x="115" y="149"/>
                        <a:pt x="115" y="149"/>
                      </a:cubicBezTo>
                      <a:cubicBezTo>
                        <a:pt x="115" y="149"/>
                        <a:pt x="115" y="149"/>
                        <a:pt x="132" y="125"/>
                      </a:cubicBezTo>
                      <a:cubicBezTo>
                        <a:pt x="134" y="123"/>
                        <a:pt x="136" y="120"/>
                        <a:pt x="137" y="119"/>
                      </a:cubicBezTo>
                      <a:cubicBezTo>
                        <a:pt x="134" y="120"/>
                        <a:pt x="130" y="123"/>
                        <a:pt x="125" y="126"/>
                      </a:cubicBezTo>
                      <a:cubicBezTo>
                        <a:pt x="121" y="128"/>
                        <a:pt x="118" y="130"/>
                        <a:pt x="115" y="132"/>
                      </a:cubicBezTo>
                      <a:cubicBezTo>
                        <a:pt x="113" y="133"/>
                        <a:pt x="111" y="134"/>
                        <a:pt x="111" y="134"/>
                      </a:cubicBezTo>
                      <a:cubicBezTo>
                        <a:pt x="111" y="134"/>
                        <a:pt x="111" y="134"/>
                        <a:pt x="111" y="134"/>
                      </a:cubicBezTo>
                      <a:cubicBezTo>
                        <a:pt x="111" y="134"/>
                        <a:pt x="111" y="134"/>
                        <a:pt x="111" y="134"/>
                      </a:cubicBezTo>
                      <a:cubicBezTo>
                        <a:pt x="110" y="134"/>
                        <a:pt x="110" y="134"/>
                        <a:pt x="110" y="134"/>
                      </a:cubicBezTo>
                      <a:cubicBezTo>
                        <a:pt x="110" y="134"/>
                        <a:pt x="110" y="134"/>
                        <a:pt x="110" y="133"/>
                      </a:cubicBezTo>
                      <a:cubicBezTo>
                        <a:pt x="123" y="123"/>
                        <a:pt x="141" y="109"/>
                        <a:pt x="149" y="103"/>
                      </a:cubicBezTo>
                      <a:cubicBezTo>
                        <a:pt x="73" y="147"/>
                        <a:pt x="73" y="147"/>
                        <a:pt x="73" y="147"/>
                      </a:cubicBezTo>
                      <a:cubicBezTo>
                        <a:pt x="73" y="147"/>
                        <a:pt x="72" y="147"/>
                        <a:pt x="72" y="147"/>
                      </a:cubicBezTo>
                      <a:cubicBezTo>
                        <a:pt x="72" y="147"/>
                        <a:pt x="72" y="147"/>
                        <a:pt x="72" y="147"/>
                      </a:cubicBezTo>
                      <a:cubicBezTo>
                        <a:pt x="72" y="146"/>
                        <a:pt x="72" y="146"/>
                        <a:pt x="72" y="146"/>
                      </a:cubicBezTo>
                      <a:cubicBezTo>
                        <a:pt x="72" y="146"/>
                        <a:pt x="72" y="146"/>
                        <a:pt x="72" y="146"/>
                      </a:cubicBezTo>
                      <a:cubicBezTo>
                        <a:pt x="72" y="146"/>
                        <a:pt x="72" y="146"/>
                        <a:pt x="72" y="146"/>
                      </a:cubicBezTo>
                      <a:cubicBezTo>
                        <a:pt x="74" y="144"/>
                        <a:pt x="80" y="139"/>
                        <a:pt x="105" y="118"/>
                      </a:cubicBezTo>
                      <a:cubicBezTo>
                        <a:pt x="117" y="108"/>
                        <a:pt x="129" y="98"/>
                        <a:pt x="135" y="94"/>
                      </a:cubicBezTo>
                      <a:cubicBezTo>
                        <a:pt x="122" y="101"/>
                        <a:pt x="78" y="126"/>
                        <a:pt x="53" y="141"/>
                      </a:cubicBezTo>
                      <a:cubicBezTo>
                        <a:pt x="53" y="141"/>
                        <a:pt x="53" y="141"/>
                        <a:pt x="53" y="141"/>
                      </a:cubicBezTo>
                      <a:cubicBezTo>
                        <a:pt x="52" y="141"/>
                        <a:pt x="52" y="140"/>
                        <a:pt x="53" y="140"/>
                      </a:cubicBezTo>
                      <a:cubicBezTo>
                        <a:pt x="79" y="122"/>
                        <a:pt x="126" y="91"/>
                        <a:pt x="142" y="80"/>
                      </a:cubicBezTo>
                      <a:cubicBezTo>
                        <a:pt x="126" y="89"/>
                        <a:pt x="80" y="116"/>
                        <a:pt x="54" y="131"/>
                      </a:cubicBezTo>
                      <a:cubicBezTo>
                        <a:pt x="53" y="131"/>
                        <a:pt x="53" y="131"/>
                        <a:pt x="53" y="131"/>
                      </a:cubicBezTo>
                      <a:cubicBezTo>
                        <a:pt x="53" y="131"/>
                        <a:pt x="53" y="131"/>
                        <a:pt x="53" y="131"/>
                      </a:cubicBezTo>
                      <a:cubicBezTo>
                        <a:pt x="53" y="131"/>
                        <a:pt x="53" y="131"/>
                        <a:pt x="53" y="131"/>
                      </a:cubicBezTo>
                      <a:cubicBezTo>
                        <a:pt x="53" y="131"/>
                        <a:pt x="53" y="131"/>
                        <a:pt x="53" y="131"/>
                      </a:cubicBezTo>
                      <a:cubicBezTo>
                        <a:pt x="53" y="131"/>
                        <a:pt x="53" y="130"/>
                        <a:pt x="53" y="130"/>
                      </a:cubicBezTo>
                      <a:cubicBezTo>
                        <a:pt x="55" y="129"/>
                        <a:pt x="63" y="122"/>
                        <a:pt x="98" y="97"/>
                      </a:cubicBezTo>
                      <a:cubicBezTo>
                        <a:pt x="112" y="86"/>
                        <a:pt x="127" y="75"/>
                        <a:pt x="135" y="69"/>
                      </a:cubicBezTo>
                      <a:cubicBezTo>
                        <a:pt x="29" y="131"/>
                        <a:pt x="28" y="131"/>
                        <a:pt x="28" y="131"/>
                      </a:cubicBezTo>
                      <a:cubicBezTo>
                        <a:pt x="28" y="131"/>
                        <a:pt x="28" y="131"/>
                        <a:pt x="28" y="131"/>
                      </a:cubicBezTo>
                      <a:cubicBezTo>
                        <a:pt x="27" y="131"/>
                        <a:pt x="28" y="130"/>
                        <a:pt x="28" y="130"/>
                      </a:cubicBezTo>
                      <a:cubicBezTo>
                        <a:pt x="116" y="62"/>
                        <a:pt x="116" y="62"/>
                        <a:pt x="116" y="62"/>
                      </a:cubicBezTo>
                      <a:cubicBezTo>
                        <a:pt x="77" y="85"/>
                        <a:pt x="19" y="119"/>
                        <a:pt x="17" y="119"/>
                      </a:cubicBezTo>
                      <a:cubicBezTo>
                        <a:pt x="17" y="119"/>
                        <a:pt x="17" y="119"/>
                        <a:pt x="17" y="119"/>
                      </a:cubicBezTo>
                      <a:cubicBezTo>
                        <a:pt x="17" y="119"/>
                        <a:pt x="17" y="119"/>
                        <a:pt x="17" y="119"/>
                      </a:cubicBezTo>
                      <a:cubicBezTo>
                        <a:pt x="17" y="118"/>
                        <a:pt x="17" y="118"/>
                        <a:pt x="34" y="105"/>
                      </a:cubicBezTo>
                      <a:cubicBezTo>
                        <a:pt x="43" y="98"/>
                        <a:pt x="55" y="89"/>
                        <a:pt x="70" y="77"/>
                      </a:cubicBezTo>
                      <a:cubicBezTo>
                        <a:pt x="89" y="62"/>
                        <a:pt x="109" y="48"/>
                        <a:pt x="118" y="40"/>
                      </a:cubicBezTo>
                      <a:cubicBezTo>
                        <a:pt x="20" y="97"/>
                        <a:pt x="4" y="106"/>
                        <a:pt x="1" y="108"/>
                      </a:cubicBezTo>
                      <a:cubicBezTo>
                        <a:pt x="1" y="108"/>
                        <a:pt x="1" y="108"/>
                        <a:pt x="1" y="108"/>
                      </a:cubicBezTo>
                      <a:cubicBezTo>
                        <a:pt x="1" y="108"/>
                        <a:pt x="1" y="108"/>
                        <a:pt x="1" y="108"/>
                      </a:cubicBezTo>
                      <a:cubicBezTo>
                        <a:pt x="0" y="108"/>
                        <a:pt x="0" y="108"/>
                        <a:pt x="0" y="108"/>
                      </a:cubicBezTo>
                      <a:cubicBezTo>
                        <a:pt x="0" y="108"/>
                        <a:pt x="0" y="108"/>
                        <a:pt x="0" y="108"/>
                      </a:cubicBezTo>
                      <a:cubicBezTo>
                        <a:pt x="0" y="108"/>
                        <a:pt x="0" y="107"/>
                        <a:pt x="0" y="107"/>
                      </a:cubicBezTo>
                      <a:cubicBezTo>
                        <a:pt x="44" y="77"/>
                        <a:pt x="123" y="21"/>
                        <a:pt x="142" y="7"/>
                      </a:cubicBezTo>
                      <a:cubicBezTo>
                        <a:pt x="124" y="18"/>
                        <a:pt x="57" y="56"/>
                        <a:pt x="20" y="78"/>
                      </a:cubicBezTo>
                      <a:cubicBezTo>
                        <a:pt x="19" y="78"/>
                        <a:pt x="19" y="78"/>
                        <a:pt x="19" y="78"/>
                      </a:cubicBezTo>
                      <a:cubicBezTo>
                        <a:pt x="19" y="78"/>
                        <a:pt x="19" y="78"/>
                        <a:pt x="19" y="77"/>
                      </a:cubicBezTo>
                      <a:cubicBezTo>
                        <a:pt x="95" y="32"/>
                        <a:pt x="95" y="32"/>
                        <a:pt x="95" y="32"/>
                      </a:cubicBezTo>
                      <a:cubicBezTo>
                        <a:pt x="34" y="68"/>
                        <a:pt x="34" y="68"/>
                        <a:pt x="34" y="68"/>
                      </a:cubicBezTo>
                      <a:cubicBezTo>
                        <a:pt x="30" y="70"/>
                        <a:pt x="27" y="72"/>
                        <a:pt x="26" y="73"/>
                      </a:cubicBezTo>
                      <a:cubicBezTo>
                        <a:pt x="23" y="74"/>
                        <a:pt x="23" y="74"/>
                        <a:pt x="23" y="74"/>
                      </a:cubicBezTo>
                      <a:cubicBezTo>
                        <a:pt x="23" y="74"/>
                        <a:pt x="23" y="74"/>
                        <a:pt x="23" y="74"/>
                      </a:cubicBezTo>
                      <a:cubicBezTo>
                        <a:pt x="23" y="74"/>
                        <a:pt x="23" y="74"/>
                        <a:pt x="23" y="74"/>
                      </a:cubicBezTo>
                      <a:cubicBezTo>
                        <a:pt x="23" y="74"/>
                        <a:pt x="23" y="74"/>
                        <a:pt x="23" y="74"/>
                      </a:cubicBezTo>
                      <a:cubicBezTo>
                        <a:pt x="15" y="79"/>
                        <a:pt x="15" y="79"/>
                        <a:pt x="15" y="79"/>
                      </a:cubicBezTo>
                      <a:cubicBezTo>
                        <a:pt x="15" y="79"/>
                        <a:pt x="14" y="79"/>
                        <a:pt x="14" y="78"/>
                      </a:cubicBezTo>
                      <a:cubicBezTo>
                        <a:pt x="14" y="78"/>
                        <a:pt x="14" y="78"/>
                        <a:pt x="15" y="78"/>
                      </a:cubicBezTo>
                      <a:cubicBezTo>
                        <a:pt x="14" y="78"/>
                        <a:pt x="14" y="78"/>
                        <a:pt x="14" y="78"/>
                      </a:cubicBezTo>
                      <a:cubicBezTo>
                        <a:pt x="15" y="78"/>
                        <a:pt x="15" y="78"/>
                        <a:pt x="15" y="78"/>
                      </a:cubicBezTo>
                      <a:cubicBezTo>
                        <a:pt x="16" y="76"/>
                        <a:pt x="19" y="73"/>
                        <a:pt x="30" y="61"/>
                      </a:cubicBezTo>
                      <a:cubicBezTo>
                        <a:pt x="16" y="69"/>
                        <a:pt x="16" y="69"/>
                        <a:pt x="16" y="69"/>
                      </a:cubicBezTo>
                      <a:cubicBezTo>
                        <a:pt x="16" y="69"/>
                        <a:pt x="16" y="69"/>
                        <a:pt x="16" y="69"/>
                      </a:cubicBezTo>
                      <a:cubicBezTo>
                        <a:pt x="16" y="69"/>
                        <a:pt x="16" y="69"/>
                        <a:pt x="16" y="69"/>
                      </a:cubicBezTo>
                      <a:cubicBezTo>
                        <a:pt x="19" y="59"/>
                        <a:pt x="19" y="59"/>
                        <a:pt x="19" y="59"/>
                      </a:cubicBezTo>
                      <a:cubicBezTo>
                        <a:pt x="6" y="66"/>
                        <a:pt x="6" y="66"/>
                        <a:pt x="6" y="66"/>
                      </a:cubicBezTo>
                      <a:cubicBezTo>
                        <a:pt x="6" y="67"/>
                        <a:pt x="6" y="66"/>
                        <a:pt x="6" y="66"/>
                      </a:cubicBezTo>
                      <a:cubicBezTo>
                        <a:pt x="6" y="66"/>
                        <a:pt x="6" y="66"/>
                        <a:pt x="6" y="66"/>
                      </a:cubicBezTo>
                      <a:cubicBezTo>
                        <a:pt x="19" y="58"/>
                        <a:pt x="19" y="58"/>
                        <a:pt x="19" y="58"/>
                      </a:cubicBezTo>
                      <a:cubicBezTo>
                        <a:pt x="19" y="58"/>
                        <a:pt x="20" y="58"/>
                        <a:pt x="20" y="58"/>
                      </a:cubicBezTo>
                      <a:cubicBezTo>
                        <a:pt x="20" y="58"/>
                        <a:pt x="20" y="58"/>
                        <a:pt x="20" y="59"/>
                      </a:cubicBezTo>
                      <a:cubicBezTo>
                        <a:pt x="17" y="68"/>
                        <a:pt x="17" y="68"/>
                        <a:pt x="17" y="68"/>
                      </a:cubicBezTo>
                      <a:cubicBezTo>
                        <a:pt x="20" y="66"/>
                        <a:pt x="27" y="62"/>
                        <a:pt x="33" y="59"/>
                      </a:cubicBezTo>
                      <a:cubicBezTo>
                        <a:pt x="33" y="59"/>
                        <a:pt x="33" y="59"/>
                        <a:pt x="33" y="59"/>
                      </a:cubicBezTo>
                      <a:cubicBezTo>
                        <a:pt x="34" y="59"/>
                        <a:pt x="34" y="59"/>
                        <a:pt x="33" y="59"/>
                      </a:cubicBezTo>
                      <a:cubicBezTo>
                        <a:pt x="29" y="64"/>
                        <a:pt x="21" y="72"/>
                        <a:pt x="17" y="76"/>
                      </a:cubicBezTo>
                      <a:cubicBezTo>
                        <a:pt x="150" y="0"/>
                        <a:pt x="150" y="0"/>
                        <a:pt x="150" y="0"/>
                      </a:cubicBezTo>
                      <a:cubicBezTo>
                        <a:pt x="150" y="0"/>
                        <a:pt x="150" y="0"/>
                        <a:pt x="150" y="0"/>
                      </a:cubicBezTo>
                      <a:cubicBezTo>
                        <a:pt x="150" y="0"/>
                        <a:pt x="150" y="0"/>
                        <a:pt x="150" y="0"/>
                      </a:cubicBezTo>
                      <a:cubicBezTo>
                        <a:pt x="148" y="2"/>
                        <a:pt x="148" y="2"/>
                        <a:pt x="148" y="2"/>
                      </a:cubicBezTo>
                      <a:cubicBezTo>
                        <a:pt x="148" y="2"/>
                        <a:pt x="148" y="2"/>
                        <a:pt x="148" y="2"/>
                      </a:cubicBezTo>
                      <a:cubicBezTo>
                        <a:pt x="148" y="2"/>
                        <a:pt x="148" y="3"/>
                        <a:pt x="147" y="3"/>
                      </a:cubicBezTo>
                      <a:cubicBezTo>
                        <a:pt x="120" y="19"/>
                        <a:pt x="120" y="19"/>
                        <a:pt x="120" y="19"/>
                      </a:cubicBezTo>
                      <a:cubicBezTo>
                        <a:pt x="136" y="10"/>
                        <a:pt x="146" y="4"/>
                        <a:pt x="147" y="4"/>
                      </a:cubicBezTo>
                      <a:cubicBezTo>
                        <a:pt x="147" y="4"/>
                        <a:pt x="147" y="4"/>
                        <a:pt x="147" y="4"/>
                      </a:cubicBezTo>
                      <a:cubicBezTo>
                        <a:pt x="147" y="4"/>
                        <a:pt x="147" y="4"/>
                        <a:pt x="147" y="4"/>
                      </a:cubicBezTo>
                      <a:cubicBezTo>
                        <a:pt x="147" y="5"/>
                        <a:pt x="147" y="5"/>
                        <a:pt x="124" y="21"/>
                      </a:cubicBezTo>
                      <a:cubicBezTo>
                        <a:pt x="112" y="30"/>
                        <a:pt x="95" y="42"/>
                        <a:pt x="74" y="57"/>
                      </a:cubicBezTo>
                      <a:cubicBezTo>
                        <a:pt x="47" y="75"/>
                        <a:pt x="20" y="94"/>
                        <a:pt x="8" y="103"/>
                      </a:cubicBezTo>
                      <a:cubicBezTo>
                        <a:pt x="29" y="91"/>
                        <a:pt x="89" y="56"/>
                        <a:pt x="124" y="36"/>
                      </a:cubicBezTo>
                      <a:cubicBezTo>
                        <a:pt x="124" y="36"/>
                        <a:pt x="124" y="36"/>
                        <a:pt x="124" y="36"/>
                      </a:cubicBezTo>
                      <a:cubicBezTo>
                        <a:pt x="124" y="36"/>
                        <a:pt x="124" y="37"/>
                        <a:pt x="124" y="37"/>
                      </a:cubicBezTo>
                      <a:cubicBezTo>
                        <a:pt x="92" y="61"/>
                        <a:pt x="35" y="105"/>
                        <a:pt x="21" y="116"/>
                      </a:cubicBezTo>
                      <a:cubicBezTo>
                        <a:pt x="36" y="108"/>
                        <a:pt x="91" y="76"/>
                        <a:pt x="122" y="58"/>
                      </a:cubicBezTo>
                      <a:cubicBezTo>
                        <a:pt x="123" y="57"/>
                        <a:pt x="123" y="58"/>
                        <a:pt x="123" y="58"/>
                      </a:cubicBezTo>
                      <a:cubicBezTo>
                        <a:pt x="123" y="58"/>
                        <a:pt x="123" y="58"/>
                        <a:pt x="123" y="58"/>
                      </a:cubicBezTo>
                      <a:cubicBezTo>
                        <a:pt x="32" y="128"/>
                        <a:pt x="32" y="128"/>
                        <a:pt x="32" y="128"/>
                      </a:cubicBezTo>
                      <a:cubicBezTo>
                        <a:pt x="44" y="121"/>
                        <a:pt x="79" y="101"/>
                        <a:pt x="136" y="68"/>
                      </a:cubicBezTo>
                      <a:cubicBezTo>
                        <a:pt x="140" y="65"/>
                        <a:pt x="142" y="64"/>
                        <a:pt x="142" y="64"/>
                      </a:cubicBezTo>
                      <a:cubicBezTo>
                        <a:pt x="142" y="64"/>
                        <a:pt x="142" y="64"/>
                        <a:pt x="142" y="64"/>
                      </a:cubicBezTo>
                      <a:cubicBezTo>
                        <a:pt x="142" y="64"/>
                        <a:pt x="142" y="64"/>
                        <a:pt x="142" y="64"/>
                      </a:cubicBezTo>
                      <a:cubicBezTo>
                        <a:pt x="143" y="64"/>
                        <a:pt x="143" y="64"/>
                        <a:pt x="143" y="64"/>
                      </a:cubicBezTo>
                      <a:cubicBezTo>
                        <a:pt x="143" y="64"/>
                        <a:pt x="143" y="64"/>
                        <a:pt x="143" y="64"/>
                      </a:cubicBezTo>
                      <a:cubicBezTo>
                        <a:pt x="143" y="64"/>
                        <a:pt x="143" y="65"/>
                        <a:pt x="143" y="65"/>
                      </a:cubicBezTo>
                      <a:cubicBezTo>
                        <a:pt x="118" y="83"/>
                        <a:pt x="74" y="116"/>
                        <a:pt x="59" y="127"/>
                      </a:cubicBezTo>
                      <a:cubicBezTo>
                        <a:pt x="147" y="76"/>
                        <a:pt x="148" y="76"/>
                        <a:pt x="148" y="76"/>
                      </a:cubicBezTo>
                      <a:cubicBezTo>
                        <a:pt x="148" y="76"/>
                        <a:pt x="148" y="76"/>
                        <a:pt x="148" y="76"/>
                      </a:cubicBezTo>
                      <a:cubicBezTo>
                        <a:pt x="148" y="77"/>
                        <a:pt x="148" y="77"/>
                        <a:pt x="133" y="87"/>
                      </a:cubicBezTo>
                      <a:cubicBezTo>
                        <a:pt x="125" y="93"/>
                        <a:pt x="115" y="100"/>
                        <a:pt x="101" y="109"/>
                      </a:cubicBezTo>
                      <a:cubicBezTo>
                        <a:pt x="88" y="118"/>
                        <a:pt x="76" y="126"/>
                        <a:pt x="67" y="132"/>
                      </a:cubicBezTo>
                      <a:cubicBezTo>
                        <a:pt x="110" y="106"/>
                        <a:pt x="134" y="93"/>
                        <a:pt x="138" y="91"/>
                      </a:cubicBezTo>
                      <a:cubicBezTo>
                        <a:pt x="138" y="91"/>
                        <a:pt x="138" y="91"/>
                        <a:pt x="138" y="91"/>
                      </a:cubicBezTo>
                      <a:cubicBezTo>
                        <a:pt x="138" y="91"/>
                        <a:pt x="138" y="91"/>
                        <a:pt x="138" y="91"/>
                      </a:cubicBezTo>
                      <a:cubicBezTo>
                        <a:pt x="139" y="91"/>
                        <a:pt x="139" y="91"/>
                        <a:pt x="139" y="91"/>
                      </a:cubicBezTo>
                      <a:cubicBezTo>
                        <a:pt x="139" y="91"/>
                        <a:pt x="139" y="91"/>
                        <a:pt x="139" y="91"/>
                      </a:cubicBezTo>
                      <a:cubicBezTo>
                        <a:pt x="139" y="91"/>
                        <a:pt x="139" y="91"/>
                        <a:pt x="139" y="91"/>
                      </a:cubicBezTo>
                      <a:cubicBezTo>
                        <a:pt x="120" y="107"/>
                        <a:pt x="86" y="135"/>
                        <a:pt x="76" y="144"/>
                      </a:cubicBezTo>
                      <a:cubicBezTo>
                        <a:pt x="153" y="99"/>
                        <a:pt x="153" y="99"/>
                        <a:pt x="153" y="99"/>
                      </a:cubicBezTo>
                      <a:cubicBezTo>
                        <a:pt x="153" y="99"/>
                        <a:pt x="153" y="99"/>
                        <a:pt x="153" y="99"/>
                      </a:cubicBezTo>
                      <a:cubicBezTo>
                        <a:pt x="153" y="99"/>
                        <a:pt x="153" y="100"/>
                        <a:pt x="153" y="100"/>
                      </a:cubicBezTo>
                      <a:cubicBezTo>
                        <a:pt x="153" y="100"/>
                        <a:pt x="153" y="100"/>
                        <a:pt x="153" y="100"/>
                      </a:cubicBezTo>
                      <a:cubicBezTo>
                        <a:pt x="153" y="100"/>
                        <a:pt x="153" y="100"/>
                        <a:pt x="153" y="100"/>
                      </a:cubicBezTo>
                      <a:cubicBezTo>
                        <a:pt x="153" y="100"/>
                        <a:pt x="153" y="100"/>
                        <a:pt x="153" y="100"/>
                      </a:cubicBezTo>
                      <a:cubicBezTo>
                        <a:pt x="152" y="102"/>
                        <a:pt x="148" y="105"/>
                        <a:pt x="132" y="117"/>
                      </a:cubicBezTo>
                      <a:cubicBezTo>
                        <a:pt x="126" y="122"/>
                        <a:pt x="120" y="127"/>
                        <a:pt x="115" y="130"/>
                      </a:cubicBezTo>
                      <a:cubicBezTo>
                        <a:pt x="122" y="126"/>
                        <a:pt x="133" y="120"/>
                        <a:pt x="139" y="117"/>
                      </a:cubicBezTo>
                      <a:cubicBezTo>
                        <a:pt x="139" y="117"/>
                        <a:pt x="139" y="117"/>
                        <a:pt x="139" y="117"/>
                      </a:cubicBezTo>
                      <a:cubicBezTo>
                        <a:pt x="139" y="117"/>
                        <a:pt x="139" y="117"/>
                        <a:pt x="139" y="117"/>
                      </a:cubicBezTo>
                      <a:cubicBezTo>
                        <a:pt x="139" y="117"/>
                        <a:pt x="139" y="117"/>
                        <a:pt x="139" y="118"/>
                      </a:cubicBezTo>
                      <a:cubicBezTo>
                        <a:pt x="139" y="118"/>
                        <a:pt x="139" y="118"/>
                        <a:pt x="139" y="118"/>
                      </a:cubicBezTo>
                      <a:cubicBezTo>
                        <a:pt x="139" y="118"/>
                        <a:pt x="139" y="118"/>
                        <a:pt x="139" y="118"/>
                      </a:cubicBezTo>
                      <a:cubicBezTo>
                        <a:pt x="138" y="119"/>
                        <a:pt x="137" y="121"/>
                        <a:pt x="133" y="126"/>
                      </a:cubicBezTo>
                      <a:cubicBezTo>
                        <a:pt x="128" y="133"/>
                        <a:pt x="120" y="143"/>
                        <a:pt x="117" y="147"/>
                      </a:cubicBezTo>
                      <a:cubicBezTo>
                        <a:pt x="141" y="133"/>
                        <a:pt x="141" y="133"/>
                        <a:pt x="141" y="133"/>
                      </a:cubicBezTo>
                      <a:cubicBezTo>
                        <a:pt x="141" y="134"/>
                        <a:pt x="142" y="134"/>
                        <a:pt x="142" y="134"/>
                      </a:cubicBezTo>
                      <a:cubicBezTo>
                        <a:pt x="142" y="134"/>
                        <a:pt x="142" y="134"/>
                        <a:pt x="141" y="138"/>
                      </a:cubicBezTo>
                      <a:cubicBezTo>
                        <a:pt x="143" y="138"/>
                        <a:pt x="143" y="138"/>
                        <a:pt x="143" y="138"/>
                      </a:cubicBezTo>
                      <a:cubicBezTo>
                        <a:pt x="143" y="137"/>
                        <a:pt x="143" y="138"/>
                        <a:pt x="143" y="138"/>
                      </a:cubicBezTo>
                      <a:cubicBezTo>
                        <a:pt x="143" y="138"/>
                        <a:pt x="143" y="138"/>
                        <a:pt x="143" y="138"/>
                      </a:cubicBezTo>
                      <a:cubicBezTo>
                        <a:pt x="141" y="140"/>
                        <a:pt x="141" y="140"/>
                        <a:pt x="141" y="140"/>
                      </a:cubicBezTo>
                      <a:cubicBezTo>
                        <a:pt x="141" y="140"/>
                        <a:pt x="141" y="140"/>
                        <a:pt x="141" y="140"/>
                      </a:cubicBezTo>
                      <a:cubicBezTo>
                        <a:pt x="140" y="139"/>
                        <a:pt x="140" y="139"/>
                        <a:pt x="140" y="139"/>
                      </a:cubicBezTo>
                      <a:cubicBezTo>
                        <a:pt x="140" y="138"/>
                        <a:pt x="141" y="136"/>
                        <a:pt x="141" y="135"/>
                      </a:cubicBezTo>
                      <a:cubicBezTo>
                        <a:pt x="137" y="137"/>
                        <a:pt x="122" y="146"/>
                        <a:pt x="115" y="149"/>
                      </a:cubicBezTo>
                      <a:cubicBezTo>
                        <a:pt x="115" y="149"/>
                        <a:pt x="115" y="149"/>
                        <a:pt x="115" y="1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5F7797"/>
                    </a:solidFill>
                    <a:cs typeface="+mn-ea"/>
                    <a:sym typeface="+mn-lt"/>
                  </a:endParaRPr>
                </a:p>
              </p:txBody>
            </p:sp>
            <p:sp>
              <p:nvSpPr>
                <p:cNvPr id="24" name="Freeform 297"/>
                <p:cNvSpPr>
                  <a:spLocks/>
                </p:cNvSpPr>
                <p:nvPr/>
              </p:nvSpPr>
              <p:spPr bwMode="auto">
                <a:xfrm>
                  <a:off x="5221288" y="6010275"/>
                  <a:ext cx="360363" cy="382588"/>
                </a:xfrm>
                <a:custGeom>
                  <a:avLst/>
                  <a:gdLst>
                    <a:gd name="T0" fmla="*/ 34 w 111"/>
                    <a:gd name="T1" fmla="*/ 118 h 118"/>
                    <a:gd name="T2" fmla="*/ 34 w 111"/>
                    <a:gd name="T3" fmla="*/ 117 h 118"/>
                    <a:gd name="T4" fmla="*/ 34 w 111"/>
                    <a:gd name="T5" fmla="*/ 117 h 118"/>
                    <a:gd name="T6" fmla="*/ 93 w 111"/>
                    <a:gd name="T7" fmla="*/ 76 h 118"/>
                    <a:gd name="T8" fmla="*/ 27 w 111"/>
                    <a:gd name="T9" fmla="*/ 114 h 118"/>
                    <a:gd name="T10" fmla="*/ 27 w 111"/>
                    <a:gd name="T11" fmla="*/ 113 h 118"/>
                    <a:gd name="T12" fmla="*/ 39 w 111"/>
                    <a:gd name="T13" fmla="*/ 104 h 118"/>
                    <a:gd name="T14" fmla="*/ 105 w 111"/>
                    <a:gd name="T15" fmla="*/ 56 h 118"/>
                    <a:gd name="T16" fmla="*/ 18 w 111"/>
                    <a:gd name="T17" fmla="*/ 106 h 118"/>
                    <a:gd name="T18" fmla="*/ 18 w 111"/>
                    <a:gd name="T19" fmla="*/ 105 h 118"/>
                    <a:gd name="T20" fmla="*/ 18 w 111"/>
                    <a:gd name="T21" fmla="*/ 105 h 118"/>
                    <a:gd name="T22" fmla="*/ 93 w 111"/>
                    <a:gd name="T23" fmla="*/ 46 h 118"/>
                    <a:gd name="T24" fmla="*/ 1 w 111"/>
                    <a:gd name="T25" fmla="*/ 99 h 118"/>
                    <a:gd name="T26" fmla="*/ 1 w 111"/>
                    <a:gd name="T27" fmla="*/ 99 h 118"/>
                    <a:gd name="T28" fmla="*/ 0 w 111"/>
                    <a:gd name="T29" fmla="*/ 98 h 118"/>
                    <a:gd name="T30" fmla="*/ 25 w 111"/>
                    <a:gd name="T31" fmla="*/ 77 h 118"/>
                    <a:gd name="T32" fmla="*/ 25 w 111"/>
                    <a:gd name="T33" fmla="*/ 76 h 118"/>
                    <a:gd name="T34" fmla="*/ 28 w 111"/>
                    <a:gd name="T35" fmla="*/ 67 h 118"/>
                    <a:gd name="T36" fmla="*/ 28 w 111"/>
                    <a:gd name="T37" fmla="*/ 66 h 118"/>
                    <a:gd name="T38" fmla="*/ 28 w 111"/>
                    <a:gd name="T39" fmla="*/ 66 h 118"/>
                    <a:gd name="T40" fmla="*/ 62 w 111"/>
                    <a:gd name="T41" fmla="*/ 37 h 118"/>
                    <a:gd name="T42" fmla="*/ 38 w 111"/>
                    <a:gd name="T43" fmla="*/ 43 h 118"/>
                    <a:gd name="T44" fmla="*/ 4 w 111"/>
                    <a:gd name="T45" fmla="*/ 62 h 118"/>
                    <a:gd name="T46" fmla="*/ 4 w 111"/>
                    <a:gd name="T47" fmla="*/ 61 h 118"/>
                    <a:gd name="T48" fmla="*/ 51 w 111"/>
                    <a:gd name="T49" fmla="*/ 31 h 118"/>
                    <a:gd name="T50" fmla="*/ 11 w 111"/>
                    <a:gd name="T51" fmla="*/ 51 h 118"/>
                    <a:gd name="T52" fmla="*/ 10 w 111"/>
                    <a:gd name="T53" fmla="*/ 51 h 118"/>
                    <a:gd name="T54" fmla="*/ 24 w 111"/>
                    <a:gd name="T55" fmla="*/ 40 h 118"/>
                    <a:gd name="T56" fmla="*/ 24 w 111"/>
                    <a:gd name="T57" fmla="*/ 39 h 118"/>
                    <a:gd name="T58" fmla="*/ 83 w 111"/>
                    <a:gd name="T59" fmla="*/ 5 h 118"/>
                    <a:gd name="T60" fmla="*/ 83 w 111"/>
                    <a:gd name="T61" fmla="*/ 5 h 118"/>
                    <a:gd name="T62" fmla="*/ 83 w 111"/>
                    <a:gd name="T63" fmla="*/ 6 h 118"/>
                    <a:gd name="T64" fmla="*/ 47 w 111"/>
                    <a:gd name="T65" fmla="*/ 29 h 118"/>
                    <a:gd name="T66" fmla="*/ 54 w 111"/>
                    <a:gd name="T67" fmla="*/ 26 h 118"/>
                    <a:gd name="T68" fmla="*/ 94 w 111"/>
                    <a:gd name="T69" fmla="*/ 3 h 118"/>
                    <a:gd name="T70" fmla="*/ 98 w 111"/>
                    <a:gd name="T71" fmla="*/ 0 h 118"/>
                    <a:gd name="T72" fmla="*/ 98 w 111"/>
                    <a:gd name="T73" fmla="*/ 1 h 118"/>
                    <a:gd name="T74" fmla="*/ 14 w 111"/>
                    <a:gd name="T75" fmla="*/ 56 h 118"/>
                    <a:gd name="T76" fmla="*/ 97 w 111"/>
                    <a:gd name="T77" fmla="*/ 8 h 118"/>
                    <a:gd name="T78" fmla="*/ 97 w 111"/>
                    <a:gd name="T79" fmla="*/ 8 h 118"/>
                    <a:gd name="T80" fmla="*/ 97 w 111"/>
                    <a:gd name="T81" fmla="*/ 8 h 118"/>
                    <a:gd name="T82" fmla="*/ 32 w 111"/>
                    <a:gd name="T83" fmla="*/ 64 h 118"/>
                    <a:gd name="T84" fmla="*/ 101 w 111"/>
                    <a:gd name="T85" fmla="*/ 24 h 118"/>
                    <a:gd name="T86" fmla="*/ 100 w 111"/>
                    <a:gd name="T87" fmla="*/ 25 h 118"/>
                    <a:gd name="T88" fmla="*/ 63 w 111"/>
                    <a:gd name="T89" fmla="*/ 51 h 118"/>
                    <a:gd name="T90" fmla="*/ 89 w 111"/>
                    <a:gd name="T91" fmla="*/ 39 h 118"/>
                    <a:gd name="T92" fmla="*/ 89 w 111"/>
                    <a:gd name="T93" fmla="*/ 39 h 118"/>
                    <a:gd name="T94" fmla="*/ 45 w 111"/>
                    <a:gd name="T95" fmla="*/ 69 h 118"/>
                    <a:gd name="T96" fmla="*/ 97 w 111"/>
                    <a:gd name="T97" fmla="*/ 42 h 118"/>
                    <a:gd name="T98" fmla="*/ 98 w 111"/>
                    <a:gd name="T99" fmla="*/ 42 h 118"/>
                    <a:gd name="T100" fmla="*/ 98 w 111"/>
                    <a:gd name="T101" fmla="*/ 43 h 118"/>
                    <a:gd name="T102" fmla="*/ 67 w 111"/>
                    <a:gd name="T103" fmla="*/ 68 h 118"/>
                    <a:gd name="T104" fmla="*/ 50 w 111"/>
                    <a:gd name="T105" fmla="*/ 87 h 118"/>
                    <a:gd name="T106" fmla="*/ 110 w 111"/>
                    <a:gd name="T107" fmla="*/ 52 h 118"/>
                    <a:gd name="T108" fmla="*/ 67 w 111"/>
                    <a:gd name="T109" fmla="*/ 85 h 118"/>
                    <a:gd name="T110" fmla="*/ 100 w 111"/>
                    <a:gd name="T111" fmla="*/ 71 h 118"/>
                    <a:gd name="T112" fmla="*/ 100 w 111"/>
                    <a:gd name="T113" fmla="*/ 72 h 118"/>
                    <a:gd name="T114" fmla="*/ 100 w 111"/>
                    <a:gd name="T115" fmla="*/ 72 h 118"/>
                    <a:gd name="T116" fmla="*/ 41 w 111"/>
                    <a:gd name="T117" fmla="*/ 113 h 118"/>
                    <a:gd name="T118" fmla="*/ 83 w 111"/>
                    <a:gd name="T119" fmla="*/ 90 h 118"/>
                    <a:gd name="T120" fmla="*/ 34 w 111"/>
                    <a:gd name="T121"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1" h="118">
                      <a:moveTo>
                        <a:pt x="34" y="118"/>
                      </a:moveTo>
                      <a:cubicBezTo>
                        <a:pt x="34" y="118"/>
                        <a:pt x="34" y="118"/>
                        <a:pt x="34" y="118"/>
                      </a:cubicBezTo>
                      <a:cubicBezTo>
                        <a:pt x="34" y="118"/>
                        <a:pt x="34" y="118"/>
                        <a:pt x="34" y="118"/>
                      </a:cubicBezTo>
                      <a:cubicBezTo>
                        <a:pt x="33" y="118"/>
                        <a:pt x="33" y="118"/>
                        <a:pt x="34" y="117"/>
                      </a:cubicBezTo>
                      <a:cubicBezTo>
                        <a:pt x="34" y="117"/>
                        <a:pt x="34" y="117"/>
                        <a:pt x="34" y="117"/>
                      </a:cubicBezTo>
                      <a:cubicBezTo>
                        <a:pt x="34" y="117"/>
                        <a:pt x="34" y="117"/>
                        <a:pt x="34" y="117"/>
                      </a:cubicBezTo>
                      <a:cubicBezTo>
                        <a:pt x="36" y="116"/>
                        <a:pt x="42" y="111"/>
                        <a:pt x="67" y="94"/>
                      </a:cubicBezTo>
                      <a:cubicBezTo>
                        <a:pt x="76" y="87"/>
                        <a:pt x="86" y="80"/>
                        <a:pt x="93" y="76"/>
                      </a:cubicBezTo>
                      <a:cubicBezTo>
                        <a:pt x="27" y="114"/>
                        <a:pt x="27" y="114"/>
                        <a:pt x="27" y="114"/>
                      </a:cubicBezTo>
                      <a:cubicBezTo>
                        <a:pt x="27" y="114"/>
                        <a:pt x="27" y="114"/>
                        <a:pt x="27" y="114"/>
                      </a:cubicBezTo>
                      <a:cubicBezTo>
                        <a:pt x="27" y="113"/>
                        <a:pt x="26" y="113"/>
                        <a:pt x="27" y="113"/>
                      </a:cubicBezTo>
                      <a:cubicBezTo>
                        <a:pt x="27" y="113"/>
                        <a:pt x="27" y="113"/>
                        <a:pt x="27" y="113"/>
                      </a:cubicBezTo>
                      <a:cubicBezTo>
                        <a:pt x="27" y="113"/>
                        <a:pt x="27" y="113"/>
                        <a:pt x="27" y="113"/>
                      </a:cubicBezTo>
                      <a:cubicBezTo>
                        <a:pt x="28" y="112"/>
                        <a:pt x="31" y="110"/>
                        <a:pt x="39" y="104"/>
                      </a:cubicBezTo>
                      <a:cubicBezTo>
                        <a:pt x="46" y="98"/>
                        <a:pt x="56" y="91"/>
                        <a:pt x="66" y="84"/>
                      </a:cubicBezTo>
                      <a:cubicBezTo>
                        <a:pt x="81" y="73"/>
                        <a:pt x="97" y="62"/>
                        <a:pt x="105" y="56"/>
                      </a:cubicBezTo>
                      <a:cubicBezTo>
                        <a:pt x="94" y="62"/>
                        <a:pt x="69" y="76"/>
                        <a:pt x="50" y="88"/>
                      </a:cubicBezTo>
                      <a:cubicBezTo>
                        <a:pt x="18" y="106"/>
                        <a:pt x="18" y="106"/>
                        <a:pt x="18" y="106"/>
                      </a:cubicBezTo>
                      <a:cubicBezTo>
                        <a:pt x="18" y="106"/>
                        <a:pt x="18" y="106"/>
                        <a:pt x="18" y="106"/>
                      </a:cubicBezTo>
                      <a:cubicBezTo>
                        <a:pt x="18" y="106"/>
                        <a:pt x="18" y="106"/>
                        <a:pt x="18" y="105"/>
                      </a:cubicBezTo>
                      <a:cubicBezTo>
                        <a:pt x="18" y="105"/>
                        <a:pt x="18" y="105"/>
                        <a:pt x="18" y="105"/>
                      </a:cubicBezTo>
                      <a:cubicBezTo>
                        <a:pt x="18" y="105"/>
                        <a:pt x="18" y="105"/>
                        <a:pt x="18" y="105"/>
                      </a:cubicBezTo>
                      <a:cubicBezTo>
                        <a:pt x="20" y="103"/>
                        <a:pt x="28" y="97"/>
                        <a:pt x="66" y="67"/>
                      </a:cubicBezTo>
                      <a:cubicBezTo>
                        <a:pt x="77" y="58"/>
                        <a:pt x="87" y="50"/>
                        <a:pt x="93" y="46"/>
                      </a:cubicBezTo>
                      <a:cubicBezTo>
                        <a:pt x="18" y="89"/>
                        <a:pt x="4" y="97"/>
                        <a:pt x="1" y="98"/>
                      </a:cubicBezTo>
                      <a:cubicBezTo>
                        <a:pt x="1" y="99"/>
                        <a:pt x="1" y="99"/>
                        <a:pt x="1" y="99"/>
                      </a:cubicBezTo>
                      <a:cubicBezTo>
                        <a:pt x="1" y="99"/>
                        <a:pt x="1" y="99"/>
                        <a:pt x="1" y="99"/>
                      </a:cubicBezTo>
                      <a:cubicBezTo>
                        <a:pt x="1" y="99"/>
                        <a:pt x="1" y="99"/>
                        <a:pt x="1" y="99"/>
                      </a:cubicBezTo>
                      <a:cubicBezTo>
                        <a:pt x="0" y="99"/>
                        <a:pt x="0" y="99"/>
                        <a:pt x="0" y="98"/>
                      </a:cubicBezTo>
                      <a:cubicBezTo>
                        <a:pt x="0" y="98"/>
                        <a:pt x="0" y="98"/>
                        <a:pt x="0" y="98"/>
                      </a:cubicBezTo>
                      <a:cubicBezTo>
                        <a:pt x="25" y="82"/>
                        <a:pt x="66" y="55"/>
                        <a:pt x="82" y="44"/>
                      </a:cubicBezTo>
                      <a:cubicBezTo>
                        <a:pt x="69" y="51"/>
                        <a:pt x="39" y="69"/>
                        <a:pt x="25" y="77"/>
                      </a:cubicBezTo>
                      <a:cubicBezTo>
                        <a:pt x="25" y="77"/>
                        <a:pt x="25" y="77"/>
                        <a:pt x="25" y="77"/>
                      </a:cubicBezTo>
                      <a:cubicBezTo>
                        <a:pt x="25" y="77"/>
                        <a:pt x="25" y="76"/>
                        <a:pt x="25" y="76"/>
                      </a:cubicBezTo>
                      <a:cubicBezTo>
                        <a:pt x="41" y="65"/>
                        <a:pt x="79" y="39"/>
                        <a:pt x="94" y="29"/>
                      </a:cubicBezTo>
                      <a:cubicBezTo>
                        <a:pt x="28" y="67"/>
                        <a:pt x="28" y="67"/>
                        <a:pt x="28" y="67"/>
                      </a:cubicBezTo>
                      <a:cubicBezTo>
                        <a:pt x="28" y="67"/>
                        <a:pt x="27" y="67"/>
                        <a:pt x="27" y="67"/>
                      </a:cubicBezTo>
                      <a:cubicBezTo>
                        <a:pt x="27" y="67"/>
                        <a:pt x="27" y="67"/>
                        <a:pt x="28" y="66"/>
                      </a:cubicBezTo>
                      <a:cubicBezTo>
                        <a:pt x="27" y="66"/>
                        <a:pt x="27" y="66"/>
                        <a:pt x="27" y="66"/>
                      </a:cubicBezTo>
                      <a:cubicBezTo>
                        <a:pt x="28" y="66"/>
                        <a:pt x="28" y="66"/>
                        <a:pt x="28" y="66"/>
                      </a:cubicBezTo>
                      <a:cubicBezTo>
                        <a:pt x="29" y="65"/>
                        <a:pt x="31" y="63"/>
                        <a:pt x="38" y="57"/>
                      </a:cubicBezTo>
                      <a:cubicBezTo>
                        <a:pt x="45" y="52"/>
                        <a:pt x="53" y="44"/>
                        <a:pt x="62" y="37"/>
                      </a:cubicBezTo>
                      <a:cubicBezTo>
                        <a:pt x="75" y="26"/>
                        <a:pt x="87" y="16"/>
                        <a:pt x="93" y="11"/>
                      </a:cubicBezTo>
                      <a:cubicBezTo>
                        <a:pt x="84" y="16"/>
                        <a:pt x="58" y="31"/>
                        <a:pt x="38" y="43"/>
                      </a:cubicBezTo>
                      <a:cubicBezTo>
                        <a:pt x="5" y="62"/>
                        <a:pt x="4" y="62"/>
                        <a:pt x="4" y="62"/>
                      </a:cubicBezTo>
                      <a:cubicBezTo>
                        <a:pt x="4" y="62"/>
                        <a:pt x="4" y="62"/>
                        <a:pt x="4" y="62"/>
                      </a:cubicBezTo>
                      <a:cubicBezTo>
                        <a:pt x="4" y="62"/>
                        <a:pt x="4" y="62"/>
                        <a:pt x="4" y="61"/>
                      </a:cubicBezTo>
                      <a:cubicBezTo>
                        <a:pt x="4" y="61"/>
                        <a:pt x="4" y="61"/>
                        <a:pt x="4" y="61"/>
                      </a:cubicBezTo>
                      <a:cubicBezTo>
                        <a:pt x="4" y="61"/>
                        <a:pt x="4" y="61"/>
                        <a:pt x="4" y="61"/>
                      </a:cubicBezTo>
                      <a:cubicBezTo>
                        <a:pt x="6" y="60"/>
                        <a:pt x="15" y="54"/>
                        <a:pt x="51" y="31"/>
                      </a:cubicBezTo>
                      <a:cubicBezTo>
                        <a:pt x="62" y="23"/>
                        <a:pt x="73" y="16"/>
                        <a:pt x="82" y="11"/>
                      </a:cubicBezTo>
                      <a:cubicBezTo>
                        <a:pt x="56" y="25"/>
                        <a:pt x="12" y="51"/>
                        <a:pt x="11" y="51"/>
                      </a:cubicBezTo>
                      <a:cubicBezTo>
                        <a:pt x="11" y="52"/>
                        <a:pt x="10" y="52"/>
                        <a:pt x="10" y="51"/>
                      </a:cubicBezTo>
                      <a:cubicBezTo>
                        <a:pt x="10" y="51"/>
                        <a:pt x="10" y="51"/>
                        <a:pt x="10" y="51"/>
                      </a:cubicBezTo>
                      <a:cubicBezTo>
                        <a:pt x="25" y="42"/>
                        <a:pt x="46" y="29"/>
                        <a:pt x="62" y="19"/>
                      </a:cubicBezTo>
                      <a:cubicBezTo>
                        <a:pt x="25" y="40"/>
                        <a:pt x="24" y="40"/>
                        <a:pt x="24" y="40"/>
                      </a:cubicBezTo>
                      <a:cubicBezTo>
                        <a:pt x="24" y="40"/>
                        <a:pt x="24" y="40"/>
                        <a:pt x="24" y="40"/>
                      </a:cubicBezTo>
                      <a:cubicBezTo>
                        <a:pt x="23" y="40"/>
                        <a:pt x="24" y="39"/>
                        <a:pt x="24" y="39"/>
                      </a:cubicBezTo>
                      <a:cubicBezTo>
                        <a:pt x="24" y="39"/>
                        <a:pt x="24" y="39"/>
                        <a:pt x="24" y="39"/>
                      </a:cubicBezTo>
                      <a:cubicBezTo>
                        <a:pt x="26" y="38"/>
                        <a:pt x="67" y="14"/>
                        <a:pt x="83" y="5"/>
                      </a:cubicBezTo>
                      <a:cubicBezTo>
                        <a:pt x="83" y="5"/>
                        <a:pt x="83" y="5"/>
                        <a:pt x="83" y="5"/>
                      </a:cubicBezTo>
                      <a:cubicBezTo>
                        <a:pt x="83" y="5"/>
                        <a:pt x="83" y="5"/>
                        <a:pt x="83" y="5"/>
                      </a:cubicBezTo>
                      <a:cubicBezTo>
                        <a:pt x="84" y="5"/>
                        <a:pt x="84" y="6"/>
                        <a:pt x="83" y="6"/>
                      </a:cubicBezTo>
                      <a:cubicBezTo>
                        <a:pt x="83" y="6"/>
                        <a:pt x="83" y="6"/>
                        <a:pt x="83" y="6"/>
                      </a:cubicBezTo>
                      <a:cubicBezTo>
                        <a:pt x="83" y="6"/>
                        <a:pt x="83" y="6"/>
                        <a:pt x="83" y="6"/>
                      </a:cubicBezTo>
                      <a:cubicBezTo>
                        <a:pt x="81" y="8"/>
                        <a:pt x="73" y="13"/>
                        <a:pt x="47" y="29"/>
                      </a:cubicBezTo>
                      <a:cubicBezTo>
                        <a:pt x="43" y="32"/>
                        <a:pt x="38" y="35"/>
                        <a:pt x="34" y="37"/>
                      </a:cubicBezTo>
                      <a:cubicBezTo>
                        <a:pt x="54" y="26"/>
                        <a:pt x="54" y="26"/>
                        <a:pt x="54" y="26"/>
                      </a:cubicBezTo>
                      <a:cubicBezTo>
                        <a:pt x="65" y="19"/>
                        <a:pt x="76" y="13"/>
                        <a:pt x="84" y="8"/>
                      </a:cubicBezTo>
                      <a:cubicBezTo>
                        <a:pt x="94" y="3"/>
                        <a:pt x="94" y="3"/>
                        <a:pt x="94" y="3"/>
                      </a:cubicBezTo>
                      <a:cubicBezTo>
                        <a:pt x="96" y="2"/>
                        <a:pt x="97" y="1"/>
                        <a:pt x="97" y="1"/>
                      </a:cubicBezTo>
                      <a:cubicBezTo>
                        <a:pt x="97" y="1"/>
                        <a:pt x="98" y="0"/>
                        <a:pt x="98" y="0"/>
                      </a:cubicBezTo>
                      <a:cubicBezTo>
                        <a:pt x="98" y="0"/>
                        <a:pt x="98" y="0"/>
                        <a:pt x="98" y="0"/>
                      </a:cubicBezTo>
                      <a:cubicBezTo>
                        <a:pt x="98" y="0"/>
                        <a:pt x="98" y="0"/>
                        <a:pt x="98" y="1"/>
                      </a:cubicBezTo>
                      <a:cubicBezTo>
                        <a:pt x="98" y="1"/>
                        <a:pt x="98" y="1"/>
                        <a:pt x="98" y="1"/>
                      </a:cubicBezTo>
                      <a:cubicBezTo>
                        <a:pt x="74" y="17"/>
                        <a:pt x="32" y="44"/>
                        <a:pt x="14" y="56"/>
                      </a:cubicBezTo>
                      <a:cubicBezTo>
                        <a:pt x="20" y="52"/>
                        <a:pt x="29" y="47"/>
                        <a:pt x="38" y="42"/>
                      </a:cubicBezTo>
                      <a:cubicBezTo>
                        <a:pt x="86" y="13"/>
                        <a:pt x="95" y="9"/>
                        <a:pt x="97" y="8"/>
                      </a:cubicBezTo>
                      <a:cubicBezTo>
                        <a:pt x="97" y="8"/>
                        <a:pt x="97" y="8"/>
                        <a:pt x="97" y="8"/>
                      </a:cubicBezTo>
                      <a:cubicBezTo>
                        <a:pt x="97" y="8"/>
                        <a:pt x="97" y="8"/>
                        <a:pt x="97" y="8"/>
                      </a:cubicBezTo>
                      <a:cubicBezTo>
                        <a:pt x="97" y="8"/>
                        <a:pt x="97" y="8"/>
                        <a:pt x="97" y="8"/>
                      </a:cubicBezTo>
                      <a:cubicBezTo>
                        <a:pt x="97" y="8"/>
                        <a:pt x="97" y="8"/>
                        <a:pt x="97" y="8"/>
                      </a:cubicBezTo>
                      <a:cubicBezTo>
                        <a:pt x="97" y="8"/>
                        <a:pt x="97" y="8"/>
                        <a:pt x="97" y="9"/>
                      </a:cubicBezTo>
                      <a:cubicBezTo>
                        <a:pt x="97" y="9"/>
                        <a:pt x="46" y="51"/>
                        <a:pt x="32" y="64"/>
                      </a:cubicBezTo>
                      <a:cubicBezTo>
                        <a:pt x="100" y="24"/>
                        <a:pt x="100" y="24"/>
                        <a:pt x="100" y="24"/>
                      </a:cubicBezTo>
                      <a:cubicBezTo>
                        <a:pt x="100" y="24"/>
                        <a:pt x="100" y="24"/>
                        <a:pt x="101" y="24"/>
                      </a:cubicBezTo>
                      <a:cubicBezTo>
                        <a:pt x="101" y="25"/>
                        <a:pt x="101" y="25"/>
                        <a:pt x="100" y="25"/>
                      </a:cubicBezTo>
                      <a:cubicBezTo>
                        <a:pt x="100" y="25"/>
                        <a:pt x="100" y="25"/>
                        <a:pt x="100" y="25"/>
                      </a:cubicBezTo>
                      <a:cubicBezTo>
                        <a:pt x="100" y="25"/>
                        <a:pt x="100" y="25"/>
                        <a:pt x="100" y="25"/>
                      </a:cubicBezTo>
                      <a:cubicBezTo>
                        <a:pt x="99" y="27"/>
                        <a:pt x="92" y="32"/>
                        <a:pt x="63" y="51"/>
                      </a:cubicBezTo>
                      <a:cubicBezTo>
                        <a:pt x="54" y="58"/>
                        <a:pt x="45" y="64"/>
                        <a:pt x="38" y="69"/>
                      </a:cubicBezTo>
                      <a:cubicBezTo>
                        <a:pt x="63" y="54"/>
                        <a:pt x="88" y="39"/>
                        <a:pt x="89" y="39"/>
                      </a:cubicBezTo>
                      <a:cubicBezTo>
                        <a:pt x="89" y="39"/>
                        <a:pt x="89" y="39"/>
                        <a:pt x="89" y="39"/>
                      </a:cubicBezTo>
                      <a:cubicBezTo>
                        <a:pt x="89" y="39"/>
                        <a:pt x="89" y="39"/>
                        <a:pt x="89" y="39"/>
                      </a:cubicBezTo>
                      <a:cubicBezTo>
                        <a:pt x="90" y="40"/>
                        <a:pt x="90" y="40"/>
                        <a:pt x="76" y="49"/>
                      </a:cubicBezTo>
                      <a:cubicBezTo>
                        <a:pt x="67" y="55"/>
                        <a:pt x="56" y="62"/>
                        <a:pt x="45" y="69"/>
                      </a:cubicBezTo>
                      <a:cubicBezTo>
                        <a:pt x="33" y="78"/>
                        <a:pt x="21" y="86"/>
                        <a:pt x="12" y="91"/>
                      </a:cubicBezTo>
                      <a:cubicBezTo>
                        <a:pt x="32" y="80"/>
                        <a:pt x="73" y="56"/>
                        <a:pt x="97" y="42"/>
                      </a:cubicBezTo>
                      <a:cubicBezTo>
                        <a:pt x="98" y="42"/>
                        <a:pt x="98" y="42"/>
                        <a:pt x="98" y="42"/>
                      </a:cubicBezTo>
                      <a:cubicBezTo>
                        <a:pt x="98" y="42"/>
                        <a:pt x="98" y="42"/>
                        <a:pt x="98" y="42"/>
                      </a:cubicBezTo>
                      <a:cubicBezTo>
                        <a:pt x="98" y="42"/>
                        <a:pt x="98" y="42"/>
                        <a:pt x="98" y="43"/>
                      </a:cubicBezTo>
                      <a:cubicBezTo>
                        <a:pt x="98" y="43"/>
                        <a:pt x="98" y="43"/>
                        <a:pt x="98" y="43"/>
                      </a:cubicBezTo>
                      <a:cubicBezTo>
                        <a:pt x="98" y="43"/>
                        <a:pt x="98" y="43"/>
                        <a:pt x="98" y="43"/>
                      </a:cubicBezTo>
                      <a:cubicBezTo>
                        <a:pt x="96" y="44"/>
                        <a:pt x="90" y="49"/>
                        <a:pt x="67" y="68"/>
                      </a:cubicBezTo>
                      <a:cubicBezTo>
                        <a:pt x="50" y="81"/>
                        <a:pt x="30" y="96"/>
                        <a:pt x="22" y="103"/>
                      </a:cubicBezTo>
                      <a:cubicBezTo>
                        <a:pt x="28" y="100"/>
                        <a:pt x="38" y="94"/>
                        <a:pt x="50" y="87"/>
                      </a:cubicBezTo>
                      <a:cubicBezTo>
                        <a:pt x="110" y="52"/>
                        <a:pt x="110" y="52"/>
                        <a:pt x="110" y="52"/>
                      </a:cubicBezTo>
                      <a:cubicBezTo>
                        <a:pt x="110" y="52"/>
                        <a:pt x="110" y="52"/>
                        <a:pt x="110" y="52"/>
                      </a:cubicBezTo>
                      <a:cubicBezTo>
                        <a:pt x="111" y="53"/>
                        <a:pt x="111" y="53"/>
                        <a:pt x="97" y="63"/>
                      </a:cubicBezTo>
                      <a:cubicBezTo>
                        <a:pt x="89" y="69"/>
                        <a:pt x="78" y="77"/>
                        <a:pt x="67" y="85"/>
                      </a:cubicBezTo>
                      <a:cubicBezTo>
                        <a:pt x="54" y="94"/>
                        <a:pt x="41" y="104"/>
                        <a:pt x="33" y="109"/>
                      </a:cubicBezTo>
                      <a:cubicBezTo>
                        <a:pt x="100" y="71"/>
                        <a:pt x="100" y="71"/>
                        <a:pt x="100" y="71"/>
                      </a:cubicBezTo>
                      <a:cubicBezTo>
                        <a:pt x="100" y="71"/>
                        <a:pt x="100" y="71"/>
                        <a:pt x="100" y="71"/>
                      </a:cubicBezTo>
                      <a:cubicBezTo>
                        <a:pt x="100" y="71"/>
                        <a:pt x="100" y="71"/>
                        <a:pt x="100" y="72"/>
                      </a:cubicBezTo>
                      <a:cubicBezTo>
                        <a:pt x="100" y="72"/>
                        <a:pt x="100" y="72"/>
                        <a:pt x="100" y="72"/>
                      </a:cubicBezTo>
                      <a:cubicBezTo>
                        <a:pt x="100" y="72"/>
                        <a:pt x="100" y="72"/>
                        <a:pt x="100" y="72"/>
                      </a:cubicBezTo>
                      <a:cubicBezTo>
                        <a:pt x="98" y="73"/>
                        <a:pt x="92" y="78"/>
                        <a:pt x="68" y="95"/>
                      </a:cubicBezTo>
                      <a:cubicBezTo>
                        <a:pt x="58" y="101"/>
                        <a:pt x="48" y="109"/>
                        <a:pt x="41" y="113"/>
                      </a:cubicBezTo>
                      <a:cubicBezTo>
                        <a:pt x="82" y="89"/>
                        <a:pt x="82" y="89"/>
                        <a:pt x="82" y="89"/>
                      </a:cubicBezTo>
                      <a:cubicBezTo>
                        <a:pt x="82" y="89"/>
                        <a:pt x="83" y="89"/>
                        <a:pt x="83" y="90"/>
                      </a:cubicBezTo>
                      <a:cubicBezTo>
                        <a:pt x="83" y="90"/>
                        <a:pt x="83" y="90"/>
                        <a:pt x="83" y="90"/>
                      </a:cubicBezTo>
                      <a:cubicBezTo>
                        <a:pt x="34" y="118"/>
                        <a:pt x="34" y="118"/>
                        <a:pt x="34" y="118"/>
                      </a:cubicBezTo>
                      <a:cubicBezTo>
                        <a:pt x="34" y="118"/>
                        <a:pt x="34" y="118"/>
                        <a:pt x="34" y="1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5F7797"/>
                    </a:solidFill>
                    <a:cs typeface="+mn-ea"/>
                    <a:sym typeface="+mn-lt"/>
                  </a:endParaRPr>
                </a:p>
              </p:txBody>
            </p:sp>
            <p:sp>
              <p:nvSpPr>
                <p:cNvPr id="25" name="Freeform 300"/>
                <p:cNvSpPr>
                  <a:spLocks noEditPoints="1"/>
                </p:cNvSpPr>
                <p:nvPr/>
              </p:nvSpPr>
              <p:spPr bwMode="auto">
                <a:xfrm>
                  <a:off x="5084763" y="6165850"/>
                  <a:ext cx="242888" cy="322263"/>
                </a:xfrm>
                <a:custGeom>
                  <a:avLst/>
                  <a:gdLst>
                    <a:gd name="T0" fmla="*/ 63 w 75"/>
                    <a:gd name="T1" fmla="*/ 52 h 99"/>
                    <a:gd name="T2" fmla="*/ 68 w 75"/>
                    <a:gd name="T3" fmla="*/ 29 h 99"/>
                    <a:gd name="T4" fmla="*/ 73 w 75"/>
                    <a:gd name="T5" fmla="*/ 6 h 99"/>
                    <a:gd name="T6" fmla="*/ 67 w 75"/>
                    <a:gd name="T7" fmla="*/ 17 h 99"/>
                    <a:gd name="T8" fmla="*/ 59 w 75"/>
                    <a:gd name="T9" fmla="*/ 27 h 99"/>
                    <a:gd name="T10" fmla="*/ 41 w 75"/>
                    <a:gd name="T11" fmla="*/ 44 h 99"/>
                    <a:gd name="T12" fmla="*/ 11 w 75"/>
                    <a:gd name="T13" fmla="*/ 66 h 99"/>
                    <a:gd name="T14" fmla="*/ 2 w 75"/>
                    <a:gd name="T15" fmla="*/ 74 h 99"/>
                    <a:gd name="T16" fmla="*/ 21 w 75"/>
                    <a:gd name="T17" fmla="*/ 84 h 99"/>
                    <a:gd name="T18" fmla="*/ 34 w 75"/>
                    <a:gd name="T19" fmla="*/ 90 h 99"/>
                    <a:gd name="T20" fmla="*/ 41 w 75"/>
                    <a:gd name="T21" fmla="*/ 91 h 99"/>
                    <a:gd name="T22" fmla="*/ 48 w 75"/>
                    <a:gd name="T23" fmla="*/ 92 h 99"/>
                    <a:gd name="T24" fmla="*/ 55 w 75"/>
                    <a:gd name="T25" fmla="*/ 91 h 99"/>
                    <a:gd name="T26" fmla="*/ 54 w 75"/>
                    <a:gd name="T27" fmla="*/ 94 h 99"/>
                    <a:gd name="T28" fmla="*/ 54 w 75"/>
                    <a:gd name="T29" fmla="*/ 96 h 99"/>
                    <a:gd name="T30" fmla="*/ 55 w 75"/>
                    <a:gd name="T31" fmla="*/ 97 h 99"/>
                    <a:gd name="T32" fmla="*/ 57 w 75"/>
                    <a:gd name="T33" fmla="*/ 99 h 99"/>
                    <a:gd name="T34" fmla="*/ 54 w 75"/>
                    <a:gd name="T35" fmla="*/ 97 h 99"/>
                    <a:gd name="T36" fmla="*/ 54 w 75"/>
                    <a:gd name="T37" fmla="*/ 95 h 99"/>
                    <a:gd name="T38" fmla="*/ 55 w 75"/>
                    <a:gd name="T39" fmla="*/ 92 h 99"/>
                    <a:gd name="T40" fmla="*/ 48 w 75"/>
                    <a:gd name="T41" fmla="*/ 92 h 99"/>
                    <a:gd name="T42" fmla="*/ 41 w 75"/>
                    <a:gd name="T43" fmla="*/ 92 h 99"/>
                    <a:gd name="T44" fmla="*/ 34 w 75"/>
                    <a:gd name="T45" fmla="*/ 90 h 99"/>
                    <a:gd name="T46" fmla="*/ 20 w 75"/>
                    <a:gd name="T47" fmla="*/ 85 h 99"/>
                    <a:gd name="T48" fmla="*/ 1 w 75"/>
                    <a:gd name="T49" fmla="*/ 75 h 99"/>
                    <a:gd name="T50" fmla="*/ 1 w 75"/>
                    <a:gd name="T51" fmla="*/ 74 h 99"/>
                    <a:gd name="T52" fmla="*/ 20 w 75"/>
                    <a:gd name="T53" fmla="*/ 57 h 99"/>
                    <a:gd name="T54" fmla="*/ 49 w 75"/>
                    <a:gd name="T55" fmla="*/ 35 h 99"/>
                    <a:gd name="T56" fmla="*/ 62 w 75"/>
                    <a:gd name="T57" fmla="*/ 21 h 99"/>
                    <a:gd name="T58" fmla="*/ 69 w 75"/>
                    <a:gd name="T59" fmla="*/ 11 h 99"/>
                    <a:gd name="T60" fmla="*/ 75 w 75"/>
                    <a:gd name="T61" fmla="*/ 0 h 99"/>
                    <a:gd name="T62" fmla="*/ 69 w 75"/>
                    <a:gd name="T63" fmla="*/ 29 h 99"/>
                    <a:gd name="T64" fmla="*/ 64 w 75"/>
                    <a:gd name="T65" fmla="*/ 52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5" h="99">
                      <a:moveTo>
                        <a:pt x="57" y="99"/>
                      </a:moveTo>
                      <a:cubicBezTo>
                        <a:pt x="59" y="83"/>
                        <a:pt x="61" y="67"/>
                        <a:pt x="63" y="52"/>
                      </a:cubicBezTo>
                      <a:cubicBezTo>
                        <a:pt x="64" y="48"/>
                        <a:pt x="64" y="44"/>
                        <a:pt x="65" y="40"/>
                      </a:cubicBezTo>
                      <a:cubicBezTo>
                        <a:pt x="68" y="29"/>
                        <a:pt x="68" y="29"/>
                        <a:pt x="68" y="29"/>
                      </a:cubicBezTo>
                      <a:cubicBezTo>
                        <a:pt x="72" y="6"/>
                        <a:pt x="72" y="6"/>
                        <a:pt x="72" y="6"/>
                      </a:cubicBezTo>
                      <a:cubicBezTo>
                        <a:pt x="73" y="6"/>
                        <a:pt x="73" y="6"/>
                        <a:pt x="73" y="6"/>
                      </a:cubicBezTo>
                      <a:cubicBezTo>
                        <a:pt x="73" y="8"/>
                        <a:pt x="72" y="10"/>
                        <a:pt x="71" y="12"/>
                      </a:cubicBezTo>
                      <a:cubicBezTo>
                        <a:pt x="70" y="14"/>
                        <a:pt x="69" y="16"/>
                        <a:pt x="67" y="17"/>
                      </a:cubicBezTo>
                      <a:cubicBezTo>
                        <a:pt x="66" y="19"/>
                        <a:pt x="65" y="21"/>
                        <a:pt x="64" y="23"/>
                      </a:cubicBezTo>
                      <a:cubicBezTo>
                        <a:pt x="62" y="24"/>
                        <a:pt x="61" y="26"/>
                        <a:pt x="59" y="27"/>
                      </a:cubicBezTo>
                      <a:cubicBezTo>
                        <a:pt x="57" y="30"/>
                        <a:pt x="54" y="33"/>
                        <a:pt x="50" y="36"/>
                      </a:cubicBezTo>
                      <a:cubicBezTo>
                        <a:pt x="47" y="39"/>
                        <a:pt x="44" y="41"/>
                        <a:pt x="41" y="44"/>
                      </a:cubicBezTo>
                      <a:cubicBezTo>
                        <a:pt x="34" y="49"/>
                        <a:pt x="27" y="54"/>
                        <a:pt x="21" y="59"/>
                      </a:cubicBezTo>
                      <a:cubicBezTo>
                        <a:pt x="17" y="61"/>
                        <a:pt x="14" y="64"/>
                        <a:pt x="11" y="66"/>
                      </a:cubicBezTo>
                      <a:cubicBezTo>
                        <a:pt x="8" y="69"/>
                        <a:pt x="5" y="72"/>
                        <a:pt x="2" y="75"/>
                      </a:cubicBezTo>
                      <a:cubicBezTo>
                        <a:pt x="2" y="74"/>
                        <a:pt x="2" y="74"/>
                        <a:pt x="2" y="74"/>
                      </a:cubicBezTo>
                      <a:cubicBezTo>
                        <a:pt x="6" y="76"/>
                        <a:pt x="10" y="79"/>
                        <a:pt x="14" y="81"/>
                      </a:cubicBezTo>
                      <a:cubicBezTo>
                        <a:pt x="21" y="84"/>
                        <a:pt x="21" y="84"/>
                        <a:pt x="21" y="84"/>
                      </a:cubicBezTo>
                      <a:cubicBezTo>
                        <a:pt x="27" y="87"/>
                        <a:pt x="27" y="87"/>
                        <a:pt x="27" y="87"/>
                      </a:cubicBezTo>
                      <a:cubicBezTo>
                        <a:pt x="29" y="88"/>
                        <a:pt x="32" y="89"/>
                        <a:pt x="34" y="90"/>
                      </a:cubicBezTo>
                      <a:cubicBezTo>
                        <a:pt x="35" y="90"/>
                        <a:pt x="36" y="90"/>
                        <a:pt x="37" y="90"/>
                      </a:cubicBezTo>
                      <a:cubicBezTo>
                        <a:pt x="41" y="91"/>
                        <a:pt x="41" y="91"/>
                        <a:pt x="41" y="91"/>
                      </a:cubicBezTo>
                      <a:cubicBezTo>
                        <a:pt x="42" y="91"/>
                        <a:pt x="43" y="91"/>
                        <a:pt x="44" y="92"/>
                      </a:cubicBezTo>
                      <a:cubicBezTo>
                        <a:pt x="48" y="92"/>
                        <a:pt x="48" y="92"/>
                        <a:pt x="48" y="92"/>
                      </a:cubicBezTo>
                      <a:cubicBezTo>
                        <a:pt x="50" y="92"/>
                        <a:pt x="53" y="92"/>
                        <a:pt x="55" y="91"/>
                      </a:cubicBezTo>
                      <a:cubicBezTo>
                        <a:pt x="55" y="91"/>
                        <a:pt x="55" y="91"/>
                        <a:pt x="55" y="91"/>
                      </a:cubicBezTo>
                      <a:cubicBezTo>
                        <a:pt x="55" y="92"/>
                        <a:pt x="55" y="92"/>
                        <a:pt x="55" y="92"/>
                      </a:cubicBezTo>
                      <a:cubicBezTo>
                        <a:pt x="55" y="92"/>
                        <a:pt x="55" y="93"/>
                        <a:pt x="54" y="94"/>
                      </a:cubicBezTo>
                      <a:cubicBezTo>
                        <a:pt x="54" y="95"/>
                        <a:pt x="54" y="95"/>
                        <a:pt x="54" y="95"/>
                      </a:cubicBezTo>
                      <a:cubicBezTo>
                        <a:pt x="54" y="95"/>
                        <a:pt x="54" y="95"/>
                        <a:pt x="54" y="96"/>
                      </a:cubicBezTo>
                      <a:cubicBezTo>
                        <a:pt x="54" y="96"/>
                        <a:pt x="54" y="96"/>
                        <a:pt x="54" y="96"/>
                      </a:cubicBezTo>
                      <a:cubicBezTo>
                        <a:pt x="55" y="97"/>
                        <a:pt x="55" y="97"/>
                        <a:pt x="55" y="97"/>
                      </a:cubicBezTo>
                      <a:cubicBezTo>
                        <a:pt x="56" y="98"/>
                        <a:pt x="56" y="98"/>
                        <a:pt x="57" y="99"/>
                      </a:cubicBezTo>
                      <a:close/>
                      <a:moveTo>
                        <a:pt x="57" y="99"/>
                      </a:moveTo>
                      <a:cubicBezTo>
                        <a:pt x="56" y="98"/>
                        <a:pt x="56" y="98"/>
                        <a:pt x="55" y="97"/>
                      </a:cubicBezTo>
                      <a:cubicBezTo>
                        <a:pt x="55" y="97"/>
                        <a:pt x="55" y="97"/>
                        <a:pt x="54" y="97"/>
                      </a:cubicBezTo>
                      <a:cubicBezTo>
                        <a:pt x="54" y="96"/>
                        <a:pt x="54" y="96"/>
                        <a:pt x="54" y="96"/>
                      </a:cubicBezTo>
                      <a:cubicBezTo>
                        <a:pt x="54" y="95"/>
                        <a:pt x="54" y="95"/>
                        <a:pt x="54" y="95"/>
                      </a:cubicBezTo>
                      <a:cubicBezTo>
                        <a:pt x="54" y="93"/>
                        <a:pt x="54" y="93"/>
                        <a:pt x="54" y="93"/>
                      </a:cubicBezTo>
                      <a:cubicBezTo>
                        <a:pt x="55" y="93"/>
                        <a:pt x="55" y="92"/>
                        <a:pt x="55" y="92"/>
                      </a:cubicBezTo>
                      <a:cubicBezTo>
                        <a:pt x="55" y="92"/>
                        <a:pt x="55" y="92"/>
                        <a:pt x="55" y="92"/>
                      </a:cubicBezTo>
                      <a:cubicBezTo>
                        <a:pt x="53" y="92"/>
                        <a:pt x="50" y="92"/>
                        <a:pt x="48" y="92"/>
                      </a:cubicBezTo>
                      <a:cubicBezTo>
                        <a:pt x="44" y="92"/>
                        <a:pt x="44" y="92"/>
                        <a:pt x="44" y="92"/>
                      </a:cubicBezTo>
                      <a:cubicBezTo>
                        <a:pt x="43" y="92"/>
                        <a:pt x="42" y="92"/>
                        <a:pt x="41" y="92"/>
                      </a:cubicBezTo>
                      <a:cubicBezTo>
                        <a:pt x="37" y="91"/>
                        <a:pt x="37" y="91"/>
                        <a:pt x="37" y="91"/>
                      </a:cubicBezTo>
                      <a:cubicBezTo>
                        <a:pt x="36" y="91"/>
                        <a:pt x="35" y="91"/>
                        <a:pt x="34" y="90"/>
                      </a:cubicBezTo>
                      <a:cubicBezTo>
                        <a:pt x="31" y="90"/>
                        <a:pt x="29" y="89"/>
                        <a:pt x="27" y="88"/>
                      </a:cubicBezTo>
                      <a:cubicBezTo>
                        <a:pt x="20" y="85"/>
                        <a:pt x="20" y="85"/>
                        <a:pt x="20" y="85"/>
                      </a:cubicBezTo>
                      <a:cubicBezTo>
                        <a:pt x="14" y="82"/>
                        <a:pt x="14" y="82"/>
                        <a:pt x="14" y="82"/>
                      </a:cubicBezTo>
                      <a:cubicBezTo>
                        <a:pt x="9" y="80"/>
                        <a:pt x="5" y="77"/>
                        <a:pt x="1" y="75"/>
                      </a:cubicBezTo>
                      <a:cubicBezTo>
                        <a:pt x="0" y="75"/>
                        <a:pt x="0" y="75"/>
                        <a:pt x="0" y="75"/>
                      </a:cubicBezTo>
                      <a:cubicBezTo>
                        <a:pt x="1" y="74"/>
                        <a:pt x="1" y="74"/>
                        <a:pt x="1" y="74"/>
                      </a:cubicBezTo>
                      <a:cubicBezTo>
                        <a:pt x="4" y="71"/>
                        <a:pt x="7" y="68"/>
                        <a:pt x="10" y="65"/>
                      </a:cubicBezTo>
                      <a:cubicBezTo>
                        <a:pt x="13" y="63"/>
                        <a:pt x="16" y="60"/>
                        <a:pt x="20" y="57"/>
                      </a:cubicBezTo>
                      <a:cubicBezTo>
                        <a:pt x="26" y="52"/>
                        <a:pt x="33" y="47"/>
                        <a:pt x="40" y="42"/>
                      </a:cubicBezTo>
                      <a:cubicBezTo>
                        <a:pt x="43" y="40"/>
                        <a:pt x="46" y="37"/>
                        <a:pt x="49" y="35"/>
                      </a:cubicBezTo>
                      <a:cubicBezTo>
                        <a:pt x="52" y="32"/>
                        <a:pt x="55" y="29"/>
                        <a:pt x="58" y="26"/>
                      </a:cubicBezTo>
                      <a:cubicBezTo>
                        <a:pt x="60" y="25"/>
                        <a:pt x="61" y="23"/>
                        <a:pt x="62" y="21"/>
                      </a:cubicBezTo>
                      <a:cubicBezTo>
                        <a:pt x="64" y="20"/>
                        <a:pt x="65" y="18"/>
                        <a:pt x="66" y="17"/>
                      </a:cubicBezTo>
                      <a:cubicBezTo>
                        <a:pt x="67" y="15"/>
                        <a:pt x="68" y="13"/>
                        <a:pt x="69" y="11"/>
                      </a:cubicBezTo>
                      <a:cubicBezTo>
                        <a:pt x="70" y="9"/>
                        <a:pt x="71" y="7"/>
                        <a:pt x="72" y="6"/>
                      </a:cubicBezTo>
                      <a:cubicBezTo>
                        <a:pt x="75" y="0"/>
                        <a:pt x="75" y="0"/>
                        <a:pt x="75" y="0"/>
                      </a:cubicBezTo>
                      <a:cubicBezTo>
                        <a:pt x="73" y="6"/>
                        <a:pt x="73" y="6"/>
                        <a:pt x="73" y="6"/>
                      </a:cubicBezTo>
                      <a:cubicBezTo>
                        <a:pt x="69" y="29"/>
                        <a:pt x="69" y="29"/>
                        <a:pt x="69" y="29"/>
                      </a:cubicBezTo>
                      <a:cubicBezTo>
                        <a:pt x="66" y="40"/>
                        <a:pt x="66" y="40"/>
                        <a:pt x="66" y="40"/>
                      </a:cubicBezTo>
                      <a:cubicBezTo>
                        <a:pt x="65" y="44"/>
                        <a:pt x="65" y="48"/>
                        <a:pt x="64" y="52"/>
                      </a:cubicBezTo>
                      <a:cubicBezTo>
                        <a:pt x="62" y="68"/>
                        <a:pt x="59" y="83"/>
                        <a:pt x="57"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5F7797"/>
                    </a:solidFill>
                    <a:cs typeface="+mn-ea"/>
                    <a:sym typeface="+mn-lt"/>
                  </a:endParaRPr>
                </a:p>
              </p:txBody>
            </p:sp>
            <p:sp>
              <p:nvSpPr>
                <p:cNvPr id="26" name="Freeform 302"/>
                <p:cNvSpPr>
                  <a:spLocks noEditPoints="1"/>
                </p:cNvSpPr>
                <p:nvPr/>
              </p:nvSpPr>
              <p:spPr bwMode="auto">
                <a:xfrm>
                  <a:off x="5094288" y="6175375"/>
                  <a:ext cx="239713" cy="295275"/>
                </a:xfrm>
                <a:custGeom>
                  <a:avLst/>
                  <a:gdLst>
                    <a:gd name="T0" fmla="*/ 52 w 74"/>
                    <a:gd name="T1" fmla="*/ 91 h 91"/>
                    <a:gd name="T2" fmla="*/ 61 w 74"/>
                    <a:gd name="T3" fmla="*/ 47 h 91"/>
                    <a:gd name="T4" fmla="*/ 71 w 74"/>
                    <a:gd name="T5" fmla="*/ 4 h 91"/>
                    <a:gd name="T6" fmla="*/ 72 w 74"/>
                    <a:gd name="T7" fmla="*/ 4 h 91"/>
                    <a:gd name="T8" fmla="*/ 65 w 74"/>
                    <a:gd name="T9" fmla="*/ 15 h 91"/>
                    <a:gd name="T10" fmla="*/ 61 w 74"/>
                    <a:gd name="T11" fmla="*/ 19 h 91"/>
                    <a:gd name="T12" fmla="*/ 57 w 74"/>
                    <a:gd name="T13" fmla="*/ 24 h 91"/>
                    <a:gd name="T14" fmla="*/ 48 w 74"/>
                    <a:gd name="T15" fmla="*/ 33 h 91"/>
                    <a:gd name="T16" fmla="*/ 39 w 74"/>
                    <a:gd name="T17" fmla="*/ 41 h 91"/>
                    <a:gd name="T18" fmla="*/ 20 w 74"/>
                    <a:gd name="T19" fmla="*/ 57 h 91"/>
                    <a:gd name="T20" fmla="*/ 10 w 74"/>
                    <a:gd name="T21" fmla="*/ 66 h 91"/>
                    <a:gd name="T22" fmla="*/ 1 w 74"/>
                    <a:gd name="T23" fmla="*/ 74 h 91"/>
                    <a:gd name="T24" fmla="*/ 1 w 74"/>
                    <a:gd name="T25" fmla="*/ 73 h 91"/>
                    <a:gd name="T26" fmla="*/ 14 w 74"/>
                    <a:gd name="T27" fmla="*/ 79 h 91"/>
                    <a:gd name="T28" fmla="*/ 26 w 74"/>
                    <a:gd name="T29" fmla="*/ 83 h 91"/>
                    <a:gd name="T30" fmla="*/ 39 w 74"/>
                    <a:gd name="T31" fmla="*/ 88 h 91"/>
                    <a:gd name="T32" fmla="*/ 52 w 74"/>
                    <a:gd name="T33" fmla="*/ 91 h 91"/>
                    <a:gd name="T34" fmla="*/ 52 w 74"/>
                    <a:gd name="T35" fmla="*/ 91 h 91"/>
                    <a:gd name="T36" fmla="*/ 39 w 74"/>
                    <a:gd name="T37" fmla="*/ 88 h 91"/>
                    <a:gd name="T38" fmla="*/ 26 w 74"/>
                    <a:gd name="T39" fmla="*/ 84 h 91"/>
                    <a:gd name="T40" fmla="*/ 13 w 74"/>
                    <a:gd name="T41" fmla="*/ 79 h 91"/>
                    <a:gd name="T42" fmla="*/ 1 w 74"/>
                    <a:gd name="T43" fmla="*/ 74 h 91"/>
                    <a:gd name="T44" fmla="*/ 0 w 74"/>
                    <a:gd name="T45" fmla="*/ 74 h 91"/>
                    <a:gd name="T46" fmla="*/ 1 w 74"/>
                    <a:gd name="T47" fmla="*/ 73 h 91"/>
                    <a:gd name="T48" fmla="*/ 10 w 74"/>
                    <a:gd name="T49" fmla="*/ 65 h 91"/>
                    <a:gd name="T50" fmla="*/ 19 w 74"/>
                    <a:gd name="T51" fmla="*/ 56 h 91"/>
                    <a:gd name="T52" fmla="*/ 38 w 74"/>
                    <a:gd name="T53" fmla="*/ 40 h 91"/>
                    <a:gd name="T54" fmla="*/ 47 w 74"/>
                    <a:gd name="T55" fmla="*/ 32 h 91"/>
                    <a:gd name="T56" fmla="*/ 51 w 74"/>
                    <a:gd name="T57" fmla="*/ 27 h 91"/>
                    <a:gd name="T58" fmla="*/ 56 w 74"/>
                    <a:gd name="T59" fmla="*/ 23 h 91"/>
                    <a:gd name="T60" fmla="*/ 60 w 74"/>
                    <a:gd name="T61" fmla="*/ 18 h 91"/>
                    <a:gd name="T62" fmla="*/ 64 w 74"/>
                    <a:gd name="T63" fmla="*/ 14 h 91"/>
                    <a:gd name="T64" fmla="*/ 71 w 74"/>
                    <a:gd name="T65" fmla="*/ 3 h 91"/>
                    <a:gd name="T66" fmla="*/ 74 w 74"/>
                    <a:gd name="T67" fmla="*/ 0 h 91"/>
                    <a:gd name="T68" fmla="*/ 73 w 74"/>
                    <a:gd name="T69" fmla="*/ 4 h 91"/>
                    <a:gd name="T70" fmla="*/ 62 w 74"/>
                    <a:gd name="T71" fmla="*/ 48 h 91"/>
                    <a:gd name="T72" fmla="*/ 52 w 74"/>
                    <a:gd name="T73"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4" h="91">
                      <a:moveTo>
                        <a:pt x="52" y="91"/>
                      </a:moveTo>
                      <a:cubicBezTo>
                        <a:pt x="61" y="47"/>
                        <a:pt x="61" y="47"/>
                        <a:pt x="61" y="47"/>
                      </a:cubicBezTo>
                      <a:cubicBezTo>
                        <a:pt x="71" y="4"/>
                        <a:pt x="71" y="4"/>
                        <a:pt x="71" y="4"/>
                      </a:cubicBezTo>
                      <a:cubicBezTo>
                        <a:pt x="72" y="4"/>
                        <a:pt x="72" y="4"/>
                        <a:pt x="72" y="4"/>
                      </a:cubicBezTo>
                      <a:cubicBezTo>
                        <a:pt x="70" y="8"/>
                        <a:pt x="68" y="11"/>
                        <a:pt x="65" y="15"/>
                      </a:cubicBezTo>
                      <a:cubicBezTo>
                        <a:pt x="61" y="19"/>
                        <a:pt x="61" y="19"/>
                        <a:pt x="61" y="19"/>
                      </a:cubicBezTo>
                      <a:cubicBezTo>
                        <a:pt x="60" y="21"/>
                        <a:pt x="59" y="23"/>
                        <a:pt x="57" y="24"/>
                      </a:cubicBezTo>
                      <a:cubicBezTo>
                        <a:pt x="54" y="27"/>
                        <a:pt x="51" y="30"/>
                        <a:pt x="48" y="33"/>
                      </a:cubicBezTo>
                      <a:cubicBezTo>
                        <a:pt x="39" y="41"/>
                        <a:pt x="39" y="41"/>
                        <a:pt x="39" y="41"/>
                      </a:cubicBezTo>
                      <a:cubicBezTo>
                        <a:pt x="20" y="57"/>
                        <a:pt x="20" y="57"/>
                        <a:pt x="20" y="57"/>
                      </a:cubicBezTo>
                      <a:cubicBezTo>
                        <a:pt x="10" y="66"/>
                        <a:pt x="10" y="66"/>
                        <a:pt x="10" y="66"/>
                      </a:cubicBezTo>
                      <a:cubicBezTo>
                        <a:pt x="1" y="74"/>
                        <a:pt x="1" y="74"/>
                        <a:pt x="1" y="74"/>
                      </a:cubicBezTo>
                      <a:cubicBezTo>
                        <a:pt x="1" y="73"/>
                        <a:pt x="1" y="73"/>
                        <a:pt x="1" y="73"/>
                      </a:cubicBezTo>
                      <a:cubicBezTo>
                        <a:pt x="14" y="79"/>
                        <a:pt x="14" y="79"/>
                        <a:pt x="14" y="79"/>
                      </a:cubicBezTo>
                      <a:cubicBezTo>
                        <a:pt x="26" y="83"/>
                        <a:pt x="26" y="83"/>
                        <a:pt x="26" y="83"/>
                      </a:cubicBezTo>
                      <a:cubicBezTo>
                        <a:pt x="39" y="88"/>
                        <a:pt x="39" y="88"/>
                        <a:pt x="39" y="88"/>
                      </a:cubicBezTo>
                      <a:cubicBezTo>
                        <a:pt x="43" y="89"/>
                        <a:pt x="47" y="90"/>
                        <a:pt x="52" y="91"/>
                      </a:cubicBezTo>
                      <a:close/>
                      <a:moveTo>
                        <a:pt x="52" y="91"/>
                      </a:moveTo>
                      <a:cubicBezTo>
                        <a:pt x="47" y="90"/>
                        <a:pt x="43" y="89"/>
                        <a:pt x="39" y="88"/>
                      </a:cubicBezTo>
                      <a:cubicBezTo>
                        <a:pt x="26" y="84"/>
                        <a:pt x="26" y="84"/>
                        <a:pt x="26" y="84"/>
                      </a:cubicBezTo>
                      <a:cubicBezTo>
                        <a:pt x="13" y="79"/>
                        <a:pt x="13" y="79"/>
                        <a:pt x="13" y="79"/>
                      </a:cubicBezTo>
                      <a:cubicBezTo>
                        <a:pt x="1" y="74"/>
                        <a:pt x="1" y="74"/>
                        <a:pt x="1" y="74"/>
                      </a:cubicBezTo>
                      <a:cubicBezTo>
                        <a:pt x="0" y="74"/>
                        <a:pt x="0" y="74"/>
                        <a:pt x="0" y="74"/>
                      </a:cubicBezTo>
                      <a:cubicBezTo>
                        <a:pt x="1" y="73"/>
                        <a:pt x="1" y="73"/>
                        <a:pt x="1" y="73"/>
                      </a:cubicBezTo>
                      <a:cubicBezTo>
                        <a:pt x="10" y="65"/>
                        <a:pt x="10" y="65"/>
                        <a:pt x="10" y="65"/>
                      </a:cubicBezTo>
                      <a:cubicBezTo>
                        <a:pt x="19" y="56"/>
                        <a:pt x="19" y="56"/>
                        <a:pt x="19" y="56"/>
                      </a:cubicBezTo>
                      <a:cubicBezTo>
                        <a:pt x="38" y="40"/>
                        <a:pt x="38" y="40"/>
                        <a:pt x="38" y="40"/>
                      </a:cubicBezTo>
                      <a:cubicBezTo>
                        <a:pt x="47" y="32"/>
                        <a:pt x="47" y="32"/>
                        <a:pt x="47" y="32"/>
                      </a:cubicBezTo>
                      <a:cubicBezTo>
                        <a:pt x="49" y="30"/>
                        <a:pt x="50" y="29"/>
                        <a:pt x="51" y="27"/>
                      </a:cubicBezTo>
                      <a:cubicBezTo>
                        <a:pt x="56" y="23"/>
                        <a:pt x="56" y="23"/>
                        <a:pt x="56" y="23"/>
                      </a:cubicBezTo>
                      <a:cubicBezTo>
                        <a:pt x="57" y="22"/>
                        <a:pt x="59" y="20"/>
                        <a:pt x="60" y="18"/>
                      </a:cubicBezTo>
                      <a:cubicBezTo>
                        <a:pt x="64" y="14"/>
                        <a:pt x="64" y="14"/>
                        <a:pt x="64" y="14"/>
                      </a:cubicBezTo>
                      <a:cubicBezTo>
                        <a:pt x="66" y="10"/>
                        <a:pt x="69" y="7"/>
                        <a:pt x="71" y="3"/>
                      </a:cubicBezTo>
                      <a:cubicBezTo>
                        <a:pt x="74" y="0"/>
                        <a:pt x="74" y="0"/>
                        <a:pt x="74" y="0"/>
                      </a:cubicBezTo>
                      <a:cubicBezTo>
                        <a:pt x="73" y="4"/>
                        <a:pt x="73" y="4"/>
                        <a:pt x="73" y="4"/>
                      </a:cubicBezTo>
                      <a:cubicBezTo>
                        <a:pt x="62" y="48"/>
                        <a:pt x="62" y="48"/>
                        <a:pt x="62" y="48"/>
                      </a:cubicBezTo>
                      <a:lnTo>
                        <a:pt x="52" y="9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5F7797"/>
                    </a:solidFill>
                    <a:cs typeface="+mn-ea"/>
                    <a:sym typeface="+mn-lt"/>
                  </a:endParaRPr>
                </a:p>
              </p:txBody>
            </p:sp>
            <p:sp>
              <p:nvSpPr>
                <p:cNvPr id="27" name="Freeform 303"/>
                <p:cNvSpPr>
                  <a:spLocks noEditPoints="1"/>
                </p:cNvSpPr>
                <p:nvPr/>
              </p:nvSpPr>
              <p:spPr bwMode="auto">
                <a:xfrm>
                  <a:off x="4732338" y="5618163"/>
                  <a:ext cx="893763" cy="1498600"/>
                </a:xfrm>
                <a:custGeom>
                  <a:avLst/>
                  <a:gdLst>
                    <a:gd name="T0" fmla="*/ 347 w 563"/>
                    <a:gd name="T1" fmla="*/ 770 h 944"/>
                    <a:gd name="T2" fmla="*/ 347 w 563"/>
                    <a:gd name="T3" fmla="*/ 693 h 944"/>
                    <a:gd name="T4" fmla="*/ 106 w 563"/>
                    <a:gd name="T5" fmla="*/ 695 h 944"/>
                    <a:gd name="T6" fmla="*/ 106 w 563"/>
                    <a:gd name="T7" fmla="*/ 695 h 944"/>
                    <a:gd name="T8" fmla="*/ 0 w 563"/>
                    <a:gd name="T9" fmla="*/ 595 h 944"/>
                    <a:gd name="T10" fmla="*/ 345 w 563"/>
                    <a:gd name="T11" fmla="*/ 2 h 944"/>
                    <a:gd name="T12" fmla="*/ 347 w 563"/>
                    <a:gd name="T13" fmla="*/ 0 h 944"/>
                    <a:gd name="T14" fmla="*/ 514 w 563"/>
                    <a:gd name="T15" fmla="*/ 0 h 944"/>
                    <a:gd name="T16" fmla="*/ 514 w 563"/>
                    <a:gd name="T17" fmla="*/ 519 h 944"/>
                    <a:gd name="T18" fmla="*/ 561 w 563"/>
                    <a:gd name="T19" fmla="*/ 519 h 944"/>
                    <a:gd name="T20" fmla="*/ 561 w 563"/>
                    <a:gd name="T21" fmla="*/ 519 h 944"/>
                    <a:gd name="T22" fmla="*/ 561 w 563"/>
                    <a:gd name="T23" fmla="*/ 695 h 944"/>
                    <a:gd name="T24" fmla="*/ 514 w 563"/>
                    <a:gd name="T25" fmla="*/ 695 h 944"/>
                    <a:gd name="T26" fmla="*/ 514 w 563"/>
                    <a:gd name="T27" fmla="*/ 770 h 944"/>
                    <a:gd name="T28" fmla="*/ 561 w 563"/>
                    <a:gd name="T29" fmla="*/ 768 h 944"/>
                    <a:gd name="T30" fmla="*/ 563 w 563"/>
                    <a:gd name="T31" fmla="*/ 770 h 944"/>
                    <a:gd name="T32" fmla="*/ 563 w 563"/>
                    <a:gd name="T33" fmla="*/ 944 h 944"/>
                    <a:gd name="T34" fmla="*/ 298 w 563"/>
                    <a:gd name="T35" fmla="*/ 944 h 944"/>
                    <a:gd name="T36" fmla="*/ 298 w 563"/>
                    <a:gd name="T37" fmla="*/ 944 h 944"/>
                    <a:gd name="T38" fmla="*/ 298 w 563"/>
                    <a:gd name="T39" fmla="*/ 770 h 944"/>
                    <a:gd name="T40" fmla="*/ 298 w 563"/>
                    <a:gd name="T41" fmla="*/ 942 h 944"/>
                    <a:gd name="T42" fmla="*/ 561 w 563"/>
                    <a:gd name="T43" fmla="*/ 944 h 944"/>
                    <a:gd name="T44" fmla="*/ 561 w 563"/>
                    <a:gd name="T45" fmla="*/ 770 h 944"/>
                    <a:gd name="T46" fmla="*/ 512 w 563"/>
                    <a:gd name="T47" fmla="*/ 770 h 944"/>
                    <a:gd name="T48" fmla="*/ 512 w 563"/>
                    <a:gd name="T49" fmla="*/ 693 h 944"/>
                    <a:gd name="T50" fmla="*/ 514 w 563"/>
                    <a:gd name="T51" fmla="*/ 693 h 944"/>
                    <a:gd name="T52" fmla="*/ 559 w 563"/>
                    <a:gd name="T53" fmla="*/ 693 h 944"/>
                    <a:gd name="T54" fmla="*/ 561 w 563"/>
                    <a:gd name="T55" fmla="*/ 521 h 944"/>
                    <a:gd name="T56" fmla="*/ 512 w 563"/>
                    <a:gd name="T57" fmla="*/ 521 h 944"/>
                    <a:gd name="T58" fmla="*/ 512 w 563"/>
                    <a:gd name="T59" fmla="*/ 2 h 944"/>
                    <a:gd name="T60" fmla="*/ 347 w 563"/>
                    <a:gd name="T61" fmla="*/ 4 h 944"/>
                    <a:gd name="T62" fmla="*/ 2 w 563"/>
                    <a:gd name="T63" fmla="*/ 595 h 944"/>
                    <a:gd name="T64" fmla="*/ 106 w 563"/>
                    <a:gd name="T65" fmla="*/ 693 h 944"/>
                    <a:gd name="T66" fmla="*/ 347 w 563"/>
                    <a:gd name="T67" fmla="*/ 693 h 944"/>
                    <a:gd name="T68" fmla="*/ 347 w 563"/>
                    <a:gd name="T69" fmla="*/ 693 h 944"/>
                    <a:gd name="T70" fmla="*/ 347 w 563"/>
                    <a:gd name="T71" fmla="*/ 770 h 944"/>
                    <a:gd name="T72" fmla="*/ 298 w 563"/>
                    <a:gd name="T73" fmla="*/ 77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63" h="944">
                      <a:moveTo>
                        <a:pt x="298" y="770"/>
                      </a:moveTo>
                      <a:lnTo>
                        <a:pt x="347" y="770"/>
                      </a:lnTo>
                      <a:lnTo>
                        <a:pt x="347" y="770"/>
                      </a:lnTo>
                      <a:lnTo>
                        <a:pt x="347" y="693"/>
                      </a:lnTo>
                      <a:lnTo>
                        <a:pt x="347" y="695"/>
                      </a:lnTo>
                      <a:lnTo>
                        <a:pt x="106" y="695"/>
                      </a:lnTo>
                      <a:lnTo>
                        <a:pt x="106" y="695"/>
                      </a:lnTo>
                      <a:lnTo>
                        <a:pt x="106" y="695"/>
                      </a:lnTo>
                      <a:lnTo>
                        <a:pt x="0" y="595"/>
                      </a:lnTo>
                      <a:lnTo>
                        <a:pt x="0" y="595"/>
                      </a:lnTo>
                      <a:lnTo>
                        <a:pt x="0" y="595"/>
                      </a:lnTo>
                      <a:lnTo>
                        <a:pt x="345" y="2"/>
                      </a:lnTo>
                      <a:lnTo>
                        <a:pt x="345" y="0"/>
                      </a:lnTo>
                      <a:lnTo>
                        <a:pt x="347" y="0"/>
                      </a:lnTo>
                      <a:lnTo>
                        <a:pt x="514" y="0"/>
                      </a:lnTo>
                      <a:lnTo>
                        <a:pt x="514" y="0"/>
                      </a:lnTo>
                      <a:lnTo>
                        <a:pt x="514" y="2"/>
                      </a:lnTo>
                      <a:lnTo>
                        <a:pt x="514" y="519"/>
                      </a:lnTo>
                      <a:lnTo>
                        <a:pt x="514" y="519"/>
                      </a:lnTo>
                      <a:lnTo>
                        <a:pt x="561" y="519"/>
                      </a:lnTo>
                      <a:lnTo>
                        <a:pt x="561" y="519"/>
                      </a:lnTo>
                      <a:lnTo>
                        <a:pt x="561" y="519"/>
                      </a:lnTo>
                      <a:lnTo>
                        <a:pt x="561" y="693"/>
                      </a:lnTo>
                      <a:lnTo>
                        <a:pt x="561" y="695"/>
                      </a:lnTo>
                      <a:lnTo>
                        <a:pt x="561" y="695"/>
                      </a:lnTo>
                      <a:lnTo>
                        <a:pt x="514" y="695"/>
                      </a:lnTo>
                      <a:lnTo>
                        <a:pt x="514" y="693"/>
                      </a:lnTo>
                      <a:lnTo>
                        <a:pt x="514" y="770"/>
                      </a:lnTo>
                      <a:lnTo>
                        <a:pt x="514" y="768"/>
                      </a:lnTo>
                      <a:lnTo>
                        <a:pt x="561" y="768"/>
                      </a:lnTo>
                      <a:lnTo>
                        <a:pt x="563" y="768"/>
                      </a:lnTo>
                      <a:lnTo>
                        <a:pt x="563" y="770"/>
                      </a:lnTo>
                      <a:lnTo>
                        <a:pt x="563" y="944"/>
                      </a:lnTo>
                      <a:lnTo>
                        <a:pt x="563" y="944"/>
                      </a:lnTo>
                      <a:lnTo>
                        <a:pt x="561" y="944"/>
                      </a:lnTo>
                      <a:lnTo>
                        <a:pt x="298" y="944"/>
                      </a:lnTo>
                      <a:lnTo>
                        <a:pt x="298" y="944"/>
                      </a:lnTo>
                      <a:lnTo>
                        <a:pt x="298" y="944"/>
                      </a:lnTo>
                      <a:lnTo>
                        <a:pt x="298" y="770"/>
                      </a:lnTo>
                      <a:close/>
                      <a:moveTo>
                        <a:pt x="298" y="770"/>
                      </a:moveTo>
                      <a:lnTo>
                        <a:pt x="298" y="944"/>
                      </a:lnTo>
                      <a:lnTo>
                        <a:pt x="298" y="942"/>
                      </a:lnTo>
                      <a:lnTo>
                        <a:pt x="561" y="942"/>
                      </a:lnTo>
                      <a:lnTo>
                        <a:pt x="561" y="944"/>
                      </a:lnTo>
                      <a:lnTo>
                        <a:pt x="561" y="770"/>
                      </a:lnTo>
                      <a:lnTo>
                        <a:pt x="561" y="770"/>
                      </a:lnTo>
                      <a:lnTo>
                        <a:pt x="514" y="770"/>
                      </a:lnTo>
                      <a:lnTo>
                        <a:pt x="512" y="770"/>
                      </a:lnTo>
                      <a:lnTo>
                        <a:pt x="512" y="770"/>
                      </a:lnTo>
                      <a:lnTo>
                        <a:pt x="512" y="693"/>
                      </a:lnTo>
                      <a:lnTo>
                        <a:pt x="512" y="693"/>
                      </a:lnTo>
                      <a:lnTo>
                        <a:pt x="514" y="693"/>
                      </a:lnTo>
                      <a:lnTo>
                        <a:pt x="561" y="693"/>
                      </a:lnTo>
                      <a:lnTo>
                        <a:pt x="559" y="693"/>
                      </a:lnTo>
                      <a:lnTo>
                        <a:pt x="559" y="519"/>
                      </a:lnTo>
                      <a:lnTo>
                        <a:pt x="561" y="521"/>
                      </a:lnTo>
                      <a:lnTo>
                        <a:pt x="514" y="521"/>
                      </a:lnTo>
                      <a:lnTo>
                        <a:pt x="512" y="521"/>
                      </a:lnTo>
                      <a:lnTo>
                        <a:pt x="512" y="519"/>
                      </a:lnTo>
                      <a:lnTo>
                        <a:pt x="512" y="2"/>
                      </a:lnTo>
                      <a:lnTo>
                        <a:pt x="514" y="4"/>
                      </a:lnTo>
                      <a:lnTo>
                        <a:pt x="347" y="4"/>
                      </a:lnTo>
                      <a:lnTo>
                        <a:pt x="347" y="2"/>
                      </a:lnTo>
                      <a:lnTo>
                        <a:pt x="2" y="595"/>
                      </a:lnTo>
                      <a:lnTo>
                        <a:pt x="2" y="595"/>
                      </a:lnTo>
                      <a:lnTo>
                        <a:pt x="106" y="693"/>
                      </a:lnTo>
                      <a:lnTo>
                        <a:pt x="106" y="693"/>
                      </a:lnTo>
                      <a:lnTo>
                        <a:pt x="347" y="693"/>
                      </a:lnTo>
                      <a:lnTo>
                        <a:pt x="347" y="693"/>
                      </a:lnTo>
                      <a:lnTo>
                        <a:pt x="347" y="693"/>
                      </a:lnTo>
                      <a:lnTo>
                        <a:pt x="347" y="770"/>
                      </a:lnTo>
                      <a:lnTo>
                        <a:pt x="347" y="770"/>
                      </a:lnTo>
                      <a:lnTo>
                        <a:pt x="347" y="770"/>
                      </a:lnTo>
                      <a:lnTo>
                        <a:pt x="298" y="7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5F7797"/>
                    </a:solidFill>
                    <a:cs typeface="+mn-ea"/>
                    <a:sym typeface="+mn-lt"/>
                  </a:endParaRPr>
                </a:p>
              </p:txBody>
            </p:sp>
            <p:sp>
              <p:nvSpPr>
                <p:cNvPr id="28" name="Freeform 304"/>
                <p:cNvSpPr>
                  <a:spLocks noEditPoints="1"/>
                </p:cNvSpPr>
                <p:nvPr/>
              </p:nvSpPr>
              <p:spPr bwMode="auto">
                <a:xfrm>
                  <a:off x="5108576" y="6143625"/>
                  <a:ext cx="177800" cy="301625"/>
                </a:xfrm>
                <a:custGeom>
                  <a:avLst/>
                  <a:gdLst>
                    <a:gd name="T0" fmla="*/ 54 w 55"/>
                    <a:gd name="T1" fmla="*/ 92 h 93"/>
                    <a:gd name="T2" fmla="*/ 53 w 55"/>
                    <a:gd name="T3" fmla="*/ 47 h 93"/>
                    <a:gd name="T4" fmla="*/ 53 w 55"/>
                    <a:gd name="T5" fmla="*/ 2 h 93"/>
                    <a:gd name="T6" fmla="*/ 54 w 55"/>
                    <a:gd name="T7" fmla="*/ 3 h 93"/>
                    <a:gd name="T8" fmla="*/ 28 w 55"/>
                    <a:gd name="T9" fmla="*/ 48 h 93"/>
                    <a:gd name="T10" fmla="*/ 2 w 55"/>
                    <a:gd name="T11" fmla="*/ 93 h 93"/>
                    <a:gd name="T12" fmla="*/ 1 w 55"/>
                    <a:gd name="T13" fmla="*/ 92 h 93"/>
                    <a:gd name="T14" fmla="*/ 54 w 55"/>
                    <a:gd name="T15" fmla="*/ 92 h 93"/>
                    <a:gd name="T16" fmla="*/ 54 w 55"/>
                    <a:gd name="T17" fmla="*/ 92 h 93"/>
                    <a:gd name="T18" fmla="*/ 1 w 55"/>
                    <a:gd name="T19" fmla="*/ 93 h 93"/>
                    <a:gd name="T20" fmla="*/ 0 w 55"/>
                    <a:gd name="T21" fmla="*/ 93 h 93"/>
                    <a:gd name="T22" fmla="*/ 1 w 55"/>
                    <a:gd name="T23" fmla="*/ 92 h 93"/>
                    <a:gd name="T24" fmla="*/ 27 w 55"/>
                    <a:gd name="T25" fmla="*/ 47 h 93"/>
                    <a:gd name="T26" fmla="*/ 53 w 55"/>
                    <a:gd name="T27" fmla="*/ 2 h 93"/>
                    <a:gd name="T28" fmla="*/ 55 w 55"/>
                    <a:gd name="T29" fmla="*/ 0 h 93"/>
                    <a:gd name="T30" fmla="*/ 55 w 55"/>
                    <a:gd name="T31" fmla="*/ 2 h 93"/>
                    <a:gd name="T32" fmla="*/ 54 w 55"/>
                    <a:gd name="T33" fmla="*/ 47 h 93"/>
                    <a:gd name="T34" fmla="*/ 54 w 55"/>
                    <a:gd name="T35" fmla="*/ 9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93">
                      <a:moveTo>
                        <a:pt x="54" y="92"/>
                      </a:moveTo>
                      <a:cubicBezTo>
                        <a:pt x="53" y="47"/>
                        <a:pt x="53" y="47"/>
                        <a:pt x="53" y="47"/>
                      </a:cubicBezTo>
                      <a:cubicBezTo>
                        <a:pt x="53" y="2"/>
                        <a:pt x="53" y="2"/>
                        <a:pt x="53" y="2"/>
                      </a:cubicBezTo>
                      <a:cubicBezTo>
                        <a:pt x="54" y="3"/>
                        <a:pt x="54" y="3"/>
                        <a:pt x="54" y="3"/>
                      </a:cubicBezTo>
                      <a:cubicBezTo>
                        <a:pt x="28" y="48"/>
                        <a:pt x="28" y="48"/>
                        <a:pt x="28" y="48"/>
                      </a:cubicBezTo>
                      <a:cubicBezTo>
                        <a:pt x="2" y="93"/>
                        <a:pt x="2" y="93"/>
                        <a:pt x="2" y="93"/>
                      </a:cubicBezTo>
                      <a:cubicBezTo>
                        <a:pt x="1" y="92"/>
                        <a:pt x="1" y="92"/>
                        <a:pt x="1" y="92"/>
                      </a:cubicBezTo>
                      <a:cubicBezTo>
                        <a:pt x="19" y="92"/>
                        <a:pt x="36" y="92"/>
                        <a:pt x="54" y="92"/>
                      </a:cubicBezTo>
                      <a:close/>
                      <a:moveTo>
                        <a:pt x="54" y="92"/>
                      </a:moveTo>
                      <a:cubicBezTo>
                        <a:pt x="36" y="93"/>
                        <a:pt x="19" y="93"/>
                        <a:pt x="1" y="93"/>
                      </a:cubicBezTo>
                      <a:cubicBezTo>
                        <a:pt x="0" y="93"/>
                        <a:pt x="0" y="93"/>
                        <a:pt x="0" y="93"/>
                      </a:cubicBezTo>
                      <a:cubicBezTo>
                        <a:pt x="1" y="92"/>
                        <a:pt x="1" y="92"/>
                        <a:pt x="1" y="92"/>
                      </a:cubicBezTo>
                      <a:cubicBezTo>
                        <a:pt x="27" y="47"/>
                        <a:pt x="27" y="47"/>
                        <a:pt x="27" y="47"/>
                      </a:cubicBezTo>
                      <a:cubicBezTo>
                        <a:pt x="53" y="2"/>
                        <a:pt x="53" y="2"/>
                        <a:pt x="53" y="2"/>
                      </a:cubicBezTo>
                      <a:cubicBezTo>
                        <a:pt x="55" y="0"/>
                        <a:pt x="55" y="0"/>
                        <a:pt x="55" y="0"/>
                      </a:cubicBezTo>
                      <a:cubicBezTo>
                        <a:pt x="55" y="2"/>
                        <a:pt x="55" y="2"/>
                        <a:pt x="55" y="2"/>
                      </a:cubicBezTo>
                      <a:cubicBezTo>
                        <a:pt x="54" y="47"/>
                        <a:pt x="54" y="47"/>
                        <a:pt x="54" y="47"/>
                      </a:cubicBezTo>
                      <a:lnTo>
                        <a:pt x="54" y="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5F7797"/>
                    </a:solidFill>
                    <a:cs typeface="+mn-ea"/>
                    <a:sym typeface="+mn-lt"/>
                  </a:endParaRPr>
                </a:p>
              </p:txBody>
            </p:sp>
            <p:sp>
              <p:nvSpPr>
                <p:cNvPr id="29" name="Freeform 305"/>
                <p:cNvSpPr>
                  <a:spLocks noEditPoints="1"/>
                </p:cNvSpPr>
                <p:nvPr/>
              </p:nvSpPr>
              <p:spPr bwMode="auto">
                <a:xfrm>
                  <a:off x="4732338" y="5640388"/>
                  <a:ext cx="890588" cy="1420813"/>
                </a:xfrm>
                <a:custGeom>
                  <a:avLst/>
                  <a:gdLst>
                    <a:gd name="T0" fmla="*/ 169 w 275"/>
                    <a:gd name="T1" fmla="*/ 355 h 438"/>
                    <a:gd name="T2" fmla="*/ 168 w 275"/>
                    <a:gd name="T3" fmla="*/ 321 h 438"/>
                    <a:gd name="T4" fmla="*/ 55 w 275"/>
                    <a:gd name="T5" fmla="*/ 323 h 438"/>
                    <a:gd name="T6" fmla="*/ 53 w 275"/>
                    <a:gd name="T7" fmla="*/ 322 h 438"/>
                    <a:gd name="T8" fmla="*/ 0 w 275"/>
                    <a:gd name="T9" fmla="*/ 276 h 438"/>
                    <a:gd name="T10" fmla="*/ 42 w 275"/>
                    <a:gd name="T11" fmla="*/ 206 h 438"/>
                    <a:gd name="T12" fmla="*/ 165 w 275"/>
                    <a:gd name="T13" fmla="*/ 2 h 438"/>
                    <a:gd name="T14" fmla="*/ 169 w 275"/>
                    <a:gd name="T15" fmla="*/ 0 h 438"/>
                    <a:gd name="T16" fmla="*/ 253 w 275"/>
                    <a:gd name="T17" fmla="*/ 0 h 438"/>
                    <a:gd name="T18" fmla="*/ 253 w 275"/>
                    <a:gd name="T19" fmla="*/ 64 h 438"/>
                    <a:gd name="T20" fmla="*/ 253 w 275"/>
                    <a:gd name="T21" fmla="*/ 241 h 438"/>
                    <a:gd name="T22" fmla="*/ 271 w 275"/>
                    <a:gd name="T23" fmla="*/ 237 h 438"/>
                    <a:gd name="T24" fmla="*/ 275 w 275"/>
                    <a:gd name="T25" fmla="*/ 241 h 438"/>
                    <a:gd name="T26" fmla="*/ 275 w 275"/>
                    <a:gd name="T27" fmla="*/ 325 h 438"/>
                    <a:gd name="T28" fmla="*/ 248 w 275"/>
                    <a:gd name="T29" fmla="*/ 324 h 438"/>
                    <a:gd name="T30" fmla="*/ 252 w 275"/>
                    <a:gd name="T31" fmla="*/ 355 h 438"/>
                    <a:gd name="T32" fmla="*/ 271 w 275"/>
                    <a:gd name="T33" fmla="*/ 352 h 438"/>
                    <a:gd name="T34" fmla="*/ 274 w 275"/>
                    <a:gd name="T35" fmla="*/ 355 h 438"/>
                    <a:gd name="T36" fmla="*/ 274 w 275"/>
                    <a:gd name="T37" fmla="*/ 438 h 438"/>
                    <a:gd name="T38" fmla="*/ 208 w 275"/>
                    <a:gd name="T39" fmla="*/ 437 h 438"/>
                    <a:gd name="T40" fmla="*/ 145 w 275"/>
                    <a:gd name="T41" fmla="*/ 436 h 438"/>
                    <a:gd name="T42" fmla="*/ 145 w 275"/>
                    <a:gd name="T43" fmla="*/ 395 h 438"/>
                    <a:gd name="T44" fmla="*/ 146 w 275"/>
                    <a:gd name="T45" fmla="*/ 355 h 438"/>
                    <a:gd name="T46" fmla="*/ 147 w 275"/>
                    <a:gd name="T47" fmla="*/ 435 h 438"/>
                    <a:gd name="T48" fmla="*/ 208 w 275"/>
                    <a:gd name="T49" fmla="*/ 433 h 438"/>
                    <a:gd name="T50" fmla="*/ 268 w 275"/>
                    <a:gd name="T51" fmla="*/ 435 h 438"/>
                    <a:gd name="T52" fmla="*/ 271 w 275"/>
                    <a:gd name="T53" fmla="*/ 359 h 438"/>
                    <a:gd name="T54" fmla="*/ 245 w 275"/>
                    <a:gd name="T55" fmla="*/ 359 h 438"/>
                    <a:gd name="T56" fmla="*/ 245 w 275"/>
                    <a:gd name="T57" fmla="*/ 321 h 438"/>
                    <a:gd name="T58" fmla="*/ 248 w 275"/>
                    <a:gd name="T59" fmla="*/ 317 h 438"/>
                    <a:gd name="T60" fmla="*/ 267 w 275"/>
                    <a:gd name="T61" fmla="*/ 321 h 438"/>
                    <a:gd name="T62" fmla="*/ 271 w 275"/>
                    <a:gd name="T63" fmla="*/ 245 h 438"/>
                    <a:gd name="T64" fmla="*/ 244 w 275"/>
                    <a:gd name="T65" fmla="*/ 246 h 438"/>
                    <a:gd name="T66" fmla="*/ 244 w 275"/>
                    <a:gd name="T67" fmla="*/ 123 h 438"/>
                    <a:gd name="T68" fmla="*/ 244 w 275"/>
                    <a:gd name="T69" fmla="*/ 4 h 438"/>
                    <a:gd name="T70" fmla="*/ 169 w 275"/>
                    <a:gd name="T71" fmla="*/ 9 h 438"/>
                    <a:gd name="T72" fmla="*/ 90 w 275"/>
                    <a:gd name="T73" fmla="*/ 142 h 438"/>
                    <a:gd name="T74" fmla="*/ 7 w 275"/>
                    <a:gd name="T75" fmla="*/ 277 h 438"/>
                    <a:gd name="T76" fmla="*/ 56 w 275"/>
                    <a:gd name="T77" fmla="*/ 319 h 438"/>
                    <a:gd name="T78" fmla="*/ 169 w 275"/>
                    <a:gd name="T79" fmla="*/ 320 h 438"/>
                    <a:gd name="T80" fmla="*/ 170 w 275"/>
                    <a:gd name="T81" fmla="*/ 321 h 438"/>
                    <a:gd name="T82" fmla="*/ 169 w 275"/>
                    <a:gd name="T83" fmla="*/ 356 h 438"/>
                    <a:gd name="T84" fmla="*/ 146 w 275"/>
                    <a:gd name="T85" fmla="*/ 355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75" h="438">
                      <a:moveTo>
                        <a:pt x="146" y="355"/>
                      </a:moveTo>
                      <a:cubicBezTo>
                        <a:pt x="169" y="355"/>
                        <a:pt x="169" y="355"/>
                        <a:pt x="169" y="355"/>
                      </a:cubicBezTo>
                      <a:cubicBezTo>
                        <a:pt x="168" y="355"/>
                        <a:pt x="168" y="355"/>
                        <a:pt x="168" y="355"/>
                      </a:cubicBezTo>
                      <a:cubicBezTo>
                        <a:pt x="168" y="321"/>
                        <a:pt x="168" y="321"/>
                        <a:pt x="168" y="321"/>
                      </a:cubicBezTo>
                      <a:cubicBezTo>
                        <a:pt x="169" y="322"/>
                        <a:pt x="169" y="322"/>
                        <a:pt x="169" y="322"/>
                      </a:cubicBezTo>
                      <a:cubicBezTo>
                        <a:pt x="55" y="323"/>
                        <a:pt x="55" y="323"/>
                        <a:pt x="55" y="323"/>
                      </a:cubicBezTo>
                      <a:cubicBezTo>
                        <a:pt x="54" y="323"/>
                        <a:pt x="54" y="323"/>
                        <a:pt x="54" y="323"/>
                      </a:cubicBezTo>
                      <a:cubicBezTo>
                        <a:pt x="53" y="322"/>
                        <a:pt x="53" y="322"/>
                        <a:pt x="53" y="322"/>
                      </a:cubicBezTo>
                      <a:cubicBezTo>
                        <a:pt x="2" y="278"/>
                        <a:pt x="2" y="278"/>
                        <a:pt x="2" y="278"/>
                      </a:cubicBezTo>
                      <a:cubicBezTo>
                        <a:pt x="0" y="276"/>
                        <a:pt x="0" y="276"/>
                        <a:pt x="0" y="276"/>
                      </a:cubicBezTo>
                      <a:cubicBezTo>
                        <a:pt x="2" y="274"/>
                        <a:pt x="2" y="274"/>
                        <a:pt x="2" y="274"/>
                      </a:cubicBezTo>
                      <a:cubicBezTo>
                        <a:pt x="42" y="206"/>
                        <a:pt x="42" y="206"/>
                        <a:pt x="42" y="206"/>
                      </a:cubicBezTo>
                      <a:cubicBezTo>
                        <a:pt x="83" y="138"/>
                        <a:pt x="83" y="138"/>
                        <a:pt x="83" y="138"/>
                      </a:cubicBezTo>
                      <a:cubicBezTo>
                        <a:pt x="165" y="2"/>
                        <a:pt x="165" y="2"/>
                        <a:pt x="165" y="2"/>
                      </a:cubicBezTo>
                      <a:cubicBezTo>
                        <a:pt x="166" y="0"/>
                        <a:pt x="166" y="0"/>
                        <a:pt x="166" y="0"/>
                      </a:cubicBezTo>
                      <a:cubicBezTo>
                        <a:pt x="169" y="0"/>
                        <a:pt x="169" y="0"/>
                        <a:pt x="169" y="0"/>
                      </a:cubicBezTo>
                      <a:cubicBezTo>
                        <a:pt x="248" y="0"/>
                        <a:pt x="248" y="0"/>
                        <a:pt x="248" y="0"/>
                      </a:cubicBezTo>
                      <a:cubicBezTo>
                        <a:pt x="253" y="0"/>
                        <a:pt x="253" y="0"/>
                        <a:pt x="253" y="0"/>
                      </a:cubicBezTo>
                      <a:cubicBezTo>
                        <a:pt x="253" y="4"/>
                        <a:pt x="253" y="4"/>
                        <a:pt x="253" y="4"/>
                      </a:cubicBezTo>
                      <a:cubicBezTo>
                        <a:pt x="253" y="24"/>
                        <a:pt x="253" y="44"/>
                        <a:pt x="253" y="64"/>
                      </a:cubicBezTo>
                      <a:cubicBezTo>
                        <a:pt x="253" y="123"/>
                        <a:pt x="253" y="123"/>
                        <a:pt x="253" y="123"/>
                      </a:cubicBezTo>
                      <a:cubicBezTo>
                        <a:pt x="253" y="241"/>
                        <a:pt x="253" y="241"/>
                        <a:pt x="253" y="241"/>
                      </a:cubicBezTo>
                      <a:cubicBezTo>
                        <a:pt x="248" y="237"/>
                        <a:pt x="248" y="237"/>
                        <a:pt x="248" y="237"/>
                      </a:cubicBezTo>
                      <a:cubicBezTo>
                        <a:pt x="271" y="237"/>
                        <a:pt x="271" y="237"/>
                        <a:pt x="271" y="237"/>
                      </a:cubicBezTo>
                      <a:cubicBezTo>
                        <a:pt x="275" y="237"/>
                        <a:pt x="275" y="237"/>
                        <a:pt x="275" y="237"/>
                      </a:cubicBezTo>
                      <a:cubicBezTo>
                        <a:pt x="275" y="241"/>
                        <a:pt x="275" y="241"/>
                        <a:pt x="275" y="241"/>
                      </a:cubicBezTo>
                      <a:cubicBezTo>
                        <a:pt x="275" y="268"/>
                        <a:pt x="275" y="294"/>
                        <a:pt x="275" y="321"/>
                      </a:cubicBezTo>
                      <a:cubicBezTo>
                        <a:pt x="275" y="325"/>
                        <a:pt x="275" y="325"/>
                        <a:pt x="275" y="325"/>
                      </a:cubicBezTo>
                      <a:cubicBezTo>
                        <a:pt x="271" y="325"/>
                        <a:pt x="271" y="325"/>
                        <a:pt x="271" y="325"/>
                      </a:cubicBezTo>
                      <a:cubicBezTo>
                        <a:pt x="248" y="324"/>
                        <a:pt x="248" y="324"/>
                        <a:pt x="248" y="324"/>
                      </a:cubicBezTo>
                      <a:cubicBezTo>
                        <a:pt x="252" y="321"/>
                        <a:pt x="252" y="321"/>
                        <a:pt x="252" y="321"/>
                      </a:cubicBezTo>
                      <a:cubicBezTo>
                        <a:pt x="252" y="355"/>
                        <a:pt x="252" y="355"/>
                        <a:pt x="252" y="355"/>
                      </a:cubicBezTo>
                      <a:cubicBezTo>
                        <a:pt x="248" y="352"/>
                        <a:pt x="248" y="352"/>
                        <a:pt x="248" y="352"/>
                      </a:cubicBezTo>
                      <a:cubicBezTo>
                        <a:pt x="271" y="352"/>
                        <a:pt x="271" y="352"/>
                        <a:pt x="271" y="352"/>
                      </a:cubicBezTo>
                      <a:cubicBezTo>
                        <a:pt x="274" y="352"/>
                        <a:pt x="274" y="352"/>
                        <a:pt x="274" y="352"/>
                      </a:cubicBezTo>
                      <a:cubicBezTo>
                        <a:pt x="274" y="355"/>
                        <a:pt x="274" y="355"/>
                        <a:pt x="274" y="355"/>
                      </a:cubicBezTo>
                      <a:cubicBezTo>
                        <a:pt x="274" y="435"/>
                        <a:pt x="274" y="435"/>
                        <a:pt x="274" y="435"/>
                      </a:cubicBezTo>
                      <a:cubicBezTo>
                        <a:pt x="274" y="438"/>
                        <a:pt x="274" y="438"/>
                        <a:pt x="274" y="438"/>
                      </a:cubicBezTo>
                      <a:cubicBezTo>
                        <a:pt x="271" y="438"/>
                        <a:pt x="271" y="438"/>
                        <a:pt x="271" y="438"/>
                      </a:cubicBezTo>
                      <a:cubicBezTo>
                        <a:pt x="250" y="437"/>
                        <a:pt x="229" y="437"/>
                        <a:pt x="208" y="437"/>
                      </a:cubicBezTo>
                      <a:cubicBezTo>
                        <a:pt x="146" y="436"/>
                        <a:pt x="146" y="436"/>
                        <a:pt x="146" y="436"/>
                      </a:cubicBezTo>
                      <a:cubicBezTo>
                        <a:pt x="145" y="436"/>
                        <a:pt x="145" y="436"/>
                        <a:pt x="145" y="436"/>
                      </a:cubicBezTo>
                      <a:cubicBezTo>
                        <a:pt x="145" y="435"/>
                        <a:pt x="145" y="435"/>
                        <a:pt x="145" y="435"/>
                      </a:cubicBezTo>
                      <a:cubicBezTo>
                        <a:pt x="145" y="395"/>
                        <a:pt x="145" y="395"/>
                        <a:pt x="145" y="395"/>
                      </a:cubicBezTo>
                      <a:lnTo>
                        <a:pt x="146" y="355"/>
                      </a:lnTo>
                      <a:close/>
                      <a:moveTo>
                        <a:pt x="146" y="355"/>
                      </a:moveTo>
                      <a:cubicBezTo>
                        <a:pt x="147" y="395"/>
                        <a:pt x="147" y="395"/>
                        <a:pt x="147" y="395"/>
                      </a:cubicBezTo>
                      <a:cubicBezTo>
                        <a:pt x="147" y="435"/>
                        <a:pt x="147" y="435"/>
                        <a:pt x="147" y="435"/>
                      </a:cubicBezTo>
                      <a:cubicBezTo>
                        <a:pt x="146" y="434"/>
                        <a:pt x="146" y="434"/>
                        <a:pt x="146" y="434"/>
                      </a:cubicBezTo>
                      <a:cubicBezTo>
                        <a:pt x="208" y="433"/>
                        <a:pt x="208" y="433"/>
                        <a:pt x="208" y="433"/>
                      </a:cubicBezTo>
                      <a:cubicBezTo>
                        <a:pt x="229" y="433"/>
                        <a:pt x="250" y="432"/>
                        <a:pt x="271" y="432"/>
                      </a:cubicBezTo>
                      <a:cubicBezTo>
                        <a:pt x="268" y="435"/>
                        <a:pt x="268" y="435"/>
                        <a:pt x="268" y="435"/>
                      </a:cubicBezTo>
                      <a:cubicBezTo>
                        <a:pt x="268" y="355"/>
                        <a:pt x="268" y="355"/>
                        <a:pt x="268" y="355"/>
                      </a:cubicBezTo>
                      <a:cubicBezTo>
                        <a:pt x="271" y="359"/>
                        <a:pt x="271" y="359"/>
                        <a:pt x="271" y="359"/>
                      </a:cubicBezTo>
                      <a:cubicBezTo>
                        <a:pt x="248" y="359"/>
                        <a:pt x="248" y="359"/>
                        <a:pt x="248" y="359"/>
                      </a:cubicBezTo>
                      <a:cubicBezTo>
                        <a:pt x="245" y="359"/>
                        <a:pt x="245" y="359"/>
                        <a:pt x="245" y="359"/>
                      </a:cubicBezTo>
                      <a:cubicBezTo>
                        <a:pt x="245" y="355"/>
                        <a:pt x="245" y="355"/>
                        <a:pt x="245" y="355"/>
                      </a:cubicBezTo>
                      <a:cubicBezTo>
                        <a:pt x="245" y="321"/>
                        <a:pt x="245" y="321"/>
                        <a:pt x="245" y="321"/>
                      </a:cubicBezTo>
                      <a:cubicBezTo>
                        <a:pt x="244" y="317"/>
                        <a:pt x="244" y="317"/>
                        <a:pt x="244" y="317"/>
                      </a:cubicBezTo>
                      <a:cubicBezTo>
                        <a:pt x="248" y="317"/>
                        <a:pt x="248" y="317"/>
                        <a:pt x="248" y="317"/>
                      </a:cubicBezTo>
                      <a:cubicBezTo>
                        <a:pt x="271" y="317"/>
                        <a:pt x="271" y="317"/>
                        <a:pt x="271" y="317"/>
                      </a:cubicBezTo>
                      <a:cubicBezTo>
                        <a:pt x="267" y="321"/>
                        <a:pt x="267" y="321"/>
                        <a:pt x="267" y="321"/>
                      </a:cubicBezTo>
                      <a:cubicBezTo>
                        <a:pt x="266" y="294"/>
                        <a:pt x="266" y="268"/>
                        <a:pt x="266" y="241"/>
                      </a:cubicBezTo>
                      <a:cubicBezTo>
                        <a:pt x="271" y="245"/>
                        <a:pt x="271" y="245"/>
                        <a:pt x="271" y="245"/>
                      </a:cubicBezTo>
                      <a:cubicBezTo>
                        <a:pt x="248" y="246"/>
                        <a:pt x="248" y="246"/>
                        <a:pt x="248" y="246"/>
                      </a:cubicBezTo>
                      <a:cubicBezTo>
                        <a:pt x="244" y="246"/>
                        <a:pt x="244" y="246"/>
                        <a:pt x="244" y="246"/>
                      </a:cubicBezTo>
                      <a:cubicBezTo>
                        <a:pt x="244" y="241"/>
                        <a:pt x="244" y="241"/>
                        <a:pt x="244" y="241"/>
                      </a:cubicBezTo>
                      <a:cubicBezTo>
                        <a:pt x="244" y="123"/>
                        <a:pt x="244" y="123"/>
                        <a:pt x="244" y="123"/>
                      </a:cubicBezTo>
                      <a:cubicBezTo>
                        <a:pt x="244" y="64"/>
                        <a:pt x="244" y="64"/>
                        <a:pt x="244" y="64"/>
                      </a:cubicBezTo>
                      <a:cubicBezTo>
                        <a:pt x="243" y="44"/>
                        <a:pt x="243" y="24"/>
                        <a:pt x="244" y="4"/>
                      </a:cubicBezTo>
                      <a:cubicBezTo>
                        <a:pt x="248" y="9"/>
                        <a:pt x="248" y="9"/>
                        <a:pt x="248" y="9"/>
                      </a:cubicBezTo>
                      <a:cubicBezTo>
                        <a:pt x="169" y="9"/>
                        <a:pt x="169" y="9"/>
                        <a:pt x="169" y="9"/>
                      </a:cubicBezTo>
                      <a:cubicBezTo>
                        <a:pt x="173" y="7"/>
                        <a:pt x="173" y="7"/>
                        <a:pt x="173" y="7"/>
                      </a:cubicBezTo>
                      <a:cubicBezTo>
                        <a:pt x="90" y="142"/>
                        <a:pt x="90" y="142"/>
                        <a:pt x="90" y="142"/>
                      </a:cubicBezTo>
                      <a:cubicBezTo>
                        <a:pt x="48" y="210"/>
                        <a:pt x="48" y="210"/>
                        <a:pt x="48" y="210"/>
                      </a:cubicBezTo>
                      <a:cubicBezTo>
                        <a:pt x="7" y="277"/>
                        <a:pt x="7" y="277"/>
                        <a:pt x="7" y="277"/>
                      </a:cubicBezTo>
                      <a:cubicBezTo>
                        <a:pt x="6" y="273"/>
                        <a:pt x="6" y="273"/>
                        <a:pt x="6" y="273"/>
                      </a:cubicBezTo>
                      <a:cubicBezTo>
                        <a:pt x="56" y="319"/>
                        <a:pt x="56" y="319"/>
                        <a:pt x="56" y="319"/>
                      </a:cubicBezTo>
                      <a:cubicBezTo>
                        <a:pt x="55" y="318"/>
                        <a:pt x="55" y="318"/>
                        <a:pt x="55" y="318"/>
                      </a:cubicBezTo>
                      <a:cubicBezTo>
                        <a:pt x="169" y="320"/>
                        <a:pt x="169" y="320"/>
                        <a:pt x="169" y="320"/>
                      </a:cubicBezTo>
                      <a:cubicBezTo>
                        <a:pt x="170" y="320"/>
                        <a:pt x="170" y="320"/>
                        <a:pt x="170" y="320"/>
                      </a:cubicBezTo>
                      <a:cubicBezTo>
                        <a:pt x="170" y="321"/>
                        <a:pt x="170" y="321"/>
                        <a:pt x="170" y="321"/>
                      </a:cubicBezTo>
                      <a:cubicBezTo>
                        <a:pt x="169" y="355"/>
                        <a:pt x="169" y="355"/>
                        <a:pt x="169" y="355"/>
                      </a:cubicBezTo>
                      <a:cubicBezTo>
                        <a:pt x="169" y="356"/>
                        <a:pt x="169" y="356"/>
                        <a:pt x="169" y="356"/>
                      </a:cubicBezTo>
                      <a:cubicBezTo>
                        <a:pt x="169" y="356"/>
                        <a:pt x="169" y="356"/>
                        <a:pt x="169" y="356"/>
                      </a:cubicBezTo>
                      <a:lnTo>
                        <a:pt x="146" y="3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5F7797"/>
                    </a:solidFill>
                    <a:cs typeface="+mn-ea"/>
                    <a:sym typeface="+mn-lt"/>
                  </a:endParaRPr>
                </a:p>
              </p:txBody>
            </p:sp>
            <p:sp>
              <p:nvSpPr>
                <p:cNvPr id="30" name="Freeform 306"/>
                <p:cNvSpPr>
                  <a:spLocks noEditPoints="1"/>
                </p:cNvSpPr>
                <p:nvPr/>
              </p:nvSpPr>
              <p:spPr bwMode="auto">
                <a:xfrm>
                  <a:off x="5094288" y="6097588"/>
                  <a:ext cx="201613" cy="338138"/>
                </a:xfrm>
                <a:custGeom>
                  <a:avLst/>
                  <a:gdLst>
                    <a:gd name="T0" fmla="*/ 57 w 62"/>
                    <a:gd name="T1" fmla="*/ 100 h 104"/>
                    <a:gd name="T2" fmla="*/ 55 w 62"/>
                    <a:gd name="T3" fmla="*/ 79 h 104"/>
                    <a:gd name="T4" fmla="*/ 54 w 62"/>
                    <a:gd name="T5" fmla="*/ 58 h 104"/>
                    <a:gd name="T6" fmla="*/ 53 w 62"/>
                    <a:gd name="T7" fmla="*/ 37 h 104"/>
                    <a:gd name="T8" fmla="*/ 52 w 62"/>
                    <a:gd name="T9" fmla="*/ 16 h 104"/>
                    <a:gd name="T10" fmla="*/ 61 w 62"/>
                    <a:gd name="T11" fmla="*/ 18 h 104"/>
                    <a:gd name="T12" fmla="*/ 48 w 62"/>
                    <a:gd name="T13" fmla="*/ 40 h 104"/>
                    <a:gd name="T14" fmla="*/ 35 w 62"/>
                    <a:gd name="T15" fmla="*/ 61 h 104"/>
                    <a:gd name="T16" fmla="*/ 29 w 62"/>
                    <a:gd name="T17" fmla="*/ 71 h 104"/>
                    <a:gd name="T18" fmla="*/ 22 w 62"/>
                    <a:gd name="T19" fmla="*/ 81 h 104"/>
                    <a:gd name="T20" fmla="*/ 9 w 62"/>
                    <a:gd name="T21" fmla="*/ 102 h 104"/>
                    <a:gd name="T22" fmla="*/ 6 w 62"/>
                    <a:gd name="T23" fmla="*/ 97 h 104"/>
                    <a:gd name="T24" fmla="*/ 19 w 62"/>
                    <a:gd name="T25" fmla="*/ 97 h 104"/>
                    <a:gd name="T26" fmla="*/ 31 w 62"/>
                    <a:gd name="T27" fmla="*/ 98 h 104"/>
                    <a:gd name="T28" fmla="*/ 57 w 62"/>
                    <a:gd name="T29" fmla="*/ 100 h 104"/>
                    <a:gd name="T30" fmla="*/ 57 w 62"/>
                    <a:gd name="T31" fmla="*/ 100 h 104"/>
                    <a:gd name="T32" fmla="*/ 31 w 62"/>
                    <a:gd name="T33" fmla="*/ 102 h 104"/>
                    <a:gd name="T34" fmla="*/ 19 w 62"/>
                    <a:gd name="T35" fmla="*/ 103 h 104"/>
                    <a:gd name="T36" fmla="*/ 6 w 62"/>
                    <a:gd name="T37" fmla="*/ 104 h 104"/>
                    <a:gd name="T38" fmla="*/ 0 w 62"/>
                    <a:gd name="T39" fmla="*/ 104 h 104"/>
                    <a:gd name="T40" fmla="*/ 3 w 62"/>
                    <a:gd name="T41" fmla="*/ 98 h 104"/>
                    <a:gd name="T42" fmla="*/ 15 w 62"/>
                    <a:gd name="T43" fmla="*/ 77 h 104"/>
                    <a:gd name="T44" fmla="*/ 21 w 62"/>
                    <a:gd name="T45" fmla="*/ 66 h 104"/>
                    <a:gd name="T46" fmla="*/ 27 w 62"/>
                    <a:gd name="T47" fmla="*/ 56 h 104"/>
                    <a:gd name="T48" fmla="*/ 40 w 62"/>
                    <a:gd name="T49" fmla="*/ 35 h 104"/>
                    <a:gd name="T50" fmla="*/ 53 w 62"/>
                    <a:gd name="T51" fmla="*/ 14 h 104"/>
                    <a:gd name="T52" fmla="*/ 62 w 62"/>
                    <a:gd name="T53" fmla="*/ 0 h 104"/>
                    <a:gd name="T54" fmla="*/ 61 w 62"/>
                    <a:gd name="T55" fmla="*/ 16 h 104"/>
                    <a:gd name="T56" fmla="*/ 61 w 62"/>
                    <a:gd name="T57" fmla="*/ 37 h 104"/>
                    <a:gd name="T58" fmla="*/ 60 w 62"/>
                    <a:gd name="T59" fmla="*/ 58 h 104"/>
                    <a:gd name="T60" fmla="*/ 59 w 62"/>
                    <a:gd name="T61" fmla="*/ 79 h 104"/>
                    <a:gd name="T62" fmla="*/ 57 w 62"/>
                    <a:gd name="T63" fmla="*/ 10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2" h="104">
                      <a:moveTo>
                        <a:pt x="57" y="100"/>
                      </a:moveTo>
                      <a:cubicBezTo>
                        <a:pt x="56" y="93"/>
                        <a:pt x="56" y="86"/>
                        <a:pt x="55" y="79"/>
                      </a:cubicBezTo>
                      <a:cubicBezTo>
                        <a:pt x="55" y="72"/>
                        <a:pt x="54" y="65"/>
                        <a:pt x="54" y="58"/>
                      </a:cubicBezTo>
                      <a:cubicBezTo>
                        <a:pt x="53" y="51"/>
                        <a:pt x="53" y="44"/>
                        <a:pt x="53" y="37"/>
                      </a:cubicBezTo>
                      <a:cubicBezTo>
                        <a:pt x="53" y="30"/>
                        <a:pt x="53" y="23"/>
                        <a:pt x="52" y="16"/>
                      </a:cubicBezTo>
                      <a:cubicBezTo>
                        <a:pt x="61" y="18"/>
                        <a:pt x="61" y="18"/>
                        <a:pt x="61" y="18"/>
                      </a:cubicBezTo>
                      <a:cubicBezTo>
                        <a:pt x="57" y="26"/>
                        <a:pt x="52" y="33"/>
                        <a:pt x="48" y="40"/>
                      </a:cubicBezTo>
                      <a:cubicBezTo>
                        <a:pt x="44" y="47"/>
                        <a:pt x="40" y="54"/>
                        <a:pt x="35" y="61"/>
                      </a:cubicBezTo>
                      <a:cubicBezTo>
                        <a:pt x="29" y="71"/>
                        <a:pt x="29" y="71"/>
                        <a:pt x="29" y="71"/>
                      </a:cubicBezTo>
                      <a:cubicBezTo>
                        <a:pt x="22" y="81"/>
                        <a:pt x="22" y="81"/>
                        <a:pt x="22" y="81"/>
                      </a:cubicBezTo>
                      <a:cubicBezTo>
                        <a:pt x="18" y="88"/>
                        <a:pt x="13" y="95"/>
                        <a:pt x="9" y="102"/>
                      </a:cubicBezTo>
                      <a:cubicBezTo>
                        <a:pt x="6" y="97"/>
                        <a:pt x="6" y="97"/>
                        <a:pt x="6" y="97"/>
                      </a:cubicBezTo>
                      <a:cubicBezTo>
                        <a:pt x="10" y="97"/>
                        <a:pt x="14" y="97"/>
                        <a:pt x="19" y="97"/>
                      </a:cubicBezTo>
                      <a:cubicBezTo>
                        <a:pt x="23" y="98"/>
                        <a:pt x="27" y="98"/>
                        <a:pt x="31" y="98"/>
                      </a:cubicBezTo>
                      <a:cubicBezTo>
                        <a:pt x="40" y="99"/>
                        <a:pt x="48" y="99"/>
                        <a:pt x="57" y="100"/>
                      </a:cubicBezTo>
                      <a:close/>
                      <a:moveTo>
                        <a:pt x="57" y="100"/>
                      </a:moveTo>
                      <a:cubicBezTo>
                        <a:pt x="48" y="101"/>
                        <a:pt x="40" y="102"/>
                        <a:pt x="31" y="102"/>
                      </a:cubicBezTo>
                      <a:cubicBezTo>
                        <a:pt x="27" y="103"/>
                        <a:pt x="23" y="103"/>
                        <a:pt x="19" y="103"/>
                      </a:cubicBezTo>
                      <a:cubicBezTo>
                        <a:pt x="14" y="103"/>
                        <a:pt x="10" y="104"/>
                        <a:pt x="6" y="104"/>
                      </a:cubicBezTo>
                      <a:cubicBezTo>
                        <a:pt x="0" y="104"/>
                        <a:pt x="0" y="104"/>
                        <a:pt x="0" y="104"/>
                      </a:cubicBezTo>
                      <a:cubicBezTo>
                        <a:pt x="3" y="98"/>
                        <a:pt x="3" y="98"/>
                        <a:pt x="3" y="98"/>
                      </a:cubicBezTo>
                      <a:cubicBezTo>
                        <a:pt x="7" y="91"/>
                        <a:pt x="11" y="84"/>
                        <a:pt x="15" y="77"/>
                      </a:cubicBezTo>
                      <a:cubicBezTo>
                        <a:pt x="21" y="66"/>
                        <a:pt x="21" y="66"/>
                        <a:pt x="21" y="66"/>
                      </a:cubicBezTo>
                      <a:cubicBezTo>
                        <a:pt x="27" y="56"/>
                        <a:pt x="27" y="56"/>
                        <a:pt x="27" y="56"/>
                      </a:cubicBezTo>
                      <a:cubicBezTo>
                        <a:pt x="32" y="49"/>
                        <a:pt x="36" y="42"/>
                        <a:pt x="40" y="35"/>
                      </a:cubicBezTo>
                      <a:cubicBezTo>
                        <a:pt x="44" y="28"/>
                        <a:pt x="49" y="21"/>
                        <a:pt x="53" y="14"/>
                      </a:cubicBezTo>
                      <a:cubicBezTo>
                        <a:pt x="62" y="0"/>
                        <a:pt x="62" y="0"/>
                        <a:pt x="62" y="0"/>
                      </a:cubicBezTo>
                      <a:cubicBezTo>
                        <a:pt x="61" y="16"/>
                        <a:pt x="61" y="16"/>
                        <a:pt x="61" y="16"/>
                      </a:cubicBezTo>
                      <a:cubicBezTo>
                        <a:pt x="61" y="23"/>
                        <a:pt x="61" y="30"/>
                        <a:pt x="61" y="37"/>
                      </a:cubicBezTo>
                      <a:cubicBezTo>
                        <a:pt x="61" y="44"/>
                        <a:pt x="60" y="51"/>
                        <a:pt x="60" y="58"/>
                      </a:cubicBezTo>
                      <a:cubicBezTo>
                        <a:pt x="60" y="65"/>
                        <a:pt x="59" y="72"/>
                        <a:pt x="59" y="79"/>
                      </a:cubicBezTo>
                      <a:cubicBezTo>
                        <a:pt x="58" y="86"/>
                        <a:pt x="58" y="93"/>
                        <a:pt x="57"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5F7797"/>
                    </a:solidFill>
                    <a:cs typeface="+mn-ea"/>
                    <a:sym typeface="+mn-lt"/>
                  </a:endParaRPr>
                </a:p>
              </p:txBody>
            </p:sp>
          </p:grpSp>
        </p:grpSp>
      </p:grpSp>
      <p:sp>
        <p:nvSpPr>
          <p:cNvPr id="57" name="Text Placeholder 8"/>
          <p:cNvSpPr txBox="1">
            <a:spLocks/>
          </p:cNvSpPr>
          <p:nvPr/>
        </p:nvSpPr>
        <p:spPr>
          <a:xfrm>
            <a:off x="2571184" y="332656"/>
            <a:ext cx="7049632" cy="6096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US" altLang="zh-CN" sz="2800" b="1" dirty="0">
                <a:solidFill>
                  <a:schemeClr val="tx1">
                    <a:lumMod val="65000"/>
                    <a:lumOff val="35000"/>
                  </a:schemeClr>
                </a:solidFill>
                <a:cs typeface="+mn-ea"/>
                <a:sym typeface="+mn-lt"/>
              </a:rPr>
              <a:t>CLICK HERE TO ADD TITLE</a:t>
            </a:r>
            <a:endParaRPr lang="zh-CN" altLang="zh-CN" sz="2800" b="1" dirty="0">
              <a:solidFill>
                <a:schemeClr val="tx1">
                  <a:lumMod val="65000"/>
                  <a:lumOff val="35000"/>
                </a:schemeClr>
              </a:solidFill>
              <a:cs typeface="+mn-ea"/>
              <a:sym typeface="+mn-lt"/>
            </a:endParaRPr>
          </a:p>
        </p:txBody>
      </p:sp>
    </p:spTree>
    <p:extLst>
      <p:ext uri="{BB962C8B-B14F-4D97-AF65-F5344CB8AC3E}">
        <p14:creationId xmlns:p14="http://schemas.microsoft.com/office/powerpoint/2010/main" val="4130137219"/>
      </p:ext>
    </p:extLst>
  </p:cSld>
  <p:clrMapOvr>
    <a:masterClrMapping/>
  </p:clrMapOvr>
  <mc:AlternateContent xmlns:mc="http://schemas.openxmlformats.org/markup-compatibility/2006" xmlns:p14="http://schemas.microsoft.com/office/powerpoint/2010/main">
    <mc:Choice Requires="p14">
      <p:transition spd="slow" p14:dur="3000" advTm="0">
        <p14:shred/>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left)">
                                      <p:cBhvr>
                                        <p:cTn id="7" dur="500"/>
                                        <p:tgtEl>
                                          <p:spTgt spid="57"/>
                                        </p:tgtEl>
                                      </p:cBhvr>
                                    </p:animEffect>
                                  </p:childTnLst>
                                </p:cTn>
                              </p:par>
                              <p:par>
                                <p:cTn id="8" presetID="16" presetClass="entr" presetSubtype="21"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 y="5614300"/>
            <a:ext cx="5779393" cy="121917"/>
          </a:xfrm>
          <a:prstGeom prst="rect">
            <a:avLst/>
          </a:prstGeom>
          <a:blipFill>
            <a:blip r:embed="rId3"/>
            <a:stretch>
              <a:fillRect/>
            </a:stretch>
          </a:blip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cs typeface="+mn-ea"/>
              <a:sym typeface="+mn-lt"/>
            </a:endParaRPr>
          </a:p>
        </p:txBody>
      </p:sp>
      <p:sp>
        <p:nvSpPr>
          <p:cNvPr id="5" name="矩形 4"/>
          <p:cNvSpPr/>
          <p:nvPr/>
        </p:nvSpPr>
        <p:spPr>
          <a:xfrm>
            <a:off x="1" y="4403394"/>
            <a:ext cx="5779393" cy="121917"/>
          </a:xfrm>
          <a:prstGeom prst="rect">
            <a:avLst/>
          </a:prstGeom>
          <a:blipFill>
            <a:blip r:embed="rId4"/>
            <a:stretch>
              <a:fillRect/>
            </a:stretch>
          </a:blip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cs typeface="+mn-ea"/>
              <a:sym typeface="+mn-lt"/>
            </a:endParaRPr>
          </a:p>
        </p:txBody>
      </p:sp>
      <p:sp>
        <p:nvSpPr>
          <p:cNvPr id="6" name="矩形 5"/>
          <p:cNvSpPr/>
          <p:nvPr/>
        </p:nvSpPr>
        <p:spPr>
          <a:xfrm>
            <a:off x="1" y="3199745"/>
            <a:ext cx="5779393" cy="121917"/>
          </a:xfrm>
          <a:prstGeom prst="rect">
            <a:avLst/>
          </a:prstGeom>
          <a:blipFill>
            <a:blip r:embed="rId3"/>
            <a:stretch>
              <a:fillRect/>
            </a:stretch>
          </a:blip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cs typeface="+mn-ea"/>
              <a:sym typeface="+mn-lt"/>
            </a:endParaRPr>
          </a:p>
        </p:txBody>
      </p:sp>
      <p:sp>
        <p:nvSpPr>
          <p:cNvPr id="7" name="矩形 6"/>
          <p:cNvSpPr/>
          <p:nvPr/>
        </p:nvSpPr>
        <p:spPr>
          <a:xfrm>
            <a:off x="1" y="1988840"/>
            <a:ext cx="5779393" cy="121917"/>
          </a:xfrm>
          <a:prstGeom prst="rect">
            <a:avLst/>
          </a:prstGeom>
          <a:blipFill>
            <a:blip r:embed="rId5"/>
            <a:stretch>
              <a:fillRect/>
            </a:stretch>
          </a:blip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cs typeface="+mn-ea"/>
              <a:sym typeface="+mn-lt"/>
            </a:endParaRPr>
          </a:p>
        </p:txBody>
      </p:sp>
      <p:sp>
        <p:nvSpPr>
          <p:cNvPr id="8" name="椭圆 7"/>
          <p:cNvSpPr/>
          <p:nvPr/>
        </p:nvSpPr>
        <p:spPr>
          <a:xfrm>
            <a:off x="5529859" y="1624098"/>
            <a:ext cx="907237" cy="907237"/>
          </a:xfrm>
          <a:prstGeom prst="ellipse">
            <a:avLst/>
          </a:prstGeom>
          <a:blipFill>
            <a:blip r:embed="rId5"/>
            <a:stretch>
              <a:fillRect/>
            </a:stretch>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cs typeface="+mn-ea"/>
                <a:sym typeface="+mn-lt"/>
              </a:rPr>
              <a:t>01</a:t>
            </a:r>
            <a:endParaRPr lang="zh-CN" altLang="en-US" sz="3200" dirty="0">
              <a:cs typeface="+mn-ea"/>
              <a:sym typeface="+mn-lt"/>
            </a:endParaRPr>
          </a:p>
        </p:txBody>
      </p:sp>
      <p:sp>
        <p:nvSpPr>
          <p:cNvPr id="9" name="椭圆 8"/>
          <p:cNvSpPr/>
          <p:nvPr/>
        </p:nvSpPr>
        <p:spPr>
          <a:xfrm>
            <a:off x="5529859" y="2830112"/>
            <a:ext cx="907237" cy="907237"/>
          </a:xfrm>
          <a:prstGeom prst="ellipse">
            <a:avLst/>
          </a:prstGeom>
          <a:blipFill>
            <a:blip r:embed="rId3"/>
            <a:stretch>
              <a:fillRect/>
            </a:stretch>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cs typeface="+mn-ea"/>
                <a:sym typeface="+mn-lt"/>
              </a:rPr>
              <a:t>02</a:t>
            </a:r>
            <a:endParaRPr lang="zh-CN" altLang="en-US" sz="3200" dirty="0">
              <a:cs typeface="+mn-ea"/>
              <a:sym typeface="+mn-lt"/>
            </a:endParaRPr>
          </a:p>
        </p:txBody>
      </p:sp>
      <p:sp>
        <p:nvSpPr>
          <p:cNvPr id="10" name="椭圆 9"/>
          <p:cNvSpPr/>
          <p:nvPr/>
        </p:nvSpPr>
        <p:spPr>
          <a:xfrm>
            <a:off x="5529859" y="4002624"/>
            <a:ext cx="907237" cy="907237"/>
          </a:xfrm>
          <a:prstGeom prst="ellipse">
            <a:avLst/>
          </a:prstGeom>
          <a:blipFill>
            <a:blip r:embed="rId4"/>
            <a:stretch>
              <a:fillRect/>
            </a:stretch>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cs typeface="+mn-ea"/>
                <a:sym typeface="+mn-lt"/>
              </a:rPr>
              <a:t>03</a:t>
            </a:r>
            <a:endParaRPr lang="zh-CN" altLang="en-US" sz="3200" dirty="0">
              <a:cs typeface="+mn-ea"/>
              <a:sym typeface="+mn-lt"/>
            </a:endParaRPr>
          </a:p>
        </p:txBody>
      </p:sp>
      <p:sp>
        <p:nvSpPr>
          <p:cNvPr id="11" name="椭圆 10"/>
          <p:cNvSpPr/>
          <p:nvPr/>
        </p:nvSpPr>
        <p:spPr>
          <a:xfrm>
            <a:off x="5529859" y="5222990"/>
            <a:ext cx="907237" cy="907237"/>
          </a:xfrm>
          <a:prstGeom prst="ellipse">
            <a:avLst/>
          </a:prstGeom>
          <a:blipFill>
            <a:blip r:embed="rId3"/>
            <a:stretch>
              <a:fillRect/>
            </a:stretch>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cs typeface="+mn-ea"/>
                <a:sym typeface="+mn-lt"/>
              </a:rPr>
              <a:t>04</a:t>
            </a:r>
            <a:endParaRPr lang="zh-CN" altLang="en-US" sz="3200" dirty="0">
              <a:cs typeface="+mn-ea"/>
              <a:sym typeface="+mn-lt"/>
            </a:endParaRPr>
          </a:p>
        </p:txBody>
      </p:sp>
      <p:grpSp>
        <p:nvGrpSpPr>
          <p:cNvPr id="12" name="组 10"/>
          <p:cNvGrpSpPr/>
          <p:nvPr/>
        </p:nvGrpSpPr>
        <p:grpSpPr>
          <a:xfrm>
            <a:off x="6962904" y="1645777"/>
            <a:ext cx="4042755" cy="985689"/>
            <a:chOff x="247498" y="2041377"/>
            <a:chExt cx="3032066" cy="739266"/>
          </a:xfrm>
        </p:grpSpPr>
        <p:sp>
          <p:nvSpPr>
            <p:cNvPr id="13" name="文本框 12"/>
            <p:cNvSpPr txBox="1"/>
            <p:nvPr/>
          </p:nvSpPr>
          <p:spPr>
            <a:xfrm>
              <a:off x="247498" y="2331049"/>
              <a:ext cx="3032066" cy="44959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9170">
                <a:lnSpc>
                  <a:spcPct val="130000"/>
                </a:lnSpc>
                <a:defRPr/>
              </a:pPr>
              <a:r>
                <a:rPr lang="zh-CN" altLang="en-US" sz="1333" dirty="0">
                  <a:solidFill>
                    <a:schemeClr val="tx1">
                      <a:lumMod val="75000"/>
                      <a:lumOff val="25000"/>
                    </a:schemeClr>
                  </a:solidFill>
                  <a:cs typeface="+mn-ea"/>
                  <a:sym typeface="+mn-lt"/>
                </a:rPr>
                <a:t>标题数字等都可以通过点击和重新输入进行更改，建议正文</a:t>
              </a:r>
              <a:r>
                <a:rPr lang="en-US" altLang="zh-CN" sz="1333" dirty="0">
                  <a:solidFill>
                    <a:schemeClr val="tx1">
                      <a:lumMod val="75000"/>
                      <a:lumOff val="25000"/>
                    </a:schemeClr>
                  </a:solidFill>
                  <a:cs typeface="+mn-ea"/>
                  <a:sym typeface="+mn-lt"/>
                </a:rPr>
                <a:t>10</a:t>
              </a:r>
              <a:r>
                <a:rPr lang="zh-CN" altLang="en-US" sz="1333" dirty="0">
                  <a:solidFill>
                    <a:schemeClr val="tx1">
                      <a:lumMod val="75000"/>
                      <a:lumOff val="25000"/>
                    </a:schemeClr>
                  </a:solidFill>
                  <a:cs typeface="+mn-ea"/>
                  <a:sym typeface="+mn-lt"/>
                </a:rPr>
                <a:t>号字，</a:t>
              </a:r>
              <a:r>
                <a:rPr lang="en-US" altLang="zh-CN" sz="1333" dirty="0">
                  <a:solidFill>
                    <a:schemeClr val="tx1">
                      <a:lumMod val="75000"/>
                      <a:lumOff val="25000"/>
                    </a:schemeClr>
                  </a:solidFill>
                  <a:cs typeface="+mn-ea"/>
                  <a:sym typeface="+mn-lt"/>
                </a:rPr>
                <a:t>1.3</a:t>
              </a:r>
              <a:r>
                <a:rPr lang="zh-CN" altLang="en-US" sz="1333" dirty="0">
                  <a:solidFill>
                    <a:schemeClr val="tx1">
                      <a:lumMod val="75000"/>
                      <a:lumOff val="25000"/>
                    </a:schemeClr>
                  </a:solidFill>
                  <a:cs typeface="+mn-ea"/>
                  <a:sym typeface="+mn-lt"/>
                </a:rPr>
                <a:t>倍字间距。</a:t>
              </a:r>
            </a:p>
          </p:txBody>
        </p:sp>
        <p:sp>
          <p:nvSpPr>
            <p:cNvPr id="14" name="矩形 13"/>
            <p:cNvSpPr/>
            <p:nvPr/>
          </p:nvSpPr>
          <p:spPr>
            <a:xfrm>
              <a:off x="247498" y="2041377"/>
              <a:ext cx="1571584" cy="322444"/>
            </a:xfrm>
            <a:prstGeom prst="rect">
              <a:avLst/>
            </a:prstGeom>
          </p:spPr>
          <p:txBody>
            <a:bodyPr wrap="none">
              <a:spAutoFit/>
            </a:bodyPr>
            <a:lstStyle/>
            <a:p>
              <a:pPr defTabSz="1219170">
                <a:lnSpc>
                  <a:spcPct val="130000"/>
                </a:lnSpc>
                <a:defRPr/>
              </a:pPr>
              <a:r>
                <a:rPr lang="zh-CN" altLang="en-US" sz="1867" b="1" kern="0" dirty="0">
                  <a:solidFill>
                    <a:schemeClr val="tx1">
                      <a:lumMod val="75000"/>
                      <a:lumOff val="25000"/>
                    </a:schemeClr>
                  </a:solidFill>
                  <a:cs typeface="+mn-ea"/>
                  <a:sym typeface="+mn-lt"/>
                </a:rPr>
                <a:t>点击此处添加标题</a:t>
              </a:r>
              <a:endParaRPr lang="en-US" altLang="zh-CN" sz="1867" b="1" kern="0" dirty="0">
                <a:solidFill>
                  <a:schemeClr val="tx1">
                    <a:lumMod val="75000"/>
                    <a:lumOff val="25000"/>
                  </a:schemeClr>
                </a:solidFill>
                <a:cs typeface="+mn-ea"/>
                <a:sym typeface="+mn-lt"/>
              </a:endParaRPr>
            </a:p>
          </p:txBody>
        </p:sp>
      </p:grpSp>
      <p:grpSp>
        <p:nvGrpSpPr>
          <p:cNvPr id="15" name="组 13"/>
          <p:cNvGrpSpPr/>
          <p:nvPr/>
        </p:nvGrpSpPr>
        <p:grpSpPr>
          <a:xfrm>
            <a:off x="6962904" y="2851553"/>
            <a:ext cx="4042755" cy="985689"/>
            <a:chOff x="247498" y="2041377"/>
            <a:chExt cx="3032066" cy="739266"/>
          </a:xfrm>
        </p:grpSpPr>
        <p:sp>
          <p:nvSpPr>
            <p:cNvPr id="16" name="文本框 15"/>
            <p:cNvSpPr txBox="1"/>
            <p:nvPr/>
          </p:nvSpPr>
          <p:spPr>
            <a:xfrm>
              <a:off x="247498" y="2331049"/>
              <a:ext cx="3032066" cy="44959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9170">
                <a:lnSpc>
                  <a:spcPct val="130000"/>
                </a:lnSpc>
                <a:defRPr/>
              </a:pPr>
              <a:r>
                <a:rPr lang="zh-CN" altLang="en-US" sz="1333" dirty="0">
                  <a:solidFill>
                    <a:schemeClr val="tx1">
                      <a:lumMod val="75000"/>
                      <a:lumOff val="25000"/>
                    </a:schemeClr>
                  </a:solidFill>
                  <a:cs typeface="+mn-ea"/>
                  <a:sym typeface="+mn-lt"/>
                </a:rPr>
                <a:t>标题数字等都可以通过点击和重新输入进行更改，建议正文</a:t>
              </a:r>
              <a:r>
                <a:rPr lang="en-US" altLang="zh-CN" sz="1333" dirty="0">
                  <a:solidFill>
                    <a:schemeClr val="tx1">
                      <a:lumMod val="75000"/>
                      <a:lumOff val="25000"/>
                    </a:schemeClr>
                  </a:solidFill>
                  <a:cs typeface="+mn-ea"/>
                  <a:sym typeface="+mn-lt"/>
                </a:rPr>
                <a:t>10</a:t>
              </a:r>
              <a:r>
                <a:rPr lang="zh-CN" altLang="en-US" sz="1333" dirty="0">
                  <a:solidFill>
                    <a:schemeClr val="tx1">
                      <a:lumMod val="75000"/>
                      <a:lumOff val="25000"/>
                    </a:schemeClr>
                  </a:solidFill>
                  <a:cs typeface="+mn-ea"/>
                  <a:sym typeface="+mn-lt"/>
                </a:rPr>
                <a:t>号字，</a:t>
              </a:r>
              <a:r>
                <a:rPr lang="en-US" altLang="zh-CN" sz="1333" dirty="0">
                  <a:solidFill>
                    <a:schemeClr val="tx1">
                      <a:lumMod val="75000"/>
                      <a:lumOff val="25000"/>
                    </a:schemeClr>
                  </a:solidFill>
                  <a:cs typeface="+mn-ea"/>
                  <a:sym typeface="+mn-lt"/>
                </a:rPr>
                <a:t>1.3</a:t>
              </a:r>
              <a:r>
                <a:rPr lang="zh-CN" altLang="en-US" sz="1333" dirty="0">
                  <a:solidFill>
                    <a:schemeClr val="tx1">
                      <a:lumMod val="75000"/>
                      <a:lumOff val="25000"/>
                    </a:schemeClr>
                  </a:solidFill>
                  <a:cs typeface="+mn-ea"/>
                  <a:sym typeface="+mn-lt"/>
                </a:rPr>
                <a:t>倍字间距。</a:t>
              </a:r>
            </a:p>
          </p:txBody>
        </p:sp>
        <p:sp>
          <p:nvSpPr>
            <p:cNvPr id="17" name="矩形 16"/>
            <p:cNvSpPr/>
            <p:nvPr/>
          </p:nvSpPr>
          <p:spPr>
            <a:xfrm>
              <a:off x="247498" y="2041377"/>
              <a:ext cx="1571584" cy="322444"/>
            </a:xfrm>
            <a:prstGeom prst="rect">
              <a:avLst/>
            </a:prstGeom>
          </p:spPr>
          <p:txBody>
            <a:bodyPr wrap="none">
              <a:spAutoFit/>
            </a:bodyPr>
            <a:lstStyle/>
            <a:p>
              <a:pPr defTabSz="1219170">
                <a:lnSpc>
                  <a:spcPct val="130000"/>
                </a:lnSpc>
                <a:defRPr/>
              </a:pPr>
              <a:r>
                <a:rPr lang="zh-CN" altLang="en-US" sz="1867" b="1" kern="0" dirty="0">
                  <a:solidFill>
                    <a:schemeClr val="tx1">
                      <a:lumMod val="75000"/>
                      <a:lumOff val="25000"/>
                    </a:schemeClr>
                  </a:solidFill>
                  <a:cs typeface="+mn-ea"/>
                  <a:sym typeface="+mn-lt"/>
                </a:rPr>
                <a:t>点击此处添加标题</a:t>
              </a:r>
              <a:endParaRPr lang="en-US" altLang="zh-CN" sz="1867" b="1" kern="0" dirty="0">
                <a:solidFill>
                  <a:schemeClr val="tx1">
                    <a:lumMod val="75000"/>
                    <a:lumOff val="25000"/>
                  </a:schemeClr>
                </a:solidFill>
                <a:cs typeface="+mn-ea"/>
                <a:sym typeface="+mn-lt"/>
              </a:endParaRPr>
            </a:p>
          </p:txBody>
        </p:sp>
      </p:grpSp>
      <p:grpSp>
        <p:nvGrpSpPr>
          <p:cNvPr id="18" name="组 16"/>
          <p:cNvGrpSpPr/>
          <p:nvPr/>
        </p:nvGrpSpPr>
        <p:grpSpPr>
          <a:xfrm>
            <a:off x="6962904" y="4057329"/>
            <a:ext cx="4042755" cy="985689"/>
            <a:chOff x="247498" y="2041377"/>
            <a:chExt cx="3032066" cy="739266"/>
          </a:xfrm>
        </p:grpSpPr>
        <p:sp>
          <p:nvSpPr>
            <p:cNvPr id="19" name="文本框 18"/>
            <p:cNvSpPr txBox="1"/>
            <p:nvPr/>
          </p:nvSpPr>
          <p:spPr>
            <a:xfrm>
              <a:off x="247498" y="2331049"/>
              <a:ext cx="3032066" cy="44959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9170">
                <a:lnSpc>
                  <a:spcPct val="130000"/>
                </a:lnSpc>
                <a:defRPr/>
              </a:pPr>
              <a:r>
                <a:rPr lang="zh-CN" altLang="en-US" sz="1333" dirty="0">
                  <a:solidFill>
                    <a:schemeClr val="tx1">
                      <a:lumMod val="75000"/>
                      <a:lumOff val="25000"/>
                    </a:schemeClr>
                  </a:solidFill>
                  <a:cs typeface="+mn-ea"/>
                  <a:sym typeface="+mn-lt"/>
                </a:rPr>
                <a:t>标题数字等都可以通过点击和重新输入进行更改，建议正文</a:t>
              </a:r>
              <a:r>
                <a:rPr lang="en-US" altLang="zh-CN" sz="1333" dirty="0">
                  <a:solidFill>
                    <a:schemeClr val="tx1">
                      <a:lumMod val="75000"/>
                      <a:lumOff val="25000"/>
                    </a:schemeClr>
                  </a:solidFill>
                  <a:cs typeface="+mn-ea"/>
                  <a:sym typeface="+mn-lt"/>
                </a:rPr>
                <a:t>10</a:t>
              </a:r>
              <a:r>
                <a:rPr lang="zh-CN" altLang="en-US" sz="1333" dirty="0">
                  <a:solidFill>
                    <a:schemeClr val="tx1">
                      <a:lumMod val="75000"/>
                      <a:lumOff val="25000"/>
                    </a:schemeClr>
                  </a:solidFill>
                  <a:cs typeface="+mn-ea"/>
                  <a:sym typeface="+mn-lt"/>
                </a:rPr>
                <a:t>号字，</a:t>
              </a:r>
              <a:r>
                <a:rPr lang="en-US" altLang="zh-CN" sz="1333" dirty="0">
                  <a:solidFill>
                    <a:schemeClr val="tx1">
                      <a:lumMod val="75000"/>
                      <a:lumOff val="25000"/>
                    </a:schemeClr>
                  </a:solidFill>
                  <a:cs typeface="+mn-ea"/>
                  <a:sym typeface="+mn-lt"/>
                </a:rPr>
                <a:t>1.3</a:t>
              </a:r>
              <a:r>
                <a:rPr lang="zh-CN" altLang="en-US" sz="1333" dirty="0">
                  <a:solidFill>
                    <a:schemeClr val="tx1">
                      <a:lumMod val="75000"/>
                      <a:lumOff val="25000"/>
                    </a:schemeClr>
                  </a:solidFill>
                  <a:cs typeface="+mn-ea"/>
                  <a:sym typeface="+mn-lt"/>
                </a:rPr>
                <a:t>倍字间距。</a:t>
              </a:r>
            </a:p>
          </p:txBody>
        </p:sp>
        <p:sp>
          <p:nvSpPr>
            <p:cNvPr id="20" name="矩形 19"/>
            <p:cNvSpPr/>
            <p:nvPr/>
          </p:nvSpPr>
          <p:spPr>
            <a:xfrm>
              <a:off x="247498" y="2041377"/>
              <a:ext cx="1571584" cy="322444"/>
            </a:xfrm>
            <a:prstGeom prst="rect">
              <a:avLst/>
            </a:prstGeom>
          </p:spPr>
          <p:txBody>
            <a:bodyPr wrap="none">
              <a:spAutoFit/>
            </a:bodyPr>
            <a:lstStyle/>
            <a:p>
              <a:pPr defTabSz="1219170">
                <a:lnSpc>
                  <a:spcPct val="130000"/>
                </a:lnSpc>
                <a:defRPr/>
              </a:pPr>
              <a:r>
                <a:rPr lang="zh-CN" altLang="en-US" sz="1867" b="1" kern="0" dirty="0">
                  <a:solidFill>
                    <a:schemeClr val="tx1">
                      <a:lumMod val="75000"/>
                      <a:lumOff val="25000"/>
                    </a:schemeClr>
                  </a:solidFill>
                  <a:cs typeface="+mn-ea"/>
                  <a:sym typeface="+mn-lt"/>
                </a:rPr>
                <a:t>点击此处添加标题</a:t>
              </a:r>
              <a:endParaRPr lang="en-US" altLang="zh-CN" sz="1867" b="1" kern="0" dirty="0">
                <a:solidFill>
                  <a:schemeClr val="tx1">
                    <a:lumMod val="75000"/>
                    <a:lumOff val="25000"/>
                  </a:schemeClr>
                </a:solidFill>
                <a:cs typeface="+mn-ea"/>
                <a:sym typeface="+mn-lt"/>
              </a:endParaRPr>
            </a:p>
          </p:txBody>
        </p:sp>
      </p:grpSp>
      <p:grpSp>
        <p:nvGrpSpPr>
          <p:cNvPr id="21" name="组 19"/>
          <p:cNvGrpSpPr/>
          <p:nvPr/>
        </p:nvGrpSpPr>
        <p:grpSpPr>
          <a:xfrm>
            <a:off x="6962904" y="5263104"/>
            <a:ext cx="4042755" cy="985689"/>
            <a:chOff x="247498" y="2041377"/>
            <a:chExt cx="3032066" cy="739266"/>
          </a:xfrm>
        </p:grpSpPr>
        <p:sp>
          <p:nvSpPr>
            <p:cNvPr id="22" name="文本框 21"/>
            <p:cNvSpPr txBox="1"/>
            <p:nvPr/>
          </p:nvSpPr>
          <p:spPr>
            <a:xfrm>
              <a:off x="247498" y="2331049"/>
              <a:ext cx="3032066" cy="44959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9170">
                <a:lnSpc>
                  <a:spcPct val="130000"/>
                </a:lnSpc>
                <a:defRPr/>
              </a:pPr>
              <a:r>
                <a:rPr lang="zh-CN" altLang="en-US" sz="1333" dirty="0">
                  <a:solidFill>
                    <a:schemeClr val="tx1">
                      <a:lumMod val="75000"/>
                      <a:lumOff val="25000"/>
                    </a:schemeClr>
                  </a:solidFill>
                  <a:cs typeface="+mn-ea"/>
                  <a:sym typeface="+mn-lt"/>
                </a:rPr>
                <a:t>标题数字等都可以通过点击和重新输入进行更改，建议正文</a:t>
              </a:r>
              <a:r>
                <a:rPr lang="en-US" altLang="zh-CN" sz="1333" dirty="0">
                  <a:solidFill>
                    <a:schemeClr val="tx1">
                      <a:lumMod val="75000"/>
                      <a:lumOff val="25000"/>
                    </a:schemeClr>
                  </a:solidFill>
                  <a:cs typeface="+mn-ea"/>
                  <a:sym typeface="+mn-lt"/>
                </a:rPr>
                <a:t>10</a:t>
              </a:r>
              <a:r>
                <a:rPr lang="zh-CN" altLang="en-US" sz="1333" dirty="0">
                  <a:solidFill>
                    <a:schemeClr val="tx1">
                      <a:lumMod val="75000"/>
                      <a:lumOff val="25000"/>
                    </a:schemeClr>
                  </a:solidFill>
                  <a:cs typeface="+mn-ea"/>
                  <a:sym typeface="+mn-lt"/>
                </a:rPr>
                <a:t>号字，</a:t>
              </a:r>
              <a:r>
                <a:rPr lang="en-US" altLang="zh-CN" sz="1333" dirty="0">
                  <a:solidFill>
                    <a:schemeClr val="tx1">
                      <a:lumMod val="75000"/>
                      <a:lumOff val="25000"/>
                    </a:schemeClr>
                  </a:solidFill>
                  <a:cs typeface="+mn-ea"/>
                  <a:sym typeface="+mn-lt"/>
                </a:rPr>
                <a:t>1.3</a:t>
              </a:r>
              <a:r>
                <a:rPr lang="zh-CN" altLang="en-US" sz="1333" dirty="0">
                  <a:solidFill>
                    <a:schemeClr val="tx1">
                      <a:lumMod val="75000"/>
                      <a:lumOff val="25000"/>
                    </a:schemeClr>
                  </a:solidFill>
                  <a:cs typeface="+mn-ea"/>
                  <a:sym typeface="+mn-lt"/>
                </a:rPr>
                <a:t>倍字间距。</a:t>
              </a:r>
            </a:p>
          </p:txBody>
        </p:sp>
        <p:sp>
          <p:nvSpPr>
            <p:cNvPr id="23" name="矩形 22"/>
            <p:cNvSpPr/>
            <p:nvPr/>
          </p:nvSpPr>
          <p:spPr>
            <a:xfrm>
              <a:off x="247498" y="2041377"/>
              <a:ext cx="1571584" cy="322444"/>
            </a:xfrm>
            <a:prstGeom prst="rect">
              <a:avLst/>
            </a:prstGeom>
          </p:spPr>
          <p:txBody>
            <a:bodyPr wrap="none">
              <a:spAutoFit/>
            </a:bodyPr>
            <a:lstStyle/>
            <a:p>
              <a:pPr defTabSz="1219170">
                <a:lnSpc>
                  <a:spcPct val="130000"/>
                </a:lnSpc>
                <a:defRPr/>
              </a:pPr>
              <a:r>
                <a:rPr lang="zh-CN" altLang="en-US" sz="1867" b="1" kern="0" dirty="0">
                  <a:solidFill>
                    <a:schemeClr val="tx1">
                      <a:lumMod val="75000"/>
                      <a:lumOff val="25000"/>
                    </a:schemeClr>
                  </a:solidFill>
                  <a:cs typeface="+mn-ea"/>
                  <a:sym typeface="+mn-lt"/>
                </a:rPr>
                <a:t>点击此处添加标题</a:t>
              </a:r>
              <a:endParaRPr lang="en-US" altLang="zh-CN" sz="1867" b="1" kern="0" dirty="0">
                <a:solidFill>
                  <a:schemeClr val="tx1">
                    <a:lumMod val="75000"/>
                    <a:lumOff val="25000"/>
                  </a:schemeClr>
                </a:solidFill>
                <a:cs typeface="+mn-ea"/>
                <a:sym typeface="+mn-lt"/>
              </a:endParaRPr>
            </a:p>
          </p:txBody>
        </p:sp>
      </p:grpSp>
      <p:sp>
        <p:nvSpPr>
          <p:cNvPr id="24" name="Text Placeholder 8"/>
          <p:cNvSpPr txBox="1">
            <a:spLocks/>
          </p:cNvSpPr>
          <p:nvPr/>
        </p:nvSpPr>
        <p:spPr>
          <a:xfrm>
            <a:off x="2571184" y="332656"/>
            <a:ext cx="7049632" cy="6096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US" altLang="zh-CN" sz="2800" b="1" dirty="0">
                <a:solidFill>
                  <a:schemeClr val="tx1">
                    <a:lumMod val="65000"/>
                    <a:lumOff val="35000"/>
                  </a:schemeClr>
                </a:solidFill>
                <a:cs typeface="+mn-ea"/>
                <a:sym typeface="+mn-lt"/>
              </a:rPr>
              <a:t>CLICK HERE TO ADD TITLE</a:t>
            </a:r>
            <a:endParaRPr lang="zh-CN" altLang="zh-CN" sz="2800" b="1" dirty="0">
              <a:solidFill>
                <a:schemeClr val="tx1">
                  <a:lumMod val="65000"/>
                  <a:lumOff val="35000"/>
                </a:schemeClr>
              </a:solidFill>
              <a:cs typeface="+mn-ea"/>
              <a:sym typeface="+mn-lt"/>
            </a:endParaRPr>
          </a:p>
        </p:txBody>
      </p:sp>
    </p:spTree>
    <p:extLst>
      <p:ext uri="{BB962C8B-B14F-4D97-AF65-F5344CB8AC3E}">
        <p14:creationId xmlns:p14="http://schemas.microsoft.com/office/powerpoint/2010/main" val="2503475666"/>
      </p:ext>
    </p:extLst>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0-#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20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0-#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30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0-#ppt_w/2"/>
                                          </p:val>
                                        </p:tav>
                                        <p:tav tm="100000">
                                          <p:val>
                                            <p:strVal val="#ppt_x"/>
                                          </p:val>
                                        </p:tav>
                                      </p:tavLst>
                                    </p:anim>
                                    <p:anim calcmode="lin" valueType="num">
                                      <p:cBhvr additive="base">
                                        <p:cTn id="24" dur="500" fill="hold"/>
                                        <p:tgtEl>
                                          <p:spTgt spid="4"/>
                                        </p:tgtEl>
                                        <p:attrNameLst>
                                          <p:attrName>ppt_y</p:attrName>
                                        </p:attrNameLst>
                                      </p:cBhvr>
                                      <p:tavLst>
                                        <p:tav tm="0">
                                          <p:val>
                                            <p:strVal val="#ppt_y"/>
                                          </p:val>
                                        </p:tav>
                                        <p:tav tm="100000">
                                          <p:val>
                                            <p:strVal val="#ppt_y"/>
                                          </p:val>
                                        </p:tav>
                                      </p:tavLst>
                                    </p:anim>
                                  </p:childTnLst>
                                </p:cTn>
                              </p:par>
                            </p:childTnLst>
                          </p:cTn>
                        </p:par>
                        <p:par>
                          <p:cTn id="25" fill="hold">
                            <p:stCondLst>
                              <p:cond delay="1300"/>
                            </p:stCondLst>
                            <p:childTnLst>
                              <p:par>
                                <p:cTn id="26" presetID="53" presetClass="entr" presetSubtype="16"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ppt_w</p:attrName>
                                        </p:attrNameLst>
                                      </p:cBhvr>
                                      <p:tavLst>
                                        <p:tav tm="0">
                                          <p:val>
                                            <p:fltVal val="0"/>
                                          </p:val>
                                        </p:tav>
                                        <p:tav tm="100000">
                                          <p:val>
                                            <p:strVal val="#ppt_w"/>
                                          </p:val>
                                        </p:tav>
                                      </p:tavLst>
                                    </p:anim>
                                    <p:anim calcmode="lin" valueType="num">
                                      <p:cBhvr>
                                        <p:cTn id="29" dur="500" fill="hold"/>
                                        <p:tgtEl>
                                          <p:spTgt spid="8"/>
                                        </p:tgtEl>
                                        <p:attrNameLst>
                                          <p:attrName>ppt_h</p:attrName>
                                        </p:attrNameLst>
                                      </p:cBhvr>
                                      <p:tavLst>
                                        <p:tav tm="0">
                                          <p:val>
                                            <p:fltVal val="0"/>
                                          </p:val>
                                        </p:tav>
                                        <p:tav tm="100000">
                                          <p:val>
                                            <p:strVal val="#ppt_h"/>
                                          </p:val>
                                        </p:tav>
                                      </p:tavLst>
                                    </p:anim>
                                    <p:animEffect transition="in" filter="fade">
                                      <p:cBhvr>
                                        <p:cTn id="30" dur="500"/>
                                        <p:tgtEl>
                                          <p:spTgt spid="8"/>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p:cTn id="33" dur="500" fill="hold"/>
                                        <p:tgtEl>
                                          <p:spTgt spid="9"/>
                                        </p:tgtEl>
                                        <p:attrNameLst>
                                          <p:attrName>ppt_w</p:attrName>
                                        </p:attrNameLst>
                                      </p:cBhvr>
                                      <p:tavLst>
                                        <p:tav tm="0">
                                          <p:val>
                                            <p:fltVal val="0"/>
                                          </p:val>
                                        </p:tav>
                                        <p:tav tm="100000">
                                          <p:val>
                                            <p:strVal val="#ppt_w"/>
                                          </p:val>
                                        </p:tav>
                                      </p:tavLst>
                                    </p:anim>
                                    <p:anim calcmode="lin" valueType="num">
                                      <p:cBhvr>
                                        <p:cTn id="34" dur="500" fill="hold"/>
                                        <p:tgtEl>
                                          <p:spTgt spid="9"/>
                                        </p:tgtEl>
                                        <p:attrNameLst>
                                          <p:attrName>ppt_h</p:attrName>
                                        </p:attrNameLst>
                                      </p:cBhvr>
                                      <p:tavLst>
                                        <p:tav tm="0">
                                          <p:val>
                                            <p:fltVal val="0"/>
                                          </p:val>
                                        </p:tav>
                                        <p:tav tm="100000">
                                          <p:val>
                                            <p:strVal val="#ppt_h"/>
                                          </p:val>
                                        </p:tav>
                                      </p:tavLst>
                                    </p:anim>
                                    <p:animEffect transition="in" filter="fade">
                                      <p:cBhvr>
                                        <p:cTn id="35" dur="500"/>
                                        <p:tgtEl>
                                          <p:spTgt spid="9"/>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p:cTn id="38" dur="500" fill="hold"/>
                                        <p:tgtEl>
                                          <p:spTgt spid="10"/>
                                        </p:tgtEl>
                                        <p:attrNameLst>
                                          <p:attrName>ppt_w</p:attrName>
                                        </p:attrNameLst>
                                      </p:cBhvr>
                                      <p:tavLst>
                                        <p:tav tm="0">
                                          <p:val>
                                            <p:fltVal val="0"/>
                                          </p:val>
                                        </p:tav>
                                        <p:tav tm="100000">
                                          <p:val>
                                            <p:strVal val="#ppt_w"/>
                                          </p:val>
                                        </p:tav>
                                      </p:tavLst>
                                    </p:anim>
                                    <p:anim calcmode="lin" valueType="num">
                                      <p:cBhvr>
                                        <p:cTn id="39" dur="500" fill="hold"/>
                                        <p:tgtEl>
                                          <p:spTgt spid="10"/>
                                        </p:tgtEl>
                                        <p:attrNameLst>
                                          <p:attrName>ppt_h</p:attrName>
                                        </p:attrNameLst>
                                      </p:cBhvr>
                                      <p:tavLst>
                                        <p:tav tm="0">
                                          <p:val>
                                            <p:fltVal val="0"/>
                                          </p:val>
                                        </p:tav>
                                        <p:tav tm="100000">
                                          <p:val>
                                            <p:strVal val="#ppt_h"/>
                                          </p:val>
                                        </p:tav>
                                      </p:tavLst>
                                    </p:anim>
                                    <p:animEffect transition="in" filter="fade">
                                      <p:cBhvr>
                                        <p:cTn id="40" dur="500"/>
                                        <p:tgtEl>
                                          <p:spTgt spid="10"/>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p:cTn id="43" dur="500" fill="hold"/>
                                        <p:tgtEl>
                                          <p:spTgt spid="11"/>
                                        </p:tgtEl>
                                        <p:attrNameLst>
                                          <p:attrName>ppt_w</p:attrName>
                                        </p:attrNameLst>
                                      </p:cBhvr>
                                      <p:tavLst>
                                        <p:tav tm="0">
                                          <p:val>
                                            <p:fltVal val="0"/>
                                          </p:val>
                                        </p:tav>
                                        <p:tav tm="100000">
                                          <p:val>
                                            <p:strVal val="#ppt_w"/>
                                          </p:val>
                                        </p:tav>
                                      </p:tavLst>
                                    </p:anim>
                                    <p:anim calcmode="lin" valueType="num">
                                      <p:cBhvr>
                                        <p:cTn id="44" dur="500" fill="hold"/>
                                        <p:tgtEl>
                                          <p:spTgt spid="11"/>
                                        </p:tgtEl>
                                        <p:attrNameLst>
                                          <p:attrName>ppt_h</p:attrName>
                                        </p:attrNameLst>
                                      </p:cBhvr>
                                      <p:tavLst>
                                        <p:tav tm="0">
                                          <p:val>
                                            <p:fltVal val="0"/>
                                          </p:val>
                                        </p:tav>
                                        <p:tav tm="100000">
                                          <p:val>
                                            <p:strVal val="#ppt_h"/>
                                          </p:val>
                                        </p:tav>
                                      </p:tavLst>
                                    </p:anim>
                                    <p:animEffect transition="in" filter="fade">
                                      <p:cBhvr>
                                        <p:cTn id="45" dur="500"/>
                                        <p:tgtEl>
                                          <p:spTgt spid="11"/>
                                        </p:tgtEl>
                                      </p:cBhvr>
                                    </p:animEffect>
                                  </p:childTnLst>
                                </p:cTn>
                              </p:par>
                            </p:childTnLst>
                          </p:cTn>
                        </p:par>
                        <p:par>
                          <p:cTn id="46" fill="hold">
                            <p:stCondLst>
                              <p:cond delay="1800"/>
                            </p:stCondLst>
                            <p:childTnLst>
                              <p:par>
                                <p:cTn id="47" presetID="42" presetClass="entr" presetSubtype="0" fill="hold" nodeType="after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1000"/>
                                        <p:tgtEl>
                                          <p:spTgt spid="12"/>
                                        </p:tgtEl>
                                      </p:cBhvr>
                                    </p:animEffect>
                                    <p:anim calcmode="lin" valueType="num">
                                      <p:cBhvr>
                                        <p:cTn id="50" dur="1000" fill="hold"/>
                                        <p:tgtEl>
                                          <p:spTgt spid="12"/>
                                        </p:tgtEl>
                                        <p:attrNameLst>
                                          <p:attrName>ppt_x</p:attrName>
                                        </p:attrNameLst>
                                      </p:cBhvr>
                                      <p:tavLst>
                                        <p:tav tm="0">
                                          <p:val>
                                            <p:strVal val="#ppt_x"/>
                                          </p:val>
                                        </p:tav>
                                        <p:tav tm="100000">
                                          <p:val>
                                            <p:strVal val="#ppt_x"/>
                                          </p:val>
                                        </p:tav>
                                      </p:tavLst>
                                    </p:anim>
                                    <p:anim calcmode="lin" valueType="num">
                                      <p:cBhvr>
                                        <p:cTn id="51" dur="1000" fill="hold"/>
                                        <p:tgtEl>
                                          <p:spTgt spid="12"/>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fade">
                                      <p:cBhvr>
                                        <p:cTn id="54" dur="1000"/>
                                        <p:tgtEl>
                                          <p:spTgt spid="15"/>
                                        </p:tgtEl>
                                      </p:cBhvr>
                                    </p:animEffect>
                                    <p:anim calcmode="lin" valueType="num">
                                      <p:cBhvr>
                                        <p:cTn id="55" dur="1000" fill="hold"/>
                                        <p:tgtEl>
                                          <p:spTgt spid="15"/>
                                        </p:tgtEl>
                                        <p:attrNameLst>
                                          <p:attrName>ppt_x</p:attrName>
                                        </p:attrNameLst>
                                      </p:cBhvr>
                                      <p:tavLst>
                                        <p:tav tm="0">
                                          <p:val>
                                            <p:strVal val="#ppt_x"/>
                                          </p:val>
                                        </p:tav>
                                        <p:tav tm="100000">
                                          <p:val>
                                            <p:strVal val="#ppt_x"/>
                                          </p:val>
                                        </p:tav>
                                      </p:tavLst>
                                    </p:anim>
                                    <p:anim calcmode="lin" valueType="num">
                                      <p:cBhvr>
                                        <p:cTn id="56" dur="1000" fill="hold"/>
                                        <p:tgtEl>
                                          <p:spTgt spid="15"/>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fade">
                                      <p:cBhvr>
                                        <p:cTn id="59" dur="1000"/>
                                        <p:tgtEl>
                                          <p:spTgt spid="18"/>
                                        </p:tgtEl>
                                      </p:cBhvr>
                                    </p:animEffect>
                                    <p:anim calcmode="lin" valueType="num">
                                      <p:cBhvr>
                                        <p:cTn id="60" dur="1000" fill="hold"/>
                                        <p:tgtEl>
                                          <p:spTgt spid="18"/>
                                        </p:tgtEl>
                                        <p:attrNameLst>
                                          <p:attrName>ppt_x</p:attrName>
                                        </p:attrNameLst>
                                      </p:cBhvr>
                                      <p:tavLst>
                                        <p:tav tm="0">
                                          <p:val>
                                            <p:strVal val="#ppt_x"/>
                                          </p:val>
                                        </p:tav>
                                        <p:tav tm="100000">
                                          <p:val>
                                            <p:strVal val="#ppt_x"/>
                                          </p:val>
                                        </p:tav>
                                      </p:tavLst>
                                    </p:anim>
                                    <p:anim calcmode="lin" valueType="num">
                                      <p:cBhvr>
                                        <p:cTn id="61" dur="1000" fill="hold"/>
                                        <p:tgtEl>
                                          <p:spTgt spid="18"/>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fade">
                                      <p:cBhvr>
                                        <p:cTn id="64" dur="1000"/>
                                        <p:tgtEl>
                                          <p:spTgt spid="21"/>
                                        </p:tgtEl>
                                      </p:cBhvr>
                                    </p:animEffect>
                                    <p:anim calcmode="lin" valueType="num">
                                      <p:cBhvr>
                                        <p:cTn id="65" dur="1000" fill="hold"/>
                                        <p:tgtEl>
                                          <p:spTgt spid="21"/>
                                        </p:tgtEl>
                                        <p:attrNameLst>
                                          <p:attrName>ppt_x</p:attrName>
                                        </p:attrNameLst>
                                      </p:cBhvr>
                                      <p:tavLst>
                                        <p:tav tm="0">
                                          <p:val>
                                            <p:strVal val="#ppt_x"/>
                                          </p:val>
                                        </p:tav>
                                        <p:tav tm="100000">
                                          <p:val>
                                            <p:strVal val="#ppt_x"/>
                                          </p:val>
                                        </p:tav>
                                      </p:tavLst>
                                    </p:anim>
                                    <p:anim calcmode="lin" valueType="num">
                                      <p:cBhvr>
                                        <p:cTn id="66"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2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Freeform 14"/>
          <p:cNvSpPr>
            <a:spLocks/>
          </p:cNvSpPr>
          <p:nvPr/>
        </p:nvSpPr>
        <p:spPr bwMode="auto">
          <a:xfrm rot="13500000">
            <a:off x="3656340" y="2896885"/>
            <a:ext cx="1226552" cy="2041811"/>
          </a:xfrm>
          <a:custGeom>
            <a:avLst/>
            <a:gdLst>
              <a:gd name="T0" fmla="*/ 329 w 486"/>
              <a:gd name="T1" fmla="*/ 0 h 799"/>
              <a:gd name="T2" fmla="*/ 378 w 486"/>
              <a:gd name="T3" fmla="*/ 1 h 799"/>
              <a:gd name="T4" fmla="*/ 430 w 486"/>
              <a:gd name="T5" fmla="*/ 7 h 799"/>
              <a:gd name="T6" fmla="*/ 486 w 486"/>
              <a:gd name="T7" fmla="*/ 19 h 799"/>
              <a:gd name="T8" fmla="*/ 483 w 486"/>
              <a:gd name="T9" fmla="*/ 30 h 799"/>
              <a:gd name="T10" fmla="*/ 428 w 486"/>
              <a:gd name="T11" fmla="*/ 19 h 799"/>
              <a:gd name="T12" fmla="*/ 376 w 486"/>
              <a:gd name="T13" fmla="*/ 13 h 799"/>
              <a:gd name="T14" fmla="*/ 329 w 486"/>
              <a:gd name="T15" fmla="*/ 12 h 799"/>
              <a:gd name="T16" fmla="*/ 278 w 486"/>
              <a:gd name="T17" fmla="*/ 15 h 799"/>
              <a:gd name="T18" fmla="*/ 231 w 486"/>
              <a:gd name="T19" fmla="*/ 22 h 799"/>
              <a:gd name="T20" fmla="*/ 191 w 486"/>
              <a:gd name="T21" fmla="*/ 36 h 799"/>
              <a:gd name="T22" fmla="*/ 153 w 486"/>
              <a:gd name="T23" fmla="*/ 53 h 799"/>
              <a:gd name="T24" fmla="*/ 122 w 486"/>
              <a:gd name="T25" fmla="*/ 74 h 799"/>
              <a:gd name="T26" fmla="*/ 94 w 486"/>
              <a:gd name="T27" fmla="*/ 101 h 799"/>
              <a:gd name="T28" fmla="*/ 72 w 486"/>
              <a:gd name="T29" fmla="*/ 129 h 799"/>
              <a:gd name="T30" fmla="*/ 52 w 486"/>
              <a:gd name="T31" fmla="*/ 162 h 799"/>
              <a:gd name="T32" fmla="*/ 38 w 486"/>
              <a:gd name="T33" fmla="*/ 198 h 799"/>
              <a:gd name="T34" fmla="*/ 27 w 486"/>
              <a:gd name="T35" fmla="*/ 235 h 799"/>
              <a:gd name="T36" fmla="*/ 18 w 486"/>
              <a:gd name="T37" fmla="*/ 275 h 799"/>
              <a:gd name="T38" fmla="*/ 14 w 486"/>
              <a:gd name="T39" fmla="*/ 317 h 799"/>
              <a:gd name="T40" fmla="*/ 12 w 486"/>
              <a:gd name="T41" fmla="*/ 361 h 799"/>
              <a:gd name="T42" fmla="*/ 17 w 486"/>
              <a:gd name="T43" fmla="*/ 434 h 799"/>
              <a:gd name="T44" fmla="*/ 27 w 486"/>
              <a:gd name="T45" fmla="*/ 510 h 799"/>
              <a:gd name="T46" fmla="*/ 45 w 486"/>
              <a:gd name="T47" fmla="*/ 584 h 799"/>
              <a:gd name="T48" fmla="*/ 67 w 486"/>
              <a:gd name="T49" fmla="*/ 657 h 799"/>
              <a:gd name="T50" fmla="*/ 95 w 486"/>
              <a:gd name="T51" fmla="*/ 727 h 799"/>
              <a:gd name="T52" fmla="*/ 127 w 486"/>
              <a:gd name="T53" fmla="*/ 793 h 799"/>
              <a:gd name="T54" fmla="*/ 127 w 486"/>
              <a:gd name="T55" fmla="*/ 793 h 799"/>
              <a:gd name="T56" fmla="*/ 115 w 486"/>
              <a:gd name="T57" fmla="*/ 799 h 799"/>
              <a:gd name="T58" fmla="*/ 84 w 486"/>
              <a:gd name="T59" fmla="*/ 733 h 799"/>
              <a:gd name="T60" fmla="*/ 55 w 486"/>
              <a:gd name="T61" fmla="*/ 662 h 799"/>
              <a:gd name="T62" fmla="*/ 33 w 486"/>
              <a:gd name="T63" fmla="*/ 587 h 799"/>
              <a:gd name="T64" fmla="*/ 15 w 486"/>
              <a:gd name="T65" fmla="*/ 512 h 799"/>
              <a:gd name="T66" fmla="*/ 5 w 486"/>
              <a:gd name="T67" fmla="*/ 436 h 799"/>
              <a:gd name="T68" fmla="*/ 0 w 486"/>
              <a:gd name="T69" fmla="*/ 361 h 799"/>
              <a:gd name="T70" fmla="*/ 2 w 486"/>
              <a:gd name="T71" fmla="*/ 312 h 799"/>
              <a:gd name="T72" fmla="*/ 8 w 486"/>
              <a:gd name="T73" fmla="*/ 266 h 799"/>
              <a:gd name="T74" fmla="*/ 17 w 486"/>
              <a:gd name="T75" fmla="*/ 222 h 799"/>
              <a:gd name="T76" fmla="*/ 32 w 486"/>
              <a:gd name="T77" fmla="*/ 180 h 799"/>
              <a:gd name="T78" fmla="*/ 49 w 486"/>
              <a:gd name="T79" fmla="*/ 143 h 799"/>
              <a:gd name="T80" fmla="*/ 73 w 486"/>
              <a:gd name="T81" fmla="*/ 107 h 799"/>
              <a:gd name="T82" fmla="*/ 97 w 486"/>
              <a:gd name="T83" fmla="*/ 80 h 799"/>
              <a:gd name="T84" fmla="*/ 125 w 486"/>
              <a:gd name="T85" fmla="*/ 56 h 799"/>
              <a:gd name="T86" fmla="*/ 158 w 486"/>
              <a:gd name="T87" fmla="*/ 37 h 799"/>
              <a:gd name="T88" fmla="*/ 194 w 486"/>
              <a:gd name="T89" fmla="*/ 21 h 799"/>
              <a:gd name="T90" fmla="*/ 235 w 486"/>
              <a:gd name="T91" fmla="*/ 9 h 799"/>
              <a:gd name="T92" fmla="*/ 280 w 486"/>
              <a:gd name="T93" fmla="*/ 1 h 799"/>
              <a:gd name="T94" fmla="*/ 329 w 486"/>
              <a:gd name="T95" fmla="*/ 0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86" h="799">
                <a:moveTo>
                  <a:pt x="329" y="0"/>
                </a:moveTo>
                <a:lnTo>
                  <a:pt x="378" y="1"/>
                </a:lnTo>
                <a:lnTo>
                  <a:pt x="430" y="7"/>
                </a:lnTo>
                <a:lnTo>
                  <a:pt x="486" y="19"/>
                </a:lnTo>
                <a:lnTo>
                  <a:pt x="483" y="30"/>
                </a:lnTo>
                <a:lnTo>
                  <a:pt x="428" y="19"/>
                </a:lnTo>
                <a:lnTo>
                  <a:pt x="376" y="13"/>
                </a:lnTo>
                <a:lnTo>
                  <a:pt x="329" y="12"/>
                </a:lnTo>
                <a:lnTo>
                  <a:pt x="278" y="15"/>
                </a:lnTo>
                <a:lnTo>
                  <a:pt x="231" y="22"/>
                </a:lnTo>
                <a:lnTo>
                  <a:pt x="191" y="36"/>
                </a:lnTo>
                <a:lnTo>
                  <a:pt x="153" y="53"/>
                </a:lnTo>
                <a:lnTo>
                  <a:pt x="122" y="74"/>
                </a:lnTo>
                <a:lnTo>
                  <a:pt x="94" y="101"/>
                </a:lnTo>
                <a:lnTo>
                  <a:pt x="72" y="129"/>
                </a:lnTo>
                <a:lnTo>
                  <a:pt x="52" y="162"/>
                </a:lnTo>
                <a:lnTo>
                  <a:pt x="38" y="198"/>
                </a:lnTo>
                <a:lnTo>
                  <a:pt x="27" y="235"/>
                </a:lnTo>
                <a:lnTo>
                  <a:pt x="18" y="275"/>
                </a:lnTo>
                <a:lnTo>
                  <a:pt x="14" y="317"/>
                </a:lnTo>
                <a:lnTo>
                  <a:pt x="12" y="361"/>
                </a:lnTo>
                <a:lnTo>
                  <a:pt x="17" y="434"/>
                </a:lnTo>
                <a:lnTo>
                  <a:pt x="27" y="510"/>
                </a:lnTo>
                <a:lnTo>
                  <a:pt x="45" y="584"/>
                </a:lnTo>
                <a:lnTo>
                  <a:pt x="67" y="657"/>
                </a:lnTo>
                <a:lnTo>
                  <a:pt x="95" y="727"/>
                </a:lnTo>
                <a:lnTo>
                  <a:pt x="127" y="793"/>
                </a:lnTo>
                <a:lnTo>
                  <a:pt x="127" y="793"/>
                </a:lnTo>
                <a:lnTo>
                  <a:pt x="115" y="799"/>
                </a:lnTo>
                <a:lnTo>
                  <a:pt x="84" y="733"/>
                </a:lnTo>
                <a:lnTo>
                  <a:pt x="55" y="662"/>
                </a:lnTo>
                <a:lnTo>
                  <a:pt x="33" y="587"/>
                </a:lnTo>
                <a:lnTo>
                  <a:pt x="15" y="512"/>
                </a:lnTo>
                <a:lnTo>
                  <a:pt x="5" y="436"/>
                </a:lnTo>
                <a:lnTo>
                  <a:pt x="0" y="361"/>
                </a:lnTo>
                <a:lnTo>
                  <a:pt x="2" y="312"/>
                </a:lnTo>
                <a:lnTo>
                  <a:pt x="8" y="266"/>
                </a:lnTo>
                <a:lnTo>
                  <a:pt x="17" y="222"/>
                </a:lnTo>
                <a:lnTo>
                  <a:pt x="32" y="180"/>
                </a:lnTo>
                <a:lnTo>
                  <a:pt x="49" y="143"/>
                </a:lnTo>
                <a:lnTo>
                  <a:pt x="73" y="107"/>
                </a:lnTo>
                <a:lnTo>
                  <a:pt x="97" y="80"/>
                </a:lnTo>
                <a:lnTo>
                  <a:pt x="125" y="56"/>
                </a:lnTo>
                <a:lnTo>
                  <a:pt x="158" y="37"/>
                </a:lnTo>
                <a:lnTo>
                  <a:pt x="194" y="21"/>
                </a:lnTo>
                <a:lnTo>
                  <a:pt x="235" y="9"/>
                </a:lnTo>
                <a:lnTo>
                  <a:pt x="280" y="1"/>
                </a:lnTo>
                <a:lnTo>
                  <a:pt x="329" y="0"/>
                </a:lnTo>
                <a:close/>
              </a:path>
            </a:pathLst>
          </a:custGeom>
          <a:solidFill>
            <a:srgbClr val="909090"/>
          </a:solidFill>
          <a:ln w="0">
            <a:noFill/>
            <a:prstDash val="solid"/>
            <a:round/>
            <a:headEnd/>
            <a:tailEnd/>
          </a:ln>
          <a:effectLst>
            <a:outerShdw algn="tl" rotWithShape="0">
              <a:srgbClr val="FFFFFF"/>
            </a:outerShdw>
          </a:effectLst>
        </p:spPr>
        <p:txBody>
          <a:bodyPr vert="horz" wrap="square" lIns="130911" tIns="65456" rIns="130911" bIns="65456" numCol="1" anchor="t" anchorCtr="0" compatLnSpc="1">
            <a:prstTxWarp prst="textNoShape">
              <a:avLst/>
            </a:prstTxWarp>
          </a:bodyPr>
          <a:lstStyle/>
          <a:p>
            <a:pPr algn="ctr" fontAlgn="base">
              <a:spcBef>
                <a:spcPct val="0"/>
              </a:spcBef>
              <a:spcAft>
                <a:spcPct val="0"/>
              </a:spcAft>
              <a:defRPr/>
            </a:pPr>
            <a:endParaRPr lang="en-US" sz="2963" kern="0">
              <a:solidFill>
                <a:schemeClr val="tx1">
                  <a:lumMod val="75000"/>
                  <a:lumOff val="25000"/>
                </a:schemeClr>
              </a:solidFill>
              <a:cs typeface="+mn-ea"/>
              <a:sym typeface="+mn-lt"/>
            </a:endParaRPr>
          </a:p>
        </p:txBody>
      </p:sp>
      <p:sp>
        <p:nvSpPr>
          <p:cNvPr id="32" name="Freeform 6"/>
          <p:cNvSpPr>
            <a:spLocks/>
          </p:cNvSpPr>
          <p:nvPr/>
        </p:nvSpPr>
        <p:spPr bwMode="auto">
          <a:xfrm>
            <a:off x="-30493" y="2667053"/>
            <a:ext cx="12526852" cy="3283428"/>
          </a:xfrm>
          <a:custGeom>
            <a:avLst/>
            <a:gdLst>
              <a:gd name="T0" fmla="*/ 4415 w 4902"/>
              <a:gd name="T1" fmla="*/ 13 h 1301"/>
              <a:gd name="T2" fmla="*/ 4658 w 4902"/>
              <a:gd name="T3" fmla="*/ 87 h 1301"/>
              <a:gd name="T4" fmla="*/ 4902 w 4902"/>
              <a:gd name="T5" fmla="*/ 238 h 1301"/>
              <a:gd name="T6" fmla="*/ 4734 w 4902"/>
              <a:gd name="T7" fmla="*/ 139 h 1301"/>
              <a:gd name="T8" fmla="*/ 4492 w 4902"/>
              <a:gd name="T9" fmla="*/ 41 h 1301"/>
              <a:gd name="T10" fmla="*/ 4253 w 4902"/>
              <a:gd name="T11" fmla="*/ 11 h 1301"/>
              <a:gd name="T12" fmla="*/ 3954 w 4902"/>
              <a:gd name="T13" fmla="*/ 55 h 1301"/>
              <a:gd name="T14" fmla="*/ 3670 w 4902"/>
              <a:gd name="T15" fmla="*/ 165 h 1301"/>
              <a:gd name="T16" fmla="*/ 3409 w 4902"/>
              <a:gd name="T17" fmla="*/ 321 h 1301"/>
              <a:gd name="T18" fmla="*/ 3177 w 4902"/>
              <a:gd name="T19" fmla="*/ 495 h 1301"/>
              <a:gd name="T20" fmla="*/ 2982 w 4902"/>
              <a:gd name="T21" fmla="*/ 664 h 1301"/>
              <a:gd name="T22" fmla="*/ 2820 w 4902"/>
              <a:gd name="T23" fmla="*/ 812 h 1301"/>
              <a:gd name="T24" fmla="*/ 2635 w 4902"/>
              <a:gd name="T25" fmla="*/ 977 h 1301"/>
              <a:gd name="T26" fmla="*/ 2426 w 4902"/>
              <a:gd name="T27" fmla="*/ 1134 h 1301"/>
              <a:gd name="T28" fmla="*/ 2204 w 4902"/>
              <a:gd name="T29" fmla="*/ 1255 h 1301"/>
              <a:gd name="T30" fmla="*/ 1973 w 4902"/>
              <a:gd name="T31" fmla="*/ 1301 h 1301"/>
              <a:gd name="T32" fmla="*/ 1822 w 4902"/>
              <a:gd name="T33" fmla="*/ 1277 h 1301"/>
              <a:gd name="T34" fmla="*/ 1675 w 4902"/>
              <a:gd name="T35" fmla="*/ 1198 h 1301"/>
              <a:gd name="T36" fmla="*/ 1532 w 4902"/>
              <a:gd name="T37" fmla="*/ 1056 h 1301"/>
              <a:gd name="T38" fmla="*/ 1397 w 4902"/>
              <a:gd name="T39" fmla="*/ 841 h 1301"/>
              <a:gd name="T40" fmla="*/ 1242 w 4902"/>
              <a:gd name="T41" fmla="*/ 586 h 1301"/>
              <a:gd name="T42" fmla="*/ 1083 w 4902"/>
              <a:gd name="T43" fmla="*/ 409 h 1301"/>
              <a:gd name="T44" fmla="*/ 923 w 4902"/>
              <a:gd name="T45" fmla="*/ 301 h 1301"/>
              <a:gd name="T46" fmla="*/ 762 w 4902"/>
              <a:gd name="T47" fmla="*/ 257 h 1301"/>
              <a:gd name="T48" fmla="*/ 559 w 4902"/>
              <a:gd name="T49" fmla="*/ 275 h 1301"/>
              <a:gd name="T50" fmla="*/ 342 w 4902"/>
              <a:gd name="T51" fmla="*/ 379 h 1301"/>
              <a:gd name="T52" fmla="*/ 137 w 4902"/>
              <a:gd name="T53" fmla="*/ 547 h 1301"/>
              <a:gd name="T54" fmla="*/ 0 w 4902"/>
              <a:gd name="T55" fmla="*/ 676 h 1301"/>
              <a:gd name="T56" fmla="*/ 177 w 4902"/>
              <a:gd name="T57" fmla="*/ 492 h 1301"/>
              <a:gd name="T58" fmla="*/ 367 w 4902"/>
              <a:gd name="T59" fmla="*/ 348 h 1301"/>
              <a:gd name="T60" fmla="*/ 569 w 4902"/>
              <a:gd name="T61" fmla="*/ 260 h 1301"/>
              <a:gd name="T62" fmla="*/ 764 w 4902"/>
              <a:gd name="T63" fmla="*/ 245 h 1301"/>
              <a:gd name="T64" fmla="*/ 927 w 4902"/>
              <a:gd name="T65" fmla="*/ 291 h 1301"/>
              <a:gd name="T66" fmla="*/ 1091 w 4902"/>
              <a:gd name="T67" fmla="*/ 400 h 1301"/>
              <a:gd name="T68" fmla="*/ 1251 w 4902"/>
              <a:gd name="T69" fmla="*/ 578 h 1301"/>
              <a:gd name="T70" fmla="*/ 1407 w 4902"/>
              <a:gd name="T71" fmla="*/ 835 h 1301"/>
              <a:gd name="T72" fmla="*/ 1541 w 4902"/>
              <a:gd name="T73" fmla="*/ 1048 h 1301"/>
              <a:gd name="T74" fmla="*/ 1682 w 4902"/>
              <a:gd name="T75" fmla="*/ 1188 h 1301"/>
              <a:gd name="T76" fmla="*/ 1826 w 4902"/>
              <a:gd name="T77" fmla="*/ 1265 h 1301"/>
              <a:gd name="T78" fmla="*/ 1973 w 4902"/>
              <a:gd name="T79" fmla="*/ 1289 h 1301"/>
              <a:gd name="T80" fmla="*/ 2199 w 4902"/>
              <a:gd name="T81" fmla="*/ 1243 h 1301"/>
              <a:gd name="T82" fmla="*/ 2421 w 4902"/>
              <a:gd name="T83" fmla="*/ 1125 h 1301"/>
              <a:gd name="T84" fmla="*/ 2627 w 4902"/>
              <a:gd name="T85" fmla="*/ 968 h 1301"/>
              <a:gd name="T86" fmla="*/ 2811 w 4902"/>
              <a:gd name="T87" fmla="*/ 803 h 1301"/>
              <a:gd name="T88" fmla="*/ 2975 w 4902"/>
              <a:gd name="T89" fmla="*/ 655 h 1301"/>
              <a:gd name="T90" fmla="*/ 3169 w 4902"/>
              <a:gd name="T91" fmla="*/ 486 h 1301"/>
              <a:gd name="T92" fmla="*/ 3403 w 4902"/>
              <a:gd name="T93" fmla="*/ 310 h 1301"/>
              <a:gd name="T94" fmla="*/ 3664 w 4902"/>
              <a:gd name="T95" fmla="*/ 154 h 1301"/>
              <a:gd name="T96" fmla="*/ 3951 w 4902"/>
              <a:gd name="T97" fmla="*/ 43 h 1301"/>
              <a:gd name="T98" fmla="*/ 4253 w 4902"/>
              <a:gd name="T99" fmla="*/ 0 h 1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902" h="1301">
                <a:moveTo>
                  <a:pt x="4253" y="0"/>
                </a:moveTo>
                <a:lnTo>
                  <a:pt x="4333" y="3"/>
                </a:lnTo>
                <a:lnTo>
                  <a:pt x="4415" y="13"/>
                </a:lnTo>
                <a:lnTo>
                  <a:pt x="4495" y="29"/>
                </a:lnTo>
                <a:lnTo>
                  <a:pt x="4577" y="55"/>
                </a:lnTo>
                <a:lnTo>
                  <a:pt x="4658" y="87"/>
                </a:lnTo>
                <a:lnTo>
                  <a:pt x="4740" y="129"/>
                </a:lnTo>
                <a:lnTo>
                  <a:pt x="4822" y="178"/>
                </a:lnTo>
                <a:lnTo>
                  <a:pt x="4902" y="238"/>
                </a:lnTo>
                <a:lnTo>
                  <a:pt x="4895" y="246"/>
                </a:lnTo>
                <a:lnTo>
                  <a:pt x="4814" y="188"/>
                </a:lnTo>
                <a:lnTo>
                  <a:pt x="4734" y="139"/>
                </a:lnTo>
                <a:lnTo>
                  <a:pt x="4654" y="98"/>
                </a:lnTo>
                <a:lnTo>
                  <a:pt x="4572" y="66"/>
                </a:lnTo>
                <a:lnTo>
                  <a:pt x="4492" y="41"/>
                </a:lnTo>
                <a:lnTo>
                  <a:pt x="4412" y="25"/>
                </a:lnTo>
                <a:lnTo>
                  <a:pt x="4333" y="14"/>
                </a:lnTo>
                <a:lnTo>
                  <a:pt x="4253" y="11"/>
                </a:lnTo>
                <a:lnTo>
                  <a:pt x="4152" y="16"/>
                </a:lnTo>
                <a:lnTo>
                  <a:pt x="4052" y="31"/>
                </a:lnTo>
                <a:lnTo>
                  <a:pt x="3954" y="55"/>
                </a:lnTo>
                <a:lnTo>
                  <a:pt x="3857" y="84"/>
                </a:lnTo>
                <a:lnTo>
                  <a:pt x="3762" y="121"/>
                </a:lnTo>
                <a:lnTo>
                  <a:pt x="3670" y="165"/>
                </a:lnTo>
                <a:lnTo>
                  <a:pt x="3580" y="214"/>
                </a:lnTo>
                <a:lnTo>
                  <a:pt x="3493" y="266"/>
                </a:lnTo>
                <a:lnTo>
                  <a:pt x="3409" y="321"/>
                </a:lnTo>
                <a:lnTo>
                  <a:pt x="3328" y="377"/>
                </a:lnTo>
                <a:lnTo>
                  <a:pt x="3251" y="437"/>
                </a:lnTo>
                <a:lnTo>
                  <a:pt x="3177" y="495"/>
                </a:lnTo>
                <a:lnTo>
                  <a:pt x="3109" y="553"/>
                </a:lnTo>
                <a:lnTo>
                  <a:pt x="3043" y="609"/>
                </a:lnTo>
                <a:lnTo>
                  <a:pt x="2982" y="664"/>
                </a:lnTo>
                <a:lnTo>
                  <a:pt x="2926" y="715"/>
                </a:lnTo>
                <a:lnTo>
                  <a:pt x="2875" y="761"/>
                </a:lnTo>
                <a:lnTo>
                  <a:pt x="2820" y="812"/>
                </a:lnTo>
                <a:lnTo>
                  <a:pt x="2761" y="865"/>
                </a:lnTo>
                <a:lnTo>
                  <a:pt x="2700" y="920"/>
                </a:lnTo>
                <a:lnTo>
                  <a:pt x="2635" y="977"/>
                </a:lnTo>
                <a:lnTo>
                  <a:pt x="2568" y="1032"/>
                </a:lnTo>
                <a:lnTo>
                  <a:pt x="2498" y="1085"/>
                </a:lnTo>
                <a:lnTo>
                  <a:pt x="2426" y="1134"/>
                </a:lnTo>
                <a:lnTo>
                  <a:pt x="2354" y="1181"/>
                </a:lnTo>
                <a:lnTo>
                  <a:pt x="2279" y="1221"/>
                </a:lnTo>
                <a:lnTo>
                  <a:pt x="2204" y="1255"/>
                </a:lnTo>
                <a:lnTo>
                  <a:pt x="2128" y="1280"/>
                </a:lnTo>
                <a:lnTo>
                  <a:pt x="2051" y="1297"/>
                </a:lnTo>
                <a:lnTo>
                  <a:pt x="1973" y="1301"/>
                </a:lnTo>
                <a:lnTo>
                  <a:pt x="1923" y="1300"/>
                </a:lnTo>
                <a:lnTo>
                  <a:pt x="1872" y="1291"/>
                </a:lnTo>
                <a:lnTo>
                  <a:pt x="1822" y="1277"/>
                </a:lnTo>
                <a:lnTo>
                  <a:pt x="1773" y="1258"/>
                </a:lnTo>
                <a:lnTo>
                  <a:pt x="1724" y="1231"/>
                </a:lnTo>
                <a:lnTo>
                  <a:pt x="1675" y="1198"/>
                </a:lnTo>
                <a:lnTo>
                  <a:pt x="1626" y="1158"/>
                </a:lnTo>
                <a:lnTo>
                  <a:pt x="1578" y="1111"/>
                </a:lnTo>
                <a:lnTo>
                  <a:pt x="1532" y="1056"/>
                </a:lnTo>
                <a:lnTo>
                  <a:pt x="1486" y="993"/>
                </a:lnTo>
                <a:lnTo>
                  <a:pt x="1441" y="922"/>
                </a:lnTo>
                <a:lnTo>
                  <a:pt x="1397" y="841"/>
                </a:lnTo>
                <a:lnTo>
                  <a:pt x="1346" y="746"/>
                </a:lnTo>
                <a:lnTo>
                  <a:pt x="1294" y="661"/>
                </a:lnTo>
                <a:lnTo>
                  <a:pt x="1242" y="586"/>
                </a:lnTo>
                <a:lnTo>
                  <a:pt x="1189" y="519"/>
                </a:lnTo>
                <a:lnTo>
                  <a:pt x="1137" y="461"/>
                </a:lnTo>
                <a:lnTo>
                  <a:pt x="1083" y="409"/>
                </a:lnTo>
                <a:lnTo>
                  <a:pt x="1030" y="365"/>
                </a:lnTo>
                <a:lnTo>
                  <a:pt x="976" y="331"/>
                </a:lnTo>
                <a:lnTo>
                  <a:pt x="923" y="301"/>
                </a:lnTo>
                <a:lnTo>
                  <a:pt x="869" y="281"/>
                </a:lnTo>
                <a:lnTo>
                  <a:pt x="816" y="266"/>
                </a:lnTo>
                <a:lnTo>
                  <a:pt x="762" y="257"/>
                </a:lnTo>
                <a:lnTo>
                  <a:pt x="709" y="254"/>
                </a:lnTo>
                <a:lnTo>
                  <a:pt x="633" y="260"/>
                </a:lnTo>
                <a:lnTo>
                  <a:pt x="559" y="275"/>
                </a:lnTo>
                <a:lnTo>
                  <a:pt x="486" y="301"/>
                </a:lnTo>
                <a:lnTo>
                  <a:pt x="413" y="336"/>
                </a:lnTo>
                <a:lnTo>
                  <a:pt x="342" y="379"/>
                </a:lnTo>
                <a:lnTo>
                  <a:pt x="272" y="428"/>
                </a:lnTo>
                <a:lnTo>
                  <a:pt x="202" y="484"/>
                </a:lnTo>
                <a:lnTo>
                  <a:pt x="137" y="547"/>
                </a:lnTo>
                <a:lnTo>
                  <a:pt x="71" y="612"/>
                </a:lnTo>
                <a:lnTo>
                  <a:pt x="9" y="684"/>
                </a:lnTo>
                <a:lnTo>
                  <a:pt x="0" y="676"/>
                </a:lnTo>
                <a:lnTo>
                  <a:pt x="56" y="611"/>
                </a:lnTo>
                <a:lnTo>
                  <a:pt x="116" y="550"/>
                </a:lnTo>
                <a:lnTo>
                  <a:pt x="177" y="492"/>
                </a:lnTo>
                <a:lnTo>
                  <a:pt x="239" y="438"/>
                </a:lnTo>
                <a:lnTo>
                  <a:pt x="303" y="391"/>
                </a:lnTo>
                <a:lnTo>
                  <a:pt x="367" y="348"/>
                </a:lnTo>
                <a:lnTo>
                  <a:pt x="434" y="312"/>
                </a:lnTo>
                <a:lnTo>
                  <a:pt x="501" y="282"/>
                </a:lnTo>
                <a:lnTo>
                  <a:pt x="569" y="260"/>
                </a:lnTo>
                <a:lnTo>
                  <a:pt x="639" y="246"/>
                </a:lnTo>
                <a:lnTo>
                  <a:pt x="709" y="242"/>
                </a:lnTo>
                <a:lnTo>
                  <a:pt x="764" y="245"/>
                </a:lnTo>
                <a:lnTo>
                  <a:pt x="819" y="254"/>
                </a:lnTo>
                <a:lnTo>
                  <a:pt x="872" y="269"/>
                </a:lnTo>
                <a:lnTo>
                  <a:pt x="927" y="291"/>
                </a:lnTo>
                <a:lnTo>
                  <a:pt x="982" y="321"/>
                </a:lnTo>
                <a:lnTo>
                  <a:pt x="1037" y="357"/>
                </a:lnTo>
                <a:lnTo>
                  <a:pt x="1091" y="400"/>
                </a:lnTo>
                <a:lnTo>
                  <a:pt x="1146" y="452"/>
                </a:lnTo>
                <a:lnTo>
                  <a:pt x="1199" y="511"/>
                </a:lnTo>
                <a:lnTo>
                  <a:pt x="1251" y="578"/>
                </a:lnTo>
                <a:lnTo>
                  <a:pt x="1305" y="655"/>
                </a:lnTo>
                <a:lnTo>
                  <a:pt x="1357" y="740"/>
                </a:lnTo>
                <a:lnTo>
                  <a:pt x="1407" y="835"/>
                </a:lnTo>
                <a:lnTo>
                  <a:pt x="1452" y="914"/>
                </a:lnTo>
                <a:lnTo>
                  <a:pt x="1496" y="986"/>
                </a:lnTo>
                <a:lnTo>
                  <a:pt x="1541" y="1048"/>
                </a:lnTo>
                <a:lnTo>
                  <a:pt x="1587" y="1103"/>
                </a:lnTo>
                <a:lnTo>
                  <a:pt x="1634" y="1149"/>
                </a:lnTo>
                <a:lnTo>
                  <a:pt x="1682" y="1188"/>
                </a:lnTo>
                <a:lnTo>
                  <a:pt x="1730" y="1221"/>
                </a:lnTo>
                <a:lnTo>
                  <a:pt x="1777" y="1246"/>
                </a:lnTo>
                <a:lnTo>
                  <a:pt x="1826" y="1265"/>
                </a:lnTo>
                <a:lnTo>
                  <a:pt x="1875" y="1279"/>
                </a:lnTo>
                <a:lnTo>
                  <a:pt x="1924" y="1288"/>
                </a:lnTo>
                <a:lnTo>
                  <a:pt x="1973" y="1289"/>
                </a:lnTo>
                <a:lnTo>
                  <a:pt x="2049" y="1285"/>
                </a:lnTo>
                <a:lnTo>
                  <a:pt x="2125" y="1268"/>
                </a:lnTo>
                <a:lnTo>
                  <a:pt x="2199" y="1243"/>
                </a:lnTo>
                <a:lnTo>
                  <a:pt x="2273" y="1210"/>
                </a:lnTo>
                <a:lnTo>
                  <a:pt x="2348" y="1170"/>
                </a:lnTo>
                <a:lnTo>
                  <a:pt x="2421" y="1125"/>
                </a:lnTo>
                <a:lnTo>
                  <a:pt x="2490" y="1075"/>
                </a:lnTo>
                <a:lnTo>
                  <a:pt x="2560" y="1023"/>
                </a:lnTo>
                <a:lnTo>
                  <a:pt x="2627" y="968"/>
                </a:lnTo>
                <a:lnTo>
                  <a:pt x="2691" y="911"/>
                </a:lnTo>
                <a:lnTo>
                  <a:pt x="2753" y="856"/>
                </a:lnTo>
                <a:lnTo>
                  <a:pt x="2811" y="803"/>
                </a:lnTo>
                <a:lnTo>
                  <a:pt x="2868" y="752"/>
                </a:lnTo>
                <a:lnTo>
                  <a:pt x="2918" y="706"/>
                </a:lnTo>
                <a:lnTo>
                  <a:pt x="2975" y="655"/>
                </a:lnTo>
                <a:lnTo>
                  <a:pt x="3034" y="600"/>
                </a:lnTo>
                <a:lnTo>
                  <a:pt x="3100" y="544"/>
                </a:lnTo>
                <a:lnTo>
                  <a:pt x="3169" y="486"/>
                </a:lnTo>
                <a:lnTo>
                  <a:pt x="3244" y="426"/>
                </a:lnTo>
                <a:lnTo>
                  <a:pt x="3321" y="368"/>
                </a:lnTo>
                <a:lnTo>
                  <a:pt x="3403" y="310"/>
                </a:lnTo>
                <a:lnTo>
                  <a:pt x="3486" y="255"/>
                </a:lnTo>
                <a:lnTo>
                  <a:pt x="3574" y="203"/>
                </a:lnTo>
                <a:lnTo>
                  <a:pt x="3664" y="154"/>
                </a:lnTo>
                <a:lnTo>
                  <a:pt x="3758" y="111"/>
                </a:lnTo>
                <a:lnTo>
                  <a:pt x="3853" y="74"/>
                </a:lnTo>
                <a:lnTo>
                  <a:pt x="3951" y="43"/>
                </a:lnTo>
                <a:lnTo>
                  <a:pt x="4049" y="19"/>
                </a:lnTo>
                <a:lnTo>
                  <a:pt x="4150" y="4"/>
                </a:lnTo>
                <a:lnTo>
                  <a:pt x="4253" y="0"/>
                </a:lnTo>
                <a:close/>
              </a:path>
            </a:pathLst>
          </a:custGeom>
          <a:solidFill>
            <a:srgbClr val="909090"/>
          </a:solidFill>
          <a:ln w="0">
            <a:noFill/>
            <a:prstDash val="solid"/>
            <a:round/>
            <a:headEnd/>
            <a:tailEnd/>
          </a:ln>
          <a:effectLst>
            <a:outerShdw algn="tl" rotWithShape="0">
              <a:srgbClr val="FFFFFF"/>
            </a:outerShdw>
          </a:effectLst>
        </p:spPr>
        <p:txBody>
          <a:bodyPr vert="horz" wrap="square" lIns="130911" tIns="65456" rIns="130911" bIns="65456" numCol="1" anchor="t" anchorCtr="0" compatLnSpc="1">
            <a:prstTxWarp prst="textNoShape">
              <a:avLst/>
            </a:prstTxWarp>
          </a:bodyPr>
          <a:lstStyle/>
          <a:p>
            <a:pPr algn="ctr" fontAlgn="base">
              <a:spcBef>
                <a:spcPct val="0"/>
              </a:spcBef>
              <a:spcAft>
                <a:spcPct val="0"/>
              </a:spcAft>
              <a:defRPr/>
            </a:pPr>
            <a:endParaRPr lang="en-US" sz="2963" kern="0">
              <a:solidFill>
                <a:srgbClr val="000000"/>
              </a:solidFill>
              <a:cs typeface="+mn-ea"/>
              <a:sym typeface="+mn-lt"/>
            </a:endParaRPr>
          </a:p>
        </p:txBody>
      </p:sp>
      <p:sp>
        <p:nvSpPr>
          <p:cNvPr id="33" name="Freeform 13"/>
          <p:cNvSpPr>
            <a:spLocks/>
          </p:cNvSpPr>
          <p:nvPr/>
        </p:nvSpPr>
        <p:spPr bwMode="auto">
          <a:xfrm>
            <a:off x="7396649" y="4112331"/>
            <a:ext cx="1814807" cy="461851"/>
          </a:xfrm>
          <a:custGeom>
            <a:avLst/>
            <a:gdLst>
              <a:gd name="T0" fmla="*/ 461 w 962"/>
              <a:gd name="T1" fmla="*/ 0 h 183"/>
              <a:gd name="T2" fmla="*/ 531 w 962"/>
              <a:gd name="T3" fmla="*/ 3 h 183"/>
              <a:gd name="T4" fmla="*/ 601 w 962"/>
              <a:gd name="T5" fmla="*/ 12 h 183"/>
              <a:gd name="T6" fmla="*/ 672 w 962"/>
              <a:gd name="T7" fmla="*/ 28 h 183"/>
              <a:gd name="T8" fmla="*/ 745 w 962"/>
              <a:gd name="T9" fmla="*/ 52 h 183"/>
              <a:gd name="T10" fmla="*/ 818 w 962"/>
              <a:gd name="T11" fmla="*/ 83 h 183"/>
              <a:gd name="T12" fmla="*/ 889 w 962"/>
              <a:gd name="T13" fmla="*/ 124 h 183"/>
              <a:gd name="T14" fmla="*/ 962 w 962"/>
              <a:gd name="T15" fmla="*/ 173 h 183"/>
              <a:gd name="T16" fmla="*/ 954 w 962"/>
              <a:gd name="T17" fmla="*/ 183 h 183"/>
              <a:gd name="T18" fmla="*/ 883 w 962"/>
              <a:gd name="T19" fmla="*/ 134 h 183"/>
              <a:gd name="T20" fmla="*/ 812 w 962"/>
              <a:gd name="T21" fmla="*/ 95 h 183"/>
              <a:gd name="T22" fmla="*/ 740 w 962"/>
              <a:gd name="T23" fmla="*/ 64 h 183"/>
              <a:gd name="T24" fmla="*/ 669 w 962"/>
              <a:gd name="T25" fmla="*/ 40 h 183"/>
              <a:gd name="T26" fmla="*/ 599 w 962"/>
              <a:gd name="T27" fmla="*/ 24 h 183"/>
              <a:gd name="T28" fmla="*/ 529 w 962"/>
              <a:gd name="T29" fmla="*/ 15 h 183"/>
              <a:gd name="T30" fmla="*/ 461 w 962"/>
              <a:gd name="T31" fmla="*/ 12 h 183"/>
              <a:gd name="T32" fmla="*/ 387 w 962"/>
              <a:gd name="T33" fmla="*/ 15 h 183"/>
              <a:gd name="T34" fmla="*/ 314 w 962"/>
              <a:gd name="T35" fmla="*/ 25 h 183"/>
              <a:gd name="T36" fmla="*/ 246 w 962"/>
              <a:gd name="T37" fmla="*/ 42 h 183"/>
              <a:gd name="T38" fmla="*/ 180 w 962"/>
              <a:gd name="T39" fmla="*/ 64 h 183"/>
              <a:gd name="T40" fmla="*/ 118 w 962"/>
              <a:gd name="T41" fmla="*/ 91 h 183"/>
              <a:gd name="T42" fmla="*/ 60 w 962"/>
              <a:gd name="T43" fmla="*/ 121 h 183"/>
              <a:gd name="T44" fmla="*/ 8 w 962"/>
              <a:gd name="T45" fmla="*/ 155 h 183"/>
              <a:gd name="T46" fmla="*/ 8 w 962"/>
              <a:gd name="T47" fmla="*/ 155 h 183"/>
              <a:gd name="T48" fmla="*/ 0 w 962"/>
              <a:gd name="T49" fmla="*/ 144 h 183"/>
              <a:gd name="T50" fmla="*/ 54 w 962"/>
              <a:gd name="T51" fmla="*/ 110 h 183"/>
              <a:gd name="T52" fmla="*/ 112 w 962"/>
              <a:gd name="T53" fmla="*/ 79 h 183"/>
              <a:gd name="T54" fmla="*/ 176 w 962"/>
              <a:gd name="T55" fmla="*/ 52 h 183"/>
              <a:gd name="T56" fmla="*/ 243 w 962"/>
              <a:gd name="T57" fmla="*/ 30 h 183"/>
              <a:gd name="T58" fmla="*/ 312 w 962"/>
              <a:gd name="T59" fmla="*/ 14 h 183"/>
              <a:gd name="T60" fmla="*/ 385 w 962"/>
              <a:gd name="T61" fmla="*/ 3 h 183"/>
              <a:gd name="T62" fmla="*/ 461 w 962"/>
              <a:gd name="T63"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2" h="183">
                <a:moveTo>
                  <a:pt x="461" y="0"/>
                </a:moveTo>
                <a:lnTo>
                  <a:pt x="531" y="3"/>
                </a:lnTo>
                <a:lnTo>
                  <a:pt x="601" y="12"/>
                </a:lnTo>
                <a:lnTo>
                  <a:pt x="672" y="28"/>
                </a:lnTo>
                <a:lnTo>
                  <a:pt x="745" y="52"/>
                </a:lnTo>
                <a:lnTo>
                  <a:pt x="818" y="83"/>
                </a:lnTo>
                <a:lnTo>
                  <a:pt x="889" y="124"/>
                </a:lnTo>
                <a:lnTo>
                  <a:pt x="962" y="173"/>
                </a:lnTo>
                <a:lnTo>
                  <a:pt x="954" y="183"/>
                </a:lnTo>
                <a:lnTo>
                  <a:pt x="883" y="134"/>
                </a:lnTo>
                <a:lnTo>
                  <a:pt x="812" y="95"/>
                </a:lnTo>
                <a:lnTo>
                  <a:pt x="740" y="64"/>
                </a:lnTo>
                <a:lnTo>
                  <a:pt x="669" y="40"/>
                </a:lnTo>
                <a:lnTo>
                  <a:pt x="599" y="24"/>
                </a:lnTo>
                <a:lnTo>
                  <a:pt x="529" y="15"/>
                </a:lnTo>
                <a:lnTo>
                  <a:pt x="461" y="12"/>
                </a:lnTo>
                <a:lnTo>
                  <a:pt x="387" y="15"/>
                </a:lnTo>
                <a:lnTo>
                  <a:pt x="314" y="25"/>
                </a:lnTo>
                <a:lnTo>
                  <a:pt x="246" y="42"/>
                </a:lnTo>
                <a:lnTo>
                  <a:pt x="180" y="64"/>
                </a:lnTo>
                <a:lnTo>
                  <a:pt x="118" y="91"/>
                </a:lnTo>
                <a:lnTo>
                  <a:pt x="60" y="121"/>
                </a:lnTo>
                <a:lnTo>
                  <a:pt x="8" y="155"/>
                </a:lnTo>
                <a:lnTo>
                  <a:pt x="8" y="155"/>
                </a:lnTo>
                <a:lnTo>
                  <a:pt x="0" y="144"/>
                </a:lnTo>
                <a:lnTo>
                  <a:pt x="54" y="110"/>
                </a:lnTo>
                <a:lnTo>
                  <a:pt x="112" y="79"/>
                </a:lnTo>
                <a:lnTo>
                  <a:pt x="176" y="52"/>
                </a:lnTo>
                <a:lnTo>
                  <a:pt x="243" y="30"/>
                </a:lnTo>
                <a:lnTo>
                  <a:pt x="312" y="14"/>
                </a:lnTo>
                <a:lnTo>
                  <a:pt x="385" y="3"/>
                </a:lnTo>
                <a:lnTo>
                  <a:pt x="461" y="0"/>
                </a:lnTo>
                <a:close/>
              </a:path>
            </a:pathLst>
          </a:custGeom>
          <a:solidFill>
            <a:srgbClr val="909090"/>
          </a:solidFill>
          <a:ln w="0">
            <a:noFill/>
            <a:prstDash val="solid"/>
            <a:round/>
            <a:headEnd/>
            <a:tailEnd/>
          </a:ln>
          <a:effectLst>
            <a:outerShdw algn="tl" rotWithShape="0">
              <a:srgbClr val="FFFFFF"/>
            </a:outerShdw>
          </a:effectLst>
        </p:spPr>
        <p:txBody>
          <a:bodyPr vert="horz" wrap="square" lIns="130911" tIns="65456" rIns="130911" bIns="65456" numCol="1" anchor="t" anchorCtr="0" compatLnSpc="1">
            <a:prstTxWarp prst="textNoShape">
              <a:avLst/>
            </a:prstTxWarp>
          </a:bodyPr>
          <a:lstStyle/>
          <a:p>
            <a:pPr algn="ctr" fontAlgn="base">
              <a:spcBef>
                <a:spcPct val="0"/>
              </a:spcBef>
              <a:spcAft>
                <a:spcPct val="0"/>
              </a:spcAft>
              <a:defRPr/>
            </a:pPr>
            <a:endParaRPr lang="en-US" sz="2963" kern="0">
              <a:solidFill>
                <a:schemeClr val="tx1">
                  <a:lumMod val="75000"/>
                  <a:lumOff val="25000"/>
                </a:schemeClr>
              </a:solidFill>
              <a:cs typeface="+mn-ea"/>
              <a:sym typeface="+mn-lt"/>
            </a:endParaRPr>
          </a:p>
        </p:txBody>
      </p:sp>
      <p:grpSp>
        <p:nvGrpSpPr>
          <p:cNvPr id="34" name="Group 19"/>
          <p:cNvGrpSpPr/>
          <p:nvPr/>
        </p:nvGrpSpPr>
        <p:grpSpPr>
          <a:xfrm>
            <a:off x="745635" y="3879807"/>
            <a:ext cx="2023775" cy="1440506"/>
            <a:chOff x="552376" y="2667382"/>
            <a:chExt cx="1499240" cy="1080544"/>
          </a:xfrm>
        </p:grpSpPr>
        <p:sp>
          <p:nvSpPr>
            <p:cNvPr id="35" name="Rectangle 26"/>
            <p:cNvSpPr>
              <a:spLocks/>
            </p:cNvSpPr>
            <p:nvPr/>
          </p:nvSpPr>
          <p:spPr bwMode="auto">
            <a:xfrm>
              <a:off x="552376" y="3002507"/>
              <a:ext cx="1499240" cy="745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1164" dirty="0">
                  <a:solidFill>
                    <a:schemeClr val="tx1">
                      <a:lumMod val="75000"/>
                      <a:lumOff val="25000"/>
                    </a:schemeClr>
                  </a:solidFill>
                  <a:cs typeface="+mn-ea"/>
                  <a:sym typeface="+mn-lt"/>
                </a:rPr>
                <a:t>此处添加详细文本描述，建议与标题相关并符合整体语言风格，语言描述尽量简洁生动。尽量将每页幻灯片的字数控制在</a:t>
              </a:r>
              <a:r>
                <a:rPr lang="en-US" altLang="zh-CN" sz="1164" dirty="0">
                  <a:solidFill>
                    <a:schemeClr val="tx1">
                      <a:lumMod val="75000"/>
                      <a:lumOff val="25000"/>
                    </a:schemeClr>
                  </a:solidFill>
                  <a:cs typeface="+mn-ea"/>
                  <a:sym typeface="+mn-lt"/>
                </a:rPr>
                <a:t>200</a:t>
              </a:r>
              <a:r>
                <a:rPr lang="zh-CN" altLang="en-US" sz="1164" dirty="0">
                  <a:solidFill>
                    <a:schemeClr val="tx1">
                      <a:lumMod val="75000"/>
                      <a:lumOff val="25000"/>
                    </a:schemeClr>
                  </a:solidFill>
                  <a:cs typeface="+mn-ea"/>
                  <a:sym typeface="+mn-lt"/>
                </a:rPr>
                <a:t>字之内。</a:t>
              </a:r>
              <a:endParaRPr lang="en-US" sz="1164" dirty="0">
                <a:solidFill>
                  <a:schemeClr val="tx1">
                    <a:lumMod val="75000"/>
                    <a:lumOff val="25000"/>
                  </a:schemeClr>
                </a:solidFill>
                <a:cs typeface="+mn-ea"/>
                <a:sym typeface="+mn-lt"/>
              </a:endParaRPr>
            </a:p>
          </p:txBody>
        </p:sp>
        <p:sp>
          <p:nvSpPr>
            <p:cNvPr id="36" name="Rectangle 27"/>
            <p:cNvSpPr>
              <a:spLocks/>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2328" dirty="0">
                  <a:solidFill>
                    <a:schemeClr val="tx1">
                      <a:lumMod val="75000"/>
                      <a:lumOff val="25000"/>
                    </a:schemeClr>
                  </a:solidFill>
                  <a:cs typeface="+mn-ea"/>
                  <a:sym typeface="+mn-lt"/>
                </a:rPr>
                <a:t>添加标题</a:t>
              </a:r>
              <a:endParaRPr lang="en-US" altLang="zh-CN" sz="2328" dirty="0">
                <a:solidFill>
                  <a:schemeClr val="tx1">
                    <a:lumMod val="75000"/>
                    <a:lumOff val="25000"/>
                  </a:schemeClr>
                </a:solidFill>
                <a:cs typeface="+mn-ea"/>
                <a:sym typeface="+mn-lt"/>
              </a:endParaRPr>
            </a:p>
          </p:txBody>
        </p:sp>
      </p:grpSp>
      <p:sp>
        <p:nvSpPr>
          <p:cNvPr id="37" name="Freeform 13"/>
          <p:cNvSpPr>
            <a:spLocks/>
          </p:cNvSpPr>
          <p:nvPr/>
        </p:nvSpPr>
        <p:spPr bwMode="auto">
          <a:xfrm rot="5910658">
            <a:off x="8188299" y="2675005"/>
            <a:ext cx="1374331" cy="464089"/>
          </a:xfrm>
          <a:custGeom>
            <a:avLst/>
            <a:gdLst>
              <a:gd name="T0" fmla="*/ 461 w 962"/>
              <a:gd name="T1" fmla="*/ 0 h 183"/>
              <a:gd name="T2" fmla="*/ 531 w 962"/>
              <a:gd name="T3" fmla="*/ 3 h 183"/>
              <a:gd name="T4" fmla="*/ 601 w 962"/>
              <a:gd name="T5" fmla="*/ 12 h 183"/>
              <a:gd name="T6" fmla="*/ 672 w 962"/>
              <a:gd name="T7" fmla="*/ 28 h 183"/>
              <a:gd name="T8" fmla="*/ 745 w 962"/>
              <a:gd name="T9" fmla="*/ 52 h 183"/>
              <a:gd name="T10" fmla="*/ 818 w 962"/>
              <a:gd name="T11" fmla="*/ 83 h 183"/>
              <a:gd name="T12" fmla="*/ 889 w 962"/>
              <a:gd name="T13" fmla="*/ 124 h 183"/>
              <a:gd name="T14" fmla="*/ 962 w 962"/>
              <a:gd name="T15" fmla="*/ 173 h 183"/>
              <a:gd name="T16" fmla="*/ 954 w 962"/>
              <a:gd name="T17" fmla="*/ 183 h 183"/>
              <a:gd name="T18" fmla="*/ 883 w 962"/>
              <a:gd name="T19" fmla="*/ 134 h 183"/>
              <a:gd name="T20" fmla="*/ 812 w 962"/>
              <a:gd name="T21" fmla="*/ 95 h 183"/>
              <a:gd name="T22" fmla="*/ 740 w 962"/>
              <a:gd name="T23" fmla="*/ 64 h 183"/>
              <a:gd name="T24" fmla="*/ 669 w 962"/>
              <a:gd name="T25" fmla="*/ 40 h 183"/>
              <a:gd name="T26" fmla="*/ 599 w 962"/>
              <a:gd name="T27" fmla="*/ 24 h 183"/>
              <a:gd name="T28" fmla="*/ 529 w 962"/>
              <a:gd name="T29" fmla="*/ 15 h 183"/>
              <a:gd name="T30" fmla="*/ 461 w 962"/>
              <a:gd name="T31" fmla="*/ 12 h 183"/>
              <a:gd name="T32" fmla="*/ 387 w 962"/>
              <a:gd name="T33" fmla="*/ 15 h 183"/>
              <a:gd name="T34" fmla="*/ 314 w 962"/>
              <a:gd name="T35" fmla="*/ 25 h 183"/>
              <a:gd name="T36" fmla="*/ 246 w 962"/>
              <a:gd name="T37" fmla="*/ 42 h 183"/>
              <a:gd name="T38" fmla="*/ 180 w 962"/>
              <a:gd name="T39" fmla="*/ 64 h 183"/>
              <a:gd name="T40" fmla="*/ 118 w 962"/>
              <a:gd name="T41" fmla="*/ 91 h 183"/>
              <a:gd name="T42" fmla="*/ 60 w 962"/>
              <a:gd name="T43" fmla="*/ 121 h 183"/>
              <a:gd name="T44" fmla="*/ 8 w 962"/>
              <a:gd name="T45" fmla="*/ 155 h 183"/>
              <a:gd name="T46" fmla="*/ 8 w 962"/>
              <a:gd name="T47" fmla="*/ 155 h 183"/>
              <a:gd name="T48" fmla="*/ 0 w 962"/>
              <a:gd name="T49" fmla="*/ 144 h 183"/>
              <a:gd name="T50" fmla="*/ 54 w 962"/>
              <a:gd name="T51" fmla="*/ 110 h 183"/>
              <a:gd name="T52" fmla="*/ 112 w 962"/>
              <a:gd name="T53" fmla="*/ 79 h 183"/>
              <a:gd name="T54" fmla="*/ 176 w 962"/>
              <a:gd name="T55" fmla="*/ 52 h 183"/>
              <a:gd name="T56" fmla="*/ 243 w 962"/>
              <a:gd name="T57" fmla="*/ 30 h 183"/>
              <a:gd name="T58" fmla="*/ 312 w 962"/>
              <a:gd name="T59" fmla="*/ 14 h 183"/>
              <a:gd name="T60" fmla="*/ 385 w 962"/>
              <a:gd name="T61" fmla="*/ 3 h 183"/>
              <a:gd name="T62" fmla="*/ 461 w 962"/>
              <a:gd name="T63"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2" h="183">
                <a:moveTo>
                  <a:pt x="461" y="0"/>
                </a:moveTo>
                <a:lnTo>
                  <a:pt x="531" y="3"/>
                </a:lnTo>
                <a:lnTo>
                  <a:pt x="601" y="12"/>
                </a:lnTo>
                <a:lnTo>
                  <a:pt x="672" y="28"/>
                </a:lnTo>
                <a:lnTo>
                  <a:pt x="745" y="52"/>
                </a:lnTo>
                <a:lnTo>
                  <a:pt x="818" y="83"/>
                </a:lnTo>
                <a:lnTo>
                  <a:pt x="889" y="124"/>
                </a:lnTo>
                <a:lnTo>
                  <a:pt x="962" y="173"/>
                </a:lnTo>
                <a:lnTo>
                  <a:pt x="954" y="183"/>
                </a:lnTo>
                <a:lnTo>
                  <a:pt x="883" y="134"/>
                </a:lnTo>
                <a:lnTo>
                  <a:pt x="812" y="95"/>
                </a:lnTo>
                <a:lnTo>
                  <a:pt x="740" y="64"/>
                </a:lnTo>
                <a:lnTo>
                  <a:pt x="669" y="40"/>
                </a:lnTo>
                <a:lnTo>
                  <a:pt x="599" y="24"/>
                </a:lnTo>
                <a:lnTo>
                  <a:pt x="529" y="15"/>
                </a:lnTo>
                <a:lnTo>
                  <a:pt x="461" y="12"/>
                </a:lnTo>
                <a:lnTo>
                  <a:pt x="387" y="15"/>
                </a:lnTo>
                <a:lnTo>
                  <a:pt x="314" y="25"/>
                </a:lnTo>
                <a:lnTo>
                  <a:pt x="246" y="42"/>
                </a:lnTo>
                <a:lnTo>
                  <a:pt x="180" y="64"/>
                </a:lnTo>
                <a:lnTo>
                  <a:pt x="118" y="91"/>
                </a:lnTo>
                <a:lnTo>
                  <a:pt x="60" y="121"/>
                </a:lnTo>
                <a:lnTo>
                  <a:pt x="8" y="155"/>
                </a:lnTo>
                <a:lnTo>
                  <a:pt x="8" y="155"/>
                </a:lnTo>
                <a:lnTo>
                  <a:pt x="0" y="144"/>
                </a:lnTo>
                <a:lnTo>
                  <a:pt x="54" y="110"/>
                </a:lnTo>
                <a:lnTo>
                  <a:pt x="112" y="79"/>
                </a:lnTo>
                <a:lnTo>
                  <a:pt x="176" y="52"/>
                </a:lnTo>
                <a:lnTo>
                  <a:pt x="243" y="30"/>
                </a:lnTo>
                <a:lnTo>
                  <a:pt x="312" y="14"/>
                </a:lnTo>
                <a:lnTo>
                  <a:pt x="385" y="3"/>
                </a:lnTo>
                <a:lnTo>
                  <a:pt x="461" y="0"/>
                </a:lnTo>
                <a:close/>
              </a:path>
            </a:pathLst>
          </a:custGeom>
          <a:solidFill>
            <a:srgbClr val="909090"/>
          </a:solidFill>
          <a:ln w="0">
            <a:noFill/>
            <a:prstDash val="solid"/>
            <a:round/>
            <a:headEnd/>
            <a:tailEnd/>
          </a:ln>
          <a:effectLst>
            <a:outerShdw algn="tl" rotWithShape="0">
              <a:srgbClr val="FFFFFF"/>
            </a:outerShdw>
          </a:effectLst>
        </p:spPr>
        <p:txBody>
          <a:bodyPr vert="horz" wrap="square" lIns="130911" tIns="65456" rIns="130911" bIns="65456" numCol="1" anchor="t" anchorCtr="0" compatLnSpc="1">
            <a:prstTxWarp prst="textNoShape">
              <a:avLst/>
            </a:prstTxWarp>
          </a:bodyPr>
          <a:lstStyle/>
          <a:p>
            <a:pPr algn="ctr" fontAlgn="base">
              <a:spcBef>
                <a:spcPct val="0"/>
              </a:spcBef>
              <a:spcAft>
                <a:spcPct val="0"/>
              </a:spcAft>
              <a:defRPr/>
            </a:pPr>
            <a:endParaRPr lang="en-US" sz="2963" kern="0">
              <a:solidFill>
                <a:schemeClr val="tx1">
                  <a:lumMod val="75000"/>
                  <a:lumOff val="25000"/>
                </a:schemeClr>
              </a:solidFill>
              <a:cs typeface="+mn-ea"/>
              <a:sym typeface="+mn-lt"/>
            </a:endParaRPr>
          </a:p>
        </p:txBody>
      </p:sp>
      <p:grpSp>
        <p:nvGrpSpPr>
          <p:cNvPr id="38" name="Group 129"/>
          <p:cNvGrpSpPr/>
          <p:nvPr/>
        </p:nvGrpSpPr>
        <p:grpSpPr>
          <a:xfrm>
            <a:off x="2819628" y="2868677"/>
            <a:ext cx="1839793" cy="1238881"/>
            <a:chOff x="696724" y="2667382"/>
            <a:chExt cx="1362945" cy="929304"/>
          </a:xfrm>
        </p:grpSpPr>
        <p:sp>
          <p:nvSpPr>
            <p:cNvPr id="39" name="Rectangle 26"/>
            <p:cNvSpPr>
              <a:spLocks/>
            </p:cNvSpPr>
            <p:nvPr/>
          </p:nvSpPr>
          <p:spPr bwMode="auto">
            <a:xfrm>
              <a:off x="696724" y="2997848"/>
              <a:ext cx="1354892" cy="59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1164" dirty="0">
                  <a:solidFill>
                    <a:schemeClr val="tx1">
                      <a:lumMod val="75000"/>
                      <a:lumOff val="25000"/>
                    </a:schemeClr>
                  </a:solidFill>
                  <a:cs typeface="+mn-ea"/>
                  <a:sym typeface="+mn-lt"/>
                </a:rPr>
                <a:t>此处添加详细文本描述，建议与标题相关并符合整体语言风格</a:t>
              </a:r>
              <a:endParaRPr lang="en-US" sz="1164" dirty="0">
                <a:solidFill>
                  <a:schemeClr val="tx1">
                    <a:lumMod val="75000"/>
                    <a:lumOff val="25000"/>
                  </a:schemeClr>
                </a:solidFill>
                <a:cs typeface="+mn-ea"/>
                <a:sym typeface="+mn-lt"/>
              </a:endParaRPr>
            </a:p>
          </p:txBody>
        </p:sp>
        <p:sp>
          <p:nvSpPr>
            <p:cNvPr id="40" name="Rectangle 27"/>
            <p:cNvSpPr>
              <a:spLocks/>
            </p:cNvSpPr>
            <p:nvPr/>
          </p:nvSpPr>
          <p:spPr bwMode="auto">
            <a:xfrm>
              <a:off x="6967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2328" dirty="0">
                  <a:solidFill>
                    <a:schemeClr val="tx1">
                      <a:lumMod val="75000"/>
                      <a:lumOff val="25000"/>
                    </a:schemeClr>
                  </a:solidFill>
                  <a:cs typeface="+mn-ea"/>
                  <a:sym typeface="+mn-lt"/>
                </a:rPr>
                <a:t>添加标题</a:t>
              </a:r>
              <a:endParaRPr lang="en-US" altLang="zh-CN" sz="2328" dirty="0">
                <a:solidFill>
                  <a:schemeClr val="tx1">
                    <a:lumMod val="75000"/>
                    <a:lumOff val="25000"/>
                  </a:schemeClr>
                </a:solidFill>
                <a:cs typeface="+mn-ea"/>
                <a:sym typeface="+mn-lt"/>
              </a:endParaRPr>
            </a:p>
          </p:txBody>
        </p:sp>
      </p:grpSp>
      <p:grpSp>
        <p:nvGrpSpPr>
          <p:cNvPr id="41" name="Group 132"/>
          <p:cNvGrpSpPr/>
          <p:nvPr/>
        </p:nvGrpSpPr>
        <p:grpSpPr>
          <a:xfrm>
            <a:off x="6558298" y="2017164"/>
            <a:ext cx="1887441" cy="1235333"/>
            <a:chOff x="696724" y="2667383"/>
            <a:chExt cx="1398243" cy="926642"/>
          </a:xfrm>
        </p:grpSpPr>
        <p:sp>
          <p:nvSpPr>
            <p:cNvPr id="42" name="Rectangle 26"/>
            <p:cNvSpPr>
              <a:spLocks/>
            </p:cNvSpPr>
            <p:nvPr/>
          </p:nvSpPr>
          <p:spPr bwMode="auto">
            <a:xfrm>
              <a:off x="740075" y="2995187"/>
              <a:ext cx="1354892" cy="59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1164" dirty="0">
                  <a:solidFill>
                    <a:schemeClr val="tx1">
                      <a:lumMod val="75000"/>
                      <a:lumOff val="25000"/>
                    </a:schemeClr>
                  </a:solidFill>
                  <a:cs typeface="+mn-ea"/>
                  <a:sym typeface="+mn-lt"/>
                </a:rPr>
                <a:t>此处添加详细文本描述，建议与标题相关并符合整体语言风格</a:t>
              </a:r>
              <a:endParaRPr lang="en-US" sz="1164" dirty="0">
                <a:solidFill>
                  <a:schemeClr val="tx1">
                    <a:lumMod val="75000"/>
                    <a:lumOff val="25000"/>
                  </a:schemeClr>
                </a:solidFill>
                <a:cs typeface="+mn-ea"/>
                <a:sym typeface="+mn-lt"/>
              </a:endParaRPr>
            </a:p>
          </p:txBody>
        </p:sp>
        <p:sp>
          <p:nvSpPr>
            <p:cNvPr id="43" name="Rectangle 27"/>
            <p:cNvSpPr>
              <a:spLocks/>
            </p:cNvSpPr>
            <p:nvPr/>
          </p:nvSpPr>
          <p:spPr bwMode="auto">
            <a:xfrm>
              <a:off x="696724" y="2667383"/>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2328" dirty="0">
                  <a:solidFill>
                    <a:schemeClr val="tx1">
                      <a:lumMod val="75000"/>
                      <a:lumOff val="25000"/>
                    </a:schemeClr>
                  </a:solidFill>
                  <a:cs typeface="+mn-ea"/>
                  <a:sym typeface="+mn-lt"/>
                </a:rPr>
                <a:t>添加标题</a:t>
              </a:r>
              <a:endParaRPr lang="en-US" altLang="zh-CN" sz="2328" dirty="0">
                <a:solidFill>
                  <a:schemeClr val="tx1">
                    <a:lumMod val="75000"/>
                    <a:lumOff val="25000"/>
                  </a:schemeClr>
                </a:solidFill>
                <a:cs typeface="+mn-ea"/>
                <a:sym typeface="+mn-lt"/>
              </a:endParaRPr>
            </a:p>
          </p:txBody>
        </p:sp>
      </p:grpSp>
      <p:grpSp>
        <p:nvGrpSpPr>
          <p:cNvPr id="44" name="Group 135"/>
          <p:cNvGrpSpPr/>
          <p:nvPr/>
        </p:nvGrpSpPr>
        <p:grpSpPr>
          <a:xfrm>
            <a:off x="5883378" y="5695232"/>
            <a:ext cx="2023775" cy="1135573"/>
            <a:chOff x="552376" y="2646157"/>
            <a:chExt cx="1499240" cy="851811"/>
          </a:xfrm>
        </p:grpSpPr>
        <p:sp>
          <p:nvSpPr>
            <p:cNvPr id="45" name="Rectangle 26"/>
            <p:cNvSpPr>
              <a:spLocks/>
            </p:cNvSpPr>
            <p:nvPr/>
          </p:nvSpPr>
          <p:spPr bwMode="auto">
            <a:xfrm>
              <a:off x="552376" y="2907455"/>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1164" dirty="0">
                  <a:solidFill>
                    <a:schemeClr val="tx1">
                      <a:lumMod val="75000"/>
                      <a:lumOff val="25000"/>
                    </a:schemeClr>
                  </a:solidFill>
                  <a:cs typeface="+mn-ea"/>
                  <a:sym typeface="+mn-lt"/>
                </a:rPr>
                <a:t>此处添加详细文本描述，建议与标题相关并符合整体语言风格，语言描述尽量简洁生动。</a:t>
              </a:r>
              <a:endParaRPr lang="en-US" sz="1164" dirty="0">
                <a:solidFill>
                  <a:schemeClr val="tx1">
                    <a:lumMod val="75000"/>
                    <a:lumOff val="25000"/>
                  </a:schemeClr>
                </a:solidFill>
                <a:cs typeface="+mn-ea"/>
                <a:sym typeface="+mn-lt"/>
              </a:endParaRPr>
            </a:p>
          </p:txBody>
        </p:sp>
        <p:sp>
          <p:nvSpPr>
            <p:cNvPr id="46" name="Rectangle 27"/>
            <p:cNvSpPr>
              <a:spLocks/>
            </p:cNvSpPr>
            <p:nvPr/>
          </p:nvSpPr>
          <p:spPr bwMode="auto">
            <a:xfrm>
              <a:off x="688671" y="2646157"/>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2328" dirty="0">
                  <a:solidFill>
                    <a:schemeClr val="tx1">
                      <a:lumMod val="75000"/>
                      <a:lumOff val="25000"/>
                    </a:schemeClr>
                  </a:solidFill>
                  <a:cs typeface="+mn-ea"/>
                  <a:sym typeface="+mn-lt"/>
                </a:rPr>
                <a:t>添加标题</a:t>
              </a:r>
              <a:endParaRPr lang="en-US" altLang="zh-CN" sz="2328" dirty="0">
                <a:solidFill>
                  <a:schemeClr val="tx1">
                    <a:lumMod val="75000"/>
                    <a:lumOff val="25000"/>
                  </a:schemeClr>
                </a:solidFill>
                <a:cs typeface="+mn-ea"/>
                <a:sym typeface="+mn-lt"/>
              </a:endParaRPr>
            </a:p>
          </p:txBody>
        </p:sp>
      </p:grpSp>
      <p:grpSp>
        <p:nvGrpSpPr>
          <p:cNvPr id="47" name="Group 138"/>
          <p:cNvGrpSpPr/>
          <p:nvPr/>
        </p:nvGrpSpPr>
        <p:grpSpPr>
          <a:xfrm>
            <a:off x="8365066" y="5073332"/>
            <a:ext cx="2023775" cy="1176344"/>
            <a:chOff x="552376" y="2667382"/>
            <a:chExt cx="1499240" cy="882394"/>
          </a:xfrm>
        </p:grpSpPr>
        <p:sp>
          <p:nvSpPr>
            <p:cNvPr id="48" name="Rectangle 26"/>
            <p:cNvSpPr>
              <a:spLocks/>
            </p:cNvSpPr>
            <p:nvPr/>
          </p:nvSpPr>
          <p:spPr bwMode="auto">
            <a:xfrm>
              <a:off x="552376" y="2959263"/>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1164" dirty="0">
                  <a:solidFill>
                    <a:schemeClr val="tx1">
                      <a:lumMod val="75000"/>
                      <a:lumOff val="25000"/>
                    </a:schemeClr>
                  </a:solidFill>
                  <a:cs typeface="+mn-ea"/>
                  <a:sym typeface="+mn-lt"/>
                </a:rPr>
                <a:t>此处添加详细文本描述，建议与标题相关并符合整体语言风格，语言描述尽量简洁生动。</a:t>
              </a:r>
              <a:endParaRPr lang="en-US" sz="1164" dirty="0">
                <a:solidFill>
                  <a:schemeClr val="tx1">
                    <a:lumMod val="75000"/>
                    <a:lumOff val="25000"/>
                  </a:schemeClr>
                </a:solidFill>
                <a:cs typeface="+mn-ea"/>
                <a:sym typeface="+mn-lt"/>
              </a:endParaRPr>
            </a:p>
          </p:txBody>
        </p:sp>
        <p:sp>
          <p:nvSpPr>
            <p:cNvPr id="49" name="Rectangle 27"/>
            <p:cNvSpPr>
              <a:spLocks/>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2328" dirty="0">
                  <a:solidFill>
                    <a:schemeClr val="tx1">
                      <a:lumMod val="75000"/>
                      <a:lumOff val="25000"/>
                    </a:schemeClr>
                  </a:solidFill>
                  <a:cs typeface="+mn-ea"/>
                  <a:sym typeface="+mn-lt"/>
                </a:rPr>
                <a:t>添加标题</a:t>
              </a:r>
              <a:endParaRPr lang="en-US" altLang="zh-CN" sz="2328" dirty="0">
                <a:solidFill>
                  <a:schemeClr val="tx1">
                    <a:lumMod val="75000"/>
                    <a:lumOff val="25000"/>
                  </a:schemeClr>
                </a:solidFill>
                <a:cs typeface="+mn-ea"/>
                <a:sym typeface="+mn-lt"/>
              </a:endParaRPr>
            </a:p>
          </p:txBody>
        </p:sp>
      </p:grpSp>
      <p:grpSp>
        <p:nvGrpSpPr>
          <p:cNvPr id="50" name="Group 141"/>
          <p:cNvGrpSpPr/>
          <p:nvPr/>
        </p:nvGrpSpPr>
        <p:grpSpPr>
          <a:xfrm>
            <a:off x="9799355" y="3274963"/>
            <a:ext cx="2023775" cy="1174536"/>
            <a:chOff x="552376" y="2667382"/>
            <a:chExt cx="1499240" cy="881038"/>
          </a:xfrm>
        </p:grpSpPr>
        <p:sp>
          <p:nvSpPr>
            <p:cNvPr id="51" name="Rectangle 26"/>
            <p:cNvSpPr>
              <a:spLocks/>
            </p:cNvSpPr>
            <p:nvPr/>
          </p:nvSpPr>
          <p:spPr bwMode="auto">
            <a:xfrm>
              <a:off x="552376" y="2957907"/>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1164" dirty="0">
                  <a:solidFill>
                    <a:schemeClr val="tx1">
                      <a:lumMod val="75000"/>
                      <a:lumOff val="25000"/>
                    </a:schemeClr>
                  </a:solidFill>
                  <a:cs typeface="+mn-ea"/>
                  <a:sym typeface="+mn-lt"/>
                </a:rPr>
                <a:t>此处添加详细文本描述，建议与标题相关并符合整体语言风格，语言描述尽量简洁生动。</a:t>
              </a:r>
              <a:endParaRPr lang="en-US" sz="1164" dirty="0">
                <a:solidFill>
                  <a:schemeClr val="tx1">
                    <a:lumMod val="75000"/>
                    <a:lumOff val="25000"/>
                  </a:schemeClr>
                </a:solidFill>
                <a:cs typeface="+mn-ea"/>
                <a:sym typeface="+mn-lt"/>
              </a:endParaRPr>
            </a:p>
          </p:txBody>
        </p:sp>
        <p:sp>
          <p:nvSpPr>
            <p:cNvPr id="52" name="Rectangle 27"/>
            <p:cNvSpPr>
              <a:spLocks/>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2328" dirty="0">
                  <a:solidFill>
                    <a:schemeClr val="tx1">
                      <a:lumMod val="75000"/>
                      <a:lumOff val="25000"/>
                    </a:schemeClr>
                  </a:solidFill>
                  <a:cs typeface="+mn-ea"/>
                  <a:sym typeface="+mn-lt"/>
                </a:rPr>
                <a:t>添加标题</a:t>
              </a:r>
              <a:endParaRPr lang="en-US" altLang="zh-CN" sz="2328" dirty="0">
                <a:solidFill>
                  <a:schemeClr val="tx1">
                    <a:lumMod val="75000"/>
                    <a:lumOff val="25000"/>
                  </a:schemeClr>
                </a:solidFill>
                <a:cs typeface="+mn-ea"/>
                <a:sym typeface="+mn-lt"/>
              </a:endParaRPr>
            </a:p>
          </p:txBody>
        </p:sp>
      </p:grpSp>
      <p:grpSp>
        <p:nvGrpSpPr>
          <p:cNvPr id="53" name="Group 15"/>
          <p:cNvGrpSpPr/>
          <p:nvPr/>
        </p:nvGrpSpPr>
        <p:grpSpPr>
          <a:xfrm>
            <a:off x="8896059" y="4242505"/>
            <a:ext cx="630789" cy="622969"/>
            <a:chOff x="6590322" y="2740893"/>
            <a:chExt cx="467298" cy="467298"/>
          </a:xfrm>
        </p:grpSpPr>
        <p:sp>
          <p:nvSpPr>
            <p:cNvPr id="54" name="Freeform 11"/>
            <p:cNvSpPr>
              <a:spLocks/>
            </p:cNvSpPr>
            <p:nvPr/>
          </p:nvSpPr>
          <p:spPr bwMode="auto">
            <a:xfrm>
              <a:off x="6590322" y="2740893"/>
              <a:ext cx="467298" cy="467298"/>
            </a:xfrm>
            <a:custGeom>
              <a:avLst/>
              <a:gdLst>
                <a:gd name="T0" fmla="*/ 103 w 204"/>
                <a:gd name="T1" fmla="*/ 0 h 204"/>
                <a:gd name="T2" fmla="*/ 130 w 204"/>
                <a:gd name="T3" fmla="*/ 3 h 204"/>
                <a:gd name="T4" fmla="*/ 153 w 204"/>
                <a:gd name="T5" fmla="*/ 13 h 204"/>
                <a:gd name="T6" fmla="*/ 174 w 204"/>
                <a:gd name="T7" fmla="*/ 30 h 204"/>
                <a:gd name="T8" fmla="*/ 191 w 204"/>
                <a:gd name="T9" fmla="*/ 51 h 204"/>
                <a:gd name="T10" fmla="*/ 201 w 204"/>
                <a:gd name="T11" fmla="*/ 74 h 204"/>
                <a:gd name="T12" fmla="*/ 204 w 204"/>
                <a:gd name="T13" fmla="*/ 101 h 204"/>
                <a:gd name="T14" fmla="*/ 201 w 204"/>
                <a:gd name="T15" fmla="*/ 128 h 204"/>
                <a:gd name="T16" fmla="*/ 191 w 204"/>
                <a:gd name="T17" fmla="*/ 153 h 204"/>
                <a:gd name="T18" fmla="*/ 174 w 204"/>
                <a:gd name="T19" fmla="*/ 174 h 204"/>
                <a:gd name="T20" fmla="*/ 153 w 204"/>
                <a:gd name="T21" fmla="*/ 189 h 204"/>
                <a:gd name="T22" fmla="*/ 130 w 204"/>
                <a:gd name="T23" fmla="*/ 199 h 204"/>
                <a:gd name="T24" fmla="*/ 103 w 204"/>
                <a:gd name="T25" fmla="*/ 204 h 204"/>
                <a:gd name="T26" fmla="*/ 76 w 204"/>
                <a:gd name="T27" fmla="*/ 199 h 204"/>
                <a:gd name="T28" fmla="*/ 51 w 204"/>
                <a:gd name="T29" fmla="*/ 189 h 204"/>
                <a:gd name="T30" fmla="*/ 30 w 204"/>
                <a:gd name="T31" fmla="*/ 174 h 204"/>
                <a:gd name="T32" fmla="*/ 15 w 204"/>
                <a:gd name="T33" fmla="*/ 153 h 204"/>
                <a:gd name="T34" fmla="*/ 5 w 204"/>
                <a:gd name="T35" fmla="*/ 128 h 204"/>
                <a:gd name="T36" fmla="*/ 0 w 204"/>
                <a:gd name="T37" fmla="*/ 101 h 204"/>
                <a:gd name="T38" fmla="*/ 5 w 204"/>
                <a:gd name="T39" fmla="*/ 74 h 204"/>
                <a:gd name="T40" fmla="*/ 15 w 204"/>
                <a:gd name="T41" fmla="*/ 51 h 204"/>
                <a:gd name="T42" fmla="*/ 30 w 204"/>
                <a:gd name="T43" fmla="*/ 30 h 204"/>
                <a:gd name="T44" fmla="*/ 51 w 204"/>
                <a:gd name="T45" fmla="*/ 13 h 204"/>
                <a:gd name="T46" fmla="*/ 76 w 204"/>
                <a:gd name="T47" fmla="*/ 3 h 204"/>
                <a:gd name="T48" fmla="*/ 103 w 204"/>
                <a:gd name="T4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4" h="204">
                  <a:moveTo>
                    <a:pt x="103" y="0"/>
                  </a:moveTo>
                  <a:lnTo>
                    <a:pt x="130" y="3"/>
                  </a:lnTo>
                  <a:lnTo>
                    <a:pt x="153" y="13"/>
                  </a:lnTo>
                  <a:lnTo>
                    <a:pt x="174" y="30"/>
                  </a:lnTo>
                  <a:lnTo>
                    <a:pt x="191" y="51"/>
                  </a:lnTo>
                  <a:lnTo>
                    <a:pt x="201" y="74"/>
                  </a:lnTo>
                  <a:lnTo>
                    <a:pt x="204" y="101"/>
                  </a:lnTo>
                  <a:lnTo>
                    <a:pt x="201" y="128"/>
                  </a:lnTo>
                  <a:lnTo>
                    <a:pt x="191" y="153"/>
                  </a:lnTo>
                  <a:lnTo>
                    <a:pt x="174" y="174"/>
                  </a:lnTo>
                  <a:lnTo>
                    <a:pt x="153" y="189"/>
                  </a:lnTo>
                  <a:lnTo>
                    <a:pt x="130" y="199"/>
                  </a:lnTo>
                  <a:lnTo>
                    <a:pt x="103" y="204"/>
                  </a:lnTo>
                  <a:lnTo>
                    <a:pt x="76" y="199"/>
                  </a:lnTo>
                  <a:lnTo>
                    <a:pt x="51" y="189"/>
                  </a:lnTo>
                  <a:lnTo>
                    <a:pt x="30" y="174"/>
                  </a:lnTo>
                  <a:lnTo>
                    <a:pt x="15" y="153"/>
                  </a:lnTo>
                  <a:lnTo>
                    <a:pt x="5" y="128"/>
                  </a:lnTo>
                  <a:lnTo>
                    <a:pt x="0" y="101"/>
                  </a:lnTo>
                  <a:lnTo>
                    <a:pt x="5" y="74"/>
                  </a:lnTo>
                  <a:lnTo>
                    <a:pt x="15" y="51"/>
                  </a:lnTo>
                  <a:lnTo>
                    <a:pt x="30" y="30"/>
                  </a:lnTo>
                  <a:lnTo>
                    <a:pt x="51" y="13"/>
                  </a:lnTo>
                  <a:lnTo>
                    <a:pt x="76" y="3"/>
                  </a:lnTo>
                  <a:lnTo>
                    <a:pt x="103" y="0"/>
                  </a:lnTo>
                  <a:close/>
                </a:path>
              </a:pathLst>
            </a:custGeom>
            <a:blipFill>
              <a:blip r:embed="rId3"/>
              <a:stretch>
                <a:fillRect/>
              </a:stretch>
            </a:blipFill>
            <a:ln w="0">
              <a:noFill/>
              <a:prstDash val="solid"/>
              <a:round/>
              <a:headEnd/>
              <a:tailEnd/>
            </a:ln>
          </p:spPr>
          <p:txBody>
            <a:bodyPr vert="horz" wrap="square" lIns="96756" tIns="48379" rIns="96756" bIns="48379" numCol="1" anchor="t" anchorCtr="0" compatLnSpc="1">
              <a:prstTxWarp prst="textNoShape">
                <a:avLst/>
              </a:prstTxWarp>
            </a:bodyPr>
            <a:lstStyle/>
            <a:p>
              <a:pPr algn="ctr" fontAlgn="base">
                <a:spcBef>
                  <a:spcPct val="0"/>
                </a:spcBef>
                <a:spcAft>
                  <a:spcPct val="0"/>
                </a:spcAft>
                <a:defRPr/>
              </a:pPr>
              <a:endParaRPr lang="en-US" sz="2963" kern="0">
                <a:solidFill>
                  <a:schemeClr val="tx1">
                    <a:lumMod val="75000"/>
                    <a:lumOff val="25000"/>
                  </a:schemeClr>
                </a:solidFill>
                <a:cs typeface="+mn-ea"/>
                <a:sym typeface="+mn-lt"/>
              </a:endParaRPr>
            </a:p>
          </p:txBody>
        </p:sp>
        <p:sp>
          <p:nvSpPr>
            <p:cNvPr id="55" name="Freeform 6"/>
            <p:cNvSpPr>
              <a:spLocks noEditPoints="1"/>
            </p:cNvSpPr>
            <p:nvPr/>
          </p:nvSpPr>
          <p:spPr bwMode="auto">
            <a:xfrm>
              <a:off x="6661500" y="2865381"/>
              <a:ext cx="318518" cy="211972"/>
            </a:xfrm>
            <a:custGeom>
              <a:avLst/>
              <a:gdLst>
                <a:gd name="T0" fmla="*/ 176 w 176"/>
                <a:gd name="T1" fmla="*/ 99 h 117"/>
                <a:gd name="T2" fmla="*/ 176 w 176"/>
                <a:gd name="T3" fmla="*/ 108 h 117"/>
                <a:gd name="T4" fmla="*/ 161 w 176"/>
                <a:gd name="T5" fmla="*/ 117 h 117"/>
                <a:gd name="T6" fmla="*/ 15 w 176"/>
                <a:gd name="T7" fmla="*/ 117 h 117"/>
                <a:gd name="T8" fmla="*/ 0 w 176"/>
                <a:gd name="T9" fmla="*/ 108 h 117"/>
                <a:gd name="T10" fmla="*/ 0 w 176"/>
                <a:gd name="T11" fmla="*/ 99 h 117"/>
                <a:gd name="T12" fmla="*/ 15 w 176"/>
                <a:gd name="T13" fmla="*/ 99 h 117"/>
                <a:gd name="T14" fmla="*/ 161 w 176"/>
                <a:gd name="T15" fmla="*/ 99 h 117"/>
                <a:gd name="T16" fmla="*/ 176 w 176"/>
                <a:gd name="T17" fmla="*/ 99 h 117"/>
                <a:gd name="T18" fmla="*/ 24 w 176"/>
                <a:gd name="T19" fmla="*/ 79 h 117"/>
                <a:gd name="T20" fmla="*/ 24 w 176"/>
                <a:gd name="T21" fmla="*/ 14 h 117"/>
                <a:gd name="T22" fmla="*/ 38 w 176"/>
                <a:gd name="T23" fmla="*/ 0 h 117"/>
                <a:gd name="T24" fmla="*/ 138 w 176"/>
                <a:gd name="T25" fmla="*/ 0 h 117"/>
                <a:gd name="T26" fmla="*/ 152 w 176"/>
                <a:gd name="T27" fmla="*/ 14 h 117"/>
                <a:gd name="T28" fmla="*/ 152 w 176"/>
                <a:gd name="T29" fmla="*/ 79 h 117"/>
                <a:gd name="T30" fmla="*/ 138 w 176"/>
                <a:gd name="T31" fmla="*/ 93 h 117"/>
                <a:gd name="T32" fmla="*/ 38 w 176"/>
                <a:gd name="T33" fmla="*/ 93 h 117"/>
                <a:gd name="T34" fmla="*/ 24 w 176"/>
                <a:gd name="T35" fmla="*/ 79 h 117"/>
                <a:gd name="T36" fmla="*/ 35 w 176"/>
                <a:gd name="T37" fmla="*/ 79 h 117"/>
                <a:gd name="T38" fmla="*/ 38 w 176"/>
                <a:gd name="T39" fmla="*/ 82 h 117"/>
                <a:gd name="T40" fmla="*/ 138 w 176"/>
                <a:gd name="T41" fmla="*/ 82 h 117"/>
                <a:gd name="T42" fmla="*/ 141 w 176"/>
                <a:gd name="T43" fmla="*/ 79 h 117"/>
                <a:gd name="T44" fmla="*/ 141 w 176"/>
                <a:gd name="T45" fmla="*/ 14 h 117"/>
                <a:gd name="T46" fmla="*/ 138 w 176"/>
                <a:gd name="T47" fmla="*/ 11 h 117"/>
                <a:gd name="T48" fmla="*/ 38 w 176"/>
                <a:gd name="T49" fmla="*/ 11 h 117"/>
                <a:gd name="T50" fmla="*/ 35 w 176"/>
                <a:gd name="T51" fmla="*/ 14 h 117"/>
                <a:gd name="T52" fmla="*/ 35 w 176"/>
                <a:gd name="T53" fmla="*/ 79 h 117"/>
                <a:gd name="T54" fmla="*/ 97 w 176"/>
                <a:gd name="T55" fmla="*/ 107 h 117"/>
                <a:gd name="T56" fmla="*/ 95 w 176"/>
                <a:gd name="T57" fmla="*/ 105 h 117"/>
                <a:gd name="T58" fmla="*/ 81 w 176"/>
                <a:gd name="T59" fmla="*/ 105 h 117"/>
                <a:gd name="T60" fmla="*/ 79 w 176"/>
                <a:gd name="T61" fmla="*/ 107 h 117"/>
                <a:gd name="T62" fmla="*/ 81 w 176"/>
                <a:gd name="T63" fmla="*/ 108 h 117"/>
                <a:gd name="T64" fmla="*/ 95 w 176"/>
                <a:gd name="T65" fmla="*/ 108 h 117"/>
                <a:gd name="T66" fmla="*/ 97 w 176"/>
                <a:gd name="T67" fmla="*/ 10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6" h="117">
                  <a:moveTo>
                    <a:pt x="176" y="99"/>
                  </a:moveTo>
                  <a:cubicBezTo>
                    <a:pt x="176" y="108"/>
                    <a:pt x="176" y="108"/>
                    <a:pt x="176" y="108"/>
                  </a:cubicBezTo>
                  <a:cubicBezTo>
                    <a:pt x="176" y="113"/>
                    <a:pt x="169" y="117"/>
                    <a:pt x="161" y="117"/>
                  </a:cubicBezTo>
                  <a:cubicBezTo>
                    <a:pt x="15" y="117"/>
                    <a:pt x="15" y="117"/>
                    <a:pt x="15" y="117"/>
                  </a:cubicBezTo>
                  <a:cubicBezTo>
                    <a:pt x="7" y="117"/>
                    <a:pt x="0" y="113"/>
                    <a:pt x="0" y="108"/>
                  </a:cubicBezTo>
                  <a:cubicBezTo>
                    <a:pt x="0" y="99"/>
                    <a:pt x="0" y="99"/>
                    <a:pt x="0" y="99"/>
                  </a:cubicBezTo>
                  <a:cubicBezTo>
                    <a:pt x="15" y="99"/>
                    <a:pt x="15" y="99"/>
                    <a:pt x="15" y="99"/>
                  </a:cubicBezTo>
                  <a:cubicBezTo>
                    <a:pt x="161" y="99"/>
                    <a:pt x="161" y="99"/>
                    <a:pt x="161" y="99"/>
                  </a:cubicBezTo>
                  <a:lnTo>
                    <a:pt x="176" y="99"/>
                  </a:lnTo>
                  <a:close/>
                  <a:moveTo>
                    <a:pt x="24" y="79"/>
                  </a:moveTo>
                  <a:cubicBezTo>
                    <a:pt x="24" y="14"/>
                    <a:pt x="24" y="14"/>
                    <a:pt x="24" y="14"/>
                  </a:cubicBezTo>
                  <a:cubicBezTo>
                    <a:pt x="24" y="6"/>
                    <a:pt x="30" y="0"/>
                    <a:pt x="38" y="0"/>
                  </a:cubicBezTo>
                  <a:cubicBezTo>
                    <a:pt x="138" y="0"/>
                    <a:pt x="138" y="0"/>
                    <a:pt x="138" y="0"/>
                  </a:cubicBezTo>
                  <a:cubicBezTo>
                    <a:pt x="146" y="0"/>
                    <a:pt x="152" y="6"/>
                    <a:pt x="152" y="14"/>
                  </a:cubicBezTo>
                  <a:cubicBezTo>
                    <a:pt x="152" y="79"/>
                    <a:pt x="152" y="79"/>
                    <a:pt x="152" y="79"/>
                  </a:cubicBezTo>
                  <a:cubicBezTo>
                    <a:pt x="152" y="87"/>
                    <a:pt x="146" y="93"/>
                    <a:pt x="138" y="93"/>
                  </a:cubicBezTo>
                  <a:cubicBezTo>
                    <a:pt x="38" y="93"/>
                    <a:pt x="38" y="93"/>
                    <a:pt x="38" y="93"/>
                  </a:cubicBezTo>
                  <a:cubicBezTo>
                    <a:pt x="30" y="93"/>
                    <a:pt x="24" y="87"/>
                    <a:pt x="24" y="79"/>
                  </a:cubicBezTo>
                  <a:close/>
                  <a:moveTo>
                    <a:pt x="35" y="79"/>
                  </a:moveTo>
                  <a:cubicBezTo>
                    <a:pt x="35" y="80"/>
                    <a:pt x="37" y="82"/>
                    <a:pt x="38" y="82"/>
                  </a:cubicBezTo>
                  <a:cubicBezTo>
                    <a:pt x="138" y="82"/>
                    <a:pt x="138" y="82"/>
                    <a:pt x="138" y="82"/>
                  </a:cubicBezTo>
                  <a:cubicBezTo>
                    <a:pt x="139" y="82"/>
                    <a:pt x="141" y="80"/>
                    <a:pt x="141" y="79"/>
                  </a:cubicBezTo>
                  <a:cubicBezTo>
                    <a:pt x="141" y="14"/>
                    <a:pt x="141" y="14"/>
                    <a:pt x="141" y="14"/>
                  </a:cubicBezTo>
                  <a:cubicBezTo>
                    <a:pt x="141" y="13"/>
                    <a:pt x="139" y="11"/>
                    <a:pt x="138" y="11"/>
                  </a:cubicBezTo>
                  <a:cubicBezTo>
                    <a:pt x="38" y="11"/>
                    <a:pt x="38" y="11"/>
                    <a:pt x="38" y="11"/>
                  </a:cubicBezTo>
                  <a:cubicBezTo>
                    <a:pt x="37" y="11"/>
                    <a:pt x="35" y="13"/>
                    <a:pt x="35" y="14"/>
                  </a:cubicBezTo>
                  <a:lnTo>
                    <a:pt x="35" y="79"/>
                  </a:lnTo>
                  <a:close/>
                  <a:moveTo>
                    <a:pt x="97" y="107"/>
                  </a:moveTo>
                  <a:cubicBezTo>
                    <a:pt x="97" y="106"/>
                    <a:pt x="96" y="105"/>
                    <a:pt x="95" y="105"/>
                  </a:cubicBezTo>
                  <a:cubicBezTo>
                    <a:pt x="81" y="105"/>
                    <a:pt x="81" y="105"/>
                    <a:pt x="81" y="105"/>
                  </a:cubicBezTo>
                  <a:cubicBezTo>
                    <a:pt x="80" y="105"/>
                    <a:pt x="79" y="106"/>
                    <a:pt x="79" y="107"/>
                  </a:cubicBezTo>
                  <a:cubicBezTo>
                    <a:pt x="79" y="107"/>
                    <a:pt x="80" y="108"/>
                    <a:pt x="81" y="108"/>
                  </a:cubicBezTo>
                  <a:cubicBezTo>
                    <a:pt x="95" y="108"/>
                    <a:pt x="95" y="108"/>
                    <a:pt x="95" y="108"/>
                  </a:cubicBezTo>
                  <a:cubicBezTo>
                    <a:pt x="96" y="108"/>
                    <a:pt x="97" y="107"/>
                    <a:pt x="97" y="107"/>
                  </a:cubicBezTo>
                  <a:close/>
                </a:path>
              </a:pathLst>
            </a:custGeom>
            <a:solidFill>
              <a:srgbClr val="FFFFFF"/>
            </a:solidFill>
            <a:ln>
              <a:noFill/>
            </a:ln>
          </p:spPr>
          <p:txBody>
            <a:bodyPr vert="horz" wrap="square" lIns="96756" tIns="48379" rIns="96756" bIns="48379" numCol="1" anchor="t" anchorCtr="0" compatLnSpc="1">
              <a:prstTxWarp prst="textNoShape">
                <a:avLst/>
              </a:prstTxWarp>
            </a:bodyPr>
            <a:lstStyle/>
            <a:p>
              <a:pPr algn="ctr" fontAlgn="base">
                <a:spcBef>
                  <a:spcPct val="0"/>
                </a:spcBef>
                <a:spcAft>
                  <a:spcPct val="0"/>
                </a:spcAft>
                <a:defRPr/>
              </a:pPr>
              <a:endParaRPr lang="en-US" sz="2963" kern="0">
                <a:solidFill>
                  <a:schemeClr val="tx1">
                    <a:lumMod val="75000"/>
                    <a:lumOff val="25000"/>
                  </a:schemeClr>
                </a:solidFill>
                <a:cs typeface="+mn-ea"/>
                <a:sym typeface="+mn-lt"/>
              </a:endParaRPr>
            </a:p>
          </p:txBody>
        </p:sp>
      </p:grpSp>
      <p:grpSp>
        <p:nvGrpSpPr>
          <p:cNvPr id="56" name="Group 1"/>
          <p:cNvGrpSpPr/>
          <p:nvPr/>
        </p:nvGrpSpPr>
        <p:grpSpPr>
          <a:xfrm>
            <a:off x="1439072" y="3013060"/>
            <a:ext cx="627697" cy="622969"/>
            <a:chOff x="1066082" y="1818668"/>
            <a:chExt cx="465007" cy="467298"/>
          </a:xfrm>
        </p:grpSpPr>
        <p:sp>
          <p:nvSpPr>
            <p:cNvPr id="57" name="Freeform 7"/>
            <p:cNvSpPr>
              <a:spLocks/>
            </p:cNvSpPr>
            <p:nvPr/>
          </p:nvSpPr>
          <p:spPr bwMode="auto">
            <a:xfrm>
              <a:off x="1066082" y="1818668"/>
              <a:ext cx="465007" cy="467298"/>
            </a:xfrm>
            <a:custGeom>
              <a:avLst/>
              <a:gdLst>
                <a:gd name="T0" fmla="*/ 102 w 203"/>
                <a:gd name="T1" fmla="*/ 0 h 204"/>
                <a:gd name="T2" fmla="*/ 129 w 203"/>
                <a:gd name="T3" fmla="*/ 3 h 204"/>
                <a:gd name="T4" fmla="*/ 153 w 203"/>
                <a:gd name="T5" fmla="*/ 13 h 204"/>
                <a:gd name="T6" fmla="*/ 174 w 203"/>
                <a:gd name="T7" fmla="*/ 30 h 204"/>
                <a:gd name="T8" fmla="*/ 190 w 203"/>
                <a:gd name="T9" fmla="*/ 50 h 204"/>
                <a:gd name="T10" fmla="*/ 200 w 203"/>
                <a:gd name="T11" fmla="*/ 74 h 204"/>
                <a:gd name="T12" fmla="*/ 203 w 203"/>
                <a:gd name="T13" fmla="*/ 102 h 204"/>
                <a:gd name="T14" fmla="*/ 200 w 203"/>
                <a:gd name="T15" fmla="*/ 129 h 204"/>
                <a:gd name="T16" fmla="*/ 190 w 203"/>
                <a:gd name="T17" fmla="*/ 153 h 204"/>
                <a:gd name="T18" fmla="*/ 174 w 203"/>
                <a:gd name="T19" fmla="*/ 174 h 204"/>
                <a:gd name="T20" fmla="*/ 153 w 203"/>
                <a:gd name="T21" fmla="*/ 190 h 204"/>
                <a:gd name="T22" fmla="*/ 129 w 203"/>
                <a:gd name="T23" fmla="*/ 201 h 204"/>
                <a:gd name="T24" fmla="*/ 102 w 203"/>
                <a:gd name="T25" fmla="*/ 204 h 204"/>
                <a:gd name="T26" fmla="*/ 74 w 203"/>
                <a:gd name="T27" fmla="*/ 201 h 204"/>
                <a:gd name="T28" fmla="*/ 50 w 203"/>
                <a:gd name="T29" fmla="*/ 190 h 204"/>
                <a:gd name="T30" fmla="*/ 30 w 203"/>
                <a:gd name="T31" fmla="*/ 174 h 204"/>
                <a:gd name="T32" fmla="*/ 13 w 203"/>
                <a:gd name="T33" fmla="*/ 153 h 204"/>
                <a:gd name="T34" fmla="*/ 3 w 203"/>
                <a:gd name="T35" fmla="*/ 129 h 204"/>
                <a:gd name="T36" fmla="*/ 0 w 203"/>
                <a:gd name="T37" fmla="*/ 102 h 204"/>
                <a:gd name="T38" fmla="*/ 3 w 203"/>
                <a:gd name="T39" fmla="*/ 74 h 204"/>
                <a:gd name="T40" fmla="*/ 13 w 203"/>
                <a:gd name="T41" fmla="*/ 50 h 204"/>
                <a:gd name="T42" fmla="*/ 30 w 203"/>
                <a:gd name="T43" fmla="*/ 30 h 204"/>
                <a:gd name="T44" fmla="*/ 50 w 203"/>
                <a:gd name="T45" fmla="*/ 13 h 204"/>
                <a:gd name="T46" fmla="*/ 74 w 203"/>
                <a:gd name="T47" fmla="*/ 3 h 204"/>
                <a:gd name="T48" fmla="*/ 102 w 203"/>
                <a:gd name="T4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204">
                  <a:moveTo>
                    <a:pt x="102" y="0"/>
                  </a:moveTo>
                  <a:lnTo>
                    <a:pt x="129" y="3"/>
                  </a:lnTo>
                  <a:lnTo>
                    <a:pt x="153" y="13"/>
                  </a:lnTo>
                  <a:lnTo>
                    <a:pt x="174" y="30"/>
                  </a:lnTo>
                  <a:lnTo>
                    <a:pt x="190" y="50"/>
                  </a:lnTo>
                  <a:lnTo>
                    <a:pt x="200" y="74"/>
                  </a:lnTo>
                  <a:lnTo>
                    <a:pt x="203" y="102"/>
                  </a:lnTo>
                  <a:lnTo>
                    <a:pt x="200" y="129"/>
                  </a:lnTo>
                  <a:lnTo>
                    <a:pt x="190" y="153"/>
                  </a:lnTo>
                  <a:lnTo>
                    <a:pt x="174" y="174"/>
                  </a:lnTo>
                  <a:lnTo>
                    <a:pt x="153" y="190"/>
                  </a:lnTo>
                  <a:lnTo>
                    <a:pt x="129" y="201"/>
                  </a:lnTo>
                  <a:lnTo>
                    <a:pt x="102" y="204"/>
                  </a:lnTo>
                  <a:lnTo>
                    <a:pt x="74" y="201"/>
                  </a:lnTo>
                  <a:lnTo>
                    <a:pt x="50" y="190"/>
                  </a:lnTo>
                  <a:lnTo>
                    <a:pt x="30" y="174"/>
                  </a:lnTo>
                  <a:lnTo>
                    <a:pt x="13" y="153"/>
                  </a:lnTo>
                  <a:lnTo>
                    <a:pt x="3" y="129"/>
                  </a:lnTo>
                  <a:lnTo>
                    <a:pt x="0" y="102"/>
                  </a:lnTo>
                  <a:lnTo>
                    <a:pt x="3" y="74"/>
                  </a:lnTo>
                  <a:lnTo>
                    <a:pt x="13" y="50"/>
                  </a:lnTo>
                  <a:lnTo>
                    <a:pt x="30" y="30"/>
                  </a:lnTo>
                  <a:lnTo>
                    <a:pt x="50" y="13"/>
                  </a:lnTo>
                  <a:lnTo>
                    <a:pt x="74" y="3"/>
                  </a:lnTo>
                  <a:lnTo>
                    <a:pt x="102" y="0"/>
                  </a:lnTo>
                  <a:close/>
                </a:path>
              </a:pathLst>
            </a:custGeom>
            <a:blipFill>
              <a:blip r:embed="rId4"/>
              <a:stretch>
                <a:fillRect/>
              </a:stretch>
            </a:blipFill>
            <a:ln w="0">
              <a:noFill/>
              <a:prstDash val="solid"/>
              <a:round/>
              <a:headEnd/>
              <a:tailEnd/>
            </a:ln>
          </p:spPr>
          <p:txBody>
            <a:bodyPr vert="horz" wrap="square" lIns="96756" tIns="48379" rIns="96756" bIns="48379" numCol="1" anchor="t" anchorCtr="0" compatLnSpc="1">
              <a:prstTxWarp prst="textNoShape">
                <a:avLst/>
              </a:prstTxWarp>
            </a:bodyPr>
            <a:lstStyle/>
            <a:p>
              <a:pPr algn="ctr" fontAlgn="base">
                <a:spcBef>
                  <a:spcPct val="0"/>
                </a:spcBef>
                <a:spcAft>
                  <a:spcPct val="0"/>
                </a:spcAft>
                <a:defRPr/>
              </a:pPr>
              <a:endParaRPr lang="en-US" sz="2963" kern="0">
                <a:solidFill>
                  <a:schemeClr val="tx1">
                    <a:lumMod val="75000"/>
                    <a:lumOff val="25000"/>
                  </a:schemeClr>
                </a:solidFill>
                <a:cs typeface="+mn-ea"/>
                <a:sym typeface="+mn-lt"/>
              </a:endParaRPr>
            </a:p>
          </p:txBody>
        </p:sp>
        <p:sp>
          <p:nvSpPr>
            <p:cNvPr id="58" name="Freeform 7"/>
            <p:cNvSpPr>
              <a:spLocks noEditPoints="1"/>
            </p:cNvSpPr>
            <p:nvPr/>
          </p:nvSpPr>
          <p:spPr bwMode="auto">
            <a:xfrm>
              <a:off x="1145360" y="1919614"/>
              <a:ext cx="299574" cy="277578"/>
            </a:xfrm>
            <a:custGeom>
              <a:avLst/>
              <a:gdLst>
                <a:gd name="T0" fmla="*/ 31 w 177"/>
                <a:gd name="T1" fmla="*/ 94 h 164"/>
                <a:gd name="T2" fmla="*/ 19 w 177"/>
                <a:gd name="T3" fmla="*/ 94 h 164"/>
                <a:gd name="T4" fmla="*/ 1 w 177"/>
                <a:gd name="T5" fmla="*/ 79 h 164"/>
                <a:gd name="T6" fmla="*/ 12 w 177"/>
                <a:gd name="T7" fmla="*/ 47 h 164"/>
                <a:gd name="T8" fmla="*/ 36 w 177"/>
                <a:gd name="T9" fmla="*/ 55 h 164"/>
                <a:gd name="T10" fmla="*/ 48 w 177"/>
                <a:gd name="T11" fmla="*/ 52 h 164"/>
                <a:gd name="T12" fmla="*/ 48 w 177"/>
                <a:gd name="T13" fmla="*/ 59 h 164"/>
                <a:gd name="T14" fmla="*/ 55 w 177"/>
                <a:gd name="T15" fmla="*/ 82 h 164"/>
                <a:gd name="T16" fmla="*/ 31 w 177"/>
                <a:gd name="T17" fmla="*/ 94 h 164"/>
                <a:gd name="T18" fmla="*/ 36 w 177"/>
                <a:gd name="T19" fmla="*/ 47 h 164"/>
                <a:gd name="T20" fmla="*/ 12 w 177"/>
                <a:gd name="T21" fmla="*/ 23 h 164"/>
                <a:gd name="T22" fmla="*/ 36 w 177"/>
                <a:gd name="T23" fmla="*/ 0 h 164"/>
                <a:gd name="T24" fmla="*/ 59 w 177"/>
                <a:gd name="T25" fmla="*/ 23 h 164"/>
                <a:gd name="T26" fmla="*/ 36 w 177"/>
                <a:gd name="T27" fmla="*/ 47 h 164"/>
                <a:gd name="T28" fmla="*/ 129 w 177"/>
                <a:gd name="T29" fmla="*/ 164 h 164"/>
                <a:gd name="T30" fmla="*/ 49 w 177"/>
                <a:gd name="T31" fmla="*/ 164 h 164"/>
                <a:gd name="T32" fmla="*/ 24 w 177"/>
                <a:gd name="T33" fmla="*/ 140 h 164"/>
                <a:gd name="T34" fmla="*/ 56 w 177"/>
                <a:gd name="T35" fmla="*/ 88 h 164"/>
                <a:gd name="T36" fmla="*/ 89 w 177"/>
                <a:gd name="T37" fmla="*/ 101 h 164"/>
                <a:gd name="T38" fmla="*/ 121 w 177"/>
                <a:gd name="T39" fmla="*/ 88 h 164"/>
                <a:gd name="T40" fmla="*/ 153 w 177"/>
                <a:gd name="T41" fmla="*/ 140 h 164"/>
                <a:gd name="T42" fmla="*/ 129 w 177"/>
                <a:gd name="T43" fmla="*/ 164 h 164"/>
                <a:gd name="T44" fmla="*/ 89 w 177"/>
                <a:gd name="T45" fmla="*/ 94 h 164"/>
                <a:gd name="T46" fmla="*/ 53 w 177"/>
                <a:gd name="T47" fmla="*/ 59 h 164"/>
                <a:gd name="T48" fmla="*/ 89 w 177"/>
                <a:gd name="T49" fmla="*/ 23 h 164"/>
                <a:gd name="T50" fmla="*/ 124 w 177"/>
                <a:gd name="T51" fmla="*/ 59 h 164"/>
                <a:gd name="T52" fmla="*/ 89 w 177"/>
                <a:gd name="T53" fmla="*/ 94 h 164"/>
                <a:gd name="T54" fmla="*/ 141 w 177"/>
                <a:gd name="T55" fmla="*/ 47 h 164"/>
                <a:gd name="T56" fmla="*/ 118 w 177"/>
                <a:gd name="T57" fmla="*/ 23 h 164"/>
                <a:gd name="T58" fmla="*/ 141 w 177"/>
                <a:gd name="T59" fmla="*/ 0 h 164"/>
                <a:gd name="T60" fmla="*/ 165 w 177"/>
                <a:gd name="T61" fmla="*/ 23 h 164"/>
                <a:gd name="T62" fmla="*/ 141 w 177"/>
                <a:gd name="T63" fmla="*/ 47 h 164"/>
                <a:gd name="T64" fmla="*/ 159 w 177"/>
                <a:gd name="T65" fmla="*/ 94 h 164"/>
                <a:gd name="T66" fmla="*/ 146 w 177"/>
                <a:gd name="T67" fmla="*/ 94 h 164"/>
                <a:gd name="T68" fmla="*/ 122 w 177"/>
                <a:gd name="T69" fmla="*/ 82 h 164"/>
                <a:gd name="T70" fmla="*/ 130 w 177"/>
                <a:gd name="T71" fmla="*/ 59 h 164"/>
                <a:gd name="T72" fmla="*/ 129 w 177"/>
                <a:gd name="T73" fmla="*/ 52 h 164"/>
                <a:gd name="T74" fmla="*/ 141 w 177"/>
                <a:gd name="T75" fmla="*/ 55 h 164"/>
                <a:gd name="T76" fmla="*/ 165 w 177"/>
                <a:gd name="T77" fmla="*/ 47 h 164"/>
                <a:gd name="T78" fmla="*/ 177 w 177"/>
                <a:gd name="T79" fmla="*/ 79 h 164"/>
                <a:gd name="T80" fmla="*/ 159 w 177"/>
                <a:gd name="T81" fmla="*/ 9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7" h="164">
                  <a:moveTo>
                    <a:pt x="31" y="94"/>
                  </a:moveTo>
                  <a:cubicBezTo>
                    <a:pt x="19" y="94"/>
                    <a:pt x="19" y="94"/>
                    <a:pt x="19" y="94"/>
                  </a:cubicBezTo>
                  <a:cubicBezTo>
                    <a:pt x="9" y="94"/>
                    <a:pt x="1" y="89"/>
                    <a:pt x="1" y="79"/>
                  </a:cubicBezTo>
                  <a:cubicBezTo>
                    <a:pt x="1" y="72"/>
                    <a:pt x="0" y="47"/>
                    <a:pt x="12" y="47"/>
                  </a:cubicBezTo>
                  <a:cubicBezTo>
                    <a:pt x="14" y="47"/>
                    <a:pt x="24" y="55"/>
                    <a:pt x="36" y="55"/>
                  </a:cubicBezTo>
                  <a:cubicBezTo>
                    <a:pt x="40" y="55"/>
                    <a:pt x="44" y="54"/>
                    <a:pt x="48" y="52"/>
                  </a:cubicBezTo>
                  <a:cubicBezTo>
                    <a:pt x="48" y="54"/>
                    <a:pt x="48" y="57"/>
                    <a:pt x="48" y="59"/>
                  </a:cubicBezTo>
                  <a:cubicBezTo>
                    <a:pt x="48" y="67"/>
                    <a:pt x="50" y="75"/>
                    <a:pt x="55" y="82"/>
                  </a:cubicBezTo>
                  <a:cubicBezTo>
                    <a:pt x="46" y="82"/>
                    <a:pt x="37" y="86"/>
                    <a:pt x="31" y="94"/>
                  </a:cubicBezTo>
                  <a:close/>
                  <a:moveTo>
                    <a:pt x="36" y="47"/>
                  </a:moveTo>
                  <a:cubicBezTo>
                    <a:pt x="23" y="47"/>
                    <a:pt x="12" y="36"/>
                    <a:pt x="12" y="23"/>
                  </a:cubicBezTo>
                  <a:cubicBezTo>
                    <a:pt x="12" y="10"/>
                    <a:pt x="23" y="0"/>
                    <a:pt x="36" y="0"/>
                  </a:cubicBezTo>
                  <a:cubicBezTo>
                    <a:pt x="49" y="0"/>
                    <a:pt x="59" y="10"/>
                    <a:pt x="59" y="23"/>
                  </a:cubicBezTo>
                  <a:cubicBezTo>
                    <a:pt x="59" y="36"/>
                    <a:pt x="49" y="47"/>
                    <a:pt x="36" y="47"/>
                  </a:cubicBezTo>
                  <a:close/>
                  <a:moveTo>
                    <a:pt x="129" y="164"/>
                  </a:moveTo>
                  <a:cubicBezTo>
                    <a:pt x="49" y="164"/>
                    <a:pt x="49" y="164"/>
                    <a:pt x="49" y="164"/>
                  </a:cubicBezTo>
                  <a:cubicBezTo>
                    <a:pt x="34" y="164"/>
                    <a:pt x="24" y="155"/>
                    <a:pt x="24" y="140"/>
                  </a:cubicBezTo>
                  <a:cubicBezTo>
                    <a:pt x="24" y="120"/>
                    <a:pt x="29" y="88"/>
                    <a:pt x="56" y="88"/>
                  </a:cubicBezTo>
                  <a:cubicBezTo>
                    <a:pt x="59" y="88"/>
                    <a:pt x="70" y="101"/>
                    <a:pt x="89" y="101"/>
                  </a:cubicBezTo>
                  <a:cubicBezTo>
                    <a:pt x="107" y="101"/>
                    <a:pt x="118" y="88"/>
                    <a:pt x="121" y="88"/>
                  </a:cubicBezTo>
                  <a:cubicBezTo>
                    <a:pt x="148" y="88"/>
                    <a:pt x="153" y="120"/>
                    <a:pt x="153" y="140"/>
                  </a:cubicBezTo>
                  <a:cubicBezTo>
                    <a:pt x="153" y="155"/>
                    <a:pt x="143" y="164"/>
                    <a:pt x="129" y="164"/>
                  </a:cubicBezTo>
                  <a:close/>
                  <a:moveTo>
                    <a:pt x="89" y="94"/>
                  </a:moveTo>
                  <a:cubicBezTo>
                    <a:pt x="69" y="94"/>
                    <a:pt x="53" y="78"/>
                    <a:pt x="53" y="59"/>
                  </a:cubicBezTo>
                  <a:cubicBezTo>
                    <a:pt x="53" y="39"/>
                    <a:pt x="69" y="23"/>
                    <a:pt x="89" y="23"/>
                  </a:cubicBezTo>
                  <a:cubicBezTo>
                    <a:pt x="108" y="23"/>
                    <a:pt x="124" y="39"/>
                    <a:pt x="124" y="59"/>
                  </a:cubicBezTo>
                  <a:cubicBezTo>
                    <a:pt x="124" y="78"/>
                    <a:pt x="108" y="94"/>
                    <a:pt x="89" y="94"/>
                  </a:cubicBezTo>
                  <a:close/>
                  <a:moveTo>
                    <a:pt x="141" y="47"/>
                  </a:moveTo>
                  <a:cubicBezTo>
                    <a:pt x="128" y="47"/>
                    <a:pt x="118" y="36"/>
                    <a:pt x="118" y="23"/>
                  </a:cubicBezTo>
                  <a:cubicBezTo>
                    <a:pt x="118" y="10"/>
                    <a:pt x="128" y="0"/>
                    <a:pt x="141" y="0"/>
                  </a:cubicBezTo>
                  <a:cubicBezTo>
                    <a:pt x="154" y="0"/>
                    <a:pt x="165" y="10"/>
                    <a:pt x="165" y="23"/>
                  </a:cubicBezTo>
                  <a:cubicBezTo>
                    <a:pt x="165" y="36"/>
                    <a:pt x="154" y="47"/>
                    <a:pt x="141" y="47"/>
                  </a:cubicBezTo>
                  <a:close/>
                  <a:moveTo>
                    <a:pt x="159" y="94"/>
                  </a:moveTo>
                  <a:cubicBezTo>
                    <a:pt x="146" y="94"/>
                    <a:pt x="146" y="94"/>
                    <a:pt x="146" y="94"/>
                  </a:cubicBezTo>
                  <a:cubicBezTo>
                    <a:pt x="140" y="86"/>
                    <a:pt x="132" y="82"/>
                    <a:pt x="122" y="82"/>
                  </a:cubicBezTo>
                  <a:cubicBezTo>
                    <a:pt x="127" y="75"/>
                    <a:pt x="130" y="67"/>
                    <a:pt x="130" y="59"/>
                  </a:cubicBezTo>
                  <a:cubicBezTo>
                    <a:pt x="130" y="57"/>
                    <a:pt x="129" y="54"/>
                    <a:pt x="129" y="52"/>
                  </a:cubicBezTo>
                  <a:cubicBezTo>
                    <a:pt x="133" y="54"/>
                    <a:pt x="137" y="55"/>
                    <a:pt x="141" y="55"/>
                  </a:cubicBezTo>
                  <a:cubicBezTo>
                    <a:pt x="154" y="55"/>
                    <a:pt x="163" y="47"/>
                    <a:pt x="165" y="47"/>
                  </a:cubicBezTo>
                  <a:cubicBezTo>
                    <a:pt x="177" y="47"/>
                    <a:pt x="177" y="72"/>
                    <a:pt x="177" y="79"/>
                  </a:cubicBezTo>
                  <a:cubicBezTo>
                    <a:pt x="177" y="89"/>
                    <a:pt x="168" y="94"/>
                    <a:pt x="159" y="94"/>
                  </a:cubicBezTo>
                  <a:close/>
                </a:path>
              </a:pathLst>
            </a:custGeom>
            <a:solidFill>
              <a:srgbClr val="FFFFFF"/>
            </a:solidFill>
            <a:ln>
              <a:noFill/>
            </a:ln>
          </p:spPr>
          <p:txBody>
            <a:bodyPr vert="horz" wrap="square" lIns="96756" tIns="48379" rIns="96756" bIns="48379" numCol="1" anchor="t" anchorCtr="0" compatLnSpc="1">
              <a:prstTxWarp prst="textNoShape">
                <a:avLst/>
              </a:prstTxWarp>
            </a:bodyPr>
            <a:lstStyle/>
            <a:p>
              <a:pPr algn="ctr" fontAlgn="base">
                <a:spcBef>
                  <a:spcPct val="0"/>
                </a:spcBef>
                <a:spcAft>
                  <a:spcPct val="0"/>
                </a:spcAft>
                <a:defRPr/>
              </a:pPr>
              <a:endParaRPr lang="en-US" sz="2963" kern="0">
                <a:solidFill>
                  <a:schemeClr val="tx1">
                    <a:lumMod val="75000"/>
                    <a:lumOff val="25000"/>
                  </a:schemeClr>
                </a:solidFill>
                <a:cs typeface="+mn-ea"/>
                <a:sym typeface="+mn-lt"/>
              </a:endParaRPr>
            </a:p>
          </p:txBody>
        </p:sp>
      </p:grpSp>
      <p:grpSp>
        <p:nvGrpSpPr>
          <p:cNvPr id="59" name="Group 2"/>
          <p:cNvGrpSpPr/>
          <p:nvPr/>
        </p:nvGrpSpPr>
        <p:grpSpPr>
          <a:xfrm>
            <a:off x="4907980" y="3021676"/>
            <a:ext cx="627697" cy="619913"/>
            <a:chOff x="3635896" y="1825130"/>
            <a:chExt cx="465007" cy="465007"/>
          </a:xfrm>
        </p:grpSpPr>
        <p:sp>
          <p:nvSpPr>
            <p:cNvPr id="60" name="Freeform 8"/>
            <p:cNvSpPr>
              <a:spLocks/>
            </p:cNvSpPr>
            <p:nvPr/>
          </p:nvSpPr>
          <p:spPr bwMode="auto">
            <a:xfrm>
              <a:off x="3635896" y="1825130"/>
              <a:ext cx="465007" cy="465007"/>
            </a:xfrm>
            <a:custGeom>
              <a:avLst/>
              <a:gdLst>
                <a:gd name="T0" fmla="*/ 101 w 203"/>
                <a:gd name="T1" fmla="*/ 0 h 203"/>
                <a:gd name="T2" fmla="*/ 129 w 203"/>
                <a:gd name="T3" fmla="*/ 2 h 203"/>
                <a:gd name="T4" fmla="*/ 153 w 203"/>
                <a:gd name="T5" fmla="*/ 13 h 203"/>
                <a:gd name="T6" fmla="*/ 173 w 203"/>
                <a:gd name="T7" fmla="*/ 29 h 203"/>
                <a:gd name="T8" fmla="*/ 190 w 203"/>
                <a:gd name="T9" fmla="*/ 50 h 203"/>
                <a:gd name="T10" fmla="*/ 200 w 203"/>
                <a:gd name="T11" fmla="*/ 74 h 203"/>
                <a:gd name="T12" fmla="*/ 203 w 203"/>
                <a:gd name="T13" fmla="*/ 101 h 203"/>
                <a:gd name="T14" fmla="*/ 200 w 203"/>
                <a:gd name="T15" fmla="*/ 129 h 203"/>
                <a:gd name="T16" fmla="*/ 190 w 203"/>
                <a:gd name="T17" fmla="*/ 153 h 203"/>
                <a:gd name="T18" fmla="*/ 173 w 203"/>
                <a:gd name="T19" fmla="*/ 174 h 203"/>
                <a:gd name="T20" fmla="*/ 153 w 203"/>
                <a:gd name="T21" fmla="*/ 190 h 203"/>
                <a:gd name="T22" fmla="*/ 129 w 203"/>
                <a:gd name="T23" fmla="*/ 200 h 203"/>
                <a:gd name="T24" fmla="*/ 101 w 203"/>
                <a:gd name="T25" fmla="*/ 203 h 203"/>
                <a:gd name="T26" fmla="*/ 74 w 203"/>
                <a:gd name="T27" fmla="*/ 200 h 203"/>
                <a:gd name="T28" fmla="*/ 50 w 203"/>
                <a:gd name="T29" fmla="*/ 190 h 203"/>
                <a:gd name="T30" fmla="*/ 29 w 203"/>
                <a:gd name="T31" fmla="*/ 174 h 203"/>
                <a:gd name="T32" fmla="*/ 13 w 203"/>
                <a:gd name="T33" fmla="*/ 153 h 203"/>
                <a:gd name="T34" fmla="*/ 3 w 203"/>
                <a:gd name="T35" fmla="*/ 129 h 203"/>
                <a:gd name="T36" fmla="*/ 0 w 203"/>
                <a:gd name="T37" fmla="*/ 101 h 203"/>
                <a:gd name="T38" fmla="*/ 3 w 203"/>
                <a:gd name="T39" fmla="*/ 74 h 203"/>
                <a:gd name="T40" fmla="*/ 13 w 203"/>
                <a:gd name="T41" fmla="*/ 50 h 203"/>
                <a:gd name="T42" fmla="*/ 29 w 203"/>
                <a:gd name="T43" fmla="*/ 29 h 203"/>
                <a:gd name="T44" fmla="*/ 50 w 203"/>
                <a:gd name="T45" fmla="*/ 13 h 203"/>
                <a:gd name="T46" fmla="*/ 74 w 203"/>
                <a:gd name="T47" fmla="*/ 2 h 203"/>
                <a:gd name="T48" fmla="*/ 101 w 203"/>
                <a:gd name="T49"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203">
                  <a:moveTo>
                    <a:pt x="101" y="0"/>
                  </a:moveTo>
                  <a:lnTo>
                    <a:pt x="129" y="2"/>
                  </a:lnTo>
                  <a:lnTo>
                    <a:pt x="153" y="13"/>
                  </a:lnTo>
                  <a:lnTo>
                    <a:pt x="173" y="29"/>
                  </a:lnTo>
                  <a:lnTo>
                    <a:pt x="190" y="50"/>
                  </a:lnTo>
                  <a:lnTo>
                    <a:pt x="200" y="74"/>
                  </a:lnTo>
                  <a:lnTo>
                    <a:pt x="203" y="101"/>
                  </a:lnTo>
                  <a:lnTo>
                    <a:pt x="200" y="129"/>
                  </a:lnTo>
                  <a:lnTo>
                    <a:pt x="190" y="153"/>
                  </a:lnTo>
                  <a:lnTo>
                    <a:pt x="173" y="174"/>
                  </a:lnTo>
                  <a:lnTo>
                    <a:pt x="153" y="190"/>
                  </a:lnTo>
                  <a:lnTo>
                    <a:pt x="129" y="200"/>
                  </a:lnTo>
                  <a:lnTo>
                    <a:pt x="101" y="203"/>
                  </a:lnTo>
                  <a:lnTo>
                    <a:pt x="74" y="200"/>
                  </a:lnTo>
                  <a:lnTo>
                    <a:pt x="50" y="190"/>
                  </a:lnTo>
                  <a:lnTo>
                    <a:pt x="29" y="174"/>
                  </a:lnTo>
                  <a:lnTo>
                    <a:pt x="13" y="153"/>
                  </a:lnTo>
                  <a:lnTo>
                    <a:pt x="3" y="129"/>
                  </a:lnTo>
                  <a:lnTo>
                    <a:pt x="0" y="101"/>
                  </a:lnTo>
                  <a:lnTo>
                    <a:pt x="3" y="74"/>
                  </a:lnTo>
                  <a:lnTo>
                    <a:pt x="13" y="50"/>
                  </a:lnTo>
                  <a:lnTo>
                    <a:pt x="29" y="29"/>
                  </a:lnTo>
                  <a:lnTo>
                    <a:pt x="50" y="13"/>
                  </a:lnTo>
                  <a:lnTo>
                    <a:pt x="74" y="2"/>
                  </a:lnTo>
                  <a:lnTo>
                    <a:pt x="101" y="0"/>
                  </a:lnTo>
                  <a:close/>
                </a:path>
              </a:pathLst>
            </a:custGeom>
            <a:blipFill>
              <a:blip r:embed="rId3"/>
              <a:stretch>
                <a:fillRect/>
              </a:stretch>
            </a:blipFill>
            <a:ln w="0">
              <a:noFill/>
              <a:prstDash val="solid"/>
              <a:round/>
              <a:headEnd/>
              <a:tailEnd/>
            </a:ln>
          </p:spPr>
          <p:txBody>
            <a:bodyPr vert="horz" wrap="square" lIns="96756" tIns="48379" rIns="96756" bIns="48379" numCol="1" anchor="t" anchorCtr="0" compatLnSpc="1">
              <a:prstTxWarp prst="textNoShape">
                <a:avLst/>
              </a:prstTxWarp>
            </a:bodyPr>
            <a:lstStyle/>
            <a:p>
              <a:pPr algn="ctr" fontAlgn="base">
                <a:spcBef>
                  <a:spcPct val="0"/>
                </a:spcBef>
                <a:spcAft>
                  <a:spcPct val="0"/>
                </a:spcAft>
                <a:defRPr/>
              </a:pPr>
              <a:endParaRPr lang="en-US" sz="2963" kern="0">
                <a:solidFill>
                  <a:schemeClr val="tx1">
                    <a:lumMod val="75000"/>
                    <a:lumOff val="25000"/>
                  </a:schemeClr>
                </a:solidFill>
                <a:cs typeface="+mn-ea"/>
                <a:sym typeface="+mn-lt"/>
              </a:endParaRPr>
            </a:p>
          </p:txBody>
        </p:sp>
        <p:sp>
          <p:nvSpPr>
            <p:cNvPr id="61" name="Freeform 8"/>
            <p:cNvSpPr>
              <a:spLocks noEditPoints="1"/>
            </p:cNvSpPr>
            <p:nvPr/>
          </p:nvSpPr>
          <p:spPr bwMode="auto">
            <a:xfrm>
              <a:off x="3788568" y="1901620"/>
              <a:ext cx="201914" cy="300866"/>
            </a:xfrm>
            <a:custGeom>
              <a:avLst/>
              <a:gdLst>
                <a:gd name="T0" fmla="*/ 85 w 94"/>
                <a:gd name="T1" fmla="*/ 44 h 140"/>
                <a:gd name="T2" fmla="*/ 45 w 94"/>
                <a:gd name="T3" fmla="*/ 90 h 140"/>
                <a:gd name="T4" fmla="*/ 26 w 94"/>
                <a:gd name="T5" fmla="*/ 105 h 140"/>
                <a:gd name="T6" fmla="*/ 26 w 94"/>
                <a:gd name="T7" fmla="*/ 108 h 140"/>
                <a:gd name="T8" fmla="*/ 35 w 94"/>
                <a:gd name="T9" fmla="*/ 123 h 140"/>
                <a:gd name="T10" fmla="*/ 17 w 94"/>
                <a:gd name="T11" fmla="*/ 140 h 140"/>
                <a:gd name="T12" fmla="*/ 0 w 94"/>
                <a:gd name="T13" fmla="*/ 123 h 140"/>
                <a:gd name="T14" fmla="*/ 9 w 94"/>
                <a:gd name="T15" fmla="*/ 108 h 140"/>
                <a:gd name="T16" fmla="*/ 9 w 94"/>
                <a:gd name="T17" fmla="*/ 33 h 140"/>
                <a:gd name="T18" fmla="*/ 0 w 94"/>
                <a:gd name="T19" fmla="*/ 17 h 140"/>
                <a:gd name="T20" fmla="*/ 17 w 94"/>
                <a:gd name="T21" fmla="*/ 0 h 140"/>
                <a:gd name="T22" fmla="*/ 35 w 94"/>
                <a:gd name="T23" fmla="*/ 17 h 140"/>
                <a:gd name="T24" fmla="*/ 26 w 94"/>
                <a:gd name="T25" fmla="*/ 33 h 140"/>
                <a:gd name="T26" fmla="*/ 26 w 94"/>
                <a:gd name="T27" fmla="*/ 78 h 140"/>
                <a:gd name="T28" fmla="*/ 40 w 94"/>
                <a:gd name="T29" fmla="*/ 73 h 140"/>
                <a:gd name="T30" fmla="*/ 67 w 94"/>
                <a:gd name="T31" fmla="*/ 44 h 140"/>
                <a:gd name="T32" fmla="*/ 58 w 94"/>
                <a:gd name="T33" fmla="*/ 29 h 140"/>
                <a:gd name="T34" fmla="*/ 76 w 94"/>
                <a:gd name="T35" fmla="*/ 11 h 140"/>
                <a:gd name="T36" fmla="*/ 94 w 94"/>
                <a:gd name="T37" fmla="*/ 29 h 140"/>
                <a:gd name="T38" fmla="*/ 85 w 94"/>
                <a:gd name="T39" fmla="*/ 44 h 140"/>
                <a:gd name="T40" fmla="*/ 17 w 94"/>
                <a:gd name="T41" fmla="*/ 9 h 140"/>
                <a:gd name="T42" fmla="*/ 9 w 94"/>
                <a:gd name="T43" fmla="*/ 17 h 140"/>
                <a:gd name="T44" fmla="*/ 17 w 94"/>
                <a:gd name="T45" fmla="*/ 26 h 140"/>
                <a:gd name="T46" fmla="*/ 26 w 94"/>
                <a:gd name="T47" fmla="*/ 17 h 140"/>
                <a:gd name="T48" fmla="*/ 17 w 94"/>
                <a:gd name="T49" fmla="*/ 9 h 140"/>
                <a:gd name="T50" fmla="*/ 17 w 94"/>
                <a:gd name="T51" fmla="*/ 114 h 140"/>
                <a:gd name="T52" fmla="*/ 9 w 94"/>
                <a:gd name="T53" fmla="*/ 123 h 140"/>
                <a:gd name="T54" fmla="*/ 17 w 94"/>
                <a:gd name="T55" fmla="*/ 132 h 140"/>
                <a:gd name="T56" fmla="*/ 26 w 94"/>
                <a:gd name="T57" fmla="*/ 123 h 140"/>
                <a:gd name="T58" fmla="*/ 17 w 94"/>
                <a:gd name="T59" fmla="*/ 114 h 140"/>
                <a:gd name="T60" fmla="*/ 76 w 94"/>
                <a:gd name="T61" fmla="*/ 20 h 140"/>
                <a:gd name="T62" fmla="*/ 67 w 94"/>
                <a:gd name="T63" fmla="*/ 29 h 140"/>
                <a:gd name="T64" fmla="*/ 76 w 94"/>
                <a:gd name="T65" fmla="*/ 38 h 140"/>
                <a:gd name="T66" fmla="*/ 85 w 94"/>
                <a:gd name="T67" fmla="*/ 29 h 140"/>
                <a:gd name="T68" fmla="*/ 76 w 94"/>
                <a:gd name="T69" fmla="*/ 2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4" h="140">
                  <a:moveTo>
                    <a:pt x="85" y="44"/>
                  </a:moveTo>
                  <a:cubicBezTo>
                    <a:pt x="84" y="77"/>
                    <a:pt x="61" y="85"/>
                    <a:pt x="45" y="90"/>
                  </a:cubicBezTo>
                  <a:cubicBezTo>
                    <a:pt x="31" y="94"/>
                    <a:pt x="26" y="96"/>
                    <a:pt x="26" y="105"/>
                  </a:cubicBezTo>
                  <a:cubicBezTo>
                    <a:pt x="26" y="108"/>
                    <a:pt x="26" y="108"/>
                    <a:pt x="26" y="108"/>
                  </a:cubicBezTo>
                  <a:cubicBezTo>
                    <a:pt x="31" y="111"/>
                    <a:pt x="35" y="116"/>
                    <a:pt x="35" y="123"/>
                  </a:cubicBezTo>
                  <a:cubicBezTo>
                    <a:pt x="35" y="132"/>
                    <a:pt x="27" y="140"/>
                    <a:pt x="17" y="140"/>
                  </a:cubicBezTo>
                  <a:cubicBezTo>
                    <a:pt x="8" y="140"/>
                    <a:pt x="0" y="132"/>
                    <a:pt x="0" y="123"/>
                  </a:cubicBezTo>
                  <a:cubicBezTo>
                    <a:pt x="0" y="116"/>
                    <a:pt x="3" y="111"/>
                    <a:pt x="9" y="108"/>
                  </a:cubicBezTo>
                  <a:cubicBezTo>
                    <a:pt x="9" y="33"/>
                    <a:pt x="9" y="33"/>
                    <a:pt x="9" y="33"/>
                  </a:cubicBezTo>
                  <a:cubicBezTo>
                    <a:pt x="3" y="29"/>
                    <a:pt x="0" y="24"/>
                    <a:pt x="0" y="17"/>
                  </a:cubicBezTo>
                  <a:cubicBezTo>
                    <a:pt x="0" y="8"/>
                    <a:pt x="8" y="0"/>
                    <a:pt x="17" y="0"/>
                  </a:cubicBezTo>
                  <a:cubicBezTo>
                    <a:pt x="27" y="0"/>
                    <a:pt x="35" y="8"/>
                    <a:pt x="35" y="17"/>
                  </a:cubicBezTo>
                  <a:cubicBezTo>
                    <a:pt x="35" y="24"/>
                    <a:pt x="31" y="29"/>
                    <a:pt x="26" y="33"/>
                  </a:cubicBezTo>
                  <a:cubicBezTo>
                    <a:pt x="26" y="78"/>
                    <a:pt x="26" y="78"/>
                    <a:pt x="26" y="78"/>
                  </a:cubicBezTo>
                  <a:cubicBezTo>
                    <a:pt x="31" y="76"/>
                    <a:pt x="36" y="74"/>
                    <a:pt x="40" y="73"/>
                  </a:cubicBezTo>
                  <a:cubicBezTo>
                    <a:pt x="57" y="67"/>
                    <a:pt x="67" y="63"/>
                    <a:pt x="67" y="44"/>
                  </a:cubicBezTo>
                  <a:cubicBezTo>
                    <a:pt x="62" y="41"/>
                    <a:pt x="58" y="36"/>
                    <a:pt x="58" y="29"/>
                  </a:cubicBezTo>
                  <a:cubicBezTo>
                    <a:pt x="58" y="19"/>
                    <a:pt x="66" y="11"/>
                    <a:pt x="76" y="11"/>
                  </a:cubicBezTo>
                  <a:cubicBezTo>
                    <a:pt x="86" y="11"/>
                    <a:pt x="94" y="19"/>
                    <a:pt x="94" y="29"/>
                  </a:cubicBezTo>
                  <a:cubicBezTo>
                    <a:pt x="94" y="36"/>
                    <a:pt x="90" y="41"/>
                    <a:pt x="85" y="44"/>
                  </a:cubicBezTo>
                  <a:close/>
                  <a:moveTo>
                    <a:pt x="17" y="9"/>
                  </a:moveTo>
                  <a:cubicBezTo>
                    <a:pt x="13" y="9"/>
                    <a:pt x="9" y="12"/>
                    <a:pt x="9" y="17"/>
                  </a:cubicBezTo>
                  <a:cubicBezTo>
                    <a:pt x="9" y="22"/>
                    <a:pt x="13" y="26"/>
                    <a:pt x="17" y="26"/>
                  </a:cubicBezTo>
                  <a:cubicBezTo>
                    <a:pt x="22" y="26"/>
                    <a:pt x="26" y="22"/>
                    <a:pt x="26" y="17"/>
                  </a:cubicBezTo>
                  <a:cubicBezTo>
                    <a:pt x="26" y="12"/>
                    <a:pt x="22" y="9"/>
                    <a:pt x="17" y="9"/>
                  </a:cubicBezTo>
                  <a:close/>
                  <a:moveTo>
                    <a:pt x="17" y="114"/>
                  </a:moveTo>
                  <a:cubicBezTo>
                    <a:pt x="13" y="114"/>
                    <a:pt x="9" y="118"/>
                    <a:pt x="9" y="123"/>
                  </a:cubicBezTo>
                  <a:cubicBezTo>
                    <a:pt x="9" y="128"/>
                    <a:pt x="13" y="132"/>
                    <a:pt x="17" y="132"/>
                  </a:cubicBezTo>
                  <a:cubicBezTo>
                    <a:pt x="22" y="132"/>
                    <a:pt x="26" y="128"/>
                    <a:pt x="26" y="123"/>
                  </a:cubicBezTo>
                  <a:cubicBezTo>
                    <a:pt x="26" y="118"/>
                    <a:pt x="22" y="114"/>
                    <a:pt x="17" y="114"/>
                  </a:cubicBezTo>
                  <a:close/>
                  <a:moveTo>
                    <a:pt x="76" y="20"/>
                  </a:moveTo>
                  <a:cubicBezTo>
                    <a:pt x="71" y="20"/>
                    <a:pt x="67" y="24"/>
                    <a:pt x="67" y="29"/>
                  </a:cubicBezTo>
                  <a:cubicBezTo>
                    <a:pt x="67" y="34"/>
                    <a:pt x="71" y="38"/>
                    <a:pt x="76" y="38"/>
                  </a:cubicBezTo>
                  <a:cubicBezTo>
                    <a:pt x="81" y="38"/>
                    <a:pt x="85" y="34"/>
                    <a:pt x="85" y="29"/>
                  </a:cubicBezTo>
                  <a:cubicBezTo>
                    <a:pt x="85" y="24"/>
                    <a:pt x="81" y="20"/>
                    <a:pt x="76" y="20"/>
                  </a:cubicBezTo>
                  <a:close/>
                </a:path>
              </a:pathLst>
            </a:custGeom>
            <a:solidFill>
              <a:srgbClr val="FFFFFF"/>
            </a:solidFill>
            <a:ln>
              <a:noFill/>
            </a:ln>
          </p:spPr>
          <p:txBody>
            <a:bodyPr vert="horz" wrap="square" lIns="96756" tIns="48379" rIns="96756" bIns="48379" numCol="1" anchor="t" anchorCtr="0" compatLnSpc="1">
              <a:prstTxWarp prst="textNoShape">
                <a:avLst/>
              </a:prstTxWarp>
            </a:bodyPr>
            <a:lstStyle/>
            <a:p>
              <a:pPr algn="ctr" fontAlgn="base">
                <a:spcBef>
                  <a:spcPct val="0"/>
                </a:spcBef>
                <a:spcAft>
                  <a:spcPct val="0"/>
                </a:spcAft>
                <a:defRPr/>
              </a:pPr>
              <a:endParaRPr lang="en-US" sz="2963" kern="0">
                <a:solidFill>
                  <a:schemeClr val="tx1">
                    <a:lumMod val="75000"/>
                    <a:lumOff val="25000"/>
                  </a:schemeClr>
                </a:solidFill>
                <a:cs typeface="+mn-ea"/>
                <a:sym typeface="+mn-lt"/>
              </a:endParaRPr>
            </a:p>
          </p:txBody>
        </p:sp>
      </p:grpSp>
      <p:grpSp>
        <p:nvGrpSpPr>
          <p:cNvPr id="62" name="Group 17"/>
          <p:cNvGrpSpPr/>
          <p:nvPr/>
        </p:nvGrpSpPr>
        <p:grpSpPr>
          <a:xfrm>
            <a:off x="8592422" y="1905108"/>
            <a:ext cx="630789" cy="619913"/>
            <a:chOff x="6365383" y="987574"/>
            <a:chExt cx="467298" cy="465007"/>
          </a:xfrm>
        </p:grpSpPr>
        <p:sp>
          <p:nvSpPr>
            <p:cNvPr id="63" name="Freeform 10"/>
            <p:cNvSpPr>
              <a:spLocks/>
            </p:cNvSpPr>
            <p:nvPr/>
          </p:nvSpPr>
          <p:spPr bwMode="auto">
            <a:xfrm>
              <a:off x="6365383" y="987574"/>
              <a:ext cx="467298" cy="465007"/>
            </a:xfrm>
            <a:custGeom>
              <a:avLst/>
              <a:gdLst>
                <a:gd name="T0" fmla="*/ 101 w 204"/>
                <a:gd name="T1" fmla="*/ 0 h 203"/>
                <a:gd name="T2" fmla="*/ 130 w 204"/>
                <a:gd name="T3" fmla="*/ 3 h 203"/>
                <a:gd name="T4" fmla="*/ 153 w 204"/>
                <a:gd name="T5" fmla="*/ 13 h 203"/>
                <a:gd name="T6" fmla="*/ 174 w 204"/>
                <a:gd name="T7" fmla="*/ 29 h 203"/>
                <a:gd name="T8" fmla="*/ 191 w 204"/>
                <a:gd name="T9" fmla="*/ 50 h 203"/>
                <a:gd name="T10" fmla="*/ 201 w 204"/>
                <a:gd name="T11" fmla="*/ 74 h 203"/>
                <a:gd name="T12" fmla="*/ 204 w 204"/>
                <a:gd name="T13" fmla="*/ 102 h 203"/>
                <a:gd name="T14" fmla="*/ 201 w 204"/>
                <a:gd name="T15" fmla="*/ 129 h 203"/>
                <a:gd name="T16" fmla="*/ 191 w 204"/>
                <a:gd name="T17" fmla="*/ 153 h 203"/>
                <a:gd name="T18" fmla="*/ 174 w 204"/>
                <a:gd name="T19" fmla="*/ 174 h 203"/>
                <a:gd name="T20" fmla="*/ 153 w 204"/>
                <a:gd name="T21" fmla="*/ 190 h 203"/>
                <a:gd name="T22" fmla="*/ 130 w 204"/>
                <a:gd name="T23" fmla="*/ 200 h 203"/>
                <a:gd name="T24" fmla="*/ 101 w 204"/>
                <a:gd name="T25" fmla="*/ 203 h 203"/>
                <a:gd name="T26" fmla="*/ 75 w 204"/>
                <a:gd name="T27" fmla="*/ 200 h 203"/>
                <a:gd name="T28" fmla="*/ 51 w 204"/>
                <a:gd name="T29" fmla="*/ 190 h 203"/>
                <a:gd name="T30" fmla="*/ 30 w 204"/>
                <a:gd name="T31" fmla="*/ 174 h 203"/>
                <a:gd name="T32" fmla="*/ 14 w 204"/>
                <a:gd name="T33" fmla="*/ 153 h 203"/>
                <a:gd name="T34" fmla="*/ 3 w 204"/>
                <a:gd name="T35" fmla="*/ 129 h 203"/>
                <a:gd name="T36" fmla="*/ 0 w 204"/>
                <a:gd name="T37" fmla="*/ 102 h 203"/>
                <a:gd name="T38" fmla="*/ 3 w 204"/>
                <a:gd name="T39" fmla="*/ 74 h 203"/>
                <a:gd name="T40" fmla="*/ 14 w 204"/>
                <a:gd name="T41" fmla="*/ 50 h 203"/>
                <a:gd name="T42" fmla="*/ 30 w 204"/>
                <a:gd name="T43" fmla="*/ 29 h 203"/>
                <a:gd name="T44" fmla="*/ 51 w 204"/>
                <a:gd name="T45" fmla="*/ 13 h 203"/>
                <a:gd name="T46" fmla="*/ 75 w 204"/>
                <a:gd name="T47" fmla="*/ 3 h 203"/>
                <a:gd name="T48" fmla="*/ 101 w 204"/>
                <a:gd name="T49"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4" h="203">
                  <a:moveTo>
                    <a:pt x="101" y="0"/>
                  </a:moveTo>
                  <a:lnTo>
                    <a:pt x="130" y="3"/>
                  </a:lnTo>
                  <a:lnTo>
                    <a:pt x="153" y="13"/>
                  </a:lnTo>
                  <a:lnTo>
                    <a:pt x="174" y="29"/>
                  </a:lnTo>
                  <a:lnTo>
                    <a:pt x="191" y="50"/>
                  </a:lnTo>
                  <a:lnTo>
                    <a:pt x="201" y="74"/>
                  </a:lnTo>
                  <a:lnTo>
                    <a:pt x="204" y="102"/>
                  </a:lnTo>
                  <a:lnTo>
                    <a:pt x="201" y="129"/>
                  </a:lnTo>
                  <a:lnTo>
                    <a:pt x="191" y="153"/>
                  </a:lnTo>
                  <a:lnTo>
                    <a:pt x="174" y="174"/>
                  </a:lnTo>
                  <a:lnTo>
                    <a:pt x="153" y="190"/>
                  </a:lnTo>
                  <a:lnTo>
                    <a:pt x="130" y="200"/>
                  </a:lnTo>
                  <a:lnTo>
                    <a:pt x="101" y="203"/>
                  </a:lnTo>
                  <a:lnTo>
                    <a:pt x="75" y="200"/>
                  </a:lnTo>
                  <a:lnTo>
                    <a:pt x="51" y="190"/>
                  </a:lnTo>
                  <a:lnTo>
                    <a:pt x="30" y="174"/>
                  </a:lnTo>
                  <a:lnTo>
                    <a:pt x="14" y="153"/>
                  </a:lnTo>
                  <a:lnTo>
                    <a:pt x="3" y="129"/>
                  </a:lnTo>
                  <a:lnTo>
                    <a:pt x="0" y="102"/>
                  </a:lnTo>
                  <a:lnTo>
                    <a:pt x="3" y="74"/>
                  </a:lnTo>
                  <a:lnTo>
                    <a:pt x="14" y="50"/>
                  </a:lnTo>
                  <a:lnTo>
                    <a:pt x="30" y="29"/>
                  </a:lnTo>
                  <a:lnTo>
                    <a:pt x="51" y="13"/>
                  </a:lnTo>
                  <a:lnTo>
                    <a:pt x="75" y="3"/>
                  </a:lnTo>
                  <a:lnTo>
                    <a:pt x="101" y="0"/>
                  </a:lnTo>
                  <a:close/>
                </a:path>
              </a:pathLst>
            </a:custGeom>
            <a:blipFill>
              <a:blip r:embed="rId4"/>
              <a:stretch>
                <a:fillRect/>
              </a:stretch>
            </a:blipFill>
            <a:ln w="0">
              <a:noFill/>
              <a:prstDash val="solid"/>
              <a:round/>
              <a:headEnd/>
              <a:tailEnd/>
            </a:ln>
          </p:spPr>
          <p:txBody>
            <a:bodyPr vert="horz" wrap="square" lIns="96756" tIns="48379" rIns="96756" bIns="48379" numCol="1" anchor="t" anchorCtr="0" compatLnSpc="1">
              <a:prstTxWarp prst="textNoShape">
                <a:avLst/>
              </a:prstTxWarp>
            </a:bodyPr>
            <a:lstStyle/>
            <a:p>
              <a:pPr algn="ctr" fontAlgn="base">
                <a:spcBef>
                  <a:spcPct val="0"/>
                </a:spcBef>
                <a:spcAft>
                  <a:spcPct val="0"/>
                </a:spcAft>
                <a:defRPr/>
              </a:pPr>
              <a:endParaRPr lang="en-US" sz="2963" kern="0">
                <a:solidFill>
                  <a:schemeClr val="tx1">
                    <a:lumMod val="75000"/>
                    <a:lumOff val="25000"/>
                  </a:schemeClr>
                </a:solidFill>
                <a:cs typeface="+mn-ea"/>
                <a:sym typeface="+mn-lt"/>
              </a:endParaRPr>
            </a:p>
          </p:txBody>
        </p:sp>
        <p:sp>
          <p:nvSpPr>
            <p:cNvPr id="64" name="Freeform 9"/>
            <p:cNvSpPr>
              <a:spLocks noEditPoints="1"/>
            </p:cNvSpPr>
            <p:nvPr/>
          </p:nvSpPr>
          <p:spPr bwMode="auto">
            <a:xfrm>
              <a:off x="6458481" y="1121413"/>
              <a:ext cx="263683" cy="197326"/>
            </a:xfrm>
            <a:custGeom>
              <a:avLst/>
              <a:gdLst>
                <a:gd name="T0" fmla="*/ 302 w 302"/>
                <a:gd name="T1" fmla="*/ 226 h 226"/>
                <a:gd name="T2" fmla="*/ 0 w 302"/>
                <a:gd name="T3" fmla="*/ 226 h 226"/>
                <a:gd name="T4" fmla="*/ 0 w 302"/>
                <a:gd name="T5" fmla="*/ 0 h 226"/>
                <a:gd name="T6" fmla="*/ 17 w 302"/>
                <a:gd name="T7" fmla="*/ 0 h 226"/>
                <a:gd name="T8" fmla="*/ 17 w 302"/>
                <a:gd name="T9" fmla="*/ 206 h 226"/>
                <a:gd name="T10" fmla="*/ 302 w 302"/>
                <a:gd name="T11" fmla="*/ 206 h 226"/>
                <a:gd name="T12" fmla="*/ 302 w 302"/>
                <a:gd name="T13" fmla="*/ 226 h 226"/>
                <a:gd name="T14" fmla="*/ 282 w 302"/>
                <a:gd name="T15" fmla="*/ 188 h 226"/>
                <a:gd name="T16" fmla="*/ 37 w 302"/>
                <a:gd name="T17" fmla="*/ 188 h 226"/>
                <a:gd name="T18" fmla="*/ 37 w 302"/>
                <a:gd name="T19" fmla="*/ 103 h 226"/>
                <a:gd name="T20" fmla="*/ 103 w 302"/>
                <a:gd name="T21" fmla="*/ 17 h 226"/>
                <a:gd name="T22" fmla="*/ 189 w 302"/>
                <a:gd name="T23" fmla="*/ 103 h 226"/>
                <a:gd name="T24" fmla="*/ 245 w 302"/>
                <a:gd name="T25" fmla="*/ 56 h 226"/>
                <a:gd name="T26" fmla="*/ 282 w 302"/>
                <a:gd name="T27" fmla="*/ 188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2" h="226">
                  <a:moveTo>
                    <a:pt x="302" y="226"/>
                  </a:moveTo>
                  <a:lnTo>
                    <a:pt x="0" y="226"/>
                  </a:lnTo>
                  <a:lnTo>
                    <a:pt x="0" y="0"/>
                  </a:lnTo>
                  <a:lnTo>
                    <a:pt x="17" y="0"/>
                  </a:lnTo>
                  <a:lnTo>
                    <a:pt x="17" y="206"/>
                  </a:lnTo>
                  <a:lnTo>
                    <a:pt x="302" y="206"/>
                  </a:lnTo>
                  <a:lnTo>
                    <a:pt x="302" y="226"/>
                  </a:lnTo>
                  <a:close/>
                  <a:moveTo>
                    <a:pt x="282" y="188"/>
                  </a:moveTo>
                  <a:lnTo>
                    <a:pt x="37" y="188"/>
                  </a:lnTo>
                  <a:lnTo>
                    <a:pt x="37" y="103"/>
                  </a:lnTo>
                  <a:lnTo>
                    <a:pt x="103" y="17"/>
                  </a:lnTo>
                  <a:lnTo>
                    <a:pt x="189" y="103"/>
                  </a:lnTo>
                  <a:lnTo>
                    <a:pt x="245" y="56"/>
                  </a:lnTo>
                  <a:lnTo>
                    <a:pt x="282" y="188"/>
                  </a:lnTo>
                  <a:close/>
                </a:path>
              </a:pathLst>
            </a:custGeom>
            <a:solidFill>
              <a:srgbClr val="FFFFFF"/>
            </a:solidFill>
            <a:ln>
              <a:noFill/>
            </a:ln>
          </p:spPr>
          <p:txBody>
            <a:bodyPr vert="horz" wrap="square" lIns="96756" tIns="48379" rIns="96756" bIns="48379" numCol="1" anchor="t" anchorCtr="0" compatLnSpc="1">
              <a:prstTxWarp prst="textNoShape">
                <a:avLst/>
              </a:prstTxWarp>
            </a:bodyPr>
            <a:lstStyle/>
            <a:p>
              <a:pPr algn="ctr" fontAlgn="base">
                <a:spcBef>
                  <a:spcPct val="0"/>
                </a:spcBef>
                <a:spcAft>
                  <a:spcPct val="0"/>
                </a:spcAft>
                <a:defRPr/>
              </a:pPr>
              <a:endParaRPr lang="en-US" sz="2963" kern="0">
                <a:solidFill>
                  <a:schemeClr val="tx1">
                    <a:lumMod val="75000"/>
                    <a:lumOff val="25000"/>
                  </a:schemeClr>
                </a:solidFill>
                <a:cs typeface="+mn-ea"/>
                <a:sym typeface="+mn-lt"/>
              </a:endParaRPr>
            </a:p>
          </p:txBody>
        </p:sp>
      </p:grpSp>
      <p:grpSp>
        <p:nvGrpSpPr>
          <p:cNvPr id="65" name="Group 3"/>
          <p:cNvGrpSpPr/>
          <p:nvPr/>
        </p:nvGrpSpPr>
        <p:grpSpPr>
          <a:xfrm>
            <a:off x="6440102" y="4709139"/>
            <a:ext cx="627697" cy="626024"/>
            <a:chOff x="4770914" y="3090921"/>
            <a:chExt cx="465007" cy="469589"/>
          </a:xfrm>
        </p:grpSpPr>
        <p:sp>
          <p:nvSpPr>
            <p:cNvPr id="66" name="Freeform 9"/>
            <p:cNvSpPr>
              <a:spLocks/>
            </p:cNvSpPr>
            <p:nvPr/>
          </p:nvSpPr>
          <p:spPr bwMode="auto">
            <a:xfrm>
              <a:off x="4770914" y="3090921"/>
              <a:ext cx="465007" cy="469589"/>
            </a:xfrm>
            <a:custGeom>
              <a:avLst/>
              <a:gdLst>
                <a:gd name="T0" fmla="*/ 102 w 203"/>
                <a:gd name="T1" fmla="*/ 0 h 205"/>
                <a:gd name="T2" fmla="*/ 129 w 203"/>
                <a:gd name="T3" fmla="*/ 4 h 205"/>
                <a:gd name="T4" fmla="*/ 153 w 203"/>
                <a:gd name="T5" fmla="*/ 14 h 205"/>
                <a:gd name="T6" fmla="*/ 174 w 203"/>
                <a:gd name="T7" fmla="*/ 29 h 205"/>
                <a:gd name="T8" fmla="*/ 190 w 203"/>
                <a:gd name="T9" fmla="*/ 50 h 205"/>
                <a:gd name="T10" fmla="*/ 200 w 203"/>
                <a:gd name="T11" fmla="*/ 75 h 205"/>
                <a:gd name="T12" fmla="*/ 203 w 203"/>
                <a:gd name="T13" fmla="*/ 102 h 205"/>
                <a:gd name="T14" fmla="*/ 200 w 203"/>
                <a:gd name="T15" fmla="*/ 129 h 205"/>
                <a:gd name="T16" fmla="*/ 190 w 203"/>
                <a:gd name="T17" fmla="*/ 154 h 205"/>
                <a:gd name="T18" fmla="*/ 174 w 203"/>
                <a:gd name="T19" fmla="*/ 174 h 205"/>
                <a:gd name="T20" fmla="*/ 153 w 203"/>
                <a:gd name="T21" fmla="*/ 190 h 205"/>
                <a:gd name="T22" fmla="*/ 129 w 203"/>
                <a:gd name="T23" fmla="*/ 200 h 205"/>
                <a:gd name="T24" fmla="*/ 102 w 203"/>
                <a:gd name="T25" fmla="*/ 205 h 205"/>
                <a:gd name="T26" fmla="*/ 76 w 203"/>
                <a:gd name="T27" fmla="*/ 200 h 205"/>
                <a:gd name="T28" fmla="*/ 50 w 203"/>
                <a:gd name="T29" fmla="*/ 190 h 205"/>
                <a:gd name="T30" fmla="*/ 29 w 203"/>
                <a:gd name="T31" fmla="*/ 174 h 205"/>
                <a:gd name="T32" fmla="*/ 15 w 203"/>
                <a:gd name="T33" fmla="*/ 154 h 205"/>
                <a:gd name="T34" fmla="*/ 4 w 203"/>
                <a:gd name="T35" fmla="*/ 129 h 205"/>
                <a:gd name="T36" fmla="*/ 0 w 203"/>
                <a:gd name="T37" fmla="*/ 102 h 205"/>
                <a:gd name="T38" fmla="*/ 4 w 203"/>
                <a:gd name="T39" fmla="*/ 75 h 205"/>
                <a:gd name="T40" fmla="*/ 15 w 203"/>
                <a:gd name="T41" fmla="*/ 50 h 205"/>
                <a:gd name="T42" fmla="*/ 29 w 203"/>
                <a:gd name="T43" fmla="*/ 29 h 205"/>
                <a:gd name="T44" fmla="*/ 50 w 203"/>
                <a:gd name="T45" fmla="*/ 14 h 205"/>
                <a:gd name="T46" fmla="*/ 76 w 203"/>
                <a:gd name="T47" fmla="*/ 4 h 205"/>
                <a:gd name="T48" fmla="*/ 102 w 203"/>
                <a:gd name="T49" fmla="*/ 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205">
                  <a:moveTo>
                    <a:pt x="102" y="0"/>
                  </a:moveTo>
                  <a:lnTo>
                    <a:pt x="129" y="4"/>
                  </a:lnTo>
                  <a:lnTo>
                    <a:pt x="153" y="14"/>
                  </a:lnTo>
                  <a:lnTo>
                    <a:pt x="174" y="29"/>
                  </a:lnTo>
                  <a:lnTo>
                    <a:pt x="190" y="50"/>
                  </a:lnTo>
                  <a:lnTo>
                    <a:pt x="200" y="75"/>
                  </a:lnTo>
                  <a:lnTo>
                    <a:pt x="203" y="102"/>
                  </a:lnTo>
                  <a:lnTo>
                    <a:pt x="200" y="129"/>
                  </a:lnTo>
                  <a:lnTo>
                    <a:pt x="190" y="154"/>
                  </a:lnTo>
                  <a:lnTo>
                    <a:pt x="174" y="174"/>
                  </a:lnTo>
                  <a:lnTo>
                    <a:pt x="153" y="190"/>
                  </a:lnTo>
                  <a:lnTo>
                    <a:pt x="129" y="200"/>
                  </a:lnTo>
                  <a:lnTo>
                    <a:pt x="102" y="205"/>
                  </a:lnTo>
                  <a:lnTo>
                    <a:pt x="76" y="200"/>
                  </a:lnTo>
                  <a:lnTo>
                    <a:pt x="50" y="190"/>
                  </a:lnTo>
                  <a:lnTo>
                    <a:pt x="29" y="174"/>
                  </a:lnTo>
                  <a:lnTo>
                    <a:pt x="15" y="154"/>
                  </a:lnTo>
                  <a:lnTo>
                    <a:pt x="4" y="129"/>
                  </a:lnTo>
                  <a:lnTo>
                    <a:pt x="0" y="102"/>
                  </a:lnTo>
                  <a:lnTo>
                    <a:pt x="4" y="75"/>
                  </a:lnTo>
                  <a:lnTo>
                    <a:pt x="15" y="50"/>
                  </a:lnTo>
                  <a:lnTo>
                    <a:pt x="29" y="29"/>
                  </a:lnTo>
                  <a:lnTo>
                    <a:pt x="50" y="14"/>
                  </a:lnTo>
                  <a:lnTo>
                    <a:pt x="76" y="4"/>
                  </a:lnTo>
                  <a:lnTo>
                    <a:pt x="102" y="0"/>
                  </a:lnTo>
                  <a:close/>
                </a:path>
              </a:pathLst>
            </a:custGeom>
            <a:blipFill>
              <a:blip r:embed="rId4"/>
              <a:stretch>
                <a:fillRect/>
              </a:stretch>
            </a:blipFill>
            <a:ln w="0">
              <a:noFill/>
              <a:prstDash val="solid"/>
              <a:round/>
              <a:headEnd/>
              <a:tailEnd/>
            </a:ln>
          </p:spPr>
          <p:txBody>
            <a:bodyPr vert="horz" wrap="square" lIns="96756" tIns="48379" rIns="96756" bIns="48379" numCol="1" anchor="t" anchorCtr="0" compatLnSpc="1">
              <a:prstTxWarp prst="textNoShape">
                <a:avLst/>
              </a:prstTxWarp>
            </a:bodyPr>
            <a:lstStyle/>
            <a:p>
              <a:pPr algn="ctr" fontAlgn="base">
                <a:spcBef>
                  <a:spcPct val="0"/>
                </a:spcBef>
                <a:spcAft>
                  <a:spcPct val="0"/>
                </a:spcAft>
                <a:defRPr/>
              </a:pPr>
              <a:endParaRPr lang="en-US" sz="2963" kern="0">
                <a:solidFill>
                  <a:schemeClr val="tx1">
                    <a:lumMod val="75000"/>
                    <a:lumOff val="25000"/>
                  </a:schemeClr>
                </a:solidFill>
                <a:cs typeface="+mn-ea"/>
                <a:sym typeface="+mn-lt"/>
              </a:endParaRPr>
            </a:p>
          </p:txBody>
        </p:sp>
        <p:sp>
          <p:nvSpPr>
            <p:cNvPr id="67" name="Freeform 10"/>
            <p:cNvSpPr>
              <a:spLocks noEditPoints="1"/>
            </p:cNvSpPr>
            <p:nvPr/>
          </p:nvSpPr>
          <p:spPr bwMode="auto">
            <a:xfrm>
              <a:off x="4870438" y="3218381"/>
              <a:ext cx="260899" cy="203797"/>
            </a:xfrm>
            <a:custGeom>
              <a:avLst/>
              <a:gdLst>
                <a:gd name="T0" fmla="*/ 164 w 164"/>
                <a:gd name="T1" fmla="*/ 114 h 128"/>
                <a:gd name="T2" fmla="*/ 149 w 164"/>
                <a:gd name="T3" fmla="*/ 128 h 128"/>
                <a:gd name="T4" fmla="*/ 15 w 164"/>
                <a:gd name="T5" fmla="*/ 128 h 128"/>
                <a:gd name="T6" fmla="*/ 0 w 164"/>
                <a:gd name="T7" fmla="*/ 114 h 128"/>
                <a:gd name="T8" fmla="*/ 0 w 164"/>
                <a:gd name="T9" fmla="*/ 14 h 128"/>
                <a:gd name="T10" fmla="*/ 15 w 164"/>
                <a:gd name="T11" fmla="*/ 0 h 128"/>
                <a:gd name="T12" fmla="*/ 149 w 164"/>
                <a:gd name="T13" fmla="*/ 0 h 128"/>
                <a:gd name="T14" fmla="*/ 164 w 164"/>
                <a:gd name="T15" fmla="*/ 14 h 128"/>
                <a:gd name="T16" fmla="*/ 164 w 164"/>
                <a:gd name="T17" fmla="*/ 114 h 128"/>
                <a:gd name="T18" fmla="*/ 149 w 164"/>
                <a:gd name="T19" fmla="*/ 11 h 128"/>
                <a:gd name="T20" fmla="*/ 15 w 164"/>
                <a:gd name="T21" fmla="*/ 11 h 128"/>
                <a:gd name="T22" fmla="*/ 12 w 164"/>
                <a:gd name="T23" fmla="*/ 14 h 128"/>
                <a:gd name="T24" fmla="*/ 25 w 164"/>
                <a:gd name="T25" fmla="*/ 40 h 128"/>
                <a:gd name="T26" fmla="*/ 62 w 164"/>
                <a:gd name="T27" fmla="*/ 69 h 128"/>
                <a:gd name="T28" fmla="*/ 82 w 164"/>
                <a:gd name="T29" fmla="*/ 82 h 128"/>
                <a:gd name="T30" fmla="*/ 82 w 164"/>
                <a:gd name="T31" fmla="*/ 82 h 128"/>
                <a:gd name="T32" fmla="*/ 82 w 164"/>
                <a:gd name="T33" fmla="*/ 82 h 128"/>
                <a:gd name="T34" fmla="*/ 102 w 164"/>
                <a:gd name="T35" fmla="*/ 69 h 128"/>
                <a:gd name="T36" fmla="*/ 139 w 164"/>
                <a:gd name="T37" fmla="*/ 40 h 128"/>
                <a:gd name="T38" fmla="*/ 152 w 164"/>
                <a:gd name="T39" fmla="*/ 18 h 128"/>
                <a:gd name="T40" fmla="*/ 149 w 164"/>
                <a:gd name="T41" fmla="*/ 11 h 128"/>
                <a:gd name="T42" fmla="*/ 152 w 164"/>
                <a:gd name="T43" fmla="*/ 43 h 128"/>
                <a:gd name="T44" fmla="*/ 146 w 164"/>
                <a:gd name="T45" fmla="*/ 50 h 128"/>
                <a:gd name="T46" fmla="*/ 107 w 164"/>
                <a:gd name="T47" fmla="*/ 80 h 128"/>
                <a:gd name="T48" fmla="*/ 82 w 164"/>
                <a:gd name="T49" fmla="*/ 93 h 128"/>
                <a:gd name="T50" fmla="*/ 82 w 164"/>
                <a:gd name="T51" fmla="*/ 93 h 128"/>
                <a:gd name="T52" fmla="*/ 82 w 164"/>
                <a:gd name="T53" fmla="*/ 93 h 128"/>
                <a:gd name="T54" fmla="*/ 57 w 164"/>
                <a:gd name="T55" fmla="*/ 80 h 128"/>
                <a:gd name="T56" fmla="*/ 18 w 164"/>
                <a:gd name="T57" fmla="*/ 50 h 128"/>
                <a:gd name="T58" fmla="*/ 12 w 164"/>
                <a:gd name="T59" fmla="*/ 43 h 128"/>
                <a:gd name="T60" fmla="*/ 12 w 164"/>
                <a:gd name="T61" fmla="*/ 114 h 128"/>
                <a:gd name="T62" fmla="*/ 15 w 164"/>
                <a:gd name="T63" fmla="*/ 117 h 128"/>
                <a:gd name="T64" fmla="*/ 149 w 164"/>
                <a:gd name="T65" fmla="*/ 117 h 128"/>
                <a:gd name="T66" fmla="*/ 152 w 164"/>
                <a:gd name="T67" fmla="*/ 114 h 128"/>
                <a:gd name="T68" fmla="*/ 152 w 164"/>
                <a:gd name="T6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4" h="128">
                  <a:moveTo>
                    <a:pt x="164" y="114"/>
                  </a:moveTo>
                  <a:cubicBezTo>
                    <a:pt x="164" y="122"/>
                    <a:pt x="157" y="128"/>
                    <a:pt x="149" y="128"/>
                  </a:cubicBezTo>
                  <a:cubicBezTo>
                    <a:pt x="15" y="128"/>
                    <a:pt x="15" y="128"/>
                    <a:pt x="15" y="128"/>
                  </a:cubicBezTo>
                  <a:cubicBezTo>
                    <a:pt x="7" y="128"/>
                    <a:pt x="0" y="122"/>
                    <a:pt x="0" y="114"/>
                  </a:cubicBezTo>
                  <a:cubicBezTo>
                    <a:pt x="0" y="14"/>
                    <a:pt x="0" y="14"/>
                    <a:pt x="0" y="14"/>
                  </a:cubicBezTo>
                  <a:cubicBezTo>
                    <a:pt x="0" y="6"/>
                    <a:pt x="7" y="0"/>
                    <a:pt x="15" y="0"/>
                  </a:cubicBezTo>
                  <a:cubicBezTo>
                    <a:pt x="149" y="0"/>
                    <a:pt x="149" y="0"/>
                    <a:pt x="149" y="0"/>
                  </a:cubicBezTo>
                  <a:cubicBezTo>
                    <a:pt x="157" y="0"/>
                    <a:pt x="164" y="6"/>
                    <a:pt x="164" y="14"/>
                  </a:cubicBezTo>
                  <a:lnTo>
                    <a:pt x="164" y="114"/>
                  </a:lnTo>
                  <a:close/>
                  <a:moveTo>
                    <a:pt x="149" y="11"/>
                  </a:moveTo>
                  <a:cubicBezTo>
                    <a:pt x="15" y="11"/>
                    <a:pt x="15" y="11"/>
                    <a:pt x="15" y="11"/>
                  </a:cubicBezTo>
                  <a:cubicBezTo>
                    <a:pt x="13" y="11"/>
                    <a:pt x="12" y="13"/>
                    <a:pt x="12" y="14"/>
                  </a:cubicBezTo>
                  <a:cubicBezTo>
                    <a:pt x="12" y="25"/>
                    <a:pt x="17" y="34"/>
                    <a:pt x="25" y="40"/>
                  </a:cubicBezTo>
                  <a:cubicBezTo>
                    <a:pt x="37" y="50"/>
                    <a:pt x="50" y="59"/>
                    <a:pt x="62" y="69"/>
                  </a:cubicBezTo>
                  <a:cubicBezTo>
                    <a:pt x="67" y="73"/>
                    <a:pt x="76" y="82"/>
                    <a:pt x="82" y="82"/>
                  </a:cubicBezTo>
                  <a:cubicBezTo>
                    <a:pt x="82" y="82"/>
                    <a:pt x="82" y="82"/>
                    <a:pt x="82" y="82"/>
                  </a:cubicBezTo>
                  <a:cubicBezTo>
                    <a:pt x="82" y="82"/>
                    <a:pt x="82" y="82"/>
                    <a:pt x="82" y="82"/>
                  </a:cubicBezTo>
                  <a:cubicBezTo>
                    <a:pt x="89" y="82"/>
                    <a:pt x="97" y="73"/>
                    <a:pt x="102" y="69"/>
                  </a:cubicBezTo>
                  <a:cubicBezTo>
                    <a:pt x="114" y="59"/>
                    <a:pt x="127" y="50"/>
                    <a:pt x="139" y="40"/>
                  </a:cubicBezTo>
                  <a:cubicBezTo>
                    <a:pt x="145" y="36"/>
                    <a:pt x="152" y="25"/>
                    <a:pt x="152" y="18"/>
                  </a:cubicBezTo>
                  <a:cubicBezTo>
                    <a:pt x="152" y="15"/>
                    <a:pt x="153" y="11"/>
                    <a:pt x="149" y="11"/>
                  </a:cubicBezTo>
                  <a:close/>
                  <a:moveTo>
                    <a:pt x="152" y="43"/>
                  </a:moveTo>
                  <a:cubicBezTo>
                    <a:pt x="150" y="46"/>
                    <a:pt x="148" y="48"/>
                    <a:pt x="146" y="50"/>
                  </a:cubicBezTo>
                  <a:cubicBezTo>
                    <a:pt x="133" y="60"/>
                    <a:pt x="120" y="70"/>
                    <a:pt x="107" y="80"/>
                  </a:cubicBezTo>
                  <a:cubicBezTo>
                    <a:pt x="100" y="86"/>
                    <a:pt x="92" y="93"/>
                    <a:pt x="82" y="93"/>
                  </a:cubicBezTo>
                  <a:cubicBezTo>
                    <a:pt x="82" y="93"/>
                    <a:pt x="82" y="93"/>
                    <a:pt x="82" y="93"/>
                  </a:cubicBezTo>
                  <a:cubicBezTo>
                    <a:pt x="82" y="93"/>
                    <a:pt x="82" y="93"/>
                    <a:pt x="82" y="93"/>
                  </a:cubicBezTo>
                  <a:cubicBezTo>
                    <a:pt x="72" y="93"/>
                    <a:pt x="64" y="86"/>
                    <a:pt x="57" y="80"/>
                  </a:cubicBezTo>
                  <a:cubicBezTo>
                    <a:pt x="44" y="70"/>
                    <a:pt x="31" y="60"/>
                    <a:pt x="18" y="50"/>
                  </a:cubicBezTo>
                  <a:cubicBezTo>
                    <a:pt x="16" y="48"/>
                    <a:pt x="14" y="46"/>
                    <a:pt x="12" y="43"/>
                  </a:cubicBezTo>
                  <a:cubicBezTo>
                    <a:pt x="12" y="114"/>
                    <a:pt x="12" y="114"/>
                    <a:pt x="12" y="114"/>
                  </a:cubicBezTo>
                  <a:cubicBezTo>
                    <a:pt x="12" y="115"/>
                    <a:pt x="13" y="117"/>
                    <a:pt x="15" y="117"/>
                  </a:cubicBezTo>
                  <a:cubicBezTo>
                    <a:pt x="149" y="117"/>
                    <a:pt x="149" y="117"/>
                    <a:pt x="149" y="117"/>
                  </a:cubicBezTo>
                  <a:cubicBezTo>
                    <a:pt x="151" y="117"/>
                    <a:pt x="152" y="115"/>
                    <a:pt x="152" y="114"/>
                  </a:cubicBezTo>
                  <a:lnTo>
                    <a:pt x="152" y="43"/>
                  </a:lnTo>
                  <a:close/>
                </a:path>
              </a:pathLst>
            </a:custGeom>
            <a:solidFill>
              <a:srgbClr val="FFFFFF"/>
            </a:solidFill>
            <a:ln>
              <a:noFill/>
            </a:ln>
          </p:spPr>
          <p:txBody>
            <a:bodyPr vert="horz" wrap="square" lIns="96756" tIns="48379" rIns="96756" bIns="48379" numCol="1" anchor="t" anchorCtr="0" compatLnSpc="1">
              <a:prstTxWarp prst="textNoShape">
                <a:avLst/>
              </a:prstTxWarp>
            </a:bodyPr>
            <a:lstStyle/>
            <a:p>
              <a:pPr algn="ctr" fontAlgn="base">
                <a:spcBef>
                  <a:spcPct val="0"/>
                </a:spcBef>
                <a:spcAft>
                  <a:spcPct val="0"/>
                </a:spcAft>
                <a:defRPr/>
              </a:pPr>
              <a:endParaRPr lang="en-US" sz="2963" kern="0">
                <a:solidFill>
                  <a:schemeClr val="tx1">
                    <a:lumMod val="75000"/>
                    <a:lumOff val="25000"/>
                  </a:schemeClr>
                </a:solidFill>
                <a:cs typeface="+mn-ea"/>
                <a:sym typeface="+mn-lt"/>
              </a:endParaRPr>
            </a:p>
          </p:txBody>
        </p:sp>
      </p:grpSp>
      <p:grpSp>
        <p:nvGrpSpPr>
          <p:cNvPr id="68" name="Group 18"/>
          <p:cNvGrpSpPr/>
          <p:nvPr/>
        </p:nvGrpSpPr>
        <p:grpSpPr>
          <a:xfrm>
            <a:off x="10597507" y="2372977"/>
            <a:ext cx="630789" cy="622969"/>
            <a:chOff x="7850778" y="1338532"/>
            <a:chExt cx="467298" cy="467298"/>
          </a:xfrm>
        </p:grpSpPr>
        <p:sp>
          <p:nvSpPr>
            <p:cNvPr id="69" name="Freeform 12"/>
            <p:cNvSpPr>
              <a:spLocks/>
            </p:cNvSpPr>
            <p:nvPr/>
          </p:nvSpPr>
          <p:spPr bwMode="auto">
            <a:xfrm>
              <a:off x="7850778" y="1338532"/>
              <a:ext cx="467298" cy="467298"/>
            </a:xfrm>
            <a:custGeom>
              <a:avLst/>
              <a:gdLst>
                <a:gd name="T0" fmla="*/ 101 w 204"/>
                <a:gd name="T1" fmla="*/ 0 h 204"/>
                <a:gd name="T2" fmla="*/ 129 w 204"/>
                <a:gd name="T3" fmla="*/ 3 h 204"/>
                <a:gd name="T4" fmla="*/ 153 w 204"/>
                <a:gd name="T5" fmla="*/ 13 h 204"/>
                <a:gd name="T6" fmla="*/ 174 w 204"/>
                <a:gd name="T7" fmla="*/ 30 h 204"/>
                <a:gd name="T8" fmla="*/ 190 w 204"/>
                <a:gd name="T9" fmla="*/ 51 h 204"/>
                <a:gd name="T10" fmla="*/ 201 w 204"/>
                <a:gd name="T11" fmla="*/ 74 h 204"/>
                <a:gd name="T12" fmla="*/ 204 w 204"/>
                <a:gd name="T13" fmla="*/ 101 h 204"/>
                <a:gd name="T14" fmla="*/ 201 w 204"/>
                <a:gd name="T15" fmla="*/ 128 h 204"/>
                <a:gd name="T16" fmla="*/ 190 w 204"/>
                <a:gd name="T17" fmla="*/ 153 h 204"/>
                <a:gd name="T18" fmla="*/ 174 w 204"/>
                <a:gd name="T19" fmla="*/ 174 h 204"/>
                <a:gd name="T20" fmla="*/ 153 w 204"/>
                <a:gd name="T21" fmla="*/ 189 h 204"/>
                <a:gd name="T22" fmla="*/ 129 w 204"/>
                <a:gd name="T23" fmla="*/ 199 h 204"/>
                <a:gd name="T24" fmla="*/ 101 w 204"/>
                <a:gd name="T25" fmla="*/ 204 h 204"/>
                <a:gd name="T26" fmla="*/ 74 w 204"/>
                <a:gd name="T27" fmla="*/ 199 h 204"/>
                <a:gd name="T28" fmla="*/ 51 w 204"/>
                <a:gd name="T29" fmla="*/ 189 h 204"/>
                <a:gd name="T30" fmla="*/ 30 w 204"/>
                <a:gd name="T31" fmla="*/ 174 h 204"/>
                <a:gd name="T32" fmla="*/ 13 w 204"/>
                <a:gd name="T33" fmla="*/ 153 h 204"/>
                <a:gd name="T34" fmla="*/ 3 w 204"/>
                <a:gd name="T35" fmla="*/ 128 h 204"/>
                <a:gd name="T36" fmla="*/ 0 w 204"/>
                <a:gd name="T37" fmla="*/ 101 h 204"/>
                <a:gd name="T38" fmla="*/ 3 w 204"/>
                <a:gd name="T39" fmla="*/ 74 h 204"/>
                <a:gd name="T40" fmla="*/ 13 w 204"/>
                <a:gd name="T41" fmla="*/ 51 h 204"/>
                <a:gd name="T42" fmla="*/ 30 w 204"/>
                <a:gd name="T43" fmla="*/ 30 h 204"/>
                <a:gd name="T44" fmla="*/ 51 w 204"/>
                <a:gd name="T45" fmla="*/ 13 h 204"/>
                <a:gd name="T46" fmla="*/ 74 w 204"/>
                <a:gd name="T47" fmla="*/ 3 h 204"/>
                <a:gd name="T48" fmla="*/ 101 w 204"/>
                <a:gd name="T4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4" h="204">
                  <a:moveTo>
                    <a:pt x="101" y="0"/>
                  </a:moveTo>
                  <a:lnTo>
                    <a:pt x="129" y="3"/>
                  </a:lnTo>
                  <a:lnTo>
                    <a:pt x="153" y="13"/>
                  </a:lnTo>
                  <a:lnTo>
                    <a:pt x="174" y="30"/>
                  </a:lnTo>
                  <a:lnTo>
                    <a:pt x="190" y="51"/>
                  </a:lnTo>
                  <a:lnTo>
                    <a:pt x="201" y="74"/>
                  </a:lnTo>
                  <a:lnTo>
                    <a:pt x="204" y="101"/>
                  </a:lnTo>
                  <a:lnTo>
                    <a:pt x="201" y="128"/>
                  </a:lnTo>
                  <a:lnTo>
                    <a:pt x="190" y="153"/>
                  </a:lnTo>
                  <a:lnTo>
                    <a:pt x="174" y="174"/>
                  </a:lnTo>
                  <a:lnTo>
                    <a:pt x="153" y="189"/>
                  </a:lnTo>
                  <a:lnTo>
                    <a:pt x="129" y="199"/>
                  </a:lnTo>
                  <a:lnTo>
                    <a:pt x="101" y="204"/>
                  </a:lnTo>
                  <a:lnTo>
                    <a:pt x="74" y="199"/>
                  </a:lnTo>
                  <a:lnTo>
                    <a:pt x="51" y="189"/>
                  </a:lnTo>
                  <a:lnTo>
                    <a:pt x="30" y="174"/>
                  </a:lnTo>
                  <a:lnTo>
                    <a:pt x="13" y="153"/>
                  </a:lnTo>
                  <a:lnTo>
                    <a:pt x="3" y="128"/>
                  </a:lnTo>
                  <a:lnTo>
                    <a:pt x="0" y="101"/>
                  </a:lnTo>
                  <a:lnTo>
                    <a:pt x="3" y="74"/>
                  </a:lnTo>
                  <a:lnTo>
                    <a:pt x="13" y="51"/>
                  </a:lnTo>
                  <a:lnTo>
                    <a:pt x="30" y="30"/>
                  </a:lnTo>
                  <a:lnTo>
                    <a:pt x="51" y="13"/>
                  </a:lnTo>
                  <a:lnTo>
                    <a:pt x="74" y="3"/>
                  </a:lnTo>
                  <a:lnTo>
                    <a:pt x="101" y="0"/>
                  </a:lnTo>
                  <a:close/>
                </a:path>
              </a:pathLst>
            </a:custGeom>
            <a:blipFill>
              <a:blip r:embed="rId3"/>
              <a:stretch>
                <a:fillRect/>
              </a:stretch>
            </a:blipFill>
            <a:ln w="0">
              <a:noFill/>
              <a:prstDash val="solid"/>
              <a:round/>
              <a:headEnd/>
              <a:tailEnd/>
            </a:ln>
          </p:spPr>
          <p:txBody>
            <a:bodyPr vert="horz" wrap="square" lIns="96756" tIns="48379" rIns="96756" bIns="48379" numCol="1" anchor="t" anchorCtr="0" compatLnSpc="1">
              <a:prstTxWarp prst="textNoShape">
                <a:avLst/>
              </a:prstTxWarp>
            </a:bodyPr>
            <a:lstStyle/>
            <a:p>
              <a:pPr algn="ctr" fontAlgn="base">
                <a:spcBef>
                  <a:spcPct val="0"/>
                </a:spcBef>
                <a:spcAft>
                  <a:spcPct val="0"/>
                </a:spcAft>
                <a:defRPr/>
              </a:pPr>
              <a:endParaRPr lang="en-US" sz="2963" kern="0">
                <a:solidFill>
                  <a:schemeClr val="tx1">
                    <a:lumMod val="75000"/>
                    <a:lumOff val="25000"/>
                  </a:schemeClr>
                </a:solidFill>
                <a:cs typeface="+mn-ea"/>
                <a:sym typeface="+mn-lt"/>
              </a:endParaRPr>
            </a:p>
          </p:txBody>
        </p:sp>
        <p:sp>
          <p:nvSpPr>
            <p:cNvPr id="70" name="Freeform 11"/>
            <p:cNvSpPr>
              <a:spLocks noEditPoints="1"/>
            </p:cNvSpPr>
            <p:nvPr/>
          </p:nvSpPr>
          <p:spPr bwMode="auto">
            <a:xfrm>
              <a:off x="7954681" y="1439214"/>
              <a:ext cx="254730" cy="253695"/>
            </a:xfrm>
            <a:custGeom>
              <a:avLst/>
              <a:gdLst>
                <a:gd name="T0" fmla="*/ 141 w 152"/>
                <a:gd name="T1" fmla="*/ 152 h 152"/>
                <a:gd name="T2" fmla="*/ 132 w 152"/>
                <a:gd name="T3" fmla="*/ 148 h 152"/>
                <a:gd name="T4" fmla="*/ 101 w 152"/>
                <a:gd name="T5" fmla="*/ 117 h 152"/>
                <a:gd name="T6" fmla="*/ 65 w 152"/>
                <a:gd name="T7" fmla="*/ 128 h 152"/>
                <a:gd name="T8" fmla="*/ 0 w 152"/>
                <a:gd name="T9" fmla="*/ 64 h 152"/>
                <a:gd name="T10" fmla="*/ 65 w 152"/>
                <a:gd name="T11" fmla="*/ 0 h 152"/>
                <a:gd name="T12" fmla="*/ 129 w 152"/>
                <a:gd name="T13" fmla="*/ 64 h 152"/>
                <a:gd name="T14" fmla="*/ 118 w 152"/>
                <a:gd name="T15" fmla="*/ 100 h 152"/>
                <a:gd name="T16" fmla="*/ 149 w 152"/>
                <a:gd name="T17" fmla="*/ 132 h 152"/>
                <a:gd name="T18" fmla="*/ 152 w 152"/>
                <a:gd name="T19" fmla="*/ 140 h 152"/>
                <a:gd name="T20" fmla="*/ 141 w 152"/>
                <a:gd name="T21" fmla="*/ 152 h 152"/>
                <a:gd name="T22" fmla="*/ 65 w 152"/>
                <a:gd name="T23" fmla="*/ 23 h 152"/>
                <a:gd name="T24" fmla="*/ 24 w 152"/>
                <a:gd name="T25" fmla="*/ 64 h 152"/>
                <a:gd name="T26" fmla="*/ 65 w 152"/>
                <a:gd name="T27" fmla="*/ 105 h 152"/>
                <a:gd name="T28" fmla="*/ 106 w 152"/>
                <a:gd name="T29" fmla="*/ 64 h 152"/>
                <a:gd name="T30" fmla="*/ 65 w 152"/>
                <a:gd name="T31" fmla="*/ 23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152">
                  <a:moveTo>
                    <a:pt x="141" y="152"/>
                  </a:moveTo>
                  <a:cubicBezTo>
                    <a:pt x="138" y="152"/>
                    <a:pt x="135" y="151"/>
                    <a:pt x="132" y="148"/>
                  </a:cubicBezTo>
                  <a:cubicBezTo>
                    <a:pt x="101" y="117"/>
                    <a:pt x="101" y="117"/>
                    <a:pt x="101" y="117"/>
                  </a:cubicBezTo>
                  <a:cubicBezTo>
                    <a:pt x="90" y="124"/>
                    <a:pt x="78" y="128"/>
                    <a:pt x="65" y="128"/>
                  </a:cubicBezTo>
                  <a:cubicBezTo>
                    <a:pt x="29" y="128"/>
                    <a:pt x="0" y="100"/>
                    <a:pt x="0" y="64"/>
                  </a:cubicBezTo>
                  <a:cubicBezTo>
                    <a:pt x="0" y="28"/>
                    <a:pt x="29" y="0"/>
                    <a:pt x="65" y="0"/>
                  </a:cubicBezTo>
                  <a:cubicBezTo>
                    <a:pt x="100" y="0"/>
                    <a:pt x="129" y="28"/>
                    <a:pt x="129" y="64"/>
                  </a:cubicBezTo>
                  <a:cubicBezTo>
                    <a:pt x="129" y="77"/>
                    <a:pt x="125" y="90"/>
                    <a:pt x="118" y="100"/>
                  </a:cubicBezTo>
                  <a:cubicBezTo>
                    <a:pt x="149" y="132"/>
                    <a:pt x="149" y="132"/>
                    <a:pt x="149" y="132"/>
                  </a:cubicBezTo>
                  <a:cubicBezTo>
                    <a:pt x="151" y="134"/>
                    <a:pt x="152" y="137"/>
                    <a:pt x="152" y="140"/>
                  </a:cubicBezTo>
                  <a:cubicBezTo>
                    <a:pt x="152" y="147"/>
                    <a:pt x="147" y="152"/>
                    <a:pt x="141" y="152"/>
                  </a:cubicBezTo>
                  <a:close/>
                  <a:moveTo>
                    <a:pt x="65" y="23"/>
                  </a:moveTo>
                  <a:cubicBezTo>
                    <a:pt x="42" y="23"/>
                    <a:pt x="24" y="41"/>
                    <a:pt x="24" y="64"/>
                  </a:cubicBezTo>
                  <a:cubicBezTo>
                    <a:pt x="24" y="87"/>
                    <a:pt x="42" y="105"/>
                    <a:pt x="65" y="105"/>
                  </a:cubicBezTo>
                  <a:cubicBezTo>
                    <a:pt x="87" y="105"/>
                    <a:pt x="106" y="87"/>
                    <a:pt x="106" y="64"/>
                  </a:cubicBezTo>
                  <a:cubicBezTo>
                    <a:pt x="106" y="41"/>
                    <a:pt x="87" y="23"/>
                    <a:pt x="65" y="23"/>
                  </a:cubicBezTo>
                  <a:close/>
                </a:path>
              </a:pathLst>
            </a:custGeom>
            <a:solidFill>
              <a:srgbClr val="FFFFFF"/>
            </a:solidFill>
            <a:ln>
              <a:noFill/>
            </a:ln>
          </p:spPr>
          <p:txBody>
            <a:bodyPr vert="horz" wrap="square" lIns="96756" tIns="48379" rIns="96756" bIns="48379" numCol="1" anchor="t" anchorCtr="0" compatLnSpc="1">
              <a:prstTxWarp prst="textNoShape">
                <a:avLst/>
              </a:prstTxWarp>
            </a:bodyPr>
            <a:lstStyle/>
            <a:p>
              <a:pPr algn="ctr" fontAlgn="base">
                <a:spcBef>
                  <a:spcPct val="0"/>
                </a:spcBef>
                <a:spcAft>
                  <a:spcPct val="0"/>
                </a:spcAft>
                <a:defRPr/>
              </a:pPr>
              <a:endParaRPr lang="en-US" sz="2963" kern="0">
                <a:solidFill>
                  <a:schemeClr val="tx1">
                    <a:lumMod val="75000"/>
                    <a:lumOff val="25000"/>
                  </a:schemeClr>
                </a:solidFill>
                <a:cs typeface="+mn-ea"/>
                <a:sym typeface="+mn-lt"/>
              </a:endParaRPr>
            </a:p>
          </p:txBody>
        </p:sp>
      </p:grpSp>
      <p:sp>
        <p:nvSpPr>
          <p:cNvPr id="73" name="Text Placeholder 8"/>
          <p:cNvSpPr txBox="1">
            <a:spLocks/>
          </p:cNvSpPr>
          <p:nvPr/>
        </p:nvSpPr>
        <p:spPr>
          <a:xfrm>
            <a:off x="2571184" y="332656"/>
            <a:ext cx="7049632" cy="6096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US" altLang="zh-CN" sz="2800" b="1" dirty="0">
                <a:solidFill>
                  <a:schemeClr val="tx1">
                    <a:lumMod val="65000"/>
                    <a:lumOff val="35000"/>
                  </a:schemeClr>
                </a:solidFill>
                <a:cs typeface="+mn-ea"/>
                <a:sym typeface="+mn-lt"/>
              </a:rPr>
              <a:t>CLICK HERE TO ADD TITLE</a:t>
            </a:r>
            <a:endParaRPr lang="zh-CN" altLang="zh-CN" sz="2800" b="1" dirty="0">
              <a:solidFill>
                <a:schemeClr val="tx1">
                  <a:lumMod val="65000"/>
                  <a:lumOff val="35000"/>
                </a:schemeClr>
              </a:solidFill>
              <a:cs typeface="+mn-ea"/>
              <a:sym typeface="+mn-lt"/>
            </a:endParaRPr>
          </a:p>
        </p:txBody>
      </p:sp>
    </p:spTree>
    <p:extLst>
      <p:ext uri="{BB962C8B-B14F-4D97-AF65-F5344CB8AC3E}">
        <p14:creationId xmlns:p14="http://schemas.microsoft.com/office/powerpoint/2010/main" val="2371498428"/>
      </p:ext>
    </p:extLst>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ipe(left)">
                                      <p:cBhvr>
                                        <p:cTn id="7" dur="500"/>
                                        <p:tgtEl>
                                          <p:spTgt spid="7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wipe(left)">
                                      <p:cBhvr>
                                        <p:cTn id="11" dur="500"/>
                                        <p:tgtEl>
                                          <p:spTgt spid="32"/>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56"/>
                                        </p:tgtEl>
                                        <p:attrNameLst>
                                          <p:attrName>style.visibility</p:attrName>
                                        </p:attrNameLst>
                                      </p:cBhvr>
                                      <p:to>
                                        <p:strVal val="visible"/>
                                      </p:to>
                                    </p:set>
                                    <p:anim calcmode="lin" valueType="num">
                                      <p:cBhvr>
                                        <p:cTn id="15" dur="500" fill="hold"/>
                                        <p:tgtEl>
                                          <p:spTgt spid="56"/>
                                        </p:tgtEl>
                                        <p:attrNameLst>
                                          <p:attrName>ppt_w</p:attrName>
                                        </p:attrNameLst>
                                      </p:cBhvr>
                                      <p:tavLst>
                                        <p:tav tm="0">
                                          <p:val>
                                            <p:fltVal val="0"/>
                                          </p:val>
                                        </p:tav>
                                        <p:tav tm="100000">
                                          <p:val>
                                            <p:strVal val="#ppt_w"/>
                                          </p:val>
                                        </p:tav>
                                      </p:tavLst>
                                    </p:anim>
                                    <p:anim calcmode="lin" valueType="num">
                                      <p:cBhvr>
                                        <p:cTn id="16" dur="500" fill="hold"/>
                                        <p:tgtEl>
                                          <p:spTgt spid="56"/>
                                        </p:tgtEl>
                                        <p:attrNameLst>
                                          <p:attrName>ppt_h</p:attrName>
                                        </p:attrNameLst>
                                      </p:cBhvr>
                                      <p:tavLst>
                                        <p:tav tm="0">
                                          <p:val>
                                            <p:fltVal val="0"/>
                                          </p:val>
                                        </p:tav>
                                        <p:tav tm="100000">
                                          <p:val>
                                            <p:strVal val="#ppt_h"/>
                                          </p:val>
                                        </p:tav>
                                      </p:tavLst>
                                    </p:anim>
                                    <p:animEffect transition="in" filter="fade">
                                      <p:cBhvr>
                                        <p:cTn id="17" dur="500"/>
                                        <p:tgtEl>
                                          <p:spTgt spid="56"/>
                                        </p:tgtEl>
                                      </p:cBhvr>
                                    </p:animEffect>
                                  </p:childTnLst>
                                </p:cTn>
                              </p:par>
                            </p:childTnLst>
                          </p:cTn>
                        </p:par>
                        <p:par>
                          <p:cTn id="18" fill="hold">
                            <p:stCondLst>
                              <p:cond delay="1500"/>
                            </p:stCondLst>
                            <p:childTnLst>
                              <p:par>
                                <p:cTn id="19" presetID="22" presetClass="entr" presetSubtype="1" fill="hold" nodeType="after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wipe(up)">
                                      <p:cBhvr>
                                        <p:cTn id="21" dur="500"/>
                                        <p:tgtEl>
                                          <p:spTgt spid="34"/>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wipe(left)">
                                      <p:cBhvr>
                                        <p:cTn id="25" dur="500"/>
                                        <p:tgtEl>
                                          <p:spTgt spid="31"/>
                                        </p:tgtEl>
                                      </p:cBhvr>
                                    </p:animEffect>
                                  </p:childTnLst>
                                </p:cTn>
                              </p:par>
                              <p:par>
                                <p:cTn id="26" presetID="53" presetClass="entr" presetSubtype="16" fill="hold" nodeType="withEffect">
                                  <p:stCondLst>
                                    <p:cond delay="0"/>
                                  </p:stCondLst>
                                  <p:childTnLst>
                                    <p:set>
                                      <p:cBhvr>
                                        <p:cTn id="27" dur="1" fill="hold">
                                          <p:stCondLst>
                                            <p:cond delay="0"/>
                                          </p:stCondLst>
                                        </p:cTn>
                                        <p:tgtEl>
                                          <p:spTgt spid="59"/>
                                        </p:tgtEl>
                                        <p:attrNameLst>
                                          <p:attrName>style.visibility</p:attrName>
                                        </p:attrNameLst>
                                      </p:cBhvr>
                                      <p:to>
                                        <p:strVal val="visible"/>
                                      </p:to>
                                    </p:set>
                                    <p:anim calcmode="lin" valueType="num">
                                      <p:cBhvr>
                                        <p:cTn id="28" dur="500" fill="hold"/>
                                        <p:tgtEl>
                                          <p:spTgt spid="59"/>
                                        </p:tgtEl>
                                        <p:attrNameLst>
                                          <p:attrName>ppt_w</p:attrName>
                                        </p:attrNameLst>
                                      </p:cBhvr>
                                      <p:tavLst>
                                        <p:tav tm="0">
                                          <p:val>
                                            <p:fltVal val="0"/>
                                          </p:val>
                                        </p:tav>
                                        <p:tav tm="100000">
                                          <p:val>
                                            <p:strVal val="#ppt_w"/>
                                          </p:val>
                                        </p:tav>
                                      </p:tavLst>
                                    </p:anim>
                                    <p:anim calcmode="lin" valueType="num">
                                      <p:cBhvr>
                                        <p:cTn id="29" dur="500" fill="hold"/>
                                        <p:tgtEl>
                                          <p:spTgt spid="59"/>
                                        </p:tgtEl>
                                        <p:attrNameLst>
                                          <p:attrName>ppt_h</p:attrName>
                                        </p:attrNameLst>
                                      </p:cBhvr>
                                      <p:tavLst>
                                        <p:tav tm="0">
                                          <p:val>
                                            <p:fltVal val="0"/>
                                          </p:val>
                                        </p:tav>
                                        <p:tav tm="100000">
                                          <p:val>
                                            <p:strVal val="#ppt_h"/>
                                          </p:val>
                                        </p:tav>
                                      </p:tavLst>
                                    </p:anim>
                                    <p:animEffect transition="in" filter="fade">
                                      <p:cBhvr>
                                        <p:cTn id="30" dur="500"/>
                                        <p:tgtEl>
                                          <p:spTgt spid="59"/>
                                        </p:tgtEl>
                                      </p:cBhvr>
                                    </p:animEffect>
                                  </p:childTnLst>
                                </p:cTn>
                              </p:par>
                            </p:childTnLst>
                          </p:cTn>
                        </p:par>
                        <p:par>
                          <p:cTn id="31" fill="hold">
                            <p:stCondLst>
                              <p:cond delay="2500"/>
                            </p:stCondLst>
                            <p:childTnLst>
                              <p:par>
                                <p:cTn id="32" presetID="22" presetClass="entr" presetSubtype="1" fill="hold" nodeType="afterEffect">
                                  <p:stCondLst>
                                    <p:cond delay="0"/>
                                  </p:stCondLst>
                                  <p:childTnLst>
                                    <p:set>
                                      <p:cBhvr>
                                        <p:cTn id="33" dur="1" fill="hold">
                                          <p:stCondLst>
                                            <p:cond delay="0"/>
                                          </p:stCondLst>
                                        </p:cTn>
                                        <p:tgtEl>
                                          <p:spTgt spid="38"/>
                                        </p:tgtEl>
                                        <p:attrNameLst>
                                          <p:attrName>style.visibility</p:attrName>
                                        </p:attrNameLst>
                                      </p:cBhvr>
                                      <p:to>
                                        <p:strVal val="visible"/>
                                      </p:to>
                                    </p:set>
                                    <p:animEffect transition="in" filter="wipe(up)">
                                      <p:cBhvr>
                                        <p:cTn id="34" dur="500"/>
                                        <p:tgtEl>
                                          <p:spTgt spid="38"/>
                                        </p:tgtEl>
                                      </p:cBhvr>
                                    </p:animEffect>
                                  </p:childTnLst>
                                </p:cTn>
                              </p:par>
                            </p:childTnLst>
                          </p:cTn>
                        </p:par>
                        <p:par>
                          <p:cTn id="35" fill="hold">
                            <p:stCondLst>
                              <p:cond delay="3000"/>
                            </p:stCondLst>
                            <p:childTnLst>
                              <p:par>
                                <p:cTn id="36" presetID="53" presetClass="entr" presetSubtype="16" fill="hold" nodeType="afterEffect">
                                  <p:stCondLst>
                                    <p:cond delay="0"/>
                                  </p:stCondLst>
                                  <p:childTnLst>
                                    <p:set>
                                      <p:cBhvr>
                                        <p:cTn id="37" dur="1" fill="hold">
                                          <p:stCondLst>
                                            <p:cond delay="0"/>
                                          </p:stCondLst>
                                        </p:cTn>
                                        <p:tgtEl>
                                          <p:spTgt spid="65"/>
                                        </p:tgtEl>
                                        <p:attrNameLst>
                                          <p:attrName>style.visibility</p:attrName>
                                        </p:attrNameLst>
                                      </p:cBhvr>
                                      <p:to>
                                        <p:strVal val="visible"/>
                                      </p:to>
                                    </p:set>
                                    <p:anim calcmode="lin" valueType="num">
                                      <p:cBhvr>
                                        <p:cTn id="38" dur="500" fill="hold"/>
                                        <p:tgtEl>
                                          <p:spTgt spid="65"/>
                                        </p:tgtEl>
                                        <p:attrNameLst>
                                          <p:attrName>ppt_w</p:attrName>
                                        </p:attrNameLst>
                                      </p:cBhvr>
                                      <p:tavLst>
                                        <p:tav tm="0">
                                          <p:val>
                                            <p:fltVal val="0"/>
                                          </p:val>
                                        </p:tav>
                                        <p:tav tm="100000">
                                          <p:val>
                                            <p:strVal val="#ppt_w"/>
                                          </p:val>
                                        </p:tav>
                                      </p:tavLst>
                                    </p:anim>
                                    <p:anim calcmode="lin" valueType="num">
                                      <p:cBhvr>
                                        <p:cTn id="39" dur="500" fill="hold"/>
                                        <p:tgtEl>
                                          <p:spTgt spid="65"/>
                                        </p:tgtEl>
                                        <p:attrNameLst>
                                          <p:attrName>ppt_h</p:attrName>
                                        </p:attrNameLst>
                                      </p:cBhvr>
                                      <p:tavLst>
                                        <p:tav tm="0">
                                          <p:val>
                                            <p:fltVal val="0"/>
                                          </p:val>
                                        </p:tav>
                                        <p:tav tm="100000">
                                          <p:val>
                                            <p:strVal val="#ppt_h"/>
                                          </p:val>
                                        </p:tav>
                                      </p:tavLst>
                                    </p:anim>
                                    <p:animEffect transition="in" filter="fade">
                                      <p:cBhvr>
                                        <p:cTn id="40" dur="500"/>
                                        <p:tgtEl>
                                          <p:spTgt spid="65"/>
                                        </p:tgtEl>
                                      </p:cBhvr>
                                    </p:animEffect>
                                  </p:childTnLst>
                                </p:cTn>
                              </p:par>
                            </p:childTnLst>
                          </p:cTn>
                        </p:par>
                        <p:par>
                          <p:cTn id="41" fill="hold">
                            <p:stCondLst>
                              <p:cond delay="3500"/>
                            </p:stCondLst>
                            <p:childTnLst>
                              <p:par>
                                <p:cTn id="42" presetID="22" presetClass="entr" presetSubtype="1" fill="hold" nodeType="afterEffect">
                                  <p:stCondLst>
                                    <p:cond delay="0"/>
                                  </p:stCondLst>
                                  <p:childTnLst>
                                    <p:set>
                                      <p:cBhvr>
                                        <p:cTn id="43" dur="1" fill="hold">
                                          <p:stCondLst>
                                            <p:cond delay="0"/>
                                          </p:stCondLst>
                                        </p:cTn>
                                        <p:tgtEl>
                                          <p:spTgt spid="44"/>
                                        </p:tgtEl>
                                        <p:attrNameLst>
                                          <p:attrName>style.visibility</p:attrName>
                                        </p:attrNameLst>
                                      </p:cBhvr>
                                      <p:to>
                                        <p:strVal val="visible"/>
                                      </p:to>
                                    </p:set>
                                    <p:animEffect transition="in" filter="wipe(up)">
                                      <p:cBhvr>
                                        <p:cTn id="44" dur="500"/>
                                        <p:tgtEl>
                                          <p:spTgt spid="44"/>
                                        </p:tgtEl>
                                      </p:cBhvr>
                                    </p:animEffect>
                                  </p:childTnLst>
                                </p:cTn>
                              </p:par>
                            </p:childTnLst>
                          </p:cTn>
                        </p:par>
                        <p:par>
                          <p:cTn id="45" fill="hold">
                            <p:stCondLst>
                              <p:cond delay="4000"/>
                            </p:stCondLst>
                            <p:childTnLst>
                              <p:par>
                                <p:cTn id="46" presetID="22" presetClass="entr" presetSubtype="8" fill="hold" grpId="0" nodeType="afterEffect">
                                  <p:stCondLst>
                                    <p:cond delay="0"/>
                                  </p:stCondLst>
                                  <p:childTnLst>
                                    <p:set>
                                      <p:cBhvr>
                                        <p:cTn id="47" dur="1" fill="hold">
                                          <p:stCondLst>
                                            <p:cond delay="0"/>
                                          </p:stCondLst>
                                        </p:cTn>
                                        <p:tgtEl>
                                          <p:spTgt spid="33"/>
                                        </p:tgtEl>
                                        <p:attrNameLst>
                                          <p:attrName>style.visibility</p:attrName>
                                        </p:attrNameLst>
                                      </p:cBhvr>
                                      <p:to>
                                        <p:strVal val="visible"/>
                                      </p:to>
                                    </p:set>
                                    <p:animEffect transition="in" filter="wipe(left)">
                                      <p:cBhvr>
                                        <p:cTn id="48" dur="500"/>
                                        <p:tgtEl>
                                          <p:spTgt spid="33"/>
                                        </p:tgtEl>
                                      </p:cBhvr>
                                    </p:animEffect>
                                  </p:childTnLst>
                                </p:cTn>
                              </p:par>
                              <p:par>
                                <p:cTn id="49" presetID="53" presetClass="entr" presetSubtype="16" fill="hold" nodeType="withEffect">
                                  <p:stCondLst>
                                    <p:cond delay="0"/>
                                  </p:stCondLst>
                                  <p:childTnLst>
                                    <p:set>
                                      <p:cBhvr>
                                        <p:cTn id="50" dur="1" fill="hold">
                                          <p:stCondLst>
                                            <p:cond delay="0"/>
                                          </p:stCondLst>
                                        </p:cTn>
                                        <p:tgtEl>
                                          <p:spTgt spid="53"/>
                                        </p:tgtEl>
                                        <p:attrNameLst>
                                          <p:attrName>style.visibility</p:attrName>
                                        </p:attrNameLst>
                                      </p:cBhvr>
                                      <p:to>
                                        <p:strVal val="visible"/>
                                      </p:to>
                                    </p:set>
                                    <p:anim calcmode="lin" valueType="num">
                                      <p:cBhvr>
                                        <p:cTn id="51" dur="500" fill="hold"/>
                                        <p:tgtEl>
                                          <p:spTgt spid="53"/>
                                        </p:tgtEl>
                                        <p:attrNameLst>
                                          <p:attrName>ppt_w</p:attrName>
                                        </p:attrNameLst>
                                      </p:cBhvr>
                                      <p:tavLst>
                                        <p:tav tm="0">
                                          <p:val>
                                            <p:fltVal val="0"/>
                                          </p:val>
                                        </p:tav>
                                        <p:tav tm="100000">
                                          <p:val>
                                            <p:strVal val="#ppt_w"/>
                                          </p:val>
                                        </p:tav>
                                      </p:tavLst>
                                    </p:anim>
                                    <p:anim calcmode="lin" valueType="num">
                                      <p:cBhvr>
                                        <p:cTn id="52" dur="500" fill="hold"/>
                                        <p:tgtEl>
                                          <p:spTgt spid="53"/>
                                        </p:tgtEl>
                                        <p:attrNameLst>
                                          <p:attrName>ppt_h</p:attrName>
                                        </p:attrNameLst>
                                      </p:cBhvr>
                                      <p:tavLst>
                                        <p:tav tm="0">
                                          <p:val>
                                            <p:fltVal val="0"/>
                                          </p:val>
                                        </p:tav>
                                        <p:tav tm="100000">
                                          <p:val>
                                            <p:strVal val="#ppt_h"/>
                                          </p:val>
                                        </p:tav>
                                      </p:tavLst>
                                    </p:anim>
                                    <p:animEffect transition="in" filter="fade">
                                      <p:cBhvr>
                                        <p:cTn id="53" dur="500"/>
                                        <p:tgtEl>
                                          <p:spTgt spid="53"/>
                                        </p:tgtEl>
                                      </p:cBhvr>
                                    </p:animEffect>
                                  </p:childTnLst>
                                </p:cTn>
                              </p:par>
                            </p:childTnLst>
                          </p:cTn>
                        </p:par>
                        <p:par>
                          <p:cTn id="54" fill="hold">
                            <p:stCondLst>
                              <p:cond delay="4500"/>
                            </p:stCondLst>
                            <p:childTnLst>
                              <p:par>
                                <p:cTn id="55" presetID="22" presetClass="entr" presetSubtype="1" fill="hold" nodeType="afterEffect">
                                  <p:stCondLst>
                                    <p:cond delay="0"/>
                                  </p:stCondLst>
                                  <p:childTnLst>
                                    <p:set>
                                      <p:cBhvr>
                                        <p:cTn id="56" dur="1" fill="hold">
                                          <p:stCondLst>
                                            <p:cond delay="0"/>
                                          </p:stCondLst>
                                        </p:cTn>
                                        <p:tgtEl>
                                          <p:spTgt spid="47"/>
                                        </p:tgtEl>
                                        <p:attrNameLst>
                                          <p:attrName>style.visibility</p:attrName>
                                        </p:attrNameLst>
                                      </p:cBhvr>
                                      <p:to>
                                        <p:strVal val="visible"/>
                                      </p:to>
                                    </p:set>
                                    <p:animEffect transition="in" filter="wipe(up)">
                                      <p:cBhvr>
                                        <p:cTn id="57" dur="500"/>
                                        <p:tgtEl>
                                          <p:spTgt spid="47"/>
                                        </p:tgtEl>
                                      </p:cBhvr>
                                    </p:animEffect>
                                  </p:childTnLst>
                                </p:cTn>
                              </p:par>
                            </p:childTnLst>
                          </p:cTn>
                        </p:par>
                        <p:par>
                          <p:cTn id="58" fill="hold">
                            <p:stCondLst>
                              <p:cond delay="5000"/>
                            </p:stCondLst>
                            <p:childTnLst>
                              <p:par>
                                <p:cTn id="59" presetID="22" presetClass="entr" presetSubtype="4" fill="hold" grpId="0" nodeType="afterEffect">
                                  <p:stCondLst>
                                    <p:cond delay="0"/>
                                  </p:stCondLst>
                                  <p:childTnLst>
                                    <p:set>
                                      <p:cBhvr>
                                        <p:cTn id="60" dur="1" fill="hold">
                                          <p:stCondLst>
                                            <p:cond delay="0"/>
                                          </p:stCondLst>
                                        </p:cTn>
                                        <p:tgtEl>
                                          <p:spTgt spid="37"/>
                                        </p:tgtEl>
                                        <p:attrNameLst>
                                          <p:attrName>style.visibility</p:attrName>
                                        </p:attrNameLst>
                                      </p:cBhvr>
                                      <p:to>
                                        <p:strVal val="visible"/>
                                      </p:to>
                                    </p:set>
                                    <p:animEffect transition="in" filter="wipe(down)">
                                      <p:cBhvr>
                                        <p:cTn id="61" dur="500"/>
                                        <p:tgtEl>
                                          <p:spTgt spid="37"/>
                                        </p:tgtEl>
                                      </p:cBhvr>
                                    </p:animEffect>
                                  </p:childTnLst>
                                </p:cTn>
                              </p:par>
                              <p:par>
                                <p:cTn id="62" presetID="53" presetClass="entr" presetSubtype="16" fill="hold" nodeType="withEffect">
                                  <p:stCondLst>
                                    <p:cond delay="0"/>
                                  </p:stCondLst>
                                  <p:childTnLst>
                                    <p:set>
                                      <p:cBhvr>
                                        <p:cTn id="63" dur="1" fill="hold">
                                          <p:stCondLst>
                                            <p:cond delay="0"/>
                                          </p:stCondLst>
                                        </p:cTn>
                                        <p:tgtEl>
                                          <p:spTgt spid="62"/>
                                        </p:tgtEl>
                                        <p:attrNameLst>
                                          <p:attrName>style.visibility</p:attrName>
                                        </p:attrNameLst>
                                      </p:cBhvr>
                                      <p:to>
                                        <p:strVal val="visible"/>
                                      </p:to>
                                    </p:set>
                                    <p:anim calcmode="lin" valueType="num">
                                      <p:cBhvr>
                                        <p:cTn id="64" dur="500" fill="hold"/>
                                        <p:tgtEl>
                                          <p:spTgt spid="62"/>
                                        </p:tgtEl>
                                        <p:attrNameLst>
                                          <p:attrName>ppt_w</p:attrName>
                                        </p:attrNameLst>
                                      </p:cBhvr>
                                      <p:tavLst>
                                        <p:tav tm="0">
                                          <p:val>
                                            <p:fltVal val="0"/>
                                          </p:val>
                                        </p:tav>
                                        <p:tav tm="100000">
                                          <p:val>
                                            <p:strVal val="#ppt_w"/>
                                          </p:val>
                                        </p:tav>
                                      </p:tavLst>
                                    </p:anim>
                                    <p:anim calcmode="lin" valueType="num">
                                      <p:cBhvr>
                                        <p:cTn id="65" dur="500" fill="hold"/>
                                        <p:tgtEl>
                                          <p:spTgt spid="62"/>
                                        </p:tgtEl>
                                        <p:attrNameLst>
                                          <p:attrName>ppt_h</p:attrName>
                                        </p:attrNameLst>
                                      </p:cBhvr>
                                      <p:tavLst>
                                        <p:tav tm="0">
                                          <p:val>
                                            <p:fltVal val="0"/>
                                          </p:val>
                                        </p:tav>
                                        <p:tav tm="100000">
                                          <p:val>
                                            <p:strVal val="#ppt_h"/>
                                          </p:val>
                                        </p:tav>
                                      </p:tavLst>
                                    </p:anim>
                                    <p:animEffect transition="in" filter="fade">
                                      <p:cBhvr>
                                        <p:cTn id="66" dur="500"/>
                                        <p:tgtEl>
                                          <p:spTgt spid="62"/>
                                        </p:tgtEl>
                                      </p:cBhvr>
                                    </p:animEffect>
                                  </p:childTnLst>
                                </p:cTn>
                              </p:par>
                            </p:childTnLst>
                          </p:cTn>
                        </p:par>
                        <p:par>
                          <p:cTn id="67" fill="hold">
                            <p:stCondLst>
                              <p:cond delay="5500"/>
                            </p:stCondLst>
                            <p:childTnLst>
                              <p:par>
                                <p:cTn id="68" presetID="22" presetClass="entr" presetSubtype="1" fill="hold" nodeType="afterEffect">
                                  <p:stCondLst>
                                    <p:cond delay="0"/>
                                  </p:stCondLst>
                                  <p:childTnLst>
                                    <p:set>
                                      <p:cBhvr>
                                        <p:cTn id="69" dur="1" fill="hold">
                                          <p:stCondLst>
                                            <p:cond delay="0"/>
                                          </p:stCondLst>
                                        </p:cTn>
                                        <p:tgtEl>
                                          <p:spTgt spid="41"/>
                                        </p:tgtEl>
                                        <p:attrNameLst>
                                          <p:attrName>style.visibility</p:attrName>
                                        </p:attrNameLst>
                                      </p:cBhvr>
                                      <p:to>
                                        <p:strVal val="visible"/>
                                      </p:to>
                                    </p:set>
                                    <p:animEffect transition="in" filter="wipe(up)">
                                      <p:cBhvr>
                                        <p:cTn id="70" dur="500"/>
                                        <p:tgtEl>
                                          <p:spTgt spid="41"/>
                                        </p:tgtEl>
                                      </p:cBhvr>
                                    </p:animEffect>
                                  </p:childTnLst>
                                </p:cTn>
                              </p:par>
                            </p:childTnLst>
                          </p:cTn>
                        </p:par>
                        <p:par>
                          <p:cTn id="71" fill="hold">
                            <p:stCondLst>
                              <p:cond delay="6000"/>
                            </p:stCondLst>
                            <p:childTnLst>
                              <p:par>
                                <p:cTn id="72" presetID="53" presetClass="entr" presetSubtype="16" fill="hold" nodeType="afterEffect">
                                  <p:stCondLst>
                                    <p:cond delay="0"/>
                                  </p:stCondLst>
                                  <p:childTnLst>
                                    <p:set>
                                      <p:cBhvr>
                                        <p:cTn id="73" dur="1" fill="hold">
                                          <p:stCondLst>
                                            <p:cond delay="0"/>
                                          </p:stCondLst>
                                        </p:cTn>
                                        <p:tgtEl>
                                          <p:spTgt spid="68"/>
                                        </p:tgtEl>
                                        <p:attrNameLst>
                                          <p:attrName>style.visibility</p:attrName>
                                        </p:attrNameLst>
                                      </p:cBhvr>
                                      <p:to>
                                        <p:strVal val="visible"/>
                                      </p:to>
                                    </p:set>
                                    <p:anim calcmode="lin" valueType="num">
                                      <p:cBhvr>
                                        <p:cTn id="74" dur="500" fill="hold"/>
                                        <p:tgtEl>
                                          <p:spTgt spid="68"/>
                                        </p:tgtEl>
                                        <p:attrNameLst>
                                          <p:attrName>ppt_w</p:attrName>
                                        </p:attrNameLst>
                                      </p:cBhvr>
                                      <p:tavLst>
                                        <p:tav tm="0">
                                          <p:val>
                                            <p:fltVal val="0"/>
                                          </p:val>
                                        </p:tav>
                                        <p:tav tm="100000">
                                          <p:val>
                                            <p:strVal val="#ppt_w"/>
                                          </p:val>
                                        </p:tav>
                                      </p:tavLst>
                                    </p:anim>
                                    <p:anim calcmode="lin" valueType="num">
                                      <p:cBhvr>
                                        <p:cTn id="75" dur="500" fill="hold"/>
                                        <p:tgtEl>
                                          <p:spTgt spid="68"/>
                                        </p:tgtEl>
                                        <p:attrNameLst>
                                          <p:attrName>ppt_h</p:attrName>
                                        </p:attrNameLst>
                                      </p:cBhvr>
                                      <p:tavLst>
                                        <p:tav tm="0">
                                          <p:val>
                                            <p:fltVal val="0"/>
                                          </p:val>
                                        </p:tav>
                                        <p:tav tm="100000">
                                          <p:val>
                                            <p:strVal val="#ppt_h"/>
                                          </p:val>
                                        </p:tav>
                                      </p:tavLst>
                                    </p:anim>
                                    <p:animEffect transition="in" filter="fade">
                                      <p:cBhvr>
                                        <p:cTn id="76" dur="500"/>
                                        <p:tgtEl>
                                          <p:spTgt spid="68"/>
                                        </p:tgtEl>
                                      </p:cBhvr>
                                    </p:animEffect>
                                  </p:childTnLst>
                                </p:cTn>
                              </p:par>
                            </p:childTnLst>
                          </p:cTn>
                        </p:par>
                        <p:par>
                          <p:cTn id="77" fill="hold">
                            <p:stCondLst>
                              <p:cond delay="6500"/>
                            </p:stCondLst>
                            <p:childTnLst>
                              <p:par>
                                <p:cTn id="78" presetID="22" presetClass="entr" presetSubtype="1" fill="hold" nodeType="afterEffect">
                                  <p:stCondLst>
                                    <p:cond delay="0"/>
                                  </p:stCondLst>
                                  <p:childTnLst>
                                    <p:set>
                                      <p:cBhvr>
                                        <p:cTn id="79" dur="1" fill="hold">
                                          <p:stCondLst>
                                            <p:cond delay="0"/>
                                          </p:stCondLst>
                                        </p:cTn>
                                        <p:tgtEl>
                                          <p:spTgt spid="50"/>
                                        </p:tgtEl>
                                        <p:attrNameLst>
                                          <p:attrName>style.visibility</p:attrName>
                                        </p:attrNameLst>
                                      </p:cBhvr>
                                      <p:to>
                                        <p:strVal val="visible"/>
                                      </p:to>
                                    </p:set>
                                    <p:animEffect transition="in" filter="wipe(up)">
                                      <p:cBhvr>
                                        <p:cTn id="80"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animBg="1"/>
      <p:bldP spid="37" grpId="0" animBg="1"/>
      <p:bldP spid="7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8"/>
          <p:cNvSpPr txBox="1"/>
          <p:nvPr/>
        </p:nvSpPr>
        <p:spPr>
          <a:xfrm>
            <a:off x="1088906" y="1547065"/>
            <a:ext cx="3168352" cy="923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defPPr>
              <a:defRPr lang="zh-CN"/>
            </a:defPPr>
            <a:lvl1pPr fontAlgn="base">
              <a:spcBef>
                <a:spcPct val="0"/>
              </a:spcBef>
              <a:spcAft>
                <a:spcPct val="0"/>
              </a:spcAft>
              <a:buFont typeface="Arial" charset="0"/>
              <a:buNone/>
              <a:defRPr>
                <a:solidFill>
                  <a:srgbClr val="000000"/>
                </a:solidFill>
                <a:latin typeface="微软雅黑" pitchFamily="34" charset="-122"/>
                <a:ea typeface="微软雅黑" pitchFamily="34" charset="-122"/>
              </a:defRPr>
            </a:lvl1pPr>
            <a:lvl2pPr marL="742950" indent="-285750" eaLnBrk="0" fontAlgn="base" hangingPunct="0">
              <a:spcBef>
                <a:spcPct val="20000"/>
              </a:spcBef>
              <a:spcAft>
                <a:spcPct val="0"/>
              </a:spcAft>
              <a:buFont typeface="Arial" charset="0"/>
              <a:buChar char="–"/>
              <a:defRPr sz="2800">
                <a:latin typeface="微软雅黑" pitchFamily="34" charset="-122"/>
                <a:ea typeface="微软雅黑" pitchFamily="34" charset="-122"/>
              </a:defRPr>
            </a:lvl2pPr>
            <a:lvl3pPr marL="1143000" indent="-228600" eaLnBrk="0" fontAlgn="base" hangingPunct="0">
              <a:spcBef>
                <a:spcPct val="20000"/>
              </a:spcBef>
              <a:spcAft>
                <a:spcPct val="0"/>
              </a:spcAft>
              <a:buFont typeface="Arial" charset="0"/>
              <a:buChar char="•"/>
              <a:defRPr sz="2400">
                <a:latin typeface="微软雅黑" pitchFamily="34" charset="-122"/>
                <a:ea typeface="微软雅黑" pitchFamily="34" charset="-122"/>
              </a:defRPr>
            </a:lvl3pPr>
            <a:lvl4pPr marL="1600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4pPr>
            <a:lvl5pPr marL="20574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r>
              <a:rPr lang="en-US" altLang="zh-CN" sz="5400" b="1" dirty="0">
                <a:solidFill>
                  <a:srgbClr val="54C2AF"/>
                </a:solidFill>
                <a:latin typeface="+mn-lt"/>
                <a:ea typeface="+mn-ea"/>
                <a:cs typeface="+mn-ea"/>
                <a:sym typeface="+mn-lt"/>
              </a:rPr>
              <a:t>CONTENTS</a:t>
            </a:r>
            <a:endParaRPr lang="zh-CN" altLang="en-US" sz="5400" b="1" dirty="0">
              <a:solidFill>
                <a:srgbClr val="54C2AF"/>
              </a:solidFill>
              <a:latin typeface="+mn-lt"/>
              <a:ea typeface="+mn-ea"/>
              <a:cs typeface="+mn-ea"/>
              <a:sym typeface="+mn-lt"/>
            </a:endParaRPr>
          </a:p>
        </p:txBody>
      </p:sp>
      <p:sp>
        <p:nvSpPr>
          <p:cNvPr id="8" name="标题 1"/>
          <p:cNvSpPr txBox="1">
            <a:spLocks/>
          </p:cNvSpPr>
          <p:nvPr/>
        </p:nvSpPr>
        <p:spPr>
          <a:xfrm>
            <a:off x="5087888" y="1664634"/>
            <a:ext cx="4857040" cy="599026"/>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2400" kern="1200">
                <a:solidFill>
                  <a:schemeClr val="tx2"/>
                </a:solidFill>
                <a:latin typeface="+mj-lt"/>
                <a:ea typeface="+mj-ea"/>
                <a:cs typeface="+mj-cs"/>
              </a:defRPr>
            </a:lvl1pPr>
          </a:lstStyle>
          <a:p>
            <a:r>
              <a:rPr lang="en-US" altLang="zh-CN" sz="2800" spc="-150" dirty="0">
                <a:solidFill>
                  <a:schemeClr val="tx1">
                    <a:lumMod val="65000"/>
                    <a:lumOff val="35000"/>
                  </a:schemeClr>
                </a:solidFill>
                <a:latin typeface="+mn-lt"/>
                <a:ea typeface="+mn-ea"/>
                <a:cs typeface="+mn-ea"/>
                <a:sym typeface="+mn-lt"/>
              </a:rPr>
              <a:t>CLICK HERE TO ADD TITLE</a:t>
            </a:r>
            <a:endParaRPr lang="zh-CN" altLang="zh-CN" sz="2800" spc="-150" dirty="0">
              <a:solidFill>
                <a:schemeClr val="tx1">
                  <a:lumMod val="65000"/>
                  <a:lumOff val="35000"/>
                </a:schemeClr>
              </a:solidFill>
              <a:latin typeface="+mn-lt"/>
              <a:ea typeface="+mn-ea"/>
              <a:cs typeface="+mn-ea"/>
              <a:sym typeface="+mn-lt"/>
            </a:endParaRPr>
          </a:p>
        </p:txBody>
      </p:sp>
      <p:cxnSp>
        <p:nvCxnSpPr>
          <p:cNvPr id="10" name="直接连接符 9"/>
          <p:cNvCxnSpPr/>
          <p:nvPr/>
        </p:nvCxnSpPr>
        <p:spPr>
          <a:xfrm>
            <a:off x="5015880" y="1751899"/>
            <a:ext cx="0" cy="397704"/>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1" name="标题 1"/>
          <p:cNvSpPr txBox="1">
            <a:spLocks/>
          </p:cNvSpPr>
          <p:nvPr/>
        </p:nvSpPr>
        <p:spPr>
          <a:xfrm>
            <a:off x="4274143" y="1642564"/>
            <a:ext cx="758623" cy="450463"/>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2400" kern="1200">
                <a:solidFill>
                  <a:schemeClr val="tx2"/>
                </a:solidFill>
                <a:latin typeface="+mj-lt"/>
                <a:ea typeface="+mj-ea"/>
                <a:cs typeface="+mj-cs"/>
              </a:defRPr>
            </a:lvl1p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en-US" altLang="zh-CN" sz="3600" b="1" i="0" u="none" strike="noStrike" kern="1200" cap="none" spc="0" normalizeH="0" baseline="0" noProof="0" dirty="0" smtClean="0">
                <a:ln>
                  <a:noFill/>
                </a:ln>
                <a:solidFill>
                  <a:schemeClr val="tx1">
                    <a:lumMod val="65000"/>
                    <a:lumOff val="35000"/>
                  </a:schemeClr>
                </a:solidFill>
                <a:effectLst/>
                <a:uLnTx/>
                <a:uFillTx/>
                <a:latin typeface="+mn-lt"/>
                <a:ea typeface="+mn-ea"/>
                <a:cs typeface="+mn-ea"/>
                <a:sym typeface="+mn-lt"/>
              </a:rPr>
              <a:t>01</a:t>
            </a:r>
            <a:endParaRPr kumimoji="0" lang="zh-CN" altLang="en-US" sz="3600" b="1" i="0" u="none" strike="noStrike" kern="1200" cap="none" spc="0" normalizeH="0" baseline="0" noProof="0" dirty="0">
              <a:ln>
                <a:noFill/>
              </a:ln>
              <a:solidFill>
                <a:schemeClr val="tx1">
                  <a:lumMod val="65000"/>
                  <a:lumOff val="35000"/>
                </a:schemeClr>
              </a:solidFill>
              <a:effectLst/>
              <a:uLnTx/>
              <a:uFillTx/>
              <a:latin typeface="+mn-lt"/>
              <a:ea typeface="+mn-ea"/>
              <a:cs typeface="+mn-ea"/>
              <a:sym typeface="+mn-lt"/>
            </a:endParaRPr>
          </a:p>
        </p:txBody>
      </p:sp>
      <p:sp>
        <p:nvSpPr>
          <p:cNvPr id="14" name="标题 1"/>
          <p:cNvSpPr txBox="1">
            <a:spLocks/>
          </p:cNvSpPr>
          <p:nvPr/>
        </p:nvSpPr>
        <p:spPr>
          <a:xfrm>
            <a:off x="5087888" y="2404642"/>
            <a:ext cx="4641016" cy="599026"/>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2400" kern="1200">
                <a:solidFill>
                  <a:schemeClr val="tx2"/>
                </a:solidFill>
                <a:latin typeface="+mj-lt"/>
                <a:ea typeface="+mj-ea"/>
                <a:cs typeface="+mj-cs"/>
              </a:defRPr>
            </a:lvl1pPr>
          </a:lstStyle>
          <a:p>
            <a:r>
              <a:rPr lang="en-US" altLang="zh-CN" sz="2800" spc="-150" dirty="0">
                <a:solidFill>
                  <a:schemeClr val="tx1">
                    <a:lumMod val="65000"/>
                    <a:lumOff val="35000"/>
                  </a:schemeClr>
                </a:solidFill>
                <a:latin typeface="+mn-lt"/>
                <a:ea typeface="+mn-ea"/>
                <a:cs typeface="+mn-ea"/>
                <a:sym typeface="+mn-lt"/>
              </a:rPr>
              <a:t>CLICK HERE TO ADD TITLE</a:t>
            </a:r>
            <a:endParaRPr lang="zh-CN" altLang="zh-CN" sz="2800" spc="-150" dirty="0">
              <a:solidFill>
                <a:schemeClr val="tx1">
                  <a:lumMod val="65000"/>
                  <a:lumOff val="35000"/>
                </a:schemeClr>
              </a:solidFill>
              <a:latin typeface="+mn-lt"/>
              <a:ea typeface="+mn-ea"/>
              <a:cs typeface="+mn-ea"/>
              <a:sym typeface="+mn-lt"/>
            </a:endParaRPr>
          </a:p>
        </p:txBody>
      </p:sp>
      <p:cxnSp>
        <p:nvCxnSpPr>
          <p:cNvPr id="15" name="直接连接符 14"/>
          <p:cNvCxnSpPr/>
          <p:nvPr/>
        </p:nvCxnSpPr>
        <p:spPr>
          <a:xfrm>
            <a:off x="5015880" y="2491907"/>
            <a:ext cx="0" cy="397704"/>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6" name="标题 1"/>
          <p:cNvSpPr txBox="1">
            <a:spLocks/>
          </p:cNvSpPr>
          <p:nvPr/>
        </p:nvSpPr>
        <p:spPr>
          <a:xfrm>
            <a:off x="4274143" y="2382572"/>
            <a:ext cx="758623" cy="450463"/>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2400" kern="1200">
                <a:solidFill>
                  <a:schemeClr val="tx2"/>
                </a:solidFill>
                <a:latin typeface="+mj-lt"/>
                <a:ea typeface="+mj-ea"/>
                <a:cs typeface="+mj-cs"/>
              </a:defRPr>
            </a:lvl1p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en-US" altLang="zh-CN" sz="3600" b="1" i="0" u="none" strike="noStrike" kern="1200" cap="none" spc="0" normalizeH="0" baseline="0" noProof="0" dirty="0" smtClean="0">
                <a:ln>
                  <a:noFill/>
                </a:ln>
                <a:solidFill>
                  <a:schemeClr val="tx1">
                    <a:lumMod val="65000"/>
                    <a:lumOff val="35000"/>
                  </a:schemeClr>
                </a:solidFill>
                <a:effectLst/>
                <a:uLnTx/>
                <a:uFillTx/>
                <a:latin typeface="+mn-lt"/>
                <a:ea typeface="+mn-ea"/>
                <a:cs typeface="+mn-ea"/>
                <a:sym typeface="+mn-lt"/>
              </a:rPr>
              <a:t>02</a:t>
            </a:r>
            <a:endParaRPr kumimoji="0" lang="zh-CN" altLang="en-US" sz="3600" b="1" i="0" u="none" strike="noStrike" kern="1200" cap="none" spc="0" normalizeH="0" baseline="0" noProof="0" dirty="0">
              <a:ln>
                <a:noFill/>
              </a:ln>
              <a:solidFill>
                <a:schemeClr val="tx1">
                  <a:lumMod val="65000"/>
                  <a:lumOff val="35000"/>
                </a:schemeClr>
              </a:solidFill>
              <a:effectLst/>
              <a:uLnTx/>
              <a:uFillTx/>
              <a:latin typeface="+mn-lt"/>
              <a:ea typeface="+mn-ea"/>
              <a:cs typeface="+mn-ea"/>
              <a:sym typeface="+mn-lt"/>
            </a:endParaRPr>
          </a:p>
        </p:txBody>
      </p:sp>
      <p:sp>
        <p:nvSpPr>
          <p:cNvPr id="19" name="标题 1"/>
          <p:cNvSpPr txBox="1">
            <a:spLocks/>
          </p:cNvSpPr>
          <p:nvPr/>
        </p:nvSpPr>
        <p:spPr>
          <a:xfrm>
            <a:off x="5087888" y="3144650"/>
            <a:ext cx="4641016" cy="599026"/>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2400" kern="1200">
                <a:solidFill>
                  <a:schemeClr val="tx2"/>
                </a:solidFill>
                <a:latin typeface="+mj-lt"/>
                <a:ea typeface="+mj-ea"/>
                <a:cs typeface="+mj-cs"/>
              </a:defRPr>
            </a:lvl1pPr>
          </a:lstStyle>
          <a:p>
            <a:r>
              <a:rPr lang="en-US" altLang="zh-CN" sz="2800" spc="-150" dirty="0">
                <a:solidFill>
                  <a:schemeClr val="tx1">
                    <a:lumMod val="65000"/>
                    <a:lumOff val="35000"/>
                  </a:schemeClr>
                </a:solidFill>
                <a:latin typeface="+mn-lt"/>
                <a:ea typeface="+mn-ea"/>
                <a:cs typeface="+mn-ea"/>
                <a:sym typeface="+mn-lt"/>
              </a:rPr>
              <a:t>CLICK HERE TO ADD TITLE</a:t>
            </a:r>
            <a:endParaRPr lang="zh-CN" altLang="zh-CN" sz="2800" spc="-150" dirty="0">
              <a:solidFill>
                <a:schemeClr val="tx1">
                  <a:lumMod val="65000"/>
                  <a:lumOff val="35000"/>
                </a:schemeClr>
              </a:solidFill>
              <a:latin typeface="+mn-lt"/>
              <a:ea typeface="+mn-ea"/>
              <a:cs typeface="+mn-ea"/>
              <a:sym typeface="+mn-lt"/>
            </a:endParaRPr>
          </a:p>
        </p:txBody>
      </p:sp>
      <p:cxnSp>
        <p:nvCxnSpPr>
          <p:cNvPr id="20" name="直接连接符 19"/>
          <p:cNvCxnSpPr/>
          <p:nvPr/>
        </p:nvCxnSpPr>
        <p:spPr>
          <a:xfrm>
            <a:off x="5015880" y="3231915"/>
            <a:ext cx="0" cy="397704"/>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1" name="标题 1"/>
          <p:cNvSpPr txBox="1">
            <a:spLocks/>
          </p:cNvSpPr>
          <p:nvPr/>
        </p:nvSpPr>
        <p:spPr>
          <a:xfrm>
            <a:off x="4274143" y="3122580"/>
            <a:ext cx="758623" cy="450463"/>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2400" kern="1200">
                <a:solidFill>
                  <a:schemeClr val="tx2"/>
                </a:solidFill>
                <a:latin typeface="+mj-lt"/>
                <a:ea typeface="+mj-ea"/>
                <a:cs typeface="+mj-cs"/>
              </a:defRPr>
            </a:lvl1p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en-US" altLang="zh-CN" sz="3600" b="1" i="0" u="none" strike="noStrike" kern="1200" cap="none" spc="0" normalizeH="0" baseline="0" noProof="0" dirty="0" smtClean="0">
                <a:ln>
                  <a:noFill/>
                </a:ln>
                <a:solidFill>
                  <a:schemeClr val="tx1">
                    <a:lumMod val="65000"/>
                    <a:lumOff val="35000"/>
                  </a:schemeClr>
                </a:solidFill>
                <a:effectLst/>
                <a:uLnTx/>
                <a:uFillTx/>
                <a:latin typeface="+mn-lt"/>
                <a:ea typeface="+mn-ea"/>
                <a:cs typeface="+mn-ea"/>
                <a:sym typeface="+mn-lt"/>
              </a:rPr>
              <a:t>03</a:t>
            </a:r>
            <a:endParaRPr kumimoji="0" lang="zh-CN" altLang="en-US" sz="3600" b="1" i="0" u="none" strike="noStrike" kern="1200" cap="none" spc="0" normalizeH="0" baseline="0" noProof="0" dirty="0">
              <a:ln>
                <a:noFill/>
              </a:ln>
              <a:solidFill>
                <a:schemeClr val="tx1">
                  <a:lumMod val="65000"/>
                  <a:lumOff val="35000"/>
                </a:schemeClr>
              </a:solidFill>
              <a:effectLst/>
              <a:uLnTx/>
              <a:uFillTx/>
              <a:latin typeface="+mn-lt"/>
              <a:ea typeface="+mn-ea"/>
              <a:cs typeface="+mn-ea"/>
              <a:sym typeface="+mn-lt"/>
            </a:endParaRPr>
          </a:p>
        </p:txBody>
      </p:sp>
      <p:sp>
        <p:nvSpPr>
          <p:cNvPr id="24" name="标题 1"/>
          <p:cNvSpPr txBox="1">
            <a:spLocks/>
          </p:cNvSpPr>
          <p:nvPr/>
        </p:nvSpPr>
        <p:spPr>
          <a:xfrm>
            <a:off x="5087888" y="3884657"/>
            <a:ext cx="4641016" cy="599026"/>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2400" kern="1200">
                <a:solidFill>
                  <a:schemeClr val="tx2"/>
                </a:solidFill>
                <a:latin typeface="+mj-lt"/>
                <a:ea typeface="+mj-ea"/>
                <a:cs typeface="+mj-cs"/>
              </a:defRPr>
            </a:lvl1pPr>
          </a:lstStyle>
          <a:p>
            <a:r>
              <a:rPr lang="en-US" altLang="zh-CN" sz="2800" spc="-150" dirty="0">
                <a:solidFill>
                  <a:schemeClr val="tx1">
                    <a:lumMod val="65000"/>
                    <a:lumOff val="35000"/>
                  </a:schemeClr>
                </a:solidFill>
                <a:latin typeface="+mn-lt"/>
                <a:ea typeface="+mn-ea"/>
                <a:cs typeface="+mn-ea"/>
                <a:sym typeface="+mn-lt"/>
              </a:rPr>
              <a:t>CLICK HERE TO ADD TITLE</a:t>
            </a:r>
            <a:endParaRPr lang="zh-CN" altLang="zh-CN" sz="2800" spc="-150" dirty="0">
              <a:solidFill>
                <a:schemeClr val="tx1">
                  <a:lumMod val="65000"/>
                  <a:lumOff val="35000"/>
                </a:schemeClr>
              </a:solidFill>
              <a:latin typeface="+mn-lt"/>
              <a:ea typeface="+mn-ea"/>
              <a:cs typeface="+mn-ea"/>
              <a:sym typeface="+mn-lt"/>
            </a:endParaRPr>
          </a:p>
        </p:txBody>
      </p:sp>
      <p:cxnSp>
        <p:nvCxnSpPr>
          <p:cNvPr id="25" name="直接连接符 24"/>
          <p:cNvCxnSpPr/>
          <p:nvPr/>
        </p:nvCxnSpPr>
        <p:spPr>
          <a:xfrm>
            <a:off x="5015880" y="3971922"/>
            <a:ext cx="0" cy="397704"/>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6" name="标题 1"/>
          <p:cNvSpPr txBox="1">
            <a:spLocks/>
          </p:cNvSpPr>
          <p:nvPr/>
        </p:nvSpPr>
        <p:spPr>
          <a:xfrm>
            <a:off x="4274143" y="3842633"/>
            <a:ext cx="758623" cy="450463"/>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2400" kern="1200">
                <a:solidFill>
                  <a:schemeClr val="tx2"/>
                </a:solidFill>
                <a:latin typeface="+mj-lt"/>
                <a:ea typeface="+mj-ea"/>
                <a:cs typeface="+mj-cs"/>
              </a:defRPr>
            </a:lvl1p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en-US" altLang="zh-CN" sz="3600" b="1" i="0" u="none" strike="noStrike" kern="1200" cap="none" spc="0" normalizeH="0" baseline="0" noProof="0" dirty="0" smtClean="0">
                <a:ln>
                  <a:noFill/>
                </a:ln>
                <a:solidFill>
                  <a:schemeClr val="tx1">
                    <a:lumMod val="65000"/>
                    <a:lumOff val="35000"/>
                  </a:schemeClr>
                </a:solidFill>
                <a:effectLst/>
                <a:uLnTx/>
                <a:uFillTx/>
                <a:latin typeface="+mn-lt"/>
                <a:ea typeface="+mn-ea"/>
                <a:cs typeface="+mn-ea"/>
                <a:sym typeface="+mn-lt"/>
              </a:rPr>
              <a:t>04</a:t>
            </a:r>
            <a:endParaRPr kumimoji="0" lang="zh-CN" altLang="en-US" sz="3600" b="1" i="0" u="none" strike="noStrike" kern="1200" cap="none" spc="0" normalizeH="0" baseline="0" noProof="0" dirty="0">
              <a:ln>
                <a:noFill/>
              </a:ln>
              <a:solidFill>
                <a:schemeClr val="tx1">
                  <a:lumMod val="65000"/>
                  <a:lumOff val="35000"/>
                </a:schemeClr>
              </a:solidFill>
              <a:effectLst/>
              <a:uLnTx/>
              <a:uFillTx/>
              <a:latin typeface="+mn-lt"/>
              <a:ea typeface="+mn-ea"/>
              <a:cs typeface="+mn-ea"/>
              <a:sym typeface="+mn-lt"/>
            </a:endParaRPr>
          </a:p>
        </p:txBody>
      </p:sp>
    </p:spTree>
    <p:extLst>
      <p:ext uri="{BB962C8B-B14F-4D97-AF65-F5344CB8AC3E}">
        <p14:creationId xmlns:p14="http://schemas.microsoft.com/office/powerpoint/2010/main" val="3317291040"/>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par>
                                <p:cTn id="16" presetID="53" presetClass="entr" presetSubtype="16" fill="hold" grpId="0" nodeType="withEffect">
                                  <p:stCondLst>
                                    <p:cond delay="100"/>
                                  </p:stCondLst>
                                  <p:childTnLst>
                                    <p:set>
                                      <p:cBhvr>
                                        <p:cTn id="17" dur="1" fill="hold">
                                          <p:stCondLst>
                                            <p:cond delay="0"/>
                                          </p:stCondLst>
                                        </p:cTn>
                                        <p:tgtEl>
                                          <p:spTgt spid="16"/>
                                        </p:tgtEl>
                                        <p:attrNameLst>
                                          <p:attrName>style.visibility</p:attrName>
                                        </p:attrNameLst>
                                      </p:cBhvr>
                                      <p:to>
                                        <p:strVal val="visible"/>
                                      </p:to>
                                    </p:set>
                                    <p:anim calcmode="lin" valueType="num">
                                      <p:cBhvr>
                                        <p:cTn id="18" dur="500" fill="hold"/>
                                        <p:tgtEl>
                                          <p:spTgt spid="16"/>
                                        </p:tgtEl>
                                        <p:attrNameLst>
                                          <p:attrName>ppt_w</p:attrName>
                                        </p:attrNameLst>
                                      </p:cBhvr>
                                      <p:tavLst>
                                        <p:tav tm="0">
                                          <p:val>
                                            <p:fltVal val="0"/>
                                          </p:val>
                                        </p:tav>
                                        <p:tav tm="100000">
                                          <p:val>
                                            <p:strVal val="#ppt_w"/>
                                          </p:val>
                                        </p:tav>
                                      </p:tavLst>
                                    </p:anim>
                                    <p:anim calcmode="lin" valueType="num">
                                      <p:cBhvr>
                                        <p:cTn id="19" dur="500" fill="hold"/>
                                        <p:tgtEl>
                                          <p:spTgt spid="16"/>
                                        </p:tgtEl>
                                        <p:attrNameLst>
                                          <p:attrName>ppt_h</p:attrName>
                                        </p:attrNameLst>
                                      </p:cBhvr>
                                      <p:tavLst>
                                        <p:tav tm="0">
                                          <p:val>
                                            <p:fltVal val="0"/>
                                          </p:val>
                                        </p:tav>
                                        <p:tav tm="100000">
                                          <p:val>
                                            <p:strVal val="#ppt_h"/>
                                          </p:val>
                                        </p:tav>
                                      </p:tavLst>
                                    </p:anim>
                                    <p:animEffect transition="in" filter="fade">
                                      <p:cBhvr>
                                        <p:cTn id="20" dur="500"/>
                                        <p:tgtEl>
                                          <p:spTgt spid="16"/>
                                        </p:tgtEl>
                                      </p:cBhvr>
                                    </p:animEffect>
                                  </p:childTnLst>
                                </p:cTn>
                              </p:par>
                              <p:par>
                                <p:cTn id="21" presetID="53" presetClass="entr" presetSubtype="16" fill="hold" grpId="0" nodeType="withEffect">
                                  <p:stCondLst>
                                    <p:cond delay="200"/>
                                  </p:stCondLst>
                                  <p:childTnLst>
                                    <p:set>
                                      <p:cBhvr>
                                        <p:cTn id="22" dur="1" fill="hold">
                                          <p:stCondLst>
                                            <p:cond delay="0"/>
                                          </p:stCondLst>
                                        </p:cTn>
                                        <p:tgtEl>
                                          <p:spTgt spid="21"/>
                                        </p:tgtEl>
                                        <p:attrNameLst>
                                          <p:attrName>style.visibility</p:attrName>
                                        </p:attrNameLst>
                                      </p:cBhvr>
                                      <p:to>
                                        <p:strVal val="visible"/>
                                      </p:to>
                                    </p:set>
                                    <p:anim calcmode="lin" valueType="num">
                                      <p:cBhvr>
                                        <p:cTn id="23" dur="500" fill="hold"/>
                                        <p:tgtEl>
                                          <p:spTgt spid="21"/>
                                        </p:tgtEl>
                                        <p:attrNameLst>
                                          <p:attrName>ppt_w</p:attrName>
                                        </p:attrNameLst>
                                      </p:cBhvr>
                                      <p:tavLst>
                                        <p:tav tm="0">
                                          <p:val>
                                            <p:fltVal val="0"/>
                                          </p:val>
                                        </p:tav>
                                        <p:tav tm="100000">
                                          <p:val>
                                            <p:strVal val="#ppt_w"/>
                                          </p:val>
                                        </p:tav>
                                      </p:tavLst>
                                    </p:anim>
                                    <p:anim calcmode="lin" valueType="num">
                                      <p:cBhvr>
                                        <p:cTn id="24" dur="500" fill="hold"/>
                                        <p:tgtEl>
                                          <p:spTgt spid="21"/>
                                        </p:tgtEl>
                                        <p:attrNameLst>
                                          <p:attrName>ppt_h</p:attrName>
                                        </p:attrNameLst>
                                      </p:cBhvr>
                                      <p:tavLst>
                                        <p:tav tm="0">
                                          <p:val>
                                            <p:fltVal val="0"/>
                                          </p:val>
                                        </p:tav>
                                        <p:tav tm="100000">
                                          <p:val>
                                            <p:strVal val="#ppt_h"/>
                                          </p:val>
                                        </p:tav>
                                      </p:tavLst>
                                    </p:anim>
                                    <p:animEffect transition="in" filter="fade">
                                      <p:cBhvr>
                                        <p:cTn id="25" dur="500"/>
                                        <p:tgtEl>
                                          <p:spTgt spid="21"/>
                                        </p:tgtEl>
                                      </p:cBhvr>
                                    </p:animEffect>
                                  </p:childTnLst>
                                </p:cTn>
                              </p:par>
                              <p:par>
                                <p:cTn id="26" presetID="53" presetClass="entr" presetSubtype="16" fill="hold" grpId="0" nodeType="withEffect">
                                  <p:stCondLst>
                                    <p:cond delay="300"/>
                                  </p:stCondLst>
                                  <p:childTnLst>
                                    <p:set>
                                      <p:cBhvr>
                                        <p:cTn id="27" dur="1" fill="hold">
                                          <p:stCondLst>
                                            <p:cond delay="0"/>
                                          </p:stCondLst>
                                        </p:cTn>
                                        <p:tgtEl>
                                          <p:spTgt spid="26"/>
                                        </p:tgtEl>
                                        <p:attrNameLst>
                                          <p:attrName>style.visibility</p:attrName>
                                        </p:attrNameLst>
                                      </p:cBhvr>
                                      <p:to>
                                        <p:strVal val="visible"/>
                                      </p:to>
                                    </p:set>
                                    <p:anim calcmode="lin" valueType="num">
                                      <p:cBhvr>
                                        <p:cTn id="28" dur="500" fill="hold"/>
                                        <p:tgtEl>
                                          <p:spTgt spid="26"/>
                                        </p:tgtEl>
                                        <p:attrNameLst>
                                          <p:attrName>ppt_w</p:attrName>
                                        </p:attrNameLst>
                                      </p:cBhvr>
                                      <p:tavLst>
                                        <p:tav tm="0">
                                          <p:val>
                                            <p:fltVal val="0"/>
                                          </p:val>
                                        </p:tav>
                                        <p:tav tm="100000">
                                          <p:val>
                                            <p:strVal val="#ppt_w"/>
                                          </p:val>
                                        </p:tav>
                                      </p:tavLst>
                                    </p:anim>
                                    <p:anim calcmode="lin" valueType="num">
                                      <p:cBhvr>
                                        <p:cTn id="29" dur="500" fill="hold"/>
                                        <p:tgtEl>
                                          <p:spTgt spid="26"/>
                                        </p:tgtEl>
                                        <p:attrNameLst>
                                          <p:attrName>ppt_h</p:attrName>
                                        </p:attrNameLst>
                                      </p:cBhvr>
                                      <p:tavLst>
                                        <p:tav tm="0">
                                          <p:val>
                                            <p:fltVal val="0"/>
                                          </p:val>
                                        </p:tav>
                                        <p:tav tm="100000">
                                          <p:val>
                                            <p:strVal val="#ppt_h"/>
                                          </p:val>
                                        </p:tav>
                                      </p:tavLst>
                                    </p:anim>
                                    <p:animEffect transition="in" filter="fade">
                                      <p:cBhvr>
                                        <p:cTn id="30" dur="500"/>
                                        <p:tgtEl>
                                          <p:spTgt spid="26"/>
                                        </p:tgtEl>
                                      </p:cBhvr>
                                    </p:animEffect>
                                  </p:childTnLst>
                                </p:cTn>
                              </p:par>
                            </p:childTnLst>
                          </p:cTn>
                        </p:par>
                        <p:par>
                          <p:cTn id="31" fill="hold">
                            <p:stCondLst>
                              <p:cond delay="1800"/>
                            </p:stCondLst>
                            <p:childTnLst>
                              <p:par>
                                <p:cTn id="32" presetID="22" presetClass="entr" presetSubtype="1" fill="hold"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up)">
                                      <p:cBhvr>
                                        <p:cTn id="34" dur="500"/>
                                        <p:tgtEl>
                                          <p:spTgt spid="10"/>
                                        </p:tgtEl>
                                      </p:cBhvr>
                                    </p:animEffect>
                                  </p:childTnLst>
                                </p:cTn>
                              </p:par>
                              <p:par>
                                <p:cTn id="35" presetID="22" presetClass="entr" presetSubtype="1" fill="hold"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ipe(up)">
                                      <p:cBhvr>
                                        <p:cTn id="37" dur="500"/>
                                        <p:tgtEl>
                                          <p:spTgt spid="15"/>
                                        </p:tgtEl>
                                      </p:cBhvr>
                                    </p:animEffect>
                                  </p:childTnLst>
                                </p:cTn>
                              </p:par>
                              <p:par>
                                <p:cTn id="38" presetID="22" presetClass="entr" presetSubtype="1" fill="hold" nodeType="with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wipe(up)">
                                      <p:cBhvr>
                                        <p:cTn id="40" dur="500"/>
                                        <p:tgtEl>
                                          <p:spTgt spid="20"/>
                                        </p:tgtEl>
                                      </p:cBhvr>
                                    </p:animEffect>
                                  </p:childTnLst>
                                </p:cTn>
                              </p:par>
                              <p:par>
                                <p:cTn id="41" presetID="22" presetClass="entr" presetSubtype="1" fill="hold" nodeType="with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wipe(up)">
                                      <p:cBhvr>
                                        <p:cTn id="43" dur="500"/>
                                        <p:tgtEl>
                                          <p:spTgt spid="25"/>
                                        </p:tgtEl>
                                      </p:cBhvr>
                                    </p:animEffect>
                                  </p:childTnLst>
                                </p:cTn>
                              </p:par>
                            </p:childTnLst>
                          </p:cTn>
                        </p:par>
                        <p:par>
                          <p:cTn id="44" fill="hold">
                            <p:stCondLst>
                              <p:cond delay="2300"/>
                            </p:stCondLst>
                            <p:childTnLst>
                              <p:par>
                                <p:cTn id="45" presetID="2" presetClass="entr" presetSubtype="2" fill="hold" grpId="0" nodeType="afterEffect">
                                  <p:stCondLst>
                                    <p:cond delay="0"/>
                                  </p:stCondLst>
                                  <p:childTnLst>
                                    <p:set>
                                      <p:cBhvr>
                                        <p:cTn id="46" dur="1" fill="hold">
                                          <p:stCondLst>
                                            <p:cond delay="0"/>
                                          </p:stCondLst>
                                        </p:cTn>
                                        <p:tgtEl>
                                          <p:spTgt spid="8"/>
                                        </p:tgtEl>
                                        <p:attrNameLst>
                                          <p:attrName>style.visibility</p:attrName>
                                        </p:attrNameLst>
                                      </p:cBhvr>
                                      <p:to>
                                        <p:strVal val="visible"/>
                                      </p:to>
                                    </p:set>
                                    <p:anim calcmode="lin" valueType="num">
                                      <p:cBhvr additive="base">
                                        <p:cTn id="47" dur="500" fill="hold"/>
                                        <p:tgtEl>
                                          <p:spTgt spid="8"/>
                                        </p:tgtEl>
                                        <p:attrNameLst>
                                          <p:attrName>ppt_x</p:attrName>
                                        </p:attrNameLst>
                                      </p:cBhvr>
                                      <p:tavLst>
                                        <p:tav tm="0">
                                          <p:val>
                                            <p:strVal val="1+#ppt_w/2"/>
                                          </p:val>
                                        </p:tav>
                                        <p:tav tm="100000">
                                          <p:val>
                                            <p:strVal val="#ppt_x"/>
                                          </p:val>
                                        </p:tav>
                                      </p:tavLst>
                                    </p:anim>
                                    <p:anim calcmode="lin" valueType="num">
                                      <p:cBhvr additive="base">
                                        <p:cTn id="48" dur="500" fill="hold"/>
                                        <p:tgtEl>
                                          <p:spTgt spid="8"/>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100"/>
                                  </p:stCondLst>
                                  <p:childTnLst>
                                    <p:set>
                                      <p:cBhvr>
                                        <p:cTn id="50" dur="1" fill="hold">
                                          <p:stCondLst>
                                            <p:cond delay="0"/>
                                          </p:stCondLst>
                                        </p:cTn>
                                        <p:tgtEl>
                                          <p:spTgt spid="14"/>
                                        </p:tgtEl>
                                        <p:attrNameLst>
                                          <p:attrName>style.visibility</p:attrName>
                                        </p:attrNameLst>
                                      </p:cBhvr>
                                      <p:to>
                                        <p:strVal val="visible"/>
                                      </p:to>
                                    </p:set>
                                    <p:anim calcmode="lin" valueType="num">
                                      <p:cBhvr additive="base">
                                        <p:cTn id="51" dur="500" fill="hold"/>
                                        <p:tgtEl>
                                          <p:spTgt spid="14"/>
                                        </p:tgtEl>
                                        <p:attrNameLst>
                                          <p:attrName>ppt_x</p:attrName>
                                        </p:attrNameLst>
                                      </p:cBhvr>
                                      <p:tavLst>
                                        <p:tav tm="0">
                                          <p:val>
                                            <p:strVal val="1+#ppt_w/2"/>
                                          </p:val>
                                        </p:tav>
                                        <p:tav tm="100000">
                                          <p:val>
                                            <p:strVal val="#ppt_x"/>
                                          </p:val>
                                        </p:tav>
                                      </p:tavLst>
                                    </p:anim>
                                    <p:anim calcmode="lin" valueType="num">
                                      <p:cBhvr additive="base">
                                        <p:cTn id="52" dur="500" fill="hold"/>
                                        <p:tgtEl>
                                          <p:spTgt spid="14"/>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200"/>
                                  </p:stCondLst>
                                  <p:childTnLst>
                                    <p:set>
                                      <p:cBhvr>
                                        <p:cTn id="54" dur="1" fill="hold">
                                          <p:stCondLst>
                                            <p:cond delay="0"/>
                                          </p:stCondLst>
                                        </p:cTn>
                                        <p:tgtEl>
                                          <p:spTgt spid="19"/>
                                        </p:tgtEl>
                                        <p:attrNameLst>
                                          <p:attrName>style.visibility</p:attrName>
                                        </p:attrNameLst>
                                      </p:cBhvr>
                                      <p:to>
                                        <p:strVal val="visible"/>
                                      </p:to>
                                    </p:set>
                                    <p:anim calcmode="lin" valueType="num">
                                      <p:cBhvr additive="base">
                                        <p:cTn id="55" dur="500" fill="hold"/>
                                        <p:tgtEl>
                                          <p:spTgt spid="19"/>
                                        </p:tgtEl>
                                        <p:attrNameLst>
                                          <p:attrName>ppt_x</p:attrName>
                                        </p:attrNameLst>
                                      </p:cBhvr>
                                      <p:tavLst>
                                        <p:tav tm="0">
                                          <p:val>
                                            <p:strVal val="1+#ppt_w/2"/>
                                          </p:val>
                                        </p:tav>
                                        <p:tav tm="100000">
                                          <p:val>
                                            <p:strVal val="#ppt_x"/>
                                          </p:val>
                                        </p:tav>
                                      </p:tavLst>
                                    </p:anim>
                                    <p:anim calcmode="lin" valueType="num">
                                      <p:cBhvr additive="base">
                                        <p:cTn id="56" dur="500" fill="hold"/>
                                        <p:tgtEl>
                                          <p:spTgt spid="19"/>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300"/>
                                  </p:stCondLst>
                                  <p:childTnLst>
                                    <p:set>
                                      <p:cBhvr>
                                        <p:cTn id="58" dur="1" fill="hold">
                                          <p:stCondLst>
                                            <p:cond delay="0"/>
                                          </p:stCondLst>
                                        </p:cTn>
                                        <p:tgtEl>
                                          <p:spTgt spid="24"/>
                                        </p:tgtEl>
                                        <p:attrNameLst>
                                          <p:attrName>style.visibility</p:attrName>
                                        </p:attrNameLst>
                                      </p:cBhvr>
                                      <p:to>
                                        <p:strVal val="visible"/>
                                      </p:to>
                                    </p:set>
                                    <p:anim calcmode="lin" valueType="num">
                                      <p:cBhvr additive="base">
                                        <p:cTn id="59" dur="500" fill="hold"/>
                                        <p:tgtEl>
                                          <p:spTgt spid="24"/>
                                        </p:tgtEl>
                                        <p:attrNameLst>
                                          <p:attrName>ppt_x</p:attrName>
                                        </p:attrNameLst>
                                      </p:cBhvr>
                                      <p:tavLst>
                                        <p:tav tm="0">
                                          <p:val>
                                            <p:strVal val="1+#ppt_w/2"/>
                                          </p:val>
                                        </p:tav>
                                        <p:tav tm="100000">
                                          <p:val>
                                            <p:strVal val="#ppt_x"/>
                                          </p:val>
                                        </p:tav>
                                      </p:tavLst>
                                    </p:anim>
                                    <p:anim calcmode="lin" valueType="num">
                                      <p:cBhvr additive="base">
                                        <p:cTn id="60"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11" grpId="0"/>
      <p:bldP spid="14" grpId="0"/>
      <p:bldP spid="16" grpId="0"/>
      <p:bldP spid="19" grpId="0"/>
      <p:bldP spid="21" grpId="0"/>
      <p:bldP spid="24" grpId="0"/>
      <p:bldP spid="2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5" name="组合 224"/>
          <p:cNvGrpSpPr/>
          <p:nvPr/>
        </p:nvGrpSpPr>
        <p:grpSpPr>
          <a:xfrm>
            <a:off x="1199456" y="1844824"/>
            <a:ext cx="5629733" cy="4248743"/>
            <a:chOff x="3046417" y="1085852"/>
            <a:chExt cx="5999170" cy="4527560"/>
          </a:xfrm>
          <a:effectLst>
            <a:outerShdw blurRad="50800" dist="38100" dir="2700000" algn="tl" rotWithShape="0">
              <a:prstClr val="black">
                <a:alpha val="40000"/>
              </a:prstClr>
            </a:outerShdw>
          </a:effectLst>
        </p:grpSpPr>
        <p:sp>
          <p:nvSpPr>
            <p:cNvPr id="226" name="Freeform 87"/>
            <p:cNvSpPr>
              <a:spLocks/>
            </p:cNvSpPr>
            <p:nvPr/>
          </p:nvSpPr>
          <p:spPr bwMode="auto">
            <a:xfrm>
              <a:off x="5151444" y="3087694"/>
              <a:ext cx="3443293" cy="458789"/>
            </a:xfrm>
            <a:custGeom>
              <a:avLst/>
              <a:gdLst>
                <a:gd name="T0" fmla="*/ 704 w 1607"/>
                <a:gd name="T1" fmla="*/ 116 h 214"/>
                <a:gd name="T2" fmla="*/ 0 w 1607"/>
                <a:gd name="T3" fmla="*/ 138 h 214"/>
                <a:gd name="T4" fmla="*/ 0 w 1607"/>
                <a:gd name="T5" fmla="*/ 168 h 214"/>
                <a:gd name="T6" fmla="*/ 706 w 1607"/>
                <a:gd name="T7" fmla="*/ 190 h 214"/>
                <a:gd name="T8" fmla="*/ 1529 w 1607"/>
                <a:gd name="T9" fmla="*/ 214 h 214"/>
                <a:gd name="T10" fmla="*/ 1602 w 1607"/>
                <a:gd name="T11" fmla="*/ 209 h 214"/>
                <a:gd name="T12" fmla="*/ 1607 w 1607"/>
                <a:gd name="T13" fmla="*/ 0 h 214"/>
                <a:gd name="T14" fmla="*/ 704 w 1607"/>
                <a:gd name="T15" fmla="*/ 116 h 2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07" h="214">
                  <a:moveTo>
                    <a:pt x="704" y="116"/>
                  </a:moveTo>
                  <a:cubicBezTo>
                    <a:pt x="0" y="138"/>
                    <a:pt x="0" y="138"/>
                    <a:pt x="0" y="138"/>
                  </a:cubicBezTo>
                  <a:cubicBezTo>
                    <a:pt x="0" y="168"/>
                    <a:pt x="0" y="168"/>
                    <a:pt x="0" y="168"/>
                  </a:cubicBezTo>
                  <a:cubicBezTo>
                    <a:pt x="706" y="190"/>
                    <a:pt x="706" y="190"/>
                    <a:pt x="706" y="190"/>
                  </a:cubicBezTo>
                  <a:cubicBezTo>
                    <a:pt x="1529" y="214"/>
                    <a:pt x="1529" y="214"/>
                    <a:pt x="1529" y="214"/>
                  </a:cubicBezTo>
                  <a:cubicBezTo>
                    <a:pt x="1602" y="209"/>
                    <a:pt x="1602" y="209"/>
                    <a:pt x="1602" y="209"/>
                  </a:cubicBezTo>
                  <a:cubicBezTo>
                    <a:pt x="1607" y="0"/>
                    <a:pt x="1607" y="0"/>
                    <a:pt x="1607" y="0"/>
                  </a:cubicBezTo>
                  <a:cubicBezTo>
                    <a:pt x="1607" y="0"/>
                    <a:pt x="1090" y="92"/>
                    <a:pt x="704" y="116"/>
                  </a:cubicBezTo>
                </a:path>
              </a:pathLst>
            </a:custGeom>
            <a:blipFill>
              <a:blip r:embed="rId3"/>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27" name="Freeform 88"/>
            <p:cNvSpPr>
              <a:spLocks/>
            </p:cNvSpPr>
            <p:nvPr/>
          </p:nvSpPr>
          <p:spPr bwMode="auto">
            <a:xfrm>
              <a:off x="5151444" y="3503619"/>
              <a:ext cx="3582993" cy="1477966"/>
            </a:xfrm>
            <a:custGeom>
              <a:avLst/>
              <a:gdLst>
                <a:gd name="T0" fmla="*/ 1251 w 1672"/>
                <a:gd name="T1" fmla="*/ 184 h 690"/>
                <a:gd name="T2" fmla="*/ 876 w 1672"/>
                <a:gd name="T3" fmla="*/ 66 h 690"/>
                <a:gd name="T4" fmla="*/ 286 w 1672"/>
                <a:gd name="T5" fmla="*/ 17 h 690"/>
                <a:gd name="T6" fmla="*/ 0 w 1672"/>
                <a:gd name="T7" fmla="*/ 0 h 690"/>
                <a:gd name="T8" fmla="*/ 0 w 1672"/>
                <a:gd name="T9" fmla="*/ 25 h 690"/>
                <a:gd name="T10" fmla="*/ 287 w 1672"/>
                <a:gd name="T11" fmla="*/ 40 h 690"/>
                <a:gd name="T12" fmla="*/ 835 w 1672"/>
                <a:gd name="T13" fmla="*/ 121 h 690"/>
                <a:gd name="T14" fmla="*/ 1485 w 1672"/>
                <a:gd name="T15" fmla="*/ 598 h 690"/>
                <a:gd name="T16" fmla="*/ 1652 w 1672"/>
                <a:gd name="T17" fmla="*/ 686 h 690"/>
                <a:gd name="T18" fmla="*/ 1672 w 1672"/>
                <a:gd name="T19" fmla="*/ 391 h 690"/>
                <a:gd name="T20" fmla="*/ 1251 w 1672"/>
                <a:gd name="T21" fmla="*/ 184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72" h="690">
                  <a:moveTo>
                    <a:pt x="1251" y="184"/>
                  </a:moveTo>
                  <a:cubicBezTo>
                    <a:pt x="1047" y="98"/>
                    <a:pt x="876" y="66"/>
                    <a:pt x="876" y="66"/>
                  </a:cubicBezTo>
                  <a:cubicBezTo>
                    <a:pt x="712" y="24"/>
                    <a:pt x="286" y="17"/>
                    <a:pt x="286" y="17"/>
                  </a:cubicBezTo>
                  <a:cubicBezTo>
                    <a:pt x="0" y="0"/>
                    <a:pt x="0" y="0"/>
                    <a:pt x="0" y="0"/>
                  </a:cubicBezTo>
                  <a:cubicBezTo>
                    <a:pt x="0" y="25"/>
                    <a:pt x="0" y="25"/>
                    <a:pt x="0" y="25"/>
                  </a:cubicBezTo>
                  <a:cubicBezTo>
                    <a:pt x="287" y="40"/>
                    <a:pt x="287" y="40"/>
                    <a:pt x="287" y="40"/>
                  </a:cubicBezTo>
                  <a:cubicBezTo>
                    <a:pt x="684" y="66"/>
                    <a:pt x="835" y="121"/>
                    <a:pt x="835" y="121"/>
                  </a:cubicBezTo>
                  <a:cubicBezTo>
                    <a:pt x="1038" y="197"/>
                    <a:pt x="1313" y="435"/>
                    <a:pt x="1485" y="598"/>
                  </a:cubicBezTo>
                  <a:cubicBezTo>
                    <a:pt x="1583" y="690"/>
                    <a:pt x="1652" y="686"/>
                    <a:pt x="1652" y="686"/>
                  </a:cubicBezTo>
                  <a:cubicBezTo>
                    <a:pt x="1672" y="391"/>
                    <a:pt x="1672" y="391"/>
                    <a:pt x="1672" y="391"/>
                  </a:cubicBezTo>
                  <a:lnTo>
                    <a:pt x="1251" y="184"/>
                  </a:lnTo>
                  <a:close/>
                </a:path>
              </a:pathLst>
            </a:custGeom>
            <a:blipFill>
              <a:blip r:embed="rId4"/>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28" name="Freeform 89"/>
            <p:cNvSpPr>
              <a:spLocks/>
            </p:cNvSpPr>
            <p:nvPr/>
          </p:nvSpPr>
          <p:spPr bwMode="auto">
            <a:xfrm>
              <a:off x="5151444" y="3438532"/>
              <a:ext cx="3171830" cy="698501"/>
            </a:xfrm>
            <a:custGeom>
              <a:avLst/>
              <a:gdLst>
                <a:gd name="T0" fmla="*/ 0 w 1480"/>
                <a:gd name="T1" fmla="*/ 0 h 326"/>
                <a:gd name="T2" fmla="*/ 0 w 1480"/>
                <a:gd name="T3" fmla="*/ 31 h 326"/>
                <a:gd name="T4" fmla="*/ 726 w 1480"/>
                <a:gd name="T5" fmla="*/ 76 h 326"/>
                <a:gd name="T6" fmla="*/ 1382 w 1480"/>
                <a:gd name="T7" fmla="*/ 285 h 326"/>
                <a:gd name="T8" fmla="*/ 1471 w 1480"/>
                <a:gd name="T9" fmla="*/ 316 h 326"/>
                <a:gd name="T10" fmla="*/ 1480 w 1480"/>
                <a:gd name="T11" fmla="*/ 45 h 326"/>
                <a:gd name="T12" fmla="*/ 0 w 1480"/>
                <a:gd name="T13" fmla="*/ 0 h 326"/>
              </a:gdLst>
              <a:ahLst/>
              <a:cxnLst>
                <a:cxn ang="0">
                  <a:pos x="T0" y="T1"/>
                </a:cxn>
                <a:cxn ang="0">
                  <a:pos x="T2" y="T3"/>
                </a:cxn>
                <a:cxn ang="0">
                  <a:pos x="T4" y="T5"/>
                </a:cxn>
                <a:cxn ang="0">
                  <a:pos x="T6" y="T7"/>
                </a:cxn>
                <a:cxn ang="0">
                  <a:pos x="T8" y="T9"/>
                </a:cxn>
                <a:cxn ang="0">
                  <a:pos x="T10" y="T11"/>
                </a:cxn>
                <a:cxn ang="0">
                  <a:pos x="T12" y="T13"/>
                </a:cxn>
              </a:cxnLst>
              <a:rect l="0" t="0" r="r" b="b"/>
              <a:pathLst>
                <a:path w="1480" h="326">
                  <a:moveTo>
                    <a:pt x="0" y="0"/>
                  </a:moveTo>
                  <a:cubicBezTo>
                    <a:pt x="0" y="31"/>
                    <a:pt x="0" y="31"/>
                    <a:pt x="0" y="31"/>
                  </a:cubicBezTo>
                  <a:cubicBezTo>
                    <a:pt x="726" y="76"/>
                    <a:pt x="726" y="76"/>
                    <a:pt x="726" y="76"/>
                  </a:cubicBezTo>
                  <a:cubicBezTo>
                    <a:pt x="1000" y="98"/>
                    <a:pt x="1244" y="210"/>
                    <a:pt x="1382" y="285"/>
                  </a:cubicBezTo>
                  <a:cubicBezTo>
                    <a:pt x="1457" y="326"/>
                    <a:pt x="1471" y="316"/>
                    <a:pt x="1471" y="316"/>
                  </a:cubicBezTo>
                  <a:cubicBezTo>
                    <a:pt x="1480" y="45"/>
                    <a:pt x="1480" y="45"/>
                    <a:pt x="1480" y="45"/>
                  </a:cubicBezTo>
                  <a:lnTo>
                    <a:pt x="0" y="0"/>
                  </a:lnTo>
                  <a:close/>
                </a:path>
              </a:pathLst>
            </a:custGeom>
            <a:blipFill>
              <a:blip r:embed="rId5"/>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29" name="Freeform 90"/>
            <p:cNvSpPr>
              <a:spLocks/>
            </p:cNvSpPr>
            <p:nvPr/>
          </p:nvSpPr>
          <p:spPr bwMode="auto">
            <a:xfrm>
              <a:off x="5151444" y="2598743"/>
              <a:ext cx="3367092" cy="795340"/>
            </a:xfrm>
            <a:custGeom>
              <a:avLst/>
              <a:gdLst>
                <a:gd name="T0" fmla="*/ 1491 w 1571"/>
                <a:gd name="T1" fmla="*/ 0 h 371"/>
                <a:gd name="T2" fmla="*/ 726 w 1571"/>
                <a:gd name="T3" fmla="*/ 287 h 371"/>
                <a:gd name="T4" fmla="*/ 0 w 1571"/>
                <a:gd name="T5" fmla="*/ 343 h 371"/>
                <a:gd name="T6" fmla="*/ 0 w 1571"/>
                <a:gd name="T7" fmla="*/ 371 h 371"/>
                <a:gd name="T8" fmla="*/ 550 w 1571"/>
                <a:gd name="T9" fmla="*/ 361 h 371"/>
                <a:gd name="T10" fmla="*/ 1571 w 1571"/>
                <a:gd name="T11" fmla="*/ 245 h 371"/>
                <a:gd name="T12" fmla="*/ 1491 w 1571"/>
                <a:gd name="T13" fmla="*/ 0 h 371"/>
              </a:gdLst>
              <a:ahLst/>
              <a:cxnLst>
                <a:cxn ang="0">
                  <a:pos x="T0" y="T1"/>
                </a:cxn>
                <a:cxn ang="0">
                  <a:pos x="T2" y="T3"/>
                </a:cxn>
                <a:cxn ang="0">
                  <a:pos x="T4" y="T5"/>
                </a:cxn>
                <a:cxn ang="0">
                  <a:pos x="T6" y="T7"/>
                </a:cxn>
                <a:cxn ang="0">
                  <a:pos x="T8" y="T9"/>
                </a:cxn>
                <a:cxn ang="0">
                  <a:pos x="T10" y="T11"/>
                </a:cxn>
                <a:cxn ang="0">
                  <a:pos x="T12" y="T13"/>
                </a:cxn>
              </a:cxnLst>
              <a:rect l="0" t="0" r="r" b="b"/>
              <a:pathLst>
                <a:path w="1571" h="371">
                  <a:moveTo>
                    <a:pt x="1491" y="0"/>
                  </a:moveTo>
                  <a:cubicBezTo>
                    <a:pt x="1491" y="0"/>
                    <a:pt x="1040" y="255"/>
                    <a:pt x="726" y="287"/>
                  </a:cubicBezTo>
                  <a:cubicBezTo>
                    <a:pt x="726" y="287"/>
                    <a:pt x="451" y="323"/>
                    <a:pt x="0" y="343"/>
                  </a:cubicBezTo>
                  <a:cubicBezTo>
                    <a:pt x="0" y="371"/>
                    <a:pt x="0" y="371"/>
                    <a:pt x="0" y="371"/>
                  </a:cubicBezTo>
                  <a:cubicBezTo>
                    <a:pt x="159" y="368"/>
                    <a:pt x="408" y="363"/>
                    <a:pt x="550" y="361"/>
                  </a:cubicBezTo>
                  <a:cubicBezTo>
                    <a:pt x="1064" y="334"/>
                    <a:pt x="1571" y="245"/>
                    <a:pt x="1571" y="245"/>
                  </a:cubicBezTo>
                  <a:lnTo>
                    <a:pt x="1491" y="0"/>
                  </a:lnTo>
                  <a:close/>
                </a:path>
              </a:pathLst>
            </a:custGeom>
            <a:blipFill>
              <a:blip r:embed="rId5"/>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30" name="Freeform 91"/>
            <p:cNvSpPr>
              <a:spLocks/>
            </p:cNvSpPr>
            <p:nvPr/>
          </p:nvSpPr>
          <p:spPr bwMode="auto">
            <a:xfrm>
              <a:off x="5151444" y="1352553"/>
              <a:ext cx="3527430" cy="1916117"/>
            </a:xfrm>
            <a:custGeom>
              <a:avLst/>
              <a:gdLst>
                <a:gd name="T0" fmla="*/ 1354 w 1646"/>
                <a:gd name="T1" fmla="*/ 0 h 895"/>
                <a:gd name="T2" fmla="*/ 821 w 1646"/>
                <a:gd name="T3" fmla="*/ 718 h 895"/>
                <a:gd name="T4" fmla="*/ 195 w 1646"/>
                <a:gd name="T5" fmla="*/ 846 h 895"/>
                <a:gd name="T6" fmla="*/ 0 w 1646"/>
                <a:gd name="T7" fmla="*/ 863 h 895"/>
                <a:gd name="T8" fmla="*/ 0 w 1646"/>
                <a:gd name="T9" fmla="*/ 895 h 895"/>
                <a:gd name="T10" fmla="*/ 194 w 1646"/>
                <a:gd name="T11" fmla="*/ 885 h 895"/>
                <a:gd name="T12" fmla="*/ 874 w 1646"/>
                <a:gd name="T13" fmla="*/ 779 h 895"/>
                <a:gd name="T14" fmla="*/ 1646 w 1646"/>
                <a:gd name="T15" fmla="*/ 164 h 895"/>
                <a:gd name="T16" fmla="*/ 1354 w 1646"/>
                <a:gd name="T17" fmla="*/ 0 h 8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46" h="895">
                  <a:moveTo>
                    <a:pt x="1354" y="0"/>
                  </a:moveTo>
                  <a:cubicBezTo>
                    <a:pt x="1354" y="0"/>
                    <a:pt x="1024" y="570"/>
                    <a:pt x="821" y="718"/>
                  </a:cubicBezTo>
                  <a:cubicBezTo>
                    <a:pt x="821" y="718"/>
                    <a:pt x="705" y="816"/>
                    <a:pt x="195" y="846"/>
                  </a:cubicBezTo>
                  <a:cubicBezTo>
                    <a:pt x="0" y="863"/>
                    <a:pt x="0" y="863"/>
                    <a:pt x="0" y="863"/>
                  </a:cubicBezTo>
                  <a:cubicBezTo>
                    <a:pt x="0" y="895"/>
                    <a:pt x="0" y="895"/>
                    <a:pt x="0" y="895"/>
                  </a:cubicBezTo>
                  <a:cubicBezTo>
                    <a:pt x="194" y="885"/>
                    <a:pt x="194" y="885"/>
                    <a:pt x="194" y="885"/>
                  </a:cubicBezTo>
                  <a:cubicBezTo>
                    <a:pt x="194" y="885"/>
                    <a:pt x="682" y="877"/>
                    <a:pt x="874" y="779"/>
                  </a:cubicBezTo>
                  <a:cubicBezTo>
                    <a:pt x="874" y="779"/>
                    <a:pt x="1338" y="484"/>
                    <a:pt x="1646" y="164"/>
                  </a:cubicBezTo>
                  <a:lnTo>
                    <a:pt x="1354" y="0"/>
                  </a:lnTo>
                  <a:close/>
                </a:path>
              </a:pathLst>
            </a:custGeom>
            <a:blipFill>
              <a:blip r:embed="rId6"/>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31" name="Freeform 92"/>
            <p:cNvSpPr>
              <a:spLocks/>
            </p:cNvSpPr>
            <p:nvPr/>
          </p:nvSpPr>
          <p:spPr bwMode="auto">
            <a:xfrm>
              <a:off x="5151444" y="1741492"/>
              <a:ext cx="3689354" cy="1593853"/>
            </a:xfrm>
            <a:custGeom>
              <a:avLst/>
              <a:gdLst>
                <a:gd name="T0" fmla="*/ 1646 w 1722"/>
                <a:gd name="T1" fmla="*/ 45 h 744"/>
                <a:gd name="T2" fmla="*/ 1569 w 1722"/>
                <a:gd name="T3" fmla="*/ 44 h 744"/>
                <a:gd name="T4" fmla="*/ 836 w 1722"/>
                <a:gd name="T5" fmla="*/ 614 h 744"/>
                <a:gd name="T6" fmla="*/ 288 w 1722"/>
                <a:gd name="T7" fmla="*/ 695 h 744"/>
                <a:gd name="T8" fmla="*/ 0 w 1722"/>
                <a:gd name="T9" fmla="*/ 712 h 744"/>
                <a:gd name="T10" fmla="*/ 0 w 1722"/>
                <a:gd name="T11" fmla="*/ 744 h 744"/>
                <a:gd name="T12" fmla="*/ 286 w 1722"/>
                <a:gd name="T13" fmla="*/ 728 h 744"/>
                <a:gd name="T14" fmla="*/ 853 w 1722"/>
                <a:gd name="T15" fmla="*/ 670 h 744"/>
                <a:gd name="T16" fmla="*/ 1221 w 1722"/>
                <a:gd name="T17" fmla="*/ 541 h 744"/>
                <a:gd name="T18" fmla="*/ 1722 w 1722"/>
                <a:gd name="T19" fmla="*/ 302 h 744"/>
                <a:gd name="T20" fmla="*/ 1646 w 1722"/>
                <a:gd name="T21" fmla="*/ 45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22" h="744">
                  <a:moveTo>
                    <a:pt x="1646" y="45"/>
                  </a:moveTo>
                  <a:cubicBezTo>
                    <a:pt x="1646" y="45"/>
                    <a:pt x="1618" y="0"/>
                    <a:pt x="1569" y="44"/>
                  </a:cubicBezTo>
                  <a:cubicBezTo>
                    <a:pt x="1407" y="188"/>
                    <a:pt x="1036" y="511"/>
                    <a:pt x="836" y="614"/>
                  </a:cubicBezTo>
                  <a:cubicBezTo>
                    <a:pt x="836" y="614"/>
                    <a:pt x="661" y="680"/>
                    <a:pt x="288" y="695"/>
                  </a:cubicBezTo>
                  <a:cubicBezTo>
                    <a:pt x="0" y="712"/>
                    <a:pt x="0" y="712"/>
                    <a:pt x="0" y="712"/>
                  </a:cubicBezTo>
                  <a:cubicBezTo>
                    <a:pt x="0" y="744"/>
                    <a:pt x="0" y="744"/>
                    <a:pt x="0" y="744"/>
                  </a:cubicBezTo>
                  <a:cubicBezTo>
                    <a:pt x="286" y="728"/>
                    <a:pt x="286" y="728"/>
                    <a:pt x="286" y="728"/>
                  </a:cubicBezTo>
                  <a:cubicBezTo>
                    <a:pt x="286" y="728"/>
                    <a:pt x="689" y="712"/>
                    <a:pt x="853" y="670"/>
                  </a:cubicBezTo>
                  <a:cubicBezTo>
                    <a:pt x="853" y="670"/>
                    <a:pt x="1018" y="627"/>
                    <a:pt x="1221" y="541"/>
                  </a:cubicBezTo>
                  <a:cubicBezTo>
                    <a:pt x="1722" y="302"/>
                    <a:pt x="1722" y="302"/>
                    <a:pt x="1722" y="302"/>
                  </a:cubicBezTo>
                  <a:lnTo>
                    <a:pt x="1646" y="45"/>
                  </a:lnTo>
                  <a:close/>
                </a:path>
              </a:pathLst>
            </a:custGeom>
            <a:blipFill>
              <a:blip r:embed="rId4"/>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32" name="Oval 93"/>
            <p:cNvSpPr>
              <a:spLocks noChangeArrowheads="1"/>
            </p:cNvSpPr>
            <p:nvPr/>
          </p:nvSpPr>
          <p:spPr bwMode="auto">
            <a:xfrm>
              <a:off x="8248661" y="2547943"/>
              <a:ext cx="573089" cy="573089"/>
            </a:xfrm>
            <a:prstGeom prst="ellipse">
              <a:avLst/>
            </a:prstGeom>
            <a:blipFill>
              <a:blip r:embed="rId5"/>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33" name="Oval 94"/>
            <p:cNvSpPr>
              <a:spLocks noChangeArrowheads="1"/>
            </p:cNvSpPr>
            <p:nvPr/>
          </p:nvSpPr>
          <p:spPr bwMode="auto">
            <a:xfrm>
              <a:off x="8027999" y="1085852"/>
              <a:ext cx="760414" cy="758826"/>
            </a:xfrm>
            <a:prstGeom prst="ellipse">
              <a:avLst/>
            </a:prstGeom>
            <a:blipFill>
              <a:blip r:embed="rId6"/>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34" name="Oval 95"/>
            <p:cNvSpPr>
              <a:spLocks noChangeArrowheads="1"/>
            </p:cNvSpPr>
            <p:nvPr/>
          </p:nvSpPr>
          <p:spPr bwMode="auto">
            <a:xfrm>
              <a:off x="8077211" y="3519495"/>
              <a:ext cx="669926" cy="668340"/>
            </a:xfrm>
            <a:prstGeom prst="ellipse">
              <a:avLst/>
            </a:prstGeom>
            <a:blipFill>
              <a:blip r:embed="rId5"/>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35" name="Oval 96"/>
            <p:cNvSpPr>
              <a:spLocks noChangeArrowheads="1"/>
            </p:cNvSpPr>
            <p:nvPr/>
          </p:nvSpPr>
          <p:spPr bwMode="auto">
            <a:xfrm>
              <a:off x="8353436" y="4333884"/>
              <a:ext cx="638176" cy="638176"/>
            </a:xfrm>
            <a:prstGeom prst="ellipse">
              <a:avLst/>
            </a:prstGeom>
            <a:blipFill>
              <a:blip r:embed="rId4"/>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36" name="Freeform 97"/>
            <p:cNvSpPr>
              <a:spLocks/>
            </p:cNvSpPr>
            <p:nvPr/>
          </p:nvSpPr>
          <p:spPr bwMode="auto">
            <a:xfrm>
              <a:off x="5100645" y="3552832"/>
              <a:ext cx="3533780" cy="1914529"/>
            </a:xfrm>
            <a:custGeom>
              <a:avLst/>
              <a:gdLst>
                <a:gd name="T0" fmla="*/ 904 w 1649"/>
                <a:gd name="T1" fmla="*/ 117 h 894"/>
                <a:gd name="T2" fmla="*/ 224 w 1649"/>
                <a:gd name="T3" fmla="*/ 10 h 894"/>
                <a:gd name="T4" fmla="*/ 24 w 1649"/>
                <a:gd name="T5" fmla="*/ 0 h 894"/>
                <a:gd name="T6" fmla="*/ 0 w 1649"/>
                <a:gd name="T7" fmla="*/ 32 h 894"/>
                <a:gd name="T8" fmla="*/ 225 w 1649"/>
                <a:gd name="T9" fmla="*/ 49 h 894"/>
                <a:gd name="T10" fmla="*/ 850 w 1649"/>
                <a:gd name="T11" fmla="*/ 177 h 894"/>
                <a:gd name="T12" fmla="*/ 1387 w 1649"/>
                <a:gd name="T13" fmla="*/ 894 h 894"/>
                <a:gd name="T14" fmla="*/ 1649 w 1649"/>
                <a:gd name="T15" fmla="*/ 681 h 894"/>
                <a:gd name="T16" fmla="*/ 904 w 1649"/>
                <a:gd name="T17" fmla="*/ 117 h 8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49" h="894">
                  <a:moveTo>
                    <a:pt x="904" y="117"/>
                  </a:moveTo>
                  <a:cubicBezTo>
                    <a:pt x="741" y="33"/>
                    <a:pt x="224" y="10"/>
                    <a:pt x="224" y="10"/>
                  </a:cubicBezTo>
                  <a:cubicBezTo>
                    <a:pt x="24" y="0"/>
                    <a:pt x="24" y="0"/>
                    <a:pt x="24" y="0"/>
                  </a:cubicBezTo>
                  <a:cubicBezTo>
                    <a:pt x="0" y="32"/>
                    <a:pt x="0" y="32"/>
                    <a:pt x="0" y="32"/>
                  </a:cubicBezTo>
                  <a:cubicBezTo>
                    <a:pt x="225" y="49"/>
                    <a:pt x="225" y="49"/>
                    <a:pt x="225" y="49"/>
                  </a:cubicBezTo>
                  <a:cubicBezTo>
                    <a:pt x="735" y="79"/>
                    <a:pt x="850" y="177"/>
                    <a:pt x="850" y="177"/>
                  </a:cubicBezTo>
                  <a:cubicBezTo>
                    <a:pt x="1054" y="325"/>
                    <a:pt x="1387" y="894"/>
                    <a:pt x="1387" y="894"/>
                  </a:cubicBezTo>
                  <a:cubicBezTo>
                    <a:pt x="1649" y="681"/>
                    <a:pt x="1649" y="681"/>
                    <a:pt x="1649" y="681"/>
                  </a:cubicBezTo>
                  <a:cubicBezTo>
                    <a:pt x="1291" y="256"/>
                    <a:pt x="904" y="117"/>
                    <a:pt x="904" y="117"/>
                  </a:cubicBezTo>
                </a:path>
              </a:pathLst>
            </a:custGeom>
            <a:blipFill>
              <a:blip r:embed="rId6"/>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37" name="Oval 98"/>
            <p:cNvSpPr>
              <a:spLocks noChangeArrowheads="1"/>
            </p:cNvSpPr>
            <p:nvPr/>
          </p:nvSpPr>
          <p:spPr bwMode="auto">
            <a:xfrm>
              <a:off x="7993074" y="4872047"/>
              <a:ext cx="741364" cy="741365"/>
            </a:xfrm>
            <a:prstGeom prst="ellipse">
              <a:avLst/>
            </a:prstGeom>
            <a:blipFill>
              <a:blip r:embed="rId6"/>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38" name="Oval 99"/>
            <p:cNvSpPr>
              <a:spLocks noChangeArrowheads="1"/>
            </p:cNvSpPr>
            <p:nvPr/>
          </p:nvSpPr>
          <p:spPr bwMode="auto">
            <a:xfrm>
              <a:off x="8391536" y="1763716"/>
              <a:ext cx="654051" cy="650876"/>
            </a:xfrm>
            <a:prstGeom prst="ellipse">
              <a:avLst/>
            </a:prstGeom>
            <a:blipFill>
              <a:blip r:embed="rId4"/>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39" name="Oval 100"/>
            <p:cNvSpPr>
              <a:spLocks noChangeArrowheads="1"/>
            </p:cNvSpPr>
            <p:nvPr/>
          </p:nvSpPr>
          <p:spPr bwMode="auto">
            <a:xfrm>
              <a:off x="8361374" y="3113094"/>
              <a:ext cx="433389" cy="434976"/>
            </a:xfrm>
            <a:prstGeom prst="ellipse">
              <a:avLst/>
            </a:prstGeom>
            <a:blipFill>
              <a:blip r:embed="rId3"/>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nvGrpSpPr>
            <p:cNvPr id="240" name="组合 239"/>
            <p:cNvGrpSpPr/>
            <p:nvPr/>
          </p:nvGrpSpPr>
          <p:grpSpPr>
            <a:xfrm>
              <a:off x="3046417" y="2984506"/>
              <a:ext cx="2379666" cy="893765"/>
              <a:chOff x="3046413" y="2984500"/>
              <a:chExt cx="2379663" cy="893763"/>
            </a:xfrm>
          </p:grpSpPr>
          <p:sp>
            <p:nvSpPr>
              <p:cNvPr id="266" name="Freeform 101"/>
              <p:cNvSpPr>
                <a:spLocks noEditPoints="1"/>
              </p:cNvSpPr>
              <p:nvPr/>
            </p:nvSpPr>
            <p:spPr bwMode="auto">
              <a:xfrm>
                <a:off x="3046413" y="2984500"/>
                <a:ext cx="2379663" cy="893763"/>
              </a:xfrm>
              <a:custGeom>
                <a:avLst/>
                <a:gdLst>
                  <a:gd name="T0" fmla="*/ 7 w 1111"/>
                  <a:gd name="T1" fmla="*/ 265 h 417"/>
                  <a:gd name="T2" fmla="*/ 93 w 1111"/>
                  <a:gd name="T3" fmla="*/ 291 h 417"/>
                  <a:gd name="T4" fmla="*/ 169 w 1111"/>
                  <a:gd name="T5" fmla="*/ 295 h 417"/>
                  <a:gd name="T6" fmla="*/ 171 w 1111"/>
                  <a:gd name="T7" fmla="*/ 295 h 417"/>
                  <a:gd name="T8" fmla="*/ 199 w 1111"/>
                  <a:gd name="T9" fmla="*/ 295 h 417"/>
                  <a:gd name="T10" fmla="*/ 418 w 1111"/>
                  <a:gd name="T11" fmla="*/ 295 h 417"/>
                  <a:gd name="T12" fmla="*/ 681 w 1111"/>
                  <a:gd name="T13" fmla="*/ 417 h 417"/>
                  <a:gd name="T14" fmla="*/ 809 w 1111"/>
                  <a:gd name="T15" fmla="*/ 417 h 417"/>
                  <a:gd name="T16" fmla="*/ 658 w 1111"/>
                  <a:gd name="T17" fmla="*/ 295 h 417"/>
                  <a:gd name="T18" fmla="*/ 785 w 1111"/>
                  <a:gd name="T19" fmla="*/ 295 h 417"/>
                  <a:gd name="T20" fmla="*/ 983 w 1111"/>
                  <a:gd name="T21" fmla="*/ 290 h 417"/>
                  <a:gd name="T22" fmla="*/ 1025 w 1111"/>
                  <a:gd name="T23" fmla="*/ 195 h 417"/>
                  <a:gd name="T24" fmla="*/ 1047 w 1111"/>
                  <a:gd name="T25" fmla="*/ 146 h 417"/>
                  <a:gd name="T26" fmla="*/ 1051 w 1111"/>
                  <a:gd name="T27" fmla="*/ 138 h 417"/>
                  <a:gd name="T28" fmla="*/ 1061 w 1111"/>
                  <a:gd name="T29" fmla="*/ 143 h 417"/>
                  <a:gd name="T30" fmla="*/ 1109 w 1111"/>
                  <a:gd name="T31" fmla="*/ 143 h 417"/>
                  <a:gd name="T32" fmla="*/ 1067 w 1111"/>
                  <a:gd name="T33" fmla="*/ 102 h 417"/>
                  <a:gd name="T34" fmla="*/ 1071 w 1111"/>
                  <a:gd name="T35" fmla="*/ 93 h 417"/>
                  <a:gd name="T36" fmla="*/ 1107 w 1111"/>
                  <a:gd name="T37" fmla="*/ 12 h 417"/>
                  <a:gd name="T38" fmla="*/ 1111 w 1111"/>
                  <a:gd name="T39" fmla="*/ 0 h 417"/>
                  <a:gd name="T40" fmla="*/ 1024 w 1111"/>
                  <a:gd name="T41" fmla="*/ 0 h 417"/>
                  <a:gd name="T42" fmla="*/ 978 w 1111"/>
                  <a:gd name="T43" fmla="*/ 42 h 417"/>
                  <a:gd name="T44" fmla="*/ 950 w 1111"/>
                  <a:gd name="T45" fmla="*/ 69 h 417"/>
                  <a:gd name="T46" fmla="*/ 895 w 1111"/>
                  <a:gd name="T47" fmla="*/ 122 h 417"/>
                  <a:gd name="T48" fmla="*/ 570 w 1111"/>
                  <a:gd name="T49" fmla="*/ 122 h 417"/>
                  <a:gd name="T50" fmla="*/ 608 w 1111"/>
                  <a:gd name="T51" fmla="*/ 54 h 417"/>
                  <a:gd name="T52" fmla="*/ 514 w 1111"/>
                  <a:gd name="T53" fmla="*/ 54 h 417"/>
                  <a:gd name="T54" fmla="*/ 411 w 1111"/>
                  <a:gd name="T55" fmla="*/ 122 h 417"/>
                  <a:gd name="T56" fmla="*/ 244 w 1111"/>
                  <a:gd name="T57" fmla="*/ 122 h 417"/>
                  <a:gd name="T58" fmla="*/ 179 w 1111"/>
                  <a:gd name="T59" fmla="*/ 135 h 417"/>
                  <a:gd name="T60" fmla="*/ 208 w 1111"/>
                  <a:gd name="T61" fmla="*/ 149 h 417"/>
                  <a:gd name="T62" fmla="*/ 161 w 1111"/>
                  <a:gd name="T63" fmla="*/ 197 h 417"/>
                  <a:gd name="T64" fmla="*/ 113 w 1111"/>
                  <a:gd name="T65" fmla="*/ 197 h 417"/>
                  <a:gd name="T66" fmla="*/ 98 w 1111"/>
                  <a:gd name="T67" fmla="*/ 197 h 417"/>
                  <a:gd name="T68" fmla="*/ 87 w 1111"/>
                  <a:gd name="T69" fmla="*/ 198 h 417"/>
                  <a:gd name="T70" fmla="*/ 54 w 1111"/>
                  <a:gd name="T71" fmla="*/ 208 h 417"/>
                  <a:gd name="T72" fmla="*/ 7 w 1111"/>
                  <a:gd name="T73" fmla="*/ 265 h 417"/>
                  <a:gd name="T74" fmla="*/ 680 w 1111"/>
                  <a:gd name="T75" fmla="*/ 163 h 417"/>
                  <a:gd name="T76" fmla="*/ 746 w 1111"/>
                  <a:gd name="T77" fmla="*/ 163 h 417"/>
                  <a:gd name="T78" fmla="*/ 755 w 1111"/>
                  <a:gd name="T79" fmla="*/ 197 h 417"/>
                  <a:gd name="T80" fmla="*/ 689 w 1111"/>
                  <a:gd name="T81" fmla="*/ 197 h 417"/>
                  <a:gd name="T82" fmla="*/ 680 w 1111"/>
                  <a:gd name="T83" fmla="*/ 163 h 417"/>
                  <a:gd name="T84" fmla="*/ 570 w 1111"/>
                  <a:gd name="T85" fmla="*/ 163 h 417"/>
                  <a:gd name="T86" fmla="*/ 636 w 1111"/>
                  <a:gd name="T87" fmla="*/ 163 h 417"/>
                  <a:gd name="T88" fmla="*/ 645 w 1111"/>
                  <a:gd name="T89" fmla="*/ 197 h 417"/>
                  <a:gd name="T90" fmla="*/ 579 w 1111"/>
                  <a:gd name="T91" fmla="*/ 197 h 417"/>
                  <a:gd name="T92" fmla="*/ 570 w 1111"/>
                  <a:gd name="T93" fmla="*/ 163 h 417"/>
                  <a:gd name="T94" fmla="*/ 461 w 1111"/>
                  <a:gd name="T95" fmla="*/ 163 h 417"/>
                  <a:gd name="T96" fmla="*/ 527 w 1111"/>
                  <a:gd name="T97" fmla="*/ 163 h 417"/>
                  <a:gd name="T98" fmla="*/ 536 w 1111"/>
                  <a:gd name="T99" fmla="*/ 197 h 417"/>
                  <a:gd name="T100" fmla="*/ 470 w 1111"/>
                  <a:gd name="T101" fmla="*/ 197 h 417"/>
                  <a:gd name="T102" fmla="*/ 461 w 1111"/>
                  <a:gd name="T103" fmla="*/ 163 h 417"/>
                  <a:gd name="T104" fmla="*/ 351 w 1111"/>
                  <a:gd name="T105" fmla="*/ 163 h 417"/>
                  <a:gd name="T106" fmla="*/ 417 w 1111"/>
                  <a:gd name="T107" fmla="*/ 163 h 417"/>
                  <a:gd name="T108" fmla="*/ 426 w 1111"/>
                  <a:gd name="T109" fmla="*/ 197 h 417"/>
                  <a:gd name="T110" fmla="*/ 360 w 1111"/>
                  <a:gd name="T111" fmla="*/ 197 h 417"/>
                  <a:gd name="T112" fmla="*/ 351 w 1111"/>
                  <a:gd name="T113" fmla="*/ 163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11" h="417">
                    <a:moveTo>
                      <a:pt x="7" y="265"/>
                    </a:moveTo>
                    <a:cubicBezTo>
                      <a:pt x="7" y="265"/>
                      <a:pt x="10" y="289"/>
                      <a:pt x="93" y="291"/>
                    </a:cubicBezTo>
                    <a:cubicBezTo>
                      <a:pt x="166" y="295"/>
                      <a:pt x="132" y="294"/>
                      <a:pt x="169" y="295"/>
                    </a:cubicBezTo>
                    <a:cubicBezTo>
                      <a:pt x="170" y="295"/>
                      <a:pt x="170" y="295"/>
                      <a:pt x="171" y="295"/>
                    </a:cubicBezTo>
                    <a:cubicBezTo>
                      <a:pt x="199" y="295"/>
                      <a:pt x="199" y="295"/>
                      <a:pt x="199" y="295"/>
                    </a:cubicBezTo>
                    <a:cubicBezTo>
                      <a:pt x="418" y="295"/>
                      <a:pt x="418" y="295"/>
                      <a:pt x="418" y="295"/>
                    </a:cubicBezTo>
                    <a:cubicBezTo>
                      <a:pt x="681" y="417"/>
                      <a:pt x="681" y="417"/>
                      <a:pt x="681" y="417"/>
                    </a:cubicBezTo>
                    <a:cubicBezTo>
                      <a:pt x="809" y="417"/>
                      <a:pt x="809" y="417"/>
                      <a:pt x="809" y="417"/>
                    </a:cubicBezTo>
                    <a:cubicBezTo>
                      <a:pt x="658" y="295"/>
                      <a:pt x="658" y="295"/>
                      <a:pt x="658" y="295"/>
                    </a:cubicBezTo>
                    <a:cubicBezTo>
                      <a:pt x="785" y="295"/>
                      <a:pt x="785" y="295"/>
                      <a:pt x="785" y="295"/>
                    </a:cubicBezTo>
                    <a:cubicBezTo>
                      <a:pt x="804" y="297"/>
                      <a:pt x="941" y="295"/>
                      <a:pt x="983" y="290"/>
                    </a:cubicBezTo>
                    <a:cubicBezTo>
                      <a:pt x="1025" y="195"/>
                      <a:pt x="1025" y="195"/>
                      <a:pt x="1025" y="195"/>
                    </a:cubicBezTo>
                    <a:cubicBezTo>
                      <a:pt x="1047" y="146"/>
                      <a:pt x="1047" y="146"/>
                      <a:pt x="1047" y="146"/>
                    </a:cubicBezTo>
                    <a:cubicBezTo>
                      <a:pt x="1051" y="138"/>
                      <a:pt x="1051" y="138"/>
                      <a:pt x="1051" y="138"/>
                    </a:cubicBezTo>
                    <a:cubicBezTo>
                      <a:pt x="1061" y="143"/>
                      <a:pt x="1061" y="143"/>
                      <a:pt x="1061" y="143"/>
                    </a:cubicBezTo>
                    <a:cubicBezTo>
                      <a:pt x="1109" y="143"/>
                      <a:pt x="1109" y="143"/>
                      <a:pt x="1109" y="143"/>
                    </a:cubicBezTo>
                    <a:cubicBezTo>
                      <a:pt x="1067" y="102"/>
                      <a:pt x="1067" y="102"/>
                      <a:pt x="1067" y="102"/>
                    </a:cubicBezTo>
                    <a:cubicBezTo>
                      <a:pt x="1071" y="93"/>
                      <a:pt x="1071" y="93"/>
                      <a:pt x="1071" y="93"/>
                    </a:cubicBezTo>
                    <a:cubicBezTo>
                      <a:pt x="1107" y="12"/>
                      <a:pt x="1107" y="12"/>
                      <a:pt x="1107" y="12"/>
                    </a:cubicBezTo>
                    <a:cubicBezTo>
                      <a:pt x="1111" y="0"/>
                      <a:pt x="1111" y="0"/>
                      <a:pt x="1111" y="0"/>
                    </a:cubicBezTo>
                    <a:cubicBezTo>
                      <a:pt x="1024" y="0"/>
                      <a:pt x="1024" y="0"/>
                      <a:pt x="1024" y="0"/>
                    </a:cubicBezTo>
                    <a:cubicBezTo>
                      <a:pt x="978" y="42"/>
                      <a:pt x="978" y="42"/>
                      <a:pt x="978" y="42"/>
                    </a:cubicBezTo>
                    <a:cubicBezTo>
                      <a:pt x="950" y="69"/>
                      <a:pt x="950" y="69"/>
                      <a:pt x="950" y="69"/>
                    </a:cubicBezTo>
                    <a:cubicBezTo>
                      <a:pt x="895" y="122"/>
                      <a:pt x="895" y="122"/>
                      <a:pt x="895" y="122"/>
                    </a:cubicBezTo>
                    <a:cubicBezTo>
                      <a:pt x="570" y="122"/>
                      <a:pt x="570" y="122"/>
                      <a:pt x="570" y="122"/>
                    </a:cubicBezTo>
                    <a:cubicBezTo>
                      <a:pt x="608" y="54"/>
                      <a:pt x="608" y="54"/>
                      <a:pt x="608" y="54"/>
                    </a:cubicBezTo>
                    <a:cubicBezTo>
                      <a:pt x="514" y="54"/>
                      <a:pt x="514" y="54"/>
                      <a:pt x="514" y="54"/>
                    </a:cubicBezTo>
                    <a:cubicBezTo>
                      <a:pt x="411" y="122"/>
                      <a:pt x="411" y="122"/>
                      <a:pt x="411" y="122"/>
                    </a:cubicBezTo>
                    <a:cubicBezTo>
                      <a:pt x="244" y="122"/>
                      <a:pt x="244" y="122"/>
                      <a:pt x="244" y="122"/>
                    </a:cubicBezTo>
                    <a:cubicBezTo>
                      <a:pt x="228" y="122"/>
                      <a:pt x="203" y="127"/>
                      <a:pt x="179" y="135"/>
                    </a:cubicBezTo>
                    <a:cubicBezTo>
                      <a:pt x="195" y="133"/>
                      <a:pt x="208" y="134"/>
                      <a:pt x="208" y="149"/>
                    </a:cubicBezTo>
                    <a:cubicBezTo>
                      <a:pt x="208" y="176"/>
                      <a:pt x="187" y="197"/>
                      <a:pt x="161" y="197"/>
                    </a:cubicBezTo>
                    <a:cubicBezTo>
                      <a:pt x="113" y="197"/>
                      <a:pt x="113" y="197"/>
                      <a:pt x="113" y="197"/>
                    </a:cubicBezTo>
                    <a:cubicBezTo>
                      <a:pt x="98" y="197"/>
                      <a:pt x="98" y="197"/>
                      <a:pt x="98" y="197"/>
                    </a:cubicBezTo>
                    <a:cubicBezTo>
                      <a:pt x="94" y="197"/>
                      <a:pt x="90" y="197"/>
                      <a:pt x="87" y="198"/>
                    </a:cubicBezTo>
                    <a:cubicBezTo>
                      <a:pt x="82" y="199"/>
                      <a:pt x="70" y="202"/>
                      <a:pt x="54" y="208"/>
                    </a:cubicBezTo>
                    <a:cubicBezTo>
                      <a:pt x="0" y="232"/>
                      <a:pt x="6" y="252"/>
                      <a:pt x="7" y="265"/>
                    </a:cubicBezTo>
                    <a:moveTo>
                      <a:pt x="680" y="163"/>
                    </a:moveTo>
                    <a:cubicBezTo>
                      <a:pt x="746" y="163"/>
                      <a:pt x="746" y="163"/>
                      <a:pt x="746" y="163"/>
                    </a:cubicBezTo>
                    <a:cubicBezTo>
                      <a:pt x="755" y="197"/>
                      <a:pt x="755" y="197"/>
                      <a:pt x="755" y="197"/>
                    </a:cubicBezTo>
                    <a:cubicBezTo>
                      <a:pt x="689" y="197"/>
                      <a:pt x="689" y="197"/>
                      <a:pt x="689" y="197"/>
                    </a:cubicBezTo>
                    <a:lnTo>
                      <a:pt x="680" y="163"/>
                    </a:lnTo>
                    <a:close/>
                    <a:moveTo>
                      <a:pt x="570" y="163"/>
                    </a:moveTo>
                    <a:cubicBezTo>
                      <a:pt x="636" y="163"/>
                      <a:pt x="636" y="163"/>
                      <a:pt x="636" y="163"/>
                    </a:cubicBezTo>
                    <a:cubicBezTo>
                      <a:pt x="645" y="197"/>
                      <a:pt x="645" y="197"/>
                      <a:pt x="645" y="197"/>
                    </a:cubicBezTo>
                    <a:cubicBezTo>
                      <a:pt x="579" y="197"/>
                      <a:pt x="579" y="197"/>
                      <a:pt x="579" y="197"/>
                    </a:cubicBezTo>
                    <a:lnTo>
                      <a:pt x="570" y="163"/>
                    </a:lnTo>
                    <a:close/>
                    <a:moveTo>
                      <a:pt x="461" y="163"/>
                    </a:moveTo>
                    <a:cubicBezTo>
                      <a:pt x="527" y="163"/>
                      <a:pt x="527" y="163"/>
                      <a:pt x="527" y="163"/>
                    </a:cubicBezTo>
                    <a:cubicBezTo>
                      <a:pt x="536" y="197"/>
                      <a:pt x="536" y="197"/>
                      <a:pt x="536" y="197"/>
                    </a:cubicBezTo>
                    <a:cubicBezTo>
                      <a:pt x="470" y="197"/>
                      <a:pt x="470" y="197"/>
                      <a:pt x="470" y="197"/>
                    </a:cubicBezTo>
                    <a:lnTo>
                      <a:pt x="461" y="163"/>
                    </a:lnTo>
                    <a:close/>
                    <a:moveTo>
                      <a:pt x="351" y="163"/>
                    </a:moveTo>
                    <a:cubicBezTo>
                      <a:pt x="417" y="163"/>
                      <a:pt x="417" y="163"/>
                      <a:pt x="417" y="163"/>
                    </a:cubicBezTo>
                    <a:cubicBezTo>
                      <a:pt x="426" y="197"/>
                      <a:pt x="426" y="197"/>
                      <a:pt x="426" y="197"/>
                    </a:cubicBezTo>
                    <a:cubicBezTo>
                      <a:pt x="360" y="197"/>
                      <a:pt x="360" y="197"/>
                      <a:pt x="360" y="197"/>
                    </a:cubicBezTo>
                    <a:lnTo>
                      <a:pt x="351" y="163"/>
                    </a:lnTo>
                    <a:close/>
                  </a:path>
                </a:pathLst>
              </a:custGeom>
              <a:solidFill>
                <a:srgbClr val="F8FCE0"/>
              </a:solidFill>
              <a:ln>
                <a:noFill/>
              </a:ln>
              <a:effectLst>
                <a:outerShdw blurRad="190500" dist="139700" dir="2700000" sx="102000" sy="102000" algn="tl" rotWithShape="0">
                  <a:prstClr val="black">
                    <a:alpha val="27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7" name="Freeform 102"/>
              <p:cNvSpPr>
                <a:spLocks/>
              </p:cNvSpPr>
              <p:nvPr/>
            </p:nvSpPr>
            <p:spPr bwMode="auto">
              <a:xfrm>
                <a:off x="4806950" y="3509963"/>
                <a:ext cx="349250" cy="165100"/>
              </a:xfrm>
              <a:custGeom>
                <a:avLst/>
                <a:gdLst>
                  <a:gd name="T0" fmla="*/ 0 w 163"/>
                  <a:gd name="T1" fmla="*/ 0 h 77"/>
                  <a:gd name="T2" fmla="*/ 9 w 163"/>
                  <a:gd name="T3" fmla="*/ 38 h 77"/>
                  <a:gd name="T4" fmla="*/ 9 w 163"/>
                  <a:gd name="T5" fmla="*/ 50 h 77"/>
                  <a:gd name="T6" fmla="*/ 0 w 163"/>
                  <a:gd name="T7" fmla="*/ 77 h 77"/>
                  <a:gd name="T8" fmla="*/ 153 w 163"/>
                  <a:gd name="T9" fmla="*/ 50 h 77"/>
                  <a:gd name="T10" fmla="*/ 160 w 163"/>
                  <a:gd name="T11" fmla="*/ 45 h 77"/>
                  <a:gd name="T12" fmla="*/ 163 w 163"/>
                  <a:gd name="T13" fmla="*/ 38 h 77"/>
                  <a:gd name="T14" fmla="*/ 163 w 163"/>
                  <a:gd name="T15" fmla="*/ 38 h 77"/>
                  <a:gd name="T16" fmla="*/ 0 w 163"/>
                  <a:gd name="T17"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3" h="77">
                    <a:moveTo>
                      <a:pt x="0" y="0"/>
                    </a:moveTo>
                    <a:cubicBezTo>
                      <a:pt x="6" y="8"/>
                      <a:pt x="9" y="22"/>
                      <a:pt x="9" y="38"/>
                    </a:cubicBezTo>
                    <a:cubicBezTo>
                      <a:pt x="9" y="42"/>
                      <a:pt x="9" y="46"/>
                      <a:pt x="9" y="50"/>
                    </a:cubicBezTo>
                    <a:cubicBezTo>
                      <a:pt x="7" y="61"/>
                      <a:pt x="4" y="70"/>
                      <a:pt x="0" y="77"/>
                    </a:cubicBezTo>
                    <a:cubicBezTo>
                      <a:pt x="75" y="75"/>
                      <a:pt x="131" y="64"/>
                      <a:pt x="153" y="50"/>
                    </a:cubicBezTo>
                    <a:cubicBezTo>
                      <a:pt x="156" y="49"/>
                      <a:pt x="158" y="47"/>
                      <a:pt x="160" y="45"/>
                    </a:cubicBezTo>
                    <a:cubicBezTo>
                      <a:pt x="162" y="43"/>
                      <a:pt x="163" y="40"/>
                      <a:pt x="163" y="38"/>
                    </a:cubicBezTo>
                    <a:cubicBezTo>
                      <a:pt x="163" y="38"/>
                      <a:pt x="163" y="38"/>
                      <a:pt x="163" y="38"/>
                    </a:cubicBezTo>
                    <a:cubicBezTo>
                      <a:pt x="162" y="20"/>
                      <a:pt x="96" y="1"/>
                      <a:pt x="0" y="0"/>
                    </a:cubicBezTo>
                  </a:path>
                </a:pathLst>
              </a:custGeom>
              <a:solidFill>
                <a:srgbClr val="00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8" name="Freeform 103"/>
              <p:cNvSpPr>
                <a:spLocks/>
              </p:cNvSpPr>
              <p:nvPr/>
            </p:nvSpPr>
            <p:spPr bwMode="auto">
              <a:xfrm>
                <a:off x="4775200" y="3509963"/>
                <a:ext cx="61913" cy="165100"/>
              </a:xfrm>
              <a:custGeom>
                <a:avLst/>
                <a:gdLst>
                  <a:gd name="T0" fmla="*/ 28 w 29"/>
                  <a:gd name="T1" fmla="*/ 50 h 77"/>
                  <a:gd name="T2" fmla="*/ 29 w 29"/>
                  <a:gd name="T3" fmla="*/ 38 h 77"/>
                  <a:gd name="T4" fmla="*/ 18 w 29"/>
                  <a:gd name="T5" fmla="*/ 2 h 77"/>
                  <a:gd name="T6" fmla="*/ 14 w 29"/>
                  <a:gd name="T7" fmla="*/ 0 h 77"/>
                  <a:gd name="T8" fmla="*/ 14 w 29"/>
                  <a:gd name="T9" fmla="*/ 0 h 77"/>
                  <a:gd name="T10" fmla="*/ 9 w 29"/>
                  <a:gd name="T11" fmla="*/ 3 h 77"/>
                  <a:gd name="T12" fmla="*/ 0 w 29"/>
                  <a:gd name="T13" fmla="*/ 38 h 77"/>
                  <a:gd name="T14" fmla="*/ 1 w 29"/>
                  <a:gd name="T15" fmla="*/ 50 h 77"/>
                  <a:gd name="T16" fmla="*/ 9 w 29"/>
                  <a:gd name="T17" fmla="*/ 73 h 77"/>
                  <a:gd name="T18" fmla="*/ 14 w 29"/>
                  <a:gd name="T19" fmla="*/ 77 h 77"/>
                  <a:gd name="T20" fmla="*/ 14 w 29"/>
                  <a:gd name="T21" fmla="*/ 77 h 77"/>
                  <a:gd name="T22" fmla="*/ 18 w 29"/>
                  <a:gd name="T23" fmla="*/ 75 h 77"/>
                  <a:gd name="T24" fmla="*/ 28 w 29"/>
                  <a:gd name="T25" fmla="*/ 5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 h="77">
                    <a:moveTo>
                      <a:pt x="28" y="50"/>
                    </a:moveTo>
                    <a:cubicBezTo>
                      <a:pt x="28" y="47"/>
                      <a:pt x="29" y="43"/>
                      <a:pt x="29" y="38"/>
                    </a:cubicBezTo>
                    <a:cubicBezTo>
                      <a:pt x="29" y="20"/>
                      <a:pt x="23" y="7"/>
                      <a:pt x="18" y="2"/>
                    </a:cubicBezTo>
                    <a:cubicBezTo>
                      <a:pt x="17" y="0"/>
                      <a:pt x="16" y="0"/>
                      <a:pt x="14" y="0"/>
                    </a:cubicBezTo>
                    <a:cubicBezTo>
                      <a:pt x="14" y="0"/>
                      <a:pt x="14" y="0"/>
                      <a:pt x="14" y="0"/>
                    </a:cubicBezTo>
                    <a:cubicBezTo>
                      <a:pt x="12" y="0"/>
                      <a:pt x="11" y="1"/>
                      <a:pt x="9" y="3"/>
                    </a:cubicBezTo>
                    <a:cubicBezTo>
                      <a:pt x="5" y="9"/>
                      <a:pt x="0" y="21"/>
                      <a:pt x="0" y="38"/>
                    </a:cubicBezTo>
                    <a:cubicBezTo>
                      <a:pt x="0" y="43"/>
                      <a:pt x="0" y="47"/>
                      <a:pt x="1" y="50"/>
                    </a:cubicBezTo>
                    <a:cubicBezTo>
                      <a:pt x="2" y="61"/>
                      <a:pt x="6" y="69"/>
                      <a:pt x="9" y="73"/>
                    </a:cubicBezTo>
                    <a:cubicBezTo>
                      <a:pt x="11" y="75"/>
                      <a:pt x="12" y="76"/>
                      <a:pt x="14" y="77"/>
                    </a:cubicBezTo>
                    <a:cubicBezTo>
                      <a:pt x="14" y="77"/>
                      <a:pt x="14" y="77"/>
                      <a:pt x="14" y="77"/>
                    </a:cubicBezTo>
                    <a:cubicBezTo>
                      <a:pt x="16" y="77"/>
                      <a:pt x="17" y="76"/>
                      <a:pt x="18" y="75"/>
                    </a:cubicBezTo>
                    <a:cubicBezTo>
                      <a:pt x="22" y="71"/>
                      <a:pt x="26" y="62"/>
                      <a:pt x="28" y="50"/>
                    </a:cubicBezTo>
                  </a:path>
                </a:pathLst>
              </a:custGeom>
              <a:solidFill>
                <a:srgbClr val="03AE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9" name="Freeform 104"/>
              <p:cNvSpPr>
                <a:spLocks/>
              </p:cNvSpPr>
              <p:nvPr/>
            </p:nvSpPr>
            <p:spPr bwMode="auto">
              <a:xfrm>
                <a:off x="3929063" y="3100388"/>
                <a:ext cx="422275" cy="146050"/>
              </a:xfrm>
              <a:custGeom>
                <a:avLst/>
                <a:gdLst>
                  <a:gd name="T0" fmla="*/ 214 w 266"/>
                  <a:gd name="T1" fmla="*/ 92 h 92"/>
                  <a:gd name="T2" fmla="*/ 266 w 266"/>
                  <a:gd name="T3" fmla="*/ 0 h 92"/>
                  <a:gd name="T4" fmla="*/ 138 w 266"/>
                  <a:gd name="T5" fmla="*/ 0 h 92"/>
                  <a:gd name="T6" fmla="*/ 0 w 266"/>
                  <a:gd name="T7" fmla="*/ 92 h 92"/>
                  <a:gd name="T8" fmla="*/ 214 w 266"/>
                  <a:gd name="T9" fmla="*/ 92 h 92"/>
                </a:gdLst>
                <a:ahLst/>
                <a:cxnLst>
                  <a:cxn ang="0">
                    <a:pos x="T0" y="T1"/>
                  </a:cxn>
                  <a:cxn ang="0">
                    <a:pos x="T2" y="T3"/>
                  </a:cxn>
                  <a:cxn ang="0">
                    <a:pos x="T4" y="T5"/>
                  </a:cxn>
                  <a:cxn ang="0">
                    <a:pos x="T6" y="T7"/>
                  </a:cxn>
                  <a:cxn ang="0">
                    <a:pos x="T8" y="T9"/>
                  </a:cxn>
                </a:cxnLst>
                <a:rect l="0" t="0" r="r" b="b"/>
                <a:pathLst>
                  <a:path w="266" h="92">
                    <a:moveTo>
                      <a:pt x="214" y="92"/>
                    </a:moveTo>
                    <a:lnTo>
                      <a:pt x="266" y="0"/>
                    </a:lnTo>
                    <a:lnTo>
                      <a:pt x="138" y="0"/>
                    </a:lnTo>
                    <a:lnTo>
                      <a:pt x="0" y="92"/>
                    </a:lnTo>
                    <a:lnTo>
                      <a:pt x="214" y="92"/>
                    </a:lnTo>
                    <a:close/>
                  </a:path>
                </a:pathLst>
              </a:custGeom>
              <a:solidFill>
                <a:srgbClr val="009E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70" name="Freeform 105"/>
              <p:cNvSpPr>
                <a:spLocks/>
              </p:cNvSpPr>
              <p:nvPr/>
            </p:nvSpPr>
            <p:spPr bwMode="auto">
              <a:xfrm>
                <a:off x="3929063" y="3100388"/>
                <a:ext cx="422275" cy="146050"/>
              </a:xfrm>
              <a:custGeom>
                <a:avLst/>
                <a:gdLst>
                  <a:gd name="T0" fmla="*/ 214 w 266"/>
                  <a:gd name="T1" fmla="*/ 92 h 92"/>
                  <a:gd name="T2" fmla="*/ 266 w 266"/>
                  <a:gd name="T3" fmla="*/ 0 h 92"/>
                  <a:gd name="T4" fmla="*/ 138 w 266"/>
                  <a:gd name="T5" fmla="*/ 0 h 92"/>
                  <a:gd name="T6" fmla="*/ 0 w 266"/>
                  <a:gd name="T7" fmla="*/ 92 h 92"/>
                </a:gdLst>
                <a:ahLst/>
                <a:cxnLst>
                  <a:cxn ang="0">
                    <a:pos x="T0" y="T1"/>
                  </a:cxn>
                  <a:cxn ang="0">
                    <a:pos x="T2" y="T3"/>
                  </a:cxn>
                  <a:cxn ang="0">
                    <a:pos x="T4" y="T5"/>
                  </a:cxn>
                  <a:cxn ang="0">
                    <a:pos x="T6" y="T7"/>
                  </a:cxn>
                </a:cxnLst>
                <a:rect l="0" t="0" r="r" b="b"/>
                <a:pathLst>
                  <a:path w="266" h="92">
                    <a:moveTo>
                      <a:pt x="214" y="92"/>
                    </a:moveTo>
                    <a:lnTo>
                      <a:pt x="266" y="0"/>
                    </a:lnTo>
                    <a:lnTo>
                      <a:pt x="138" y="0"/>
                    </a:lnTo>
                    <a:lnTo>
                      <a:pt x="0" y="9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71" name="Freeform 106"/>
              <p:cNvSpPr>
                <a:spLocks/>
              </p:cNvSpPr>
              <p:nvPr/>
            </p:nvSpPr>
            <p:spPr bwMode="auto">
              <a:xfrm>
                <a:off x="3230563" y="3268663"/>
                <a:ext cx="265113" cy="139700"/>
              </a:xfrm>
              <a:custGeom>
                <a:avLst/>
                <a:gdLst>
                  <a:gd name="T0" fmla="*/ 94 w 124"/>
                  <a:gd name="T1" fmla="*/ 1 h 65"/>
                  <a:gd name="T2" fmla="*/ 124 w 124"/>
                  <a:gd name="T3" fmla="*/ 16 h 65"/>
                  <a:gd name="T4" fmla="*/ 75 w 124"/>
                  <a:gd name="T5" fmla="*/ 64 h 65"/>
                  <a:gd name="T6" fmla="*/ 27 w 124"/>
                  <a:gd name="T7" fmla="*/ 64 h 65"/>
                  <a:gd name="T8" fmla="*/ 13 w 124"/>
                  <a:gd name="T9" fmla="*/ 64 h 65"/>
                  <a:gd name="T10" fmla="*/ 0 w 124"/>
                  <a:gd name="T11" fmla="*/ 65 h 65"/>
                  <a:gd name="T12" fmla="*/ 94 w 124"/>
                  <a:gd name="T13" fmla="*/ 1 h 65"/>
                </a:gdLst>
                <a:ahLst/>
                <a:cxnLst>
                  <a:cxn ang="0">
                    <a:pos x="T0" y="T1"/>
                  </a:cxn>
                  <a:cxn ang="0">
                    <a:pos x="T2" y="T3"/>
                  </a:cxn>
                  <a:cxn ang="0">
                    <a:pos x="T4" y="T5"/>
                  </a:cxn>
                  <a:cxn ang="0">
                    <a:pos x="T6" y="T7"/>
                  </a:cxn>
                  <a:cxn ang="0">
                    <a:pos x="T8" y="T9"/>
                  </a:cxn>
                  <a:cxn ang="0">
                    <a:pos x="T10" y="T11"/>
                  </a:cxn>
                  <a:cxn ang="0">
                    <a:pos x="T12" y="T13"/>
                  </a:cxn>
                </a:cxnLst>
                <a:rect l="0" t="0" r="r" b="b"/>
                <a:pathLst>
                  <a:path w="124" h="65">
                    <a:moveTo>
                      <a:pt x="94" y="1"/>
                    </a:moveTo>
                    <a:cubicBezTo>
                      <a:pt x="111" y="0"/>
                      <a:pt x="124" y="1"/>
                      <a:pt x="124" y="16"/>
                    </a:cubicBezTo>
                    <a:cubicBezTo>
                      <a:pt x="124" y="42"/>
                      <a:pt x="102" y="64"/>
                      <a:pt x="75" y="64"/>
                    </a:cubicBezTo>
                    <a:cubicBezTo>
                      <a:pt x="27" y="64"/>
                      <a:pt x="27" y="64"/>
                      <a:pt x="27" y="64"/>
                    </a:cubicBezTo>
                    <a:cubicBezTo>
                      <a:pt x="13" y="64"/>
                      <a:pt x="13" y="64"/>
                      <a:pt x="13" y="64"/>
                    </a:cubicBezTo>
                    <a:cubicBezTo>
                      <a:pt x="9" y="64"/>
                      <a:pt x="4" y="65"/>
                      <a:pt x="0" y="65"/>
                    </a:cubicBezTo>
                    <a:cubicBezTo>
                      <a:pt x="0" y="65"/>
                      <a:pt x="25" y="12"/>
                      <a:pt x="94" y="1"/>
                    </a:cubicBezTo>
                  </a:path>
                </a:pathLst>
              </a:custGeom>
              <a:solidFill>
                <a:srgbClr val="03AE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241" name="组合 240"/>
            <p:cNvGrpSpPr/>
            <p:nvPr/>
          </p:nvGrpSpPr>
          <p:grpSpPr>
            <a:xfrm>
              <a:off x="8185161" y="3633795"/>
              <a:ext cx="469901" cy="422276"/>
              <a:chOff x="8185150" y="3633788"/>
              <a:chExt cx="469900" cy="422275"/>
            </a:xfrm>
          </p:grpSpPr>
          <p:sp>
            <p:nvSpPr>
              <p:cNvPr id="254" name="Rectangle 107"/>
              <p:cNvSpPr>
                <a:spLocks noChangeArrowheads="1"/>
              </p:cNvSpPr>
              <p:nvPr/>
            </p:nvSpPr>
            <p:spPr bwMode="auto">
              <a:xfrm>
                <a:off x="8274050" y="3824288"/>
                <a:ext cx="31750" cy="17463"/>
              </a:xfrm>
              <a:prstGeom prst="rect">
                <a:avLst/>
              </a:prstGeom>
              <a:solidFill>
                <a:srgbClr val="F8FC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5" name="Freeform 108"/>
              <p:cNvSpPr>
                <a:spLocks/>
              </p:cNvSpPr>
              <p:nvPr/>
            </p:nvSpPr>
            <p:spPr bwMode="auto">
              <a:xfrm>
                <a:off x="8185150" y="3789363"/>
                <a:ext cx="469900" cy="85725"/>
              </a:xfrm>
              <a:custGeom>
                <a:avLst/>
                <a:gdLst>
                  <a:gd name="T0" fmla="*/ 213 w 219"/>
                  <a:gd name="T1" fmla="*/ 28 h 40"/>
                  <a:gd name="T2" fmla="*/ 29 w 219"/>
                  <a:gd name="T3" fmla="*/ 28 h 40"/>
                  <a:gd name="T4" fmla="*/ 29 w 219"/>
                  <a:gd name="T5" fmla="*/ 15 h 40"/>
                  <a:gd name="T6" fmla="*/ 40 w 219"/>
                  <a:gd name="T7" fmla="*/ 11 h 40"/>
                  <a:gd name="T8" fmla="*/ 42 w 219"/>
                  <a:gd name="T9" fmla="*/ 12 h 40"/>
                  <a:gd name="T10" fmla="*/ 54 w 219"/>
                  <a:gd name="T11" fmla="*/ 12 h 40"/>
                  <a:gd name="T12" fmla="*/ 40 w 219"/>
                  <a:gd name="T13" fmla="*/ 0 h 40"/>
                  <a:gd name="T14" fmla="*/ 17 w 219"/>
                  <a:gd name="T15" fmla="*/ 13 h 40"/>
                  <a:gd name="T16" fmla="*/ 17 w 219"/>
                  <a:gd name="T17" fmla="*/ 28 h 40"/>
                  <a:gd name="T18" fmla="*/ 5 w 219"/>
                  <a:gd name="T19" fmla="*/ 28 h 40"/>
                  <a:gd name="T20" fmla="*/ 0 w 219"/>
                  <a:gd name="T21" fmla="*/ 34 h 40"/>
                  <a:gd name="T22" fmla="*/ 5 w 219"/>
                  <a:gd name="T23" fmla="*/ 40 h 40"/>
                  <a:gd name="T24" fmla="*/ 213 w 219"/>
                  <a:gd name="T25" fmla="*/ 40 h 40"/>
                  <a:gd name="T26" fmla="*/ 219 w 219"/>
                  <a:gd name="T27" fmla="*/ 34 h 40"/>
                  <a:gd name="T28" fmla="*/ 213 w 219"/>
                  <a:gd name="T29" fmla="*/ 2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9" h="40">
                    <a:moveTo>
                      <a:pt x="213" y="28"/>
                    </a:moveTo>
                    <a:cubicBezTo>
                      <a:pt x="29" y="28"/>
                      <a:pt x="29" y="28"/>
                      <a:pt x="29" y="28"/>
                    </a:cubicBezTo>
                    <a:cubicBezTo>
                      <a:pt x="29" y="15"/>
                      <a:pt x="29" y="15"/>
                      <a:pt x="29" y="15"/>
                    </a:cubicBezTo>
                    <a:cubicBezTo>
                      <a:pt x="31" y="13"/>
                      <a:pt x="37" y="11"/>
                      <a:pt x="40" y="11"/>
                    </a:cubicBezTo>
                    <a:cubicBezTo>
                      <a:pt x="40" y="11"/>
                      <a:pt x="41" y="12"/>
                      <a:pt x="42" y="12"/>
                    </a:cubicBezTo>
                    <a:cubicBezTo>
                      <a:pt x="54" y="12"/>
                      <a:pt x="54" y="12"/>
                      <a:pt x="54" y="12"/>
                    </a:cubicBezTo>
                    <a:cubicBezTo>
                      <a:pt x="53" y="5"/>
                      <a:pt x="47" y="0"/>
                      <a:pt x="40" y="0"/>
                    </a:cubicBezTo>
                    <a:cubicBezTo>
                      <a:pt x="37" y="0"/>
                      <a:pt x="17" y="3"/>
                      <a:pt x="17" y="13"/>
                    </a:cubicBezTo>
                    <a:cubicBezTo>
                      <a:pt x="17" y="28"/>
                      <a:pt x="17" y="28"/>
                      <a:pt x="17" y="28"/>
                    </a:cubicBezTo>
                    <a:cubicBezTo>
                      <a:pt x="5" y="28"/>
                      <a:pt x="5" y="28"/>
                      <a:pt x="5" y="28"/>
                    </a:cubicBezTo>
                    <a:cubicBezTo>
                      <a:pt x="2" y="28"/>
                      <a:pt x="0" y="31"/>
                      <a:pt x="0" y="34"/>
                    </a:cubicBezTo>
                    <a:cubicBezTo>
                      <a:pt x="0" y="37"/>
                      <a:pt x="2" y="40"/>
                      <a:pt x="5" y="40"/>
                    </a:cubicBezTo>
                    <a:cubicBezTo>
                      <a:pt x="213" y="40"/>
                      <a:pt x="213" y="40"/>
                      <a:pt x="213" y="40"/>
                    </a:cubicBezTo>
                    <a:cubicBezTo>
                      <a:pt x="216" y="40"/>
                      <a:pt x="219" y="37"/>
                      <a:pt x="219" y="34"/>
                    </a:cubicBezTo>
                    <a:cubicBezTo>
                      <a:pt x="219" y="31"/>
                      <a:pt x="216" y="28"/>
                      <a:pt x="213" y="28"/>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6" name="Freeform 109"/>
              <p:cNvSpPr>
                <a:spLocks/>
              </p:cNvSpPr>
              <p:nvPr/>
            </p:nvSpPr>
            <p:spPr bwMode="auto">
              <a:xfrm>
                <a:off x="8188325" y="3887788"/>
                <a:ext cx="460375" cy="168275"/>
              </a:xfrm>
              <a:custGeom>
                <a:avLst/>
                <a:gdLst>
                  <a:gd name="T0" fmla="*/ 0 w 215"/>
                  <a:gd name="T1" fmla="*/ 1 h 78"/>
                  <a:gd name="T2" fmla="*/ 12 w 215"/>
                  <a:gd name="T3" fmla="*/ 19 h 78"/>
                  <a:gd name="T4" fmla="*/ 36 w 215"/>
                  <a:gd name="T5" fmla="*/ 62 h 78"/>
                  <a:gd name="T6" fmla="*/ 36 w 215"/>
                  <a:gd name="T7" fmla="*/ 62 h 78"/>
                  <a:gd name="T8" fmla="*/ 35 w 215"/>
                  <a:gd name="T9" fmla="*/ 75 h 78"/>
                  <a:gd name="T10" fmla="*/ 38 w 215"/>
                  <a:gd name="T11" fmla="*/ 77 h 78"/>
                  <a:gd name="T12" fmla="*/ 49 w 215"/>
                  <a:gd name="T13" fmla="*/ 70 h 78"/>
                  <a:gd name="T14" fmla="*/ 52 w 215"/>
                  <a:gd name="T15" fmla="*/ 68 h 78"/>
                  <a:gd name="T16" fmla="*/ 103 w 215"/>
                  <a:gd name="T17" fmla="*/ 73 h 78"/>
                  <a:gd name="T18" fmla="*/ 103 w 215"/>
                  <a:gd name="T19" fmla="*/ 73 h 78"/>
                  <a:gd name="T20" fmla="*/ 107 w 215"/>
                  <a:gd name="T21" fmla="*/ 73 h 78"/>
                  <a:gd name="T22" fmla="*/ 112 w 215"/>
                  <a:gd name="T23" fmla="*/ 73 h 78"/>
                  <a:gd name="T24" fmla="*/ 111 w 215"/>
                  <a:gd name="T25" fmla="*/ 73 h 78"/>
                  <a:gd name="T26" fmla="*/ 163 w 215"/>
                  <a:gd name="T27" fmla="*/ 67 h 78"/>
                  <a:gd name="T28" fmla="*/ 166 w 215"/>
                  <a:gd name="T29" fmla="*/ 70 h 78"/>
                  <a:gd name="T30" fmla="*/ 177 w 215"/>
                  <a:gd name="T31" fmla="*/ 77 h 78"/>
                  <a:gd name="T32" fmla="*/ 180 w 215"/>
                  <a:gd name="T33" fmla="*/ 75 h 78"/>
                  <a:gd name="T34" fmla="*/ 180 w 215"/>
                  <a:gd name="T35" fmla="*/ 62 h 78"/>
                  <a:gd name="T36" fmla="*/ 179 w 215"/>
                  <a:gd name="T37" fmla="*/ 62 h 78"/>
                  <a:gd name="T38" fmla="*/ 204 w 215"/>
                  <a:gd name="T39" fmla="*/ 19 h 78"/>
                  <a:gd name="T40" fmla="*/ 215 w 215"/>
                  <a:gd name="T41" fmla="*/ 1 h 78"/>
                  <a:gd name="T42" fmla="*/ 106 w 215"/>
                  <a:gd name="T43" fmla="*/ 0 h 78"/>
                  <a:gd name="T44" fmla="*/ 0 w 215"/>
                  <a:gd name="T45" fmla="*/ 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5" h="78">
                    <a:moveTo>
                      <a:pt x="0" y="1"/>
                    </a:moveTo>
                    <a:cubicBezTo>
                      <a:pt x="0" y="1"/>
                      <a:pt x="7" y="4"/>
                      <a:pt x="12" y="19"/>
                    </a:cubicBezTo>
                    <a:cubicBezTo>
                      <a:pt x="15" y="29"/>
                      <a:pt x="8" y="49"/>
                      <a:pt x="36" y="62"/>
                    </a:cubicBezTo>
                    <a:cubicBezTo>
                      <a:pt x="36" y="62"/>
                      <a:pt x="36" y="62"/>
                      <a:pt x="36" y="62"/>
                    </a:cubicBezTo>
                    <a:cubicBezTo>
                      <a:pt x="35" y="75"/>
                      <a:pt x="35" y="75"/>
                      <a:pt x="35" y="75"/>
                    </a:cubicBezTo>
                    <a:cubicBezTo>
                      <a:pt x="35" y="77"/>
                      <a:pt x="36" y="78"/>
                      <a:pt x="38" y="77"/>
                    </a:cubicBezTo>
                    <a:cubicBezTo>
                      <a:pt x="49" y="70"/>
                      <a:pt x="49" y="70"/>
                      <a:pt x="49" y="70"/>
                    </a:cubicBezTo>
                    <a:cubicBezTo>
                      <a:pt x="50" y="69"/>
                      <a:pt x="51" y="69"/>
                      <a:pt x="52" y="68"/>
                    </a:cubicBezTo>
                    <a:cubicBezTo>
                      <a:pt x="65" y="71"/>
                      <a:pt x="81" y="73"/>
                      <a:pt x="103" y="73"/>
                    </a:cubicBezTo>
                    <a:cubicBezTo>
                      <a:pt x="103" y="73"/>
                      <a:pt x="103" y="73"/>
                      <a:pt x="103" y="73"/>
                    </a:cubicBezTo>
                    <a:cubicBezTo>
                      <a:pt x="104" y="73"/>
                      <a:pt x="106" y="73"/>
                      <a:pt x="107" y="73"/>
                    </a:cubicBezTo>
                    <a:cubicBezTo>
                      <a:pt x="109" y="73"/>
                      <a:pt x="110" y="73"/>
                      <a:pt x="112" y="73"/>
                    </a:cubicBezTo>
                    <a:cubicBezTo>
                      <a:pt x="111" y="73"/>
                      <a:pt x="111" y="73"/>
                      <a:pt x="111" y="73"/>
                    </a:cubicBezTo>
                    <a:cubicBezTo>
                      <a:pt x="133" y="73"/>
                      <a:pt x="150" y="70"/>
                      <a:pt x="163" y="67"/>
                    </a:cubicBezTo>
                    <a:cubicBezTo>
                      <a:pt x="164" y="68"/>
                      <a:pt x="165" y="69"/>
                      <a:pt x="166" y="70"/>
                    </a:cubicBezTo>
                    <a:cubicBezTo>
                      <a:pt x="177" y="77"/>
                      <a:pt x="177" y="77"/>
                      <a:pt x="177" y="77"/>
                    </a:cubicBezTo>
                    <a:cubicBezTo>
                      <a:pt x="179" y="78"/>
                      <a:pt x="180" y="77"/>
                      <a:pt x="180" y="75"/>
                    </a:cubicBezTo>
                    <a:cubicBezTo>
                      <a:pt x="180" y="62"/>
                      <a:pt x="180" y="62"/>
                      <a:pt x="180" y="62"/>
                    </a:cubicBezTo>
                    <a:cubicBezTo>
                      <a:pt x="180" y="62"/>
                      <a:pt x="179" y="62"/>
                      <a:pt x="179" y="62"/>
                    </a:cubicBezTo>
                    <a:cubicBezTo>
                      <a:pt x="206" y="49"/>
                      <a:pt x="201" y="29"/>
                      <a:pt x="204" y="19"/>
                    </a:cubicBezTo>
                    <a:cubicBezTo>
                      <a:pt x="208" y="4"/>
                      <a:pt x="215" y="1"/>
                      <a:pt x="215" y="1"/>
                    </a:cubicBezTo>
                    <a:cubicBezTo>
                      <a:pt x="106" y="0"/>
                      <a:pt x="106" y="0"/>
                      <a:pt x="106" y="0"/>
                    </a:cubicBezTo>
                    <a:lnTo>
                      <a:pt x="0" y="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7" name="Freeform 110"/>
              <p:cNvSpPr>
                <a:spLocks/>
              </p:cNvSpPr>
              <p:nvPr/>
            </p:nvSpPr>
            <p:spPr bwMode="auto">
              <a:xfrm>
                <a:off x="8347075" y="3749675"/>
                <a:ext cx="23813" cy="14288"/>
              </a:xfrm>
              <a:custGeom>
                <a:avLst/>
                <a:gdLst>
                  <a:gd name="T0" fmla="*/ 0 w 11"/>
                  <a:gd name="T1" fmla="*/ 5 h 7"/>
                  <a:gd name="T2" fmla="*/ 4 w 11"/>
                  <a:gd name="T3" fmla="*/ 7 h 7"/>
                  <a:gd name="T4" fmla="*/ 11 w 11"/>
                  <a:gd name="T5" fmla="*/ 0 h 7"/>
                  <a:gd name="T6" fmla="*/ 5 w 11"/>
                  <a:gd name="T7" fmla="*/ 0 h 7"/>
                  <a:gd name="T8" fmla="*/ 0 w 11"/>
                  <a:gd name="T9" fmla="*/ 5 h 7"/>
                </a:gdLst>
                <a:ahLst/>
                <a:cxnLst>
                  <a:cxn ang="0">
                    <a:pos x="T0" y="T1"/>
                  </a:cxn>
                  <a:cxn ang="0">
                    <a:pos x="T2" y="T3"/>
                  </a:cxn>
                  <a:cxn ang="0">
                    <a:pos x="T4" y="T5"/>
                  </a:cxn>
                  <a:cxn ang="0">
                    <a:pos x="T6" y="T7"/>
                  </a:cxn>
                  <a:cxn ang="0">
                    <a:pos x="T8" y="T9"/>
                  </a:cxn>
                </a:cxnLst>
                <a:rect l="0" t="0" r="r" b="b"/>
                <a:pathLst>
                  <a:path w="11" h="7">
                    <a:moveTo>
                      <a:pt x="0" y="5"/>
                    </a:moveTo>
                    <a:cubicBezTo>
                      <a:pt x="1" y="6"/>
                      <a:pt x="2" y="7"/>
                      <a:pt x="4" y="7"/>
                    </a:cubicBezTo>
                    <a:cubicBezTo>
                      <a:pt x="7" y="7"/>
                      <a:pt x="10" y="4"/>
                      <a:pt x="11" y="0"/>
                    </a:cubicBezTo>
                    <a:cubicBezTo>
                      <a:pt x="5" y="0"/>
                      <a:pt x="5" y="0"/>
                      <a:pt x="5" y="0"/>
                    </a:cubicBezTo>
                    <a:cubicBezTo>
                      <a:pt x="4" y="2"/>
                      <a:pt x="2" y="4"/>
                      <a:pt x="0" y="5"/>
                    </a:cubicBezTo>
                  </a:path>
                </a:pathLst>
              </a:custGeom>
              <a:solidFill>
                <a:srgbClr val="F8FC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8" name="Freeform 111"/>
              <p:cNvSpPr>
                <a:spLocks/>
              </p:cNvSpPr>
              <p:nvPr/>
            </p:nvSpPr>
            <p:spPr bwMode="auto">
              <a:xfrm>
                <a:off x="8347075" y="3725863"/>
                <a:ext cx="23813" cy="14288"/>
              </a:xfrm>
              <a:custGeom>
                <a:avLst/>
                <a:gdLst>
                  <a:gd name="T0" fmla="*/ 5 w 11"/>
                  <a:gd name="T1" fmla="*/ 7 h 7"/>
                  <a:gd name="T2" fmla="*/ 11 w 11"/>
                  <a:gd name="T3" fmla="*/ 7 h 7"/>
                  <a:gd name="T4" fmla="*/ 4 w 11"/>
                  <a:gd name="T5" fmla="*/ 0 h 7"/>
                  <a:gd name="T6" fmla="*/ 0 w 11"/>
                  <a:gd name="T7" fmla="*/ 1 h 7"/>
                  <a:gd name="T8" fmla="*/ 5 w 11"/>
                  <a:gd name="T9" fmla="*/ 7 h 7"/>
                </a:gdLst>
                <a:ahLst/>
                <a:cxnLst>
                  <a:cxn ang="0">
                    <a:pos x="T0" y="T1"/>
                  </a:cxn>
                  <a:cxn ang="0">
                    <a:pos x="T2" y="T3"/>
                  </a:cxn>
                  <a:cxn ang="0">
                    <a:pos x="T4" y="T5"/>
                  </a:cxn>
                  <a:cxn ang="0">
                    <a:pos x="T6" y="T7"/>
                  </a:cxn>
                  <a:cxn ang="0">
                    <a:pos x="T8" y="T9"/>
                  </a:cxn>
                </a:cxnLst>
                <a:rect l="0" t="0" r="r" b="b"/>
                <a:pathLst>
                  <a:path w="11" h="7">
                    <a:moveTo>
                      <a:pt x="5" y="7"/>
                    </a:moveTo>
                    <a:cubicBezTo>
                      <a:pt x="11" y="7"/>
                      <a:pt x="11" y="7"/>
                      <a:pt x="11" y="7"/>
                    </a:cubicBezTo>
                    <a:cubicBezTo>
                      <a:pt x="10" y="3"/>
                      <a:pt x="7" y="0"/>
                      <a:pt x="4" y="0"/>
                    </a:cubicBezTo>
                    <a:cubicBezTo>
                      <a:pt x="2" y="0"/>
                      <a:pt x="1" y="0"/>
                      <a:pt x="0" y="1"/>
                    </a:cubicBezTo>
                    <a:cubicBezTo>
                      <a:pt x="2" y="2"/>
                      <a:pt x="4" y="4"/>
                      <a:pt x="5" y="7"/>
                    </a:cubicBezTo>
                  </a:path>
                </a:pathLst>
              </a:custGeom>
              <a:solidFill>
                <a:srgbClr val="F8FC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9" name="Freeform 112"/>
              <p:cNvSpPr>
                <a:spLocks noEditPoints="1"/>
              </p:cNvSpPr>
              <p:nvPr/>
            </p:nvSpPr>
            <p:spPr bwMode="auto">
              <a:xfrm>
                <a:off x="8321675" y="3713163"/>
                <a:ext cx="61913" cy="61913"/>
              </a:xfrm>
              <a:custGeom>
                <a:avLst/>
                <a:gdLst>
                  <a:gd name="T0" fmla="*/ 15 w 29"/>
                  <a:gd name="T1" fmla="*/ 29 h 29"/>
                  <a:gd name="T2" fmla="*/ 29 w 29"/>
                  <a:gd name="T3" fmla="*/ 15 h 29"/>
                  <a:gd name="T4" fmla="*/ 15 w 29"/>
                  <a:gd name="T5" fmla="*/ 0 h 29"/>
                  <a:gd name="T6" fmla="*/ 0 w 29"/>
                  <a:gd name="T7" fmla="*/ 15 h 29"/>
                  <a:gd name="T8" fmla="*/ 15 w 29"/>
                  <a:gd name="T9" fmla="*/ 29 h 29"/>
                  <a:gd name="T10" fmla="*/ 8 w 29"/>
                  <a:gd name="T11" fmla="*/ 6 h 29"/>
                  <a:gd name="T12" fmla="*/ 15 w 29"/>
                  <a:gd name="T13" fmla="*/ 4 h 29"/>
                  <a:gd name="T14" fmla="*/ 25 w 29"/>
                  <a:gd name="T15" fmla="*/ 13 h 29"/>
                  <a:gd name="T16" fmla="*/ 25 w 29"/>
                  <a:gd name="T17" fmla="*/ 15 h 29"/>
                  <a:gd name="T18" fmla="*/ 25 w 29"/>
                  <a:gd name="T19" fmla="*/ 17 h 29"/>
                  <a:gd name="T20" fmla="*/ 15 w 29"/>
                  <a:gd name="T21" fmla="*/ 26 h 29"/>
                  <a:gd name="T22" fmla="*/ 8 w 29"/>
                  <a:gd name="T23" fmla="*/ 24 h 29"/>
                  <a:gd name="T24" fmla="*/ 4 w 29"/>
                  <a:gd name="T25" fmla="*/ 15 h 29"/>
                  <a:gd name="T26" fmla="*/ 8 w 29"/>
                  <a:gd name="T27" fmla="*/ 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29">
                    <a:moveTo>
                      <a:pt x="15" y="29"/>
                    </a:moveTo>
                    <a:cubicBezTo>
                      <a:pt x="23" y="29"/>
                      <a:pt x="29" y="23"/>
                      <a:pt x="29" y="15"/>
                    </a:cubicBezTo>
                    <a:cubicBezTo>
                      <a:pt x="29" y="7"/>
                      <a:pt x="23" y="0"/>
                      <a:pt x="15" y="0"/>
                    </a:cubicBezTo>
                    <a:cubicBezTo>
                      <a:pt x="7" y="0"/>
                      <a:pt x="0" y="7"/>
                      <a:pt x="0" y="15"/>
                    </a:cubicBezTo>
                    <a:cubicBezTo>
                      <a:pt x="0" y="23"/>
                      <a:pt x="7" y="29"/>
                      <a:pt x="15" y="29"/>
                    </a:cubicBezTo>
                    <a:moveTo>
                      <a:pt x="8" y="6"/>
                    </a:moveTo>
                    <a:cubicBezTo>
                      <a:pt x="10" y="5"/>
                      <a:pt x="12" y="4"/>
                      <a:pt x="15" y="4"/>
                    </a:cubicBezTo>
                    <a:cubicBezTo>
                      <a:pt x="20" y="4"/>
                      <a:pt x="24" y="8"/>
                      <a:pt x="25" y="13"/>
                    </a:cubicBezTo>
                    <a:cubicBezTo>
                      <a:pt x="25" y="14"/>
                      <a:pt x="25" y="14"/>
                      <a:pt x="25" y="15"/>
                    </a:cubicBezTo>
                    <a:cubicBezTo>
                      <a:pt x="25" y="16"/>
                      <a:pt x="25" y="16"/>
                      <a:pt x="25" y="17"/>
                    </a:cubicBezTo>
                    <a:cubicBezTo>
                      <a:pt x="24" y="22"/>
                      <a:pt x="20" y="26"/>
                      <a:pt x="15" y="26"/>
                    </a:cubicBezTo>
                    <a:cubicBezTo>
                      <a:pt x="12" y="26"/>
                      <a:pt x="10" y="25"/>
                      <a:pt x="8" y="24"/>
                    </a:cubicBezTo>
                    <a:cubicBezTo>
                      <a:pt x="6" y="22"/>
                      <a:pt x="4" y="18"/>
                      <a:pt x="4" y="15"/>
                    </a:cubicBezTo>
                    <a:cubicBezTo>
                      <a:pt x="4" y="11"/>
                      <a:pt x="6" y="8"/>
                      <a:pt x="8" y="6"/>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0" name="Freeform 113"/>
              <p:cNvSpPr>
                <a:spLocks/>
              </p:cNvSpPr>
              <p:nvPr/>
            </p:nvSpPr>
            <p:spPr bwMode="auto">
              <a:xfrm>
                <a:off x="8440738" y="3789363"/>
                <a:ext cx="25400" cy="17463"/>
              </a:xfrm>
              <a:custGeom>
                <a:avLst/>
                <a:gdLst>
                  <a:gd name="T0" fmla="*/ 12 w 12"/>
                  <a:gd name="T1" fmla="*/ 0 h 8"/>
                  <a:gd name="T2" fmla="*/ 6 w 12"/>
                  <a:gd name="T3" fmla="*/ 0 h 8"/>
                  <a:gd name="T4" fmla="*/ 0 w 12"/>
                  <a:gd name="T5" fmla="*/ 7 h 8"/>
                  <a:gd name="T6" fmla="*/ 3 w 12"/>
                  <a:gd name="T7" fmla="*/ 8 h 8"/>
                  <a:gd name="T8" fmla="*/ 12 w 12"/>
                  <a:gd name="T9" fmla="*/ 0 h 8"/>
                </a:gdLst>
                <a:ahLst/>
                <a:cxnLst>
                  <a:cxn ang="0">
                    <a:pos x="T0" y="T1"/>
                  </a:cxn>
                  <a:cxn ang="0">
                    <a:pos x="T2" y="T3"/>
                  </a:cxn>
                  <a:cxn ang="0">
                    <a:pos x="T4" y="T5"/>
                  </a:cxn>
                  <a:cxn ang="0">
                    <a:pos x="T6" y="T7"/>
                  </a:cxn>
                  <a:cxn ang="0">
                    <a:pos x="T8" y="T9"/>
                  </a:cxn>
                </a:cxnLst>
                <a:rect l="0" t="0" r="r" b="b"/>
                <a:pathLst>
                  <a:path w="12" h="8">
                    <a:moveTo>
                      <a:pt x="12" y="0"/>
                    </a:moveTo>
                    <a:cubicBezTo>
                      <a:pt x="6" y="0"/>
                      <a:pt x="6" y="0"/>
                      <a:pt x="6" y="0"/>
                    </a:cubicBezTo>
                    <a:cubicBezTo>
                      <a:pt x="5" y="4"/>
                      <a:pt x="3" y="6"/>
                      <a:pt x="0" y="7"/>
                    </a:cubicBezTo>
                    <a:cubicBezTo>
                      <a:pt x="1" y="8"/>
                      <a:pt x="2" y="8"/>
                      <a:pt x="3" y="8"/>
                    </a:cubicBezTo>
                    <a:cubicBezTo>
                      <a:pt x="7" y="8"/>
                      <a:pt x="11" y="5"/>
                      <a:pt x="12" y="0"/>
                    </a:cubicBezTo>
                  </a:path>
                </a:pathLst>
              </a:custGeom>
              <a:solidFill>
                <a:srgbClr val="F8FC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1" name="Freeform 114"/>
              <p:cNvSpPr>
                <a:spLocks/>
              </p:cNvSpPr>
              <p:nvPr/>
            </p:nvSpPr>
            <p:spPr bwMode="auto">
              <a:xfrm>
                <a:off x="8440738" y="3768725"/>
                <a:ext cx="23813" cy="14288"/>
              </a:xfrm>
              <a:custGeom>
                <a:avLst/>
                <a:gdLst>
                  <a:gd name="T0" fmla="*/ 6 w 11"/>
                  <a:gd name="T1" fmla="*/ 7 h 7"/>
                  <a:gd name="T2" fmla="*/ 11 w 11"/>
                  <a:gd name="T3" fmla="*/ 7 h 7"/>
                  <a:gd name="T4" fmla="*/ 3 w 11"/>
                  <a:gd name="T5" fmla="*/ 0 h 7"/>
                  <a:gd name="T6" fmla="*/ 0 w 11"/>
                  <a:gd name="T7" fmla="*/ 1 h 7"/>
                  <a:gd name="T8" fmla="*/ 6 w 11"/>
                  <a:gd name="T9" fmla="*/ 7 h 7"/>
                </a:gdLst>
                <a:ahLst/>
                <a:cxnLst>
                  <a:cxn ang="0">
                    <a:pos x="T0" y="T1"/>
                  </a:cxn>
                  <a:cxn ang="0">
                    <a:pos x="T2" y="T3"/>
                  </a:cxn>
                  <a:cxn ang="0">
                    <a:pos x="T4" y="T5"/>
                  </a:cxn>
                  <a:cxn ang="0">
                    <a:pos x="T6" y="T7"/>
                  </a:cxn>
                  <a:cxn ang="0">
                    <a:pos x="T8" y="T9"/>
                  </a:cxn>
                </a:cxnLst>
                <a:rect l="0" t="0" r="r" b="b"/>
                <a:pathLst>
                  <a:path w="11" h="7">
                    <a:moveTo>
                      <a:pt x="6" y="7"/>
                    </a:moveTo>
                    <a:cubicBezTo>
                      <a:pt x="11" y="7"/>
                      <a:pt x="11" y="7"/>
                      <a:pt x="11" y="7"/>
                    </a:cubicBezTo>
                    <a:cubicBezTo>
                      <a:pt x="10" y="3"/>
                      <a:pt x="7" y="0"/>
                      <a:pt x="3" y="0"/>
                    </a:cubicBezTo>
                    <a:cubicBezTo>
                      <a:pt x="2" y="0"/>
                      <a:pt x="1" y="1"/>
                      <a:pt x="0" y="1"/>
                    </a:cubicBezTo>
                    <a:cubicBezTo>
                      <a:pt x="2" y="2"/>
                      <a:pt x="5" y="4"/>
                      <a:pt x="6" y="7"/>
                    </a:cubicBezTo>
                  </a:path>
                </a:pathLst>
              </a:custGeom>
              <a:solidFill>
                <a:srgbClr val="F8FC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2" name="Freeform 115"/>
              <p:cNvSpPr>
                <a:spLocks noEditPoints="1"/>
              </p:cNvSpPr>
              <p:nvPr/>
            </p:nvSpPr>
            <p:spPr bwMode="auto">
              <a:xfrm>
                <a:off x="8416925" y="3756025"/>
                <a:ext cx="61913" cy="63500"/>
              </a:xfrm>
              <a:custGeom>
                <a:avLst/>
                <a:gdLst>
                  <a:gd name="T0" fmla="*/ 14 w 29"/>
                  <a:gd name="T1" fmla="*/ 30 h 30"/>
                  <a:gd name="T2" fmla="*/ 14 w 29"/>
                  <a:gd name="T3" fmla="*/ 30 h 30"/>
                  <a:gd name="T4" fmla="*/ 29 w 29"/>
                  <a:gd name="T5" fmla="*/ 15 h 30"/>
                  <a:gd name="T6" fmla="*/ 14 w 29"/>
                  <a:gd name="T7" fmla="*/ 0 h 30"/>
                  <a:gd name="T8" fmla="*/ 0 w 29"/>
                  <a:gd name="T9" fmla="*/ 15 h 30"/>
                  <a:gd name="T10" fmla="*/ 14 w 29"/>
                  <a:gd name="T11" fmla="*/ 30 h 30"/>
                  <a:gd name="T12" fmla="*/ 8 w 29"/>
                  <a:gd name="T13" fmla="*/ 6 h 30"/>
                  <a:gd name="T14" fmla="*/ 14 w 29"/>
                  <a:gd name="T15" fmla="*/ 4 h 30"/>
                  <a:gd name="T16" fmla="*/ 25 w 29"/>
                  <a:gd name="T17" fmla="*/ 13 h 30"/>
                  <a:gd name="T18" fmla="*/ 25 w 29"/>
                  <a:gd name="T19" fmla="*/ 15 h 30"/>
                  <a:gd name="T20" fmla="*/ 25 w 29"/>
                  <a:gd name="T21" fmla="*/ 16 h 30"/>
                  <a:gd name="T22" fmla="*/ 14 w 29"/>
                  <a:gd name="T23" fmla="*/ 26 h 30"/>
                  <a:gd name="T24" fmla="*/ 8 w 29"/>
                  <a:gd name="T25" fmla="*/ 24 h 30"/>
                  <a:gd name="T26" fmla="*/ 4 w 29"/>
                  <a:gd name="T27" fmla="*/ 15 h 30"/>
                  <a:gd name="T28" fmla="*/ 8 w 29"/>
                  <a:gd name="T29" fmla="*/ 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 h="30">
                    <a:moveTo>
                      <a:pt x="14" y="30"/>
                    </a:moveTo>
                    <a:cubicBezTo>
                      <a:pt x="14" y="30"/>
                      <a:pt x="14" y="30"/>
                      <a:pt x="14" y="30"/>
                    </a:cubicBezTo>
                    <a:cubicBezTo>
                      <a:pt x="23" y="30"/>
                      <a:pt x="29" y="23"/>
                      <a:pt x="29" y="15"/>
                    </a:cubicBezTo>
                    <a:cubicBezTo>
                      <a:pt x="29" y="7"/>
                      <a:pt x="23" y="0"/>
                      <a:pt x="14" y="0"/>
                    </a:cubicBezTo>
                    <a:cubicBezTo>
                      <a:pt x="6" y="0"/>
                      <a:pt x="0" y="7"/>
                      <a:pt x="0" y="15"/>
                    </a:cubicBezTo>
                    <a:cubicBezTo>
                      <a:pt x="0" y="23"/>
                      <a:pt x="6" y="30"/>
                      <a:pt x="14" y="30"/>
                    </a:cubicBezTo>
                    <a:moveTo>
                      <a:pt x="8" y="6"/>
                    </a:moveTo>
                    <a:cubicBezTo>
                      <a:pt x="10" y="5"/>
                      <a:pt x="12" y="4"/>
                      <a:pt x="14" y="4"/>
                    </a:cubicBezTo>
                    <a:cubicBezTo>
                      <a:pt x="19" y="4"/>
                      <a:pt x="24" y="8"/>
                      <a:pt x="25" y="13"/>
                    </a:cubicBezTo>
                    <a:cubicBezTo>
                      <a:pt x="25" y="13"/>
                      <a:pt x="25" y="14"/>
                      <a:pt x="25" y="15"/>
                    </a:cubicBezTo>
                    <a:cubicBezTo>
                      <a:pt x="25" y="16"/>
                      <a:pt x="25" y="16"/>
                      <a:pt x="25" y="16"/>
                    </a:cubicBezTo>
                    <a:cubicBezTo>
                      <a:pt x="24" y="22"/>
                      <a:pt x="20" y="26"/>
                      <a:pt x="14" y="26"/>
                    </a:cubicBezTo>
                    <a:cubicBezTo>
                      <a:pt x="12" y="26"/>
                      <a:pt x="10" y="25"/>
                      <a:pt x="8" y="24"/>
                    </a:cubicBezTo>
                    <a:cubicBezTo>
                      <a:pt x="5" y="22"/>
                      <a:pt x="4" y="19"/>
                      <a:pt x="4" y="15"/>
                    </a:cubicBezTo>
                    <a:cubicBezTo>
                      <a:pt x="4" y="12"/>
                      <a:pt x="6" y="8"/>
                      <a:pt x="8" y="6"/>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3" name="Freeform 116"/>
              <p:cNvSpPr>
                <a:spLocks/>
              </p:cNvSpPr>
              <p:nvPr/>
            </p:nvSpPr>
            <p:spPr bwMode="auto">
              <a:xfrm>
                <a:off x="8494713" y="3665538"/>
                <a:ext cx="23813" cy="19050"/>
              </a:xfrm>
              <a:custGeom>
                <a:avLst/>
                <a:gdLst>
                  <a:gd name="T0" fmla="*/ 11 w 11"/>
                  <a:gd name="T1" fmla="*/ 0 h 9"/>
                  <a:gd name="T2" fmla="*/ 11 w 11"/>
                  <a:gd name="T3" fmla="*/ 0 h 9"/>
                  <a:gd name="T4" fmla="*/ 6 w 11"/>
                  <a:gd name="T5" fmla="*/ 0 h 9"/>
                  <a:gd name="T6" fmla="*/ 6 w 11"/>
                  <a:gd name="T7" fmla="*/ 0 h 9"/>
                  <a:gd name="T8" fmla="*/ 0 w 11"/>
                  <a:gd name="T9" fmla="*/ 8 h 9"/>
                  <a:gd name="T10" fmla="*/ 4 w 11"/>
                  <a:gd name="T11" fmla="*/ 9 h 9"/>
                  <a:gd name="T12" fmla="*/ 11 w 11"/>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11" h="9">
                    <a:moveTo>
                      <a:pt x="11" y="0"/>
                    </a:moveTo>
                    <a:cubicBezTo>
                      <a:pt x="11" y="0"/>
                      <a:pt x="11" y="0"/>
                      <a:pt x="11" y="0"/>
                    </a:cubicBezTo>
                    <a:cubicBezTo>
                      <a:pt x="6" y="0"/>
                      <a:pt x="6" y="0"/>
                      <a:pt x="6" y="0"/>
                    </a:cubicBezTo>
                    <a:cubicBezTo>
                      <a:pt x="6" y="0"/>
                      <a:pt x="6" y="0"/>
                      <a:pt x="6" y="0"/>
                    </a:cubicBezTo>
                    <a:cubicBezTo>
                      <a:pt x="6" y="3"/>
                      <a:pt x="3" y="6"/>
                      <a:pt x="0" y="8"/>
                    </a:cubicBezTo>
                    <a:cubicBezTo>
                      <a:pt x="1" y="9"/>
                      <a:pt x="2" y="9"/>
                      <a:pt x="4" y="9"/>
                    </a:cubicBezTo>
                    <a:cubicBezTo>
                      <a:pt x="8" y="9"/>
                      <a:pt x="11" y="5"/>
                      <a:pt x="11" y="0"/>
                    </a:cubicBezTo>
                  </a:path>
                </a:pathLst>
              </a:custGeom>
              <a:solidFill>
                <a:srgbClr val="F8FC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4" name="Freeform 117"/>
              <p:cNvSpPr>
                <a:spLocks/>
              </p:cNvSpPr>
              <p:nvPr/>
            </p:nvSpPr>
            <p:spPr bwMode="auto">
              <a:xfrm>
                <a:off x="8494713" y="3646488"/>
                <a:ext cx="20638" cy="11113"/>
              </a:xfrm>
              <a:custGeom>
                <a:avLst/>
                <a:gdLst>
                  <a:gd name="T0" fmla="*/ 4 w 10"/>
                  <a:gd name="T1" fmla="*/ 5 h 5"/>
                  <a:gd name="T2" fmla="*/ 10 w 10"/>
                  <a:gd name="T3" fmla="*/ 5 h 5"/>
                  <a:gd name="T4" fmla="*/ 4 w 10"/>
                  <a:gd name="T5" fmla="*/ 0 h 5"/>
                  <a:gd name="T6" fmla="*/ 0 w 10"/>
                  <a:gd name="T7" fmla="*/ 1 h 5"/>
                  <a:gd name="T8" fmla="*/ 4 w 10"/>
                  <a:gd name="T9" fmla="*/ 5 h 5"/>
                </a:gdLst>
                <a:ahLst/>
                <a:cxnLst>
                  <a:cxn ang="0">
                    <a:pos x="T0" y="T1"/>
                  </a:cxn>
                  <a:cxn ang="0">
                    <a:pos x="T2" y="T3"/>
                  </a:cxn>
                  <a:cxn ang="0">
                    <a:pos x="T4" y="T5"/>
                  </a:cxn>
                  <a:cxn ang="0">
                    <a:pos x="T6" y="T7"/>
                  </a:cxn>
                  <a:cxn ang="0">
                    <a:pos x="T8" y="T9"/>
                  </a:cxn>
                </a:cxnLst>
                <a:rect l="0" t="0" r="r" b="b"/>
                <a:pathLst>
                  <a:path w="10" h="5">
                    <a:moveTo>
                      <a:pt x="4" y="5"/>
                    </a:moveTo>
                    <a:cubicBezTo>
                      <a:pt x="10" y="5"/>
                      <a:pt x="10" y="5"/>
                      <a:pt x="10" y="5"/>
                    </a:cubicBezTo>
                    <a:cubicBezTo>
                      <a:pt x="8" y="2"/>
                      <a:pt x="6" y="0"/>
                      <a:pt x="4" y="0"/>
                    </a:cubicBezTo>
                    <a:cubicBezTo>
                      <a:pt x="2" y="0"/>
                      <a:pt x="1" y="1"/>
                      <a:pt x="0" y="1"/>
                    </a:cubicBezTo>
                    <a:cubicBezTo>
                      <a:pt x="2" y="2"/>
                      <a:pt x="3" y="3"/>
                      <a:pt x="4" y="5"/>
                    </a:cubicBezTo>
                  </a:path>
                </a:pathLst>
              </a:custGeom>
              <a:solidFill>
                <a:srgbClr val="F8FC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5" name="Freeform 118"/>
              <p:cNvSpPr>
                <a:spLocks noEditPoints="1"/>
              </p:cNvSpPr>
              <p:nvPr/>
            </p:nvSpPr>
            <p:spPr bwMode="auto">
              <a:xfrm>
                <a:off x="8469313" y="3633788"/>
                <a:ext cx="63500" cy="63500"/>
              </a:xfrm>
              <a:custGeom>
                <a:avLst/>
                <a:gdLst>
                  <a:gd name="T0" fmla="*/ 15 w 30"/>
                  <a:gd name="T1" fmla="*/ 30 h 30"/>
                  <a:gd name="T2" fmla="*/ 30 w 30"/>
                  <a:gd name="T3" fmla="*/ 15 h 30"/>
                  <a:gd name="T4" fmla="*/ 15 w 30"/>
                  <a:gd name="T5" fmla="*/ 0 h 30"/>
                  <a:gd name="T6" fmla="*/ 0 w 30"/>
                  <a:gd name="T7" fmla="*/ 15 h 30"/>
                  <a:gd name="T8" fmla="*/ 15 w 30"/>
                  <a:gd name="T9" fmla="*/ 30 h 30"/>
                  <a:gd name="T10" fmla="*/ 9 w 30"/>
                  <a:gd name="T11" fmla="*/ 6 h 30"/>
                  <a:gd name="T12" fmla="*/ 15 w 30"/>
                  <a:gd name="T13" fmla="*/ 4 h 30"/>
                  <a:gd name="T14" fmla="*/ 25 w 30"/>
                  <a:gd name="T15" fmla="*/ 11 h 30"/>
                  <a:gd name="T16" fmla="*/ 26 w 30"/>
                  <a:gd name="T17" fmla="*/ 15 h 30"/>
                  <a:gd name="T18" fmla="*/ 26 w 30"/>
                  <a:gd name="T19" fmla="*/ 15 h 30"/>
                  <a:gd name="T20" fmla="*/ 15 w 30"/>
                  <a:gd name="T21" fmla="*/ 26 h 30"/>
                  <a:gd name="T22" fmla="*/ 9 w 30"/>
                  <a:gd name="T23" fmla="*/ 24 h 30"/>
                  <a:gd name="T24" fmla="*/ 4 w 30"/>
                  <a:gd name="T25" fmla="*/ 15 h 30"/>
                  <a:gd name="T26" fmla="*/ 9 w 30"/>
                  <a:gd name="T27" fmla="*/ 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30">
                    <a:moveTo>
                      <a:pt x="15" y="30"/>
                    </a:moveTo>
                    <a:cubicBezTo>
                      <a:pt x="23" y="30"/>
                      <a:pt x="30" y="23"/>
                      <a:pt x="30" y="15"/>
                    </a:cubicBezTo>
                    <a:cubicBezTo>
                      <a:pt x="30" y="7"/>
                      <a:pt x="23" y="0"/>
                      <a:pt x="15" y="0"/>
                    </a:cubicBezTo>
                    <a:cubicBezTo>
                      <a:pt x="7" y="0"/>
                      <a:pt x="0" y="7"/>
                      <a:pt x="0" y="15"/>
                    </a:cubicBezTo>
                    <a:cubicBezTo>
                      <a:pt x="0" y="23"/>
                      <a:pt x="7" y="30"/>
                      <a:pt x="15" y="30"/>
                    </a:cubicBezTo>
                    <a:moveTo>
                      <a:pt x="9" y="6"/>
                    </a:moveTo>
                    <a:cubicBezTo>
                      <a:pt x="10" y="5"/>
                      <a:pt x="13" y="4"/>
                      <a:pt x="15" y="4"/>
                    </a:cubicBezTo>
                    <a:cubicBezTo>
                      <a:pt x="19" y="4"/>
                      <a:pt x="23" y="7"/>
                      <a:pt x="25" y="11"/>
                    </a:cubicBezTo>
                    <a:cubicBezTo>
                      <a:pt x="25" y="12"/>
                      <a:pt x="26" y="13"/>
                      <a:pt x="26" y="15"/>
                    </a:cubicBezTo>
                    <a:cubicBezTo>
                      <a:pt x="26" y="15"/>
                      <a:pt x="26" y="15"/>
                      <a:pt x="26" y="15"/>
                    </a:cubicBezTo>
                    <a:cubicBezTo>
                      <a:pt x="26" y="21"/>
                      <a:pt x="21" y="26"/>
                      <a:pt x="15" y="26"/>
                    </a:cubicBezTo>
                    <a:cubicBezTo>
                      <a:pt x="13" y="26"/>
                      <a:pt x="10" y="25"/>
                      <a:pt x="9" y="24"/>
                    </a:cubicBezTo>
                    <a:cubicBezTo>
                      <a:pt x="6" y="22"/>
                      <a:pt x="4" y="19"/>
                      <a:pt x="4" y="15"/>
                    </a:cubicBezTo>
                    <a:cubicBezTo>
                      <a:pt x="4" y="12"/>
                      <a:pt x="6" y="8"/>
                      <a:pt x="9" y="6"/>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242" name="Freeform 119"/>
            <p:cNvSpPr>
              <a:spLocks noEditPoints="1"/>
            </p:cNvSpPr>
            <p:nvPr/>
          </p:nvSpPr>
          <p:spPr bwMode="auto">
            <a:xfrm>
              <a:off x="8631249" y="1855791"/>
              <a:ext cx="200025" cy="477839"/>
            </a:xfrm>
            <a:custGeom>
              <a:avLst/>
              <a:gdLst>
                <a:gd name="T0" fmla="*/ 76 w 93"/>
                <a:gd name="T1" fmla="*/ 116 h 223"/>
                <a:gd name="T2" fmla="*/ 76 w 93"/>
                <a:gd name="T3" fmla="*/ 52 h 223"/>
                <a:gd name="T4" fmla="*/ 75 w 93"/>
                <a:gd name="T5" fmla="*/ 51 h 223"/>
                <a:gd name="T6" fmla="*/ 59 w 93"/>
                <a:gd name="T7" fmla="*/ 51 h 223"/>
                <a:gd name="T8" fmla="*/ 67 w 93"/>
                <a:gd name="T9" fmla="*/ 30 h 223"/>
                <a:gd name="T10" fmla="*/ 93 w 93"/>
                <a:gd name="T11" fmla="*/ 42 h 223"/>
                <a:gd name="T12" fmla="*/ 77 w 93"/>
                <a:gd name="T13" fmla="*/ 0 h 223"/>
                <a:gd name="T14" fmla="*/ 35 w 93"/>
                <a:gd name="T15" fmla="*/ 16 h 223"/>
                <a:gd name="T16" fmla="*/ 61 w 93"/>
                <a:gd name="T17" fmla="*/ 28 h 223"/>
                <a:gd name="T18" fmla="*/ 52 w 93"/>
                <a:gd name="T19" fmla="*/ 51 h 223"/>
                <a:gd name="T20" fmla="*/ 1 w 93"/>
                <a:gd name="T21" fmla="*/ 51 h 223"/>
                <a:gd name="T22" fmla="*/ 1 w 93"/>
                <a:gd name="T23" fmla="*/ 52 h 223"/>
                <a:gd name="T24" fmla="*/ 0 w 93"/>
                <a:gd name="T25" fmla="*/ 116 h 223"/>
                <a:gd name="T26" fmla="*/ 33 w 93"/>
                <a:gd name="T27" fmla="*/ 160 h 223"/>
                <a:gd name="T28" fmla="*/ 33 w 93"/>
                <a:gd name="T29" fmla="*/ 215 h 223"/>
                <a:gd name="T30" fmla="*/ 14 w 93"/>
                <a:gd name="T31" fmla="*/ 219 h 223"/>
                <a:gd name="T32" fmla="*/ 38 w 93"/>
                <a:gd name="T33" fmla="*/ 223 h 223"/>
                <a:gd name="T34" fmla="*/ 63 w 93"/>
                <a:gd name="T35" fmla="*/ 219 h 223"/>
                <a:gd name="T36" fmla="*/ 44 w 93"/>
                <a:gd name="T37" fmla="*/ 215 h 223"/>
                <a:gd name="T38" fmla="*/ 44 w 93"/>
                <a:gd name="T39" fmla="*/ 160 h 223"/>
                <a:gd name="T40" fmla="*/ 76 w 93"/>
                <a:gd name="T41" fmla="*/ 116 h 223"/>
                <a:gd name="T42" fmla="*/ 71 w 93"/>
                <a:gd name="T43" fmla="*/ 56 h 223"/>
                <a:gd name="T44" fmla="*/ 68 w 93"/>
                <a:gd name="T45" fmla="*/ 83 h 223"/>
                <a:gd name="T46" fmla="*/ 49 w 93"/>
                <a:gd name="T47" fmla="*/ 77 h 223"/>
                <a:gd name="T48" fmla="*/ 57 w 93"/>
                <a:gd name="T49" fmla="*/ 56 h 223"/>
                <a:gd name="T50" fmla="*/ 71 w 93"/>
                <a:gd name="T51" fmla="*/ 56 h 223"/>
                <a:gd name="T52" fmla="*/ 8 w 93"/>
                <a:gd name="T53" fmla="*/ 82 h 223"/>
                <a:gd name="T54" fmla="*/ 5 w 93"/>
                <a:gd name="T55" fmla="*/ 56 h 223"/>
                <a:gd name="T56" fmla="*/ 51 w 93"/>
                <a:gd name="T57" fmla="*/ 56 h 223"/>
                <a:gd name="T58" fmla="*/ 41 w 93"/>
                <a:gd name="T59" fmla="*/ 80 h 223"/>
                <a:gd name="T60" fmla="*/ 39 w 93"/>
                <a:gd name="T61" fmla="*/ 82 h 223"/>
                <a:gd name="T62" fmla="*/ 8 w 93"/>
                <a:gd name="T63" fmla="*/ 82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3" h="223">
                  <a:moveTo>
                    <a:pt x="76" y="116"/>
                  </a:moveTo>
                  <a:cubicBezTo>
                    <a:pt x="76" y="107"/>
                    <a:pt x="67" y="77"/>
                    <a:pt x="76" y="52"/>
                  </a:cubicBezTo>
                  <a:cubicBezTo>
                    <a:pt x="75" y="51"/>
                    <a:pt x="75" y="51"/>
                    <a:pt x="75" y="51"/>
                  </a:cubicBezTo>
                  <a:cubicBezTo>
                    <a:pt x="59" y="51"/>
                    <a:pt x="59" y="51"/>
                    <a:pt x="59" y="51"/>
                  </a:cubicBezTo>
                  <a:cubicBezTo>
                    <a:pt x="67" y="30"/>
                    <a:pt x="67" y="30"/>
                    <a:pt x="67" y="30"/>
                  </a:cubicBezTo>
                  <a:cubicBezTo>
                    <a:pt x="93" y="42"/>
                    <a:pt x="93" y="42"/>
                    <a:pt x="93" y="42"/>
                  </a:cubicBezTo>
                  <a:cubicBezTo>
                    <a:pt x="77" y="0"/>
                    <a:pt x="77" y="0"/>
                    <a:pt x="77" y="0"/>
                  </a:cubicBezTo>
                  <a:cubicBezTo>
                    <a:pt x="35" y="16"/>
                    <a:pt x="35" y="16"/>
                    <a:pt x="35" y="16"/>
                  </a:cubicBezTo>
                  <a:cubicBezTo>
                    <a:pt x="61" y="28"/>
                    <a:pt x="61" y="28"/>
                    <a:pt x="61" y="28"/>
                  </a:cubicBezTo>
                  <a:cubicBezTo>
                    <a:pt x="52" y="51"/>
                    <a:pt x="52" y="51"/>
                    <a:pt x="52" y="51"/>
                  </a:cubicBezTo>
                  <a:cubicBezTo>
                    <a:pt x="1" y="51"/>
                    <a:pt x="1" y="51"/>
                    <a:pt x="1" y="51"/>
                  </a:cubicBezTo>
                  <a:cubicBezTo>
                    <a:pt x="1" y="52"/>
                    <a:pt x="1" y="52"/>
                    <a:pt x="1" y="52"/>
                  </a:cubicBezTo>
                  <a:cubicBezTo>
                    <a:pt x="8" y="93"/>
                    <a:pt x="0" y="107"/>
                    <a:pt x="0" y="116"/>
                  </a:cubicBezTo>
                  <a:cubicBezTo>
                    <a:pt x="0" y="138"/>
                    <a:pt x="14" y="157"/>
                    <a:pt x="33" y="160"/>
                  </a:cubicBezTo>
                  <a:cubicBezTo>
                    <a:pt x="33" y="215"/>
                    <a:pt x="33" y="215"/>
                    <a:pt x="33" y="215"/>
                  </a:cubicBezTo>
                  <a:cubicBezTo>
                    <a:pt x="22" y="215"/>
                    <a:pt x="14" y="217"/>
                    <a:pt x="14" y="219"/>
                  </a:cubicBezTo>
                  <a:cubicBezTo>
                    <a:pt x="14" y="221"/>
                    <a:pt x="25" y="223"/>
                    <a:pt x="38" y="223"/>
                  </a:cubicBezTo>
                  <a:cubicBezTo>
                    <a:pt x="52" y="223"/>
                    <a:pt x="63" y="221"/>
                    <a:pt x="63" y="219"/>
                  </a:cubicBezTo>
                  <a:cubicBezTo>
                    <a:pt x="63" y="217"/>
                    <a:pt x="55" y="215"/>
                    <a:pt x="44" y="215"/>
                  </a:cubicBezTo>
                  <a:cubicBezTo>
                    <a:pt x="44" y="160"/>
                    <a:pt x="44" y="160"/>
                    <a:pt x="44" y="160"/>
                  </a:cubicBezTo>
                  <a:cubicBezTo>
                    <a:pt x="62" y="157"/>
                    <a:pt x="76" y="138"/>
                    <a:pt x="76" y="116"/>
                  </a:cubicBezTo>
                  <a:moveTo>
                    <a:pt x="71" y="56"/>
                  </a:moveTo>
                  <a:cubicBezTo>
                    <a:pt x="68" y="61"/>
                    <a:pt x="67" y="71"/>
                    <a:pt x="68" y="83"/>
                  </a:cubicBezTo>
                  <a:cubicBezTo>
                    <a:pt x="68" y="83"/>
                    <a:pt x="59" y="76"/>
                    <a:pt x="49" y="77"/>
                  </a:cubicBezTo>
                  <a:cubicBezTo>
                    <a:pt x="57" y="56"/>
                    <a:pt x="57" y="56"/>
                    <a:pt x="57" y="56"/>
                  </a:cubicBezTo>
                  <a:cubicBezTo>
                    <a:pt x="71" y="56"/>
                    <a:pt x="71" y="56"/>
                    <a:pt x="71" y="56"/>
                  </a:cubicBezTo>
                  <a:close/>
                  <a:moveTo>
                    <a:pt x="8" y="82"/>
                  </a:moveTo>
                  <a:cubicBezTo>
                    <a:pt x="9" y="71"/>
                    <a:pt x="8" y="61"/>
                    <a:pt x="5" y="56"/>
                  </a:cubicBezTo>
                  <a:cubicBezTo>
                    <a:pt x="51" y="56"/>
                    <a:pt x="51" y="56"/>
                    <a:pt x="51" y="56"/>
                  </a:cubicBezTo>
                  <a:cubicBezTo>
                    <a:pt x="41" y="80"/>
                    <a:pt x="41" y="80"/>
                    <a:pt x="41" y="80"/>
                  </a:cubicBezTo>
                  <a:cubicBezTo>
                    <a:pt x="40" y="81"/>
                    <a:pt x="40" y="81"/>
                    <a:pt x="39" y="82"/>
                  </a:cubicBezTo>
                  <a:cubicBezTo>
                    <a:pt x="29" y="90"/>
                    <a:pt x="14" y="84"/>
                    <a:pt x="8" y="82"/>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nvGrpSpPr>
            <p:cNvPr id="243" name="组合 242"/>
            <p:cNvGrpSpPr/>
            <p:nvPr/>
          </p:nvGrpSpPr>
          <p:grpSpPr>
            <a:xfrm>
              <a:off x="8128006" y="5056198"/>
              <a:ext cx="476250" cy="373063"/>
              <a:chOff x="8128000" y="5056188"/>
              <a:chExt cx="476250" cy="373062"/>
            </a:xfrm>
          </p:grpSpPr>
          <p:sp>
            <p:nvSpPr>
              <p:cNvPr id="250" name="Freeform 120"/>
              <p:cNvSpPr>
                <a:spLocks/>
              </p:cNvSpPr>
              <p:nvPr/>
            </p:nvSpPr>
            <p:spPr bwMode="auto">
              <a:xfrm>
                <a:off x="8128000" y="5241925"/>
                <a:ext cx="476250" cy="187325"/>
              </a:xfrm>
              <a:custGeom>
                <a:avLst/>
                <a:gdLst>
                  <a:gd name="T0" fmla="*/ 222 w 222"/>
                  <a:gd name="T1" fmla="*/ 22 h 87"/>
                  <a:gd name="T2" fmla="*/ 173 w 222"/>
                  <a:gd name="T3" fmla="*/ 0 h 87"/>
                  <a:gd name="T4" fmla="*/ 165 w 222"/>
                  <a:gd name="T5" fmla="*/ 5 h 87"/>
                  <a:gd name="T6" fmla="*/ 196 w 222"/>
                  <a:gd name="T7" fmla="*/ 18 h 87"/>
                  <a:gd name="T8" fmla="*/ 190 w 222"/>
                  <a:gd name="T9" fmla="*/ 24 h 87"/>
                  <a:gd name="T10" fmla="*/ 111 w 222"/>
                  <a:gd name="T11" fmla="*/ 35 h 87"/>
                  <a:gd name="T12" fmla="*/ 31 w 222"/>
                  <a:gd name="T13" fmla="*/ 24 h 87"/>
                  <a:gd name="T14" fmla="*/ 26 w 222"/>
                  <a:gd name="T15" fmla="*/ 18 h 87"/>
                  <a:gd name="T16" fmla="*/ 48 w 222"/>
                  <a:gd name="T17" fmla="*/ 7 h 87"/>
                  <a:gd name="T18" fmla="*/ 42 w 222"/>
                  <a:gd name="T19" fmla="*/ 1 h 87"/>
                  <a:gd name="T20" fmla="*/ 0 w 222"/>
                  <a:gd name="T21" fmla="*/ 22 h 87"/>
                  <a:gd name="T22" fmla="*/ 0 w 222"/>
                  <a:gd name="T23" fmla="*/ 24 h 87"/>
                  <a:gd name="T24" fmla="*/ 0 w 222"/>
                  <a:gd name="T25" fmla="*/ 24 h 87"/>
                  <a:gd name="T26" fmla="*/ 0 w 222"/>
                  <a:gd name="T27" fmla="*/ 25 h 87"/>
                  <a:gd name="T28" fmla="*/ 5 w 222"/>
                  <a:gd name="T29" fmla="*/ 31 h 87"/>
                  <a:gd name="T30" fmla="*/ 38 w 222"/>
                  <a:gd name="T31" fmla="*/ 69 h 87"/>
                  <a:gd name="T32" fmla="*/ 37 w 222"/>
                  <a:gd name="T33" fmla="*/ 69 h 87"/>
                  <a:gd name="T34" fmla="*/ 28 w 222"/>
                  <a:gd name="T35" fmla="*/ 77 h 87"/>
                  <a:gd name="T36" fmla="*/ 28 w 222"/>
                  <a:gd name="T37" fmla="*/ 78 h 87"/>
                  <a:gd name="T38" fmla="*/ 37 w 222"/>
                  <a:gd name="T39" fmla="*/ 87 h 87"/>
                  <a:gd name="T40" fmla="*/ 189 w 222"/>
                  <a:gd name="T41" fmla="*/ 87 h 87"/>
                  <a:gd name="T42" fmla="*/ 198 w 222"/>
                  <a:gd name="T43" fmla="*/ 78 h 87"/>
                  <a:gd name="T44" fmla="*/ 198 w 222"/>
                  <a:gd name="T45" fmla="*/ 77 h 87"/>
                  <a:gd name="T46" fmla="*/ 189 w 222"/>
                  <a:gd name="T47" fmla="*/ 69 h 87"/>
                  <a:gd name="T48" fmla="*/ 184 w 222"/>
                  <a:gd name="T49" fmla="*/ 69 h 87"/>
                  <a:gd name="T50" fmla="*/ 216 w 222"/>
                  <a:gd name="T51" fmla="*/ 31 h 87"/>
                  <a:gd name="T52" fmla="*/ 222 w 222"/>
                  <a:gd name="T53" fmla="*/ 25 h 87"/>
                  <a:gd name="T54" fmla="*/ 222 w 222"/>
                  <a:gd name="T55" fmla="*/ 24 h 87"/>
                  <a:gd name="T56" fmla="*/ 222 w 222"/>
                  <a:gd name="T57" fmla="*/ 24 h 87"/>
                  <a:gd name="T58" fmla="*/ 222 w 222"/>
                  <a:gd name="T59" fmla="*/ 22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2" h="87">
                    <a:moveTo>
                      <a:pt x="222" y="22"/>
                    </a:moveTo>
                    <a:cubicBezTo>
                      <a:pt x="222" y="13"/>
                      <a:pt x="203" y="4"/>
                      <a:pt x="173" y="0"/>
                    </a:cubicBezTo>
                    <a:cubicBezTo>
                      <a:pt x="165" y="5"/>
                      <a:pt x="165" y="5"/>
                      <a:pt x="165" y="5"/>
                    </a:cubicBezTo>
                    <a:cubicBezTo>
                      <a:pt x="184" y="8"/>
                      <a:pt x="196" y="13"/>
                      <a:pt x="196" y="18"/>
                    </a:cubicBezTo>
                    <a:cubicBezTo>
                      <a:pt x="196" y="20"/>
                      <a:pt x="194" y="22"/>
                      <a:pt x="190" y="24"/>
                    </a:cubicBezTo>
                    <a:cubicBezTo>
                      <a:pt x="178" y="31"/>
                      <a:pt x="147" y="35"/>
                      <a:pt x="111" y="35"/>
                    </a:cubicBezTo>
                    <a:cubicBezTo>
                      <a:pt x="75" y="35"/>
                      <a:pt x="44" y="31"/>
                      <a:pt x="31" y="24"/>
                    </a:cubicBezTo>
                    <a:cubicBezTo>
                      <a:pt x="28" y="22"/>
                      <a:pt x="26" y="20"/>
                      <a:pt x="26" y="18"/>
                    </a:cubicBezTo>
                    <a:cubicBezTo>
                      <a:pt x="26" y="14"/>
                      <a:pt x="34" y="10"/>
                      <a:pt x="48" y="7"/>
                    </a:cubicBezTo>
                    <a:cubicBezTo>
                      <a:pt x="42" y="1"/>
                      <a:pt x="42" y="1"/>
                      <a:pt x="42" y="1"/>
                    </a:cubicBezTo>
                    <a:cubicBezTo>
                      <a:pt x="16" y="6"/>
                      <a:pt x="0" y="14"/>
                      <a:pt x="0" y="22"/>
                    </a:cubicBezTo>
                    <a:cubicBezTo>
                      <a:pt x="0" y="23"/>
                      <a:pt x="0" y="24"/>
                      <a:pt x="0" y="24"/>
                    </a:cubicBezTo>
                    <a:cubicBezTo>
                      <a:pt x="0" y="24"/>
                      <a:pt x="0" y="24"/>
                      <a:pt x="0" y="24"/>
                    </a:cubicBezTo>
                    <a:cubicBezTo>
                      <a:pt x="0" y="25"/>
                      <a:pt x="0" y="25"/>
                      <a:pt x="0" y="25"/>
                    </a:cubicBezTo>
                    <a:cubicBezTo>
                      <a:pt x="1" y="27"/>
                      <a:pt x="3" y="29"/>
                      <a:pt x="5" y="31"/>
                    </a:cubicBezTo>
                    <a:cubicBezTo>
                      <a:pt x="38" y="69"/>
                      <a:pt x="38" y="69"/>
                      <a:pt x="38" y="69"/>
                    </a:cubicBezTo>
                    <a:cubicBezTo>
                      <a:pt x="37" y="69"/>
                      <a:pt x="37" y="69"/>
                      <a:pt x="37" y="69"/>
                    </a:cubicBezTo>
                    <a:cubicBezTo>
                      <a:pt x="32" y="69"/>
                      <a:pt x="28" y="72"/>
                      <a:pt x="28" y="77"/>
                    </a:cubicBezTo>
                    <a:cubicBezTo>
                      <a:pt x="28" y="78"/>
                      <a:pt x="28" y="78"/>
                      <a:pt x="28" y="78"/>
                    </a:cubicBezTo>
                    <a:cubicBezTo>
                      <a:pt x="28" y="83"/>
                      <a:pt x="32" y="87"/>
                      <a:pt x="37" y="87"/>
                    </a:cubicBezTo>
                    <a:cubicBezTo>
                      <a:pt x="189" y="87"/>
                      <a:pt x="189" y="87"/>
                      <a:pt x="189" y="87"/>
                    </a:cubicBezTo>
                    <a:cubicBezTo>
                      <a:pt x="194" y="87"/>
                      <a:pt x="198" y="83"/>
                      <a:pt x="198" y="78"/>
                    </a:cubicBezTo>
                    <a:cubicBezTo>
                      <a:pt x="198" y="77"/>
                      <a:pt x="198" y="77"/>
                      <a:pt x="198" y="77"/>
                    </a:cubicBezTo>
                    <a:cubicBezTo>
                      <a:pt x="198" y="72"/>
                      <a:pt x="194" y="69"/>
                      <a:pt x="189" y="69"/>
                    </a:cubicBezTo>
                    <a:cubicBezTo>
                      <a:pt x="184" y="69"/>
                      <a:pt x="184" y="69"/>
                      <a:pt x="184" y="69"/>
                    </a:cubicBezTo>
                    <a:cubicBezTo>
                      <a:pt x="216" y="31"/>
                      <a:pt x="216" y="31"/>
                      <a:pt x="216" y="31"/>
                    </a:cubicBezTo>
                    <a:cubicBezTo>
                      <a:pt x="219" y="29"/>
                      <a:pt x="221" y="27"/>
                      <a:pt x="222" y="25"/>
                    </a:cubicBezTo>
                    <a:cubicBezTo>
                      <a:pt x="222" y="24"/>
                      <a:pt x="222" y="24"/>
                      <a:pt x="222" y="24"/>
                    </a:cubicBezTo>
                    <a:cubicBezTo>
                      <a:pt x="222" y="24"/>
                      <a:pt x="222" y="24"/>
                      <a:pt x="222" y="24"/>
                    </a:cubicBezTo>
                    <a:cubicBezTo>
                      <a:pt x="222" y="24"/>
                      <a:pt x="222" y="23"/>
                      <a:pt x="222" y="22"/>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1" name="Freeform 121"/>
              <p:cNvSpPr>
                <a:spLocks noEditPoints="1"/>
              </p:cNvSpPr>
              <p:nvPr/>
            </p:nvSpPr>
            <p:spPr bwMode="auto">
              <a:xfrm>
                <a:off x="8413750" y="5056188"/>
                <a:ext cx="180975" cy="215900"/>
              </a:xfrm>
              <a:custGeom>
                <a:avLst/>
                <a:gdLst>
                  <a:gd name="T0" fmla="*/ 7 w 85"/>
                  <a:gd name="T1" fmla="*/ 89 h 101"/>
                  <a:gd name="T2" fmla="*/ 8 w 85"/>
                  <a:gd name="T3" fmla="*/ 101 h 101"/>
                  <a:gd name="T4" fmla="*/ 22 w 85"/>
                  <a:gd name="T5" fmla="*/ 91 h 101"/>
                  <a:gd name="T6" fmla="*/ 30 w 85"/>
                  <a:gd name="T7" fmla="*/ 85 h 101"/>
                  <a:gd name="T8" fmla="*/ 85 w 85"/>
                  <a:gd name="T9" fmla="*/ 43 h 101"/>
                  <a:gd name="T10" fmla="*/ 0 w 85"/>
                  <a:gd name="T11" fmla="*/ 0 h 101"/>
                  <a:gd name="T12" fmla="*/ 1 w 85"/>
                  <a:gd name="T13" fmla="*/ 17 h 101"/>
                  <a:gd name="T14" fmla="*/ 37 w 85"/>
                  <a:gd name="T15" fmla="*/ 26 h 101"/>
                  <a:gd name="T16" fmla="*/ 40 w 85"/>
                  <a:gd name="T17" fmla="*/ 28 h 101"/>
                  <a:gd name="T18" fmla="*/ 39 w 85"/>
                  <a:gd name="T19" fmla="*/ 32 h 101"/>
                  <a:gd name="T20" fmla="*/ 6 w 85"/>
                  <a:gd name="T21" fmla="*/ 70 h 101"/>
                  <a:gd name="T22" fmla="*/ 7 w 85"/>
                  <a:gd name="T23" fmla="*/ 83 h 101"/>
                  <a:gd name="T24" fmla="*/ 7 w 85"/>
                  <a:gd name="T25" fmla="*/ 89 h 101"/>
                  <a:gd name="T26" fmla="*/ 55 w 85"/>
                  <a:gd name="T27" fmla="*/ 34 h 101"/>
                  <a:gd name="T28" fmla="*/ 61 w 85"/>
                  <a:gd name="T29" fmla="*/ 39 h 101"/>
                  <a:gd name="T30" fmla="*/ 55 w 85"/>
                  <a:gd name="T31" fmla="*/ 45 h 101"/>
                  <a:gd name="T32" fmla="*/ 50 w 85"/>
                  <a:gd name="T33" fmla="*/ 39 h 101"/>
                  <a:gd name="T34" fmla="*/ 55 w 85"/>
                  <a:gd name="T35" fmla="*/ 34 h 101"/>
                  <a:gd name="T36" fmla="*/ 46 w 85"/>
                  <a:gd name="T37" fmla="*/ 52 h 101"/>
                  <a:gd name="T38" fmla="*/ 54 w 85"/>
                  <a:gd name="T39" fmla="*/ 60 h 101"/>
                  <a:gd name="T40" fmla="*/ 46 w 85"/>
                  <a:gd name="T41" fmla="*/ 67 h 101"/>
                  <a:gd name="T42" fmla="*/ 39 w 85"/>
                  <a:gd name="T43" fmla="*/ 60 h 101"/>
                  <a:gd name="T44" fmla="*/ 46 w 85"/>
                  <a:gd name="T45" fmla="*/ 52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5" h="101">
                    <a:moveTo>
                      <a:pt x="7" y="89"/>
                    </a:moveTo>
                    <a:cubicBezTo>
                      <a:pt x="8" y="101"/>
                      <a:pt x="8" y="101"/>
                      <a:pt x="8" y="101"/>
                    </a:cubicBezTo>
                    <a:cubicBezTo>
                      <a:pt x="22" y="91"/>
                      <a:pt x="22" y="91"/>
                      <a:pt x="22" y="91"/>
                    </a:cubicBezTo>
                    <a:cubicBezTo>
                      <a:pt x="30" y="85"/>
                      <a:pt x="30" y="85"/>
                      <a:pt x="30" y="85"/>
                    </a:cubicBezTo>
                    <a:cubicBezTo>
                      <a:pt x="85" y="43"/>
                      <a:pt x="85" y="43"/>
                      <a:pt x="85" y="43"/>
                    </a:cubicBezTo>
                    <a:cubicBezTo>
                      <a:pt x="0" y="0"/>
                      <a:pt x="0" y="0"/>
                      <a:pt x="0" y="0"/>
                    </a:cubicBezTo>
                    <a:cubicBezTo>
                      <a:pt x="1" y="17"/>
                      <a:pt x="1" y="17"/>
                      <a:pt x="1" y="17"/>
                    </a:cubicBezTo>
                    <a:cubicBezTo>
                      <a:pt x="37" y="26"/>
                      <a:pt x="37" y="26"/>
                      <a:pt x="37" y="26"/>
                    </a:cubicBezTo>
                    <a:cubicBezTo>
                      <a:pt x="39" y="26"/>
                      <a:pt x="40" y="27"/>
                      <a:pt x="40" y="28"/>
                    </a:cubicBezTo>
                    <a:cubicBezTo>
                      <a:pt x="41" y="29"/>
                      <a:pt x="40" y="31"/>
                      <a:pt x="39" y="32"/>
                    </a:cubicBezTo>
                    <a:cubicBezTo>
                      <a:pt x="6" y="70"/>
                      <a:pt x="6" y="70"/>
                      <a:pt x="6" y="70"/>
                    </a:cubicBezTo>
                    <a:cubicBezTo>
                      <a:pt x="7" y="83"/>
                      <a:pt x="7" y="83"/>
                      <a:pt x="7" y="83"/>
                    </a:cubicBezTo>
                    <a:lnTo>
                      <a:pt x="7" y="89"/>
                    </a:lnTo>
                    <a:close/>
                    <a:moveTo>
                      <a:pt x="55" y="34"/>
                    </a:moveTo>
                    <a:cubicBezTo>
                      <a:pt x="58" y="34"/>
                      <a:pt x="61" y="36"/>
                      <a:pt x="61" y="39"/>
                    </a:cubicBezTo>
                    <a:cubicBezTo>
                      <a:pt x="61" y="42"/>
                      <a:pt x="58" y="45"/>
                      <a:pt x="55" y="45"/>
                    </a:cubicBezTo>
                    <a:cubicBezTo>
                      <a:pt x="52" y="45"/>
                      <a:pt x="50" y="42"/>
                      <a:pt x="50" y="39"/>
                    </a:cubicBezTo>
                    <a:cubicBezTo>
                      <a:pt x="50" y="36"/>
                      <a:pt x="52" y="34"/>
                      <a:pt x="55" y="34"/>
                    </a:cubicBezTo>
                    <a:moveTo>
                      <a:pt x="46" y="52"/>
                    </a:moveTo>
                    <a:cubicBezTo>
                      <a:pt x="50" y="52"/>
                      <a:pt x="54" y="56"/>
                      <a:pt x="54" y="60"/>
                    </a:cubicBezTo>
                    <a:cubicBezTo>
                      <a:pt x="54" y="64"/>
                      <a:pt x="50" y="67"/>
                      <a:pt x="46" y="67"/>
                    </a:cubicBezTo>
                    <a:cubicBezTo>
                      <a:pt x="42" y="67"/>
                      <a:pt x="39" y="64"/>
                      <a:pt x="39" y="60"/>
                    </a:cubicBezTo>
                    <a:cubicBezTo>
                      <a:pt x="39" y="56"/>
                      <a:pt x="42" y="52"/>
                      <a:pt x="46" y="52"/>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2" name="Freeform 122"/>
              <p:cNvSpPr>
                <a:spLocks noEditPoints="1"/>
              </p:cNvSpPr>
              <p:nvPr/>
            </p:nvSpPr>
            <p:spPr bwMode="auto">
              <a:xfrm>
                <a:off x="8304213" y="5091113"/>
                <a:ext cx="173038" cy="193675"/>
              </a:xfrm>
              <a:custGeom>
                <a:avLst/>
                <a:gdLst>
                  <a:gd name="T0" fmla="*/ 8 w 81"/>
                  <a:gd name="T1" fmla="*/ 73 h 91"/>
                  <a:gd name="T2" fmla="*/ 15 w 81"/>
                  <a:gd name="T3" fmla="*/ 91 h 91"/>
                  <a:gd name="T4" fmla="*/ 31 w 81"/>
                  <a:gd name="T5" fmla="*/ 72 h 91"/>
                  <a:gd name="T6" fmla="*/ 37 w 81"/>
                  <a:gd name="T7" fmla="*/ 66 h 91"/>
                  <a:gd name="T8" fmla="*/ 49 w 81"/>
                  <a:gd name="T9" fmla="*/ 52 h 91"/>
                  <a:gd name="T10" fmla="*/ 52 w 81"/>
                  <a:gd name="T11" fmla="*/ 48 h 91"/>
                  <a:gd name="T12" fmla="*/ 56 w 81"/>
                  <a:gd name="T13" fmla="*/ 44 h 91"/>
                  <a:gd name="T14" fmla="*/ 81 w 81"/>
                  <a:gd name="T15" fmla="*/ 15 h 91"/>
                  <a:gd name="T16" fmla="*/ 53 w 81"/>
                  <a:gd name="T17" fmla="*/ 9 h 91"/>
                  <a:gd name="T18" fmla="*/ 49 w 81"/>
                  <a:gd name="T19" fmla="*/ 8 h 91"/>
                  <a:gd name="T20" fmla="*/ 45 w 81"/>
                  <a:gd name="T21" fmla="*/ 7 h 91"/>
                  <a:gd name="T22" fmla="*/ 15 w 81"/>
                  <a:gd name="T23" fmla="*/ 0 h 91"/>
                  <a:gd name="T24" fmla="*/ 0 w 81"/>
                  <a:gd name="T25" fmla="*/ 51 h 91"/>
                  <a:gd name="T26" fmla="*/ 6 w 81"/>
                  <a:gd name="T27" fmla="*/ 66 h 91"/>
                  <a:gd name="T28" fmla="*/ 8 w 81"/>
                  <a:gd name="T29" fmla="*/ 73 h 91"/>
                  <a:gd name="T30" fmla="*/ 45 w 81"/>
                  <a:gd name="T31" fmla="*/ 14 h 91"/>
                  <a:gd name="T32" fmla="*/ 46 w 81"/>
                  <a:gd name="T33" fmla="*/ 14 h 91"/>
                  <a:gd name="T34" fmla="*/ 49 w 81"/>
                  <a:gd name="T35" fmla="*/ 12 h 91"/>
                  <a:gd name="T36" fmla="*/ 53 w 81"/>
                  <a:gd name="T37" fmla="*/ 13 h 91"/>
                  <a:gd name="T38" fmla="*/ 55 w 81"/>
                  <a:gd name="T39" fmla="*/ 15 h 91"/>
                  <a:gd name="T40" fmla="*/ 55 w 81"/>
                  <a:gd name="T41" fmla="*/ 25 h 91"/>
                  <a:gd name="T42" fmla="*/ 54 w 81"/>
                  <a:gd name="T43" fmla="*/ 26 h 91"/>
                  <a:gd name="T44" fmla="*/ 51 w 81"/>
                  <a:gd name="T45" fmla="*/ 27 h 91"/>
                  <a:gd name="T46" fmla="*/ 47 w 81"/>
                  <a:gd name="T47" fmla="*/ 26 h 91"/>
                  <a:gd name="T48" fmla="*/ 45 w 81"/>
                  <a:gd name="T49" fmla="*/ 25 h 91"/>
                  <a:gd name="T50" fmla="*/ 45 w 81"/>
                  <a:gd name="T51" fmla="*/ 14 h 91"/>
                  <a:gd name="T52" fmla="*/ 25 w 81"/>
                  <a:gd name="T53" fmla="*/ 23 h 91"/>
                  <a:gd name="T54" fmla="*/ 33 w 81"/>
                  <a:gd name="T55" fmla="*/ 23 h 91"/>
                  <a:gd name="T56" fmla="*/ 33 w 81"/>
                  <a:gd name="T57" fmla="*/ 31 h 91"/>
                  <a:gd name="T58" fmla="*/ 25 w 81"/>
                  <a:gd name="T59" fmla="*/ 31 h 91"/>
                  <a:gd name="T60" fmla="*/ 25 w 81"/>
                  <a:gd name="T61" fmla="*/ 23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1" h="91">
                    <a:moveTo>
                      <a:pt x="8" y="73"/>
                    </a:moveTo>
                    <a:cubicBezTo>
                      <a:pt x="15" y="91"/>
                      <a:pt x="15" y="91"/>
                      <a:pt x="15" y="91"/>
                    </a:cubicBezTo>
                    <a:cubicBezTo>
                      <a:pt x="31" y="72"/>
                      <a:pt x="31" y="72"/>
                      <a:pt x="31" y="72"/>
                    </a:cubicBezTo>
                    <a:cubicBezTo>
                      <a:pt x="37" y="66"/>
                      <a:pt x="37" y="66"/>
                      <a:pt x="37" y="66"/>
                    </a:cubicBezTo>
                    <a:cubicBezTo>
                      <a:pt x="49" y="52"/>
                      <a:pt x="49" y="52"/>
                      <a:pt x="49" y="52"/>
                    </a:cubicBezTo>
                    <a:cubicBezTo>
                      <a:pt x="52" y="48"/>
                      <a:pt x="52" y="48"/>
                      <a:pt x="52" y="48"/>
                    </a:cubicBezTo>
                    <a:cubicBezTo>
                      <a:pt x="56" y="44"/>
                      <a:pt x="56" y="44"/>
                      <a:pt x="56" y="44"/>
                    </a:cubicBezTo>
                    <a:cubicBezTo>
                      <a:pt x="81" y="15"/>
                      <a:pt x="81" y="15"/>
                      <a:pt x="81" y="15"/>
                    </a:cubicBezTo>
                    <a:cubicBezTo>
                      <a:pt x="53" y="9"/>
                      <a:pt x="53" y="9"/>
                      <a:pt x="53" y="9"/>
                    </a:cubicBezTo>
                    <a:cubicBezTo>
                      <a:pt x="49" y="8"/>
                      <a:pt x="49" y="8"/>
                      <a:pt x="49" y="8"/>
                    </a:cubicBezTo>
                    <a:cubicBezTo>
                      <a:pt x="45" y="7"/>
                      <a:pt x="45" y="7"/>
                      <a:pt x="45" y="7"/>
                    </a:cubicBezTo>
                    <a:cubicBezTo>
                      <a:pt x="15" y="0"/>
                      <a:pt x="15" y="0"/>
                      <a:pt x="15" y="0"/>
                    </a:cubicBezTo>
                    <a:cubicBezTo>
                      <a:pt x="0" y="51"/>
                      <a:pt x="0" y="51"/>
                      <a:pt x="0" y="51"/>
                    </a:cubicBezTo>
                    <a:cubicBezTo>
                      <a:pt x="6" y="66"/>
                      <a:pt x="6" y="66"/>
                      <a:pt x="6" y="66"/>
                    </a:cubicBezTo>
                    <a:lnTo>
                      <a:pt x="8" y="73"/>
                    </a:lnTo>
                    <a:close/>
                    <a:moveTo>
                      <a:pt x="45" y="14"/>
                    </a:moveTo>
                    <a:cubicBezTo>
                      <a:pt x="45" y="14"/>
                      <a:pt x="46" y="14"/>
                      <a:pt x="46" y="14"/>
                    </a:cubicBezTo>
                    <a:cubicBezTo>
                      <a:pt x="47" y="13"/>
                      <a:pt x="48" y="13"/>
                      <a:pt x="49" y="12"/>
                    </a:cubicBezTo>
                    <a:cubicBezTo>
                      <a:pt x="51" y="12"/>
                      <a:pt x="52" y="13"/>
                      <a:pt x="53" y="13"/>
                    </a:cubicBezTo>
                    <a:cubicBezTo>
                      <a:pt x="54" y="13"/>
                      <a:pt x="55" y="14"/>
                      <a:pt x="55" y="15"/>
                    </a:cubicBezTo>
                    <a:cubicBezTo>
                      <a:pt x="58" y="18"/>
                      <a:pt x="58" y="22"/>
                      <a:pt x="55" y="25"/>
                    </a:cubicBezTo>
                    <a:cubicBezTo>
                      <a:pt x="55" y="25"/>
                      <a:pt x="54" y="26"/>
                      <a:pt x="54" y="26"/>
                    </a:cubicBezTo>
                    <a:cubicBezTo>
                      <a:pt x="53" y="27"/>
                      <a:pt x="52" y="27"/>
                      <a:pt x="51" y="27"/>
                    </a:cubicBezTo>
                    <a:cubicBezTo>
                      <a:pt x="49" y="27"/>
                      <a:pt x="48" y="27"/>
                      <a:pt x="47" y="26"/>
                    </a:cubicBezTo>
                    <a:cubicBezTo>
                      <a:pt x="46" y="26"/>
                      <a:pt x="45" y="25"/>
                      <a:pt x="45" y="25"/>
                    </a:cubicBezTo>
                    <a:cubicBezTo>
                      <a:pt x="42" y="22"/>
                      <a:pt x="42" y="17"/>
                      <a:pt x="45" y="14"/>
                    </a:cubicBezTo>
                    <a:moveTo>
                      <a:pt x="25" y="23"/>
                    </a:moveTo>
                    <a:cubicBezTo>
                      <a:pt x="27" y="21"/>
                      <a:pt x="31" y="21"/>
                      <a:pt x="33" y="23"/>
                    </a:cubicBezTo>
                    <a:cubicBezTo>
                      <a:pt x="35" y="25"/>
                      <a:pt x="35" y="29"/>
                      <a:pt x="33" y="31"/>
                    </a:cubicBezTo>
                    <a:cubicBezTo>
                      <a:pt x="30" y="33"/>
                      <a:pt x="27" y="33"/>
                      <a:pt x="25" y="31"/>
                    </a:cubicBezTo>
                    <a:cubicBezTo>
                      <a:pt x="23" y="28"/>
                      <a:pt x="23" y="25"/>
                      <a:pt x="25" y="23"/>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3" name="Freeform 123"/>
              <p:cNvSpPr>
                <a:spLocks noEditPoints="1"/>
              </p:cNvSpPr>
              <p:nvPr/>
            </p:nvSpPr>
            <p:spPr bwMode="auto">
              <a:xfrm>
                <a:off x="8134350" y="5084763"/>
                <a:ext cx="187325" cy="187325"/>
              </a:xfrm>
              <a:custGeom>
                <a:avLst/>
                <a:gdLst>
                  <a:gd name="T0" fmla="*/ 83 w 87"/>
                  <a:gd name="T1" fmla="*/ 1 h 88"/>
                  <a:gd name="T2" fmla="*/ 62 w 87"/>
                  <a:gd name="T3" fmla="*/ 7 h 88"/>
                  <a:gd name="T4" fmla="*/ 58 w 87"/>
                  <a:gd name="T5" fmla="*/ 8 h 88"/>
                  <a:gd name="T6" fmla="*/ 55 w 87"/>
                  <a:gd name="T7" fmla="*/ 9 h 88"/>
                  <a:gd name="T8" fmla="*/ 0 w 87"/>
                  <a:gd name="T9" fmla="*/ 25 h 88"/>
                  <a:gd name="T10" fmla="*/ 47 w 87"/>
                  <a:gd name="T11" fmla="*/ 73 h 88"/>
                  <a:gd name="T12" fmla="*/ 53 w 87"/>
                  <a:gd name="T13" fmla="*/ 79 h 88"/>
                  <a:gd name="T14" fmla="*/ 62 w 87"/>
                  <a:gd name="T15" fmla="*/ 88 h 88"/>
                  <a:gd name="T16" fmla="*/ 65 w 87"/>
                  <a:gd name="T17" fmla="*/ 78 h 88"/>
                  <a:gd name="T18" fmla="*/ 67 w 87"/>
                  <a:gd name="T19" fmla="*/ 71 h 88"/>
                  <a:gd name="T20" fmla="*/ 71 w 87"/>
                  <a:gd name="T21" fmla="*/ 55 h 88"/>
                  <a:gd name="T22" fmla="*/ 73 w 87"/>
                  <a:gd name="T23" fmla="*/ 49 h 88"/>
                  <a:gd name="T24" fmla="*/ 75 w 87"/>
                  <a:gd name="T25" fmla="*/ 43 h 88"/>
                  <a:gd name="T26" fmla="*/ 86 w 87"/>
                  <a:gd name="T27" fmla="*/ 2 h 88"/>
                  <a:gd name="T28" fmla="*/ 87 w 87"/>
                  <a:gd name="T29" fmla="*/ 0 h 88"/>
                  <a:gd name="T30" fmla="*/ 83 w 87"/>
                  <a:gd name="T31" fmla="*/ 1 h 88"/>
                  <a:gd name="T32" fmla="*/ 30 w 87"/>
                  <a:gd name="T33" fmla="*/ 32 h 88"/>
                  <a:gd name="T34" fmla="*/ 25 w 87"/>
                  <a:gd name="T35" fmla="*/ 27 h 88"/>
                  <a:gd name="T36" fmla="*/ 30 w 87"/>
                  <a:gd name="T37" fmla="*/ 22 h 88"/>
                  <a:gd name="T38" fmla="*/ 35 w 87"/>
                  <a:gd name="T39" fmla="*/ 27 h 88"/>
                  <a:gd name="T40" fmla="*/ 30 w 87"/>
                  <a:gd name="T41" fmla="*/ 32 h 88"/>
                  <a:gd name="T42" fmla="*/ 45 w 87"/>
                  <a:gd name="T43" fmla="*/ 48 h 88"/>
                  <a:gd name="T44" fmla="*/ 38 w 87"/>
                  <a:gd name="T45" fmla="*/ 42 h 88"/>
                  <a:gd name="T46" fmla="*/ 45 w 87"/>
                  <a:gd name="T47" fmla="*/ 35 h 88"/>
                  <a:gd name="T48" fmla="*/ 51 w 87"/>
                  <a:gd name="T49" fmla="*/ 42 h 88"/>
                  <a:gd name="T50" fmla="*/ 45 w 87"/>
                  <a:gd name="T51"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7" h="88">
                    <a:moveTo>
                      <a:pt x="83" y="1"/>
                    </a:moveTo>
                    <a:cubicBezTo>
                      <a:pt x="62" y="7"/>
                      <a:pt x="62" y="7"/>
                      <a:pt x="62" y="7"/>
                    </a:cubicBezTo>
                    <a:cubicBezTo>
                      <a:pt x="58" y="8"/>
                      <a:pt x="58" y="8"/>
                      <a:pt x="58" y="8"/>
                    </a:cubicBezTo>
                    <a:cubicBezTo>
                      <a:pt x="55" y="9"/>
                      <a:pt x="55" y="9"/>
                      <a:pt x="55" y="9"/>
                    </a:cubicBezTo>
                    <a:cubicBezTo>
                      <a:pt x="0" y="25"/>
                      <a:pt x="0" y="25"/>
                      <a:pt x="0" y="25"/>
                    </a:cubicBezTo>
                    <a:cubicBezTo>
                      <a:pt x="47" y="73"/>
                      <a:pt x="47" y="73"/>
                      <a:pt x="47" y="73"/>
                    </a:cubicBezTo>
                    <a:cubicBezTo>
                      <a:pt x="53" y="79"/>
                      <a:pt x="53" y="79"/>
                      <a:pt x="53" y="79"/>
                    </a:cubicBezTo>
                    <a:cubicBezTo>
                      <a:pt x="62" y="88"/>
                      <a:pt x="62" y="88"/>
                      <a:pt x="62" y="88"/>
                    </a:cubicBezTo>
                    <a:cubicBezTo>
                      <a:pt x="65" y="78"/>
                      <a:pt x="65" y="78"/>
                      <a:pt x="65" y="78"/>
                    </a:cubicBezTo>
                    <a:cubicBezTo>
                      <a:pt x="67" y="71"/>
                      <a:pt x="67" y="71"/>
                      <a:pt x="67" y="71"/>
                    </a:cubicBezTo>
                    <a:cubicBezTo>
                      <a:pt x="71" y="55"/>
                      <a:pt x="71" y="55"/>
                      <a:pt x="71" y="55"/>
                    </a:cubicBezTo>
                    <a:cubicBezTo>
                      <a:pt x="73" y="49"/>
                      <a:pt x="73" y="49"/>
                      <a:pt x="73" y="49"/>
                    </a:cubicBezTo>
                    <a:cubicBezTo>
                      <a:pt x="75" y="43"/>
                      <a:pt x="75" y="43"/>
                      <a:pt x="75" y="43"/>
                    </a:cubicBezTo>
                    <a:cubicBezTo>
                      <a:pt x="86" y="2"/>
                      <a:pt x="86" y="2"/>
                      <a:pt x="86" y="2"/>
                    </a:cubicBezTo>
                    <a:cubicBezTo>
                      <a:pt x="87" y="0"/>
                      <a:pt x="87" y="0"/>
                      <a:pt x="87" y="0"/>
                    </a:cubicBezTo>
                    <a:lnTo>
                      <a:pt x="83" y="1"/>
                    </a:lnTo>
                    <a:close/>
                    <a:moveTo>
                      <a:pt x="30" y="32"/>
                    </a:moveTo>
                    <a:cubicBezTo>
                      <a:pt x="27" y="32"/>
                      <a:pt x="25" y="29"/>
                      <a:pt x="25" y="27"/>
                    </a:cubicBezTo>
                    <a:cubicBezTo>
                      <a:pt x="25" y="24"/>
                      <a:pt x="27" y="22"/>
                      <a:pt x="30" y="22"/>
                    </a:cubicBezTo>
                    <a:cubicBezTo>
                      <a:pt x="33" y="22"/>
                      <a:pt x="35" y="24"/>
                      <a:pt x="35" y="27"/>
                    </a:cubicBezTo>
                    <a:cubicBezTo>
                      <a:pt x="35" y="29"/>
                      <a:pt x="33" y="32"/>
                      <a:pt x="30" y="32"/>
                    </a:cubicBezTo>
                    <a:moveTo>
                      <a:pt x="45" y="48"/>
                    </a:moveTo>
                    <a:cubicBezTo>
                      <a:pt x="41" y="48"/>
                      <a:pt x="38" y="45"/>
                      <a:pt x="38" y="42"/>
                    </a:cubicBezTo>
                    <a:cubicBezTo>
                      <a:pt x="38" y="38"/>
                      <a:pt x="41" y="35"/>
                      <a:pt x="45" y="35"/>
                    </a:cubicBezTo>
                    <a:cubicBezTo>
                      <a:pt x="49" y="35"/>
                      <a:pt x="51" y="38"/>
                      <a:pt x="51" y="42"/>
                    </a:cubicBezTo>
                    <a:cubicBezTo>
                      <a:pt x="51" y="45"/>
                      <a:pt x="49" y="48"/>
                      <a:pt x="45" y="48"/>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244" name="组合 243"/>
            <p:cNvGrpSpPr/>
            <p:nvPr/>
          </p:nvGrpSpPr>
          <p:grpSpPr>
            <a:xfrm>
              <a:off x="8372482" y="2714631"/>
              <a:ext cx="333376" cy="241301"/>
              <a:chOff x="8372475" y="2714625"/>
              <a:chExt cx="333375" cy="241300"/>
            </a:xfrm>
          </p:grpSpPr>
          <p:sp>
            <p:nvSpPr>
              <p:cNvPr id="248" name="Oval 124"/>
              <p:cNvSpPr>
                <a:spLocks noChangeArrowheads="1"/>
              </p:cNvSpPr>
              <p:nvPr/>
            </p:nvSpPr>
            <p:spPr bwMode="auto">
              <a:xfrm>
                <a:off x="8531225" y="2800350"/>
                <a:ext cx="100013" cy="9842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9" name="Freeform 125"/>
              <p:cNvSpPr>
                <a:spLocks noEditPoints="1"/>
              </p:cNvSpPr>
              <p:nvPr/>
            </p:nvSpPr>
            <p:spPr bwMode="auto">
              <a:xfrm>
                <a:off x="8372475" y="2714625"/>
                <a:ext cx="333375" cy="241300"/>
              </a:xfrm>
              <a:custGeom>
                <a:avLst/>
                <a:gdLst>
                  <a:gd name="T0" fmla="*/ 135 w 156"/>
                  <a:gd name="T1" fmla="*/ 11 h 113"/>
                  <a:gd name="T2" fmla="*/ 125 w 156"/>
                  <a:gd name="T3" fmla="*/ 11 h 113"/>
                  <a:gd name="T4" fmla="*/ 113 w 156"/>
                  <a:gd name="T5" fmla="*/ 0 h 113"/>
                  <a:gd name="T6" fmla="*/ 78 w 156"/>
                  <a:gd name="T7" fmla="*/ 0 h 113"/>
                  <a:gd name="T8" fmla="*/ 68 w 156"/>
                  <a:gd name="T9" fmla="*/ 11 h 113"/>
                  <a:gd name="T10" fmla="*/ 47 w 156"/>
                  <a:gd name="T11" fmla="*/ 11 h 113"/>
                  <a:gd name="T12" fmla="*/ 40 w 156"/>
                  <a:gd name="T13" fmla="*/ 5 h 113"/>
                  <a:gd name="T14" fmla="*/ 26 w 156"/>
                  <a:gd name="T15" fmla="*/ 5 h 113"/>
                  <a:gd name="T16" fmla="*/ 19 w 156"/>
                  <a:gd name="T17" fmla="*/ 11 h 113"/>
                  <a:gd name="T18" fmla="*/ 0 w 156"/>
                  <a:gd name="T19" fmla="*/ 32 h 113"/>
                  <a:gd name="T20" fmla="*/ 0 w 156"/>
                  <a:gd name="T21" fmla="*/ 92 h 113"/>
                  <a:gd name="T22" fmla="*/ 21 w 156"/>
                  <a:gd name="T23" fmla="*/ 113 h 113"/>
                  <a:gd name="T24" fmla="*/ 135 w 156"/>
                  <a:gd name="T25" fmla="*/ 113 h 113"/>
                  <a:gd name="T26" fmla="*/ 156 w 156"/>
                  <a:gd name="T27" fmla="*/ 92 h 113"/>
                  <a:gd name="T28" fmla="*/ 156 w 156"/>
                  <a:gd name="T29" fmla="*/ 32 h 113"/>
                  <a:gd name="T30" fmla="*/ 135 w 156"/>
                  <a:gd name="T31" fmla="*/ 11 h 113"/>
                  <a:gd name="T32" fmla="*/ 19 w 156"/>
                  <a:gd name="T33" fmla="*/ 87 h 113"/>
                  <a:gd name="T34" fmla="*/ 15 w 156"/>
                  <a:gd name="T35" fmla="*/ 91 h 113"/>
                  <a:gd name="T36" fmla="*/ 11 w 156"/>
                  <a:gd name="T37" fmla="*/ 87 h 113"/>
                  <a:gd name="T38" fmla="*/ 11 w 156"/>
                  <a:gd name="T39" fmla="*/ 46 h 113"/>
                  <a:gd name="T40" fmla="*/ 15 w 156"/>
                  <a:gd name="T41" fmla="*/ 42 h 113"/>
                  <a:gd name="T42" fmla="*/ 19 w 156"/>
                  <a:gd name="T43" fmla="*/ 46 h 113"/>
                  <a:gd name="T44" fmla="*/ 19 w 156"/>
                  <a:gd name="T45" fmla="*/ 87 h 113"/>
                  <a:gd name="T46" fmla="*/ 42 w 156"/>
                  <a:gd name="T47" fmla="*/ 27 h 113"/>
                  <a:gd name="T48" fmla="*/ 38 w 156"/>
                  <a:gd name="T49" fmla="*/ 31 h 113"/>
                  <a:gd name="T50" fmla="*/ 28 w 156"/>
                  <a:gd name="T51" fmla="*/ 31 h 113"/>
                  <a:gd name="T52" fmla="*/ 24 w 156"/>
                  <a:gd name="T53" fmla="*/ 27 h 113"/>
                  <a:gd name="T54" fmla="*/ 24 w 156"/>
                  <a:gd name="T55" fmla="*/ 24 h 113"/>
                  <a:gd name="T56" fmla="*/ 28 w 156"/>
                  <a:gd name="T57" fmla="*/ 20 h 113"/>
                  <a:gd name="T58" fmla="*/ 38 w 156"/>
                  <a:gd name="T59" fmla="*/ 20 h 113"/>
                  <a:gd name="T60" fmla="*/ 42 w 156"/>
                  <a:gd name="T61" fmla="*/ 24 h 113"/>
                  <a:gd name="T62" fmla="*/ 42 w 156"/>
                  <a:gd name="T63" fmla="*/ 27 h 113"/>
                  <a:gd name="T64" fmla="*/ 97 w 156"/>
                  <a:gd name="T65" fmla="*/ 95 h 113"/>
                  <a:gd name="T66" fmla="*/ 65 w 156"/>
                  <a:gd name="T67" fmla="*/ 63 h 113"/>
                  <a:gd name="T68" fmla="*/ 97 w 156"/>
                  <a:gd name="T69" fmla="*/ 30 h 113"/>
                  <a:gd name="T70" fmla="*/ 130 w 156"/>
                  <a:gd name="T71" fmla="*/ 63 h 113"/>
                  <a:gd name="T72" fmla="*/ 97 w 156"/>
                  <a:gd name="T73" fmla="*/ 95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6" h="113">
                    <a:moveTo>
                      <a:pt x="135" y="11"/>
                    </a:moveTo>
                    <a:cubicBezTo>
                      <a:pt x="125" y="11"/>
                      <a:pt x="125" y="11"/>
                      <a:pt x="125" y="11"/>
                    </a:cubicBezTo>
                    <a:cubicBezTo>
                      <a:pt x="113" y="0"/>
                      <a:pt x="113" y="0"/>
                      <a:pt x="113" y="0"/>
                    </a:cubicBezTo>
                    <a:cubicBezTo>
                      <a:pt x="78" y="0"/>
                      <a:pt x="78" y="0"/>
                      <a:pt x="78" y="0"/>
                    </a:cubicBezTo>
                    <a:cubicBezTo>
                      <a:pt x="68" y="11"/>
                      <a:pt x="68" y="11"/>
                      <a:pt x="68" y="11"/>
                    </a:cubicBezTo>
                    <a:cubicBezTo>
                      <a:pt x="47" y="11"/>
                      <a:pt x="47" y="11"/>
                      <a:pt x="47" y="11"/>
                    </a:cubicBezTo>
                    <a:cubicBezTo>
                      <a:pt x="46" y="8"/>
                      <a:pt x="44" y="5"/>
                      <a:pt x="40" y="5"/>
                    </a:cubicBezTo>
                    <a:cubicBezTo>
                      <a:pt x="26" y="5"/>
                      <a:pt x="26" y="5"/>
                      <a:pt x="26" y="5"/>
                    </a:cubicBezTo>
                    <a:cubicBezTo>
                      <a:pt x="23" y="5"/>
                      <a:pt x="20" y="8"/>
                      <a:pt x="19" y="11"/>
                    </a:cubicBezTo>
                    <a:cubicBezTo>
                      <a:pt x="9" y="12"/>
                      <a:pt x="0" y="21"/>
                      <a:pt x="0" y="32"/>
                    </a:cubicBezTo>
                    <a:cubicBezTo>
                      <a:pt x="0" y="92"/>
                      <a:pt x="0" y="92"/>
                      <a:pt x="0" y="92"/>
                    </a:cubicBezTo>
                    <a:cubicBezTo>
                      <a:pt x="0" y="103"/>
                      <a:pt x="10" y="113"/>
                      <a:pt x="21" y="113"/>
                    </a:cubicBezTo>
                    <a:cubicBezTo>
                      <a:pt x="135" y="113"/>
                      <a:pt x="135" y="113"/>
                      <a:pt x="135" y="113"/>
                    </a:cubicBezTo>
                    <a:cubicBezTo>
                      <a:pt x="147" y="113"/>
                      <a:pt x="156" y="103"/>
                      <a:pt x="156" y="92"/>
                    </a:cubicBezTo>
                    <a:cubicBezTo>
                      <a:pt x="156" y="32"/>
                      <a:pt x="156" y="32"/>
                      <a:pt x="156" y="32"/>
                    </a:cubicBezTo>
                    <a:cubicBezTo>
                      <a:pt x="156" y="21"/>
                      <a:pt x="147" y="11"/>
                      <a:pt x="135" y="11"/>
                    </a:cubicBezTo>
                    <a:moveTo>
                      <a:pt x="19" y="87"/>
                    </a:moveTo>
                    <a:cubicBezTo>
                      <a:pt x="19" y="89"/>
                      <a:pt x="17" y="91"/>
                      <a:pt x="15" y="91"/>
                    </a:cubicBezTo>
                    <a:cubicBezTo>
                      <a:pt x="13" y="91"/>
                      <a:pt x="11" y="89"/>
                      <a:pt x="11" y="87"/>
                    </a:cubicBezTo>
                    <a:cubicBezTo>
                      <a:pt x="11" y="46"/>
                      <a:pt x="11" y="46"/>
                      <a:pt x="11" y="46"/>
                    </a:cubicBezTo>
                    <a:cubicBezTo>
                      <a:pt x="11" y="44"/>
                      <a:pt x="13" y="42"/>
                      <a:pt x="15" y="42"/>
                    </a:cubicBezTo>
                    <a:cubicBezTo>
                      <a:pt x="17" y="42"/>
                      <a:pt x="19" y="44"/>
                      <a:pt x="19" y="46"/>
                    </a:cubicBezTo>
                    <a:lnTo>
                      <a:pt x="19" y="87"/>
                    </a:lnTo>
                    <a:close/>
                    <a:moveTo>
                      <a:pt x="42" y="27"/>
                    </a:moveTo>
                    <a:cubicBezTo>
                      <a:pt x="42" y="29"/>
                      <a:pt x="41" y="31"/>
                      <a:pt x="38" y="31"/>
                    </a:cubicBezTo>
                    <a:cubicBezTo>
                      <a:pt x="28" y="31"/>
                      <a:pt x="28" y="31"/>
                      <a:pt x="28" y="31"/>
                    </a:cubicBezTo>
                    <a:cubicBezTo>
                      <a:pt x="25" y="31"/>
                      <a:pt x="24" y="29"/>
                      <a:pt x="24" y="27"/>
                    </a:cubicBezTo>
                    <a:cubicBezTo>
                      <a:pt x="24" y="24"/>
                      <a:pt x="24" y="24"/>
                      <a:pt x="24" y="24"/>
                    </a:cubicBezTo>
                    <a:cubicBezTo>
                      <a:pt x="24" y="22"/>
                      <a:pt x="25" y="20"/>
                      <a:pt x="28" y="20"/>
                    </a:cubicBezTo>
                    <a:cubicBezTo>
                      <a:pt x="38" y="20"/>
                      <a:pt x="38" y="20"/>
                      <a:pt x="38" y="20"/>
                    </a:cubicBezTo>
                    <a:cubicBezTo>
                      <a:pt x="41" y="20"/>
                      <a:pt x="42" y="22"/>
                      <a:pt x="42" y="24"/>
                    </a:cubicBezTo>
                    <a:lnTo>
                      <a:pt x="42" y="27"/>
                    </a:lnTo>
                    <a:close/>
                    <a:moveTo>
                      <a:pt x="97" y="95"/>
                    </a:moveTo>
                    <a:cubicBezTo>
                      <a:pt x="79" y="95"/>
                      <a:pt x="65" y="81"/>
                      <a:pt x="65" y="63"/>
                    </a:cubicBezTo>
                    <a:cubicBezTo>
                      <a:pt x="65" y="44"/>
                      <a:pt x="79" y="30"/>
                      <a:pt x="97" y="30"/>
                    </a:cubicBezTo>
                    <a:cubicBezTo>
                      <a:pt x="116" y="30"/>
                      <a:pt x="130" y="44"/>
                      <a:pt x="130" y="63"/>
                    </a:cubicBezTo>
                    <a:cubicBezTo>
                      <a:pt x="130" y="81"/>
                      <a:pt x="116" y="95"/>
                      <a:pt x="97" y="95"/>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245" name="Freeform 126"/>
            <p:cNvSpPr>
              <a:spLocks noEditPoints="1"/>
            </p:cNvSpPr>
            <p:nvPr/>
          </p:nvSpPr>
          <p:spPr bwMode="auto">
            <a:xfrm>
              <a:off x="8189919" y="1211265"/>
              <a:ext cx="439738" cy="431801"/>
            </a:xfrm>
            <a:custGeom>
              <a:avLst/>
              <a:gdLst>
                <a:gd name="T0" fmla="*/ 0 w 205"/>
                <a:gd name="T1" fmla="*/ 202 h 202"/>
                <a:gd name="T2" fmla="*/ 205 w 205"/>
                <a:gd name="T3" fmla="*/ 202 h 202"/>
                <a:gd name="T4" fmla="*/ 106 w 205"/>
                <a:gd name="T5" fmla="*/ 176 h 202"/>
                <a:gd name="T6" fmla="*/ 106 w 205"/>
                <a:gd name="T7" fmla="*/ 81 h 202"/>
                <a:gd name="T8" fmla="*/ 122 w 205"/>
                <a:gd name="T9" fmla="*/ 74 h 202"/>
                <a:gd name="T10" fmla="*/ 141 w 205"/>
                <a:gd name="T11" fmla="*/ 86 h 202"/>
                <a:gd name="T12" fmla="*/ 161 w 205"/>
                <a:gd name="T13" fmla="*/ 74 h 202"/>
                <a:gd name="T14" fmla="*/ 180 w 205"/>
                <a:gd name="T15" fmla="*/ 86 h 202"/>
                <a:gd name="T16" fmla="*/ 106 w 205"/>
                <a:gd name="T17" fmla="*/ 10 h 202"/>
                <a:gd name="T18" fmla="*/ 106 w 205"/>
                <a:gd name="T19" fmla="*/ 3 h 202"/>
                <a:gd name="T20" fmla="*/ 103 w 205"/>
                <a:gd name="T21" fmla="*/ 0 h 202"/>
                <a:gd name="T22" fmla="*/ 100 w 205"/>
                <a:gd name="T23" fmla="*/ 3 h 202"/>
                <a:gd name="T24" fmla="*/ 100 w 205"/>
                <a:gd name="T25" fmla="*/ 10 h 202"/>
                <a:gd name="T26" fmla="*/ 26 w 205"/>
                <a:gd name="T27" fmla="*/ 86 h 202"/>
                <a:gd name="T28" fmla="*/ 45 w 205"/>
                <a:gd name="T29" fmla="*/ 74 h 202"/>
                <a:gd name="T30" fmla="*/ 64 w 205"/>
                <a:gd name="T31" fmla="*/ 86 h 202"/>
                <a:gd name="T32" fmla="*/ 84 w 205"/>
                <a:gd name="T33" fmla="*/ 74 h 202"/>
                <a:gd name="T34" fmla="*/ 100 w 205"/>
                <a:gd name="T35" fmla="*/ 81 h 202"/>
                <a:gd name="T36" fmla="*/ 100 w 205"/>
                <a:gd name="T37" fmla="*/ 176 h 202"/>
                <a:gd name="T38" fmla="*/ 0 w 205"/>
                <a:gd name="T39" fmla="*/ 202 h 202"/>
                <a:gd name="T40" fmla="*/ 106 w 205"/>
                <a:gd name="T41" fmla="*/ 16 h 202"/>
                <a:gd name="T42" fmla="*/ 141 w 205"/>
                <a:gd name="T43" fmla="*/ 75 h 202"/>
                <a:gd name="T44" fmla="*/ 122 w 205"/>
                <a:gd name="T45" fmla="*/ 67 h 202"/>
                <a:gd name="T46" fmla="*/ 106 w 205"/>
                <a:gd name="T47" fmla="*/ 73 h 202"/>
                <a:gd name="T48" fmla="*/ 106 w 205"/>
                <a:gd name="T49" fmla="*/ 16 h 202"/>
                <a:gd name="T50" fmla="*/ 64 w 205"/>
                <a:gd name="T51" fmla="*/ 75 h 202"/>
                <a:gd name="T52" fmla="*/ 45 w 205"/>
                <a:gd name="T53" fmla="*/ 67 h 202"/>
                <a:gd name="T54" fmla="*/ 34 w 205"/>
                <a:gd name="T55" fmla="*/ 69 h 202"/>
                <a:gd name="T56" fmla="*/ 100 w 205"/>
                <a:gd name="T57" fmla="*/ 16 h 202"/>
                <a:gd name="T58" fmla="*/ 64 w 205"/>
                <a:gd name="T59" fmla="*/ 75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05" h="202">
                  <a:moveTo>
                    <a:pt x="0" y="202"/>
                  </a:moveTo>
                  <a:cubicBezTo>
                    <a:pt x="205" y="202"/>
                    <a:pt x="205" y="202"/>
                    <a:pt x="205" y="202"/>
                  </a:cubicBezTo>
                  <a:cubicBezTo>
                    <a:pt x="174" y="185"/>
                    <a:pt x="140" y="177"/>
                    <a:pt x="106" y="176"/>
                  </a:cubicBezTo>
                  <a:cubicBezTo>
                    <a:pt x="106" y="81"/>
                    <a:pt x="106" y="81"/>
                    <a:pt x="106" y="81"/>
                  </a:cubicBezTo>
                  <a:cubicBezTo>
                    <a:pt x="110" y="76"/>
                    <a:pt x="116" y="74"/>
                    <a:pt x="122" y="74"/>
                  </a:cubicBezTo>
                  <a:cubicBezTo>
                    <a:pt x="130" y="74"/>
                    <a:pt x="138" y="79"/>
                    <a:pt x="141" y="86"/>
                  </a:cubicBezTo>
                  <a:cubicBezTo>
                    <a:pt x="145" y="79"/>
                    <a:pt x="152" y="74"/>
                    <a:pt x="161" y="74"/>
                  </a:cubicBezTo>
                  <a:cubicBezTo>
                    <a:pt x="169" y="74"/>
                    <a:pt x="177" y="79"/>
                    <a:pt x="180" y="86"/>
                  </a:cubicBezTo>
                  <a:cubicBezTo>
                    <a:pt x="180" y="45"/>
                    <a:pt x="147" y="11"/>
                    <a:pt x="106" y="10"/>
                  </a:cubicBezTo>
                  <a:cubicBezTo>
                    <a:pt x="106" y="3"/>
                    <a:pt x="106" y="3"/>
                    <a:pt x="106" y="3"/>
                  </a:cubicBezTo>
                  <a:cubicBezTo>
                    <a:pt x="106" y="1"/>
                    <a:pt x="105" y="0"/>
                    <a:pt x="103" y="0"/>
                  </a:cubicBezTo>
                  <a:cubicBezTo>
                    <a:pt x="101" y="0"/>
                    <a:pt x="100" y="1"/>
                    <a:pt x="100" y="3"/>
                  </a:cubicBezTo>
                  <a:cubicBezTo>
                    <a:pt x="100" y="10"/>
                    <a:pt x="100" y="10"/>
                    <a:pt x="100" y="10"/>
                  </a:cubicBezTo>
                  <a:cubicBezTo>
                    <a:pt x="59" y="11"/>
                    <a:pt x="26" y="45"/>
                    <a:pt x="26" y="86"/>
                  </a:cubicBezTo>
                  <a:cubicBezTo>
                    <a:pt x="29" y="79"/>
                    <a:pt x="37" y="74"/>
                    <a:pt x="45" y="74"/>
                  </a:cubicBezTo>
                  <a:cubicBezTo>
                    <a:pt x="53" y="74"/>
                    <a:pt x="61" y="79"/>
                    <a:pt x="64" y="86"/>
                  </a:cubicBezTo>
                  <a:cubicBezTo>
                    <a:pt x="67" y="79"/>
                    <a:pt x="75" y="74"/>
                    <a:pt x="84" y="74"/>
                  </a:cubicBezTo>
                  <a:cubicBezTo>
                    <a:pt x="90" y="74"/>
                    <a:pt x="96" y="76"/>
                    <a:pt x="100" y="81"/>
                  </a:cubicBezTo>
                  <a:cubicBezTo>
                    <a:pt x="100" y="176"/>
                    <a:pt x="100" y="176"/>
                    <a:pt x="100" y="176"/>
                  </a:cubicBezTo>
                  <a:cubicBezTo>
                    <a:pt x="65" y="177"/>
                    <a:pt x="31" y="185"/>
                    <a:pt x="0" y="202"/>
                  </a:cubicBezTo>
                  <a:moveTo>
                    <a:pt x="106" y="16"/>
                  </a:moveTo>
                  <a:cubicBezTo>
                    <a:pt x="106" y="16"/>
                    <a:pt x="130" y="25"/>
                    <a:pt x="141" y="75"/>
                  </a:cubicBezTo>
                  <a:cubicBezTo>
                    <a:pt x="136" y="70"/>
                    <a:pt x="129" y="67"/>
                    <a:pt x="122" y="67"/>
                  </a:cubicBezTo>
                  <a:cubicBezTo>
                    <a:pt x="116" y="67"/>
                    <a:pt x="111" y="69"/>
                    <a:pt x="106" y="73"/>
                  </a:cubicBezTo>
                  <a:lnTo>
                    <a:pt x="106" y="16"/>
                  </a:lnTo>
                  <a:close/>
                  <a:moveTo>
                    <a:pt x="64" y="75"/>
                  </a:moveTo>
                  <a:cubicBezTo>
                    <a:pt x="59" y="70"/>
                    <a:pt x="52" y="67"/>
                    <a:pt x="45" y="67"/>
                  </a:cubicBezTo>
                  <a:cubicBezTo>
                    <a:pt x="41" y="67"/>
                    <a:pt x="38" y="68"/>
                    <a:pt x="34" y="69"/>
                  </a:cubicBezTo>
                  <a:cubicBezTo>
                    <a:pt x="42" y="40"/>
                    <a:pt x="68" y="18"/>
                    <a:pt x="100" y="16"/>
                  </a:cubicBezTo>
                  <a:cubicBezTo>
                    <a:pt x="72" y="27"/>
                    <a:pt x="64" y="75"/>
                    <a:pt x="64" y="75"/>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6" name="Freeform 127"/>
            <p:cNvSpPr>
              <a:spLocks noEditPoints="1"/>
            </p:cNvSpPr>
            <p:nvPr/>
          </p:nvSpPr>
          <p:spPr bwMode="auto">
            <a:xfrm>
              <a:off x="8451850" y="4503748"/>
              <a:ext cx="449263" cy="290514"/>
            </a:xfrm>
            <a:custGeom>
              <a:avLst/>
              <a:gdLst>
                <a:gd name="T0" fmla="*/ 188 w 210"/>
                <a:gd name="T1" fmla="*/ 56 h 136"/>
                <a:gd name="T2" fmla="*/ 160 w 210"/>
                <a:gd name="T3" fmla="*/ 51 h 136"/>
                <a:gd name="T4" fmla="*/ 162 w 210"/>
                <a:gd name="T5" fmla="*/ 34 h 136"/>
                <a:gd name="T6" fmla="*/ 162 w 210"/>
                <a:gd name="T7" fmla="*/ 17 h 136"/>
                <a:gd name="T8" fmla="*/ 132 w 210"/>
                <a:gd name="T9" fmla="*/ 26 h 136"/>
                <a:gd name="T10" fmla="*/ 146 w 210"/>
                <a:gd name="T11" fmla="*/ 32 h 136"/>
                <a:gd name="T12" fmla="*/ 66 w 210"/>
                <a:gd name="T13" fmla="*/ 23 h 136"/>
                <a:gd name="T14" fmla="*/ 96 w 210"/>
                <a:gd name="T15" fmla="*/ 3 h 136"/>
                <a:gd name="T16" fmla="*/ 66 w 210"/>
                <a:gd name="T17" fmla="*/ 14 h 136"/>
                <a:gd name="T18" fmla="*/ 25 w 210"/>
                <a:gd name="T19" fmla="*/ 26 h 136"/>
                <a:gd name="T20" fmla="*/ 34 w 210"/>
                <a:gd name="T21" fmla="*/ 51 h 136"/>
                <a:gd name="T22" fmla="*/ 52 w 210"/>
                <a:gd name="T23" fmla="*/ 50 h 136"/>
                <a:gd name="T24" fmla="*/ 40 w 210"/>
                <a:gd name="T25" fmla="*/ 55 h 136"/>
                <a:gd name="T26" fmla="*/ 40 w 210"/>
                <a:gd name="T27" fmla="*/ 136 h 136"/>
                <a:gd name="T28" fmla="*/ 56 w 210"/>
                <a:gd name="T29" fmla="*/ 58 h 136"/>
                <a:gd name="T30" fmla="*/ 97 w 210"/>
                <a:gd name="T31" fmla="*/ 86 h 136"/>
                <a:gd name="T32" fmla="*/ 101 w 210"/>
                <a:gd name="T33" fmla="*/ 99 h 136"/>
                <a:gd name="T34" fmla="*/ 96 w 210"/>
                <a:gd name="T35" fmla="*/ 105 h 136"/>
                <a:gd name="T36" fmla="*/ 91 w 210"/>
                <a:gd name="T37" fmla="*/ 104 h 136"/>
                <a:gd name="T38" fmla="*/ 94 w 210"/>
                <a:gd name="T39" fmla="*/ 108 h 136"/>
                <a:gd name="T40" fmla="*/ 102 w 210"/>
                <a:gd name="T41" fmla="*/ 113 h 136"/>
                <a:gd name="T42" fmla="*/ 104 w 210"/>
                <a:gd name="T43" fmla="*/ 101 h 136"/>
                <a:gd name="T44" fmla="*/ 121 w 210"/>
                <a:gd name="T45" fmla="*/ 98 h 136"/>
                <a:gd name="T46" fmla="*/ 170 w 210"/>
                <a:gd name="T47" fmla="*/ 136 h 136"/>
                <a:gd name="T48" fmla="*/ 187 w 210"/>
                <a:gd name="T49" fmla="*/ 59 h 136"/>
                <a:gd name="T50" fmla="*/ 167 w 210"/>
                <a:gd name="T51" fmla="*/ 71 h 136"/>
                <a:gd name="T52" fmla="*/ 167 w 210"/>
                <a:gd name="T53" fmla="*/ 61 h 136"/>
                <a:gd name="T54" fmla="*/ 153 w 210"/>
                <a:gd name="T55" fmla="*/ 59 h 136"/>
                <a:gd name="T56" fmla="*/ 148 w 210"/>
                <a:gd name="T57" fmla="*/ 46 h 136"/>
                <a:gd name="T58" fmla="*/ 167 w 210"/>
                <a:gd name="T59" fmla="*/ 91 h 136"/>
                <a:gd name="T60" fmla="*/ 136 w 210"/>
                <a:gd name="T61" fmla="*/ 92 h 136"/>
                <a:gd name="T62" fmla="*/ 48 w 210"/>
                <a:gd name="T63" fmla="*/ 46 h 136"/>
                <a:gd name="T64" fmla="*/ 30 w 210"/>
                <a:gd name="T65" fmla="*/ 39 h 136"/>
                <a:gd name="T66" fmla="*/ 38 w 210"/>
                <a:gd name="T67" fmla="*/ 35 h 136"/>
                <a:gd name="T68" fmla="*/ 53 w 210"/>
                <a:gd name="T69" fmla="*/ 38 h 136"/>
                <a:gd name="T70" fmla="*/ 48 w 210"/>
                <a:gd name="T71" fmla="*/ 46 h 136"/>
                <a:gd name="T72" fmla="*/ 40 w 210"/>
                <a:gd name="T73" fmla="*/ 129 h 136"/>
                <a:gd name="T74" fmla="*/ 40 w 210"/>
                <a:gd name="T75" fmla="*/ 61 h 136"/>
                <a:gd name="T76" fmla="*/ 36 w 210"/>
                <a:gd name="T77" fmla="*/ 96 h 136"/>
                <a:gd name="T78" fmla="*/ 55 w 210"/>
                <a:gd name="T79" fmla="*/ 65 h 136"/>
                <a:gd name="T80" fmla="*/ 56 w 210"/>
                <a:gd name="T81" fmla="*/ 30 h 136"/>
                <a:gd name="T82" fmla="*/ 30 w 210"/>
                <a:gd name="T83" fmla="*/ 26 h 136"/>
                <a:gd name="T84" fmla="*/ 62 w 210"/>
                <a:gd name="T85" fmla="*/ 19 h 136"/>
                <a:gd name="T86" fmla="*/ 60 w 210"/>
                <a:gd name="T87" fmla="*/ 36 h 136"/>
                <a:gd name="T88" fmla="*/ 110 w 210"/>
                <a:gd name="T89" fmla="*/ 74 h 136"/>
                <a:gd name="T90" fmla="*/ 60 w 210"/>
                <a:gd name="T91" fmla="*/ 36 h 136"/>
                <a:gd name="T92" fmla="*/ 124 w 210"/>
                <a:gd name="T93" fmla="*/ 92 h 136"/>
                <a:gd name="T94" fmla="*/ 122 w 210"/>
                <a:gd name="T95" fmla="*/ 80 h 136"/>
                <a:gd name="T96" fmla="*/ 130 w 210"/>
                <a:gd name="T97" fmla="*/ 92 h 136"/>
                <a:gd name="T98" fmla="*/ 136 w 210"/>
                <a:gd name="T99" fmla="*/ 98 h 136"/>
                <a:gd name="T100" fmla="*/ 176 w 210"/>
                <a:gd name="T101" fmla="*/ 94 h 136"/>
                <a:gd name="T102" fmla="*/ 176 w 210"/>
                <a:gd name="T103" fmla="*/ 62 h 136"/>
                <a:gd name="T104" fmla="*/ 170 w 210"/>
                <a:gd name="T105" fmla="*/ 12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0" h="136">
                  <a:moveTo>
                    <a:pt x="187" y="59"/>
                  </a:moveTo>
                  <a:cubicBezTo>
                    <a:pt x="188" y="58"/>
                    <a:pt x="188" y="57"/>
                    <a:pt x="188" y="56"/>
                  </a:cubicBezTo>
                  <a:cubicBezTo>
                    <a:pt x="188" y="53"/>
                    <a:pt x="186" y="51"/>
                    <a:pt x="184" y="51"/>
                  </a:cubicBezTo>
                  <a:cubicBezTo>
                    <a:pt x="160" y="51"/>
                    <a:pt x="160" y="51"/>
                    <a:pt x="160" y="51"/>
                  </a:cubicBezTo>
                  <a:cubicBezTo>
                    <a:pt x="154" y="33"/>
                    <a:pt x="154" y="33"/>
                    <a:pt x="154" y="33"/>
                  </a:cubicBezTo>
                  <a:cubicBezTo>
                    <a:pt x="162" y="34"/>
                    <a:pt x="162" y="34"/>
                    <a:pt x="162" y="34"/>
                  </a:cubicBezTo>
                  <a:cubicBezTo>
                    <a:pt x="165" y="34"/>
                    <a:pt x="167" y="28"/>
                    <a:pt x="167" y="26"/>
                  </a:cubicBezTo>
                  <a:cubicBezTo>
                    <a:pt x="167" y="23"/>
                    <a:pt x="165" y="17"/>
                    <a:pt x="162" y="17"/>
                  </a:cubicBezTo>
                  <a:cubicBezTo>
                    <a:pt x="137" y="20"/>
                    <a:pt x="137" y="20"/>
                    <a:pt x="137" y="20"/>
                  </a:cubicBezTo>
                  <a:cubicBezTo>
                    <a:pt x="135" y="20"/>
                    <a:pt x="132" y="23"/>
                    <a:pt x="132" y="26"/>
                  </a:cubicBezTo>
                  <a:cubicBezTo>
                    <a:pt x="132" y="28"/>
                    <a:pt x="135" y="31"/>
                    <a:pt x="137" y="31"/>
                  </a:cubicBezTo>
                  <a:cubicBezTo>
                    <a:pt x="146" y="32"/>
                    <a:pt x="146" y="32"/>
                    <a:pt x="146" y="32"/>
                  </a:cubicBezTo>
                  <a:cubicBezTo>
                    <a:pt x="131" y="77"/>
                    <a:pt x="131" y="77"/>
                    <a:pt x="131" y="77"/>
                  </a:cubicBezTo>
                  <a:cubicBezTo>
                    <a:pt x="94" y="66"/>
                    <a:pt x="71" y="31"/>
                    <a:pt x="66" y="23"/>
                  </a:cubicBezTo>
                  <a:cubicBezTo>
                    <a:pt x="71" y="17"/>
                    <a:pt x="83" y="9"/>
                    <a:pt x="92" y="7"/>
                  </a:cubicBezTo>
                  <a:cubicBezTo>
                    <a:pt x="95" y="6"/>
                    <a:pt x="96" y="6"/>
                    <a:pt x="96" y="3"/>
                  </a:cubicBezTo>
                  <a:cubicBezTo>
                    <a:pt x="96" y="0"/>
                    <a:pt x="93" y="0"/>
                    <a:pt x="93" y="0"/>
                  </a:cubicBezTo>
                  <a:cubicBezTo>
                    <a:pt x="81" y="3"/>
                    <a:pt x="72" y="8"/>
                    <a:pt x="66" y="14"/>
                  </a:cubicBezTo>
                  <a:cubicBezTo>
                    <a:pt x="36" y="14"/>
                    <a:pt x="36" y="14"/>
                    <a:pt x="36" y="14"/>
                  </a:cubicBezTo>
                  <a:cubicBezTo>
                    <a:pt x="30" y="14"/>
                    <a:pt x="25" y="19"/>
                    <a:pt x="25" y="26"/>
                  </a:cubicBezTo>
                  <a:cubicBezTo>
                    <a:pt x="25" y="39"/>
                    <a:pt x="25" y="39"/>
                    <a:pt x="25" y="39"/>
                  </a:cubicBezTo>
                  <a:cubicBezTo>
                    <a:pt x="25" y="45"/>
                    <a:pt x="28" y="51"/>
                    <a:pt x="34" y="51"/>
                  </a:cubicBezTo>
                  <a:cubicBezTo>
                    <a:pt x="48" y="51"/>
                    <a:pt x="48" y="51"/>
                    <a:pt x="48" y="51"/>
                  </a:cubicBezTo>
                  <a:cubicBezTo>
                    <a:pt x="49" y="51"/>
                    <a:pt x="50" y="50"/>
                    <a:pt x="52" y="50"/>
                  </a:cubicBezTo>
                  <a:cubicBezTo>
                    <a:pt x="51" y="52"/>
                    <a:pt x="51" y="54"/>
                    <a:pt x="50" y="56"/>
                  </a:cubicBezTo>
                  <a:cubicBezTo>
                    <a:pt x="47" y="55"/>
                    <a:pt x="44" y="55"/>
                    <a:pt x="40" y="55"/>
                  </a:cubicBezTo>
                  <a:cubicBezTo>
                    <a:pt x="18" y="55"/>
                    <a:pt x="0" y="73"/>
                    <a:pt x="0" y="95"/>
                  </a:cubicBezTo>
                  <a:cubicBezTo>
                    <a:pt x="0" y="117"/>
                    <a:pt x="18" y="136"/>
                    <a:pt x="40" y="136"/>
                  </a:cubicBezTo>
                  <a:cubicBezTo>
                    <a:pt x="63" y="136"/>
                    <a:pt x="81" y="117"/>
                    <a:pt x="81" y="95"/>
                  </a:cubicBezTo>
                  <a:cubicBezTo>
                    <a:pt x="81" y="79"/>
                    <a:pt x="71" y="65"/>
                    <a:pt x="56" y="58"/>
                  </a:cubicBezTo>
                  <a:cubicBezTo>
                    <a:pt x="57" y="55"/>
                    <a:pt x="58" y="50"/>
                    <a:pt x="58" y="46"/>
                  </a:cubicBezTo>
                  <a:cubicBezTo>
                    <a:pt x="65" y="55"/>
                    <a:pt x="81" y="73"/>
                    <a:pt x="97" y="86"/>
                  </a:cubicBezTo>
                  <a:cubicBezTo>
                    <a:pt x="96" y="87"/>
                    <a:pt x="96" y="88"/>
                    <a:pt x="96" y="88"/>
                  </a:cubicBezTo>
                  <a:cubicBezTo>
                    <a:pt x="96" y="93"/>
                    <a:pt x="98" y="96"/>
                    <a:pt x="101" y="99"/>
                  </a:cubicBezTo>
                  <a:cubicBezTo>
                    <a:pt x="99" y="102"/>
                    <a:pt x="99" y="102"/>
                    <a:pt x="99" y="102"/>
                  </a:cubicBezTo>
                  <a:cubicBezTo>
                    <a:pt x="96" y="105"/>
                    <a:pt x="96" y="105"/>
                    <a:pt x="96" y="105"/>
                  </a:cubicBezTo>
                  <a:cubicBezTo>
                    <a:pt x="94" y="102"/>
                    <a:pt x="94" y="102"/>
                    <a:pt x="94" y="102"/>
                  </a:cubicBezTo>
                  <a:cubicBezTo>
                    <a:pt x="91" y="104"/>
                    <a:pt x="91" y="104"/>
                    <a:pt x="91" y="104"/>
                  </a:cubicBezTo>
                  <a:cubicBezTo>
                    <a:pt x="95" y="108"/>
                    <a:pt x="95" y="108"/>
                    <a:pt x="95" y="108"/>
                  </a:cubicBezTo>
                  <a:cubicBezTo>
                    <a:pt x="94" y="108"/>
                    <a:pt x="94" y="108"/>
                    <a:pt x="94" y="108"/>
                  </a:cubicBezTo>
                  <a:cubicBezTo>
                    <a:pt x="100" y="114"/>
                    <a:pt x="100" y="114"/>
                    <a:pt x="100" y="114"/>
                  </a:cubicBezTo>
                  <a:cubicBezTo>
                    <a:pt x="102" y="113"/>
                    <a:pt x="102" y="113"/>
                    <a:pt x="102" y="113"/>
                  </a:cubicBezTo>
                  <a:cubicBezTo>
                    <a:pt x="98" y="108"/>
                    <a:pt x="98" y="108"/>
                    <a:pt x="98" y="108"/>
                  </a:cubicBezTo>
                  <a:cubicBezTo>
                    <a:pt x="104" y="101"/>
                    <a:pt x="104" y="101"/>
                    <a:pt x="104" y="101"/>
                  </a:cubicBezTo>
                  <a:cubicBezTo>
                    <a:pt x="106" y="102"/>
                    <a:pt x="108" y="103"/>
                    <a:pt x="111" y="103"/>
                  </a:cubicBezTo>
                  <a:cubicBezTo>
                    <a:pt x="114" y="103"/>
                    <a:pt x="118" y="101"/>
                    <a:pt x="121" y="98"/>
                  </a:cubicBezTo>
                  <a:cubicBezTo>
                    <a:pt x="130" y="98"/>
                    <a:pt x="130" y="98"/>
                    <a:pt x="130" y="98"/>
                  </a:cubicBezTo>
                  <a:cubicBezTo>
                    <a:pt x="131" y="119"/>
                    <a:pt x="148" y="136"/>
                    <a:pt x="170" y="136"/>
                  </a:cubicBezTo>
                  <a:cubicBezTo>
                    <a:pt x="192" y="136"/>
                    <a:pt x="210" y="117"/>
                    <a:pt x="210" y="95"/>
                  </a:cubicBezTo>
                  <a:cubicBezTo>
                    <a:pt x="210" y="79"/>
                    <a:pt x="201" y="66"/>
                    <a:pt x="187" y="59"/>
                  </a:cubicBezTo>
                  <a:moveTo>
                    <a:pt x="167" y="61"/>
                  </a:moveTo>
                  <a:cubicBezTo>
                    <a:pt x="167" y="71"/>
                    <a:pt x="167" y="71"/>
                    <a:pt x="167" y="71"/>
                  </a:cubicBezTo>
                  <a:cubicBezTo>
                    <a:pt x="163" y="62"/>
                    <a:pt x="163" y="62"/>
                    <a:pt x="163" y="62"/>
                  </a:cubicBezTo>
                  <a:cubicBezTo>
                    <a:pt x="164" y="62"/>
                    <a:pt x="166" y="61"/>
                    <a:pt x="167" y="61"/>
                  </a:cubicBezTo>
                  <a:moveTo>
                    <a:pt x="148" y="46"/>
                  </a:moveTo>
                  <a:cubicBezTo>
                    <a:pt x="153" y="59"/>
                    <a:pt x="153" y="59"/>
                    <a:pt x="153" y="59"/>
                  </a:cubicBezTo>
                  <a:cubicBezTo>
                    <a:pt x="148" y="61"/>
                    <a:pt x="144" y="64"/>
                    <a:pt x="141" y="67"/>
                  </a:cubicBezTo>
                  <a:lnTo>
                    <a:pt x="148" y="46"/>
                  </a:lnTo>
                  <a:close/>
                  <a:moveTo>
                    <a:pt x="156" y="64"/>
                  </a:moveTo>
                  <a:cubicBezTo>
                    <a:pt x="167" y="91"/>
                    <a:pt x="167" y="91"/>
                    <a:pt x="167" y="91"/>
                  </a:cubicBezTo>
                  <a:cubicBezTo>
                    <a:pt x="167" y="92"/>
                    <a:pt x="167" y="92"/>
                    <a:pt x="167" y="92"/>
                  </a:cubicBezTo>
                  <a:cubicBezTo>
                    <a:pt x="136" y="92"/>
                    <a:pt x="136" y="92"/>
                    <a:pt x="136" y="92"/>
                  </a:cubicBezTo>
                  <a:cubicBezTo>
                    <a:pt x="137" y="80"/>
                    <a:pt x="145" y="69"/>
                    <a:pt x="156" y="64"/>
                  </a:cubicBezTo>
                  <a:moveTo>
                    <a:pt x="48" y="46"/>
                  </a:moveTo>
                  <a:cubicBezTo>
                    <a:pt x="34" y="46"/>
                    <a:pt x="34" y="46"/>
                    <a:pt x="34" y="46"/>
                  </a:cubicBezTo>
                  <a:cubicBezTo>
                    <a:pt x="30" y="46"/>
                    <a:pt x="30" y="43"/>
                    <a:pt x="30" y="39"/>
                  </a:cubicBezTo>
                  <a:cubicBezTo>
                    <a:pt x="30" y="35"/>
                    <a:pt x="30" y="35"/>
                    <a:pt x="30" y="35"/>
                  </a:cubicBezTo>
                  <a:cubicBezTo>
                    <a:pt x="38" y="35"/>
                    <a:pt x="38" y="35"/>
                    <a:pt x="38" y="35"/>
                  </a:cubicBezTo>
                  <a:cubicBezTo>
                    <a:pt x="54" y="35"/>
                    <a:pt x="54" y="35"/>
                    <a:pt x="54" y="35"/>
                  </a:cubicBezTo>
                  <a:cubicBezTo>
                    <a:pt x="53" y="37"/>
                    <a:pt x="53" y="38"/>
                    <a:pt x="53" y="38"/>
                  </a:cubicBezTo>
                  <a:cubicBezTo>
                    <a:pt x="53" y="40"/>
                    <a:pt x="53" y="42"/>
                    <a:pt x="52" y="44"/>
                  </a:cubicBezTo>
                  <a:cubicBezTo>
                    <a:pt x="51" y="45"/>
                    <a:pt x="49" y="46"/>
                    <a:pt x="48" y="46"/>
                  </a:cubicBezTo>
                  <a:moveTo>
                    <a:pt x="74" y="95"/>
                  </a:moveTo>
                  <a:cubicBezTo>
                    <a:pt x="74" y="114"/>
                    <a:pt x="59" y="129"/>
                    <a:pt x="40" y="129"/>
                  </a:cubicBezTo>
                  <a:cubicBezTo>
                    <a:pt x="22" y="129"/>
                    <a:pt x="6" y="114"/>
                    <a:pt x="6" y="95"/>
                  </a:cubicBezTo>
                  <a:cubicBezTo>
                    <a:pt x="6" y="76"/>
                    <a:pt x="22" y="61"/>
                    <a:pt x="40" y="61"/>
                  </a:cubicBezTo>
                  <a:cubicBezTo>
                    <a:pt x="43" y="61"/>
                    <a:pt x="46" y="62"/>
                    <a:pt x="49" y="62"/>
                  </a:cubicBezTo>
                  <a:cubicBezTo>
                    <a:pt x="44" y="84"/>
                    <a:pt x="37" y="96"/>
                    <a:pt x="36" y="96"/>
                  </a:cubicBezTo>
                  <a:cubicBezTo>
                    <a:pt x="42" y="99"/>
                    <a:pt x="42" y="99"/>
                    <a:pt x="42" y="99"/>
                  </a:cubicBezTo>
                  <a:cubicBezTo>
                    <a:pt x="42" y="99"/>
                    <a:pt x="50" y="87"/>
                    <a:pt x="55" y="65"/>
                  </a:cubicBezTo>
                  <a:cubicBezTo>
                    <a:pt x="66" y="70"/>
                    <a:pt x="74" y="82"/>
                    <a:pt x="74" y="95"/>
                  </a:cubicBezTo>
                  <a:moveTo>
                    <a:pt x="56" y="30"/>
                  </a:moveTo>
                  <a:cubicBezTo>
                    <a:pt x="30" y="30"/>
                    <a:pt x="30" y="30"/>
                    <a:pt x="30" y="30"/>
                  </a:cubicBezTo>
                  <a:cubicBezTo>
                    <a:pt x="30" y="26"/>
                    <a:pt x="30" y="26"/>
                    <a:pt x="30" y="26"/>
                  </a:cubicBezTo>
                  <a:cubicBezTo>
                    <a:pt x="30" y="22"/>
                    <a:pt x="33" y="19"/>
                    <a:pt x="36" y="19"/>
                  </a:cubicBezTo>
                  <a:cubicBezTo>
                    <a:pt x="62" y="19"/>
                    <a:pt x="62" y="19"/>
                    <a:pt x="62" y="19"/>
                  </a:cubicBezTo>
                  <a:cubicBezTo>
                    <a:pt x="59" y="23"/>
                    <a:pt x="57" y="27"/>
                    <a:pt x="56" y="30"/>
                  </a:cubicBezTo>
                  <a:moveTo>
                    <a:pt x="60" y="36"/>
                  </a:moveTo>
                  <a:cubicBezTo>
                    <a:pt x="60" y="35"/>
                    <a:pt x="61" y="32"/>
                    <a:pt x="63" y="29"/>
                  </a:cubicBezTo>
                  <a:cubicBezTo>
                    <a:pt x="69" y="39"/>
                    <a:pt x="85" y="61"/>
                    <a:pt x="110" y="74"/>
                  </a:cubicBezTo>
                  <a:cubicBezTo>
                    <a:pt x="105" y="75"/>
                    <a:pt x="102" y="77"/>
                    <a:pt x="99" y="80"/>
                  </a:cubicBezTo>
                  <a:cubicBezTo>
                    <a:pt x="84" y="66"/>
                    <a:pt x="67" y="46"/>
                    <a:pt x="60" y="36"/>
                  </a:cubicBezTo>
                  <a:moveTo>
                    <a:pt x="130" y="92"/>
                  </a:moveTo>
                  <a:cubicBezTo>
                    <a:pt x="124" y="92"/>
                    <a:pt x="124" y="92"/>
                    <a:pt x="124" y="92"/>
                  </a:cubicBezTo>
                  <a:cubicBezTo>
                    <a:pt x="124" y="91"/>
                    <a:pt x="125" y="90"/>
                    <a:pt x="125" y="88"/>
                  </a:cubicBezTo>
                  <a:cubicBezTo>
                    <a:pt x="125" y="85"/>
                    <a:pt x="124" y="82"/>
                    <a:pt x="122" y="80"/>
                  </a:cubicBezTo>
                  <a:cubicBezTo>
                    <a:pt x="125" y="81"/>
                    <a:pt x="128" y="82"/>
                    <a:pt x="131" y="83"/>
                  </a:cubicBezTo>
                  <a:cubicBezTo>
                    <a:pt x="130" y="86"/>
                    <a:pt x="130" y="89"/>
                    <a:pt x="130" y="92"/>
                  </a:cubicBezTo>
                  <a:moveTo>
                    <a:pt x="170" y="129"/>
                  </a:moveTo>
                  <a:cubicBezTo>
                    <a:pt x="152" y="129"/>
                    <a:pt x="137" y="116"/>
                    <a:pt x="136" y="98"/>
                  </a:cubicBezTo>
                  <a:cubicBezTo>
                    <a:pt x="176" y="98"/>
                    <a:pt x="176" y="98"/>
                    <a:pt x="176" y="98"/>
                  </a:cubicBezTo>
                  <a:cubicBezTo>
                    <a:pt x="176" y="94"/>
                    <a:pt x="176" y="94"/>
                    <a:pt x="176" y="94"/>
                  </a:cubicBezTo>
                  <a:cubicBezTo>
                    <a:pt x="176" y="94"/>
                    <a:pt x="176" y="94"/>
                    <a:pt x="176" y="94"/>
                  </a:cubicBezTo>
                  <a:cubicBezTo>
                    <a:pt x="176" y="62"/>
                    <a:pt x="176" y="62"/>
                    <a:pt x="176" y="62"/>
                  </a:cubicBezTo>
                  <a:cubicBezTo>
                    <a:pt x="192" y="65"/>
                    <a:pt x="204" y="79"/>
                    <a:pt x="204" y="95"/>
                  </a:cubicBezTo>
                  <a:cubicBezTo>
                    <a:pt x="204" y="114"/>
                    <a:pt x="188" y="129"/>
                    <a:pt x="170" y="129"/>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7" name="Freeform 128"/>
            <p:cNvSpPr>
              <a:spLocks/>
            </p:cNvSpPr>
            <p:nvPr/>
          </p:nvSpPr>
          <p:spPr bwMode="auto">
            <a:xfrm>
              <a:off x="8472488" y="3243263"/>
              <a:ext cx="230188" cy="193675"/>
            </a:xfrm>
            <a:custGeom>
              <a:avLst/>
              <a:gdLst>
                <a:gd name="T0" fmla="*/ 74 w 107"/>
                <a:gd name="T1" fmla="*/ 0 h 90"/>
                <a:gd name="T2" fmla="*/ 54 w 107"/>
                <a:gd name="T3" fmla="*/ 12 h 90"/>
                <a:gd name="T4" fmla="*/ 33 w 107"/>
                <a:gd name="T5" fmla="*/ 0 h 90"/>
                <a:gd name="T6" fmla="*/ 8 w 107"/>
                <a:gd name="T7" fmla="*/ 42 h 90"/>
                <a:gd name="T8" fmla="*/ 54 w 107"/>
                <a:gd name="T9" fmla="*/ 90 h 90"/>
                <a:gd name="T10" fmla="*/ 99 w 107"/>
                <a:gd name="T11" fmla="*/ 42 h 90"/>
                <a:gd name="T12" fmla="*/ 74 w 107"/>
                <a:gd name="T13" fmla="*/ 0 h 90"/>
              </a:gdLst>
              <a:ahLst/>
              <a:cxnLst>
                <a:cxn ang="0">
                  <a:pos x="T0" y="T1"/>
                </a:cxn>
                <a:cxn ang="0">
                  <a:pos x="T2" y="T3"/>
                </a:cxn>
                <a:cxn ang="0">
                  <a:pos x="T4" y="T5"/>
                </a:cxn>
                <a:cxn ang="0">
                  <a:pos x="T6" y="T7"/>
                </a:cxn>
                <a:cxn ang="0">
                  <a:pos x="T8" y="T9"/>
                </a:cxn>
                <a:cxn ang="0">
                  <a:pos x="T10" y="T11"/>
                </a:cxn>
                <a:cxn ang="0">
                  <a:pos x="T12" y="T13"/>
                </a:cxn>
              </a:cxnLst>
              <a:rect l="0" t="0" r="r" b="b"/>
              <a:pathLst>
                <a:path w="107" h="90">
                  <a:moveTo>
                    <a:pt x="74" y="0"/>
                  </a:moveTo>
                  <a:cubicBezTo>
                    <a:pt x="65" y="0"/>
                    <a:pt x="57" y="4"/>
                    <a:pt x="54" y="12"/>
                  </a:cubicBezTo>
                  <a:cubicBezTo>
                    <a:pt x="50" y="4"/>
                    <a:pt x="42" y="0"/>
                    <a:pt x="33" y="0"/>
                  </a:cubicBezTo>
                  <a:cubicBezTo>
                    <a:pt x="18" y="0"/>
                    <a:pt x="0" y="11"/>
                    <a:pt x="8" y="42"/>
                  </a:cubicBezTo>
                  <a:cubicBezTo>
                    <a:pt x="18" y="72"/>
                    <a:pt x="54" y="90"/>
                    <a:pt x="54" y="90"/>
                  </a:cubicBezTo>
                  <a:cubicBezTo>
                    <a:pt x="54" y="90"/>
                    <a:pt x="89" y="72"/>
                    <a:pt x="99" y="42"/>
                  </a:cubicBezTo>
                  <a:cubicBezTo>
                    <a:pt x="107" y="11"/>
                    <a:pt x="88" y="0"/>
                    <a:pt x="74"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272" name="文本框 271"/>
          <p:cNvSpPr txBox="1"/>
          <p:nvPr/>
        </p:nvSpPr>
        <p:spPr>
          <a:xfrm>
            <a:off x="6767193" y="1723048"/>
            <a:ext cx="4373907" cy="284693"/>
          </a:xfrm>
          <a:prstGeom prst="rect">
            <a:avLst/>
          </a:prstGeom>
          <a:noFill/>
        </p:spPr>
        <p:txBody>
          <a:bodyPr wrap="square" lIns="68580" tIns="34290" rIns="68580" bIns="34290" rtlCol="0">
            <a:spAutoFit/>
          </a:bodyPr>
          <a:lstStyle/>
          <a:p>
            <a:r>
              <a:rPr lang="zh-CN" altLang="en-US" sz="1400" dirty="0">
                <a:cs typeface="+mn-ea"/>
                <a:sym typeface="+mn-lt"/>
              </a:rPr>
              <a:t>请在此添加文本请在此添加</a:t>
            </a:r>
            <a:r>
              <a:rPr lang="zh-CN" altLang="en-US" sz="1400" dirty="0" smtClean="0">
                <a:cs typeface="+mn-ea"/>
                <a:sym typeface="+mn-lt"/>
              </a:rPr>
              <a:t>文本</a:t>
            </a:r>
            <a:r>
              <a:rPr lang="zh-CN" altLang="en-US" sz="1400" dirty="0">
                <a:cs typeface="+mn-ea"/>
                <a:sym typeface="+mn-lt"/>
              </a:rPr>
              <a:t>请在此添加</a:t>
            </a:r>
            <a:r>
              <a:rPr lang="zh-CN" altLang="en-US" sz="1400" dirty="0" smtClean="0">
                <a:cs typeface="+mn-ea"/>
                <a:sym typeface="+mn-lt"/>
              </a:rPr>
              <a:t>文本</a:t>
            </a:r>
            <a:endParaRPr lang="zh-CN" altLang="en-US" sz="1400" dirty="0">
              <a:cs typeface="+mn-ea"/>
              <a:sym typeface="+mn-lt"/>
            </a:endParaRPr>
          </a:p>
        </p:txBody>
      </p:sp>
      <p:sp>
        <p:nvSpPr>
          <p:cNvPr id="273" name="文本框 272"/>
          <p:cNvSpPr txBox="1"/>
          <p:nvPr/>
        </p:nvSpPr>
        <p:spPr>
          <a:xfrm>
            <a:off x="6830669" y="3015761"/>
            <a:ext cx="4373907" cy="284693"/>
          </a:xfrm>
          <a:prstGeom prst="rect">
            <a:avLst/>
          </a:prstGeom>
          <a:noFill/>
        </p:spPr>
        <p:txBody>
          <a:bodyPr wrap="square" lIns="68580" tIns="34290" rIns="68580" bIns="34290" rtlCol="0">
            <a:spAutoFit/>
          </a:bodyPr>
          <a:lstStyle/>
          <a:p>
            <a:r>
              <a:rPr lang="zh-CN" altLang="en-US" sz="1400" dirty="0">
                <a:cs typeface="+mn-ea"/>
                <a:sym typeface="+mn-lt"/>
              </a:rPr>
              <a:t>请在此添加文本请在此添加文本请在此添加文本</a:t>
            </a:r>
          </a:p>
        </p:txBody>
      </p:sp>
      <p:sp>
        <p:nvSpPr>
          <p:cNvPr id="274" name="文本框 273"/>
          <p:cNvSpPr txBox="1"/>
          <p:nvPr/>
        </p:nvSpPr>
        <p:spPr>
          <a:xfrm>
            <a:off x="6864421" y="3676880"/>
            <a:ext cx="4373907" cy="284693"/>
          </a:xfrm>
          <a:prstGeom prst="rect">
            <a:avLst/>
          </a:prstGeom>
          <a:noFill/>
        </p:spPr>
        <p:txBody>
          <a:bodyPr wrap="square" lIns="68580" tIns="34290" rIns="68580" bIns="34290" rtlCol="0">
            <a:spAutoFit/>
          </a:bodyPr>
          <a:lstStyle/>
          <a:p>
            <a:r>
              <a:rPr lang="zh-CN" altLang="en-US" sz="1400" dirty="0">
                <a:cs typeface="+mn-ea"/>
                <a:sym typeface="+mn-lt"/>
              </a:rPr>
              <a:t>请在此添加文本请在此添加文本请在此添加文本</a:t>
            </a:r>
          </a:p>
        </p:txBody>
      </p:sp>
      <p:sp>
        <p:nvSpPr>
          <p:cNvPr id="275" name="文本框 274"/>
          <p:cNvSpPr txBox="1"/>
          <p:nvPr/>
        </p:nvSpPr>
        <p:spPr>
          <a:xfrm>
            <a:off x="6787063" y="4262600"/>
            <a:ext cx="4373907" cy="284693"/>
          </a:xfrm>
          <a:prstGeom prst="rect">
            <a:avLst/>
          </a:prstGeom>
          <a:noFill/>
        </p:spPr>
        <p:txBody>
          <a:bodyPr wrap="square" lIns="68580" tIns="34290" rIns="68580" bIns="34290" rtlCol="0">
            <a:spAutoFit/>
          </a:bodyPr>
          <a:lstStyle/>
          <a:p>
            <a:r>
              <a:rPr lang="zh-CN" altLang="en-US" sz="1400" dirty="0">
                <a:cs typeface="+mn-ea"/>
                <a:sym typeface="+mn-lt"/>
              </a:rPr>
              <a:t>请在此添加文本请在此添加文本请在此添加文本</a:t>
            </a:r>
          </a:p>
        </p:txBody>
      </p:sp>
      <p:sp>
        <p:nvSpPr>
          <p:cNvPr id="276" name="文本框 275"/>
          <p:cNvSpPr txBox="1"/>
          <p:nvPr/>
        </p:nvSpPr>
        <p:spPr>
          <a:xfrm>
            <a:off x="6881968" y="4993608"/>
            <a:ext cx="4373907" cy="284693"/>
          </a:xfrm>
          <a:prstGeom prst="rect">
            <a:avLst/>
          </a:prstGeom>
          <a:noFill/>
        </p:spPr>
        <p:txBody>
          <a:bodyPr wrap="square" lIns="68580" tIns="34290" rIns="68580" bIns="34290" rtlCol="0">
            <a:spAutoFit/>
          </a:bodyPr>
          <a:lstStyle/>
          <a:p>
            <a:r>
              <a:rPr lang="zh-CN" altLang="en-US" sz="1400" dirty="0">
                <a:cs typeface="+mn-ea"/>
                <a:sym typeface="+mn-lt"/>
              </a:rPr>
              <a:t>请在此添加文本请在此添加文本请在此添加文本</a:t>
            </a:r>
          </a:p>
        </p:txBody>
      </p:sp>
      <p:sp>
        <p:nvSpPr>
          <p:cNvPr id="277" name="文本框 276"/>
          <p:cNvSpPr txBox="1"/>
          <p:nvPr/>
        </p:nvSpPr>
        <p:spPr>
          <a:xfrm>
            <a:off x="6679300" y="5763386"/>
            <a:ext cx="4373907" cy="284693"/>
          </a:xfrm>
          <a:prstGeom prst="rect">
            <a:avLst/>
          </a:prstGeom>
          <a:noFill/>
        </p:spPr>
        <p:txBody>
          <a:bodyPr wrap="square" lIns="68580" tIns="34290" rIns="68580" bIns="34290" rtlCol="0">
            <a:spAutoFit/>
          </a:bodyPr>
          <a:lstStyle/>
          <a:p>
            <a:r>
              <a:rPr lang="zh-CN" altLang="en-US" sz="1400" dirty="0">
                <a:cs typeface="+mn-ea"/>
                <a:sym typeface="+mn-lt"/>
              </a:rPr>
              <a:t>请在此添加文本请在此添加文本请在此添加文本</a:t>
            </a:r>
          </a:p>
        </p:txBody>
      </p:sp>
      <p:sp>
        <p:nvSpPr>
          <p:cNvPr id="278" name="文本框 277"/>
          <p:cNvSpPr txBox="1"/>
          <p:nvPr/>
        </p:nvSpPr>
        <p:spPr>
          <a:xfrm>
            <a:off x="6966817" y="2357397"/>
            <a:ext cx="4373907" cy="284693"/>
          </a:xfrm>
          <a:prstGeom prst="rect">
            <a:avLst/>
          </a:prstGeom>
          <a:noFill/>
        </p:spPr>
        <p:txBody>
          <a:bodyPr wrap="square" lIns="68580" tIns="34290" rIns="68580" bIns="34290" rtlCol="0">
            <a:spAutoFit/>
          </a:bodyPr>
          <a:lstStyle/>
          <a:p>
            <a:r>
              <a:rPr lang="zh-CN" altLang="en-US" sz="1400" dirty="0">
                <a:cs typeface="+mn-ea"/>
                <a:sym typeface="+mn-lt"/>
              </a:rPr>
              <a:t>请在此添加文本请在此添加文本请在此添加文本</a:t>
            </a:r>
          </a:p>
        </p:txBody>
      </p:sp>
      <p:sp>
        <p:nvSpPr>
          <p:cNvPr id="58" name="Text Placeholder 8"/>
          <p:cNvSpPr txBox="1">
            <a:spLocks/>
          </p:cNvSpPr>
          <p:nvPr/>
        </p:nvSpPr>
        <p:spPr>
          <a:xfrm>
            <a:off x="2571184" y="332656"/>
            <a:ext cx="7049632" cy="6096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US" altLang="zh-CN" sz="2800" b="1" dirty="0">
                <a:solidFill>
                  <a:schemeClr val="tx1">
                    <a:lumMod val="65000"/>
                    <a:lumOff val="35000"/>
                  </a:schemeClr>
                </a:solidFill>
                <a:cs typeface="+mn-ea"/>
                <a:sym typeface="+mn-lt"/>
              </a:rPr>
              <a:t>CLICK HERE TO ADD TITLE</a:t>
            </a:r>
            <a:endParaRPr lang="zh-CN" altLang="zh-CN" sz="2800" b="1" dirty="0">
              <a:solidFill>
                <a:schemeClr val="tx1">
                  <a:lumMod val="65000"/>
                  <a:lumOff val="35000"/>
                </a:schemeClr>
              </a:solidFill>
              <a:cs typeface="+mn-ea"/>
              <a:sym typeface="+mn-lt"/>
            </a:endParaRPr>
          </a:p>
        </p:txBody>
      </p:sp>
    </p:spTree>
    <p:extLst>
      <p:ext uri="{BB962C8B-B14F-4D97-AF65-F5344CB8AC3E}">
        <p14:creationId xmlns:p14="http://schemas.microsoft.com/office/powerpoint/2010/main" val="3199578247"/>
      </p:ext>
    </p:extLst>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wipe(left)">
                                      <p:cBhvr>
                                        <p:cTn id="7" dur="500"/>
                                        <p:tgtEl>
                                          <p:spTgt spid="5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25"/>
                                        </p:tgtEl>
                                        <p:attrNameLst>
                                          <p:attrName>style.visibility</p:attrName>
                                        </p:attrNameLst>
                                      </p:cBhvr>
                                      <p:to>
                                        <p:strVal val="visible"/>
                                      </p:to>
                                    </p:set>
                                    <p:animEffect transition="in" filter="wipe(left)">
                                      <p:cBhvr>
                                        <p:cTn id="11" dur="1000"/>
                                        <p:tgtEl>
                                          <p:spTgt spid="225"/>
                                        </p:tgtEl>
                                      </p:cBhvr>
                                    </p:animEffect>
                                  </p:childTnLst>
                                </p:cTn>
                              </p:par>
                              <p:par>
                                <p:cTn id="12" presetID="42" presetClass="path" presetSubtype="0" accel="50000" decel="50000" fill="hold" nodeType="withEffect">
                                  <p:stCondLst>
                                    <p:cond delay="0"/>
                                  </p:stCondLst>
                                  <p:childTnLst>
                                    <p:animMotion origin="layout" path="M 0.25781 -0.00139 L -0.03907 -0.00416 " pathEditMode="relative" rAng="0" ptsTypes="AA">
                                      <p:cBhvr>
                                        <p:cTn id="13" dur="2000" fill="hold"/>
                                        <p:tgtEl>
                                          <p:spTgt spid="225"/>
                                        </p:tgtEl>
                                        <p:attrNameLst>
                                          <p:attrName>ppt_x</p:attrName>
                                          <p:attrName>ppt_y</p:attrName>
                                        </p:attrNameLst>
                                      </p:cBhvr>
                                      <p:rCtr x="-14844" y="-139"/>
                                    </p:animMotion>
                                  </p:childTnLst>
                                </p:cTn>
                              </p:par>
                            </p:childTnLst>
                          </p:cTn>
                        </p:par>
                        <p:par>
                          <p:cTn id="14" fill="hold">
                            <p:stCondLst>
                              <p:cond delay="2500"/>
                            </p:stCondLst>
                            <p:childTnLst>
                              <p:par>
                                <p:cTn id="15" presetID="2" presetClass="entr" presetSubtype="2" fill="hold" grpId="0" nodeType="afterEffect">
                                  <p:stCondLst>
                                    <p:cond delay="0"/>
                                  </p:stCondLst>
                                  <p:childTnLst>
                                    <p:set>
                                      <p:cBhvr>
                                        <p:cTn id="16" dur="1" fill="hold">
                                          <p:stCondLst>
                                            <p:cond delay="0"/>
                                          </p:stCondLst>
                                        </p:cTn>
                                        <p:tgtEl>
                                          <p:spTgt spid="272"/>
                                        </p:tgtEl>
                                        <p:attrNameLst>
                                          <p:attrName>style.visibility</p:attrName>
                                        </p:attrNameLst>
                                      </p:cBhvr>
                                      <p:to>
                                        <p:strVal val="visible"/>
                                      </p:to>
                                    </p:set>
                                    <p:anim calcmode="lin" valueType="num">
                                      <p:cBhvr additive="base">
                                        <p:cTn id="17" dur="500" fill="hold"/>
                                        <p:tgtEl>
                                          <p:spTgt spid="272"/>
                                        </p:tgtEl>
                                        <p:attrNameLst>
                                          <p:attrName>ppt_x</p:attrName>
                                        </p:attrNameLst>
                                      </p:cBhvr>
                                      <p:tavLst>
                                        <p:tav tm="0">
                                          <p:val>
                                            <p:strVal val="1+#ppt_w/2"/>
                                          </p:val>
                                        </p:tav>
                                        <p:tav tm="100000">
                                          <p:val>
                                            <p:strVal val="#ppt_x"/>
                                          </p:val>
                                        </p:tav>
                                      </p:tavLst>
                                    </p:anim>
                                    <p:anim calcmode="lin" valueType="num">
                                      <p:cBhvr additive="base">
                                        <p:cTn id="18" dur="500" fill="hold"/>
                                        <p:tgtEl>
                                          <p:spTgt spid="272"/>
                                        </p:tgtEl>
                                        <p:attrNameLst>
                                          <p:attrName>ppt_y</p:attrName>
                                        </p:attrNameLst>
                                      </p:cBhvr>
                                      <p:tavLst>
                                        <p:tav tm="0">
                                          <p:val>
                                            <p:strVal val="#ppt_y"/>
                                          </p:val>
                                        </p:tav>
                                        <p:tav tm="100000">
                                          <p:val>
                                            <p:strVal val="#ppt_y"/>
                                          </p:val>
                                        </p:tav>
                                      </p:tavLst>
                                    </p:anim>
                                  </p:childTnLst>
                                </p:cTn>
                              </p:par>
                            </p:childTnLst>
                          </p:cTn>
                        </p:par>
                        <p:par>
                          <p:cTn id="19" fill="hold">
                            <p:stCondLst>
                              <p:cond delay="3000"/>
                            </p:stCondLst>
                            <p:childTnLst>
                              <p:par>
                                <p:cTn id="20" presetID="2" presetClass="entr" presetSubtype="2" fill="hold" grpId="0" nodeType="afterEffect">
                                  <p:stCondLst>
                                    <p:cond delay="0"/>
                                  </p:stCondLst>
                                  <p:childTnLst>
                                    <p:set>
                                      <p:cBhvr>
                                        <p:cTn id="21" dur="1" fill="hold">
                                          <p:stCondLst>
                                            <p:cond delay="0"/>
                                          </p:stCondLst>
                                        </p:cTn>
                                        <p:tgtEl>
                                          <p:spTgt spid="278"/>
                                        </p:tgtEl>
                                        <p:attrNameLst>
                                          <p:attrName>style.visibility</p:attrName>
                                        </p:attrNameLst>
                                      </p:cBhvr>
                                      <p:to>
                                        <p:strVal val="visible"/>
                                      </p:to>
                                    </p:set>
                                    <p:anim calcmode="lin" valueType="num">
                                      <p:cBhvr additive="base">
                                        <p:cTn id="22" dur="500" fill="hold"/>
                                        <p:tgtEl>
                                          <p:spTgt spid="278"/>
                                        </p:tgtEl>
                                        <p:attrNameLst>
                                          <p:attrName>ppt_x</p:attrName>
                                        </p:attrNameLst>
                                      </p:cBhvr>
                                      <p:tavLst>
                                        <p:tav tm="0">
                                          <p:val>
                                            <p:strVal val="1+#ppt_w/2"/>
                                          </p:val>
                                        </p:tav>
                                        <p:tav tm="100000">
                                          <p:val>
                                            <p:strVal val="#ppt_x"/>
                                          </p:val>
                                        </p:tav>
                                      </p:tavLst>
                                    </p:anim>
                                    <p:anim calcmode="lin" valueType="num">
                                      <p:cBhvr additive="base">
                                        <p:cTn id="23" dur="500" fill="hold"/>
                                        <p:tgtEl>
                                          <p:spTgt spid="278"/>
                                        </p:tgtEl>
                                        <p:attrNameLst>
                                          <p:attrName>ppt_y</p:attrName>
                                        </p:attrNameLst>
                                      </p:cBhvr>
                                      <p:tavLst>
                                        <p:tav tm="0">
                                          <p:val>
                                            <p:strVal val="#ppt_y"/>
                                          </p:val>
                                        </p:tav>
                                        <p:tav tm="100000">
                                          <p:val>
                                            <p:strVal val="#ppt_y"/>
                                          </p:val>
                                        </p:tav>
                                      </p:tavLst>
                                    </p:anim>
                                  </p:childTnLst>
                                </p:cTn>
                              </p:par>
                            </p:childTnLst>
                          </p:cTn>
                        </p:par>
                        <p:par>
                          <p:cTn id="24" fill="hold">
                            <p:stCondLst>
                              <p:cond delay="3500"/>
                            </p:stCondLst>
                            <p:childTnLst>
                              <p:par>
                                <p:cTn id="25" presetID="2" presetClass="entr" presetSubtype="2" fill="hold" grpId="0" nodeType="afterEffect">
                                  <p:stCondLst>
                                    <p:cond delay="0"/>
                                  </p:stCondLst>
                                  <p:childTnLst>
                                    <p:set>
                                      <p:cBhvr>
                                        <p:cTn id="26" dur="1" fill="hold">
                                          <p:stCondLst>
                                            <p:cond delay="0"/>
                                          </p:stCondLst>
                                        </p:cTn>
                                        <p:tgtEl>
                                          <p:spTgt spid="273"/>
                                        </p:tgtEl>
                                        <p:attrNameLst>
                                          <p:attrName>style.visibility</p:attrName>
                                        </p:attrNameLst>
                                      </p:cBhvr>
                                      <p:to>
                                        <p:strVal val="visible"/>
                                      </p:to>
                                    </p:set>
                                    <p:anim calcmode="lin" valueType="num">
                                      <p:cBhvr additive="base">
                                        <p:cTn id="27" dur="500" fill="hold"/>
                                        <p:tgtEl>
                                          <p:spTgt spid="273"/>
                                        </p:tgtEl>
                                        <p:attrNameLst>
                                          <p:attrName>ppt_x</p:attrName>
                                        </p:attrNameLst>
                                      </p:cBhvr>
                                      <p:tavLst>
                                        <p:tav tm="0">
                                          <p:val>
                                            <p:strVal val="1+#ppt_w/2"/>
                                          </p:val>
                                        </p:tav>
                                        <p:tav tm="100000">
                                          <p:val>
                                            <p:strVal val="#ppt_x"/>
                                          </p:val>
                                        </p:tav>
                                      </p:tavLst>
                                    </p:anim>
                                    <p:anim calcmode="lin" valueType="num">
                                      <p:cBhvr additive="base">
                                        <p:cTn id="28" dur="500" fill="hold"/>
                                        <p:tgtEl>
                                          <p:spTgt spid="273"/>
                                        </p:tgtEl>
                                        <p:attrNameLst>
                                          <p:attrName>ppt_y</p:attrName>
                                        </p:attrNameLst>
                                      </p:cBhvr>
                                      <p:tavLst>
                                        <p:tav tm="0">
                                          <p:val>
                                            <p:strVal val="#ppt_y"/>
                                          </p:val>
                                        </p:tav>
                                        <p:tav tm="100000">
                                          <p:val>
                                            <p:strVal val="#ppt_y"/>
                                          </p:val>
                                        </p:tav>
                                      </p:tavLst>
                                    </p:anim>
                                  </p:childTnLst>
                                </p:cTn>
                              </p:par>
                            </p:childTnLst>
                          </p:cTn>
                        </p:par>
                        <p:par>
                          <p:cTn id="29" fill="hold">
                            <p:stCondLst>
                              <p:cond delay="4000"/>
                            </p:stCondLst>
                            <p:childTnLst>
                              <p:par>
                                <p:cTn id="30" presetID="2" presetClass="entr" presetSubtype="2" fill="hold" grpId="0" nodeType="afterEffect">
                                  <p:stCondLst>
                                    <p:cond delay="0"/>
                                  </p:stCondLst>
                                  <p:childTnLst>
                                    <p:set>
                                      <p:cBhvr>
                                        <p:cTn id="31" dur="1" fill="hold">
                                          <p:stCondLst>
                                            <p:cond delay="0"/>
                                          </p:stCondLst>
                                        </p:cTn>
                                        <p:tgtEl>
                                          <p:spTgt spid="274"/>
                                        </p:tgtEl>
                                        <p:attrNameLst>
                                          <p:attrName>style.visibility</p:attrName>
                                        </p:attrNameLst>
                                      </p:cBhvr>
                                      <p:to>
                                        <p:strVal val="visible"/>
                                      </p:to>
                                    </p:set>
                                    <p:anim calcmode="lin" valueType="num">
                                      <p:cBhvr additive="base">
                                        <p:cTn id="32" dur="500" fill="hold"/>
                                        <p:tgtEl>
                                          <p:spTgt spid="274"/>
                                        </p:tgtEl>
                                        <p:attrNameLst>
                                          <p:attrName>ppt_x</p:attrName>
                                        </p:attrNameLst>
                                      </p:cBhvr>
                                      <p:tavLst>
                                        <p:tav tm="0">
                                          <p:val>
                                            <p:strVal val="1+#ppt_w/2"/>
                                          </p:val>
                                        </p:tav>
                                        <p:tav tm="100000">
                                          <p:val>
                                            <p:strVal val="#ppt_x"/>
                                          </p:val>
                                        </p:tav>
                                      </p:tavLst>
                                    </p:anim>
                                    <p:anim calcmode="lin" valueType="num">
                                      <p:cBhvr additive="base">
                                        <p:cTn id="33" dur="500" fill="hold"/>
                                        <p:tgtEl>
                                          <p:spTgt spid="274"/>
                                        </p:tgtEl>
                                        <p:attrNameLst>
                                          <p:attrName>ppt_y</p:attrName>
                                        </p:attrNameLst>
                                      </p:cBhvr>
                                      <p:tavLst>
                                        <p:tav tm="0">
                                          <p:val>
                                            <p:strVal val="#ppt_y"/>
                                          </p:val>
                                        </p:tav>
                                        <p:tav tm="100000">
                                          <p:val>
                                            <p:strVal val="#ppt_y"/>
                                          </p:val>
                                        </p:tav>
                                      </p:tavLst>
                                    </p:anim>
                                  </p:childTnLst>
                                </p:cTn>
                              </p:par>
                            </p:childTnLst>
                          </p:cTn>
                        </p:par>
                        <p:par>
                          <p:cTn id="34" fill="hold">
                            <p:stCondLst>
                              <p:cond delay="4500"/>
                            </p:stCondLst>
                            <p:childTnLst>
                              <p:par>
                                <p:cTn id="35" presetID="2" presetClass="entr" presetSubtype="2" fill="hold" grpId="0" nodeType="afterEffect">
                                  <p:stCondLst>
                                    <p:cond delay="0"/>
                                  </p:stCondLst>
                                  <p:childTnLst>
                                    <p:set>
                                      <p:cBhvr>
                                        <p:cTn id="36" dur="1" fill="hold">
                                          <p:stCondLst>
                                            <p:cond delay="0"/>
                                          </p:stCondLst>
                                        </p:cTn>
                                        <p:tgtEl>
                                          <p:spTgt spid="275"/>
                                        </p:tgtEl>
                                        <p:attrNameLst>
                                          <p:attrName>style.visibility</p:attrName>
                                        </p:attrNameLst>
                                      </p:cBhvr>
                                      <p:to>
                                        <p:strVal val="visible"/>
                                      </p:to>
                                    </p:set>
                                    <p:anim calcmode="lin" valueType="num">
                                      <p:cBhvr additive="base">
                                        <p:cTn id="37" dur="500" fill="hold"/>
                                        <p:tgtEl>
                                          <p:spTgt spid="275"/>
                                        </p:tgtEl>
                                        <p:attrNameLst>
                                          <p:attrName>ppt_x</p:attrName>
                                        </p:attrNameLst>
                                      </p:cBhvr>
                                      <p:tavLst>
                                        <p:tav tm="0">
                                          <p:val>
                                            <p:strVal val="1+#ppt_w/2"/>
                                          </p:val>
                                        </p:tav>
                                        <p:tav tm="100000">
                                          <p:val>
                                            <p:strVal val="#ppt_x"/>
                                          </p:val>
                                        </p:tav>
                                      </p:tavLst>
                                    </p:anim>
                                    <p:anim calcmode="lin" valueType="num">
                                      <p:cBhvr additive="base">
                                        <p:cTn id="38" dur="500" fill="hold"/>
                                        <p:tgtEl>
                                          <p:spTgt spid="275"/>
                                        </p:tgtEl>
                                        <p:attrNameLst>
                                          <p:attrName>ppt_y</p:attrName>
                                        </p:attrNameLst>
                                      </p:cBhvr>
                                      <p:tavLst>
                                        <p:tav tm="0">
                                          <p:val>
                                            <p:strVal val="#ppt_y"/>
                                          </p:val>
                                        </p:tav>
                                        <p:tav tm="100000">
                                          <p:val>
                                            <p:strVal val="#ppt_y"/>
                                          </p:val>
                                        </p:tav>
                                      </p:tavLst>
                                    </p:anim>
                                  </p:childTnLst>
                                </p:cTn>
                              </p:par>
                            </p:childTnLst>
                          </p:cTn>
                        </p:par>
                        <p:par>
                          <p:cTn id="39" fill="hold">
                            <p:stCondLst>
                              <p:cond delay="5000"/>
                            </p:stCondLst>
                            <p:childTnLst>
                              <p:par>
                                <p:cTn id="40" presetID="2" presetClass="entr" presetSubtype="2" fill="hold" grpId="0" nodeType="afterEffect">
                                  <p:stCondLst>
                                    <p:cond delay="0"/>
                                  </p:stCondLst>
                                  <p:childTnLst>
                                    <p:set>
                                      <p:cBhvr>
                                        <p:cTn id="41" dur="1" fill="hold">
                                          <p:stCondLst>
                                            <p:cond delay="0"/>
                                          </p:stCondLst>
                                        </p:cTn>
                                        <p:tgtEl>
                                          <p:spTgt spid="276"/>
                                        </p:tgtEl>
                                        <p:attrNameLst>
                                          <p:attrName>style.visibility</p:attrName>
                                        </p:attrNameLst>
                                      </p:cBhvr>
                                      <p:to>
                                        <p:strVal val="visible"/>
                                      </p:to>
                                    </p:set>
                                    <p:anim calcmode="lin" valueType="num">
                                      <p:cBhvr additive="base">
                                        <p:cTn id="42" dur="500" fill="hold"/>
                                        <p:tgtEl>
                                          <p:spTgt spid="276"/>
                                        </p:tgtEl>
                                        <p:attrNameLst>
                                          <p:attrName>ppt_x</p:attrName>
                                        </p:attrNameLst>
                                      </p:cBhvr>
                                      <p:tavLst>
                                        <p:tav tm="0">
                                          <p:val>
                                            <p:strVal val="1+#ppt_w/2"/>
                                          </p:val>
                                        </p:tav>
                                        <p:tav tm="100000">
                                          <p:val>
                                            <p:strVal val="#ppt_x"/>
                                          </p:val>
                                        </p:tav>
                                      </p:tavLst>
                                    </p:anim>
                                    <p:anim calcmode="lin" valueType="num">
                                      <p:cBhvr additive="base">
                                        <p:cTn id="43" dur="500" fill="hold"/>
                                        <p:tgtEl>
                                          <p:spTgt spid="276"/>
                                        </p:tgtEl>
                                        <p:attrNameLst>
                                          <p:attrName>ppt_y</p:attrName>
                                        </p:attrNameLst>
                                      </p:cBhvr>
                                      <p:tavLst>
                                        <p:tav tm="0">
                                          <p:val>
                                            <p:strVal val="#ppt_y"/>
                                          </p:val>
                                        </p:tav>
                                        <p:tav tm="100000">
                                          <p:val>
                                            <p:strVal val="#ppt_y"/>
                                          </p:val>
                                        </p:tav>
                                      </p:tavLst>
                                    </p:anim>
                                  </p:childTnLst>
                                </p:cTn>
                              </p:par>
                            </p:childTnLst>
                          </p:cTn>
                        </p:par>
                        <p:par>
                          <p:cTn id="44" fill="hold">
                            <p:stCondLst>
                              <p:cond delay="5500"/>
                            </p:stCondLst>
                            <p:childTnLst>
                              <p:par>
                                <p:cTn id="45" presetID="2" presetClass="entr" presetSubtype="2" fill="hold" grpId="0" nodeType="afterEffect">
                                  <p:stCondLst>
                                    <p:cond delay="0"/>
                                  </p:stCondLst>
                                  <p:childTnLst>
                                    <p:set>
                                      <p:cBhvr>
                                        <p:cTn id="46" dur="1" fill="hold">
                                          <p:stCondLst>
                                            <p:cond delay="0"/>
                                          </p:stCondLst>
                                        </p:cTn>
                                        <p:tgtEl>
                                          <p:spTgt spid="277"/>
                                        </p:tgtEl>
                                        <p:attrNameLst>
                                          <p:attrName>style.visibility</p:attrName>
                                        </p:attrNameLst>
                                      </p:cBhvr>
                                      <p:to>
                                        <p:strVal val="visible"/>
                                      </p:to>
                                    </p:set>
                                    <p:anim calcmode="lin" valueType="num">
                                      <p:cBhvr additive="base">
                                        <p:cTn id="47" dur="500" fill="hold"/>
                                        <p:tgtEl>
                                          <p:spTgt spid="277"/>
                                        </p:tgtEl>
                                        <p:attrNameLst>
                                          <p:attrName>ppt_x</p:attrName>
                                        </p:attrNameLst>
                                      </p:cBhvr>
                                      <p:tavLst>
                                        <p:tav tm="0">
                                          <p:val>
                                            <p:strVal val="1+#ppt_w/2"/>
                                          </p:val>
                                        </p:tav>
                                        <p:tav tm="100000">
                                          <p:val>
                                            <p:strVal val="#ppt_x"/>
                                          </p:val>
                                        </p:tav>
                                      </p:tavLst>
                                    </p:anim>
                                    <p:anim calcmode="lin" valueType="num">
                                      <p:cBhvr additive="base">
                                        <p:cTn id="48" dur="500" fill="hold"/>
                                        <p:tgtEl>
                                          <p:spTgt spid="27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 grpId="0"/>
      <p:bldP spid="273" grpId="0"/>
      <p:bldP spid="274" grpId="0"/>
      <p:bldP spid="275" grpId="0"/>
      <p:bldP spid="276" grpId="0"/>
      <p:bldP spid="277" grpId="0"/>
      <p:bldP spid="278" grpId="0"/>
      <p:bldP spid="5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 Placeholder 8"/>
          <p:cNvSpPr txBox="1">
            <a:spLocks/>
          </p:cNvSpPr>
          <p:nvPr/>
        </p:nvSpPr>
        <p:spPr>
          <a:xfrm>
            <a:off x="2571184" y="332656"/>
            <a:ext cx="7049632" cy="6096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US" altLang="zh-CN" sz="2800" b="1" dirty="0">
                <a:solidFill>
                  <a:schemeClr val="tx1">
                    <a:lumMod val="65000"/>
                    <a:lumOff val="35000"/>
                  </a:schemeClr>
                </a:solidFill>
                <a:cs typeface="+mn-ea"/>
                <a:sym typeface="+mn-lt"/>
              </a:rPr>
              <a:t>CLICK HERE TO ADD TITLE</a:t>
            </a:r>
            <a:endParaRPr lang="zh-CN" altLang="zh-CN" sz="2800" b="1" dirty="0">
              <a:solidFill>
                <a:schemeClr val="tx1">
                  <a:lumMod val="65000"/>
                  <a:lumOff val="35000"/>
                </a:schemeClr>
              </a:solidFill>
              <a:cs typeface="+mn-ea"/>
              <a:sym typeface="+mn-lt"/>
            </a:endParaRPr>
          </a:p>
        </p:txBody>
      </p:sp>
      <p:sp>
        <p:nvSpPr>
          <p:cNvPr id="36" name="Freeform 5"/>
          <p:cNvSpPr>
            <a:spLocks/>
          </p:cNvSpPr>
          <p:nvPr/>
        </p:nvSpPr>
        <p:spPr bwMode="auto">
          <a:xfrm flipH="1">
            <a:off x="2218127" y="3335907"/>
            <a:ext cx="7549986" cy="1729853"/>
          </a:xfrm>
          <a:custGeom>
            <a:avLst/>
            <a:gdLst>
              <a:gd name="T0" fmla="*/ 39512 w 39512"/>
              <a:gd name="T1" fmla="*/ 7639 h 9309"/>
              <a:gd name="T2" fmla="*/ 39497 w 39512"/>
              <a:gd name="T3" fmla="*/ 7813 h 9309"/>
              <a:gd name="T4" fmla="*/ 39467 w 39512"/>
              <a:gd name="T5" fmla="*/ 7982 h 9309"/>
              <a:gd name="T6" fmla="*/ 39418 w 39512"/>
              <a:gd name="T7" fmla="*/ 8144 h 9309"/>
              <a:gd name="T8" fmla="*/ 39355 w 39512"/>
              <a:gd name="T9" fmla="*/ 8300 h 9309"/>
              <a:gd name="T10" fmla="*/ 39276 w 39512"/>
              <a:gd name="T11" fmla="*/ 8448 h 9309"/>
              <a:gd name="T12" fmla="*/ 39184 w 39512"/>
              <a:gd name="T13" fmla="*/ 8587 h 9309"/>
              <a:gd name="T14" fmla="*/ 39077 w 39512"/>
              <a:gd name="T15" fmla="*/ 8716 h 9309"/>
              <a:gd name="T16" fmla="*/ 38960 w 39512"/>
              <a:gd name="T17" fmla="*/ 8835 h 9309"/>
              <a:gd name="T18" fmla="*/ 38831 w 39512"/>
              <a:gd name="T19" fmla="*/ 8943 h 9309"/>
              <a:gd name="T20" fmla="*/ 38692 w 39512"/>
              <a:gd name="T21" fmla="*/ 9038 h 9309"/>
              <a:gd name="T22" fmla="*/ 38543 w 39512"/>
              <a:gd name="T23" fmla="*/ 9121 h 9309"/>
              <a:gd name="T24" fmla="*/ 38384 w 39512"/>
              <a:gd name="T25" fmla="*/ 9189 h 9309"/>
              <a:gd name="T26" fmla="*/ 38219 w 39512"/>
              <a:gd name="T27" fmla="*/ 9243 h 9309"/>
              <a:gd name="T28" fmla="*/ 38047 w 39512"/>
              <a:gd name="T29" fmla="*/ 9281 h 9309"/>
              <a:gd name="T30" fmla="*/ 37868 w 39512"/>
              <a:gd name="T31" fmla="*/ 9303 h 9309"/>
              <a:gd name="T32" fmla="*/ 20851 w 39512"/>
              <a:gd name="T33" fmla="*/ 9309 h 9309"/>
              <a:gd name="T34" fmla="*/ 20715 w 39512"/>
              <a:gd name="T35" fmla="*/ 9303 h 9309"/>
              <a:gd name="T36" fmla="*/ 20536 w 39512"/>
              <a:gd name="T37" fmla="*/ 9281 h 9309"/>
              <a:gd name="T38" fmla="*/ 20363 w 39512"/>
              <a:gd name="T39" fmla="*/ 9243 h 9309"/>
              <a:gd name="T40" fmla="*/ 20198 w 39512"/>
              <a:gd name="T41" fmla="*/ 9189 h 9309"/>
              <a:gd name="T42" fmla="*/ 20040 w 39512"/>
              <a:gd name="T43" fmla="*/ 9121 h 9309"/>
              <a:gd name="T44" fmla="*/ 19891 w 39512"/>
              <a:gd name="T45" fmla="*/ 9038 h 9309"/>
              <a:gd name="T46" fmla="*/ 19752 w 39512"/>
              <a:gd name="T47" fmla="*/ 8943 h 9309"/>
              <a:gd name="T48" fmla="*/ 19623 w 39512"/>
              <a:gd name="T49" fmla="*/ 8835 h 9309"/>
              <a:gd name="T50" fmla="*/ 19505 w 39512"/>
              <a:gd name="T51" fmla="*/ 8716 h 9309"/>
              <a:gd name="T52" fmla="*/ 19399 w 39512"/>
              <a:gd name="T53" fmla="*/ 8587 h 9309"/>
              <a:gd name="T54" fmla="*/ 19307 w 39512"/>
              <a:gd name="T55" fmla="*/ 8448 h 9309"/>
              <a:gd name="T56" fmla="*/ 19228 w 39512"/>
              <a:gd name="T57" fmla="*/ 8300 h 9309"/>
              <a:gd name="T58" fmla="*/ 19164 w 39512"/>
              <a:gd name="T59" fmla="*/ 8144 h 9309"/>
              <a:gd name="T60" fmla="*/ 19117 w 39512"/>
              <a:gd name="T61" fmla="*/ 7982 h 9309"/>
              <a:gd name="T62" fmla="*/ 19085 w 39512"/>
              <a:gd name="T63" fmla="*/ 7813 h 9309"/>
              <a:gd name="T64" fmla="*/ 19072 w 39512"/>
              <a:gd name="T65" fmla="*/ 7639 h 9309"/>
              <a:gd name="T66" fmla="*/ 19070 w 39512"/>
              <a:gd name="T67" fmla="*/ 4003 h 9309"/>
              <a:gd name="T68" fmla="*/ 19056 w 39512"/>
              <a:gd name="T69" fmla="*/ 3830 h 9309"/>
              <a:gd name="T70" fmla="*/ 19025 w 39512"/>
              <a:gd name="T71" fmla="*/ 3660 h 9309"/>
              <a:gd name="T72" fmla="*/ 18977 w 39512"/>
              <a:gd name="T73" fmla="*/ 3498 h 9309"/>
              <a:gd name="T74" fmla="*/ 18913 w 39512"/>
              <a:gd name="T75" fmla="*/ 3342 h 9309"/>
              <a:gd name="T76" fmla="*/ 18835 w 39512"/>
              <a:gd name="T77" fmla="*/ 3194 h 9309"/>
              <a:gd name="T78" fmla="*/ 18743 w 39512"/>
              <a:gd name="T79" fmla="*/ 3056 h 9309"/>
              <a:gd name="T80" fmla="*/ 18636 w 39512"/>
              <a:gd name="T81" fmla="*/ 2926 h 9309"/>
              <a:gd name="T82" fmla="*/ 18519 w 39512"/>
              <a:gd name="T83" fmla="*/ 2807 h 9309"/>
              <a:gd name="T84" fmla="*/ 18389 w 39512"/>
              <a:gd name="T85" fmla="*/ 2699 h 9309"/>
              <a:gd name="T86" fmla="*/ 18249 w 39512"/>
              <a:gd name="T87" fmla="*/ 2604 h 9309"/>
              <a:gd name="T88" fmla="*/ 18100 w 39512"/>
              <a:gd name="T89" fmla="*/ 2522 h 9309"/>
              <a:gd name="T90" fmla="*/ 17943 w 39512"/>
              <a:gd name="T91" fmla="*/ 2454 h 9309"/>
              <a:gd name="T92" fmla="*/ 17777 w 39512"/>
              <a:gd name="T93" fmla="*/ 2399 h 9309"/>
              <a:gd name="T94" fmla="*/ 17606 w 39512"/>
              <a:gd name="T95" fmla="*/ 2361 h 9309"/>
              <a:gd name="T96" fmla="*/ 17427 w 39512"/>
              <a:gd name="T97" fmla="*/ 2340 h 9309"/>
              <a:gd name="T98" fmla="*/ 0 w 39512"/>
              <a:gd name="T99" fmla="*/ 2334 h 9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9512" h="9309">
                <a:moveTo>
                  <a:pt x="39512" y="0"/>
                </a:moveTo>
                <a:lnTo>
                  <a:pt x="39512" y="7595"/>
                </a:lnTo>
                <a:lnTo>
                  <a:pt x="39512" y="7595"/>
                </a:lnTo>
                <a:lnTo>
                  <a:pt x="39512" y="7639"/>
                </a:lnTo>
                <a:lnTo>
                  <a:pt x="39510" y="7683"/>
                </a:lnTo>
                <a:lnTo>
                  <a:pt x="39507" y="7727"/>
                </a:lnTo>
                <a:lnTo>
                  <a:pt x="39503" y="7770"/>
                </a:lnTo>
                <a:lnTo>
                  <a:pt x="39497" y="7813"/>
                </a:lnTo>
                <a:lnTo>
                  <a:pt x="39492" y="7856"/>
                </a:lnTo>
                <a:lnTo>
                  <a:pt x="39484" y="7899"/>
                </a:lnTo>
                <a:lnTo>
                  <a:pt x="39476" y="7941"/>
                </a:lnTo>
                <a:lnTo>
                  <a:pt x="39467" y="7982"/>
                </a:lnTo>
                <a:lnTo>
                  <a:pt x="39456" y="8024"/>
                </a:lnTo>
                <a:lnTo>
                  <a:pt x="39444" y="8065"/>
                </a:lnTo>
                <a:lnTo>
                  <a:pt x="39432" y="8105"/>
                </a:lnTo>
                <a:lnTo>
                  <a:pt x="39418" y="8144"/>
                </a:lnTo>
                <a:lnTo>
                  <a:pt x="39404" y="8184"/>
                </a:lnTo>
                <a:lnTo>
                  <a:pt x="39389" y="8223"/>
                </a:lnTo>
                <a:lnTo>
                  <a:pt x="39372" y="8262"/>
                </a:lnTo>
                <a:lnTo>
                  <a:pt x="39355" y="8300"/>
                </a:lnTo>
                <a:lnTo>
                  <a:pt x="39337" y="8338"/>
                </a:lnTo>
                <a:lnTo>
                  <a:pt x="39318" y="8375"/>
                </a:lnTo>
                <a:lnTo>
                  <a:pt x="39298" y="8412"/>
                </a:lnTo>
                <a:lnTo>
                  <a:pt x="39276" y="8448"/>
                </a:lnTo>
                <a:lnTo>
                  <a:pt x="39255" y="8484"/>
                </a:lnTo>
                <a:lnTo>
                  <a:pt x="39231" y="8519"/>
                </a:lnTo>
                <a:lnTo>
                  <a:pt x="39208" y="8553"/>
                </a:lnTo>
                <a:lnTo>
                  <a:pt x="39184" y="8587"/>
                </a:lnTo>
                <a:lnTo>
                  <a:pt x="39158" y="8620"/>
                </a:lnTo>
                <a:lnTo>
                  <a:pt x="39132" y="8653"/>
                </a:lnTo>
                <a:lnTo>
                  <a:pt x="39106" y="8685"/>
                </a:lnTo>
                <a:lnTo>
                  <a:pt x="39077" y="8716"/>
                </a:lnTo>
                <a:lnTo>
                  <a:pt x="39050" y="8747"/>
                </a:lnTo>
                <a:lnTo>
                  <a:pt x="39021" y="8777"/>
                </a:lnTo>
                <a:lnTo>
                  <a:pt x="38991" y="8807"/>
                </a:lnTo>
                <a:lnTo>
                  <a:pt x="38960" y="8835"/>
                </a:lnTo>
                <a:lnTo>
                  <a:pt x="38928" y="8864"/>
                </a:lnTo>
                <a:lnTo>
                  <a:pt x="38896" y="8891"/>
                </a:lnTo>
                <a:lnTo>
                  <a:pt x="38865" y="8917"/>
                </a:lnTo>
                <a:lnTo>
                  <a:pt x="38831" y="8943"/>
                </a:lnTo>
                <a:lnTo>
                  <a:pt x="38797" y="8968"/>
                </a:lnTo>
                <a:lnTo>
                  <a:pt x="38763" y="8992"/>
                </a:lnTo>
                <a:lnTo>
                  <a:pt x="38727" y="9016"/>
                </a:lnTo>
                <a:lnTo>
                  <a:pt x="38692" y="9038"/>
                </a:lnTo>
                <a:lnTo>
                  <a:pt x="38655" y="9061"/>
                </a:lnTo>
                <a:lnTo>
                  <a:pt x="38618" y="9081"/>
                </a:lnTo>
                <a:lnTo>
                  <a:pt x="38581" y="9102"/>
                </a:lnTo>
                <a:lnTo>
                  <a:pt x="38543" y="9121"/>
                </a:lnTo>
                <a:lnTo>
                  <a:pt x="38504" y="9139"/>
                </a:lnTo>
                <a:lnTo>
                  <a:pt x="38465" y="9157"/>
                </a:lnTo>
                <a:lnTo>
                  <a:pt x="38424" y="9173"/>
                </a:lnTo>
                <a:lnTo>
                  <a:pt x="38384" y="9189"/>
                </a:lnTo>
                <a:lnTo>
                  <a:pt x="38344" y="9204"/>
                </a:lnTo>
                <a:lnTo>
                  <a:pt x="38303" y="9218"/>
                </a:lnTo>
                <a:lnTo>
                  <a:pt x="38261" y="9231"/>
                </a:lnTo>
                <a:lnTo>
                  <a:pt x="38219" y="9243"/>
                </a:lnTo>
                <a:lnTo>
                  <a:pt x="38177" y="9254"/>
                </a:lnTo>
                <a:lnTo>
                  <a:pt x="38133" y="9264"/>
                </a:lnTo>
                <a:lnTo>
                  <a:pt x="38091" y="9273"/>
                </a:lnTo>
                <a:lnTo>
                  <a:pt x="38047" y="9281"/>
                </a:lnTo>
                <a:lnTo>
                  <a:pt x="38003" y="9288"/>
                </a:lnTo>
                <a:lnTo>
                  <a:pt x="37958" y="9294"/>
                </a:lnTo>
                <a:lnTo>
                  <a:pt x="37913" y="9300"/>
                </a:lnTo>
                <a:lnTo>
                  <a:pt x="37868" y="9303"/>
                </a:lnTo>
                <a:lnTo>
                  <a:pt x="37823" y="9306"/>
                </a:lnTo>
                <a:lnTo>
                  <a:pt x="37777" y="9308"/>
                </a:lnTo>
                <a:lnTo>
                  <a:pt x="37731" y="9309"/>
                </a:lnTo>
                <a:lnTo>
                  <a:pt x="20851" y="9309"/>
                </a:lnTo>
                <a:lnTo>
                  <a:pt x="20851" y="9309"/>
                </a:lnTo>
                <a:lnTo>
                  <a:pt x="20805" y="9308"/>
                </a:lnTo>
                <a:lnTo>
                  <a:pt x="20760" y="9306"/>
                </a:lnTo>
                <a:lnTo>
                  <a:pt x="20715" y="9303"/>
                </a:lnTo>
                <a:lnTo>
                  <a:pt x="20669" y="9300"/>
                </a:lnTo>
                <a:lnTo>
                  <a:pt x="20625" y="9294"/>
                </a:lnTo>
                <a:lnTo>
                  <a:pt x="20580" y="9288"/>
                </a:lnTo>
                <a:lnTo>
                  <a:pt x="20536" y="9281"/>
                </a:lnTo>
                <a:lnTo>
                  <a:pt x="20492" y="9273"/>
                </a:lnTo>
                <a:lnTo>
                  <a:pt x="20449" y="9264"/>
                </a:lnTo>
                <a:lnTo>
                  <a:pt x="20406" y="9254"/>
                </a:lnTo>
                <a:lnTo>
                  <a:pt x="20363" y="9243"/>
                </a:lnTo>
                <a:lnTo>
                  <a:pt x="20322" y="9231"/>
                </a:lnTo>
                <a:lnTo>
                  <a:pt x="20281" y="9218"/>
                </a:lnTo>
                <a:lnTo>
                  <a:pt x="20239" y="9204"/>
                </a:lnTo>
                <a:lnTo>
                  <a:pt x="20198" y="9189"/>
                </a:lnTo>
                <a:lnTo>
                  <a:pt x="20158" y="9173"/>
                </a:lnTo>
                <a:lnTo>
                  <a:pt x="20119" y="9157"/>
                </a:lnTo>
                <a:lnTo>
                  <a:pt x="20080" y="9139"/>
                </a:lnTo>
                <a:lnTo>
                  <a:pt x="20040" y="9121"/>
                </a:lnTo>
                <a:lnTo>
                  <a:pt x="20003" y="9102"/>
                </a:lnTo>
                <a:lnTo>
                  <a:pt x="19965" y="9081"/>
                </a:lnTo>
                <a:lnTo>
                  <a:pt x="19928" y="9061"/>
                </a:lnTo>
                <a:lnTo>
                  <a:pt x="19891" y="9038"/>
                </a:lnTo>
                <a:lnTo>
                  <a:pt x="19856" y="9016"/>
                </a:lnTo>
                <a:lnTo>
                  <a:pt x="19820" y="8992"/>
                </a:lnTo>
                <a:lnTo>
                  <a:pt x="19786" y="8968"/>
                </a:lnTo>
                <a:lnTo>
                  <a:pt x="19752" y="8943"/>
                </a:lnTo>
                <a:lnTo>
                  <a:pt x="19719" y="8917"/>
                </a:lnTo>
                <a:lnTo>
                  <a:pt x="19686" y="8891"/>
                </a:lnTo>
                <a:lnTo>
                  <a:pt x="19654" y="8864"/>
                </a:lnTo>
                <a:lnTo>
                  <a:pt x="19623" y="8835"/>
                </a:lnTo>
                <a:lnTo>
                  <a:pt x="19592" y="8807"/>
                </a:lnTo>
                <a:lnTo>
                  <a:pt x="19563" y="8777"/>
                </a:lnTo>
                <a:lnTo>
                  <a:pt x="19533" y="8747"/>
                </a:lnTo>
                <a:lnTo>
                  <a:pt x="19505" y="8716"/>
                </a:lnTo>
                <a:lnTo>
                  <a:pt x="19477" y="8685"/>
                </a:lnTo>
                <a:lnTo>
                  <a:pt x="19450" y="8653"/>
                </a:lnTo>
                <a:lnTo>
                  <a:pt x="19424" y="8620"/>
                </a:lnTo>
                <a:lnTo>
                  <a:pt x="19399" y="8587"/>
                </a:lnTo>
                <a:lnTo>
                  <a:pt x="19374" y="8553"/>
                </a:lnTo>
                <a:lnTo>
                  <a:pt x="19351" y="8519"/>
                </a:lnTo>
                <a:lnTo>
                  <a:pt x="19328" y="8484"/>
                </a:lnTo>
                <a:lnTo>
                  <a:pt x="19307" y="8448"/>
                </a:lnTo>
                <a:lnTo>
                  <a:pt x="19286" y="8412"/>
                </a:lnTo>
                <a:lnTo>
                  <a:pt x="19266" y="8375"/>
                </a:lnTo>
                <a:lnTo>
                  <a:pt x="19247" y="8338"/>
                </a:lnTo>
                <a:lnTo>
                  <a:pt x="19228" y="8300"/>
                </a:lnTo>
                <a:lnTo>
                  <a:pt x="19211" y="8262"/>
                </a:lnTo>
                <a:lnTo>
                  <a:pt x="19195" y="8223"/>
                </a:lnTo>
                <a:lnTo>
                  <a:pt x="19179" y="8184"/>
                </a:lnTo>
                <a:lnTo>
                  <a:pt x="19164" y="8144"/>
                </a:lnTo>
                <a:lnTo>
                  <a:pt x="19151" y="8105"/>
                </a:lnTo>
                <a:lnTo>
                  <a:pt x="19138" y="8065"/>
                </a:lnTo>
                <a:lnTo>
                  <a:pt x="19127" y="8024"/>
                </a:lnTo>
                <a:lnTo>
                  <a:pt x="19117" y="7982"/>
                </a:lnTo>
                <a:lnTo>
                  <a:pt x="19107" y="7941"/>
                </a:lnTo>
                <a:lnTo>
                  <a:pt x="19099" y="7899"/>
                </a:lnTo>
                <a:lnTo>
                  <a:pt x="19092" y="7856"/>
                </a:lnTo>
                <a:lnTo>
                  <a:pt x="19085" y="7813"/>
                </a:lnTo>
                <a:lnTo>
                  <a:pt x="19080" y="7770"/>
                </a:lnTo>
                <a:lnTo>
                  <a:pt x="19076" y="7727"/>
                </a:lnTo>
                <a:lnTo>
                  <a:pt x="19073" y="7683"/>
                </a:lnTo>
                <a:lnTo>
                  <a:pt x="19072" y="7639"/>
                </a:lnTo>
                <a:lnTo>
                  <a:pt x="19070" y="7595"/>
                </a:lnTo>
                <a:lnTo>
                  <a:pt x="19070" y="4047"/>
                </a:lnTo>
                <a:lnTo>
                  <a:pt x="19070" y="4047"/>
                </a:lnTo>
                <a:lnTo>
                  <a:pt x="19070" y="4003"/>
                </a:lnTo>
                <a:lnTo>
                  <a:pt x="19068" y="3959"/>
                </a:lnTo>
                <a:lnTo>
                  <a:pt x="19066" y="3916"/>
                </a:lnTo>
                <a:lnTo>
                  <a:pt x="19061" y="3872"/>
                </a:lnTo>
                <a:lnTo>
                  <a:pt x="19056" y="3830"/>
                </a:lnTo>
                <a:lnTo>
                  <a:pt x="19050" y="3786"/>
                </a:lnTo>
                <a:lnTo>
                  <a:pt x="19043" y="3744"/>
                </a:lnTo>
                <a:lnTo>
                  <a:pt x="19035" y="3702"/>
                </a:lnTo>
                <a:lnTo>
                  <a:pt x="19025" y="3660"/>
                </a:lnTo>
                <a:lnTo>
                  <a:pt x="19015" y="3619"/>
                </a:lnTo>
                <a:lnTo>
                  <a:pt x="19003" y="3578"/>
                </a:lnTo>
                <a:lnTo>
                  <a:pt x="18991" y="3538"/>
                </a:lnTo>
                <a:lnTo>
                  <a:pt x="18977" y="3498"/>
                </a:lnTo>
                <a:lnTo>
                  <a:pt x="18963" y="3459"/>
                </a:lnTo>
                <a:lnTo>
                  <a:pt x="18947" y="3419"/>
                </a:lnTo>
                <a:lnTo>
                  <a:pt x="18931" y="3380"/>
                </a:lnTo>
                <a:lnTo>
                  <a:pt x="18913" y="3342"/>
                </a:lnTo>
                <a:lnTo>
                  <a:pt x="18895" y="3305"/>
                </a:lnTo>
                <a:lnTo>
                  <a:pt x="18876" y="3267"/>
                </a:lnTo>
                <a:lnTo>
                  <a:pt x="18856" y="3231"/>
                </a:lnTo>
                <a:lnTo>
                  <a:pt x="18835" y="3194"/>
                </a:lnTo>
                <a:lnTo>
                  <a:pt x="18813" y="3159"/>
                </a:lnTo>
                <a:lnTo>
                  <a:pt x="18790" y="3124"/>
                </a:lnTo>
                <a:lnTo>
                  <a:pt x="18766" y="3090"/>
                </a:lnTo>
                <a:lnTo>
                  <a:pt x="18743" y="3056"/>
                </a:lnTo>
                <a:lnTo>
                  <a:pt x="18717" y="3023"/>
                </a:lnTo>
                <a:lnTo>
                  <a:pt x="18691" y="2990"/>
                </a:lnTo>
                <a:lnTo>
                  <a:pt x="18665" y="2958"/>
                </a:lnTo>
                <a:lnTo>
                  <a:pt x="18636" y="2926"/>
                </a:lnTo>
                <a:lnTo>
                  <a:pt x="18608" y="2895"/>
                </a:lnTo>
                <a:lnTo>
                  <a:pt x="18579" y="2866"/>
                </a:lnTo>
                <a:lnTo>
                  <a:pt x="18549" y="2836"/>
                </a:lnTo>
                <a:lnTo>
                  <a:pt x="18519" y="2807"/>
                </a:lnTo>
                <a:lnTo>
                  <a:pt x="18487" y="2779"/>
                </a:lnTo>
                <a:lnTo>
                  <a:pt x="18455" y="2752"/>
                </a:lnTo>
                <a:lnTo>
                  <a:pt x="18423" y="2726"/>
                </a:lnTo>
                <a:lnTo>
                  <a:pt x="18389" y="2699"/>
                </a:lnTo>
                <a:lnTo>
                  <a:pt x="18356" y="2674"/>
                </a:lnTo>
                <a:lnTo>
                  <a:pt x="18320" y="2650"/>
                </a:lnTo>
                <a:lnTo>
                  <a:pt x="18286" y="2627"/>
                </a:lnTo>
                <a:lnTo>
                  <a:pt x="18249" y="2604"/>
                </a:lnTo>
                <a:lnTo>
                  <a:pt x="18214" y="2582"/>
                </a:lnTo>
                <a:lnTo>
                  <a:pt x="18176" y="2562"/>
                </a:lnTo>
                <a:lnTo>
                  <a:pt x="18139" y="2541"/>
                </a:lnTo>
                <a:lnTo>
                  <a:pt x="18100" y="2522"/>
                </a:lnTo>
                <a:lnTo>
                  <a:pt x="18062" y="2504"/>
                </a:lnTo>
                <a:lnTo>
                  <a:pt x="18023" y="2485"/>
                </a:lnTo>
                <a:lnTo>
                  <a:pt x="17983" y="2469"/>
                </a:lnTo>
                <a:lnTo>
                  <a:pt x="17943" y="2454"/>
                </a:lnTo>
                <a:lnTo>
                  <a:pt x="17903" y="2439"/>
                </a:lnTo>
                <a:lnTo>
                  <a:pt x="17861" y="2424"/>
                </a:lnTo>
                <a:lnTo>
                  <a:pt x="17820" y="2411"/>
                </a:lnTo>
                <a:lnTo>
                  <a:pt x="17777" y="2399"/>
                </a:lnTo>
                <a:lnTo>
                  <a:pt x="17735" y="2389"/>
                </a:lnTo>
                <a:lnTo>
                  <a:pt x="17692" y="2378"/>
                </a:lnTo>
                <a:lnTo>
                  <a:pt x="17650" y="2369"/>
                </a:lnTo>
                <a:lnTo>
                  <a:pt x="17606" y="2361"/>
                </a:lnTo>
                <a:lnTo>
                  <a:pt x="17561" y="2354"/>
                </a:lnTo>
                <a:lnTo>
                  <a:pt x="17517" y="2348"/>
                </a:lnTo>
                <a:lnTo>
                  <a:pt x="17472" y="2343"/>
                </a:lnTo>
                <a:lnTo>
                  <a:pt x="17427" y="2340"/>
                </a:lnTo>
                <a:lnTo>
                  <a:pt x="17382" y="2336"/>
                </a:lnTo>
                <a:lnTo>
                  <a:pt x="17336" y="2335"/>
                </a:lnTo>
                <a:lnTo>
                  <a:pt x="17290" y="2334"/>
                </a:lnTo>
                <a:lnTo>
                  <a:pt x="0" y="2334"/>
                </a:lnTo>
              </a:path>
            </a:pathLst>
          </a:custGeom>
          <a:noFill/>
          <a:ln w="38100">
            <a:solidFill>
              <a:srgbClr val="44546A">
                <a:lumMod val="20000"/>
                <a:lumOff val="80000"/>
              </a:srgb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lumMod val="65000"/>
                  <a:lumOff val="35000"/>
                </a:prstClr>
              </a:solidFill>
              <a:effectLst/>
              <a:uLnTx/>
              <a:uFillTx/>
              <a:latin typeface="Calibri"/>
            </a:endParaRPr>
          </a:p>
        </p:txBody>
      </p:sp>
      <p:sp>
        <p:nvSpPr>
          <p:cNvPr id="37" name="Freeform 6"/>
          <p:cNvSpPr>
            <a:spLocks/>
          </p:cNvSpPr>
          <p:nvPr/>
        </p:nvSpPr>
        <p:spPr bwMode="auto">
          <a:xfrm flipH="1">
            <a:off x="7122561" y="2226169"/>
            <a:ext cx="2205614" cy="3100574"/>
          </a:xfrm>
          <a:custGeom>
            <a:avLst/>
            <a:gdLst>
              <a:gd name="T0" fmla="*/ 9762 w 11542"/>
              <a:gd name="T1" fmla="*/ 16676 h 16676"/>
              <a:gd name="T2" fmla="*/ 9898 w 11542"/>
              <a:gd name="T3" fmla="*/ 16670 h 16676"/>
              <a:gd name="T4" fmla="*/ 10033 w 11542"/>
              <a:gd name="T5" fmla="*/ 16655 h 16676"/>
              <a:gd name="T6" fmla="*/ 10163 w 11542"/>
              <a:gd name="T7" fmla="*/ 16631 h 16676"/>
              <a:gd name="T8" fmla="*/ 10291 w 11542"/>
              <a:gd name="T9" fmla="*/ 16598 h 16676"/>
              <a:gd name="T10" fmla="*/ 10414 w 11542"/>
              <a:gd name="T11" fmla="*/ 16556 h 16676"/>
              <a:gd name="T12" fmla="*/ 10533 w 11542"/>
              <a:gd name="T13" fmla="*/ 16506 h 16676"/>
              <a:gd name="T14" fmla="*/ 10648 w 11542"/>
              <a:gd name="T15" fmla="*/ 16448 h 16676"/>
              <a:gd name="T16" fmla="*/ 10757 w 11542"/>
              <a:gd name="T17" fmla="*/ 16383 h 16676"/>
              <a:gd name="T18" fmla="*/ 10861 w 11542"/>
              <a:gd name="T19" fmla="*/ 16310 h 16676"/>
              <a:gd name="T20" fmla="*/ 10958 w 11542"/>
              <a:gd name="T21" fmla="*/ 16231 h 16676"/>
              <a:gd name="T22" fmla="*/ 11050 w 11542"/>
              <a:gd name="T23" fmla="*/ 16144 h 16676"/>
              <a:gd name="T24" fmla="*/ 11135 w 11542"/>
              <a:gd name="T25" fmla="*/ 16052 h 16676"/>
              <a:gd name="T26" fmla="*/ 11214 w 11542"/>
              <a:gd name="T27" fmla="*/ 15954 h 16676"/>
              <a:gd name="T28" fmla="*/ 11285 w 11542"/>
              <a:gd name="T29" fmla="*/ 15851 h 16676"/>
              <a:gd name="T30" fmla="*/ 11347 w 11542"/>
              <a:gd name="T31" fmla="*/ 15742 h 16676"/>
              <a:gd name="T32" fmla="*/ 11402 w 11542"/>
              <a:gd name="T33" fmla="*/ 15629 h 16676"/>
              <a:gd name="T34" fmla="*/ 11449 w 11542"/>
              <a:gd name="T35" fmla="*/ 15511 h 16676"/>
              <a:gd name="T36" fmla="*/ 11486 w 11542"/>
              <a:gd name="T37" fmla="*/ 15391 h 16676"/>
              <a:gd name="T38" fmla="*/ 11514 w 11542"/>
              <a:gd name="T39" fmla="*/ 15266 h 16676"/>
              <a:gd name="T40" fmla="*/ 11533 w 11542"/>
              <a:gd name="T41" fmla="*/ 15137 h 16676"/>
              <a:gd name="T42" fmla="*/ 11541 w 11542"/>
              <a:gd name="T43" fmla="*/ 15006 h 16676"/>
              <a:gd name="T44" fmla="*/ 11542 w 11542"/>
              <a:gd name="T45" fmla="*/ 1713 h 16676"/>
              <a:gd name="T46" fmla="*/ 11536 w 11542"/>
              <a:gd name="T47" fmla="*/ 1581 h 16676"/>
              <a:gd name="T48" fmla="*/ 11521 w 11542"/>
              <a:gd name="T49" fmla="*/ 1453 h 16676"/>
              <a:gd name="T50" fmla="*/ 11496 w 11542"/>
              <a:gd name="T51" fmla="*/ 1326 h 16676"/>
              <a:gd name="T52" fmla="*/ 11462 w 11542"/>
              <a:gd name="T53" fmla="*/ 1204 h 16676"/>
              <a:gd name="T54" fmla="*/ 11418 w 11542"/>
              <a:gd name="T55" fmla="*/ 1085 h 16676"/>
              <a:gd name="T56" fmla="*/ 11366 w 11542"/>
              <a:gd name="T57" fmla="*/ 971 h 16676"/>
              <a:gd name="T58" fmla="*/ 11306 w 11542"/>
              <a:gd name="T59" fmla="*/ 861 h 16676"/>
              <a:gd name="T60" fmla="*/ 11238 w 11542"/>
              <a:gd name="T61" fmla="*/ 756 h 16676"/>
              <a:gd name="T62" fmla="*/ 11163 w 11542"/>
              <a:gd name="T63" fmla="*/ 656 h 16676"/>
              <a:gd name="T64" fmla="*/ 11080 w 11542"/>
              <a:gd name="T65" fmla="*/ 561 h 16676"/>
              <a:gd name="T66" fmla="*/ 10990 w 11542"/>
              <a:gd name="T67" fmla="*/ 474 h 16676"/>
              <a:gd name="T68" fmla="*/ 10894 w 11542"/>
              <a:gd name="T69" fmla="*/ 392 h 16676"/>
              <a:gd name="T70" fmla="*/ 10792 w 11542"/>
              <a:gd name="T71" fmla="*/ 317 h 16676"/>
              <a:gd name="T72" fmla="*/ 10685 w 11542"/>
              <a:gd name="T73" fmla="*/ 248 h 16676"/>
              <a:gd name="T74" fmla="*/ 10572 w 11542"/>
              <a:gd name="T75" fmla="*/ 188 h 16676"/>
              <a:gd name="T76" fmla="*/ 10454 w 11542"/>
              <a:gd name="T77" fmla="*/ 135 h 16676"/>
              <a:gd name="T78" fmla="*/ 10332 w 11542"/>
              <a:gd name="T79" fmla="*/ 90 h 16676"/>
              <a:gd name="T80" fmla="*/ 10207 w 11542"/>
              <a:gd name="T81" fmla="*/ 54 h 16676"/>
              <a:gd name="T82" fmla="*/ 10077 w 11542"/>
              <a:gd name="T83" fmla="*/ 28 h 16676"/>
              <a:gd name="T84" fmla="*/ 9943 w 11542"/>
              <a:gd name="T85" fmla="*/ 9 h 16676"/>
              <a:gd name="T86" fmla="*/ 9807 w 11542"/>
              <a:gd name="T87" fmla="*/ 0 h 166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542" h="16676">
                <a:moveTo>
                  <a:pt x="0" y="16676"/>
                </a:moveTo>
                <a:lnTo>
                  <a:pt x="9762" y="16676"/>
                </a:lnTo>
                <a:lnTo>
                  <a:pt x="9762" y="16676"/>
                </a:lnTo>
                <a:lnTo>
                  <a:pt x="9807" y="16675"/>
                </a:lnTo>
                <a:lnTo>
                  <a:pt x="9853" y="16673"/>
                </a:lnTo>
                <a:lnTo>
                  <a:pt x="9898" y="16670"/>
                </a:lnTo>
                <a:lnTo>
                  <a:pt x="9943" y="16667"/>
                </a:lnTo>
                <a:lnTo>
                  <a:pt x="9988" y="16661"/>
                </a:lnTo>
                <a:lnTo>
                  <a:pt x="10033" y="16655"/>
                </a:lnTo>
                <a:lnTo>
                  <a:pt x="10077" y="16648"/>
                </a:lnTo>
                <a:lnTo>
                  <a:pt x="10120" y="16640"/>
                </a:lnTo>
                <a:lnTo>
                  <a:pt x="10163" y="16631"/>
                </a:lnTo>
                <a:lnTo>
                  <a:pt x="10207" y="16621"/>
                </a:lnTo>
                <a:lnTo>
                  <a:pt x="10249" y="16610"/>
                </a:lnTo>
                <a:lnTo>
                  <a:pt x="10291" y="16598"/>
                </a:lnTo>
                <a:lnTo>
                  <a:pt x="10332" y="16586"/>
                </a:lnTo>
                <a:lnTo>
                  <a:pt x="10374" y="16571"/>
                </a:lnTo>
                <a:lnTo>
                  <a:pt x="10414" y="16556"/>
                </a:lnTo>
                <a:lnTo>
                  <a:pt x="10454" y="16540"/>
                </a:lnTo>
                <a:lnTo>
                  <a:pt x="10494" y="16524"/>
                </a:lnTo>
                <a:lnTo>
                  <a:pt x="10533" y="16506"/>
                </a:lnTo>
                <a:lnTo>
                  <a:pt x="10572" y="16488"/>
                </a:lnTo>
                <a:lnTo>
                  <a:pt x="10610" y="16469"/>
                </a:lnTo>
                <a:lnTo>
                  <a:pt x="10648" y="16448"/>
                </a:lnTo>
                <a:lnTo>
                  <a:pt x="10685" y="16428"/>
                </a:lnTo>
                <a:lnTo>
                  <a:pt x="10721" y="16405"/>
                </a:lnTo>
                <a:lnTo>
                  <a:pt x="10757" y="16383"/>
                </a:lnTo>
                <a:lnTo>
                  <a:pt x="10792" y="16359"/>
                </a:lnTo>
                <a:lnTo>
                  <a:pt x="10827" y="16335"/>
                </a:lnTo>
                <a:lnTo>
                  <a:pt x="10861" y="16310"/>
                </a:lnTo>
                <a:lnTo>
                  <a:pt x="10894" y="16284"/>
                </a:lnTo>
                <a:lnTo>
                  <a:pt x="10926" y="16258"/>
                </a:lnTo>
                <a:lnTo>
                  <a:pt x="10958" y="16231"/>
                </a:lnTo>
                <a:lnTo>
                  <a:pt x="10990" y="16202"/>
                </a:lnTo>
                <a:lnTo>
                  <a:pt x="11021" y="16174"/>
                </a:lnTo>
                <a:lnTo>
                  <a:pt x="11050" y="16144"/>
                </a:lnTo>
                <a:lnTo>
                  <a:pt x="11080" y="16113"/>
                </a:lnTo>
                <a:lnTo>
                  <a:pt x="11108" y="16083"/>
                </a:lnTo>
                <a:lnTo>
                  <a:pt x="11135" y="16052"/>
                </a:lnTo>
                <a:lnTo>
                  <a:pt x="11163" y="16020"/>
                </a:lnTo>
                <a:lnTo>
                  <a:pt x="11189" y="15987"/>
                </a:lnTo>
                <a:lnTo>
                  <a:pt x="11214" y="15954"/>
                </a:lnTo>
                <a:lnTo>
                  <a:pt x="11238" y="15920"/>
                </a:lnTo>
                <a:lnTo>
                  <a:pt x="11261" y="15886"/>
                </a:lnTo>
                <a:lnTo>
                  <a:pt x="11285" y="15851"/>
                </a:lnTo>
                <a:lnTo>
                  <a:pt x="11306" y="15815"/>
                </a:lnTo>
                <a:lnTo>
                  <a:pt x="11327" y="15779"/>
                </a:lnTo>
                <a:lnTo>
                  <a:pt x="11347" y="15742"/>
                </a:lnTo>
                <a:lnTo>
                  <a:pt x="11366" y="15705"/>
                </a:lnTo>
                <a:lnTo>
                  <a:pt x="11385" y="15667"/>
                </a:lnTo>
                <a:lnTo>
                  <a:pt x="11402" y="15629"/>
                </a:lnTo>
                <a:lnTo>
                  <a:pt x="11418" y="15590"/>
                </a:lnTo>
                <a:lnTo>
                  <a:pt x="11434" y="15551"/>
                </a:lnTo>
                <a:lnTo>
                  <a:pt x="11449" y="15511"/>
                </a:lnTo>
                <a:lnTo>
                  <a:pt x="11462" y="15472"/>
                </a:lnTo>
                <a:lnTo>
                  <a:pt x="11474" y="15432"/>
                </a:lnTo>
                <a:lnTo>
                  <a:pt x="11486" y="15391"/>
                </a:lnTo>
                <a:lnTo>
                  <a:pt x="11496" y="15349"/>
                </a:lnTo>
                <a:lnTo>
                  <a:pt x="11506" y="15308"/>
                </a:lnTo>
                <a:lnTo>
                  <a:pt x="11514" y="15266"/>
                </a:lnTo>
                <a:lnTo>
                  <a:pt x="11521" y="15223"/>
                </a:lnTo>
                <a:lnTo>
                  <a:pt x="11527" y="15180"/>
                </a:lnTo>
                <a:lnTo>
                  <a:pt x="11533" y="15137"/>
                </a:lnTo>
                <a:lnTo>
                  <a:pt x="11536" y="15094"/>
                </a:lnTo>
                <a:lnTo>
                  <a:pt x="11540" y="15050"/>
                </a:lnTo>
                <a:lnTo>
                  <a:pt x="11541" y="15006"/>
                </a:lnTo>
                <a:lnTo>
                  <a:pt x="11542" y="14963"/>
                </a:lnTo>
                <a:lnTo>
                  <a:pt x="11542" y="1713"/>
                </a:lnTo>
                <a:lnTo>
                  <a:pt x="11542" y="1713"/>
                </a:lnTo>
                <a:lnTo>
                  <a:pt x="11541" y="1669"/>
                </a:lnTo>
                <a:lnTo>
                  <a:pt x="11540" y="1626"/>
                </a:lnTo>
                <a:lnTo>
                  <a:pt x="11536" y="1581"/>
                </a:lnTo>
                <a:lnTo>
                  <a:pt x="11533" y="1538"/>
                </a:lnTo>
                <a:lnTo>
                  <a:pt x="11527" y="1495"/>
                </a:lnTo>
                <a:lnTo>
                  <a:pt x="11521" y="1453"/>
                </a:lnTo>
                <a:lnTo>
                  <a:pt x="11514" y="1410"/>
                </a:lnTo>
                <a:lnTo>
                  <a:pt x="11506" y="1368"/>
                </a:lnTo>
                <a:lnTo>
                  <a:pt x="11496" y="1326"/>
                </a:lnTo>
                <a:lnTo>
                  <a:pt x="11486" y="1285"/>
                </a:lnTo>
                <a:lnTo>
                  <a:pt x="11474" y="1244"/>
                </a:lnTo>
                <a:lnTo>
                  <a:pt x="11462" y="1204"/>
                </a:lnTo>
                <a:lnTo>
                  <a:pt x="11449" y="1163"/>
                </a:lnTo>
                <a:lnTo>
                  <a:pt x="11434" y="1125"/>
                </a:lnTo>
                <a:lnTo>
                  <a:pt x="11418" y="1085"/>
                </a:lnTo>
                <a:lnTo>
                  <a:pt x="11402" y="1046"/>
                </a:lnTo>
                <a:lnTo>
                  <a:pt x="11385" y="1009"/>
                </a:lnTo>
                <a:lnTo>
                  <a:pt x="11366" y="971"/>
                </a:lnTo>
                <a:lnTo>
                  <a:pt x="11347" y="934"/>
                </a:lnTo>
                <a:lnTo>
                  <a:pt x="11327" y="897"/>
                </a:lnTo>
                <a:lnTo>
                  <a:pt x="11306" y="861"/>
                </a:lnTo>
                <a:lnTo>
                  <a:pt x="11285" y="825"/>
                </a:lnTo>
                <a:lnTo>
                  <a:pt x="11261" y="790"/>
                </a:lnTo>
                <a:lnTo>
                  <a:pt x="11238" y="756"/>
                </a:lnTo>
                <a:lnTo>
                  <a:pt x="11214" y="722"/>
                </a:lnTo>
                <a:lnTo>
                  <a:pt x="11189" y="689"/>
                </a:lnTo>
                <a:lnTo>
                  <a:pt x="11163" y="656"/>
                </a:lnTo>
                <a:lnTo>
                  <a:pt x="11135" y="624"/>
                </a:lnTo>
                <a:lnTo>
                  <a:pt x="11108" y="592"/>
                </a:lnTo>
                <a:lnTo>
                  <a:pt x="11080" y="561"/>
                </a:lnTo>
                <a:lnTo>
                  <a:pt x="11050" y="532"/>
                </a:lnTo>
                <a:lnTo>
                  <a:pt x="11021" y="502"/>
                </a:lnTo>
                <a:lnTo>
                  <a:pt x="10990" y="474"/>
                </a:lnTo>
                <a:lnTo>
                  <a:pt x="10958" y="445"/>
                </a:lnTo>
                <a:lnTo>
                  <a:pt x="10926" y="418"/>
                </a:lnTo>
                <a:lnTo>
                  <a:pt x="10894" y="392"/>
                </a:lnTo>
                <a:lnTo>
                  <a:pt x="10861" y="366"/>
                </a:lnTo>
                <a:lnTo>
                  <a:pt x="10827" y="341"/>
                </a:lnTo>
                <a:lnTo>
                  <a:pt x="10792" y="317"/>
                </a:lnTo>
                <a:lnTo>
                  <a:pt x="10757" y="293"/>
                </a:lnTo>
                <a:lnTo>
                  <a:pt x="10721" y="270"/>
                </a:lnTo>
                <a:lnTo>
                  <a:pt x="10685" y="248"/>
                </a:lnTo>
                <a:lnTo>
                  <a:pt x="10648" y="227"/>
                </a:lnTo>
                <a:lnTo>
                  <a:pt x="10610" y="207"/>
                </a:lnTo>
                <a:lnTo>
                  <a:pt x="10572" y="188"/>
                </a:lnTo>
                <a:lnTo>
                  <a:pt x="10533" y="169"/>
                </a:lnTo>
                <a:lnTo>
                  <a:pt x="10494" y="152"/>
                </a:lnTo>
                <a:lnTo>
                  <a:pt x="10454" y="135"/>
                </a:lnTo>
                <a:lnTo>
                  <a:pt x="10414" y="119"/>
                </a:lnTo>
                <a:lnTo>
                  <a:pt x="10374" y="104"/>
                </a:lnTo>
                <a:lnTo>
                  <a:pt x="10332" y="90"/>
                </a:lnTo>
                <a:lnTo>
                  <a:pt x="10291" y="78"/>
                </a:lnTo>
                <a:lnTo>
                  <a:pt x="10249" y="65"/>
                </a:lnTo>
                <a:lnTo>
                  <a:pt x="10207" y="54"/>
                </a:lnTo>
                <a:lnTo>
                  <a:pt x="10163" y="45"/>
                </a:lnTo>
                <a:lnTo>
                  <a:pt x="10120" y="36"/>
                </a:lnTo>
                <a:lnTo>
                  <a:pt x="10077" y="28"/>
                </a:lnTo>
                <a:lnTo>
                  <a:pt x="10033" y="20"/>
                </a:lnTo>
                <a:lnTo>
                  <a:pt x="9988" y="14"/>
                </a:lnTo>
                <a:lnTo>
                  <a:pt x="9943" y="9"/>
                </a:lnTo>
                <a:lnTo>
                  <a:pt x="9898" y="5"/>
                </a:lnTo>
                <a:lnTo>
                  <a:pt x="9853" y="3"/>
                </a:lnTo>
                <a:lnTo>
                  <a:pt x="9807" y="0"/>
                </a:lnTo>
                <a:lnTo>
                  <a:pt x="9762" y="0"/>
                </a:lnTo>
                <a:lnTo>
                  <a:pt x="0" y="0"/>
                </a:lnTo>
              </a:path>
            </a:pathLst>
          </a:custGeom>
          <a:noFill/>
          <a:ln w="38100">
            <a:solidFill>
              <a:srgbClr val="44546A">
                <a:lumMod val="20000"/>
                <a:lumOff val="80000"/>
              </a:srgb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lumMod val="65000"/>
                  <a:lumOff val="35000"/>
                </a:prstClr>
              </a:solidFill>
              <a:effectLst/>
              <a:uLnTx/>
              <a:uFillTx/>
              <a:latin typeface="Calibri"/>
            </a:endParaRPr>
          </a:p>
        </p:txBody>
      </p:sp>
      <p:grpSp>
        <p:nvGrpSpPr>
          <p:cNvPr id="38" name="组合 37"/>
          <p:cNvGrpSpPr/>
          <p:nvPr/>
        </p:nvGrpSpPr>
        <p:grpSpPr>
          <a:xfrm>
            <a:off x="1365092" y="2029666"/>
            <a:ext cx="1721008" cy="1721008"/>
            <a:chOff x="1365092" y="2029666"/>
            <a:chExt cx="1721008" cy="1721008"/>
          </a:xfrm>
        </p:grpSpPr>
        <p:grpSp>
          <p:nvGrpSpPr>
            <p:cNvPr id="39" name="组合 38"/>
            <p:cNvGrpSpPr/>
            <p:nvPr/>
          </p:nvGrpSpPr>
          <p:grpSpPr>
            <a:xfrm>
              <a:off x="1365092" y="2029666"/>
              <a:ext cx="1721008" cy="1721008"/>
              <a:chOff x="4489450" y="2618448"/>
              <a:chExt cx="2209800" cy="2209800"/>
            </a:xfrm>
          </p:grpSpPr>
          <p:sp>
            <p:nvSpPr>
              <p:cNvPr id="43" name="椭圆 42"/>
              <p:cNvSpPr/>
              <p:nvPr/>
            </p:nvSpPr>
            <p:spPr>
              <a:xfrm>
                <a:off x="4489450" y="2618448"/>
                <a:ext cx="2209800" cy="2209800"/>
              </a:xfrm>
              <a:prstGeom prst="ellipse">
                <a:avLst/>
              </a:prstGeom>
              <a:solidFill>
                <a:sysClr val="window" lastClr="FFFFFF">
                  <a:lumMod val="95000"/>
                </a:sysClr>
              </a:solidFill>
              <a:ln w="15875" cap="rnd" cmpd="sng" algn="ctr">
                <a:noFill/>
                <a:prstDash val="sysDot"/>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lumMod val="65000"/>
                      <a:lumOff val="35000"/>
                    </a:prstClr>
                  </a:solidFill>
                  <a:effectLst/>
                  <a:uLnTx/>
                  <a:uFillTx/>
                  <a:latin typeface="Calibri"/>
                  <a:ea typeface="微软雅黑"/>
                </a:endParaRPr>
              </a:p>
            </p:txBody>
          </p:sp>
          <p:sp>
            <p:nvSpPr>
              <p:cNvPr id="44" name="椭圆 43"/>
              <p:cNvSpPr/>
              <p:nvPr/>
            </p:nvSpPr>
            <p:spPr>
              <a:xfrm>
                <a:off x="4701442" y="2830441"/>
                <a:ext cx="1785818" cy="1785816"/>
              </a:xfrm>
              <a:prstGeom prst="ellipse">
                <a:avLst/>
              </a:prstGeom>
              <a:blipFill>
                <a:blip r:embed="rId3"/>
                <a:stretch>
                  <a:fillRect/>
                </a:stretch>
              </a:blipFill>
              <a:ln w="76200" cap="flat" cmpd="sng" algn="ctr">
                <a:solidFill>
                  <a:sysClr val="window" lastClr="FFFFFF">
                    <a:lumMod val="8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lumMod val="65000"/>
                      <a:lumOff val="35000"/>
                    </a:prstClr>
                  </a:solidFill>
                  <a:effectLst/>
                  <a:uLnTx/>
                  <a:uFillTx/>
                  <a:latin typeface="Calibri"/>
                  <a:ea typeface="微软雅黑"/>
                </a:endParaRPr>
              </a:p>
            </p:txBody>
          </p:sp>
        </p:grpSp>
        <p:grpSp>
          <p:nvGrpSpPr>
            <p:cNvPr id="40" name="组合 39"/>
            <p:cNvGrpSpPr/>
            <p:nvPr/>
          </p:nvGrpSpPr>
          <p:grpSpPr>
            <a:xfrm>
              <a:off x="1782894" y="2474856"/>
              <a:ext cx="885404" cy="779829"/>
              <a:chOff x="2203450" y="770309"/>
              <a:chExt cx="7785100" cy="6856812"/>
            </a:xfrm>
            <a:solidFill>
              <a:sysClr val="window" lastClr="FFFFFF"/>
            </a:solidFill>
          </p:grpSpPr>
          <p:sp>
            <p:nvSpPr>
              <p:cNvPr id="41" name="任意多边形 40"/>
              <p:cNvSpPr>
                <a:spLocks/>
              </p:cNvSpPr>
              <p:nvPr/>
            </p:nvSpPr>
            <p:spPr bwMode="auto">
              <a:xfrm>
                <a:off x="6007100" y="770309"/>
                <a:ext cx="3981450" cy="6856812"/>
              </a:xfrm>
              <a:custGeom>
                <a:avLst/>
                <a:gdLst>
                  <a:gd name="connsiteX0" fmla="*/ 2051459 w 3981450"/>
                  <a:gd name="connsiteY0" fmla="*/ 1433912 h 6856812"/>
                  <a:gd name="connsiteX1" fmla="*/ 2082422 w 3981450"/>
                  <a:gd name="connsiteY1" fmla="*/ 1433912 h 6856812"/>
                  <a:gd name="connsiteX2" fmla="*/ 2112590 w 3981450"/>
                  <a:gd name="connsiteY2" fmla="*/ 1435499 h 6856812"/>
                  <a:gd name="connsiteX3" fmla="*/ 2143552 w 3981450"/>
                  <a:gd name="connsiteY3" fmla="*/ 1437880 h 6856812"/>
                  <a:gd name="connsiteX4" fmla="*/ 2173721 w 3981450"/>
                  <a:gd name="connsiteY4" fmla="*/ 1441849 h 6856812"/>
                  <a:gd name="connsiteX5" fmla="*/ 2202302 w 3981450"/>
                  <a:gd name="connsiteY5" fmla="*/ 1446610 h 6856812"/>
                  <a:gd name="connsiteX6" fmla="*/ 2232470 w 3981450"/>
                  <a:gd name="connsiteY6" fmla="*/ 1452959 h 6856812"/>
                  <a:gd name="connsiteX7" fmla="*/ 2261845 w 3981450"/>
                  <a:gd name="connsiteY7" fmla="*/ 1460102 h 6856812"/>
                  <a:gd name="connsiteX8" fmla="*/ 2289632 w 3981450"/>
                  <a:gd name="connsiteY8" fmla="*/ 1469626 h 6856812"/>
                  <a:gd name="connsiteX9" fmla="*/ 2318212 w 3981450"/>
                  <a:gd name="connsiteY9" fmla="*/ 1479149 h 6856812"/>
                  <a:gd name="connsiteX10" fmla="*/ 2345205 w 3981450"/>
                  <a:gd name="connsiteY10" fmla="*/ 1491054 h 6856812"/>
                  <a:gd name="connsiteX11" fmla="*/ 2372992 w 3981450"/>
                  <a:gd name="connsiteY11" fmla="*/ 1502958 h 6856812"/>
                  <a:gd name="connsiteX12" fmla="*/ 2390458 w 3981450"/>
                  <a:gd name="connsiteY12" fmla="*/ 1509307 h 6856812"/>
                  <a:gd name="connsiteX13" fmla="*/ 2406336 w 3981450"/>
                  <a:gd name="connsiteY13" fmla="*/ 1517244 h 6856812"/>
                  <a:gd name="connsiteX14" fmla="*/ 2424596 w 3981450"/>
                  <a:gd name="connsiteY14" fmla="*/ 1527561 h 6856812"/>
                  <a:gd name="connsiteX15" fmla="*/ 2440474 w 3981450"/>
                  <a:gd name="connsiteY15" fmla="*/ 1537085 h 6856812"/>
                  <a:gd name="connsiteX16" fmla="*/ 3409042 w 3981450"/>
                  <a:gd name="connsiteY16" fmla="*/ 2224371 h 6856812"/>
                  <a:gd name="connsiteX17" fmla="*/ 3435241 w 3981450"/>
                  <a:gd name="connsiteY17" fmla="*/ 2243419 h 6856812"/>
                  <a:gd name="connsiteX18" fmla="*/ 3462234 w 3981450"/>
                  <a:gd name="connsiteY18" fmla="*/ 2263260 h 6856812"/>
                  <a:gd name="connsiteX19" fmla="*/ 3486845 w 3981450"/>
                  <a:gd name="connsiteY19" fmla="*/ 2283101 h 6856812"/>
                  <a:gd name="connsiteX20" fmla="*/ 3511456 w 3981450"/>
                  <a:gd name="connsiteY20" fmla="*/ 2306116 h 6856812"/>
                  <a:gd name="connsiteX21" fmla="*/ 3533686 w 3981450"/>
                  <a:gd name="connsiteY21" fmla="*/ 2329131 h 6856812"/>
                  <a:gd name="connsiteX22" fmla="*/ 3556709 w 3981450"/>
                  <a:gd name="connsiteY22" fmla="*/ 2352940 h 6856812"/>
                  <a:gd name="connsiteX23" fmla="*/ 3576557 w 3981450"/>
                  <a:gd name="connsiteY23" fmla="*/ 2377543 h 6856812"/>
                  <a:gd name="connsiteX24" fmla="*/ 3597198 w 3981450"/>
                  <a:gd name="connsiteY24" fmla="*/ 2404526 h 6856812"/>
                  <a:gd name="connsiteX25" fmla="*/ 3614664 w 3981450"/>
                  <a:gd name="connsiteY25" fmla="*/ 2430716 h 6856812"/>
                  <a:gd name="connsiteX26" fmla="*/ 3632130 w 3981450"/>
                  <a:gd name="connsiteY26" fmla="*/ 2458493 h 6856812"/>
                  <a:gd name="connsiteX27" fmla="*/ 3648802 w 3981450"/>
                  <a:gd name="connsiteY27" fmla="*/ 2487858 h 6856812"/>
                  <a:gd name="connsiteX28" fmla="*/ 3662299 w 3981450"/>
                  <a:gd name="connsiteY28" fmla="*/ 2516429 h 6856812"/>
                  <a:gd name="connsiteX29" fmla="*/ 3676589 w 3981450"/>
                  <a:gd name="connsiteY29" fmla="*/ 2545793 h 6856812"/>
                  <a:gd name="connsiteX30" fmla="*/ 3687704 w 3981450"/>
                  <a:gd name="connsiteY30" fmla="*/ 2576745 h 6856812"/>
                  <a:gd name="connsiteX31" fmla="*/ 3698819 w 3981450"/>
                  <a:gd name="connsiteY31" fmla="*/ 2606903 h 6856812"/>
                  <a:gd name="connsiteX32" fmla="*/ 3707552 w 3981450"/>
                  <a:gd name="connsiteY32" fmla="*/ 2640236 h 6856812"/>
                  <a:gd name="connsiteX33" fmla="*/ 3971129 w 3981450"/>
                  <a:gd name="connsiteY33" fmla="*/ 3622754 h 6856812"/>
                  <a:gd name="connsiteX34" fmla="*/ 3975099 w 3981450"/>
                  <a:gd name="connsiteY34" fmla="*/ 3637833 h 6856812"/>
                  <a:gd name="connsiteX35" fmla="*/ 3977480 w 3981450"/>
                  <a:gd name="connsiteY35" fmla="*/ 3652119 h 6856812"/>
                  <a:gd name="connsiteX36" fmla="*/ 3981450 w 3981450"/>
                  <a:gd name="connsiteY36" fmla="*/ 3680690 h 6856812"/>
                  <a:gd name="connsiteX37" fmla="*/ 3981450 w 3981450"/>
                  <a:gd name="connsiteY37" fmla="*/ 3710054 h 6856812"/>
                  <a:gd name="connsiteX38" fmla="*/ 3979068 w 3981450"/>
                  <a:gd name="connsiteY38" fmla="*/ 3737831 h 6856812"/>
                  <a:gd name="connsiteX39" fmla="*/ 3973511 w 3981450"/>
                  <a:gd name="connsiteY39" fmla="*/ 3765608 h 6856812"/>
                  <a:gd name="connsiteX40" fmla="*/ 3964778 w 3981450"/>
                  <a:gd name="connsiteY40" fmla="*/ 3793386 h 6856812"/>
                  <a:gd name="connsiteX41" fmla="*/ 3955251 w 3981450"/>
                  <a:gd name="connsiteY41" fmla="*/ 3817988 h 6856812"/>
                  <a:gd name="connsiteX42" fmla="*/ 3942548 w 3981450"/>
                  <a:gd name="connsiteY42" fmla="*/ 3843384 h 6856812"/>
                  <a:gd name="connsiteX43" fmla="*/ 3927464 w 3981450"/>
                  <a:gd name="connsiteY43" fmla="*/ 3866400 h 6856812"/>
                  <a:gd name="connsiteX44" fmla="*/ 3909204 w 3981450"/>
                  <a:gd name="connsiteY44" fmla="*/ 3888622 h 6856812"/>
                  <a:gd name="connsiteX45" fmla="*/ 3890944 w 3981450"/>
                  <a:gd name="connsiteY45" fmla="*/ 3909256 h 6856812"/>
                  <a:gd name="connsiteX46" fmla="*/ 3869509 w 3981450"/>
                  <a:gd name="connsiteY46" fmla="*/ 3926716 h 6856812"/>
                  <a:gd name="connsiteX47" fmla="*/ 3846486 w 3981450"/>
                  <a:gd name="connsiteY47" fmla="*/ 3943382 h 6856812"/>
                  <a:gd name="connsiteX48" fmla="*/ 3821080 w 3981450"/>
                  <a:gd name="connsiteY48" fmla="*/ 3956874 h 6856812"/>
                  <a:gd name="connsiteX49" fmla="*/ 3794882 w 3981450"/>
                  <a:gd name="connsiteY49" fmla="*/ 3969572 h 6856812"/>
                  <a:gd name="connsiteX50" fmla="*/ 3780591 w 3981450"/>
                  <a:gd name="connsiteY50" fmla="*/ 3974334 h 6856812"/>
                  <a:gd name="connsiteX51" fmla="*/ 3765507 w 3981450"/>
                  <a:gd name="connsiteY51" fmla="*/ 3978302 h 6856812"/>
                  <a:gd name="connsiteX52" fmla="*/ 3747247 w 3981450"/>
                  <a:gd name="connsiteY52" fmla="*/ 3982270 h 6856812"/>
                  <a:gd name="connsiteX53" fmla="*/ 3728193 w 3981450"/>
                  <a:gd name="connsiteY53" fmla="*/ 3986239 h 6856812"/>
                  <a:gd name="connsiteX54" fmla="*/ 3710727 w 3981450"/>
                  <a:gd name="connsiteY54" fmla="*/ 3987032 h 6856812"/>
                  <a:gd name="connsiteX55" fmla="*/ 3691674 w 3981450"/>
                  <a:gd name="connsiteY55" fmla="*/ 3988619 h 6856812"/>
                  <a:gd name="connsiteX56" fmla="*/ 3667856 w 3981450"/>
                  <a:gd name="connsiteY56" fmla="*/ 3987032 h 6856812"/>
                  <a:gd name="connsiteX57" fmla="*/ 3643245 w 3981450"/>
                  <a:gd name="connsiteY57" fmla="*/ 3984651 h 6856812"/>
                  <a:gd name="connsiteX58" fmla="*/ 3621016 w 3981450"/>
                  <a:gd name="connsiteY58" fmla="*/ 3979889 h 6856812"/>
                  <a:gd name="connsiteX59" fmla="*/ 3597992 w 3981450"/>
                  <a:gd name="connsiteY59" fmla="*/ 3973540 h 6856812"/>
                  <a:gd name="connsiteX60" fmla="*/ 3576557 w 3981450"/>
                  <a:gd name="connsiteY60" fmla="*/ 3964810 h 6856812"/>
                  <a:gd name="connsiteX61" fmla="*/ 3555121 w 3981450"/>
                  <a:gd name="connsiteY61" fmla="*/ 3954493 h 6856812"/>
                  <a:gd name="connsiteX62" fmla="*/ 3535274 w 3981450"/>
                  <a:gd name="connsiteY62" fmla="*/ 3943382 h 6856812"/>
                  <a:gd name="connsiteX63" fmla="*/ 3516220 w 3981450"/>
                  <a:gd name="connsiteY63" fmla="*/ 3929097 h 6856812"/>
                  <a:gd name="connsiteX64" fmla="*/ 3497166 w 3981450"/>
                  <a:gd name="connsiteY64" fmla="*/ 3914018 h 6856812"/>
                  <a:gd name="connsiteX65" fmla="*/ 3481288 w 3981450"/>
                  <a:gd name="connsiteY65" fmla="*/ 3898145 h 6856812"/>
                  <a:gd name="connsiteX66" fmla="*/ 3465410 w 3981450"/>
                  <a:gd name="connsiteY66" fmla="*/ 3879892 h 6856812"/>
                  <a:gd name="connsiteX67" fmla="*/ 3451913 w 3981450"/>
                  <a:gd name="connsiteY67" fmla="*/ 3860844 h 6856812"/>
                  <a:gd name="connsiteX68" fmla="*/ 3438417 w 3981450"/>
                  <a:gd name="connsiteY68" fmla="*/ 3841004 h 6856812"/>
                  <a:gd name="connsiteX69" fmla="*/ 3428096 w 3981450"/>
                  <a:gd name="connsiteY69" fmla="*/ 3819575 h 6856812"/>
                  <a:gd name="connsiteX70" fmla="*/ 3417775 w 3981450"/>
                  <a:gd name="connsiteY70" fmla="*/ 3796560 h 6856812"/>
                  <a:gd name="connsiteX71" fmla="*/ 3410630 w 3981450"/>
                  <a:gd name="connsiteY71" fmla="*/ 3772751 h 6856812"/>
                  <a:gd name="connsiteX72" fmla="*/ 3147846 w 3981450"/>
                  <a:gd name="connsiteY72" fmla="*/ 2790233 h 6856812"/>
                  <a:gd name="connsiteX73" fmla="*/ 3144671 w 3981450"/>
                  <a:gd name="connsiteY73" fmla="*/ 2777534 h 6856812"/>
                  <a:gd name="connsiteX74" fmla="*/ 3138320 w 3981450"/>
                  <a:gd name="connsiteY74" fmla="*/ 2764836 h 6856812"/>
                  <a:gd name="connsiteX75" fmla="*/ 3132762 w 3981450"/>
                  <a:gd name="connsiteY75" fmla="*/ 2753725 h 6856812"/>
                  <a:gd name="connsiteX76" fmla="*/ 3125617 w 3981450"/>
                  <a:gd name="connsiteY76" fmla="*/ 2743408 h 6856812"/>
                  <a:gd name="connsiteX77" fmla="*/ 3117678 w 3981450"/>
                  <a:gd name="connsiteY77" fmla="*/ 2733091 h 6856812"/>
                  <a:gd name="connsiteX78" fmla="*/ 3108945 w 3981450"/>
                  <a:gd name="connsiteY78" fmla="*/ 2723567 h 6856812"/>
                  <a:gd name="connsiteX79" fmla="*/ 3098624 w 3981450"/>
                  <a:gd name="connsiteY79" fmla="*/ 2715631 h 6856812"/>
                  <a:gd name="connsiteX80" fmla="*/ 3087509 w 3981450"/>
                  <a:gd name="connsiteY80" fmla="*/ 2707694 h 6856812"/>
                  <a:gd name="connsiteX81" fmla="*/ 2909674 w 3981450"/>
                  <a:gd name="connsiteY81" fmla="*/ 2580713 h 6856812"/>
                  <a:gd name="connsiteX82" fmla="*/ 3034318 w 3981450"/>
                  <a:gd name="connsiteY82" fmla="*/ 3035465 h 6856812"/>
                  <a:gd name="connsiteX83" fmla="*/ 3043050 w 3981450"/>
                  <a:gd name="connsiteY83" fmla="*/ 3067211 h 6856812"/>
                  <a:gd name="connsiteX84" fmla="*/ 3049402 w 3981450"/>
                  <a:gd name="connsiteY84" fmla="*/ 3098956 h 6856812"/>
                  <a:gd name="connsiteX85" fmla="*/ 3053371 w 3981450"/>
                  <a:gd name="connsiteY85" fmla="*/ 3131495 h 6856812"/>
                  <a:gd name="connsiteX86" fmla="*/ 3057341 w 3981450"/>
                  <a:gd name="connsiteY86" fmla="*/ 3163240 h 6856812"/>
                  <a:gd name="connsiteX87" fmla="*/ 3059722 w 3981450"/>
                  <a:gd name="connsiteY87" fmla="*/ 3178319 h 6856812"/>
                  <a:gd name="connsiteX88" fmla="*/ 3062104 w 3981450"/>
                  <a:gd name="connsiteY88" fmla="*/ 3193399 h 6856812"/>
                  <a:gd name="connsiteX89" fmla="*/ 3139113 w 3981450"/>
                  <a:gd name="connsiteY89" fmla="*/ 4625907 h 6856812"/>
                  <a:gd name="connsiteX90" fmla="*/ 3141495 w 3981450"/>
                  <a:gd name="connsiteY90" fmla="*/ 4660034 h 6856812"/>
                  <a:gd name="connsiteX91" fmla="*/ 3145464 w 3981450"/>
                  <a:gd name="connsiteY91" fmla="*/ 4694160 h 6856812"/>
                  <a:gd name="connsiteX92" fmla="*/ 3149434 w 3981450"/>
                  <a:gd name="connsiteY92" fmla="*/ 4728286 h 6856812"/>
                  <a:gd name="connsiteX93" fmla="*/ 3153404 w 3981450"/>
                  <a:gd name="connsiteY93" fmla="*/ 4762412 h 6856812"/>
                  <a:gd name="connsiteX94" fmla="*/ 3159755 w 3981450"/>
                  <a:gd name="connsiteY94" fmla="*/ 4796539 h 6856812"/>
                  <a:gd name="connsiteX95" fmla="*/ 3166106 w 3981450"/>
                  <a:gd name="connsiteY95" fmla="*/ 4829078 h 6856812"/>
                  <a:gd name="connsiteX96" fmla="*/ 3171664 w 3981450"/>
                  <a:gd name="connsiteY96" fmla="*/ 4863204 h 6856812"/>
                  <a:gd name="connsiteX97" fmla="*/ 3179603 w 3981450"/>
                  <a:gd name="connsiteY97" fmla="*/ 4895743 h 6856812"/>
                  <a:gd name="connsiteX98" fmla="*/ 3188336 w 3981450"/>
                  <a:gd name="connsiteY98" fmla="*/ 4928282 h 6856812"/>
                  <a:gd name="connsiteX99" fmla="*/ 3197068 w 3981450"/>
                  <a:gd name="connsiteY99" fmla="*/ 4961615 h 6856812"/>
                  <a:gd name="connsiteX100" fmla="*/ 3207390 w 3981450"/>
                  <a:gd name="connsiteY100" fmla="*/ 4994154 h 6856812"/>
                  <a:gd name="connsiteX101" fmla="*/ 3218504 w 3981450"/>
                  <a:gd name="connsiteY101" fmla="*/ 5025899 h 6856812"/>
                  <a:gd name="connsiteX102" fmla="*/ 3230413 w 3981450"/>
                  <a:gd name="connsiteY102" fmla="*/ 5058438 h 6856812"/>
                  <a:gd name="connsiteX103" fmla="*/ 3242322 w 3981450"/>
                  <a:gd name="connsiteY103" fmla="*/ 5090183 h 6856812"/>
                  <a:gd name="connsiteX104" fmla="*/ 3256612 w 3981450"/>
                  <a:gd name="connsiteY104" fmla="*/ 5121135 h 6856812"/>
                  <a:gd name="connsiteX105" fmla="*/ 3270108 w 3981450"/>
                  <a:gd name="connsiteY105" fmla="*/ 5152880 h 6856812"/>
                  <a:gd name="connsiteX106" fmla="*/ 3883005 w 3981450"/>
                  <a:gd name="connsiteY106" fmla="*/ 6325871 h 6856812"/>
                  <a:gd name="connsiteX107" fmla="*/ 3891738 w 3981450"/>
                  <a:gd name="connsiteY107" fmla="*/ 6342538 h 6856812"/>
                  <a:gd name="connsiteX108" fmla="*/ 3899678 w 3981450"/>
                  <a:gd name="connsiteY108" fmla="*/ 6359997 h 6856812"/>
                  <a:gd name="connsiteX109" fmla="*/ 3906029 w 3981450"/>
                  <a:gd name="connsiteY109" fmla="*/ 6376664 h 6856812"/>
                  <a:gd name="connsiteX110" fmla="*/ 3910792 w 3981450"/>
                  <a:gd name="connsiteY110" fmla="*/ 6394124 h 6856812"/>
                  <a:gd name="connsiteX111" fmla="*/ 3915556 w 3981450"/>
                  <a:gd name="connsiteY111" fmla="*/ 6411584 h 6856812"/>
                  <a:gd name="connsiteX112" fmla="*/ 3919525 w 3981450"/>
                  <a:gd name="connsiteY112" fmla="*/ 6429837 h 6856812"/>
                  <a:gd name="connsiteX113" fmla="*/ 3921907 w 3981450"/>
                  <a:gd name="connsiteY113" fmla="*/ 6447297 h 6856812"/>
                  <a:gd name="connsiteX114" fmla="*/ 3923495 w 3981450"/>
                  <a:gd name="connsiteY114" fmla="*/ 6464757 h 6856812"/>
                  <a:gd name="connsiteX115" fmla="*/ 3925082 w 3981450"/>
                  <a:gd name="connsiteY115" fmla="*/ 6482217 h 6856812"/>
                  <a:gd name="connsiteX116" fmla="*/ 3925082 w 3981450"/>
                  <a:gd name="connsiteY116" fmla="*/ 6500471 h 6856812"/>
                  <a:gd name="connsiteX117" fmla="*/ 3925082 w 3981450"/>
                  <a:gd name="connsiteY117" fmla="*/ 6516343 h 6856812"/>
                  <a:gd name="connsiteX118" fmla="*/ 3921907 w 3981450"/>
                  <a:gd name="connsiteY118" fmla="*/ 6533803 h 6856812"/>
                  <a:gd name="connsiteX119" fmla="*/ 3921113 w 3981450"/>
                  <a:gd name="connsiteY119" fmla="*/ 6552057 h 6856812"/>
                  <a:gd name="connsiteX120" fmla="*/ 3917144 w 3981450"/>
                  <a:gd name="connsiteY120" fmla="*/ 6569517 h 6856812"/>
                  <a:gd name="connsiteX121" fmla="*/ 3913174 w 3981450"/>
                  <a:gd name="connsiteY121" fmla="*/ 6586183 h 6856812"/>
                  <a:gd name="connsiteX122" fmla="*/ 3908410 w 3981450"/>
                  <a:gd name="connsiteY122" fmla="*/ 6602056 h 6856812"/>
                  <a:gd name="connsiteX123" fmla="*/ 3903647 w 3981450"/>
                  <a:gd name="connsiteY123" fmla="*/ 6618722 h 6856812"/>
                  <a:gd name="connsiteX124" fmla="*/ 3897296 w 3981450"/>
                  <a:gd name="connsiteY124" fmla="*/ 6635388 h 6856812"/>
                  <a:gd name="connsiteX125" fmla="*/ 3889357 w 3981450"/>
                  <a:gd name="connsiteY125" fmla="*/ 6651261 h 6856812"/>
                  <a:gd name="connsiteX126" fmla="*/ 3882212 w 3981450"/>
                  <a:gd name="connsiteY126" fmla="*/ 6666340 h 6856812"/>
                  <a:gd name="connsiteX127" fmla="*/ 3872684 w 3981450"/>
                  <a:gd name="connsiteY127" fmla="*/ 6681419 h 6856812"/>
                  <a:gd name="connsiteX128" fmla="*/ 3863158 w 3981450"/>
                  <a:gd name="connsiteY128" fmla="*/ 6696498 h 6856812"/>
                  <a:gd name="connsiteX129" fmla="*/ 3852837 w 3981450"/>
                  <a:gd name="connsiteY129" fmla="*/ 6710784 h 6856812"/>
                  <a:gd name="connsiteX130" fmla="*/ 3842516 w 3981450"/>
                  <a:gd name="connsiteY130" fmla="*/ 6724275 h 6856812"/>
                  <a:gd name="connsiteX131" fmla="*/ 3829814 w 3981450"/>
                  <a:gd name="connsiteY131" fmla="*/ 6738561 h 6856812"/>
                  <a:gd name="connsiteX132" fmla="*/ 3818699 w 3981450"/>
                  <a:gd name="connsiteY132" fmla="*/ 6751259 h 6856812"/>
                  <a:gd name="connsiteX133" fmla="*/ 3805202 w 3981450"/>
                  <a:gd name="connsiteY133" fmla="*/ 6763163 h 6856812"/>
                  <a:gd name="connsiteX134" fmla="*/ 3790912 w 3981450"/>
                  <a:gd name="connsiteY134" fmla="*/ 6775068 h 6856812"/>
                  <a:gd name="connsiteX135" fmla="*/ 3777416 w 3981450"/>
                  <a:gd name="connsiteY135" fmla="*/ 6786179 h 6856812"/>
                  <a:gd name="connsiteX136" fmla="*/ 3762331 w 3981450"/>
                  <a:gd name="connsiteY136" fmla="*/ 6796496 h 6856812"/>
                  <a:gd name="connsiteX137" fmla="*/ 3747247 w 3981450"/>
                  <a:gd name="connsiteY137" fmla="*/ 6806020 h 6856812"/>
                  <a:gd name="connsiteX138" fmla="*/ 3730575 w 3981450"/>
                  <a:gd name="connsiteY138" fmla="*/ 6815543 h 6856812"/>
                  <a:gd name="connsiteX139" fmla="*/ 3710727 w 3981450"/>
                  <a:gd name="connsiteY139" fmla="*/ 6825067 h 6856812"/>
                  <a:gd name="connsiteX140" fmla="*/ 3689292 w 3981450"/>
                  <a:gd name="connsiteY140" fmla="*/ 6833797 h 6856812"/>
                  <a:gd name="connsiteX141" fmla="*/ 3668650 w 3981450"/>
                  <a:gd name="connsiteY141" fmla="*/ 6840146 h 6856812"/>
                  <a:gd name="connsiteX142" fmla="*/ 3647214 w 3981450"/>
                  <a:gd name="connsiteY142" fmla="*/ 6846495 h 6856812"/>
                  <a:gd name="connsiteX143" fmla="*/ 3625779 w 3981450"/>
                  <a:gd name="connsiteY143" fmla="*/ 6850463 h 6856812"/>
                  <a:gd name="connsiteX144" fmla="*/ 3604344 w 3981450"/>
                  <a:gd name="connsiteY144" fmla="*/ 6854431 h 6856812"/>
                  <a:gd name="connsiteX145" fmla="*/ 3584496 w 3981450"/>
                  <a:gd name="connsiteY145" fmla="*/ 6856812 h 6856812"/>
                  <a:gd name="connsiteX146" fmla="*/ 3563060 w 3981450"/>
                  <a:gd name="connsiteY146" fmla="*/ 6856812 h 6856812"/>
                  <a:gd name="connsiteX147" fmla="*/ 3537655 w 3981450"/>
                  <a:gd name="connsiteY147" fmla="*/ 6855225 h 6856812"/>
                  <a:gd name="connsiteX148" fmla="*/ 3513838 w 3981450"/>
                  <a:gd name="connsiteY148" fmla="*/ 6852844 h 6856812"/>
                  <a:gd name="connsiteX149" fmla="*/ 3490021 w 3981450"/>
                  <a:gd name="connsiteY149" fmla="*/ 6848876 h 6856812"/>
                  <a:gd name="connsiteX150" fmla="*/ 3465410 w 3981450"/>
                  <a:gd name="connsiteY150" fmla="*/ 6844114 h 6856812"/>
                  <a:gd name="connsiteX151" fmla="*/ 3443180 w 3981450"/>
                  <a:gd name="connsiteY151" fmla="*/ 6836971 h 6856812"/>
                  <a:gd name="connsiteX152" fmla="*/ 3420157 w 3981450"/>
                  <a:gd name="connsiteY152" fmla="*/ 6827448 h 6856812"/>
                  <a:gd name="connsiteX153" fmla="*/ 3397928 w 3981450"/>
                  <a:gd name="connsiteY153" fmla="*/ 6817924 h 6856812"/>
                  <a:gd name="connsiteX154" fmla="*/ 3377286 w 3981450"/>
                  <a:gd name="connsiteY154" fmla="*/ 6806020 h 6856812"/>
                  <a:gd name="connsiteX155" fmla="*/ 3355850 w 3981450"/>
                  <a:gd name="connsiteY155" fmla="*/ 6792528 h 6856812"/>
                  <a:gd name="connsiteX156" fmla="*/ 3336796 w 3981450"/>
                  <a:gd name="connsiteY156" fmla="*/ 6779036 h 6856812"/>
                  <a:gd name="connsiteX157" fmla="*/ 3318536 w 3981450"/>
                  <a:gd name="connsiteY157" fmla="*/ 6762370 h 6856812"/>
                  <a:gd name="connsiteX158" fmla="*/ 3299483 w 3981450"/>
                  <a:gd name="connsiteY158" fmla="*/ 6744910 h 6856812"/>
                  <a:gd name="connsiteX159" fmla="*/ 3282811 w 3981450"/>
                  <a:gd name="connsiteY159" fmla="*/ 6725863 h 6856812"/>
                  <a:gd name="connsiteX160" fmla="*/ 3267726 w 3981450"/>
                  <a:gd name="connsiteY160" fmla="*/ 6705228 h 6856812"/>
                  <a:gd name="connsiteX161" fmla="*/ 3254230 w 3981450"/>
                  <a:gd name="connsiteY161" fmla="*/ 6683800 h 6856812"/>
                  <a:gd name="connsiteX162" fmla="*/ 3241528 w 3981450"/>
                  <a:gd name="connsiteY162" fmla="*/ 6662372 h 6856812"/>
                  <a:gd name="connsiteX163" fmla="*/ 2623867 w 3981450"/>
                  <a:gd name="connsiteY163" fmla="*/ 5480651 h 6856812"/>
                  <a:gd name="connsiteX164" fmla="*/ 2615928 w 3981450"/>
                  <a:gd name="connsiteY164" fmla="*/ 5465572 h 6856812"/>
                  <a:gd name="connsiteX165" fmla="*/ 2594492 w 3981450"/>
                  <a:gd name="connsiteY165" fmla="*/ 5418748 h 6856812"/>
                  <a:gd name="connsiteX166" fmla="*/ 2573057 w 3981450"/>
                  <a:gd name="connsiteY166" fmla="*/ 5371130 h 6856812"/>
                  <a:gd name="connsiteX167" fmla="*/ 2554003 w 3981450"/>
                  <a:gd name="connsiteY167" fmla="*/ 5321924 h 6856812"/>
                  <a:gd name="connsiteX168" fmla="*/ 2536537 w 3981450"/>
                  <a:gd name="connsiteY168" fmla="*/ 5274306 h 6856812"/>
                  <a:gd name="connsiteX169" fmla="*/ 2519865 w 3981450"/>
                  <a:gd name="connsiteY169" fmla="*/ 5225101 h 6856812"/>
                  <a:gd name="connsiteX170" fmla="*/ 2503987 w 3981450"/>
                  <a:gd name="connsiteY170" fmla="*/ 5174308 h 6856812"/>
                  <a:gd name="connsiteX171" fmla="*/ 2489696 w 3981450"/>
                  <a:gd name="connsiteY171" fmla="*/ 5125103 h 6856812"/>
                  <a:gd name="connsiteX172" fmla="*/ 2476994 w 3981450"/>
                  <a:gd name="connsiteY172" fmla="*/ 5075104 h 6856812"/>
                  <a:gd name="connsiteX173" fmla="*/ 2465085 w 3981450"/>
                  <a:gd name="connsiteY173" fmla="*/ 5024312 h 6856812"/>
                  <a:gd name="connsiteX174" fmla="*/ 2454764 w 3981450"/>
                  <a:gd name="connsiteY174" fmla="*/ 4974313 h 6856812"/>
                  <a:gd name="connsiteX175" fmla="*/ 2444444 w 3981450"/>
                  <a:gd name="connsiteY175" fmla="*/ 4923520 h 6856812"/>
                  <a:gd name="connsiteX176" fmla="*/ 2437298 w 3981450"/>
                  <a:gd name="connsiteY176" fmla="*/ 4871934 h 6856812"/>
                  <a:gd name="connsiteX177" fmla="*/ 2429359 w 3981450"/>
                  <a:gd name="connsiteY177" fmla="*/ 4821141 h 6856812"/>
                  <a:gd name="connsiteX178" fmla="*/ 2423008 w 3981450"/>
                  <a:gd name="connsiteY178" fmla="*/ 4769555 h 6856812"/>
                  <a:gd name="connsiteX179" fmla="*/ 2419038 w 3981450"/>
                  <a:gd name="connsiteY179" fmla="*/ 4717175 h 6856812"/>
                  <a:gd name="connsiteX180" fmla="*/ 2415863 w 3981450"/>
                  <a:gd name="connsiteY180" fmla="*/ 4665589 h 6856812"/>
                  <a:gd name="connsiteX181" fmla="*/ 2373786 w 3981450"/>
                  <a:gd name="connsiteY181" fmla="*/ 3891796 h 6856812"/>
                  <a:gd name="connsiteX182" fmla="*/ 2369022 w 3981450"/>
                  <a:gd name="connsiteY182" fmla="*/ 3891796 h 6856812"/>
                  <a:gd name="connsiteX183" fmla="*/ 1663238 w 3981450"/>
                  <a:gd name="connsiteY183" fmla="*/ 4856855 h 6856812"/>
                  <a:gd name="connsiteX184" fmla="*/ 1632276 w 3981450"/>
                  <a:gd name="connsiteY184" fmla="*/ 4899711 h 6856812"/>
                  <a:gd name="connsiteX185" fmla="*/ 1604489 w 3981450"/>
                  <a:gd name="connsiteY185" fmla="*/ 4944155 h 6856812"/>
                  <a:gd name="connsiteX186" fmla="*/ 1580672 w 3981450"/>
                  <a:gd name="connsiteY186" fmla="*/ 4990185 h 6856812"/>
                  <a:gd name="connsiteX187" fmla="*/ 1558442 w 3981450"/>
                  <a:gd name="connsiteY187" fmla="*/ 5037010 h 6856812"/>
                  <a:gd name="connsiteX188" fmla="*/ 1537801 w 3981450"/>
                  <a:gd name="connsiteY188" fmla="*/ 5083834 h 6856812"/>
                  <a:gd name="connsiteX189" fmla="*/ 1518747 w 3981450"/>
                  <a:gd name="connsiteY189" fmla="*/ 5133039 h 6856812"/>
                  <a:gd name="connsiteX190" fmla="*/ 1503662 w 3981450"/>
                  <a:gd name="connsiteY190" fmla="*/ 5183038 h 6856812"/>
                  <a:gd name="connsiteX191" fmla="*/ 1491754 w 3981450"/>
                  <a:gd name="connsiteY191" fmla="*/ 5233831 h 6856812"/>
                  <a:gd name="connsiteX192" fmla="*/ 1191657 w 3981450"/>
                  <a:gd name="connsiteY192" fmla="*/ 6573485 h 6856812"/>
                  <a:gd name="connsiteX193" fmla="*/ 1183717 w 3981450"/>
                  <a:gd name="connsiteY193" fmla="*/ 6604437 h 6856812"/>
                  <a:gd name="connsiteX194" fmla="*/ 1172603 w 3981450"/>
                  <a:gd name="connsiteY194" fmla="*/ 6633801 h 6856812"/>
                  <a:gd name="connsiteX195" fmla="*/ 1159900 w 3981450"/>
                  <a:gd name="connsiteY195" fmla="*/ 6662372 h 6856812"/>
                  <a:gd name="connsiteX196" fmla="*/ 1143228 w 3981450"/>
                  <a:gd name="connsiteY196" fmla="*/ 6689356 h 6856812"/>
                  <a:gd name="connsiteX197" fmla="*/ 1125762 w 3981450"/>
                  <a:gd name="connsiteY197" fmla="*/ 6714752 h 6856812"/>
                  <a:gd name="connsiteX198" fmla="*/ 1106708 w 3981450"/>
                  <a:gd name="connsiteY198" fmla="*/ 6736974 h 6856812"/>
                  <a:gd name="connsiteX199" fmla="*/ 1085273 w 3981450"/>
                  <a:gd name="connsiteY199" fmla="*/ 6758402 h 6856812"/>
                  <a:gd name="connsiteX200" fmla="*/ 1063043 w 3981450"/>
                  <a:gd name="connsiteY200" fmla="*/ 6779036 h 6856812"/>
                  <a:gd name="connsiteX201" fmla="*/ 1038432 w 3981450"/>
                  <a:gd name="connsiteY201" fmla="*/ 6796496 h 6856812"/>
                  <a:gd name="connsiteX202" fmla="*/ 1013821 w 3981450"/>
                  <a:gd name="connsiteY202" fmla="*/ 6811575 h 6856812"/>
                  <a:gd name="connsiteX203" fmla="*/ 986034 w 3981450"/>
                  <a:gd name="connsiteY203" fmla="*/ 6825067 h 6856812"/>
                  <a:gd name="connsiteX204" fmla="*/ 958248 w 3981450"/>
                  <a:gd name="connsiteY204" fmla="*/ 6836971 h 6856812"/>
                  <a:gd name="connsiteX205" fmla="*/ 928873 w 3981450"/>
                  <a:gd name="connsiteY205" fmla="*/ 6845701 h 6856812"/>
                  <a:gd name="connsiteX206" fmla="*/ 898704 w 3981450"/>
                  <a:gd name="connsiteY206" fmla="*/ 6852050 h 6856812"/>
                  <a:gd name="connsiteX207" fmla="*/ 868536 w 3981450"/>
                  <a:gd name="connsiteY207" fmla="*/ 6855225 h 6856812"/>
                  <a:gd name="connsiteX208" fmla="*/ 838367 w 3981450"/>
                  <a:gd name="connsiteY208" fmla="*/ 6856812 h 6856812"/>
                  <a:gd name="connsiteX209" fmla="*/ 818520 w 3981450"/>
                  <a:gd name="connsiteY209" fmla="*/ 6856812 h 6856812"/>
                  <a:gd name="connsiteX210" fmla="*/ 797878 w 3981450"/>
                  <a:gd name="connsiteY210" fmla="*/ 6854431 h 6856812"/>
                  <a:gd name="connsiteX211" fmla="*/ 778824 w 3981450"/>
                  <a:gd name="connsiteY211" fmla="*/ 6852050 h 6856812"/>
                  <a:gd name="connsiteX212" fmla="*/ 758977 w 3981450"/>
                  <a:gd name="connsiteY212" fmla="*/ 6848082 h 6856812"/>
                  <a:gd name="connsiteX213" fmla="*/ 739923 w 3981450"/>
                  <a:gd name="connsiteY213" fmla="*/ 6843320 h 6856812"/>
                  <a:gd name="connsiteX214" fmla="*/ 722457 w 3981450"/>
                  <a:gd name="connsiteY214" fmla="*/ 6837765 h 6856812"/>
                  <a:gd name="connsiteX215" fmla="*/ 705785 w 3981450"/>
                  <a:gd name="connsiteY215" fmla="*/ 6831416 h 6856812"/>
                  <a:gd name="connsiteX216" fmla="*/ 688319 w 3981450"/>
                  <a:gd name="connsiteY216" fmla="*/ 6825067 h 6856812"/>
                  <a:gd name="connsiteX217" fmla="*/ 671647 w 3981450"/>
                  <a:gd name="connsiteY217" fmla="*/ 6816337 h 6856812"/>
                  <a:gd name="connsiteX218" fmla="*/ 656562 w 3981450"/>
                  <a:gd name="connsiteY218" fmla="*/ 6809194 h 6856812"/>
                  <a:gd name="connsiteX219" fmla="*/ 641478 w 3981450"/>
                  <a:gd name="connsiteY219" fmla="*/ 6798877 h 6856812"/>
                  <a:gd name="connsiteX220" fmla="*/ 626394 w 3981450"/>
                  <a:gd name="connsiteY220" fmla="*/ 6788560 h 6856812"/>
                  <a:gd name="connsiteX221" fmla="*/ 612897 w 3981450"/>
                  <a:gd name="connsiteY221" fmla="*/ 6779036 h 6856812"/>
                  <a:gd name="connsiteX222" fmla="*/ 598607 w 3981450"/>
                  <a:gd name="connsiteY222" fmla="*/ 6767132 h 6856812"/>
                  <a:gd name="connsiteX223" fmla="*/ 585905 w 3981450"/>
                  <a:gd name="connsiteY223" fmla="*/ 6756021 h 6856812"/>
                  <a:gd name="connsiteX224" fmla="*/ 573202 w 3981450"/>
                  <a:gd name="connsiteY224" fmla="*/ 6743323 h 6856812"/>
                  <a:gd name="connsiteX225" fmla="*/ 562087 w 3981450"/>
                  <a:gd name="connsiteY225" fmla="*/ 6730624 h 6856812"/>
                  <a:gd name="connsiteX226" fmla="*/ 550973 w 3981450"/>
                  <a:gd name="connsiteY226" fmla="*/ 6717133 h 6856812"/>
                  <a:gd name="connsiteX227" fmla="*/ 540652 w 3981450"/>
                  <a:gd name="connsiteY227" fmla="*/ 6702847 h 6856812"/>
                  <a:gd name="connsiteX228" fmla="*/ 531919 w 3981450"/>
                  <a:gd name="connsiteY228" fmla="*/ 6687768 h 6856812"/>
                  <a:gd name="connsiteX229" fmla="*/ 521598 w 3981450"/>
                  <a:gd name="connsiteY229" fmla="*/ 6672689 h 6856812"/>
                  <a:gd name="connsiteX230" fmla="*/ 514453 w 3981450"/>
                  <a:gd name="connsiteY230" fmla="*/ 6657610 h 6856812"/>
                  <a:gd name="connsiteX231" fmla="*/ 506514 w 3981450"/>
                  <a:gd name="connsiteY231" fmla="*/ 6642531 h 6856812"/>
                  <a:gd name="connsiteX232" fmla="*/ 500162 w 3981450"/>
                  <a:gd name="connsiteY232" fmla="*/ 6625865 h 6856812"/>
                  <a:gd name="connsiteX233" fmla="*/ 493811 w 3981450"/>
                  <a:gd name="connsiteY233" fmla="*/ 6609992 h 6856812"/>
                  <a:gd name="connsiteX234" fmla="*/ 489048 w 3981450"/>
                  <a:gd name="connsiteY234" fmla="*/ 6593326 h 6856812"/>
                  <a:gd name="connsiteX235" fmla="*/ 484284 w 3981450"/>
                  <a:gd name="connsiteY235" fmla="*/ 6575866 h 6856812"/>
                  <a:gd name="connsiteX236" fmla="*/ 480315 w 3981450"/>
                  <a:gd name="connsiteY236" fmla="*/ 6559200 h 6856812"/>
                  <a:gd name="connsiteX237" fmla="*/ 477933 w 3981450"/>
                  <a:gd name="connsiteY237" fmla="*/ 6541740 h 6856812"/>
                  <a:gd name="connsiteX238" fmla="*/ 476345 w 3981450"/>
                  <a:gd name="connsiteY238" fmla="*/ 6524280 h 6856812"/>
                  <a:gd name="connsiteX239" fmla="*/ 475551 w 3981450"/>
                  <a:gd name="connsiteY239" fmla="*/ 6506820 h 6856812"/>
                  <a:gd name="connsiteX240" fmla="*/ 475551 w 3981450"/>
                  <a:gd name="connsiteY240" fmla="*/ 6487773 h 6856812"/>
                  <a:gd name="connsiteX241" fmla="*/ 475551 w 3981450"/>
                  <a:gd name="connsiteY241" fmla="*/ 6470313 h 6856812"/>
                  <a:gd name="connsiteX242" fmla="*/ 477933 w 3981450"/>
                  <a:gd name="connsiteY242" fmla="*/ 6451265 h 6856812"/>
                  <a:gd name="connsiteX243" fmla="*/ 480315 w 3981450"/>
                  <a:gd name="connsiteY243" fmla="*/ 6433012 h 6856812"/>
                  <a:gd name="connsiteX244" fmla="*/ 484284 w 3981450"/>
                  <a:gd name="connsiteY244" fmla="*/ 6414758 h 6856812"/>
                  <a:gd name="connsiteX245" fmla="*/ 784382 w 3981450"/>
                  <a:gd name="connsiteY245" fmla="*/ 5075104 h 6856812"/>
                  <a:gd name="connsiteX246" fmla="*/ 793908 w 3981450"/>
                  <a:gd name="connsiteY246" fmla="*/ 5032248 h 6856812"/>
                  <a:gd name="connsiteX247" fmla="*/ 805817 w 3981450"/>
                  <a:gd name="connsiteY247" fmla="*/ 4987804 h 6856812"/>
                  <a:gd name="connsiteX248" fmla="*/ 818520 w 3981450"/>
                  <a:gd name="connsiteY248" fmla="*/ 4944948 h 6856812"/>
                  <a:gd name="connsiteX249" fmla="*/ 832016 w 3981450"/>
                  <a:gd name="connsiteY249" fmla="*/ 4902092 h 6856812"/>
                  <a:gd name="connsiteX250" fmla="*/ 845513 w 3981450"/>
                  <a:gd name="connsiteY250" fmla="*/ 4860823 h 6856812"/>
                  <a:gd name="connsiteX251" fmla="*/ 862185 w 3981450"/>
                  <a:gd name="connsiteY251" fmla="*/ 4818760 h 6856812"/>
                  <a:gd name="connsiteX252" fmla="*/ 878857 w 3981450"/>
                  <a:gd name="connsiteY252" fmla="*/ 4777491 h 6856812"/>
                  <a:gd name="connsiteX253" fmla="*/ 896323 w 3981450"/>
                  <a:gd name="connsiteY253" fmla="*/ 4737016 h 6856812"/>
                  <a:gd name="connsiteX254" fmla="*/ 915376 w 3981450"/>
                  <a:gd name="connsiteY254" fmla="*/ 4696541 h 6856812"/>
                  <a:gd name="connsiteX255" fmla="*/ 935224 w 3981450"/>
                  <a:gd name="connsiteY255" fmla="*/ 4656065 h 6856812"/>
                  <a:gd name="connsiteX256" fmla="*/ 956660 w 3981450"/>
                  <a:gd name="connsiteY256" fmla="*/ 4617177 h 6856812"/>
                  <a:gd name="connsiteX257" fmla="*/ 978095 w 3981450"/>
                  <a:gd name="connsiteY257" fmla="*/ 4579877 h 6856812"/>
                  <a:gd name="connsiteX258" fmla="*/ 1001912 w 3981450"/>
                  <a:gd name="connsiteY258" fmla="*/ 4540195 h 6856812"/>
                  <a:gd name="connsiteX259" fmla="*/ 1026524 w 3981450"/>
                  <a:gd name="connsiteY259" fmla="*/ 4502894 h 6856812"/>
                  <a:gd name="connsiteX260" fmla="*/ 1051135 w 3981450"/>
                  <a:gd name="connsiteY260" fmla="*/ 4466387 h 6856812"/>
                  <a:gd name="connsiteX261" fmla="*/ 1076540 w 3981450"/>
                  <a:gd name="connsiteY261" fmla="*/ 4429880 h 6856812"/>
                  <a:gd name="connsiteX262" fmla="*/ 1764064 w 3981450"/>
                  <a:gd name="connsiteY262" fmla="*/ 3489424 h 6856812"/>
                  <a:gd name="connsiteX263" fmla="*/ 1754537 w 3981450"/>
                  <a:gd name="connsiteY263" fmla="*/ 3466408 h 6856812"/>
                  <a:gd name="connsiteX264" fmla="*/ 1745011 w 3981450"/>
                  <a:gd name="connsiteY264" fmla="*/ 3442599 h 6856812"/>
                  <a:gd name="connsiteX265" fmla="*/ 1737071 w 3981450"/>
                  <a:gd name="connsiteY265" fmla="*/ 3420378 h 6856812"/>
                  <a:gd name="connsiteX266" fmla="*/ 1729926 w 3981450"/>
                  <a:gd name="connsiteY266" fmla="*/ 3396569 h 6856812"/>
                  <a:gd name="connsiteX267" fmla="*/ 1530655 w 3981450"/>
                  <a:gd name="connsiteY267" fmla="*/ 2676743 h 6856812"/>
                  <a:gd name="connsiteX268" fmla="*/ 1413157 w 3981450"/>
                  <a:gd name="connsiteY268" fmla="*/ 2837851 h 6856812"/>
                  <a:gd name="connsiteX269" fmla="*/ 1393309 w 3981450"/>
                  <a:gd name="connsiteY269" fmla="*/ 2864040 h 6856812"/>
                  <a:gd name="connsiteX270" fmla="*/ 1371874 w 3981450"/>
                  <a:gd name="connsiteY270" fmla="*/ 2891024 h 6856812"/>
                  <a:gd name="connsiteX271" fmla="*/ 1350438 w 3981450"/>
                  <a:gd name="connsiteY271" fmla="*/ 2917214 h 6856812"/>
                  <a:gd name="connsiteX272" fmla="*/ 1329003 w 3981450"/>
                  <a:gd name="connsiteY272" fmla="*/ 2942610 h 6856812"/>
                  <a:gd name="connsiteX273" fmla="*/ 1305979 w 3981450"/>
                  <a:gd name="connsiteY273" fmla="*/ 2966419 h 6856812"/>
                  <a:gd name="connsiteX274" fmla="*/ 1282162 w 3981450"/>
                  <a:gd name="connsiteY274" fmla="*/ 2990228 h 6856812"/>
                  <a:gd name="connsiteX275" fmla="*/ 1258345 w 3981450"/>
                  <a:gd name="connsiteY275" fmla="*/ 3013244 h 6856812"/>
                  <a:gd name="connsiteX276" fmla="*/ 1234528 w 3981450"/>
                  <a:gd name="connsiteY276" fmla="*/ 3035465 h 6856812"/>
                  <a:gd name="connsiteX277" fmla="*/ 1209122 w 3981450"/>
                  <a:gd name="connsiteY277" fmla="*/ 3056893 h 6856812"/>
                  <a:gd name="connsiteX278" fmla="*/ 1182130 w 3981450"/>
                  <a:gd name="connsiteY278" fmla="*/ 3078321 h 6856812"/>
                  <a:gd name="connsiteX279" fmla="*/ 1157518 w 3981450"/>
                  <a:gd name="connsiteY279" fmla="*/ 3098956 h 6856812"/>
                  <a:gd name="connsiteX280" fmla="*/ 1129732 w 3981450"/>
                  <a:gd name="connsiteY280" fmla="*/ 3118797 h 6856812"/>
                  <a:gd name="connsiteX281" fmla="*/ 1102739 w 3981450"/>
                  <a:gd name="connsiteY281" fmla="*/ 3137844 h 6856812"/>
                  <a:gd name="connsiteX282" fmla="*/ 1074158 w 3981450"/>
                  <a:gd name="connsiteY282" fmla="*/ 3156891 h 6856812"/>
                  <a:gd name="connsiteX283" fmla="*/ 1046371 w 3981450"/>
                  <a:gd name="connsiteY283" fmla="*/ 3174351 h 6856812"/>
                  <a:gd name="connsiteX284" fmla="*/ 1016997 w 3981450"/>
                  <a:gd name="connsiteY284" fmla="*/ 3191811 h 6856812"/>
                  <a:gd name="connsiteX285" fmla="*/ 432680 w 3981450"/>
                  <a:gd name="connsiteY285" fmla="*/ 3523550 h 6856812"/>
                  <a:gd name="connsiteX286" fmla="*/ 416008 w 3981450"/>
                  <a:gd name="connsiteY286" fmla="*/ 3532280 h 6856812"/>
                  <a:gd name="connsiteX287" fmla="*/ 398542 w 3981450"/>
                  <a:gd name="connsiteY287" fmla="*/ 3540216 h 6856812"/>
                  <a:gd name="connsiteX288" fmla="*/ 380282 w 3981450"/>
                  <a:gd name="connsiteY288" fmla="*/ 3545772 h 6856812"/>
                  <a:gd name="connsiteX289" fmla="*/ 362816 w 3981450"/>
                  <a:gd name="connsiteY289" fmla="*/ 3552121 h 6856812"/>
                  <a:gd name="connsiteX290" fmla="*/ 343763 w 3981450"/>
                  <a:gd name="connsiteY290" fmla="*/ 3556089 h 6856812"/>
                  <a:gd name="connsiteX291" fmla="*/ 326297 w 3981450"/>
                  <a:gd name="connsiteY291" fmla="*/ 3558470 h 6856812"/>
                  <a:gd name="connsiteX292" fmla="*/ 307243 w 3981450"/>
                  <a:gd name="connsiteY292" fmla="*/ 3561644 h 6856812"/>
                  <a:gd name="connsiteX293" fmla="*/ 289777 w 3981450"/>
                  <a:gd name="connsiteY293" fmla="*/ 3561644 h 6856812"/>
                  <a:gd name="connsiteX294" fmla="*/ 270723 w 3981450"/>
                  <a:gd name="connsiteY294" fmla="*/ 3561644 h 6856812"/>
                  <a:gd name="connsiteX295" fmla="*/ 251669 w 3981450"/>
                  <a:gd name="connsiteY295" fmla="*/ 3558470 h 6856812"/>
                  <a:gd name="connsiteX296" fmla="*/ 233409 w 3981450"/>
                  <a:gd name="connsiteY296" fmla="*/ 3556089 h 6856812"/>
                  <a:gd name="connsiteX297" fmla="*/ 215149 w 3981450"/>
                  <a:gd name="connsiteY297" fmla="*/ 3551327 h 6856812"/>
                  <a:gd name="connsiteX298" fmla="*/ 197683 w 3981450"/>
                  <a:gd name="connsiteY298" fmla="*/ 3545772 h 6856812"/>
                  <a:gd name="connsiteX299" fmla="*/ 180217 w 3981450"/>
                  <a:gd name="connsiteY299" fmla="*/ 3540216 h 6856812"/>
                  <a:gd name="connsiteX300" fmla="*/ 162751 w 3981450"/>
                  <a:gd name="connsiteY300" fmla="*/ 3532280 h 6856812"/>
                  <a:gd name="connsiteX301" fmla="*/ 146079 w 3981450"/>
                  <a:gd name="connsiteY301" fmla="*/ 3523550 h 6856812"/>
                  <a:gd name="connsiteX302" fmla="*/ 129407 w 3981450"/>
                  <a:gd name="connsiteY302" fmla="*/ 3513233 h 6856812"/>
                  <a:gd name="connsiteX303" fmla="*/ 114323 w 3981450"/>
                  <a:gd name="connsiteY303" fmla="*/ 3502122 h 6856812"/>
                  <a:gd name="connsiteX304" fmla="*/ 99239 w 3981450"/>
                  <a:gd name="connsiteY304" fmla="*/ 3491011 h 6856812"/>
                  <a:gd name="connsiteX305" fmla="*/ 85742 w 3981450"/>
                  <a:gd name="connsiteY305" fmla="*/ 3476726 h 6856812"/>
                  <a:gd name="connsiteX306" fmla="*/ 71452 w 3981450"/>
                  <a:gd name="connsiteY306" fmla="*/ 3463234 h 6856812"/>
                  <a:gd name="connsiteX307" fmla="*/ 58749 w 3981450"/>
                  <a:gd name="connsiteY307" fmla="*/ 3448155 h 6856812"/>
                  <a:gd name="connsiteX308" fmla="*/ 47635 w 3981450"/>
                  <a:gd name="connsiteY308" fmla="*/ 3431489 h 6856812"/>
                  <a:gd name="connsiteX309" fmla="*/ 37314 w 3981450"/>
                  <a:gd name="connsiteY309" fmla="*/ 3414822 h 6856812"/>
                  <a:gd name="connsiteX310" fmla="*/ 30169 w 3981450"/>
                  <a:gd name="connsiteY310" fmla="*/ 3401331 h 6856812"/>
                  <a:gd name="connsiteX311" fmla="*/ 23817 w 3981450"/>
                  <a:gd name="connsiteY311" fmla="*/ 3387045 h 6856812"/>
                  <a:gd name="connsiteX312" fmla="*/ 13497 w 3981450"/>
                  <a:gd name="connsiteY312" fmla="*/ 3360855 h 6856812"/>
                  <a:gd name="connsiteX313" fmla="*/ 6352 w 3981450"/>
                  <a:gd name="connsiteY313" fmla="*/ 3333078 h 6856812"/>
                  <a:gd name="connsiteX314" fmla="*/ 794 w 3981450"/>
                  <a:gd name="connsiteY314" fmla="*/ 3305301 h 6856812"/>
                  <a:gd name="connsiteX315" fmla="*/ 0 w 3981450"/>
                  <a:gd name="connsiteY315" fmla="*/ 3276730 h 6856812"/>
                  <a:gd name="connsiteX316" fmla="*/ 0 w 3981450"/>
                  <a:gd name="connsiteY316" fmla="*/ 3248953 h 6856812"/>
                  <a:gd name="connsiteX317" fmla="*/ 3970 w 3981450"/>
                  <a:gd name="connsiteY317" fmla="*/ 3221176 h 6856812"/>
                  <a:gd name="connsiteX318" fmla="*/ 10321 w 3981450"/>
                  <a:gd name="connsiteY318" fmla="*/ 3194192 h 6856812"/>
                  <a:gd name="connsiteX319" fmla="*/ 19054 w 3981450"/>
                  <a:gd name="connsiteY319" fmla="*/ 3168002 h 6856812"/>
                  <a:gd name="connsiteX320" fmla="*/ 30169 w 3981450"/>
                  <a:gd name="connsiteY320" fmla="*/ 3141812 h 6856812"/>
                  <a:gd name="connsiteX321" fmla="*/ 42871 w 3981450"/>
                  <a:gd name="connsiteY321" fmla="*/ 3118003 h 6856812"/>
                  <a:gd name="connsiteX322" fmla="*/ 58749 w 3981450"/>
                  <a:gd name="connsiteY322" fmla="*/ 3094988 h 6856812"/>
                  <a:gd name="connsiteX323" fmla="*/ 77803 w 3981450"/>
                  <a:gd name="connsiteY323" fmla="*/ 3073560 h 6856812"/>
                  <a:gd name="connsiteX324" fmla="*/ 98445 w 3981450"/>
                  <a:gd name="connsiteY324" fmla="*/ 3053719 h 6856812"/>
                  <a:gd name="connsiteX325" fmla="*/ 120674 w 3981450"/>
                  <a:gd name="connsiteY325" fmla="*/ 3034672 h 6856812"/>
                  <a:gd name="connsiteX326" fmla="*/ 133377 w 3981450"/>
                  <a:gd name="connsiteY326" fmla="*/ 3026735 h 6856812"/>
                  <a:gd name="connsiteX327" fmla="*/ 146079 w 3981450"/>
                  <a:gd name="connsiteY327" fmla="*/ 3019593 h 6856812"/>
                  <a:gd name="connsiteX328" fmla="*/ 729602 w 3981450"/>
                  <a:gd name="connsiteY328" fmla="*/ 2686267 h 6856812"/>
                  <a:gd name="connsiteX329" fmla="*/ 761358 w 3981450"/>
                  <a:gd name="connsiteY329" fmla="*/ 2668806 h 6856812"/>
                  <a:gd name="connsiteX330" fmla="*/ 791527 w 3981450"/>
                  <a:gd name="connsiteY330" fmla="*/ 2647378 h 6856812"/>
                  <a:gd name="connsiteX331" fmla="*/ 819314 w 3981450"/>
                  <a:gd name="connsiteY331" fmla="*/ 2625950 h 6856812"/>
                  <a:gd name="connsiteX332" fmla="*/ 847100 w 3981450"/>
                  <a:gd name="connsiteY332" fmla="*/ 2603728 h 6856812"/>
                  <a:gd name="connsiteX333" fmla="*/ 873299 w 3981450"/>
                  <a:gd name="connsiteY333" fmla="*/ 2578332 h 6856812"/>
                  <a:gd name="connsiteX334" fmla="*/ 898704 w 3981450"/>
                  <a:gd name="connsiteY334" fmla="*/ 2552142 h 6856812"/>
                  <a:gd name="connsiteX335" fmla="*/ 921728 w 3981450"/>
                  <a:gd name="connsiteY335" fmla="*/ 2525159 h 6856812"/>
                  <a:gd name="connsiteX336" fmla="*/ 943957 w 3981450"/>
                  <a:gd name="connsiteY336" fmla="*/ 2496588 h 6856812"/>
                  <a:gd name="connsiteX337" fmla="*/ 1511602 w 3981450"/>
                  <a:gd name="connsiteY337" fmla="*/ 1717239 h 6856812"/>
                  <a:gd name="connsiteX338" fmla="*/ 1526686 w 3981450"/>
                  <a:gd name="connsiteY338" fmla="*/ 1698986 h 6856812"/>
                  <a:gd name="connsiteX339" fmla="*/ 1544152 w 3981450"/>
                  <a:gd name="connsiteY339" fmla="*/ 1680732 h 6856812"/>
                  <a:gd name="connsiteX340" fmla="*/ 1561618 w 3981450"/>
                  <a:gd name="connsiteY340" fmla="*/ 1665653 h 6856812"/>
                  <a:gd name="connsiteX341" fmla="*/ 1579878 w 3981450"/>
                  <a:gd name="connsiteY341" fmla="*/ 1652161 h 6856812"/>
                  <a:gd name="connsiteX342" fmla="*/ 1595756 w 3981450"/>
                  <a:gd name="connsiteY342" fmla="*/ 1635495 h 6856812"/>
                  <a:gd name="connsiteX343" fmla="*/ 1612428 w 3981450"/>
                  <a:gd name="connsiteY343" fmla="*/ 1619622 h 6856812"/>
                  <a:gd name="connsiteX344" fmla="*/ 1629100 w 3981450"/>
                  <a:gd name="connsiteY344" fmla="*/ 1603750 h 6856812"/>
                  <a:gd name="connsiteX345" fmla="*/ 1646566 w 3981450"/>
                  <a:gd name="connsiteY345" fmla="*/ 1588671 h 6856812"/>
                  <a:gd name="connsiteX346" fmla="*/ 1665620 w 3981450"/>
                  <a:gd name="connsiteY346" fmla="*/ 1573592 h 6856812"/>
                  <a:gd name="connsiteX347" fmla="*/ 1683086 w 3981450"/>
                  <a:gd name="connsiteY347" fmla="*/ 1560100 h 6856812"/>
                  <a:gd name="connsiteX348" fmla="*/ 1702140 w 3981450"/>
                  <a:gd name="connsiteY348" fmla="*/ 1547402 h 6856812"/>
                  <a:gd name="connsiteX349" fmla="*/ 1721987 w 3981450"/>
                  <a:gd name="connsiteY349" fmla="*/ 1534704 h 6856812"/>
                  <a:gd name="connsiteX350" fmla="*/ 1742629 w 3981450"/>
                  <a:gd name="connsiteY350" fmla="*/ 1522006 h 6856812"/>
                  <a:gd name="connsiteX351" fmla="*/ 1762477 w 3981450"/>
                  <a:gd name="connsiteY351" fmla="*/ 1510895 h 6856812"/>
                  <a:gd name="connsiteX352" fmla="*/ 1783912 w 3981450"/>
                  <a:gd name="connsiteY352" fmla="*/ 1500577 h 6856812"/>
                  <a:gd name="connsiteX353" fmla="*/ 1805348 w 3981450"/>
                  <a:gd name="connsiteY353" fmla="*/ 1491054 h 6856812"/>
                  <a:gd name="connsiteX354" fmla="*/ 1828371 w 3981450"/>
                  <a:gd name="connsiteY354" fmla="*/ 1481530 h 6856812"/>
                  <a:gd name="connsiteX355" fmla="*/ 1850600 w 3981450"/>
                  <a:gd name="connsiteY355" fmla="*/ 1472800 h 6856812"/>
                  <a:gd name="connsiteX356" fmla="*/ 1873624 w 3981450"/>
                  <a:gd name="connsiteY356" fmla="*/ 1465658 h 6856812"/>
                  <a:gd name="connsiteX357" fmla="*/ 1895853 w 3981450"/>
                  <a:gd name="connsiteY357" fmla="*/ 1457721 h 6856812"/>
                  <a:gd name="connsiteX358" fmla="*/ 1927609 w 3981450"/>
                  <a:gd name="connsiteY358" fmla="*/ 1450579 h 6856812"/>
                  <a:gd name="connsiteX359" fmla="*/ 1959366 w 3981450"/>
                  <a:gd name="connsiteY359" fmla="*/ 1444229 h 6856812"/>
                  <a:gd name="connsiteX360" fmla="*/ 1989534 w 3981450"/>
                  <a:gd name="connsiteY360" fmla="*/ 1440261 h 6856812"/>
                  <a:gd name="connsiteX361" fmla="*/ 2021291 w 3981450"/>
                  <a:gd name="connsiteY361" fmla="*/ 1436293 h 6856812"/>
                  <a:gd name="connsiteX362" fmla="*/ 1547613 w 3981450"/>
                  <a:gd name="connsiteY362" fmla="*/ 0 h 6856812"/>
                  <a:gd name="connsiteX363" fmla="*/ 2208213 w 3981450"/>
                  <a:gd name="connsiteY363" fmla="*/ 660600 h 6856812"/>
                  <a:gd name="connsiteX364" fmla="*/ 1547613 w 3981450"/>
                  <a:gd name="connsiteY364" fmla="*/ 1321200 h 6856812"/>
                  <a:gd name="connsiteX365" fmla="*/ 887013 w 3981450"/>
                  <a:gd name="connsiteY365" fmla="*/ 660600 h 6856812"/>
                  <a:gd name="connsiteX366" fmla="*/ 1547613 w 3981450"/>
                  <a:gd name="connsiteY366" fmla="*/ 0 h 6856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Lst>
                <a:rect l="l" t="t" r="r" b="b"/>
                <a:pathLst>
                  <a:path w="3981450" h="6856812">
                    <a:moveTo>
                      <a:pt x="2051459" y="1433912"/>
                    </a:moveTo>
                    <a:lnTo>
                      <a:pt x="2082422" y="1433912"/>
                    </a:lnTo>
                    <a:lnTo>
                      <a:pt x="2112590" y="1435499"/>
                    </a:lnTo>
                    <a:lnTo>
                      <a:pt x="2143552" y="1437880"/>
                    </a:lnTo>
                    <a:lnTo>
                      <a:pt x="2173721" y="1441849"/>
                    </a:lnTo>
                    <a:lnTo>
                      <a:pt x="2202302" y="1446610"/>
                    </a:lnTo>
                    <a:lnTo>
                      <a:pt x="2232470" y="1452959"/>
                    </a:lnTo>
                    <a:lnTo>
                      <a:pt x="2261845" y="1460102"/>
                    </a:lnTo>
                    <a:lnTo>
                      <a:pt x="2289632" y="1469626"/>
                    </a:lnTo>
                    <a:lnTo>
                      <a:pt x="2318212" y="1479149"/>
                    </a:lnTo>
                    <a:lnTo>
                      <a:pt x="2345205" y="1491054"/>
                    </a:lnTo>
                    <a:lnTo>
                      <a:pt x="2372992" y="1502958"/>
                    </a:lnTo>
                    <a:lnTo>
                      <a:pt x="2390458" y="1509307"/>
                    </a:lnTo>
                    <a:lnTo>
                      <a:pt x="2406336" y="1517244"/>
                    </a:lnTo>
                    <a:lnTo>
                      <a:pt x="2424596" y="1527561"/>
                    </a:lnTo>
                    <a:lnTo>
                      <a:pt x="2440474" y="1537085"/>
                    </a:lnTo>
                    <a:lnTo>
                      <a:pt x="3409042" y="2224371"/>
                    </a:lnTo>
                    <a:lnTo>
                      <a:pt x="3435241" y="2243419"/>
                    </a:lnTo>
                    <a:lnTo>
                      <a:pt x="3462234" y="2263260"/>
                    </a:lnTo>
                    <a:lnTo>
                      <a:pt x="3486845" y="2283101"/>
                    </a:lnTo>
                    <a:lnTo>
                      <a:pt x="3511456" y="2306116"/>
                    </a:lnTo>
                    <a:lnTo>
                      <a:pt x="3533686" y="2329131"/>
                    </a:lnTo>
                    <a:lnTo>
                      <a:pt x="3556709" y="2352940"/>
                    </a:lnTo>
                    <a:lnTo>
                      <a:pt x="3576557" y="2377543"/>
                    </a:lnTo>
                    <a:lnTo>
                      <a:pt x="3597198" y="2404526"/>
                    </a:lnTo>
                    <a:lnTo>
                      <a:pt x="3614664" y="2430716"/>
                    </a:lnTo>
                    <a:lnTo>
                      <a:pt x="3632130" y="2458493"/>
                    </a:lnTo>
                    <a:lnTo>
                      <a:pt x="3648802" y="2487858"/>
                    </a:lnTo>
                    <a:lnTo>
                      <a:pt x="3662299" y="2516429"/>
                    </a:lnTo>
                    <a:lnTo>
                      <a:pt x="3676589" y="2545793"/>
                    </a:lnTo>
                    <a:lnTo>
                      <a:pt x="3687704" y="2576745"/>
                    </a:lnTo>
                    <a:lnTo>
                      <a:pt x="3698819" y="2606903"/>
                    </a:lnTo>
                    <a:lnTo>
                      <a:pt x="3707552" y="2640236"/>
                    </a:lnTo>
                    <a:lnTo>
                      <a:pt x="3971129" y="3622754"/>
                    </a:lnTo>
                    <a:lnTo>
                      <a:pt x="3975099" y="3637833"/>
                    </a:lnTo>
                    <a:lnTo>
                      <a:pt x="3977480" y="3652119"/>
                    </a:lnTo>
                    <a:lnTo>
                      <a:pt x="3981450" y="3680690"/>
                    </a:lnTo>
                    <a:lnTo>
                      <a:pt x="3981450" y="3710054"/>
                    </a:lnTo>
                    <a:lnTo>
                      <a:pt x="3979068" y="3737831"/>
                    </a:lnTo>
                    <a:lnTo>
                      <a:pt x="3973511" y="3765608"/>
                    </a:lnTo>
                    <a:lnTo>
                      <a:pt x="3964778" y="3793386"/>
                    </a:lnTo>
                    <a:lnTo>
                      <a:pt x="3955251" y="3817988"/>
                    </a:lnTo>
                    <a:lnTo>
                      <a:pt x="3942548" y="3843384"/>
                    </a:lnTo>
                    <a:lnTo>
                      <a:pt x="3927464" y="3866400"/>
                    </a:lnTo>
                    <a:lnTo>
                      <a:pt x="3909204" y="3888622"/>
                    </a:lnTo>
                    <a:lnTo>
                      <a:pt x="3890944" y="3909256"/>
                    </a:lnTo>
                    <a:lnTo>
                      <a:pt x="3869509" y="3926716"/>
                    </a:lnTo>
                    <a:lnTo>
                      <a:pt x="3846486" y="3943382"/>
                    </a:lnTo>
                    <a:lnTo>
                      <a:pt x="3821080" y="3956874"/>
                    </a:lnTo>
                    <a:lnTo>
                      <a:pt x="3794882" y="3969572"/>
                    </a:lnTo>
                    <a:lnTo>
                      <a:pt x="3780591" y="3974334"/>
                    </a:lnTo>
                    <a:lnTo>
                      <a:pt x="3765507" y="3978302"/>
                    </a:lnTo>
                    <a:lnTo>
                      <a:pt x="3747247" y="3982270"/>
                    </a:lnTo>
                    <a:lnTo>
                      <a:pt x="3728193" y="3986239"/>
                    </a:lnTo>
                    <a:lnTo>
                      <a:pt x="3710727" y="3987032"/>
                    </a:lnTo>
                    <a:lnTo>
                      <a:pt x="3691674" y="3988619"/>
                    </a:lnTo>
                    <a:lnTo>
                      <a:pt x="3667856" y="3987032"/>
                    </a:lnTo>
                    <a:lnTo>
                      <a:pt x="3643245" y="3984651"/>
                    </a:lnTo>
                    <a:lnTo>
                      <a:pt x="3621016" y="3979889"/>
                    </a:lnTo>
                    <a:lnTo>
                      <a:pt x="3597992" y="3973540"/>
                    </a:lnTo>
                    <a:lnTo>
                      <a:pt x="3576557" y="3964810"/>
                    </a:lnTo>
                    <a:lnTo>
                      <a:pt x="3555121" y="3954493"/>
                    </a:lnTo>
                    <a:lnTo>
                      <a:pt x="3535274" y="3943382"/>
                    </a:lnTo>
                    <a:lnTo>
                      <a:pt x="3516220" y="3929097"/>
                    </a:lnTo>
                    <a:lnTo>
                      <a:pt x="3497166" y="3914018"/>
                    </a:lnTo>
                    <a:lnTo>
                      <a:pt x="3481288" y="3898145"/>
                    </a:lnTo>
                    <a:lnTo>
                      <a:pt x="3465410" y="3879892"/>
                    </a:lnTo>
                    <a:lnTo>
                      <a:pt x="3451913" y="3860844"/>
                    </a:lnTo>
                    <a:lnTo>
                      <a:pt x="3438417" y="3841004"/>
                    </a:lnTo>
                    <a:lnTo>
                      <a:pt x="3428096" y="3819575"/>
                    </a:lnTo>
                    <a:lnTo>
                      <a:pt x="3417775" y="3796560"/>
                    </a:lnTo>
                    <a:lnTo>
                      <a:pt x="3410630" y="3772751"/>
                    </a:lnTo>
                    <a:lnTo>
                      <a:pt x="3147846" y="2790233"/>
                    </a:lnTo>
                    <a:lnTo>
                      <a:pt x="3144671" y="2777534"/>
                    </a:lnTo>
                    <a:lnTo>
                      <a:pt x="3138320" y="2764836"/>
                    </a:lnTo>
                    <a:lnTo>
                      <a:pt x="3132762" y="2753725"/>
                    </a:lnTo>
                    <a:lnTo>
                      <a:pt x="3125617" y="2743408"/>
                    </a:lnTo>
                    <a:lnTo>
                      <a:pt x="3117678" y="2733091"/>
                    </a:lnTo>
                    <a:lnTo>
                      <a:pt x="3108945" y="2723567"/>
                    </a:lnTo>
                    <a:lnTo>
                      <a:pt x="3098624" y="2715631"/>
                    </a:lnTo>
                    <a:lnTo>
                      <a:pt x="3087509" y="2707694"/>
                    </a:lnTo>
                    <a:lnTo>
                      <a:pt x="2909674" y="2580713"/>
                    </a:lnTo>
                    <a:lnTo>
                      <a:pt x="3034318" y="3035465"/>
                    </a:lnTo>
                    <a:lnTo>
                      <a:pt x="3043050" y="3067211"/>
                    </a:lnTo>
                    <a:lnTo>
                      <a:pt x="3049402" y="3098956"/>
                    </a:lnTo>
                    <a:lnTo>
                      <a:pt x="3053371" y="3131495"/>
                    </a:lnTo>
                    <a:lnTo>
                      <a:pt x="3057341" y="3163240"/>
                    </a:lnTo>
                    <a:lnTo>
                      <a:pt x="3059722" y="3178319"/>
                    </a:lnTo>
                    <a:lnTo>
                      <a:pt x="3062104" y="3193399"/>
                    </a:lnTo>
                    <a:lnTo>
                      <a:pt x="3139113" y="4625907"/>
                    </a:lnTo>
                    <a:lnTo>
                      <a:pt x="3141495" y="4660034"/>
                    </a:lnTo>
                    <a:lnTo>
                      <a:pt x="3145464" y="4694160"/>
                    </a:lnTo>
                    <a:lnTo>
                      <a:pt x="3149434" y="4728286"/>
                    </a:lnTo>
                    <a:lnTo>
                      <a:pt x="3153404" y="4762412"/>
                    </a:lnTo>
                    <a:lnTo>
                      <a:pt x="3159755" y="4796539"/>
                    </a:lnTo>
                    <a:lnTo>
                      <a:pt x="3166106" y="4829078"/>
                    </a:lnTo>
                    <a:lnTo>
                      <a:pt x="3171664" y="4863204"/>
                    </a:lnTo>
                    <a:lnTo>
                      <a:pt x="3179603" y="4895743"/>
                    </a:lnTo>
                    <a:lnTo>
                      <a:pt x="3188336" y="4928282"/>
                    </a:lnTo>
                    <a:lnTo>
                      <a:pt x="3197068" y="4961615"/>
                    </a:lnTo>
                    <a:lnTo>
                      <a:pt x="3207390" y="4994154"/>
                    </a:lnTo>
                    <a:lnTo>
                      <a:pt x="3218504" y="5025899"/>
                    </a:lnTo>
                    <a:lnTo>
                      <a:pt x="3230413" y="5058438"/>
                    </a:lnTo>
                    <a:lnTo>
                      <a:pt x="3242322" y="5090183"/>
                    </a:lnTo>
                    <a:lnTo>
                      <a:pt x="3256612" y="5121135"/>
                    </a:lnTo>
                    <a:lnTo>
                      <a:pt x="3270108" y="5152880"/>
                    </a:lnTo>
                    <a:lnTo>
                      <a:pt x="3883005" y="6325871"/>
                    </a:lnTo>
                    <a:lnTo>
                      <a:pt x="3891738" y="6342538"/>
                    </a:lnTo>
                    <a:lnTo>
                      <a:pt x="3899678" y="6359997"/>
                    </a:lnTo>
                    <a:lnTo>
                      <a:pt x="3906029" y="6376664"/>
                    </a:lnTo>
                    <a:lnTo>
                      <a:pt x="3910792" y="6394124"/>
                    </a:lnTo>
                    <a:lnTo>
                      <a:pt x="3915556" y="6411584"/>
                    </a:lnTo>
                    <a:lnTo>
                      <a:pt x="3919525" y="6429837"/>
                    </a:lnTo>
                    <a:lnTo>
                      <a:pt x="3921907" y="6447297"/>
                    </a:lnTo>
                    <a:lnTo>
                      <a:pt x="3923495" y="6464757"/>
                    </a:lnTo>
                    <a:lnTo>
                      <a:pt x="3925082" y="6482217"/>
                    </a:lnTo>
                    <a:lnTo>
                      <a:pt x="3925082" y="6500471"/>
                    </a:lnTo>
                    <a:lnTo>
                      <a:pt x="3925082" y="6516343"/>
                    </a:lnTo>
                    <a:lnTo>
                      <a:pt x="3921907" y="6533803"/>
                    </a:lnTo>
                    <a:lnTo>
                      <a:pt x="3921113" y="6552057"/>
                    </a:lnTo>
                    <a:lnTo>
                      <a:pt x="3917144" y="6569517"/>
                    </a:lnTo>
                    <a:lnTo>
                      <a:pt x="3913174" y="6586183"/>
                    </a:lnTo>
                    <a:lnTo>
                      <a:pt x="3908410" y="6602056"/>
                    </a:lnTo>
                    <a:lnTo>
                      <a:pt x="3903647" y="6618722"/>
                    </a:lnTo>
                    <a:lnTo>
                      <a:pt x="3897296" y="6635388"/>
                    </a:lnTo>
                    <a:lnTo>
                      <a:pt x="3889357" y="6651261"/>
                    </a:lnTo>
                    <a:lnTo>
                      <a:pt x="3882212" y="6666340"/>
                    </a:lnTo>
                    <a:lnTo>
                      <a:pt x="3872684" y="6681419"/>
                    </a:lnTo>
                    <a:lnTo>
                      <a:pt x="3863158" y="6696498"/>
                    </a:lnTo>
                    <a:lnTo>
                      <a:pt x="3852837" y="6710784"/>
                    </a:lnTo>
                    <a:lnTo>
                      <a:pt x="3842516" y="6724275"/>
                    </a:lnTo>
                    <a:lnTo>
                      <a:pt x="3829814" y="6738561"/>
                    </a:lnTo>
                    <a:lnTo>
                      <a:pt x="3818699" y="6751259"/>
                    </a:lnTo>
                    <a:lnTo>
                      <a:pt x="3805202" y="6763163"/>
                    </a:lnTo>
                    <a:lnTo>
                      <a:pt x="3790912" y="6775068"/>
                    </a:lnTo>
                    <a:lnTo>
                      <a:pt x="3777416" y="6786179"/>
                    </a:lnTo>
                    <a:lnTo>
                      <a:pt x="3762331" y="6796496"/>
                    </a:lnTo>
                    <a:lnTo>
                      <a:pt x="3747247" y="6806020"/>
                    </a:lnTo>
                    <a:lnTo>
                      <a:pt x="3730575" y="6815543"/>
                    </a:lnTo>
                    <a:lnTo>
                      <a:pt x="3710727" y="6825067"/>
                    </a:lnTo>
                    <a:lnTo>
                      <a:pt x="3689292" y="6833797"/>
                    </a:lnTo>
                    <a:lnTo>
                      <a:pt x="3668650" y="6840146"/>
                    </a:lnTo>
                    <a:lnTo>
                      <a:pt x="3647214" y="6846495"/>
                    </a:lnTo>
                    <a:lnTo>
                      <a:pt x="3625779" y="6850463"/>
                    </a:lnTo>
                    <a:lnTo>
                      <a:pt x="3604344" y="6854431"/>
                    </a:lnTo>
                    <a:lnTo>
                      <a:pt x="3584496" y="6856812"/>
                    </a:lnTo>
                    <a:lnTo>
                      <a:pt x="3563060" y="6856812"/>
                    </a:lnTo>
                    <a:lnTo>
                      <a:pt x="3537655" y="6855225"/>
                    </a:lnTo>
                    <a:lnTo>
                      <a:pt x="3513838" y="6852844"/>
                    </a:lnTo>
                    <a:lnTo>
                      <a:pt x="3490021" y="6848876"/>
                    </a:lnTo>
                    <a:lnTo>
                      <a:pt x="3465410" y="6844114"/>
                    </a:lnTo>
                    <a:lnTo>
                      <a:pt x="3443180" y="6836971"/>
                    </a:lnTo>
                    <a:lnTo>
                      <a:pt x="3420157" y="6827448"/>
                    </a:lnTo>
                    <a:lnTo>
                      <a:pt x="3397928" y="6817924"/>
                    </a:lnTo>
                    <a:lnTo>
                      <a:pt x="3377286" y="6806020"/>
                    </a:lnTo>
                    <a:lnTo>
                      <a:pt x="3355850" y="6792528"/>
                    </a:lnTo>
                    <a:lnTo>
                      <a:pt x="3336796" y="6779036"/>
                    </a:lnTo>
                    <a:lnTo>
                      <a:pt x="3318536" y="6762370"/>
                    </a:lnTo>
                    <a:lnTo>
                      <a:pt x="3299483" y="6744910"/>
                    </a:lnTo>
                    <a:lnTo>
                      <a:pt x="3282811" y="6725863"/>
                    </a:lnTo>
                    <a:lnTo>
                      <a:pt x="3267726" y="6705228"/>
                    </a:lnTo>
                    <a:lnTo>
                      <a:pt x="3254230" y="6683800"/>
                    </a:lnTo>
                    <a:lnTo>
                      <a:pt x="3241528" y="6662372"/>
                    </a:lnTo>
                    <a:lnTo>
                      <a:pt x="2623867" y="5480651"/>
                    </a:lnTo>
                    <a:lnTo>
                      <a:pt x="2615928" y="5465572"/>
                    </a:lnTo>
                    <a:lnTo>
                      <a:pt x="2594492" y="5418748"/>
                    </a:lnTo>
                    <a:lnTo>
                      <a:pt x="2573057" y="5371130"/>
                    </a:lnTo>
                    <a:lnTo>
                      <a:pt x="2554003" y="5321924"/>
                    </a:lnTo>
                    <a:lnTo>
                      <a:pt x="2536537" y="5274306"/>
                    </a:lnTo>
                    <a:lnTo>
                      <a:pt x="2519865" y="5225101"/>
                    </a:lnTo>
                    <a:lnTo>
                      <a:pt x="2503987" y="5174308"/>
                    </a:lnTo>
                    <a:lnTo>
                      <a:pt x="2489696" y="5125103"/>
                    </a:lnTo>
                    <a:lnTo>
                      <a:pt x="2476994" y="5075104"/>
                    </a:lnTo>
                    <a:lnTo>
                      <a:pt x="2465085" y="5024312"/>
                    </a:lnTo>
                    <a:lnTo>
                      <a:pt x="2454764" y="4974313"/>
                    </a:lnTo>
                    <a:lnTo>
                      <a:pt x="2444444" y="4923520"/>
                    </a:lnTo>
                    <a:lnTo>
                      <a:pt x="2437298" y="4871934"/>
                    </a:lnTo>
                    <a:lnTo>
                      <a:pt x="2429359" y="4821141"/>
                    </a:lnTo>
                    <a:lnTo>
                      <a:pt x="2423008" y="4769555"/>
                    </a:lnTo>
                    <a:lnTo>
                      <a:pt x="2419038" y="4717175"/>
                    </a:lnTo>
                    <a:lnTo>
                      <a:pt x="2415863" y="4665589"/>
                    </a:lnTo>
                    <a:lnTo>
                      <a:pt x="2373786" y="3891796"/>
                    </a:lnTo>
                    <a:lnTo>
                      <a:pt x="2369022" y="3891796"/>
                    </a:lnTo>
                    <a:lnTo>
                      <a:pt x="1663238" y="4856855"/>
                    </a:lnTo>
                    <a:lnTo>
                      <a:pt x="1632276" y="4899711"/>
                    </a:lnTo>
                    <a:lnTo>
                      <a:pt x="1604489" y="4944155"/>
                    </a:lnTo>
                    <a:lnTo>
                      <a:pt x="1580672" y="4990185"/>
                    </a:lnTo>
                    <a:lnTo>
                      <a:pt x="1558442" y="5037010"/>
                    </a:lnTo>
                    <a:lnTo>
                      <a:pt x="1537801" y="5083834"/>
                    </a:lnTo>
                    <a:lnTo>
                      <a:pt x="1518747" y="5133039"/>
                    </a:lnTo>
                    <a:lnTo>
                      <a:pt x="1503662" y="5183038"/>
                    </a:lnTo>
                    <a:lnTo>
                      <a:pt x="1491754" y="5233831"/>
                    </a:lnTo>
                    <a:lnTo>
                      <a:pt x="1191657" y="6573485"/>
                    </a:lnTo>
                    <a:lnTo>
                      <a:pt x="1183717" y="6604437"/>
                    </a:lnTo>
                    <a:lnTo>
                      <a:pt x="1172603" y="6633801"/>
                    </a:lnTo>
                    <a:lnTo>
                      <a:pt x="1159900" y="6662372"/>
                    </a:lnTo>
                    <a:lnTo>
                      <a:pt x="1143228" y="6689356"/>
                    </a:lnTo>
                    <a:lnTo>
                      <a:pt x="1125762" y="6714752"/>
                    </a:lnTo>
                    <a:lnTo>
                      <a:pt x="1106708" y="6736974"/>
                    </a:lnTo>
                    <a:lnTo>
                      <a:pt x="1085273" y="6758402"/>
                    </a:lnTo>
                    <a:lnTo>
                      <a:pt x="1063043" y="6779036"/>
                    </a:lnTo>
                    <a:lnTo>
                      <a:pt x="1038432" y="6796496"/>
                    </a:lnTo>
                    <a:lnTo>
                      <a:pt x="1013821" y="6811575"/>
                    </a:lnTo>
                    <a:lnTo>
                      <a:pt x="986034" y="6825067"/>
                    </a:lnTo>
                    <a:lnTo>
                      <a:pt x="958248" y="6836971"/>
                    </a:lnTo>
                    <a:lnTo>
                      <a:pt x="928873" y="6845701"/>
                    </a:lnTo>
                    <a:lnTo>
                      <a:pt x="898704" y="6852050"/>
                    </a:lnTo>
                    <a:lnTo>
                      <a:pt x="868536" y="6855225"/>
                    </a:lnTo>
                    <a:lnTo>
                      <a:pt x="838367" y="6856812"/>
                    </a:lnTo>
                    <a:lnTo>
                      <a:pt x="818520" y="6856812"/>
                    </a:lnTo>
                    <a:lnTo>
                      <a:pt x="797878" y="6854431"/>
                    </a:lnTo>
                    <a:lnTo>
                      <a:pt x="778824" y="6852050"/>
                    </a:lnTo>
                    <a:lnTo>
                      <a:pt x="758977" y="6848082"/>
                    </a:lnTo>
                    <a:lnTo>
                      <a:pt x="739923" y="6843320"/>
                    </a:lnTo>
                    <a:lnTo>
                      <a:pt x="722457" y="6837765"/>
                    </a:lnTo>
                    <a:lnTo>
                      <a:pt x="705785" y="6831416"/>
                    </a:lnTo>
                    <a:lnTo>
                      <a:pt x="688319" y="6825067"/>
                    </a:lnTo>
                    <a:lnTo>
                      <a:pt x="671647" y="6816337"/>
                    </a:lnTo>
                    <a:lnTo>
                      <a:pt x="656562" y="6809194"/>
                    </a:lnTo>
                    <a:lnTo>
                      <a:pt x="641478" y="6798877"/>
                    </a:lnTo>
                    <a:lnTo>
                      <a:pt x="626394" y="6788560"/>
                    </a:lnTo>
                    <a:lnTo>
                      <a:pt x="612897" y="6779036"/>
                    </a:lnTo>
                    <a:lnTo>
                      <a:pt x="598607" y="6767132"/>
                    </a:lnTo>
                    <a:lnTo>
                      <a:pt x="585905" y="6756021"/>
                    </a:lnTo>
                    <a:lnTo>
                      <a:pt x="573202" y="6743323"/>
                    </a:lnTo>
                    <a:lnTo>
                      <a:pt x="562087" y="6730624"/>
                    </a:lnTo>
                    <a:lnTo>
                      <a:pt x="550973" y="6717133"/>
                    </a:lnTo>
                    <a:lnTo>
                      <a:pt x="540652" y="6702847"/>
                    </a:lnTo>
                    <a:lnTo>
                      <a:pt x="531919" y="6687768"/>
                    </a:lnTo>
                    <a:lnTo>
                      <a:pt x="521598" y="6672689"/>
                    </a:lnTo>
                    <a:lnTo>
                      <a:pt x="514453" y="6657610"/>
                    </a:lnTo>
                    <a:lnTo>
                      <a:pt x="506514" y="6642531"/>
                    </a:lnTo>
                    <a:lnTo>
                      <a:pt x="500162" y="6625865"/>
                    </a:lnTo>
                    <a:lnTo>
                      <a:pt x="493811" y="6609992"/>
                    </a:lnTo>
                    <a:lnTo>
                      <a:pt x="489048" y="6593326"/>
                    </a:lnTo>
                    <a:lnTo>
                      <a:pt x="484284" y="6575866"/>
                    </a:lnTo>
                    <a:lnTo>
                      <a:pt x="480315" y="6559200"/>
                    </a:lnTo>
                    <a:lnTo>
                      <a:pt x="477933" y="6541740"/>
                    </a:lnTo>
                    <a:lnTo>
                      <a:pt x="476345" y="6524280"/>
                    </a:lnTo>
                    <a:lnTo>
                      <a:pt x="475551" y="6506820"/>
                    </a:lnTo>
                    <a:lnTo>
                      <a:pt x="475551" y="6487773"/>
                    </a:lnTo>
                    <a:lnTo>
                      <a:pt x="475551" y="6470313"/>
                    </a:lnTo>
                    <a:lnTo>
                      <a:pt x="477933" y="6451265"/>
                    </a:lnTo>
                    <a:lnTo>
                      <a:pt x="480315" y="6433012"/>
                    </a:lnTo>
                    <a:lnTo>
                      <a:pt x="484284" y="6414758"/>
                    </a:lnTo>
                    <a:lnTo>
                      <a:pt x="784382" y="5075104"/>
                    </a:lnTo>
                    <a:lnTo>
                      <a:pt x="793908" y="5032248"/>
                    </a:lnTo>
                    <a:lnTo>
                      <a:pt x="805817" y="4987804"/>
                    </a:lnTo>
                    <a:lnTo>
                      <a:pt x="818520" y="4944948"/>
                    </a:lnTo>
                    <a:lnTo>
                      <a:pt x="832016" y="4902092"/>
                    </a:lnTo>
                    <a:lnTo>
                      <a:pt x="845513" y="4860823"/>
                    </a:lnTo>
                    <a:lnTo>
                      <a:pt x="862185" y="4818760"/>
                    </a:lnTo>
                    <a:lnTo>
                      <a:pt x="878857" y="4777491"/>
                    </a:lnTo>
                    <a:lnTo>
                      <a:pt x="896323" y="4737016"/>
                    </a:lnTo>
                    <a:lnTo>
                      <a:pt x="915376" y="4696541"/>
                    </a:lnTo>
                    <a:lnTo>
                      <a:pt x="935224" y="4656065"/>
                    </a:lnTo>
                    <a:lnTo>
                      <a:pt x="956660" y="4617177"/>
                    </a:lnTo>
                    <a:lnTo>
                      <a:pt x="978095" y="4579877"/>
                    </a:lnTo>
                    <a:lnTo>
                      <a:pt x="1001912" y="4540195"/>
                    </a:lnTo>
                    <a:lnTo>
                      <a:pt x="1026524" y="4502894"/>
                    </a:lnTo>
                    <a:lnTo>
                      <a:pt x="1051135" y="4466387"/>
                    </a:lnTo>
                    <a:lnTo>
                      <a:pt x="1076540" y="4429880"/>
                    </a:lnTo>
                    <a:lnTo>
                      <a:pt x="1764064" y="3489424"/>
                    </a:lnTo>
                    <a:lnTo>
                      <a:pt x="1754537" y="3466408"/>
                    </a:lnTo>
                    <a:lnTo>
                      <a:pt x="1745011" y="3442599"/>
                    </a:lnTo>
                    <a:lnTo>
                      <a:pt x="1737071" y="3420378"/>
                    </a:lnTo>
                    <a:lnTo>
                      <a:pt x="1729926" y="3396569"/>
                    </a:lnTo>
                    <a:lnTo>
                      <a:pt x="1530655" y="2676743"/>
                    </a:lnTo>
                    <a:lnTo>
                      <a:pt x="1413157" y="2837851"/>
                    </a:lnTo>
                    <a:lnTo>
                      <a:pt x="1393309" y="2864040"/>
                    </a:lnTo>
                    <a:lnTo>
                      <a:pt x="1371874" y="2891024"/>
                    </a:lnTo>
                    <a:lnTo>
                      <a:pt x="1350438" y="2917214"/>
                    </a:lnTo>
                    <a:lnTo>
                      <a:pt x="1329003" y="2942610"/>
                    </a:lnTo>
                    <a:lnTo>
                      <a:pt x="1305979" y="2966419"/>
                    </a:lnTo>
                    <a:lnTo>
                      <a:pt x="1282162" y="2990228"/>
                    </a:lnTo>
                    <a:lnTo>
                      <a:pt x="1258345" y="3013244"/>
                    </a:lnTo>
                    <a:lnTo>
                      <a:pt x="1234528" y="3035465"/>
                    </a:lnTo>
                    <a:lnTo>
                      <a:pt x="1209122" y="3056893"/>
                    </a:lnTo>
                    <a:lnTo>
                      <a:pt x="1182130" y="3078321"/>
                    </a:lnTo>
                    <a:lnTo>
                      <a:pt x="1157518" y="3098956"/>
                    </a:lnTo>
                    <a:lnTo>
                      <a:pt x="1129732" y="3118797"/>
                    </a:lnTo>
                    <a:lnTo>
                      <a:pt x="1102739" y="3137844"/>
                    </a:lnTo>
                    <a:lnTo>
                      <a:pt x="1074158" y="3156891"/>
                    </a:lnTo>
                    <a:lnTo>
                      <a:pt x="1046371" y="3174351"/>
                    </a:lnTo>
                    <a:lnTo>
                      <a:pt x="1016997" y="3191811"/>
                    </a:lnTo>
                    <a:lnTo>
                      <a:pt x="432680" y="3523550"/>
                    </a:lnTo>
                    <a:lnTo>
                      <a:pt x="416008" y="3532280"/>
                    </a:lnTo>
                    <a:lnTo>
                      <a:pt x="398542" y="3540216"/>
                    </a:lnTo>
                    <a:lnTo>
                      <a:pt x="380282" y="3545772"/>
                    </a:lnTo>
                    <a:lnTo>
                      <a:pt x="362816" y="3552121"/>
                    </a:lnTo>
                    <a:lnTo>
                      <a:pt x="343763" y="3556089"/>
                    </a:lnTo>
                    <a:lnTo>
                      <a:pt x="326297" y="3558470"/>
                    </a:lnTo>
                    <a:lnTo>
                      <a:pt x="307243" y="3561644"/>
                    </a:lnTo>
                    <a:lnTo>
                      <a:pt x="289777" y="3561644"/>
                    </a:lnTo>
                    <a:lnTo>
                      <a:pt x="270723" y="3561644"/>
                    </a:lnTo>
                    <a:lnTo>
                      <a:pt x="251669" y="3558470"/>
                    </a:lnTo>
                    <a:lnTo>
                      <a:pt x="233409" y="3556089"/>
                    </a:lnTo>
                    <a:lnTo>
                      <a:pt x="215149" y="3551327"/>
                    </a:lnTo>
                    <a:lnTo>
                      <a:pt x="197683" y="3545772"/>
                    </a:lnTo>
                    <a:lnTo>
                      <a:pt x="180217" y="3540216"/>
                    </a:lnTo>
                    <a:lnTo>
                      <a:pt x="162751" y="3532280"/>
                    </a:lnTo>
                    <a:lnTo>
                      <a:pt x="146079" y="3523550"/>
                    </a:lnTo>
                    <a:lnTo>
                      <a:pt x="129407" y="3513233"/>
                    </a:lnTo>
                    <a:lnTo>
                      <a:pt x="114323" y="3502122"/>
                    </a:lnTo>
                    <a:lnTo>
                      <a:pt x="99239" y="3491011"/>
                    </a:lnTo>
                    <a:lnTo>
                      <a:pt x="85742" y="3476726"/>
                    </a:lnTo>
                    <a:lnTo>
                      <a:pt x="71452" y="3463234"/>
                    </a:lnTo>
                    <a:lnTo>
                      <a:pt x="58749" y="3448155"/>
                    </a:lnTo>
                    <a:lnTo>
                      <a:pt x="47635" y="3431489"/>
                    </a:lnTo>
                    <a:lnTo>
                      <a:pt x="37314" y="3414822"/>
                    </a:lnTo>
                    <a:lnTo>
                      <a:pt x="30169" y="3401331"/>
                    </a:lnTo>
                    <a:lnTo>
                      <a:pt x="23817" y="3387045"/>
                    </a:lnTo>
                    <a:lnTo>
                      <a:pt x="13497" y="3360855"/>
                    </a:lnTo>
                    <a:lnTo>
                      <a:pt x="6352" y="3333078"/>
                    </a:lnTo>
                    <a:lnTo>
                      <a:pt x="794" y="3305301"/>
                    </a:lnTo>
                    <a:lnTo>
                      <a:pt x="0" y="3276730"/>
                    </a:lnTo>
                    <a:lnTo>
                      <a:pt x="0" y="3248953"/>
                    </a:lnTo>
                    <a:lnTo>
                      <a:pt x="3970" y="3221176"/>
                    </a:lnTo>
                    <a:lnTo>
                      <a:pt x="10321" y="3194192"/>
                    </a:lnTo>
                    <a:lnTo>
                      <a:pt x="19054" y="3168002"/>
                    </a:lnTo>
                    <a:lnTo>
                      <a:pt x="30169" y="3141812"/>
                    </a:lnTo>
                    <a:lnTo>
                      <a:pt x="42871" y="3118003"/>
                    </a:lnTo>
                    <a:lnTo>
                      <a:pt x="58749" y="3094988"/>
                    </a:lnTo>
                    <a:lnTo>
                      <a:pt x="77803" y="3073560"/>
                    </a:lnTo>
                    <a:lnTo>
                      <a:pt x="98445" y="3053719"/>
                    </a:lnTo>
                    <a:lnTo>
                      <a:pt x="120674" y="3034672"/>
                    </a:lnTo>
                    <a:lnTo>
                      <a:pt x="133377" y="3026735"/>
                    </a:lnTo>
                    <a:lnTo>
                      <a:pt x="146079" y="3019593"/>
                    </a:lnTo>
                    <a:lnTo>
                      <a:pt x="729602" y="2686267"/>
                    </a:lnTo>
                    <a:lnTo>
                      <a:pt x="761358" y="2668806"/>
                    </a:lnTo>
                    <a:lnTo>
                      <a:pt x="791527" y="2647378"/>
                    </a:lnTo>
                    <a:lnTo>
                      <a:pt x="819314" y="2625950"/>
                    </a:lnTo>
                    <a:lnTo>
                      <a:pt x="847100" y="2603728"/>
                    </a:lnTo>
                    <a:lnTo>
                      <a:pt x="873299" y="2578332"/>
                    </a:lnTo>
                    <a:lnTo>
                      <a:pt x="898704" y="2552142"/>
                    </a:lnTo>
                    <a:lnTo>
                      <a:pt x="921728" y="2525159"/>
                    </a:lnTo>
                    <a:lnTo>
                      <a:pt x="943957" y="2496588"/>
                    </a:lnTo>
                    <a:lnTo>
                      <a:pt x="1511602" y="1717239"/>
                    </a:lnTo>
                    <a:lnTo>
                      <a:pt x="1526686" y="1698986"/>
                    </a:lnTo>
                    <a:lnTo>
                      <a:pt x="1544152" y="1680732"/>
                    </a:lnTo>
                    <a:lnTo>
                      <a:pt x="1561618" y="1665653"/>
                    </a:lnTo>
                    <a:lnTo>
                      <a:pt x="1579878" y="1652161"/>
                    </a:lnTo>
                    <a:lnTo>
                      <a:pt x="1595756" y="1635495"/>
                    </a:lnTo>
                    <a:lnTo>
                      <a:pt x="1612428" y="1619622"/>
                    </a:lnTo>
                    <a:lnTo>
                      <a:pt x="1629100" y="1603750"/>
                    </a:lnTo>
                    <a:lnTo>
                      <a:pt x="1646566" y="1588671"/>
                    </a:lnTo>
                    <a:lnTo>
                      <a:pt x="1665620" y="1573592"/>
                    </a:lnTo>
                    <a:lnTo>
                      <a:pt x="1683086" y="1560100"/>
                    </a:lnTo>
                    <a:lnTo>
                      <a:pt x="1702140" y="1547402"/>
                    </a:lnTo>
                    <a:lnTo>
                      <a:pt x="1721987" y="1534704"/>
                    </a:lnTo>
                    <a:lnTo>
                      <a:pt x="1742629" y="1522006"/>
                    </a:lnTo>
                    <a:lnTo>
                      <a:pt x="1762477" y="1510895"/>
                    </a:lnTo>
                    <a:lnTo>
                      <a:pt x="1783912" y="1500577"/>
                    </a:lnTo>
                    <a:lnTo>
                      <a:pt x="1805348" y="1491054"/>
                    </a:lnTo>
                    <a:lnTo>
                      <a:pt x="1828371" y="1481530"/>
                    </a:lnTo>
                    <a:lnTo>
                      <a:pt x="1850600" y="1472800"/>
                    </a:lnTo>
                    <a:lnTo>
                      <a:pt x="1873624" y="1465658"/>
                    </a:lnTo>
                    <a:lnTo>
                      <a:pt x="1895853" y="1457721"/>
                    </a:lnTo>
                    <a:lnTo>
                      <a:pt x="1927609" y="1450579"/>
                    </a:lnTo>
                    <a:lnTo>
                      <a:pt x="1959366" y="1444229"/>
                    </a:lnTo>
                    <a:lnTo>
                      <a:pt x="1989534" y="1440261"/>
                    </a:lnTo>
                    <a:lnTo>
                      <a:pt x="2021291" y="1436293"/>
                    </a:lnTo>
                    <a:close/>
                    <a:moveTo>
                      <a:pt x="1547613" y="0"/>
                    </a:moveTo>
                    <a:cubicBezTo>
                      <a:pt x="1912452" y="0"/>
                      <a:pt x="2208213" y="295761"/>
                      <a:pt x="2208213" y="660600"/>
                    </a:cubicBezTo>
                    <a:cubicBezTo>
                      <a:pt x="2208213" y="1025439"/>
                      <a:pt x="1912452" y="1321200"/>
                      <a:pt x="1547613" y="1321200"/>
                    </a:cubicBezTo>
                    <a:cubicBezTo>
                      <a:pt x="1182774" y="1321200"/>
                      <a:pt x="887013" y="1025439"/>
                      <a:pt x="887013" y="660600"/>
                    </a:cubicBezTo>
                    <a:cubicBezTo>
                      <a:pt x="887013" y="295761"/>
                      <a:pt x="1182774" y="0"/>
                      <a:pt x="1547613" y="0"/>
                    </a:cubicBez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lumMod val="65000"/>
                      <a:lumOff val="35000"/>
                    </a:prstClr>
                  </a:solidFill>
                  <a:effectLst/>
                  <a:uLnTx/>
                  <a:uFillTx/>
                  <a:latin typeface="Calibri"/>
                </a:endParaRPr>
              </a:p>
            </p:txBody>
          </p:sp>
          <p:sp>
            <p:nvSpPr>
              <p:cNvPr id="42" name="任意多边形 41"/>
              <p:cNvSpPr/>
              <p:nvPr/>
            </p:nvSpPr>
            <p:spPr>
              <a:xfrm>
                <a:off x="2203450" y="770309"/>
                <a:ext cx="3981450" cy="6856812"/>
              </a:xfrm>
              <a:custGeom>
                <a:avLst/>
                <a:gdLst>
                  <a:gd name="connsiteX0" fmla="*/ 1899029 w 3981450"/>
                  <a:gd name="connsiteY0" fmla="*/ 1433912 h 6856812"/>
                  <a:gd name="connsiteX1" fmla="*/ 1929991 w 3981450"/>
                  <a:gd name="connsiteY1" fmla="*/ 1433912 h 6856812"/>
                  <a:gd name="connsiteX2" fmla="*/ 1960160 w 3981450"/>
                  <a:gd name="connsiteY2" fmla="*/ 1436293 h 6856812"/>
                  <a:gd name="connsiteX3" fmla="*/ 1991916 w 3981450"/>
                  <a:gd name="connsiteY3" fmla="*/ 1440261 h 6856812"/>
                  <a:gd name="connsiteX4" fmla="*/ 2022085 w 3981450"/>
                  <a:gd name="connsiteY4" fmla="*/ 1444229 h 6856812"/>
                  <a:gd name="connsiteX5" fmla="*/ 2053841 w 3981450"/>
                  <a:gd name="connsiteY5" fmla="*/ 1450579 h 6856812"/>
                  <a:gd name="connsiteX6" fmla="*/ 2084009 w 3981450"/>
                  <a:gd name="connsiteY6" fmla="*/ 1457721 h 6856812"/>
                  <a:gd name="connsiteX7" fmla="*/ 2107827 w 3981450"/>
                  <a:gd name="connsiteY7" fmla="*/ 1465658 h 6856812"/>
                  <a:gd name="connsiteX8" fmla="*/ 2130850 w 3981450"/>
                  <a:gd name="connsiteY8" fmla="*/ 1472800 h 6856812"/>
                  <a:gd name="connsiteX9" fmla="*/ 2153079 w 3981450"/>
                  <a:gd name="connsiteY9" fmla="*/ 1481530 h 6856812"/>
                  <a:gd name="connsiteX10" fmla="*/ 2176103 w 3981450"/>
                  <a:gd name="connsiteY10" fmla="*/ 1491054 h 6856812"/>
                  <a:gd name="connsiteX11" fmla="*/ 2197538 w 3981450"/>
                  <a:gd name="connsiteY11" fmla="*/ 1500577 h 6856812"/>
                  <a:gd name="connsiteX12" fmla="*/ 2218974 w 3981450"/>
                  <a:gd name="connsiteY12" fmla="*/ 1510895 h 6856812"/>
                  <a:gd name="connsiteX13" fmla="*/ 2238821 w 3981450"/>
                  <a:gd name="connsiteY13" fmla="*/ 1522006 h 6856812"/>
                  <a:gd name="connsiteX14" fmla="*/ 2259463 w 3981450"/>
                  <a:gd name="connsiteY14" fmla="*/ 1534704 h 6856812"/>
                  <a:gd name="connsiteX15" fmla="*/ 2278517 w 3981450"/>
                  <a:gd name="connsiteY15" fmla="*/ 1547402 h 6856812"/>
                  <a:gd name="connsiteX16" fmla="*/ 2298365 w 3981450"/>
                  <a:gd name="connsiteY16" fmla="*/ 1560100 h 6856812"/>
                  <a:gd name="connsiteX17" fmla="*/ 2315831 w 3981450"/>
                  <a:gd name="connsiteY17" fmla="*/ 1573592 h 6856812"/>
                  <a:gd name="connsiteX18" fmla="*/ 2334884 w 3981450"/>
                  <a:gd name="connsiteY18" fmla="*/ 1588671 h 6856812"/>
                  <a:gd name="connsiteX19" fmla="*/ 2351556 w 3981450"/>
                  <a:gd name="connsiteY19" fmla="*/ 1603750 h 6856812"/>
                  <a:gd name="connsiteX20" fmla="*/ 2369022 w 3981450"/>
                  <a:gd name="connsiteY20" fmla="*/ 1619622 h 6856812"/>
                  <a:gd name="connsiteX21" fmla="*/ 2385694 w 3981450"/>
                  <a:gd name="connsiteY21" fmla="*/ 1635495 h 6856812"/>
                  <a:gd name="connsiteX22" fmla="*/ 2400779 w 3981450"/>
                  <a:gd name="connsiteY22" fmla="*/ 1652161 h 6856812"/>
                  <a:gd name="connsiteX23" fmla="*/ 2419833 w 3981450"/>
                  <a:gd name="connsiteY23" fmla="*/ 1665653 h 6856812"/>
                  <a:gd name="connsiteX24" fmla="*/ 2437299 w 3981450"/>
                  <a:gd name="connsiteY24" fmla="*/ 1680732 h 6856812"/>
                  <a:gd name="connsiteX25" fmla="*/ 2453177 w 3981450"/>
                  <a:gd name="connsiteY25" fmla="*/ 1698986 h 6856812"/>
                  <a:gd name="connsiteX26" fmla="*/ 2469849 w 3981450"/>
                  <a:gd name="connsiteY26" fmla="*/ 1717239 h 6856812"/>
                  <a:gd name="connsiteX27" fmla="*/ 3037493 w 3981450"/>
                  <a:gd name="connsiteY27" fmla="*/ 2496588 h 6856812"/>
                  <a:gd name="connsiteX28" fmla="*/ 3059723 w 3981450"/>
                  <a:gd name="connsiteY28" fmla="*/ 2525159 h 6856812"/>
                  <a:gd name="connsiteX29" fmla="*/ 3082746 w 3981450"/>
                  <a:gd name="connsiteY29" fmla="*/ 2552142 h 6856812"/>
                  <a:gd name="connsiteX30" fmla="*/ 3108151 w 3981450"/>
                  <a:gd name="connsiteY30" fmla="*/ 2578332 h 6856812"/>
                  <a:gd name="connsiteX31" fmla="*/ 3134350 w 3981450"/>
                  <a:gd name="connsiteY31" fmla="*/ 2603728 h 6856812"/>
                  <a:gd name="connsiteX32" fmla="*/ 3162137 w 3981450"/>
                  <a:gd name="connsiteY32" fmla="*/ 2625950 h 6856812"/>
                  <a:gd name="connsiteX33" fmla="*/ 3189924 w 3981450"/>
                  <a:gd name="connsiteY33" fmla="*/ 2647378 h 6856812"/>
                  <a:gd name="connsiteX34" fmla="*/ 3220092 w 3981450"/>
                  <a:gd name="connsiteY34" fmla="*/ 2668806 h 6856812"/>
                  <a:gd name="connsiteX35" fmla="*/ 3251848 w 3981450"/>
                  <a:gd name="connsiteY35" fmla="*/ 2686267 h 6856812"/>
                  <a:gd name="connsiteX36" fmla="*/ 3835371 w 3981450"/>
                  <a:gd name="connsiteY36" fmla="*/ 3019593 h 6856812"/>
                  <a:gd name="connsiteX37" fmla="*/ 3848074 w 3981450"/>
                  <a:gd name="connsiteY37" fmla="*/ 3026735 h 6856812"/>
                  <a:gd name="connsiteX38" fmla="*/ 3860776 w 3981450"/>
                  <a:gd name="connsiteY38" fmla="*/ 3034672 h 6856812"/>
                  <a:gd name="connsiteX39" fmla="*/ 3883005 w 3981450"/>
                  <a:gd name="connsiteY39" fmla="*/ 3053719 h 6856812"/>
                  <a:gd name="connsiteX40" fmla="*/ 3903647 w 3981450"/>
                  <a:gd name="connsiteY40" fmla="*/ 3073560 h 6856812"/>
                  <a:gd name="connsiteX41" fmla="*/ 3922701 w 3981450"/>
                  <a:gd name="connsiteY41" fmla="*/ 3094988 h 6856812"/>
                  <a:gd name="connsiteX42" fmla="*/ 3937785 w 3981450"/>
                  <a:gd name="connsiteY42" fmla="*/ 3118003 h 6856812"/>
                  <a:gd name="connsiteX43" fmla="*/ 3951282 w 3981450"/>
                  <a:gd name="connsiteY43" fmla="*/ 3141812 h 6856812"/>
                  <a:gd name="connsiteX44" fmla="*/ 3962396 w 3981450"/>
                  <a:gd name="connsiteY44" fmla="*/ 3168002 h 6856812"/>
                  <a:gd name="connsiteX45" fmla="*/ 3971129 w 3981450"/>
                  <a:gd name="connsiteY45" fmla="*/ 3194192 h 6856812"/>
                  <a:gd name="connsiteX46" fmla="*/ 3977481 w 3981450"/>
                  <a:gd name="connsiteY46" fmla="*/ 3221176 h 6856812"/>
                  <a:gd name="connsiteX47" fmla="*/ 3981450 w 3981450"/>
                  <a:gd name="connsiteY47" fmla="*/ 3248953 h 6856812"/>
                  <a:gd name="connsiteX48" fmla="*/ 3981450 w 3981450"/>
                  <a:gd name="connsiteY48" fmla="*/ 3276730 h 6856812"/>
                  <a:gd name="connsiteX49" fmla="*/ 3980656 w 3981450"/>
                  <a:gd name="connsiteY49" fmla="*/ 3305301 h 6856812"/>
                  <a:gd name="connsiteX50" fmla="*/ 3975099 w 3981450"/>
                  <a:gd name="connsiteY50" fmla="*/ 3333078 h 6856812"/>
                  <a:gd name="connsiteX51" fmla="*/ 3967954 w 3981450"/>
                  <a:gd name="connsiteY51" fmla="*/ 3360855 h 6856812"/>
                  <a:gd name="connsiteX52" fmla="*/ 3957633 w 3981450"/>
                  <a:gd name="connsiteY52" fmla="*/ 3387045 h 6856812"/>
                  <a:gd name="connsiteX53" fmla="*/ 3951282 w 3981450"/>
                  <a:gd name="connsiteY53" fmla="*/ 3401331 h 6856812"/>
                  <a:gd name="connsiteX54" fmla="*/ 3944136 w 3981450"/>
                  <a:gd name="connsiteY54" fmla="*/ 3414822 h 6856812"/>
                  <a:gd name="connsiteX55" fmla="*/ 3933816 w 3981450"/>
                  <a:gd name="connsiteY55" fmla="*/ 3431489 h 6856812"/>
                  <a:gd name="connsiteX56" fmla="*/ 3922701 w 3981450"/>
                  <a:gd name="connsiteY56" fmla="*/ 3448155 h 6856812"/>
                  <a:gd name="connsiteX57" fmla="*/ 3909998 w 3981450"/>
                  <a:gd name="connsiteY57" fmla="*/ 3463234 h 6856812"/>
                  <a:gd name="connsiteX58" fmla="*/ 3895708 w 3981450"/>
                  <a:gd name="connsiteY58" fmla="*/ 3476726 h 6856812"/>
                  <a:gd name="connsiteX59" fmla="*/ 3882212 w 3981450"/>
                  <a:gd name="connsiteY59" fmla="*/ 3491011 h 6856812"/>
                  <a:gd name="connsiteX60" fmla="*/ 3867127 w 3981450"/>
                  <a:gd name="connsiteY60" fmla="*/ 3502122 h 6856812"/>
                  <a:gd name="connsiteX61" fmla="*/ 3852043 w 3981450"/>
                  <a:gd name="connsiteY61" fmla="*/ 3513233 h 6856812"/>
                  <a:gd name="connsiteX62" fmla="*/ 3835371 w 3981450"/>
                  <a:gd name="connsiteY62" fmla="*/ 3523550 h 6856812"/>
                  <a:gd name="connsiteX63" fmla="*/ 3818699 w 3981450"/>
                  <a:gd name="connsiteY63" fmla="*/ 3532280 h 6856812"/>
                  <a:gd name="connsiteX64" fmla="*/ 3801233 w 3981450"/>
                  <a:gd name="connsiteY64" fmla="*/ 3540216 h 6856812"/>
                  <a:gd name="connsiteX65" fmla="*/ 3783767 w 3981450"/>
                  <a:gd name="connsiteY65" fmla="*/ 3545772 h 6856812"/>
                  <a:gd name="connsiteX66" fmla="*/ 3766301 w 3981450"/>
                  <a:gd name="connsiteY66" fmla="*/ 3551327 h 6856812"/>
                  <a:gd name="connsiteX67" fmla="*/ 3747247 w 3981450"/>
                  <a:gd name="connsiteY67" fmla="*/ 3556089 h 6856812"/>
                  <a:gd name="connsiteX68" fmla="*/ 3729781 w 3981450"/>
                  <a:gd name="connsiteY68" fmla="*/ 3558470 h 6856812"/>
                  <a:gd name="connsiteX69" fmla="*/ 3710727 w 3981450"/>
                  <a:gd name="connsiteY69" fmla="*/ 3561644 h 6856812"/>
                  <a:gd name="connsiteX70" fmla="*/ 3691674 w 3981450"/>
                  <a:gd name="connsiteY70" fmla="*/ 3561644 h 6856812"/>
                  <a:gd name="connsiteX71" fmla="*/ 3672620 w 3981450"/>
                  <a:gd name="connsiteY71" fmla="*/ 3561644 h 6856812"/>
                  <a:gd name="connsiteX72" fmla="*/ 3655154 w 3981450"/>
                  <a:gd name="connsiteY72" fmla="*/ 3558470 h 6856812"/>
                  <a:gd name="connsiteX73" fmla="*/ 3636100 w 3981450"/>
                  <a:gd name="connsiteY73" fmla="*/ 3556089 h 6856812"/>
                  <a:gd name="connsiteX74" fmla="*/ 3618634 w 3981450"/>
                  <a:gd name="connsiteY74" fmla="*/ 3552121 h 6856812"/>
                  <a:gd name="connsiteX75" fmla="*/ 3601168 w 3981450"/>
                  <a:gd name="connsiteY75" fmla="*/ 3545772 h 6856812"/>
                  <a:gd name="connsiteX76" fmla="*/ 3582908 w 3981450"/>
                  <a:gd name="connsiteY76" fmla="*/ 3540216 h 6856812"/>
                  <a:gd name="connsiteX77" fmla="*/ 3565442 w 3981450"/>
                  <a:gd name="connsiteY77" fmla="*/ 3532280 h 6856812"/>
                  <a:gd name="connsiteX78" fmla="*/ 3547976 w 3981450"/>
                  <a:gd name="connsiteY78" fmla="*/ 3523550 h 6856812"/>
                  <a:gd name="connsiteX79" fmla="*/ 2964454 w 3981450"/>
                  <a:gd name="connsiteY79" fmla="*/ 3191811 h 6856812"/>
                  <a:gd name="connsiteX80" fmla="*/ 2935079 w 3981450"/>
                  <a:gd name="connsiteY80" fmla="*/ 3174351 h 6856812"/>
                  <a:gd name="connsiteX81" fmla="*/ 2907292 w 3981450"/>
                  <a:gd name="connsiteY81" fmla="*/ 3156891 h 6856812"/>
                  <a:gd name="connsiteX82" fmla="*/ 2878712 w 3981450"/>
                  <a:gd name="connsiteY82" fmla="*/ 3137844 h 6856812"/>
                  <a:gd name="connsiteX83" fmla="*/ 2851719 w 3981450"/>
                  <a:gd name="connsiteY83" fmla="*/ 3118797 h 6856812"/>
                  <a:gd name="connsiteX84" fmla="*/ 2823932 w 3981450"/>
                  <a:gd name="connsiteY84" fmla="*/ 3098956 h 6856812"/>
                  <a:gd name="connsiteX85" fmla="*/ 2797733 w 3981450"/>
                  <a:gd name="connsiteY85" fmla="*/ 3078321 h 6856812"/>
                  <a:gd name="connsiteX86" fmla="*/ 2772328 w 3981450"/>
                  <a:gd name="connsiteY86" fmla="*/ 3056893 h 6856812"/>
                  <a:gd name="connsiteX87" fmla="*/ 2746923 w 3981450"/>
                  <a:gd name="connsiteY87" fmla="*/ 3035465 h 6856812"/>
                  <a:gd name="connsiteX88" fmla="*/ 2723106 w 3981450"/>
                  <a:gd name="connsiteY88" fmla="*/ 3013244 h 6856812"/>
                  <a:gd name="connsiteX89" fmla="*/ 2699288 w 3981450"/>
                  <a:gd name="connsiteY89" fmla="*/ 2990228 h 6856812"/>
                  <a:gd name="connsiteX90" fmla="*/ 2675471 w 3981450"/>
                  <a:gd name="connsiteY90" fmla="*/ 2966419 h 6856812"/>
                  <a:gd name="connsiteX91" fmla="*/ 2652448 w 3981450"/>
                  <a:gd name="connsiteY91" fmla="*/ 2942610 h 6856812"/>
                  <a:gd name="connsiteX92" fmla="*/ 2630218 w 3981450"/>
                  <a:gd name="connsiteY92" fmla="*/ 2917214 h 6856812"/>
                  <a:gd name="connsiteX93" fmla="*/ 2608783 w 3981450"/>
                  <a:gd name="connsiteY93" fmla="*/ 2891024 h 6856812"/>
                  <a:gd name="connsiteX94" fmla="*/ 2588141 w 3981450"/>
                  <a:gd name="connsiteY94" fmla="*/ 2864040 h 6856812"/>
                  <a:gd name="connsiteX95" fmla="*/ 2568293 w 3981450"/>
                  <a:gd name="connsiteY95" fmla="*/ 2837851 h 6856812"/>
                  <a:gd name="connsiteX96" fmla="*/ 2450795 w 3981450"/>
                  <a:gd name="connsiteY96" fmla="*/ 2676743 h 6856812"/>
                  <a:gd name="connsiteX97" fmla="*/ 2251524 w 3981450"/>
                  <a:gd name="connsiteY97" fmla="*/ 3396569 h 6856812"/>
                  <a:gd name="connsiteX98" fmla="*/ 2244379 w 3981450"/>
                  <a:gd name="connsiteY98" fmla="*/ 3420378 h 6856812"/>
                  <a:gd name="connsiteX99" fmla="*/ 2235646 w 3981450"/>
                  <a:gd name="connsiteY99" fmla="*/ 3442599 h 6856812"/>
                  <a:gd name="connsiteX100" fmla="*/ 2226913 w 3981450"/>
                  <a:gd name="connsiteY100" fmla="*/ 3466408 h 6856812"/>
                  <a:gd name="connsiteX101" fmla="*/ 2217386 w 3981450"/>
                  <a:gd name="connsiteY101" fmla="*/ 3489424 h 6856812"/>
                  <a:gd name="connsiteX102" fmla="*/ 2904911 w 3981450"/>
                  <a:gd name="connsiteY102" fmla="*/ 4429880 h 6856812"/>
                  <a:gd name="connsiteX103" fmla="*/ 2930316 w 3981450"/>
                  <a:gd name="connsiteY103" fmla="*/ 4466387 h 6856812"/>
                  <a:gd name="connsiteX104" fmla="*/ 2954927 w 3981450"/>
                  <a:gd name="connsiteY104" fmla="*/ 4502894 h 6856812"/>
                  <a:gd name="connsiteX105" fmla="*/ 2979538 w 3981450"/>
                  <a:gd name="connsiteY105" fmla="*/ 4540195 h 6856812"/>
                  <a:gd name="connsiteX106" fmla="*/ 3003355 w 3981450"/>
                  <a:gd name="connsiteY106" fmla="*/ 4579877 h 6856812"/>
                  <a:gd name="connsiteX107" fmla="*/ 3024791 w 3981450"/>
                  <a:gd name="connsiteY107" fmla="*/ 4617177 h 6856812"/>
                  <a:gd name="connsiteX108" fmla="*/ 3046226 w 3981450"/>
                  <a:gd name="connsiteY108" fmla="*/ 4656065 h 6856812"/>
                  <a:gd name="connsiteX109" fmla="*/ 3065280 w 3981450"/>
                  <a:gd name="connsiteY109" fmla="*/ 4696541 h 6856812"/>
                  <a:gd name="connsiteX110" fmla="*/ 3083540 w 3981450"/>
                  <a:gd name="connsiteY110" fmla="*/ 4737016 h 6856812"/>
                  <a:gd name="connsiteX111" fmla="*/ 3102594 w 3981450"/>
                  <a:gd name="connsiteY111" fmla="*/ 4777491 h 6856812"/>
                  <a:gd name="connsiteX112" fmla="*/ 3119266 w 3981450"/>
                  <a:gd name="connsiteY112" fmla="*/ 4818760 h 6856812"/>
                  <a:gd name="connsiteX113" fmla="*/ 3134350 w 3981450"/>
                  <a:gd name="connsiteY113" fmla="*/ 4860823 h 6856812"/>
                  <a:gd name="connsiteX114" fmla="*/ 3149434 w 3981450"/>
                  <a:gd name="connsiteY114" fmla="*/ 4902092 h 6856812"/>
                  <a:gd name="connsiteX115" fmla="*/ 3163725 w 3981450"/>
                  <a:gd name="connsiteY115" fmla="*/ 4944948 h 6856812"/>
                  <a:gd name="connsiteX116" fmla="*/ 3175633 w 3981450"/>
                  <a:gd name="connsiteY116" fmla="*/ 4987804 h 6856812"/>
                  <a:gd name="connsiteX117" fmla="*/ 3187542 w 3981450"/>
                  <a:gd name="connsiteY117" fmla="*/ 5032248 h 6856812"/>
                  <a:gd name="connsiteX118" fmla="*/ 3197069 w 3981450"/>
                  <a:gd name="connsiteY118" fmla="*/ 5075104 h 6856812"/>
                  <a:gd name="connsiteX119" fmla="*/ 3497166 w 3981450"/>
                  <a:gd name="connsiteY119" fmla="*/ 6414758 h 6856812"/>
                  <a:gd name="connsiteX120" fmla="*/ 3501136 w 3981450"/>
                  <a:gd name="connsiteY120" fmla="*/ 6433012 h 6856812"/>
                  <a:gd name="connsiteX121" fmla="*/ 3503517 w 3981450"/>
                  <a:gd name="connsiteY121" fmla="*/ 6451265 h 6856812"/>
                  <a:gd name="connsiteX122" fmla="*/ 3505105 w 3981450"/>
                  <a:gd name="connsiteY122" fmla="*/ 6470313 h 6856812"/>
                  <a:gd name="connsiteX123" fmla="*/ 3505899 w 3981450"/>
                  <a:gd name="connsiteY123" fmla="*/ 6487773 h 6856812"/>
                  <a:gd name="connsiteX124" fmla="*/ 3505899 w 3981450"/>
                  <a:gd name="connsiteY124" fmla="*/ 6506820 h 6856812"/>
                  <a:gd name="connsiteX125" fmla="*/ 3505105 w 3981450"/>
                  <a:gd name="connsiteY125" fmla="*/ 6524280 h 6856812"/>
                  <a:gd name="connsiteX126" fmla="*/ 3503517 w 3981450"/>
                  <a:gd name="connsiteY126" fmla="*/ 6541740 h 6856812"/>
                  <a:gd name="connsiteX127" fmla="*/ 3500342 w 3981450"/>
                  <a:gd name="connsiteY127" fmla="*/ 6559200 h 6856812"/>
                  <a:gd name="connsiteX128" fmla="*/ 3497166 w 3981450"/>
                  <a:gd name="connsiteY128" fmla="*/ 6575866 h 6856812"/>
                  <a:gd name="connsiteX129" fmla="*/ 3492403 w 3981450"/>
                  <a:gd name="connsiteY129" fmla="*/ 6593326 h 6856812"/>
                  <a:gd name="connsiteX130" fmla="*/ 3487639 w 3981450"/>
                  <a:gd name="connsiteY130" fmla="*/ 6609992 h 6856812"/>
                  <a:gd name="connsiteX131" fmla="*/ 3481288 w 3981450"/>
                  <a:gd name="connsiteY131" fmla="*/ 6625865 h 6856812"/>
                  <a:gd name="connsiteX132" fmla="*/ 3474937 w 3981450"/>
                  <a:gd name="connsiteY132" fmla="*/ 6642531 h 6856812"/>
                  <a:gd name="connsiteX133" fmla="*/ 3466998 w 3981450"/>
                  <a:gd name="connsiteY133" fmla="*/ 6657610 h 6856812"/>
                  <a:gd name="connsiteX134" fmla="*/ 3458265 w 3981450"/>
                  <a:gd name="connsiteY134" fmla="*/ 6672689 h 6856812"/>
                  <a:gd name="connsiteX135" fmla="*/ 3449532 w 3981450"/>
                  <a:gd name="connsiteY135" fmla="*/ 6687768 h 6856812"/>
                  <a:gd name="connsiteX136" fmla="*/ 3440799 w 3981450"/>
                  <a:gd name="connsiteY136" fmla="*/ 6702847 h 6856812"/>
                  <a:gd name="connsiteX137" fmla="*/ 3429684 w 3981450"/>
                  <a:gd name="connsiteY137" fmla="*/ 6717133 h 6856812"/>
                  <a:gd name="connsiteX138" fmla="*/ 3419363 w 3981450"/>
                  <a:gd name="connsiteY138" fmla="*/ 6730624 h 6856812"/>
                  <a:gd name="connsiteX139" fmla="*/ 3406661 w 3981450"/>
                  <a:gd name="connsiteY139" fmla="*/ 6743323 h 6856812"/>
                  <a:gd name="connsiteX140" fmla="*/ 3395546 w 3981450"/>
                  <a:gd name="connsiteY140" fmla="*/ 6756021 h 6856812"/>
                  <a:gd name="connsiteX141" fmla="*/ 3381255 w 3981450"/>
                  <a:gd name="connsiteY141" fmla="*/ 6767132 h 6856812"/>
                  <a:gd name="connsiteX142" fmla="*/ 3368553 w 3981450"/>
                  <a:gd name="connsiteY142" fmla="*/ 6779036 h 6856812"/>
                  <a:gd name="connsiteX143" fmla="*/ 3353469 w 3981450"/>
                  <a:gd name="connsiteY143" fmla="*/ 6788560 h 6856812"/>
                  <a:gd name="connsiteX144" fmla="*/ 3339972 w 3981450"/>
                  <a:gd name="connsiteY144" fmla="*/ 6798877 h 6856812"/>
                  <a:gd name="connsiteX145" fmla="*/ 3324888 w 3981450"/>
                  <a:gd name="connsiteY145" fmla="*/ 6809194 h 6856812"/>
                  <a:gd name="connsiteX146" fmla="*/ 3308216 w 3981450"/>
                  <a:gd name="connsiteY146" fmla="*/ 6816337 h 6856812"/>
                  <a:gd name="connsiteX147" fmla="*/ 3291544 w 3981450"/>
                  <a:gd name="connsiteY147" fmla="*/ 6825067 h 6856812"/>
                  <a:gd name="connsiteX148" fmla="*/ 3275666 w 3981450"/>
                  <a:gd name="connsiteY148" fmla="*/ 6831416 h 6856812"/>
                  <a:gd name="connsiteX149" fmla="*/ 3258994 w 3981450"/>
                  <a:gd name="connsiteY149" fmla="*/ 6837765 h 6856812"/>
                  <a:gd name="connsiteX150" fmla="*/ 3241528 w 3981450"/>
                  <a:gd name="connsiteY150" fmla="*/ 6843320 h 6856812"/>
                  <a:gd name="connsiteX151" fmla="*/ 3222474 w 3981450"/>
                  <a:gd name="connsiteY151" fmla="*/ 6848082 h 6856812"/>
                  <a:gd name="connsiteX152" fmla="*/ 3202626 w 3981450"/>
                  <a:gd name="connsiteY152" fmla="*/ 6852050 h 6856812"/>
                  <a:gd name="connsiteX153" fmla="*/ 3181984 w 3981450"/>
                  <a:gd name="connsiteY153" fmla="*/ 6854431 h 6856812"/>
                  <a:gd name="connsiteX154" fmla="*/ 3163725 w 3981450"/>
                  <a:gd name="connsiteY154" fmla="*/ 6856812 h 6856812"/>
                  <a:gd name="connsiteX155" fmla="*/ 3143083 w 3981450"/>
                  <a:gd name="connsiteY155" fmla="*/ 6856812 h 6856812"/>
                  <a:gd name="connsiteX156" fmla="*/ 3111327 w 3981450"/>
                  <a:gd name="connsiteY156" fmla="*/ 6855225 h 6856812"/>
                  <a:gd name="connsiteX157" fmla="*/ 3081158 w 3981450"/>
                  <a:gd name="connsiteY157" fmla="*/ 6852050 h 6856812"/>
                  <a:gd name="connsiteX158" fmla="*/ 3052577 w 3981450"/>
                  <a:gd name="connsiteY158" fmla="*/ 6845701 h 6856812"/>
                  <a:gd name="connsiteX159" fmla="*/ 3023203 w 3981450"/>
                  <a:gd name="connsiteY159" fmla="*/ 6836971 h 6856812"/>
                  <a:gd name="connsiteX160" fmla="*/ 2995416 w 3981450"/>
                  <a:gd name="connsiteY160" fmla="*/ 6825067 h 6856812"/>
                  <a:gd name="connsiteX161" fmla="*/ 2967629 w 3981450"/>
                  <a:gd name="connsiteY161" fmla="*/ 6811575 h 6856812"/>
                  <a:gd name="connsiteX162" fmla="*/ 2943018 w 3981450"/>
                  <a:gd name="connsiteY162" fmla="*/ 6796496 h 6856812"/>
                  <a:gd name="connsiteX163" fmla="*/ 2918407 w 3981450"/>
                  <a:gd name="connsiteY163" fmla="*/ 6779036 h 6856812"/>
                  <a:gd name="connsiteX164" fmla="*/ 2896178 w 3981450"/>
                  <a:gd name="connsiteY164" fmla="*/ 6758402 h 6856812"/>
                  <a:gd name="connsiteX165" fmla="*/ 2874742 w 3981450"/>
                  <a:gd name="connsiteY165" fmla="*/ 6736974 h 6856812"/>
                  <a:gd name="connsiteX166" fmla="*/ 2854100 w 3981450"/>
                  <a:gd name="connsiteY166" fmla="*/ 6714752 h 6856812"/>
                  <a:gd name="connsiteX167" fmla="*/ 2838222 w 3981450"/>
                  <a:gd name="connsiteY167" fmla="*/ 6689356 h 6856812"/>
                  <a:gd name="connsiteX168" fmla="*/ 2821550 w 3981450"/>
                  <a:gd name="connsiteY168" fmla="*/ 6662372 h 6856812"/>
                  <a:gd name="connsiteX169" fmla="*/ 2808848 w 3981450"/>
                  <a:gd name="connsiteY169" fmla="*/ 6633801 h 6856812"/>
                  <a:gd name="connsiteX170" fmla="*/ 2797733 w 3981450"/>
                  <a:gd name="connsiteY170" fmla="*/ 6604437 h 6856812"/>
                  <a:gd name="connsiteX171" fmla="*/ 2789794 w 3981450"/>
                  <a:gd name="connsiteY171" fmla="*/ 6573485 h 6856812"/>
                  <a:gd name="connsiteX172" fmla="*/ 2489696 w 3981450"/>
                  <a:gd name="connsiteY172" fmla="*/ 5233831 h 6856812"/>
                  <a:gd name="connsiteX173" fmla="*/ 2476200 w 3981450"/>
                  <a:gd name="connsiteY173" fmla="*/ 5183038 h 6856812"/>
                  <a:gd name="connsiteX174" fmla="*/ 2461116 w 3981450"/>
                  <a:gd name="connsiteY174" fmla="*/ 5133039 h 6856812"/>
                  <a:gd name="connsiteX175" fmla="*/ 2443650 w 3981450"/>
                  <a:gd name="connsiteY175" fmla="*/ 5083834 h 6856812"/>
                  <a:gd name="connsiteX176" fmla="*/ 2423008 w 3981450"/>
                  <a:gd name="connsiteY176" fmla="*/ 5037010 h 6856812"/>
                  <a:gd name="connsiteX177" fmla="*/ 2400779 w 3981450"/>
                  <a:gd name="connsiteY177" fmla="*/ 4990185 h 6856812"/>
                  <a:gd name="connsiteX178" fmla="*/ 2375374 w 3981450"/>
                  <a:gd name="connsiteY178" fmla="*/ 4944155 h 6856812"/>
                  <a:gd name="connsiteX179" fmla="*/ 2349175 w 3981450"/>
                  <a:gd name="connsiteY179" fmla="*/ 4899711 h 6856812"/>
                  <a:gd name="connsiteX180" fmla="*/ 2318212 w 3981450"/>
                  <a:gd name="connsiteY180" fmla="*/ 4856855 h 6856812"/>
                  <a:gd name="connsiteX181" fmla="*/ 1612428 w 3981450"/>
                  <a:gd name="connsiteY181" fmla="*/ 3891796 h 6856812"/>
                  <a:gd name="connsiteX182" fmla="*/ 1607664 w 3981450"/>
                  <a:gd name="connsiteY182" fmla="*/ 3891796 h 6856812"/>
                  <a:gd name="connsiteX183" fmla="*/ 1565587 w 3981450"/>
                  <a:gd name="connsiteY183" fmla="*/ 4665589 h 6856812"/>
                  <a:gd name="connsiteX184" fmla="*/ 1562411 w 3981450"/>
                  <a:gd name="connsiteY184" fmla="*/ 4717175 h 6856812"/>
                  <a:gd name="connsiteX185" fmla="*/ 1558442 w 3981450"/>
                  <a:gd name="connsiteY185" fmla="*/ 4769555 h 6856812"/>
                  <a:gd name="connsiteX186" fmla="*/ 1552090 w 3981450"/>
                  <a:gd name="connsiteY186" fmla="*/ 4821141 h 6856812"/>
                  <a:gd name="connsiteX187" fmla="*/ 1544151 w 3981450"/>
                  <a:gd name="connsiteY187" fmla="*/ 4871934 h 6856812"/>
                  <a:gd name="connsiteX188" fmla="*/ 1537006 w 3981450"/>
                  <a:gd name="connsiteY188" fmla="*/ 4923520 h 6856812"/>
                  <a:gd name="connsiteX189" fmla="*/ 1526685 w 3981450"/>
                  <a:gd name="connsiteY189" fmla="*/ 4974313 h 6856812"/>
                  <a:gd name="connsiteX190" fmla="*/ 1516365 w 3981450"/>
                  <a:gd name="connsiteY190" fmla="*/ 5024312 h 6856812"/>
                  <a:gd name="connsiteX191" fmla="*/ 1504456 w 3981450"/>
                  <a:gd name="connsiteY191" fmla="*/ 5075104 h 6856812"/>
                  <a:gd name="connsiteX192" fmla="*/ 1491753 w 3981450"/>
                  <a:gd name="connsiteY192" fmla="*/ 5125103 h 6856812"/>
                  <a:gd name="connsiteX193" fmla="*/ 1476669 w 3981450"/>
                  <a:gd name="connsiteY193" fmla="*/ 5174308 h 6856812"/>
                  <a:gd name="connsiteX194" fmla="*/ 1461585 w 3981450"/>
                  <a:gd name="connsiteY194" fmla="*/ 5225101 h 6856812"/>
                  <a:gd name="connsiteX195" fmla="*/ 1444913 w 3981450"/>
                  <a:gd name="connsiteY195" fmla="*/ 5274306 h 6856812"/>
                  <a:gd name="connsiteX196" fmla="*/ 1427447 w 3981450"/>
                  <a:gd name="connsiteY196" fmla="*/ 5321924 h 6856812"/>
                  <a:gd name="connsiteX197" fmla="*/ 1406805 w 3981450"/>
                  <a:gd name="connsiteY197" fmla="*/ 5371130 h 6856812"/>
                  <a:gd name="connsiteX198" fmla="*/ 1386958 w 3981450"/>
                  <a:gd name="connsiteY198" fmla="*/ 5418748 h 6856812"/>
                  <a:gd name="connsiteX199" fmla="*/ 1365522 w 3981450"/>
                  <a:gd name="connsiteY199" fmla="*/ 5465572 h 6856812"/>
                  <a:gd name="connsiteX200" fmla="*/ 1357583 w 3981450"/>
                  <a:gd name="connsiteY200" fmla="*/ 5480651 h 6856812"/>
                  <a:gd name="connsiteX201" fmla="*/ 739922 w 3981450"/>
                  <a:gd name="connsiteY201" fmla="*/ 6662372 h 6856812"/>
                  <a:gd name="connsiteX202" fmla="*/ 727220 w 3981450"/>
                  <a:gd name="connsiteY202" fmla="*/ 6683800 h 6856812"/>
                  <a:gd name="connsiteX203" fmla="*/ 713723 w 3981450"/>
                  <a:gd name="connsiteY203" fmla="*/ 6705228 h 6856812"/>
                  <a:gd name="connsiteX204" fmla="*/ 698639 w 3981450"/>
                  <a:gd name="connsiteY204" fmla="*/ 6725863 h 6856812"/>
                  <a:gd name="connsiteX205" fmla="*/ 681173 w 3981450"/>
                  <a:gd name="connsiteY205" fmla="*/ 6744910 h 6856812"/>
                  <a:gd name="connsiteX206" fmla="*/ 662913 w 3981450"/>
                  <a:gd name="connsiteY206" fmla="*/ 6762370 h 6856812"/>
                  <a:gd name="connsiteX207" fmla="*/ 644653 w 3981450"/>
                  <a:gd name="connsiteY207" fmla="*/ 6779036 h 6856812"/>
                  <a:gd name="connsiteX208" fmla="*/ 625600 w 3981450"/>
                  <a:gd name="connsiteY208" fmla="*/ 6792528 h 6856812"/>
                  <a:gd name="connsiteX209" fmla="*/ 604164 w 3981450"/>
                  <a:gd name="connsiteY209" fmla="*/ 6806020 h 6856812"/>
                  <a:gd name="connsiteX210" fmla="*/ 582729 w 3981450"/>
                  <a:gd name="connsiteY210" fmla="*/ 6817924 h 6856812"/>
                  <a:gd name="connsiteX211" fmla="*/ 561293 w 3981450"/>
                  <a:gd name="connsiteY211" fmla="*/ 6827448 h 6856812"/>
                  <a:gd name="connsiteX212" fmla="*/ 538270 w 3981450"/>
                  <a:gd name="connsiteY212" fmla="*/ 6836971 h 6856812"/>
                  <a:gd name="connsiteX213" fmla="*/ 516040 w 3981450"/>
                  <a:gd name="connsiteY213" fmla="*/ 6844114 h 6856812"/>
                  <a:gd name="connsiteX214" fmla="*/ 491429 w 3981450"/>
                  <a:gd name="connsiteY214" fmla="*/ 6848876 h 6856812"/>
                  <a:gd name="connsiteX215" fmla="*/ 467612 w 3981450"/>
                  <a:gd name="connsiteY215" fmla="*/ 6852844 h 6856812"/>
                  <a:gd name="connsiteX216" fmla="*/ 442207 w 3981450"/>
                  <a:gd name="connsiteY216" fmla="*/ 6855225 h 6856812"/>
                  <a:gd name="connsiteX217" fmla="*/ 418390 w 3981450"/>
                  <a:gd name="connsiteY217" fmla="*/ 6856812 h 6856812"/>
                  <a:gd name="connsiteX218" fmla="*/ 396954 w 3981450"/>
                  <a:gd name="connsiteY218" fmla="*/ 6856812 h 6856812"/>
                  <a:gd name="connsiteX219" fmla="*/ 375518 w 3981450"/>
                  <a:gd name="connsiteY219" fmla="*/ 6854431 h 6856812"/>
                  <a:gd name="connsiteX220" fmla="*/ 354083 w 3981450"/>
                  <a:gd name="connsiteY220" fmla="*/ 6850463 h 6856812"/>
                  <a:gd name="connsiteX221" fmla="*/ 334235 w 3981450"/>
                  <a:gd name="connsiteY221" fmla="*/ 6846495 h 6856812"/>
                  <a:gd name="connsiteX222" fmla="*/ 312800 w 3981450"/>
                  <a:gd name="connsiteY222" fmla="*/ 6840146 h 6856812"/>
                  <a:gd name="connsiteX223" fmla="*/ 291364 w 3981450"/>
                  <a:gd name="connsiteY223" fmla="*/ 6833797 h 6856812"/>
                  <a:gd name="connsiteX224" fmla="*/ 270723 w 3981450"/>
                  <a:gd name="connsiteY224" fmla="*/ 6825067 h 6856812"/>
                  <a:gd name="connsiteX225" fmla="*/ 250875 w 3981450"/>
                  <a:gd name="connsiteY225" fmla="*/ 6815543 h 6856812"/>
                  <a:gd name="connsiteX226" fmla="*/ 234203 w 3981450"/>
                  <a:gd name="connsiteY226" fmla="*/ 6806020 h 6856812"/>
                  <a:gd name="connsiteX227" fmla="*/ 219119 w 3981450"/>
                  <a:gd name="connsiteY227" fmla="*/ 6796496 h 6856812"/>
                  <a:gd name="connsiteX228" fmla="*/ 204034 w 3981450"/>
                  <a:gd name="connsiteY228" fmla="*/ 6786179 h 6856812"/>
                  <a:gd name="connsiteX229" fmla="*/ 188950 w 3981450"/>
                  <a:gd name="connsiteY229" fmla="*/ 6775068 h 6856812"/>
                  <a:gd name="connsiteX230" fmla="*/ 176248 w 3981450"/>
                  <a:gd name="connsiteY230" fmla="*/ 6763163 h 6856812"/>
                  <a:gd name="connsiteX231" fmla="*/ 162751 w 3981450"/>
                  <a:gd name="connsiteY231" fmla="*/ 6751259 h 6856812"/>
                  <a:gd name="connsiteX232" fmla="*/ 150049 w 3981450"/>
                  <a:gd name="connsiteY232" fmla="*/ 6738561 h 6856812"/>
                  <a:gd name="connsiteX233" fmla="*/ 138934 w 3981450"/>
                  <a:gd name="connsiteY233" fmla="*/ 6724275 h 6856812"/>
                  <a:gd name="connsiteX234" fmla="*/ 128613 w 3981450"/>
                  <a:gd name="connsiteY234" fmla="*/ 6710784 h 6856812"/>
                  <a:gd name="connsiteX235" fmla="*/ 118292 w 3981450"/>
                  <a:gd name="connsiteY235" fmla="*/ 6696498 h 6856812"/>
                  <a:gd name="connsiteX236" fmla="*/ 108765 w 3981450"/>
                  <a:gd name="connsiteY236" fmla="*/ 6681419 h 6856812"/>
                  <a:gd name="connsiteX237" fmla="*/ 99238 w 3981450"/>
                  <a:gd name="connsiteY237" fmla="*/ 6666340 h 6856812"/>
                  <a:gd name="connsiteX238" fmla="*/ 92093 w 3981450"/>
                  <a:gd name="connsiteY238" fmla="*/ 6651261 h 6856812"/>
                  <a:gd name="connsiteX239" fmla="*/ 84154 w 3981450"/>
                  <a:gd name="connsiteY239" fmla="*/ 6635388 h 6856812"/>
                  <a:gd name="connsiteX240" fmla="*/ 77803 w 3981450"/>
                  <a:gd name="connsiteY240" fmla="*/ 6618722 h 6856812"/>
                  <a:gd name="connsiteX241" fmla="*/ 73039 w 3981450"/>
                  <a:gd name="connsiteY241" fmla="*/ 6602056 h 6856812"/>
                  <a:gd name="connsiteX242" fmla="*/ 68276 w 3981450"/>
                  <a:gd name="connsiteY242" fmla="*/ 6586183 h 6856812"/>
                  <a:gd name="connsiteX243" fmla="*/ 64306 w 3981450"/>
                  <a:gd name="connsiteY243" fmla="*/ 6569517 h 6856812"/>
                  <a:gd name="connsiteX244" fmla="*/ 60337 w 3981450"/>
                  <a:gd name="connsiteY244" fmla="*/ 6552057 h 6856812"/>
                  <a:gd name="connsiteX245" fmla="*/ 57955 w 3981450"/>
                  <a:gd name="connsiteY245" fmla="*/ 6533803 h 6856812"/>
                  <a:gd name="connsiteX246" fmla="*/ 56367 w 3981450"/>
                  <a:gd name="connsiteY246" fmla="*/ 6516343 h 6856812"/>
                  <a:gd name="connsiteX247" fmla="*/ 56367 w 3981450"/>
                  <a:gd name="connsiteY247" fmla="*/ 6500471 h 6856812"/>
                  <a:gd name="connsiteX248" fmla="*/ 56367 w 3981450"/>
                  <a:gd name="connsiteY248" fmla="*/ 6482217 h 6856812"/>
                  <a:gd name="connsiteX249" fmla="*/ 56367 w 3981450"/>
                  <a:gd name="connsiteY249" fmla="*/ 6464757 h 6856812"/>
                  <a:gd name="connsiteX250" fmla="*/ 59543 w 3981450"/>
                  <a:gd name="connsiteY250" fmla="*/ 6447297 h 6856812"/>
                  <a:gd name="connsiteX251" fmla="*/ 61925 w 3981450"/>
                  <a:gd name="connsiteY251" fmla="*/ 6429837 h 6856812"/>
                  <a:gd name="connsiteX252" fmla="*/ 65894 w 3981450"/>
                  <a:gd name="connsiteY252" fmla="*/ 6411584 h 6856812"/>
                  <a:gd name="connsiteX253" fmla="*/ 70658 w 3981450"/>
                  <a:gd name="connsiteY253" fmla="*/ 6394124 h 6856812"/>
                  <a:gd name="connsiteX254" fmla="*/ 75421 w 3981450"/>
                  <a:gd name="connsiteY254" fmla="*/ 6376664 h 6856812"/>
                  <a:gd name="connsiteX255" fmla="*/ 81772 w 3981450"/>
                  <a:gd name="connsiteY255" fmla="*/ 6359997 h 6856812"/>
                  <a:gd name="connsiteX256" fmla="*/ 89712 w 3981450"/>
                  <a:gd name="connsiteY256" fmla="*/ 6342538 h 6856812"/>
                  <a:gd name="connsiteX257" fmla="*/ 96857 w 3981450"/>
                  <a:gd name="connsiteY257" fmla="*/ 6325871 h 6856812"/>
                  <a:gd name="connsiteX258" fmla="*/ 711342 w 3981450"/>
                  <a:gd name="connsiteY258" fmla="*/ 5152880 h 6856812"/>
                  <a:gd name="connsiteX259" fmla="*/ 724838 w 3981450"/>
                  <a:gd name="connsiteY259" fmla="*/ 5121135 h 6856812"/>
                  <a:gd name="connsiteX260" fmla="*/ 739128 w 3981450"/>
                  <a:gd name="connsiteY260" fmla="*/ 5090183 h 6856812"/>
                  <a:gd name="connsiteX261" fmla="*/ 751037 w 3981450"/>
                  <a:gd name="connsiteY261" fmla="*/ 5058438 h 6856812"/>
                  <a:gd name="connsiteX262" fmla="*/ 762946 w 3981450"/>
                  <a:gd name="connsiteY262" fmla="*/ 5025899 h 6856812"/>
                  <a:gd name="connsiteX263" fmla="*/ 772473 w 3981450"/>
                  <a:gd name="connsiteY263" fmla="*/ 4994154 h 6856812"/>
                  <a:gd name="connsiteX264" fmla="*/ 782793 w 3981450"/>
                  <a:gd name="connsiteY264" fmla="*/ 4961615 h 6856812"/>
                  <a:gd name="connsiteX265" fmla="*/ 793114 w 3981450"/>
                  <a:gd name="connsiteY265" fmla="*/ 4928282 h 6856812"/>
                  <a:gd name="connsiteX266" fmla="*/ 801847 w 3981450"/>
                  <a:gd name="connsiteY266" fmla="*/ 4895743 h 6856812"/>
                  <a:gd name="connsiteX267" fmla="*/ 809786 w 3981450"/>
                  <a:gd name="connsiteY267" fmla="*/ 4863204 h 6856812"/>
                  <a:gd name="connsiteX268" fmla="*/ 815344 w 3981450"/>
                  <a:gd name="connsiteY268" fmla="*/ 4829078 h 6856812"/>
                  <a:gd name="connsiteX269" fmla="*/ 821695 w 3981450"/>
                  <a:gd name="connsiteY269" fmla="*/ 4796539 h 6856812"/>
                  <a:gd name="connsiteX270" fmla="*/ 828046 w 3981450"/>
                  <a:gd name="connsiteY270" fmla="*/ 4762412 h 6856812"/>
                  <a:gd name="connsiteX271" fmla="*/ 832016 w 3981450"/>
                  <a:gd name="connsiteY271" fmla="*/ 4728286 h 6856812"/>
                  <a:gd name="connsiteX272" fmla="*/ 835985 w 3981450"/>
                  <a:gd name="connsiteY272" fmla="*/ 4694160 h 6856812"/>
                  <a:gd name="connsiteX273" fmla="*/ 839955 w 3981450"/>
                  <a:gd name="connsiteY273" fmla="*/ 4660034 h 6856812"/>
                  <a:gd name="connsiteX274" fmla="*/ 840749 w 3981450"/>
                  <a:gd name="connsiteY274" fmla="*/ 4625907 h 6856812"/>
                  <a:gd name="connsiteX275" fmla="*/ 919346 w 3981450"/>
                  <a:gd name="connsiteY275" fmla="*/ 3193399 h 6856812"/>
                  <a:gd name="connsiteX276" fmla="*/ 921727 w 3981450"/>
                  <a:gd name="connsiteY276" fmla="*/ 3178319 h 6856812"/>
                  <a:gd name="connsiteX277" fmla="*/ 924109 w 3981450"/>
                  <a:gd name="connsiteY277" fmla="*/ 3163240 h 6856812"/>
                  <a:gd name="connsiteX278" fmla="*/ 926491 w 3981450"/>
                  <a:gd name="connsiteY278" fmla="*/ 3131495 h 6856812"/>
                  <a:gd name="connsiteX279" fmla="*/ 932048 w 3981450"/>
                  <a:gd name="connsiteY279" fmla="*/ 3098956 h 6856812"/>
                  <a:gd name="connsiteX280" fmla="*/ 938399 w 3981450"/>
                  <a:gd name="connsiteY280" fmla="*/ 3067211 h 6856812"/>
                  <a:gd name="connsiteX281" fmla="*/ 945545 w 3981450"/>
                  <a:gd name="connsiteY281" fmla="*/ 3035465 h 6856812"/>
                  <a:gd name="connsiteX282" fmla="*/ 1071776 w 3981450"/>
                  <a:gd name="connsiteY282" fmla="*/ 2580713 h 6856812"/>
                  <a:gd name="connsiteX283" fmla="*/ 893941 w 3981450"/>
                  <a:gd name="connsiteY283" fmla="*/ 2707694 h 6856812"/>
                  <a:gd name="connsiteX284" fmla="*/ 882826 w 3981450"/>
                  <a:gd name="connsiteY284" fmla="*/ 2715631 h 6856812"/>
                  <a:gd name="connsiteX285" fmla="*/ 872505 w 3981450"/>
                  <a:gd name="connsiteY285" fmla="*/ 2723567 h 6856812"/>
                  <a:gd name="connsiteX286" fmla="*/ 863772 w 3981450"/>
                  <a:gd name="connsiteY286" fmla="*/ 2733091 h 6856812"/>
                  <a:gd name="connsiteX287" fmla="*/ 855833 w 3981450"/>
                  <a:gd name="connsiteY287" fmla="*/ 2743408 h 6856812"/>
                  <a:gd name="connsiteX288" fmla="*/ 848688 w 3981450"/>
                  <a:gd name="connsiteY288" fmla="*/ 2753725 h 6856812"/>
                  <a:gd name="connsiteX289" fmla="*/ 842337 w 3981450"/>
                  <a:gd name="connsiteY289" fmla="*/ 2764836 h 6856812"/>
                  <a:gd name="connsiteX290" fmla="*/ 836779 w 3981450"/>
                  <a:gd name="connsiteY290" fmla="*/ 2777534 h 6856812"/>
                  <a:gd name="connsiteX291" fmla="*/ 833604 w 3981450"/>
                  <a:gd name="connsiteY291" fmla="*/ 2790233 h 6856812"/>
                  <a:gd name="connsiteX292" fmla="*/ 570026 w 3981450"/>
                  <a:gd name="connsiteY292" fmla="*/ 3772751 h 6856812"/>
                  <a:gd name="connsiteX293" fmla="*/ 562087 w 3981450"/>
                  <a:gd name="connsiteY293" fmla="*/ 3796560 h 6856812"/>
                  <a:gd name="connsiteX294" fmla="*/ 553354 w 3981450"/>
                  <a:gd name="connsiteY294" fmla="*/ 3819575 h 6856812"/>
                  <a:gd name="connsiteX295" fmla="*/ 542239 w 3981450"/>
                  <a:gd name="connsiteY295" fmla="*/ 3841004 h 6856812"/>
                  <a:gd name="connsiteX296" fmla="*/ 529537 w 3981450"/>
                  <a:gd name="connsiteY296" fmla="*/ 3860844 h 6856812"/>
                  <a:gd name="connsiteX297" fmla="*/ 516040 w 3981450"/>
                  <a:gd name="connsiteY297" fmla="*/ 3879892 h 6856812"/>
                  <a:gd name="connsiteX298" fmla="*/ 500162 w 3981450"/>
                  <a:gd name="connsiteY298" fmla="*/ 3898145 h 6856812"/>
                  <a:gd name="connsiteX299" fmla="*/ 482696 w 3981450"/>
                  <a:gd name="connsiteY299" fmla="*/ 3914018 h 6856812"/>
                  <a:gd name="connsiteX300" fmla="*/ 465230 w 3981450"/>
                  <a:gd name="connsiteY300" fmla="*/ 3929097 h 6856812"/>
                  <a:gd name="connsiteX301" fmla="*/ 446176 w 3981450"/>
                  <a:gd name="connsiteY301" fmla="*/ 3943382 h 6856812"/>
                  <a:gd name="connsiteX302" fmla="*/ 426329 w 3981450"/>
                  <a:gd name="connsiteY302" fmla="*/ 3954493 h 6856812"/>
                  <a:gd name="connsiteX303" fmla="*/ 404893 w 3981450"/>
                  <a:gd name="connsiteY303" fmla="*/ 3964810 h 6856812"/>
                  <a:gd name="connsiteX304" fmla="*/ 383458 w 3981450"/>
                  <a:gd name="connsiteY304" fmla="*/ 3973540 h 6856812"/>
                  <a:gd name="connsiteX305" fmla="*/ 360434 w 3981450"/>
                  <a:gd name="connsiteY305" fmla="*/ 3979889 h 6856812"/>
                  <a:gd name="connsiteX306" fmla="*/ 338205 w 3981450"/>
                  <a:gd name="connsiteY306" fmla="*/ 3984651 h 6856812"/>
                  <a:gd name="connsiteX307" fmla="*/ 313594 w 3981450"/>
                  <a:gd name="connsiteY307" fmla="*/ 3987032 h 6856812"/>
                  <a:gd name="connsiteX308" fmla="*/ 289776 w 3981450"/>
                  <a:gd name="connsiteY308" fmla="*/ 3988619 h 6856812"/>
                  <a:gd name="connsiteX309" fmla="*/ 270723 w 3981450"/>
                  <a:gd name="connsiteY309" fmla="*/ 3987032 h 6856812"/>
                  <a:gd name="connsiteX310" fmla="*/ 252463 w 3981450"/>
                  <a:gd name="connsiteY310" fmla="*/ 3986239 h 6856812"/>
                  <a:gd name="connsiteX311" fmla="*/ 233409 w 3981450"/>
                  <a:gd name="connsiteY311" fmla="*/ 3982270 h 6856812"/>
                  <a:gd name="connsiteX312" fmla="*/ 214355 w 3981450"/>
                  <a:gd name="connsiteY312" fmla="*/ 3978302 h 6856812"/>
                  <a:gd name="connsiteX313" fmla="*/ 200859 w 3981450"/>
                  <a:gd name="connsiteY313" fmla="*/ 3974334 h 6856812"/>
                  <a:gd name="connsiteX314" fmla="*/ 186568 w 3981450"/>
                  <a:gd name="connsiteY314" fmla="*/ 3969572 h 6856812"/>
                  <a:gd name="connsiteX315" fmla="*/ 160369 w 3981450"/>
                  <a:gd name="connsiteY315" fmla="*/ 3956874 h 6856812"/>
                  <a:gd name="connsiteX316" fmla="*/ 134964 w 3981450"/>
                  <a:gd name="connsiteY316" fmla="*/ 3943382 h 6856812"/>
                  <a:gd name="connsiteX317" fmla="*/ 111941 w 3981450"/>
                  <a:gd name="connsiteY317" fmla="*/ 3926716 h 6856812"/>
                  <a:gd name="connsiteX318" fmla="*/ 90505 w 3981450"/>
                  <a:gd name="connsiteY318" fmla="*/ 3909256 h 6856812"/>
                  <a:gd name="connsiteX319" fmla="*/ 70658 w 3981450"/>
                  <a:gd name="connsiteY319" fmla="*/ 3888622 h 6856812"/>
                  <a:gd name="connsiteX320" fmla="*/ 53986 w 3981450"/>
                  <a:gd name="connsiteY320" fmla="*/ 3866400 h 6856812"/>
                  <a:gd name="connsiteX321" fmla="*/ 38901 w 3981450"/>
                  <a:gd name="connsiteY321" fmla="*/ 3843384 h 6856812"/>
                  <a:gd name="connsiteX322" fmla="*/ 26199 w 3981450"/>
                  <a:gd name="connsiteY322" fmla="*/ 3817988 h 6856812"/>
                  <a:gd name="connsiteX323" fmla="*/ 15084 w 3981450"/>
                  <a:gd name="connsiteY323" fmla="*/ 3793386 h 6856812"/>
                  <a:gd name="connsiteX324" fmla="*/ 7939 w 3981450"/>
                  <a:gd name="connsiteY324" fmla="*/ 3765608 h 6856812"/>
                  <a:gd name="connsiteX325" fmla="*/ 2382 w 3981450"/>
                  <a:gd name="connsiteY325" fmla="*/ 3737831 h 6856812"/>
                  <a:gd name="connsiteX326" fmla="*/ 0 w 3981450"/>
                  <a:gd name="connsiteY326" fmla="*/ 3710054 h 6856812"/>
                  <a:gd name="connsiteX327" fmla="*/ 0 w 3981450"/>
                  <a:gd name="connsiteY327" fmla="*/ 3680690 h 6856812"/>
                  <a:gd name="connsiteX328" fmla="*/ 3969 w 3981450"/>
                  <a:gd name="connsiteY328" fmla="*/ 3652119 h 6856812"/>
                  <a:gd name="connsiteX329" fmla="*/ 6351 w 3981450"/>
                  <a:gd name="connsiteY329" fmla="*/ 3637833 h 6856812"/>
                  <a:gd name="connsiteX330" fmla="*/ 10321 w 3981450"/>
                  <a:gd name="connsiteY330" fmla="*/ 3622754 h 6856812"/>
                  <a:gd name="connsiteX331" fmla="*/ 272310 w 3981450"/>
                  <a:gd name="connsiteY331" fmla="*/ 2640236 h 6856812"/>
                  <a:gd name="connsiteX332" fmla="*/ 282631 w 3981450"/>
                  <a:gd name="connsiteY332" fmla="*/ 2606903 h 6856812"/>
                  <a:gd name="connsiteX333" fmla="*/ 292158 w 3981450"/>
                  <a:gd name="connsiteY333" fmla="*/ 2576745 h 6856812"/>
                  <a:gd name="connsiteX334" fmla="*/ 304861 w 3981450"/>
                  <a:gd name="connsiteY334" fmla="*/ 2545793 h 6856812"/>
                  <a:gd name="connsiteX335" fmla="*/ 319151 w 3981450"/>
                  <a:gd name="connsiteY335" fmla="*/ 2516429 h 6856812"/>
                  <a:gd name="connsiteX336" fmla="*/ 332647 w 3981450"/>
                  <a:gd name="connsiteY336" fmla="*/ 2487858 h 6856812"/>
                  <a:gd name="connsiteX337" fmla="*/ 349320 w 3981450"/>
                  <a:gd name="connsiteY337" fmla="*/ 2458493 h 6856812"/>
                  <a:gd name="connsiteX338" fmla="*/ 366785 w 3981450"/>
                  <a:gd name="connsiteY338" fmla="*/ 2430716 h 6856812"/>
                  <a:gd name="connsiteX339" fmla="*/ 384251 w 3981450"/>
                  <a:gd name="connsiteY339" fmla="*/ 2404526 h 6856812"/>
                  <a:gd name="connsiteX340" fmla="*/ 404893 w 3981450"/>
                  <a:gd name="connsiteY340" fmla="*/ 2377543 h 6856812"/>
                  <a:gd name="connsiteX341" fmla="*/ 424741 w 3981450"/>
                  <a:gd name="connsiteY341" fmla="*/ 2352940 h 6856812"/>
                  <a:gd name="connsiteX342" fmla="*/ 447764 w 3981450"/>
                  <a:gd name="connsiteY342" fmla="*/ 2329131 h 6856812"/>
                  <a:gd name="connsiteX343" fmla="*/ 469994 w 3981450"/>
                  <a:gd name="connsiteY343" fmla="*/ 2306116 h 6856812"/>
                  <a:gd name="connsiteX344" fmla="*/ 494605 w 3981450"/>
                  <a:gd name="connsiteY344" fmla="*/ 2283101 h 6856812"/>
                  <a:gd name="connsiteX345" fmla="*/ 519216 w 3981450"/>
                  <a:gd name="connsiteY345" fmla="*/ 2263260 h 6856812"/>
                  <a:gd name="connsiteX346" fmla="*/ 546209 w 3981450"/>
                  <a:gd name="connsiteY346" fmla="*/ 2243419 h 6856812"/>
                  <a:gd name="connsiteX347" fmla="*/ 572408 w 3981450"/>
                  <a:gd name="connsiteY347" fmla="*/ 2224371 h 6856812"/>
                  <a:gd name="connsiteX348" fmla="*/ 1540976 w 3981450"/>
                  <a:gd name="connsiteY348" fmla="*/ 1537085 h 6856812"/>
                  <a:gd name="connsiteX349" fmla="*/ 1556854 w 3981450"/>
                  <a:gd name="connsiteY349" fmla="*/ 1527561 h 6856812"/>
                  <a:gd name="connsiteX350" fmla="*/ 1573526 w 3981450"/>
                  <a:gd name="connsiteY350" fmla="*/ 1517244 h 6856812"/>
                  <a:gd name="connsiteX351" fmla="*/ 1590992 w 3981450"/>
                  <a:gd name="connsiteY351" fmla="*/ 1509307 h 6856812"/>
                  <a:gd name="connsiteX352" fmla="*/ 1608458 w 3981450"/>
                  <a:gd name="connsiteY352" fmla="*/ 1502958 h 6856812"/>
                  <a:gd name="connsiteX353" fmla="*/ 1635451 w 3981450"/>
                  <a:gd name="connsiteY353" fmla="*/ 1491054 h 6856812"/>
                  <a:gd name="connsiteX354" fmla="*/ 1663238 w 3981450"/>
                  <a:gd name="connsiteY354" fmla="*/ 1479149 h 6856812"/>
                  <a:gd name="connsiteX355" fmla="*/ 1691818 w 3981450"/>
                  <a:gd name="connsiteY355" fmla="*/ 1469626 h 6856812"/>
                  <a:gd name="connsiteX356" fmla="*/ 1719605 w 3981450"/>
                  <a:gd name="connsiteY356" fmla="*/ 1460102 h 6856812"/>
                  <a:gd name="connsiteX357" fmla="*/ 1748980 w 3981450"/>
                  <a:gd name="connsiteY357" fmla="*/ 1452959 h 6856812"/>
                  <a:gd name="connsiteX358" fmla="*/ 1779149 w 3981450"/>
                  <a:gd name="connsiteY358" fmla="*/ 1446610 h 6856812"/>
                  <a:gd name="connsiteX359" fmla="*/ 1807729 w 3981450"/>
                  <a:gd name="connsiteY359" fmla="*/ 1441849 h 6856812"/>
                  <a:gd name="connsiteX360" fmla="*/ 1837898 w 3981450"/>
                  <a:gd name="connsiteY360" fmla="*/ 1437880 h 6856812"/>
                  <a:gd name="connsiteX361" fmla="*/ 1868860 w 3981450"/>
                  <a:gd name="connsiteY361" fmla="*/ 1435499 h 6856812"/>
                  <a:gd name="connsiteX362" fmla="*/ 2433438 w 3981450"/>
                  <a:gd name="connsiteY362" fmla="*/ 0 h 6856812"/>
                  <a:gd name="connsiteX363" fmla="*/ 3094038 w 3981450"/>
                  <a:gd name="connsiteY363" fmla="*/ 660600 h 6856812"/>
                  <a:gd name="connsiteX364" fmla="*/ 2433438 w 3981450"/>
                  <a:gd name="connsiteY364" fmla="*/ 1321200 h 6856812"/>
                  <a:gd name="connsiteX365" fmla="*/ 1772838 w 3981450"/>
                  <a:gd name="connsiteY365" fmla="*/ 660600 h 6856812"/>
                  <a:gd name="connsiteX366" fmla="*/ 2433438 w 3981450"/>
                  <a:gd name="connsiteY366" fmla="*/ 0 h 6856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Lst>
                <a:rect l="l" t="t" r="r" b="b"/>
                <a:pathLst>
                  <a:path w="3981450" h="6856812">
                    <a:moveTo>
                      <a:pt x="1899029" y="1433912"/>
                    </a:moveTo>
                    <a:lnTo>
                      <a:pt x="1929991" y="1433912"/>
                    </a:lnTo>
                    <a:lnTo>
                      <a:pt x="1960160" y="1436293"/>
                    </a:lnTo>
                    <a:lnTo>
                      <a:pt x="1991916" y="1440261"/>
                    </a:lnTo>
                    <a:lnTo>
                      <a:pt x="2022085" y="1444229"/>
                    </a:lnTo>
                    <a:lnTo>
                      <a:pt x="2053841" y="1450579"/>
                    </a:lnTo>
                    <a:lnTo>
                      <a:pt x="2084009" y="1457721"/>
                    </a:lnTo>
                    <a:lnTo>
                      <a:pt x="2107827" y="1465658"/>
                    </a:lnTo>
                    <a:lnTo>
                      <a:pt x="2130850" y="1472800"/>
                    </a:lnTo>
                    <a:lnTo>
                      <a:pt x="2153079" y="1481530"/>
                    </a:lnTo>
                    <a:lnTo>
                      <a:pt x="2176103" y="1491054"/>
                    </a:lnTo>
                    <a:lnTo>
                      <a:pt x="2197538" y="1500577"/>
                    </a:lnTo>
                    <a:lnTo>
                      <a:pt x="2218974" y="1510895"/>
                    </a:lnTo>
                    <a:lnTo>
                      <a:pt x="2238821" y="1522006"/>
                    </a:lnTo>
                    <a:lnTo>
                      <a:pt x="2259463" y="1534704"/>
                    </a:lnTo>
                    <a:lnTo>
                      <a:pt x="2278517" y="1547402"/>
                    </a:lnTo>
                    <a:lnTo>
                      <a:pt x="2298365" y="1560100"/>
                    </a:lnTo>
                    <a:lnTo>
                      <a:pt x="2315831" y="1573592"/>
                    </a:lnTo>
                    <a:lnTo>
                      <a:pt x="2334884" y="1588671"/>
                    </a:lnTo>
                    <a:lnTo>
                      <a:pt x="2351556" y="1603750"/>
                    </a:lnTo>
                    <a:lnTo>
                      <a:pt x="2369022" y="1619622"/>
                    </a:lnTo>
                    <a:lnTo>
                      <a:pt x="2385694" y="1635495"/>
                    </a:lnTo>
                    <a:lnTo>
                      <a:pt x="2400779" y="1652161"/>
                    </a:lnTo>
                    <a:lnTo>
                      <a:pt x="2419833" y="1665653"/>
                    </a:lnTo>
                    <a:lnTo>
                      <a:pt x="2437299" y="1680732"/>
                    </a:lnTo>
                    <a:lnTo>
                      <a:pt x="2453177" y="1698986"/>
                    </a:lnTo>
                    <a:lnTo>
                      <a:pt x="2469849" y="1717239"/>
                    </a:lnTo>
                    <a:lnTo>
                      <a:pt x="3037493" y="2496588"/>
                    </a:lnTo>
                    <a:lnTo>
                      <a:pt x="3059723" y="2525159"/>
                    </a:lnTo>
                    <a:lnTo>
                      <a:pt x="3082746" y="2552142"/>
                    </a:lnTo>
                    <a:lnTo>
                      <a:pt x="3108151" y="2578332"/>
                    </a:lnTo>
                    <a:lnTo>
                      <a:pt x="3134350" y="2603728"/>
                    </a:lnTo>
                    <a:lnTo>
                      <a:pt x="3162137" y="2625950"/>
                    </a:lnTo>
                    <a:lnTo>
                      <a:pt x="3189924" y="2647378"/>
                    </a:lnTo>
                    <a:lnTo>
                      <a:pt x="3220092" y="2668806"/>
                    </a:lnTo>
                    <a:lnTo>
                      <a:pt x="3251848" y="2686267"/>
                    </a:lnTo>
                    <a:lnTo>
                      <a:pt x="3835371" y="3019593"/>
                    </a:lnTo>
                    <a:lnTo>
                      <a:pt x="3848074" y="3026735"/>
                    </a:lnTo>
                    <a:lnTo>
                      <a:pt x="3860776" y="3034672"/>
                    </a:lnTo>
                    <a:lnTo>
                      <a:pt x="3883005" y="3053719"/>
                    </a:lnTo>
                    <a:lnTo>
                      <a:pt x="3903647" y="3073560"/>
                    </a:lnTo>
                    <a:lnTo>
                      <a:pt x="3922701" y="3094988"/>
                    </a:lnTo>
                    <a:lnTo>
                      <a:pt x="3937785" y="3118003"/>
                    </a:lnTo>
                    <a:lnTo>
                      <a:pt x="3951282" y="3141812"/>
                    </a:lnTo>
                    <a:lnTo>
                      <a:pt x="3962396" y="3168002"/>
                    </a:lnTo>
                    <a:lnTo>
                      <a:pt x="3971129" y="3194192"/>
                    </a:lnTo>
                    <a:lnTo>
                      <a:pt x="3977481" y="3221176"/>
                    </a:lnTo>
                    <a:lnTo>
                      <a:pt x="3981450" y="3248953"/>
                    </a:lnTo>
                    <a:lnTo>
                      <a:pt x="3981450" y="3276730"/>
                    </a:lnTo>
                    <a:lnTo>
                      <a:pt x="3980656" y="3305301"/>
                    </a:lnTo>
                    <a:lnTo>
                      <a:pt x="3975099" y="3333078"/>
                    </a:lnTo>
                    <a:lnTo>
                      <a:pt x="3967954" y="3360855"/>
                    </a:lnTo>
                    <a:lnTo>
                      <a:pt x="3957633" y="3387045"/>
                    </a:lnTo>
                    <a:lnTo>
                      <a:pt x="3951282" y="3401331"/>
                    </a:lnTo>
                    <a:lnTo>
                      <a:pt x="3944136" y="3414822"/>
                    </a:lnTo>
                    <a:lnTo>
                      <a:pt x="3933816" y="3431489"/>
                    </a:lnTo>
                    <a:lnTo>
                      <a:pt x="3922701" y="3448155"/>
                    </a:lnTo>
                    <a:lnTo>
                      <a:pt x="3909998" y="3463234"/>
                    </a:lnTo>
                    <a:lnTo>
                      <a:pt x="3895708" y="3476726"/>
                    </a:lnTo>
                    <a:lnTo>
                      <a:pt x="3882212" y="3491011"/>
                    </a:lnTo>
                    <a:lnTo>
                      <a:pt x="3867127" y="3502122"/>
                    </a:lnTo>
                    <a:lnTo>
                      <a:pt x="3852043" y="3513233"/>
                    </a:lnTo>
                    <a:lnTo>
                      <a:pt x="3835371" y="3523550"/>
                    </a:lnTo>
                    <a:lnTo>
                      <a:pt x="3818699" y="3532280"/>
                    </a:lnTo>
                    <a:lnTo>
                      <a:pt x="3801233" y="3540216"/>
                    </a:lnTo>
                    <a:lnTo>
                      <a:pt x="3783767" y="3545772"/>
                    </a:lnTo>
                    <a:lnTo>
                      <a:pt x="3766301" y="3551327"/>
                    </a:lnTo>
                    <a:lnTo>
                      <a:pt x="3747247" y="3556089"/>
                    </a:lnTo>
                    <a:lnTo>
                      <a:pt x="3729781" y="3558470"/>
                    </a:lnTo>
                    <a:lnTo>
                      <a:pt x="3710727" y="3561644"/>
                    </a:lnTo>
                    <a:lnTo>
                      <a:pt x="3691674" y="3561644"/>
                    </a:lnTo>
                    <a:lnTo>
                      <a:pt x="3672620" y="3561644"/>
                    </a:lnTo>
                    <a:lnTo>
                      <a:pt x="3655154" y="3558470"/>
                    </a:lnTo>
                    <a:lnTo>
                      <a:pt x="3636100" y="3556089"/>
                    </a:lnTo>
                    <a:lnTo>
                      <a:pt x="3618634" y="3552121"/>
                    </a:lnTo>
                    <a:lnTo>
                      <a:pt x="3601168" y="3545772"/>
                    </a:lnTo>
                    <a:lnTo>
                      <a:pt x="3582908" y="3540216"/>
                    </a:lnTo>
                    <a:lnTo>
                      <a:pt x="3565442" y="3532280"/>
                    </a:lnTo>
                    <a:lnTo>
                      <a:pt x="3547976" y="3523550"/>
                    </a:lnTo>
                    <a:lnTo>
                      <a:pt x="2964454" y="3191811"/>
                    </a:lnTo>
                    <a:lnTo>
                      <a:pt x="2935079" y="3174351"/>
                    </a:lnTo>
                    <a:lnTo>
                      <a:pt x="2907292" y="3156891"/>
                    </a:lnTo>
                    <a:lnTo>
                      <a:pt x="2878712" y="3137844"/>
                    </a:lnTo>
                    <a:lnTo>
                      <a:pt x="2851719" y="3118797"/>
                    </a:lnTo>
                    <a:lnTo>
                      <a:pt x="2823932" y="3098956"/>
                    </a:lnTo>
                    <a:lnTo>
                      <a:pt x="2797733" y="3078321"/>
                    </a:lnTo>
                    <a:lnTo>
                      <a:pt x="2772328" y="3056893"/>
                    </a:lnTo>
                    <a:lnTo>
                      <a:pt x="2746923" y="3035465"/>
                    </a:lnTo>
                    <a:lnTo>
                      <a:pt x="2723106" y="3013244"/>
                    </a:lnTo>
                    <a:lnTo>
                      <a:pt x="2699288" y="2990228"/>
                    </a:lnTo>
                    <a:lnTo>
                      <a:pt x="2675471" y="2966419"/>
                    </a:lnTo>
                    <a:lnTo>
                      <a:pt x="2652448" y="2942610"/>
                    </a:lnTo>
                    <a:lnTo>
                      <a:pt x="2630218" y="2917214"/>
                    </a:lnTo>
                    <a:lnTo>
                      <a:pt x="2608783" y="2891024"/>
                    </a:lnTo>
                    <a:lnTo>
                      <a:pt x="2588141" y="2864040"/>
                    </a:lnTo>
                    <a:lnTo>
                      <a:pt x="2568293" y="2837851"/>
                    </a:lnTo>
                    <a:lnTo>
                      <a:pt x="2450795" y="2676743"/>
                    </a:lnTo>
                    <a:lnTo>
                      <a:pt x="2251524" y="3396569"/>
                    </a:lnTo>
                    <a:lnTo>
                      <a:pt x="2244379" y="3420378"/>
                    </a:lnTo>
                    <a:lnTo>
                      <a:pt x="2235646" y="3442599"/>
                    </a:lnTo>
                    <a:lnTo>
                      <a:pt x="2226913" y="3466408"/>
                    </a:lnTo>
                    <a:lnTo>
                      <a:pt x="2217386" y="3489424"/>
                    </a:lnTo>
                    <a:lnTo>
                      <a:pt x="2904911" y="4429880"/>
                    </a:lnTo>
                    <a:lnTo>
                      <a:pt x="2930316" y="4466387"/>
                    </a:lnTo>
                    <a:lnTo>
                      <a:pt x="2954927" y="4502894"/>
                    </a:lnTo>
                    <a:lnTo>
                      <a:pt x="2979538" y="4540195"/>
                    </a:lnTo>
                    <a:lnTo>
                      <a:pt x="3003355" y="4579877"/>
                    </a:lnTo>
                    <a:lnTo>
                      <a:pt x="3024791" y="4617177"/>
                    </a:lnTo>
                    <a:lnTo>
                      <a:pt x="3046226" y="4656065"/>
                    </a:lnTo>
                    <a:lnTo>
                      <a:pt x="3065280" y="4696541"/>
                    </a:lnTo>
                    <a:lnTo>
                      <a:pt x="3083540" y="4737016"/>
                    </a:lnTo>
                    <a:lnTo>
                      <a:pt x="3102594" y="4777491"/>
                    </a:lnTo>
                    <a:lnTo>
                      <a:pt x="3119266" y="4818760"/>
                    </a:lnTo>
                    <a:lnTo>
                      <a:pt x="3134350" y="4860823"/>
                    </a:lnTo>
                    <a:lnTo>
                      <a:pt x="3149434" y="4902092"/>
                    </a:lnTo>
                    <a:lnTo>
                      <a:pt x="3163725" y="4944948"/>
                    </a:lnTo>
                    <a:lnTo>
                      <a:pt x="3175633" y="4987804"/>
                    </a:lnTo>
                    <a:lnTo>
                      <a:pt x="3187542" y="5032248"/>
                    </a:lnTo>
                    <a:lnTo>
                      <a:pt x="3197069" y="5075104"/>
                    </a:lnTo>
                    <a:lnTo>
                      <a:pt x="3497166" y="6414758"/>
                    </a:lnTo>
                    <a:lnTo>
                      <a:pt x="3501136" y="6433012"/>
                    </a:lnTo>
                    <a:lnTo>
                      <a:pt x="3503517" y="6451265"/>
                    </a:lnTo>
                    <a:lnTo>
                      <a:pt x="3505105" y="6470313"/>
                    </a:lnTo>
                    <a:lnTo>
                      <a:pt x="3505899" y="6487773"/>
                    </a:lnTo>
                    <a:lnTo>
                      <a:pt x="3505899" y="6506820"/>
                    </a:lnTo>
                    <a:lnTo>
                      <a:pt x="3505105" y="6524280"/>
                    </a:lnTo>
                    <a:lnTo>
                      <a:pt x="3503517" y="6541740"/>
                    </a:lnTo>
                    <a:lnTo>
                      <a:pt x="3500342" y="6559200"/>
                    </a:lnTo>
                    <a:lnTo>
                      <a:pt x="3497166" y="6575866"/>
                    </a:lnTo>
                    <a:lnTo>
                      <a:pt x="3492403" y="6593326"/>
                    </a:lnTo>
                    <a:lnTo>
                      <a:pt x="3487639" y="6609992"/>
                    </a:lnTo>
                    <a:lnTo>
                      <a:pt x="3481288" y="6625865"/>
                    </a:lnTo>
                    <a:lnTo>
                      <a:pt x="3474937" y="6642531"/>
                    </a:lnTo>
                    <a:lnTo>
                      <a:pt x="3466998" y="6657610"/>
                    </a:lnTo>
                    <a:lnTo>
                      <a:pt x="3458265" y="6672689"/>
                    </a:lnTo>
                    <a:lnTo>
                      <a:pt x="3449532" y="6687768"/>
                    </a:lnTo>
                    <a:lnTo>
                      <a:pt x="3440799" y="6702847"/>
                    </a:lnTo>
                    <a:lnTo>
                      <a:pt x="3429684" y="6717133"/>
                    </a:lnTo>
                    <a:lnTo>
                      <a:pt x="3419363" y="6730624"/>
                    </a:lnTo>
                    <a:lnTo>
                      <a:pt x="3406661" y="6743323"/>
                    </a:lnTo>
                    <a:lnTo>
                      <a:pt x="3395546" y="6756021"/>
                    </a:lnTo>
                    <a:lnTo>
                      <a:pt x="3381255" y="6767132"/>
                    </a:lnTo>
                    <a:lnTo>
                      <a:pt x="3368553" y="6779036"/>
                    </a:lnTo>
                    <a:lnTo>
                      <a:pt x="3353469" y="6788560"/>
                    </a:lnTo>
                    <a:lnTo>
                      <a:pt x="3339972" y="6798877"/>
                    </a:lnTo>
                    <a:lnTo>
                      <a:pt x="3324888" y="6809194"/>
                    </a:lnTo>
                    <a:lnTo>
                      <a:pt x="3308216" y="6816337"/>
                    </a:lnTo>
                    <a:lnTo>
                      <a:pt x="3291544" y="6825067"/>
                    </a:lnTo>
                    <a:lnTo>
                      <a:pt x="3275666" y="6831416"/>
                    </a:lnTo>
                    <a:lnTo>
                      <a:pt x="3258994" y="6837765"/>
                    </a:lnTo>
                    <a:lnTo>
                      <a:pt x="3241528" y="6843320"/>
                    </a:lnTo>
                    <a:lnTo>
                      <a:pt x="3222474" y="6848082"/>
                    </a:lnTo>
                    <a:lnTo>
                      <a:pt x="3202626" y="6852050"/>
                    </a:lnTo>
                    <a:lnTo>
                      <a:pt x="3181984" y="6854431"/>
                    </a:lnTo>
                    <a:lnTo>
                      <a:pt x="3163725" y="6856812"/>
                    </a:lnTo>
                    <a:lnTo>
                      <a:pt x="3143083" y="6856812"/>
                    </a:lnTo>
                    <a:lnTo>
                      <a:pt x="3111327" y="6855225"/>
                    </a:lnTo>
                    <a:lnTo>
                      <a:pt x="3081158" y="6852050"/>
                    </a:lnTo>
                    <a:lnTo>
                      <a:pt x="3052577" y="6845701"/>
                    </a:lnTo>
                    <a:lnTo>
                      <a:pt x="3023203" y="6836971"/>
                    </a:lnTo>
                    <a:lnTo>
                      <a:pt x="2995416" y="6825067"/>
                    </a:lnTo>
                    <a:lnTo>
                      <a:pt x="2967629" y="6811575"/>
                    </a:lnTo>
                    <a:lnTo>
                      <a:pt x="2943018" y="6796496"/>
                    </a:lnTo>
                    <a:lnTo>
                      <a:pt x="2918407" y="6779036"/>
                    </a:lnTo>
                    <a:lnTo>
                      <a:pt x="2896178" y="6758402"/>
                    </a:lnTo>
                    <a:lnTo>
                      <a:pt x="2874742" y="6736974"/>
                    </a:lnTo>
                    <a:lnTo>
                      <a:pt x="2854100" y="6714752"/>
                    </a:lnTo>
                    <a:lnTo>
                      <a:pt x="2838222" y="6689356"/>
                    </a:lnTo>
                    <a:lnTo>
                      <a:pt x="2821550" y="6662372"/>
                    </a:lnTo>
                    <a:lnTo>
                      <a:pt x="2808848" y="6633801"/>
                    </a:lnTo>
                    <a:lnTo>
                      <a:pt x="2797733" y="6604437"/>
                    </a:lnTo>
                    <a:lnTo>
                      <a:pt x="2789794" y="6573485"/>
                    </a:lnTo>
                    <a:lnTo>
                      <a:pt x="2489696" y="5233831"/>
                    </a:lnTo>
                    <a:lnTo>
                      <a:pt x="2476200" y="5183038"/>
                    </a:lnTo>
                    <a:lnTo>
                      <a:pt x="2461116" y="5133039"/>
                    </a:lnTo>
                    <a:lnTo>
                      <a:pt x="2443650" y="5083834"/>
                    </a:lnTo>
                    <a:lnTo>
                      <a:pt x="2423008" y="5037010"/>
                    </a:lnTo>
                    <a:lnTo>
                      <a:pt x="2400779" y="4990185"/>
                    </a:lnTo>
                    <a:lnTo>
                      <a:pt x="2375374" y="4944155"/>
                    </a:lnTo>
                    <a:lnTo>
                      <a:pt x="2349175" y="4899711"/>
                    </a:lnTo>
                    <a:lnTo>
                      <a:pt x="2318212" y="4856855"/>
                    </a:lnTo>
                    <a:lnTo>
                      <a:pt x="1612428" y="3891796"/>
                    </a:lnTo>
                    <a:lnTo>
                      <a:pt x="1607664" y="3891796"/>
                    </a:lnTo>
                    <a:lnTo>
                      <a:pt x="1565587" y="4665589"/>
                    </a:lnTo>
                    <a:lnTo>
                      <a:pt x="1562411" y="4717175"/>
                    </a:lnTo>
                    <a:lnTo>
                      <a:pt x="1558442" y="4769555"/>
                    </a:lnTo>
                    <a:lnTo>
                      <a:pt x="1552090" y="4821141"/>
                    </a:lnTo>
                    <a:lnTo>
                      <a:pt x="1544151" y="4871934"/>
                    </a:lnTo>
                    <a:lnTo>
                      <a:pt x="1537006" y="4923520"/>
                    </a:lnTo>
                    <a:lnTo>
                      <a:pt x="1526685" y="4974313"/>
                    </a:lnTo>
                    <a:lnTo>
                      <a:pt x="1516365" y="5024312"/>
                    </a:lnTo>
                    <a:lnTo>
                      <a:pt x="1504456" y="5075104"/>
                    </a:lnTo>
                    <a:lnTo>
                      <a:pt x="1491753" y="5125103"/>
                    </a:lnTo>
                    <a:lnTo>
                      <a:pt x="1476669" y="5174308"/>
                    </a:lnTo>
                    <a:lnTo>
                      <a:pt x="1461585" y="5225101"/>
                    </a:lnTo>
                    <a:lnTo>
                      <a:pt x="1444913" y="5274306"/>
                    </a:lnTo>
                    <a:lnTo>
                      <a:pt x="1427447" y="5321924"/>
                    </a:lnTo>
                    <a:lnTo>
                      <a:pt x="1406805" y="5371130"/>
                    </a:lnTo>
                    <a:lnTo>
                      <a:pt x="1386958" y="5418748"/>
                    </a:lnTo>
                    <a:lnTo>
                      <a:pt x="1365522" y="5465572"/>
                    </a:lnTo>
                    <a:lnTo>
                      <a:pt x="1357583" y="5480651"/>
                    </a:lnTo>
                    <a:lnTo>
                      <a:pt x="739922" y="6662372"/>
                    </a:lnTo>
                    <a:lnTo>
                      <a:pt x="727220" y="6683800"/>
                    </a:lnTo>
                    <a:lnTo>
                      <a:pt x="713723" y="6705228"/>
                    </a:lnTo>
                    <a:lnTo>
                      <a:pt x="698639" y="6725863"/>
                    </a:lnTo>
                    <a:lnTo>
                      <a:pt x="681173" y="6744910"/>
                    </a:lnTo>
                    <a:lnTo>
                      <a:pt x="662913" y="6762370"/>
                    </a:lnTo>
                    <a:lnTo>
                      <a:pt x="644653" y="6779036"/>
                    </a:lnTo>
                    <a:lnTo>
                      <a:pt x="625600" y="6792528"/>
                    </a:lnTo>
                    <a:lnTo>
                      <a:pt x="604164" y="6806020"/>
                    </a:lnTo>
                    <a:lnTo>
                      <a:pt x="582729" y="6817924"/>
                    </a:lnTo>
                    <a:lnTo>
                      <a:pt x="561293" y="6827448"/>
                    </a:lnTo>
                    <a:lnTo>
                      <a:pt x="538270" y="6836971"/>
                    </a:lnTo>
                    <a:lnTo>
                      <a:pt x="516040" y="6844114"/>
                    </a:lnTo>
                    <a:lnTo>
                      <a:pt x="491429" y="6848876"/>
                    </a:lnTo>
                    <a:lnTo>
                      <a:pt x="467612" y="6852844"/>
                    </a:lnTo>
                    <a:lnTo>
                      <a:pt x="442207" y="6855225"/>
                    </a:lnTo>
                    <a:lnTo>
                      <a:pt x="418390" y="6856812"/>
                    </a:lnTo>
                    <a:lnTo>
                      <a:pt x="396954" y="6856812"/>
                    </a:lnTo>
                    <a:lnTo>
                      <a:pt x="375518" y="6854431"/>
                    </a:lnTo>
                    <a:lnTo>
                      <a:pt x="354083" y="6850463"/>
                    </a:lnTo>
                    <a:lnTo>
                      <a:pt x="334235" y="6846495"/>
                    </a:lnTo>
                    <a:lnTo>
                      <a:pt x="312800" y="6840146"/>
                    </a:lnTo>
                    <a:lnTo>
                      <a:pt x="291364" y="6833797"/>
                    </a:lnTo>
                    <a:lnTo>
                      <a:pt x="270723" y="6825067"/>
                    </a:lnTo>
                    <a:lnTo>
                      <a:pt x="250875" y="6815543"/>
                    </a:lnTo>
                    <a:lnTo>
                      <a:pt x="234203" y="6806020"/>
                    </a:lnTo>
                    <a:lnTo>
                      <a:pt x="219119" y="6796496"/>
                    </a:lnTo>
                    <a:lnTo>
                      <a:pt x="204034" y="6786179"/>
                    </a:lnTo>
                    <a:lnTo>
                      <a:pt x="188950" y="6775068"/>
                    </a:lnTo>
                    <a:lnTo>
                      <a:pt x="176248" y="6763163"/>
                    </a:lnTo>
                    <a:lnTo>
                      <a:pt x="162751" y="6751259"/>
                    </a:lnTo>
                    <a:lnTo>
                      <a:pt x="150049" y="6738561"/>
                    </a:lnTo>
                    <a:lnTo>
                      <a:pt x="138934" y="6724275"/>
                    </a:lnTo>
                    <a:lnTo>
                      <a:pt x="128613" y="6710784"/>
                    </a:lnTo>
                    <a:lnTo>
                      <a:pt x="118292" y="6696498"/>
                    </a:lnTo>
                    <a:lnTo>
                      <a:pt x="108765" y="6681419"/>
                    </a:lnTo>
                    <a:lnTo>
                      <a:pt x="99238" y="6666340"/>
                    </a:lnTo>
                    <a:lnTo>
                      <a:pt x="92093" y="6651261"/>
                    </a:lnTo>
                    <a:lnTo>
                      <a:pt x="84154" y="6635388"/>
                    </a:lnTo>
                    <a:lnTo>
                      <a:pt x="77803" y="6618722"/>
                    </a:lnTo>
                    <a:lnTo>
                      <a:pt x="73039" y="6602056"/>
                    </a:lnTo>
                    <a:lnTo>
                      <a:pt x="68276" y="6586183"/>
                    </a:lnTo>
                    <a:lnTo>
                      <a:pt x="64306" y="6569517"/>
                    </a:lnTo>
                    <a:lnTo>
                      <a:pt x="60337" y="6552057"/>
                    </a:lnTo>
                    <a:lnTo>
                      <a:pt x="57955" y="6533803"/>
                    </a:lnTo>
                    <a:lnTo>
                      <a:pt x="56367" y="6516343"/>
                    </a:lnTo>
                    <a:lnTo>
                      <a:pt x="56367" y="6500471"/>
                    </a:lnTo>
                    <a:lnTo>
                      <a:pt x="56367" y="6482217"/>
                    </a:lnTo>
                    <a:lnTo>
                      <a:pt x="56367" y="6464757"/>
                    </a:lnTo>
                    <a:lnTo>
                      <a:pt x="59543" y="6447297"/>
                    </a:lnTo>
                    <a:lnTo>
                      <a:pt x="61925" y="6429837"/>
                    </a:lnTo>
                    <a:lnTo>
                      <a:pt x="65894" y="6411584"/>
                    </a:lnTo>
                    <a:lnTo>
                      <a:pt x="70658" y="6394124"/>
                    </a:lnTo>
                    <a:lnTo>
                      <a:pt x="75421" y="6376664"/>
                    </a:lnTo>
                    <a:lnTo>
                      <a:pt x="81772" y="6359997"/>
                    </a:lnTo>
                    <a:lnTo>
                      <a:pt x="89712" y="6342538"/>
                    </a:lnTo>
                    <a:lnTo>
                      <a:pt x="96857" y="6325871"/>
                    </a:lnTo>
                    <a:lnTo>
                      <a:pt x="711342" y="5152880"/>
                    </a:lnTo>
                    <a:lnTo>
                      <a:pt x="724838" y="5121135"/>
                    </a:lnTo>
                    <a:lnTo>
                      <a:pt x="739128" y="5090183"/>
                    </a:lnTo>
                    <a:lnTo>
                      <a:pt x="751037" y="5058438"/>
                    </a:lnTo>
                    <a:lnTo>
                      <a:pt x="762946" y="5025899"/>
                    </a:lnTo>
                    <a:lnTo>
                      <a:pt x="772473" y="4994154"/>
                    </a:lnTo>
                    <a:lnTo>
                      <a:pt x="782793" y="4961615"/>
                    </a:lnTo>
                    <a:lnTo>
                      <a:pt x="793114" y="4928282"/>
                    </a:lnTo>
                    <a:lnTo>
                      <a:pt x="801847" y="4895743"/>
                    </a:lnTo>
                    <a:lnTo>
                      <a:pt x="809786" y="4863204"/>
                    </a:lnTo>
                    <a:lnTo>
                      <a:pt x="815344" y="4829078"/>
                    </a:lnTo>
                    <a:lnTo>
                      <a:pt x="821695" y="4796539"/>
                    </a:lnTo>
                    <a:lnTo>
                      <a:pt x="828046" y="4762412"/>
                    </a:lnTo>
                    <a:lnTo>
                      <a:pt x="832016" y="4728286"/>
                    </a:lnTo>
                    <a:lnTo>
                      <a:pt x="835985" y="4694160"/>
                    </a:lnTo>
                    <a:lnTo>
                      <a:pt x="839955" y="4660034"/>
                    </a:lnTo>
                    <a:lnTo>
                      <a:pt x="840749" y="4625907"/>
                    </a:lnTo>
                    <a:lnTo>
                      <a:pt x="919346" y="3193399"/>
                    </a:lnTo>
                    <a:lnTo>
                      <a:pt x="921727" y="3178319"/>
                    </a:lnTo>
                    <a:lnTo>
                      <a:pt x="924109" y="3163240"/>
                    </a:lnTo>
                    <a:lnTo>
                      <a:pt x="926491" y="3131495"/>
                    </a:lnTo>
                    <a:lnTo>
                      <a:pt x="932048" y="3098956"/>
                    </a:lnTo>
                    <a:lnTo>
                      <a:pt x="938399" y="3067211"/>
                    </a:lnTo>
                    <a:lnTo>
                      <a:pt x="945545" y="3035465"/>
                    </a:lnTo>
                    <a:lnTo>
                      <a:pt x="1071776" y="2580713"/>
                    </a:lnTo>
                    <a:lnTo>
                      <a:pt x="893941" y="2707694"/>
                    </a:lnTo>
                    <a:lnTo>
                      <a:pt x="882826" y="2715631"/>
                    </a:lnTo>
                    <a:lnTo>
                      <a:pt x="872505" y="2723567"/>
                    </a:lnTo>
                    <a:lnTo>
                      <a:pt x="863772" y="2733091"/>
                    </a:lnTo>
                    <a:lnTo>
                      <a:pt x="855833" y="2743408"/>
                    </a:lnTo>
                    <a:lnTo>
                      <a:pt x="848688" y="2753725"/>
                    </a:lnTo>
                    <a:lnTo>
                      <a:pt x="842337" y="2764836"/>
                    </a:lnTo>
                    <a:lnTo>
                      <a:pt x="836779" y="2777534"/>
                    </a:lnTo>
                    <a:lnTo>
                      <a:pt x="833604" y="2790233"/>
                    </a:lnTo>
                    <a:lnTo>
                      <a:pt x="570026" y="3772751"/>
                    </a:lnTo>
                    <a:lnTo>
                      <a:pt x="562087" y="3796560"/>
                    </a:lnTo>
                    <a:lnTo>
                      <a:pt x="553354" y="3819575"/>
                    </a:lnTo>
                    <a:lnTo>
                      <a:pt x="542239" y="3841004"/>
                    </a:lnTo>
                    <a:lnTo>
                      <a:pt x="529537" y="3860844"/>
                    </a:lnTo>
                    <a:lnTo>
                      <a:pt x="516040" y="3879892"/>
                    </a:lnTo>
                    <a:lnTo>
                      <a:pt x="500162" y="3898145"/>
                    </a:lnTo>
                    <a:lnTo>
                      <a:pt x="482696" y="3914018"/>
                    </a:lnTo>
                    <a:lnTo>
                      <a:pt x="465230" y="3929097"/>
                    </a:lnTo>
                    <a:lnTo>
                      <a:pt x="446176" y="3943382"/>
                    </a:lnTo>
                    <a:lnTo>
                      <a:pt x="426329" y="3954493"/>
                    </a:lnTo>
                    <a:lnTo>
                      <a:pt x="404893" y="3964810"/>
                    </a:lnTo>
                    <a:lnTo>
                      <a:pt x="383458" y="3973540"/>
                    </a:lnTo>
                    <a:lnTo>
                      <a:pt x="360434" y="3979889"/>
                    </a:lnTo>
                    <a:lnTo>
                      <a:pt x="338205" y="3984651"/>
                    </a:lnTo>
                    <a:lnTo>
                      <a:pt x="313594" y="3987032"/>
                    </a:lnTo>
                    <a:lnTo>
                      <a:pt x="289776" y="3988619"/>
                    </a:lnTo>
                    <a:lnTo>
                      <a:pt x="270723" y="3987032"/>
                    </a:lnTo>
                    <a:lnTo>
                      <a:pt x="252463" y="3986239"/>
                    </a:lnTo>
                    <a:lnTo>
                      <a:pt x="233409" y="3982270"/>
                    </a:lnTo>
                    <a:lnTo>
                      <a:pt x="214355" y="3978302"/>
                    </a:lnTo>
                    <a:lnTo>
                      <a:pt x="200859" y="3974334"/>
                    </a:lnTo>
                    <a:lnTo>
                      <a:pt x="186568" y="3969572"/>
                    </a:lnTo>
                    <a:lnTo>
                      <a:pt x="160369" y="3956874"/>
                    </a:lnTo>
                    <a:lnTo>
                      <a:pt x="134964" y="3943382"/>
                    </a:lnTo>
                    <a:lnTo>
                      <a:pt x="111941" y="3926716"/>
                    </a:lnTo>
                    <a:lnTo>
                      <a:pt x="90505" y="3909256"/>
                    </a:lnTo>
                    <a:lnTo>
                      <a:pt x="70658" y="3888622"/>
                    </a:lnTo>
                    <a:lnTo>
                      <a:pt x="53986" y="3866400"/>
                    </a:lnTo>
                    <a:lnTo>
                      <a:pt x="38901" y="3843384"/>
                    </a:lnTo>
                    <a:lnTo>
                      <a:pt x="26199" y="3817988"/>
                    </a:lnTo>
                    <a:lnTo>
                      <a:pt x="15084" y="3793386"/>
                    </a:lnTo>
                    <a:lnTo>
                      <a:pt x="7939" y="3765608"/>
                    </a:lnTo>
                    <a:lnTo>
                      <a:pt x="2382" y="3737831"/>
                    </a:lnTo>
                    <a:lnTo>
                      <a:pt x="0" y="3710054"/>
                    </a:lnTo>
                    <a:lnTo>
                      <a:pt x="0" y="3680690"/>
                    </a:lnTo>
                    <a:lnTo>
                      <a:pt x="3969" y="3652119"/>
                    </a:lnTo>
                    <a:lnTo>
                      <a:pt x="6351" y="3637833"/>
                    </a:lnTo>
                    <a:lnTo>
                      <a:pt x="10321" y="3622754"/>
                    </a:lnTo>
                    <a:lnTo>
                      <a:pt x="272310" y="2640236"/>
                    </a:lnTo>
                    <a:lnTo>
                      <a:pt x="282631" y="2606903"/>
                    </a:lnTo>
                    <a:lnTo>
                      <a:pt x="292158" y="2576745"/>
                    </a:lnTo>
                    <a:lnTo>
                      <a:pt x="304861" y="2545793"/>
                    </a:lnTo>
                    <a:lnTo>
                      <a:pt x="319151" y="2516429"/>
                    </a:lnTo>
                    <a:lnTo>
                      <a:pt x="332647" y="2487858"/>
                    </a:lnTo>
                    <a:lnTo>
                      <a:pt x="349320" y="2458493"/>
                    </a:lnTo>
                    <a:lnTo>
                      <a:pt x="366785" y="2430716"/>
                    </a:lnTo>
                    <a:lnTo>
                      <a:pt x="384251" y="2404526"/>
                    </a:lnTo>
                    <a:lnTo>
                      <a:pt x="404893" y="2377543"/>
                    </a:lnTo>
                    <a:lnTo>
                      <a:pt x="424741" y="2352940"/>
                    </a:lnTo>
                    <a:lnTo>
                      <a:pt x="447764" y="2329131"/>
                    </a:lnTo>
                    <a:lnTo>
                      <a:pt x="469994" y="2306116"/>
                    </a:lnTo>
                    <a:lnTo>
                      <a:pt x="494605" y="2283101"/>
                    </a:lnTo>
                    <a:lnTo>
                      <a:pt x="519216" y="2263260"/>
                    </a:lnTo>
                    <a:lnTo>
                      <a:pt x="546209" y="2243419"/>
                    </a:lnTo>
                    <a:lnTo>
                      <a:pt x="572408" y="2224371"/>
                    </a:lnTo>
                    <a:lnTo>
                      <a:pt x="1540976" y="1537085"/>
                    </a:lnTo>
                    <a:lnTo>
                      <a:pt x="1556854" y="1527561"/>
                    </a:lnTo>
                    <a:lnTo>
                      <a:pt x="1573526" y="1517244"/>
                    </a:lnTo>
                    <a:lnTo>
                      <a:pt x="1590992" y="1509307"/>
                    </a:lnTo>
                    <a:lnTo>
                      <a:pt x="1608458" y="1502958"/>
                    </a:lnTo>
                    <a:lnTo>
                      <a:pt x="1635451" y="1491054"/>
                    </a:lnTo>
                    <a:lnTo>
                      <a:pt x="1663238" y="1479149"/>
                    </a:lnTo>
                    <a:lnTo>
                      <a:pt x="1691818" y="1469626"/>
                    </a:lnTo>
                    <a:lnTo>
                      <a:pt x="1719605" y="1460102"/>
                    </a:lnTo>
                    <a:lnTo>
                      <a:pt x="1748980" y="1452959"/>
                    </a:lnTo>
                    <a:lnTo>
                      <a:pt x="1779149" y="1446610"/>
                    </a:lnTo>
                    <a:lnTo>
                      <a:pt x="1807729" y="1441849"/>
                    </a:lnTo>
                    <a:lnTo>
                      <a:pt x="1837898" y="1437880"/>
                    </a:lnTo>
                    <a:lnTo>
                      <a:pt x="1868860" y="1435499"/>
                    </a:lnTo>
                    <a:close/>
                    <a:moveTo>
                      <a:pt x="2433438" y="0"/>
                    </a:moveTo>
                    <a:cubicBezTo>
                      <a:pt x="2798277" y="0"/>
                      <a:pt x="3094038" y="295761"/>
                      <a:pt x="3094038" y="660600"/>
                    </a:cubicBezTo>
                    <a:cubicBezTo>
                      <a:pt x="3094038" y="1025439"/>
                      <a:pt x="2798277" y="1321200"/>
                      <a:pt x="2433438" y="1321200"/>
                    </a:cubicBezTo>
                    <a:cubicBezTo>
                      <a:pt x="2068599" y="1321200"/>
                      <a:pt x="1772838" y="1025439"/>
                      <a:pt x="1772838" y="660600"/>
                    </a:cubicBezTo>
                    <a:cubicBezTo>
                      <a:pt x="1772838" y="295761"/>
                      <a:pt x="2068599" y="0"/>
                      <a:pt x="2433438" y="0"/>
                    </a:cubicBezTo>
                    <a:close/>
                  </a:path>
                </a:pathLst>
              </a:cu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lumMod val="65000"/>
                      <a:lumOff val="35000"/>
                    </a:prstClr>
                  </a:solidFill>
                  <a:effectLst/>
                  <a:uLnTx/>
                  <a:uFillTx/>
                  <a:latin typeface="Calibri"/>
                  <a:ea typeface="微软雅黑"/>
                </a:endParaRPr>
              </a:p>
            </p:txBody>
          </p:sp>
        </p:grpSp>
      </p:grpSp>
      <p:grpSp>
        <p:nvGrpSpPr>
          <p:cNvPr id="45" name="组合 44"/>
          <p:cNvGrpSpPr/>
          <p:nvPr/>
        </p:nvGrpSpPr>
        <p:grpSpPr>
          <a:xfrm>
            <a:off x="2939280" y="4610731"/>
            <a:ext cx="900766" cy="900766"/>
            <a:chOff x="2939280" y="4610731"/>
            <a:chExt cx="900766" cy="900766"/>
          </a:xfrm>
        </p:grpSpPr>
        <p:grpSp>
          <p:nvGrpSpPr>
            <p:cNvPr id="46" name="组合 45"/>
            <p:cNvGrpSpPr/>
            <p:nvPr/>
          </p:nvGrpSpPr>
          <p:grpSpPr>
            <a:xfrm>
              <a:off x="2939280" y="4610731"/>
              <a:ext cx="900766" cy="900766"/>
              <a:chOff x="4489450" y="2618448"/>
              <a:chExt cx="2209800" cy="2209800"/>
            </a:xfrm>
          </p:grpSpPr>
          <p:sp>
            <p:nvSpPr>
              <p:cNvPr id="48" name="椭圆 47"/>
              <p:cNvSpPr/>
              <p:nvPr/>
            </p:nvSpPr>
            <p:spPr>
              <a:xfrm>
                <a:off x="4489450" y="2618448"/>
                <a:ext cx="2209800" cy="2209800"/>
              </a:xfrm>
              <a:prstGeom prst="ellipse">
                <a:avLst/>
              </a:prstGeom>
              <a:solidFill>
                <a:sysClr val="window" lastClr="FFFFFF">
                  <a:lumMod val="95000"/>
                </a:sysClr>
              </a:solidFill>
              <a:ln w="15875" cap="rnd" cmpd="sng" algn="ctr">
                <a:noFill/>
                <a:prstDash val="sysDot"/>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lumMod val="65000"/>
                      <a:lumOff val="35000"/>
                    </a:prstClr>
                  </a:solidFill>
                  <a:effectLst/>
                  <a:uLnTx/>
                  <a:uFillTx/>
                  <a:latin typeface="Calibri"/>
                  <a:ea typeface="微软雅黑"/>
                </a:endParaRPr>
              </a:p>
            </p:txBody>
          </p:sp>
          <p:sp>
            <p:nvSpPr>
              <p:cNvPr id="49" name="椭圆 48"/>
              <p:cNvSpPr/>
              <p:nvPr/>
            </p:nvSpPr>
            <p:spPr>
              <a:xfrm>
                <a:off x="4740142" y="2869140"/>
                <a:ext cx="1708416" cy="1708416"/>
              </a:xfrm>
              <a:prstGeom prst="ellipse">
                <a:avLst/>
              </a:prstGeom>
              <a:blipFill>
                <a:blip r:embed="rId3"/>
                <a:stretch>
                  <a:fillRect/>
                </a:stretch>
              </a:blipFill>
              <a:ln w="28575" cap="flat" cmpd="sng" algn="ctr">
                <a:solidFill>
                  <a:sysClr val="window" lastClr="FFFFFF">
                    <a:lumMod val="8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lumMod val="65000"/>
                      <a:lumOff val="35000"/>
                    </a:prstClr>
                  </a:solidFill>
                  <a:effectLst/>
                  <a:uLnTx/>
                  <a:uFillTx/>
                  <a:latin typeface="Calibri"/>
                  <a:ea typeface="微软雅黑"/>
                </a:endParaRPr>
              </a:p>
            </p:txBody>
          </p:sp>
        </p:grpSp>
        <p:sp>
          <p:nvSpPr>
            <p:cNvPr id="47" name="Freeform 52"/>
            <p:cNvSpPr>
              <a:spLocks noEditPoints="1"/>
            </p:cNvSpPr>
            <p:nvPr/>
          </p:nvSpPr>
          <p:spPr bwMode="auto">
            <a:xfrm>
              <a:off x="3227738" y="4924589"/>
              <a:ext cx="323850" cy="273050"/>
            </a:xfrm>
            <a:custGeom>
              <a:avLst/>
              <a:gdLst>
                <a:gd name="T0" fmla="*/ 392 w 1017"/>
                <a:gd name="T1" fmla="*/ 364 h 858"/>
                <a:gd name="T2" fmla="*/ 352 w 1017"/>
                <a:gd name="T3" fmla="*/ 304 h 858"/>
                <a:gd name="T4" fmla="*/ 336 w 1017"/>
                <a:gd name="T5" fmla="*/ 259 h 858"/>
                <a:gd name="T6" fmla="*/ 295 w 1017"/>
                <a:gd name="T7" fmla="*/ 264 h 858"/>
                <a:gd name="T8" fmla="*/ 293 w 1017"/>
                <a:gd name="T9" fmla="*/ 333 h 858"/>
                <a:gd name="T10" fmla="*/ 369 w 1017"/>
                <a:gd name="T11" fmla="*/ 426 h 858"/>
                <a:gd name="T12" fmla="*/ 457 w 1017"/>
                <a:gd name="T13" fmla="*/ 442 h 858"/>
                <a:gd name="T14" fmla="*/ 476 w 1017"/>
                <a:gd name="T15" fmla="*/ 406 h 858"/>
                <a:gd name="T16" fmla="*/ 445 w 1017"/>
                <a:gd name="T17" fmla="*/ 380 h 858"/>
                <a:gd name="T18" fmla="*/ 813 w 1017"/>
                <a:gd name="T19" fmla="*/ 511 h 858"/>
                <a:gd name="T20" fmla="*/ 793 w 1017"/>
                <a:gd name="T21" fmla="*/ 592 h 858"/>
                <a:gd name="T22" fmla="*/ 710 w 1017"/>
                <a:gd name="T23" fmla="*/ 660 h 858"/>
                <a:gd name="T24" fmla="*/ 645 w 1017"/>
                <a:gd name="T25" fmla="*/ 677 h 858"/>
                <a:gd name="T26" fmla="*/ 642 w 1017"/>
                <a:gd name="T27" fmla="*/ 716 h 858"/>
                <a:gd name="T28" fmla="*/ 709 w 1017"/>
                <a:gd name="T29" fmla="*/ 727 h 858"/>
                <a:gd name="T30" fmla="*/ 839 w 1017"/>
                <a:gd name="T31" fmla="*/ 639 h 858"/>
                <a:gd name="T32" fmla="*/ 873 w 1017"/>
                <a:gd name="T33" fmla="*/ 518 h 858"/>
                <a:gd name="T34" fmla="*/ 842 w 1017"/>
                <a:gd name="T35" fmla="*/ 492 h 858"/>
                <a:gd name="T36" fmla="*/ 645 w 1017"/>
                <a:gd name="T37" fmla="*/ 81 h 858"/>
                <a:gd name="T38" fmla="*/ 490 w 1017"/>
                <a:gd name="T39" fmla="*/ 3 h 858"/>
                <a:gd name="T40" fmla="*/ 373 w 1017"/>
                <a:gd name="T41" fmla="*/ 8 h 858"/>
                <a:gd name="T42" fmla="*/ 273 w 1017"/>
                <a:gd name="T43" fmla="*/ 56 h 858"/>
                <a:gd name="T44" fmla="*/ 201 w 1017"/>
                <a:gd name="T45" fmla="*/ 137 h 858"/>
                <a:gd name="T46" fmla="*/ 162 w 1017"/>
                <a:gd name="T47" fmla="*/ 242 h 858"/>
                <a:gd name="T48" fmla="*/ 169 w 1017"/>
                <a:gd name="T49" fmla="*/ 363 h 858"/>
                <a:gd name="T50" fmla="*/ 59 w 1017"/>
                <a:gd name="T51" fmla="*/ 441 h 858"/>
                <a:gd name="T52" fmla="*/ 0 w 1017"/>
                <a:gd name="T53" fmla="*/ 583 h 858"/>
                <a:gd name="T54" fmla="*/ 19 w 1017"/>
                <a:gd name="T55" fmla="*/ 702 h 858"/>
                <a:gd name="T56" fmla="*/ 155 w 1017"/>
                <a:gd name="T57" fmla="*/ 838 h 858"/>
                <a:gd name="T58" fmla="*/ 699 w 1017"/>
                <a:gd name="T59" fmla="*/ 858 h 858"/>
                <a:gd name="T60" fmla="*/ 786 w 1017"/>
                <a:gd name="T61" fmla="*/ 842 h 858"/>
                <a:gd name="T62" fmla="*/ 895 w 1017"/>
                <a:gd name="T63" fmla="*/ 783 h 858"/>
                <a:gd name="T64" fmla="*/ 973 w 1017"/>
                <a:gd name="T65" fmla="*/ 689 h 858"/>
                <a:gd name="T66" fmla="*/ 1014 w 1017"/>
                <a:gd name="T67" fmla="*/ 573 h 858"/>
                <a:gd name="T68" fmla="*/ 1012 w 1017"/>
                <a:gd name="T69" fmla="*/ 460 h 858"/>
                <a:gd name="T70" fmla="*/ 967 w 1017"/>
                <a:gd name="T71" fmla="*/ 346 h 858"/>
                <a:gd name="T72" fmla="*/ 886 w 1017"/>
                <a:gd name="T73" fmla="*/ 258 h 858"/>
                <a:gd name="T74" fmla="*/ 777 w 1017"/>
                <a:gd name="T75" fmla="*/ 203 h 858"/>
                <a:gd name="T76" fmla="*/ 692 w 1017"/>
                <a:gd name="T77" fmla="*/ 795 h 858"/>
                <a:gd name="T78" fmla="*/ 147 w 1017"/>
                <a:gd name="T79" fmla="*/ 761 h 858"/>
                <a:gd name="T80" fmla="*/ 67 w 1017"/>
                <a:gd name="T81" fmla="*/ 642 h 858"/>
                <a:gd name="T82" fmla="*/ 80 w 1017"/>
                <a:gd name="T83" fmla="*/ 523 h 858"/>
                <a:gd name="T84" fmla="*/ 169 w 1017"/>
                <a:gd name="T85" fmla="*/ 432 h 858"/>
                <a:gd name="T86" fmla="*/ 239 w 1017"/>
                <a:gd name="T87" fmla="*/ 400 h 858"/>
                <a:gd name="T88" fmla="*/ 226 w 1017"/>
                <a:gd name="T89" fmla="*/ 330 h 858"/>
                <a:gd name="T90" fmla="*/ 249 w 1017"/>
                <a:gd name="T91" fmla="*/ 180 h 858"/>
                <a:gd name="T92" fmla="*/ 379 w 1017"/>
                <a:gd name="T93" fmla="*/ 73 h 858"/>
                <a:gd name="T94" fmla="*/ 518 w 1017"/>
                <a:gd name="T95" fmla="*/ 75 h 858"/>
                <a:gd name="T96" fmla="*/ 630 w 1017"/>
                <a:gd name="T97" fmla="*/ 163 h 858"/>
                <a:gd name="T98" fmla="*/ 667 w 1017"/>
                <a:gd name="T99" fmla="*/ 244 h 858"/>
                <a:gd name="T100" fmla="*/ 718 w 1017"/>
                <a:gd name="T101" fmla="*/ 256 h 858"/>
                <a:gd name="T102" fmla="*/ 858 w 1017"/>
                <a:gd name="T103" fmla="*/ 318 h 858"/>
                <a:gd name="T104" fmla="*/ 948 w 1017"/>
                <a:gd name="T105" fmla="*/ 471 h 858"/>
                <a:gd name="T106" fmla="*/ 948 w 1017"/>
                <a:gd name="T107" fmla="*/ 577 h 858"/>
                <a:gd name="T108" fmla="*/ 842 w 1017"/>
                <a:gd name="T109" fmla="*/ 743 h 858"/>
                <a:gd name="T110" fmla="*/ 697 w 1017"/>
                <a:gd name="T111" fmla="*/ 794 h 8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17" h="858">
                  <a:moveTo>
                    <a:pt x="445" y="380"/>
                  </a:moveTo>
                  <a:lnTo>
                    <a:pt x="445" y="380"/>
                  </a:lnTo>
                  <a:lnTo>
                    <a:pt x="436" y="380"/>
                  </a:lnTo>
                  <a:lnTo>
                    <a:pt x="426" y="379"/>
                  </a:lnTo>
                  <a:lnTo>
                    <a:pt x="416" y="376"/>
                  </a:lnTo>
                  <a:lnTo>
                    <a:pt x="408" y="373"/>
                  </a:lnTo>
                  <a:lnTo>
                    <a:pt x="399" y="370"/>
                  </a:lnTo>
                  <a:lnTo>
                    <a:pt x="392" y="364"/>
                  </a:lnTo>
                  <a:lnTo>
                    <a:pt x="384" y="359"/>
                  </a:lnTo>
                  <a:lnTo>
                    <a:pt x="378" y="353"/>
                  </a:lnTo>
                  <a:lnTo>
                    <a:pt x="371" y="346"/>
                  </a:lnTo>
                  <a:lnTo>
                    <a:pt x="366" y="339"/>
                  </a:lnTo>
                  <a:lnTo>
                    <a:pt x="360" y="331"/>
                  </a:lnTo>
                  <a:lnTo>
                    <a:pt x="357" y="323"/>
                  </a:lnTo>
                  <a:lnTo>
                    <a:pt x="354" y="314"/>
                  </a:lnTo>
                  <a:lnTo>
                    <a:pt x="352" y="304"/>
                  </a:lnTo>
                  <a:lnTo>
                    <a:pt x="350" y="296"/>
                  </a:lnTo>
                  <a:lnTo>
                    <a:pt x="350" y="285"/>
                  </a:lnTo>
                  <a:lnTo>
                    <a:pt x="350" y="285"/>
                  </a:lnTo>
                  <a:lnTo>
                    <a:pt x="349" y="280"/>
                  </a:lnTo>
                  <a:lnTo>
                    <a:pt x="346" y="273"/>
                  </a:lnTo>
                  <a:lnTo>
                    <a:pt x="344" y="268"/>
                  </a:lnTo>
                  <a:lnTo>
                    <a:pt x="340" y="264"/>
                  </a:lnTo>
                  <a:lnTo>
                    <a:pt x="336" y="259"/>
                  </a:lnTo>
                  <a:lnTo>
                    <a:pt x="330" y="256"/>
                  </a:lnTo>
                  <a:lnTo>
                    <a:pt x="324" y="254"/>
                  </a:lnTo>
                  <a:lnTo>
                    <a:pt x="317" y="254"/>
                  </a:lnTo>
                  <a:lnTo>
                    <a:pt x="317" y="254"/>
                  </a:lnTo>
                  <a:lnTo>
                    <a:pt x="311" y="254"/>
                  </a:lnTo>
                  <a:lnTo>
                    <a:pt x="306" y="256"/>
                  </a:lnTo>
                  <a:lnTo>
                    <a:pt x="299" y="259"/>
                  </a:lnTo>
                  <a:lnTo>
                    <a:pt x="295" y="264"/>
                  </a:lnTo>
                  <a:lnTo>
                    <a:pt x="291" y="268"/>
                  </a:lnTo>
                  <a:lnTo>
                    <a:pt x="289" y="273"/>
                  </a:lnTo>
                  <a:lnTo>
                    <a:pt x="286" y="280"/>
                  </a:lnTo>
                  <a:lnTo>
                    <a:pt x="285" y="285"/>
                  </a:lnTo>
                  <a:lnTo>
                    <a:pt x="285" y="285"/>
                  </a:lnTo>
                  <a:lnTo>
                    <a:pt x="286" y="302"/>
                  </a:lnTo>
                  <a:lnTo>
                    <a:pt x="289" y="317"/>
                  </a:lnTo>
                  <a:lnTo>
                    <a:pt x="293" y="333"/>
                  </a:lnTo>
                  <a:lnTo>
                    <a:pt x="298" y="347"/>
                  </a:lnTo>
                  <a:lnTo>
                    <a:pt x="305" y="361"/>
                  </a:lnTo>
                  <a:lnTo>
                    <a:pt x="313" y="374"/>
                  </a:lnTo>
                  <a:lnTo>
                    <a:pt x="322" y="387"/>
                  </a:lnTo>
                  <a:lnTo>
                    <a:pt x="332" y="398"/>
                  </a:lnTo>
                  <a:lnTo>
                    <a:pt x="343" y="408"/>
                  </a:lnTo>
                  <a:lnTo>
                    <a:pt x="356" y="417"/>
                  </a:lnTo>
                  <a:lnTo>
                    <a:pt x="369" y="426"/>
                  </a:lnTo>
                  <a:lnTo>
                    <a:pt x="383" y="432"/>
                  </a:lnTo>
                  <a:lnTo>
                    <a:pt x="398" y="437"/>
                  </a:lnTo>
                  <a:lnTo>
                    <a:pt x="413" y="442"/>
                  </a:lnTo>
                  <a:lnTo>
                    <a:pt x="428" y="444"/>
                  </a:lnTo>
                  <a:lnTo>
                    <a:pt x="445" y="445"/>
                  </a:lnTo>
                  <a:lnTo>
                    <a:pt x="445" y="445"/>
                  </a:lnTo>
                  <a:lnTo>
                    <a:pt x="452" y="444"/>
                  </a:lnTo>
                  <a:lnTo>
                    <a:pt x="457" y="442"/>
                  </a:lnTo>
                  <a:lnTo>
                    <a:pt x="462" y="439"/>
                  </a:lnTo>
                  <a:lnTo>
                    <a:pt x="468" y="435"/>
                  </a:lnTo>
                  <a:lnTo>
                    <a:pt x="471" y="431"/>
                  </a:lnTo>
                  <a:lnTo>
                    <a:pt x="474" y="426"/>
                  </a:lnTo>
                  <a:lnTo>
                    <a:pt x="476" y="419"/>
                  </a:lnTo>
                  <a:lnTo>
                    <a:pt x="476" y="413"/>
                  </a:lnTo>
                  <a:lnTo>
                    <a:pt x="476" y="413"/>
                  </a:lnTo>
                  <a:lnTo>
                    <a:pt x="476" y="406"/>
                  </a:lnTo>
                  <a:lnTo>
                    <a:pt x="474" y="401"/>
                  </a:lnTo>
                  <a:lnTo>
                    <a:pt x="471" y="394"/>
                  </a:lnTo>
                  <a:lnTo>
                    <a:pt x="468" y="390"/>
                  </a:lnTo>
                  <a:lnTo>
                    <a:pt x="462" y="386"/>
                  </a:lnTo>
                  <a:lnTo>
                    <a:pt x="457" y="384"/>
                  </a:lnTo>
                  <a:lnTo>
                    <a:pt x="452" y="382"/>
                  </a:lnTo>
                  <a:lnTo>
                    <a:pt x="445" y="380"/>
                  </a:lnTo>
                  <a:lnTo>
                    <a:pt x="445" y="380"/>
                  </a:lnTo>
                  <a:close/>
                  <a:moveTo>
                    <a:pt x="842" y="492"/>
                  </a:moveTo>
                  <a:lnTo>
                    <a:pt x="842" y="492"/>
                  </a:lnTo>
                  <a:lnTo>
                    <a:pt x="836" y="493"/>
                  </a:lnTo>
                  <a:lnTo>
                    <a:pt x="830" y="494"/>
                  </a:lnTo>
                  <a:lnTo>
                    <a:pt x="825" y="497"/>
                  </a:lnTo>
                  <a:lnTo>
                    <a:pt x="820" y="502"/>
                  </a:lnTo>
                  <a:lnTo>
                    <a:pt x="816" y="506"/>
                  </a:lnTo>
                  <a:lnTo>
                    <a:pt x="813" y="511"/>
                  </a:lnTo>
                  <a:lnTo>
                    <a:pt x="811" y="518"/>
                  </a:lnTo>
                  <a:lnTo>
                    <a:pt x="811" y="524"/>
                  </a:lnTo>
                  <a:lnTo>
                    <a:pt x="811" y="524"/>
                  </a:lnTo>
                  <a:lnTo>
                    <a:pt x="810" y="538"/>
                  </a:lnTo>
                  <a:lnTo>
                    <a:pt x="808" y="553"/>
                  </a:lnTo>
                  <a:lnTo>
                    <a:pt x="805" y="566"/>
                  </a:lnTo>
                  <a:lnTo>
                    <a:pt x="799" y="580"/>
                  </a:lnTo>
                  <a:lnTo>
                    <a:pt x="793" y="592"/>
                  </a:lnTo>
                  <a:lnTo>
                    <a:pt x="786" y="604"/>
                  </a:lnTo>
                  <a:lnTo>
                    <a:pt x="778" y="615"/>
                  </a:lnTo>
                  <a:lnTo>
                    <a:pt x="768" y="625"/>
                  </a:lnTo>
                  <a:lnTo>
                    <a:pt x="758" y="635"/>
                  </a:lnTo>
                  <a:lnTo>
                    <a:pt x="748" y="642"/>
                  </a:lnTo>
                  <a:lnTo>
                    <a:pt x="736" y="650"/>
                  </a:lnTo>
                  <a:lnTo>
                    <a:pt x="723" y="656"/>
                  </a:lnTo>
                  <a:lnTo>
                    <a:pt x="710" y="660"/>
                  </a:lnTo>
                  <a:lnTo>
                    <a:pt x="696" y="664"/>
                  </a:lnTo>
                  <a:lnTo>
                    <a:pt x="682" y="667"/>
                  </a:lnTo>
                  <a:lnTo>
                    <a:pt x="667" y="667"/>
                  </a:lnTo>
                  <a:lnTo>
                    <a:pt x="667" y="667"/>
                  </a:lnTo>
                  <a:lnTo>
                    <a:pt x="661" y="668"/>
                  </a:lnTo>
                  <a:lnTo>
                    <a:pt x="655" y="670"/>
                  </a:lnTo>
                  <a:lnTo>
                    <a:pt x="650" y="672"/>
                  </a:lnTo>
                  <a:lnTo>
                    <a:pt x="645" y="677"/>
                  </a:lnTo>
                  <a:lnTo>
                    <a:pt x="642" y="681"/>
                  </a:lnTo>
                  <a:lnTo>
                    <a:pt x="638" y="686"/>
                  </a:lnTo>
                  <a:lnTo>
                    <a:pt x="636" y="693"/>
                  </a:lnTo>
                  <a:lnTo>
                    <a:pt x="635" y="699"/>
                  </a:lnTo>
                  <a:lnTo>
                    <a:pt x="635" y="699"/>
                  </a:lnTo>
                  <a:lnTo>
                    <a:pt x="636" y="706"/>
                  </a:lnTo>
                  <a:lnTo>
                    <a:pt x="638" y="711"/>
                  </a:lnTo>
                  <a:lnTo>
                    <a:pt x="642" y="716"/>
                  </a:lnTo>
                  <a:lnTo>
                    <a:pt x="645" y="722"/>
                  </a:lnTo>
                  <a:lnTo>
                    <a:pt x="650" y="725"/>
                  </a:lnTo>
                  <a:lnTo>
                    <a:pt x="655" y="728"/>
                  </a:lnTo>
                  <a:lnTo>
                    <a:pt x="661" y="730"/>
                  </a:lnTo>
                  <a:lnTo>
                    <a:pt x="667" y="730"/>
                  </a:lnTo>
                  <a:lnTo>
                    <a:pt x="667" y="730"/>
                  </a:lnTo>
                  <a:lnTo>
                    <a:pt x="689" y="729"/>
                  </a:lnTo>
                  <a:lnTo>
                    <a:pt x="709" y="727"/>
                  </a:lnTo>
                  <a:lnTo>
                    <a:pt x="728" y="722"/>
                  </a:lnTo>
                  <a:lnTo>
                    <a:pt x="748" y="714"/>
                  </a:lnTo>
                  <a:lnTo>
                    <a:pt x="766" y="706"/>
                  </a:lnTo>
                  <a:lnTo>
                    <a:pt x="783" y="696"/>
                  </a:lnTo>
                  <a:lnTo>
                    <a:pt x="799" y="683"/>
                  </a:lnTo>
                  <a:lnTo>
                    <a:pt x="813" y="670"/>
                  </a:lnTo>
                  <a:lnTo>
                    <a:pt x="827" y="655"/>
                  </a:lnTo>
                  <a:lnTo>
                    <a:pt x="839" y="639"/>
                  </a:lnTo>
                  <a:lnTo>
                    <a:pt x="850" y="623"/>
                  </a:lnTo>
                  <a:lnTo>
                    <a:pt x="858" y="605"/>
                  </a:lnTo>
                  <a:lnTo>
                    <a:pt x="865" y="585"/>
                  </a:lnTo>
                  <a:lnTo>
                    <a:pt x="870" y="566"/>
                  </a:lnTo>
                  <a:lnTo>
                    <a:pt x="873" y="545"/>
                  </a:lnTo>
                  <a:lnTo>
                    <a:pt x="874" y="524"/>
                  </a:lnTo>
                  <a:lnTo>
                    <a:pt x="874" y="524"/>
                  </a:lnTo>
                  <a:lnTo>
                    <a:pt x="873" y="518"/>
                  </a:lnTo>
                  <a:lnTo>
                    <a:pt x="871" y="511"/>
                  </a:lnTo>
                  <a:lnTo>
                    <a:pt x="869" y="506"/>
                  </a:lnTo>
                  <a:lnTo>
                    <a:pt x="865" y="502"/>
                  </a:lnTo>
                  <a:lnTo>
                    <a:pt x="860" y="497"/>
                  </a:lnTo>
                  <a:lnTo>
                    <a:pt x="855" y="494"/>
                  </a:lnTo>
                  <a:lnTo>
                    <a:pt x="849" y="493"/>
                  </a:lnTo>
                  <a:lnTo>
                    <a:pt x="842" y="492"/>
                  </a:lnTo>
                  <a:lnTo>
                    <a:pt x="842" y="492"/>
                  </a:lnTo>
                  <a:close/>
                  <a:moveTo>
                    <a:pt x="716" y="192"/>
                  </a:moveTo>
                  <a:lnTo>
                    <a:pt x="716" y="192"/>
                  </a:lnTo>
                  <a:lnTo>
                    <a:pt x="707" y="171"/>
                  </a:lnTo>
                  <a:lnTo>
                    <a:pt x="697" y="151"/>
                  </a:lnTo>
                  <a:lnTo>
                    <a:pt x="686" y="132"/>
                  </a:lnTo>
                  <a:lnTo>
                    <a:pt x="674" y="113"/>
                  </a:lnTo>
                  <a:lnTo>
                    <a:pt x="660" y="96"/>
                  </a:lnTo>
                  <a:lnTo>
                    <a:pt x="645" y="81"/>
                  </a:lnTo>
                  <a:lnTo>
                    <a:pt x="629" y="66"/>
                  </a:lnTo>
                  <a:lnTo>
                    <a:pt x="611" y="52"/>
                  </a:lnTo>
                  <a:lnTo>
                    <a:pt x="593" y="40"/>
                  </a:lnTo>
                  <a:lnTo>
                    <a:pt x="574" y="30"/>
                  </a:lnTo>
                  <a:lnTo>
                    <a:pt x="554" y="21"/>
                  </a:lnTo>
                  <a:lnTo>
                    <a:pt x="533" y="14"/>
                  </a:lnTo>
                  <a:lnTo>
                    <a:pt x="512" y="7"/>
                  </a:lnTo>
                  <a:lnTo>
                    <a:pt x="490" y="3"/>
                  </a:lnTo>
                  <a:lnTo>
                    <a:pt x="468" y="1"/>
                  </a:lnTo>
                  <a:lnTo>
                    <a:pt x="445" y="0"/>
                  </a:lnTo>
                  <a:lnTo>
                    <a:pt x="445" y="0"/>
                  </a:lnTo>
                  <a:lnTo>
                    <a:pt x="430" y="0"/>
                  </a:lnTo>
                  <a:lnTo>
                    <a:pt x="415" y="1"/>
                  </a:lnTo>
                  <a:lnTo>
                    <a:pt x="401" y="3"/>
                  </a:lnTo>
                  <a:lnTo>
                    <a:pt x="387" y="5"/>
                  </a:lnTo>
                  <a:lnTo>
                    <a:pt x="373" y="8"/>
                  </a:lnTo>
                  <a:lnTo>
                    <a:pt x="359" y="12"/>
                  </a:lnTo>
                  <a:lnTo>
                    <a:pt x="346" y="17"/>
                  </a:lnTo>
                  <a:lnTo>
                    <a:pt x="334" y="22"/>
                  </a:lnTo>
                  <a:lnTo>
                    <a:pt x="321" y="27"/>
                  </a:lnTo>
                  <a:lnTo>
                    <a:pt x="309" y="34"/>
                  </a:lnTo>
                  <a:lnTo>
                    <a:pt x="296" y="40"/>
                  </a:lnTo>
                  <a:lnTo>
                    <a:pt x="285" y="48"/>
                  </a:lnTo>
                  <a:lnTo>
                    <a:pt x="273" y="56"/>
                  </a:lnTo>
                  <a:lnTo>
                    <a:pt x="263" y="65"/>
                  </a:lnTo>
                  <a:lnTo>
                    <a:pt x="252" y="74"/>
                  </a:lnTo>
                  <a:lnTo>
                    <a:pt x="242" y="83"/>
                  </a:lnTo>
                  <a:lnTo>
                    <a:pt x="233" y="93"/>
                  </a:lnTo>
                  <a:lnTo>
                    <a:pt x="224" y="104"/>
                  </a:lnTo>
                  <a:lnTo>
                    <a:pt x="216" y="114"/>
                  </a:lnTo>
                  <a:lnTo>
                    <a:pt x="207" y="125"/>
                  </a:lnTo>
                  <a:lnTo>
                    <a:pt x="201" y="137"/>
                  </a:lnTo>
                  <a:lnTo>
                    <a:pt x="193" y="149"/>
                  </a:lnTo>
                  <a:lnTo>
                    <a:pt x="187" y="162"/>
                  </a:lnTo>
                  <a:lnTo>
                    <a:pt x="181" y="174"/>
                  </a:lnTo>
                  <a:lnTo>
                    <a:pt x="176" y="187"/>
                  </a:lnTo>
                  <a:lnTo>
                    <a:pt x="172" y="200"/>
                  </a:lnTo>
                  <a:lnTo>
                    <a:pt x="167" y="214"/>
                  </a:lnTo>
                  <a:lnTo>
                    <a:pt x="164" y="228"/>
                  </a:lnTo>
                  <a:lnTo>
                    <a:pt x="162" y="242"/>
                  </a:lnTo>
                  <a:lnTo>
                    <a:pt x="160" y="256"/>
                  </a:lnTo>
                  <a:lnTo>
                    <a:pt x="159" y="271"/>
                  </a:lnTo>
                  <a:lnTo>
                    <a:pt x="159" y="285"/>
                  </a:lnTo>
                  <a:lnTo>
                    <a:pt x="159" y="285"/>
                  </a:lnTo>
                  <a:lnTo>
                    <a:pt x="159" y="305"/>
                  </a:lnTo>
                  <a:lnTo>
                    <a:pt x="161" y="325"/>
                  </a:lnTo>
                  <a:lnTo>
                    <a:pt x="165" y="344"/>
                  </a:lnTo>
                  <a:lnTo>
                    <a:pt x="169" y="363"/>
                  </a:lnTo>
                  <a:lnTo>
                    <a:pt x="169" y="363"/>
                  </a:lnTo>
                  <a:lnTo>
                    <a:pt x="151" y="371"/>
                  </a:lnTo>
                  <a:lnTo>
                    <a:pt x="133" y="379"/>
                  </a:lnTo>
                  <a:lnTo>
                    <a:pt x="117" y="389"/>
                  </a:lnTo>
                  <a:lnTo>
                    <a:pt x="101" y="401"/>
                  </a:lnTo>
                  <a:lnTo>
                    <a:pt x="86" y="413"/>
                  </a:lnTo>
                  <a:lnTo>
                    <a:pt x="72" y="427"/>
                  </a:lnTo>
                  <a:lnTo>
                    <a:pt x="59" y="441"/>
                  </a:lnTo>
                  <a:lnTo>
                    <a:pt x="47" y="456"/>
                  </a:lnTo>
                  <a:lnTo>
                    <a:pt x="36" y="472"/>
                  </a:lnTo>
                  <a:lnTo>
                    <a:pt x="27" y="489"/>
                  </a:lnTo>
                  <a:lnTo>
                    <a:pt x="19" y="507"/>
                  </a:lnTo>
                  <a:lnTo>
                    <a:pt x="12" y="525"/>
                  </a:lnTo>
                  <a:lnTo>
                    <a:pt x="6" y="544"/>
                  </a:lnTo>
                  <a:lnTo>
                    <a:pt x="3" y="564"/>
                  </a:lnTo>
                  <a:lnTo>
                    <a:pt x="0" y="583"/>
                  </a:lnTo>
                  <a:lnTo>
                    <a:pt x="0" y="604"/>
                  </a:lnTo>
                  <a:lnTo>
                    <a:pt x="0" y="604"/>
                  </a:lnTo>
                  <a:lnTo>
                    <a:pt x="0" y="617"/>
                  </a:lnTo>
                  <a:lnTo>
                    <a:pt x="1" y="629"/>
                  </a:lnTo>
                  <a:lnTo>
                    <a:pt x="2" y="642"/>
                  </a:lnTo>
                  <a:lnTo>
                    <a:pt x="4" y="655"/>
                  </a:lnTo>
                  <a:lnTo>
                    <a:pt x="11" y="679"/>
                  </a:lnTo>
                  <a:lnTo>
                    <a:pt x="19" y="702"/>
                  </a:lnTo>
                  <a:lnTo>
                    <a:pt x="30" y="725"/>
                  </a:lnTo>
                  <a:lnTo>
                    <a:pt x="43" y="745"/>
                  </a:lnTo>
                  <a:lnTo>
                    <a:pt x="58" y="766"/>
                  </a:lnTo>
                  <a:lnTo>
                    <a:pt x="74" y="784"/>
                  </a:lnTo>
                  <a:lnTo>
                    <a:pt x="92" y="800"/>
                  </a:lnTo>
                  <a:lnTo>
                    <a:pt x="111" y="815"/>
                  </a:lnTo>
                  <a:lnTo>
                    <a:pt x="133" y="827"/>
                  </a:lnTo>
                  <a:lnTo>
                    <a:pt x="155" y="838"/>
                  </a:lnTo>
                  <a:lnTo>
                    <a:pt x="178" y="846"/>
                  </a:lnTo>
                  <a:lnTo>
                    <a:pt x="203" y="853"/>
                  </a:lnTo>
                  <a:lnTo>
                    <a:pt x="216" y="855"/>
                  </a:lnTo>
                  <a:lnTo>
                    <a:pt x="228" y="857"/>
                  </a:lnTo>
                  <a:lnTo>
                    <a:pt x="241" y="858"/>
                  </a:lnTo>
                  <a:lnTo>
                    <a:pt x="254" y="858"/>
                  </a:lnTo>
                  <a:lnTo>
                    <a:pt x="699" y="858"/>
                  </a:lnTo>
                  <a:lnTo>
                    <a:pt x="699" y="858"/>
                  </a:lnTo>
                  <a:lnTo>
                    <a:pt x="704" y="858"/>
                  </a:lnTo>
                  <a:lnTo>
                    <a:pt x="708" y="857"/>
                  </a:lnTo>
                  <a:lnTo>
                    <a:pt x="708" y="857"/>
                  </a:lnTo>
                  <a:lnTo>
                    <a:pt x="724" y="855"/>
                  </a:lnTo>
                  <a:lnTo>
                    <a:pt x="740" y="853"/>
                  </a:lnTo>
                  <a:lnTo>
                    <a:pt x="756" y="849"/>
                  </a:lnTo>
                  <a:lnTo>
                    <a:pt x="771" y="846"/>
                  </a:lnTo>
                  <a:lnTo>
                    <a:pt x="786" y="842"/>
                  </a:lnTo>
                  <a:lnTo>
                    <a:pt x="801" y="836"/>
                  </a:lnTo>
                  <a:lnTo>
                    <a:pt x="815" y="830"/>
                  </a:lnTo>
                  <a:lnTo>
                    <a:pt x="829" y="824"/>
                  </a:lnTo>
                  <a:lnTo>
                    <a:pt x="843" y="817"/>
                  </a:lnTo>
                  <a:lnTo>
                    <a:pt x="857" y="810"/>
                  </a:lnTo>
                  <a:lnTo>
                    <a:pt x="870" y="801"/>
                  </a:lnTo>
                  <a:lnTo>
                    <a:pt x="882" y="792"/>
                  </a:lnTo>
                  <a:lnTo>
                    <a:pt x="895" y="783"/>
                  </a:lnTo>
                  <a:lnTo>
                    <a:pt x="907" y="773"/>
                  </a:lnTo>
                  <a:lnTo>
                    <a:pt x="917" y="762"/>
                  </a:lnTo>
                  <a:lnTo>
                    <a:pt x="928" y="752"/>
                  </a:lnTo>
                  <a:lnTo>
                    <a:pt x="938" y="740"/>
                  </a:lnTo>
                  <a:lnTo>
                    <a:pt x="947" y="728"/>
                  </a:lnTo>
                  <a:lnTo>
                    <a:pt x="957" y="715"/>
                  </a:lnTo>
                  <a:lnTo>
                    <a:pt x="966" y="702"/>
                  </a:lnTo>
                  <a:lnTo>
                    <a:pt x="973" y="689"/>
                  </a:lnTo>
                  <a:lnTo>
                    <a:pt x="981" y="677"/>
                  </a:lnTo>
                  <a:lnTo>
                    <a:pt x="987" y="663"/>
                  </a:lnTo>
                  <a:lnTo>
                    <a:pt x="993" y="648"/>
                  </a:lnTo>
                  <a:lnTo>
                    <a:pt x="999" y="634"/>
                  </a:lnTo>
                  <a:lnTo>
                    <a:pt x="1003" y="619"/>
                  </a:lnTo>
                  <a:lnTo>
                    <a:pt x="1007" y="604"/>
                  </a:lnTo>
                  <a:lnTo>
                    <a:pt x="1011" y="589"/>
                  </a:lnTo>
                  <a:lnTo>
                    <a:pt x="1014" y="573"/>
                  </a:lnTo>
                  <a:lnTo>
                    <a:pt x="1016" y="556"/>
                  </a:lnTo>
                  <a:lnTo>
                    <a:pt x="1017" y="540"/>
                  </a:lnTo>
                  <a:lnTo>
                    <a:pt x="1017" y="524"/>
                  </a:lnTo>
                  <a:lnTo>
                    <a:pt x="1017" y="524"/>
                  </a:lnTo>
                  <a:lnTo>
                    <a:pt x="1017" y="508"/>
                  </a:lnTo>
                  <a:lnTo>
                    <a:pt x="1016" y="492"/>
                  </a:lnTo>
                  <a:lnTo>
                    <a:pt x="1014" y="476"/>
                  </a:lnTo>
                  <a:lnTo>
                    <a:pt x="1012" y="460"/>
                  </a:lnTo>
                  <a:lnTo>
                    <a:pt x="1008" y="445"/>
                  </a:lnTo>
                  <a:lnTo>
                    <a:pt x="1004" y="430"/>
                  </a:lnTo>
                  <a:lnTo>
                    <a:pt x="1000" y="415"/>
                  </a:lnTo>
                  <a:lnTo>
                    <a:pt x="995" y="401"/>
                  </a:lnTo>
                  <a:lnTo>
                    <a:pt x="988" y="387"/>
                  </a:lnTo>
                  <a:lnTo>
                    <a:pt x="982" y="373"/>
                  </a:lnTo>
                  <a:lnTo>
                    <a:pt x="974" y="359"/>
                  </a:lnTo>
                  <a:lnTo>
                    <a:pt x="967" y="346"/>
                  </a:lnTo>
                  <a:lnTo>
                    <a:pt x="958" y="333"/>
                  </a:lnTo>
                  <a:lnTo>
                    <a:pt x="949" y="321"/>
                  </a:lnTo>
                  <a:lnTo>
                    <a:pt x="940" y="310"/>
                  </a:lnTo>
                  <a:lnTo>
                    <a:pt x="930" y="299"/>
                  </a:lnTo>
                  <a:lnTo>
                    <a:pt x="920" y="287"/>
                  </a:lnTo>
                  <a:lnTo>
                    <a:pt x="909" y="277"/>
                  </a:lnTo>
                  <a:lnTo>
                    <a:pt x="898" y="267"/>
                  </a:lnTo>
                  <a:lnTo>
                    <a:pt x="886" y="258"/>
                  </a:lnTo>
                  <a:lnTo>
                    <a:pt x="873" y="250"/>
                  </a:lnTo>
                  <a:lnTo>
                    <a:pt x="861" y="241"/>
                  </a:lnTo>
                  <a:lnTo>
                    <a:pt x="848" y="233"/>
                  </a:lnTo>
                  <a:lnTo>
                    <a:pt x="835" y="226"/>
                  </a:lnTo>
                  <a:lnTo>
                    <a:pt x="821" y="220"/>
                  </a:lnTo>
                  <a:lnTo>
                    <a:pt x="807" y="213"/>
                  </a:lnTo>
                  <a:lnTo>
                    <a:pt x="792" y="208"/>
                  </a:lnTo>
                  <a:lnTo>
                    <a:pt x="777" y="203"/>
                  </a:lnTo>
                  <a:lnTo>
                    <a:pt x="762" y="199"/>
                  </a:lnTo>
                  <a:lnTo>
                    <a:pt x="747" y="196"/>
                  </a:lnTo>
                  <a:lnTo>
                    <a:pt x="731" y="194"/>
                  </a:lnTo>
                  <a:lnTo>
                    <a:pt x="716" y="192"/>
                  </a:lnTo>
                  <a:lnTo>
                    <a:pt x="716" y="192"/>
                  </a:lnTo>
                  <a:close/>
                  <a:moveTo>
                    <a:pt x="697" y="794"/>
                  </a:moveTo>
                  <a:lnTo>
                    <a:pt x="697" y="794"/>
                  </a:lnTo>
                  <a:lnTo>
                    <a:pt x="692" y="795"/>
                  </a:lnTo>
                  <a:lnTo>
                    <a:pt x="254" y="795"/>
                  </a:lnTo>
                  <a:lnTo>
                    <a:pt x="254" y="795"/>
                  </a:lnTo>
                  <a:lnTo>
                    <a:pt x="235" y="794"/>
                  </a:lnTo>
                  <a:lnTo>
                    <a:pt x="216" y="790"/>
                  </a:lnTo>
                  <a:lnTo>
                    <a:pt x="197" y="786"/>
                  </a:lnTo>
                  <a:lnTo>
                    <a:pt x="180" y="780"/>
                  </a:lnTo>
                  <a:lnTo>
                    <a:pt x="163" y="771"/>
                  </a:lnTo>
                  <a:lnTo>
                    <a:pt x="147" y="761"/>
                  </a:lnTo>
                  <a:lnTo>
                    <a:pt x="133" y="751"/>
                  </a:lnTo>
                  <a:lnTo>
                    <a:pt x="119" y="739"/>
                  </a:lnTo>
                  <a:lnTo>
                    <a:pt x="107" y="725"/>
                  </a:lnTo>
                  <a:lnTo>
                    <a:pt x="95" y="710"/>
                  </a:lnTo>
                  <a:lnTo>
                    <a:pt x="86" y="695"/>
                  </a:lnTo>
                  <a:lnTo>
                    <a:pt x="78" y="678"/>
                  </a:lnTo>
                  <a:lnTo>
                    <a:pt x="72" y="660"/>
                  </a:lnTo>
                  <a:lnTo>
                    <a:pt x="67" y="642"/>
                  </a:lnTo>
                  <a:lnTo>
                    <a:pt x="64" y="623"/>
                  </a:lnTo>
                  <a:lnTo>
                    <a:pt x="63" y="604"/>
                  </a:lnTo>
                  <a:lnTo>
                    <a:pt x="63" y="604"/>
                  </a:lnTo>
                  <a:lnTo>
                    <a:pt x="64" y="586"/>
                  </a:lnTo>
                  <a:lnTo>
                    <a:pt x="66" y="570"/>
                  </a:lnTo>
                  <a:lnTo>
                    <a:pt x="70" y="554"/>
                  </a:lnTo>
                  <a:lnTo>
                    <a:pt x="75" y="538"/>
                  </a:lnTo>
                  <a:lnTo>
                    <a:pt x="80" y="523"/>
                  </a:lnTo>
                  <a:lnTo>
                    <a:pt x="88" y="509"/>
                  </a:lnTo>
                  <a:lnTo>
                    <a:pt x="96" y="495"/>
                  </a:lnTo>
                  <a:lnTo>
                    <a:pt x="106" y="482"/>
                  </a:lnTo>
                  <a:lnTo>
                    <a:pt x="117" y="471"/>
                  </a:lnTo>
                  <a:lnTo>
                    <a:pt x="129" y="460"/>
                  </a:lnTo>
                  <a:lnTo>
                    <a:pt x="142" y="449"/>
                  </a:lnTo>
                  <a:lnTo>
                    <a:pt x="155" y="441"/>
                  </a:lnTo>
                  <a:lnTo>
                    <a:pt x="169" y="432"/>
                  </a:lnTo>
                  <a:lnTo>
                    <a:pt x="184" y="426"/>
                  </a:lnTo>
                  <a:lnTo>
                    <a:pt x="201" y="420"/>
                  </a:lnTo>
                  <a:lnTo>
                    <a:pt x="217" y="416"/>
                  </a:lnTo>
                  <a:lnTo>
                    <a:pt x="217" y="416"/>
                  </a:lnTo>
                  <a:lnTo>
                    <a:pt x="223" y="414"/>
                  </a:lnTo>
                  <a:lnTo>
                    <a:pt x="229" y="411"/>
                  </a:lnTo>
                  <a:lnTo>
                    <a:pt x="235" y="406"/>
                  </a:lnTo>
                  <a:lnTo>
                    <a:pt x="239" y="400"/>
                  </a:lnTo>
                  <a:lnTo>
                    <a:pt x="239" y="400"/>
                  </a:lnTo>
                  <a:lnTo>
                    <a:pt x="241" y="393"/>
                  </a:lnTo>
                  <a:lnTo>
                    <a:pt x="242" y="387"/>
                  </a:lnTo>
                  <a:lnTo>
                    <a:pt x="242" y="379"/>
                  </a:lnTo>
                  <a:lnTo>
                    <a:pt x="240" y="373"/>
                  </a:lnTo>
                  <a:lnTo>
                    <a:pt x="240" y="373"/>
                  </a:lnTo>
                  <a:lnTo>
                    <a:pt x="232" y="351"/>
                  </a:lnTo>
                  <a:lnTo>
                    <a:pt x="226" y="330"/>
                  </a:lnTo>
                  <a:lnTo>
                    <a:pt x="223" y="308"/>
                  </a:lnTo>
                  <a:lnTo>
                    <a:pt x="222" y="285"/>
                  </a:lnTo>
                  <a:lnTo>
                    <a:pt x="222" y="285"/>
                  </a:lnTo>
                  <a:lnTo>
                    <a:pt x="223" y="262"/>
                  </a:lnTo>
                  <a:lnTo>
                    <a:pt x="226" y="241"/>
                  </a:lnTo>
                  <a:lnTo>
                    <a:pt x="232" y="220"/>
                  </a:lnTo>
                  <a:lnTo>
                    <a:pt x="239" y="199"/>
                  </a:lnTo>
                  <a:lnTo>
                    <a:pt x="249" y="180"/>
                  </a:lnTo>
                  <a:lnTo>
                    <a:pt x="261" y="162"/>
                  </a:lnTo>
                  <a:lnTo>
                    <a:pt x="273" y="144"/>
                  </a:lnTo>
                  <a:lnTo>
                    <a:pt x="287" y="128"/>
                  </a:lnTo>
                  <a:lnTo>
                    <a:pt x="304" y="113"/>
                  </a:lnTo>
                  <a:lnTo>
                    <a:pt x="321" y="100"/>
                  </a:lnTo>
                  <a:lnTo>
                    <a:pt x="339" y="90"/>
                  </a:lnTo>
                  <a:lnTo>
                    <a:pt x="358" y="80"/>
                  </a:lnTo>
                  <a:lnTo>
                    <a:pt x="379" y="73"/>
                  </a:lnTo>
                  <a:lnTo>
                    <a:pt x="400" y="67"/>
                  </a:lnTo>
                  <a:lnTo>
                    <a:pt x="422" y="64"/>
                  </a:lnTo>
                  <a:lnTo>
                    <a:pt x="445" y="63"/>
                  </a:lnTo>
                  <a:lnTo>
                    <a:pt x="445" y="63"/>
                  </a:lnTo>
                  <a:lnTo>
                    <a:pt x="463" y="64"/>
                  </a:lnTo>
                  <a:lnTo>
                    <a:pt x="482" y="66"/>
                  </a:lnTo>
                  <a:lnTo>
                    <a:pt x="500" y="70"/>
                  </a:lnTo>
                  <a:lnTo>
                    <a:pt x="518" y="75"/>
                  </a:lnTo>
                  <a:lnTo>
                    <a:pt x="534" y="82"/>
                  </a:lnTo>
                  <a:lnTo>
                    <a:pt x="551" y="90"/>
                  </a:lnTo>
                  <a:lnTo>
                    <a:pt x="566" y="99"/>
                  </a:lnTo>
                  <a:lnTo>
                    <a:pt x="581" y="110"/>
                  </a:lnTo>
                  <a:lnTo>
                    <a:pt x="595" y="121"/>
                  </a:lnTo>
                  <a:lnTo>
                    <a:pt x="607" y="134"/>
                  </a:lnTo>
                  <a:lnTo>
                    <a:pt x="619" y="148"/>
                  </a:lnTo>
                  <a:lnTo>
                    <a:pt x="630" y="163"/>
                  </a:lnTo>
                  <a:lnTo>
                    <a:pt x="639" y="178"/>
                  </a:lnTo>
                  <a:lnTo>
                    <a:pt x="648" y="195"/>
                  </a:lnTo>
                  <a:lnTo>
                    <a:pt x="654" y="212"/>
                  </a:lnTo>
                  <a:lnTo>
                    <a:pt x="660" y="230"/>
                  </a:lnTo>
                  <a:lnTo>
                    <a:pt x="660" y="230"/>
                  </a:lnTo>
                  <a:lnTo>
                    <a:pt x="662" y="236"/>
                  </a:lnTo>
                  <a:lnTo>
                    <a:pt x="664" y="240"/>
                  </a:lnTo>
                  <a:lnTo>
                    <a:pt x="667" y="244"/>
                  </a:lnTo>
                  <a:lnTo>
                    <a:pt x="672" y="247"/>
                  </a:lnTo>
                  <a:lnTo>
                    <a:pt x="676" y="250"/>
                  </a:lnTo>
                  <a:lnTo>
                    <a:pt x="680" y="252"/>
                  </a:lnTo>
                  <a:lnTo>
                    <a:pt x="684" y="254"/>
                  </a:lnTo>
                  <a:lnTo>
                    <a:pt x="690" y="254"/>
                  </a:lnTo>
                  <a:lnTo>
                    <a:pt x="690" y="254"/>
                  </a:lnTo>
                  <a:lnTo>
                    <a:pt x="704" y="255"/>
                  </a:lnTo>
                  <a:lnTo>
                    <a:pt x="718" y="256"/>
                  </a:lnTo>
                  <a:lnTo>
                    <a:pt x="731" y="258"/>
                  </a:lnTo>
                  <a:lnTo>
                    <a:pt x="743" y="260"/>
                  </a:lnTo>
                  <a:lnTo>
                    <a:pt x="756" y="264"/>
                  </a:lnTo>
                  <a:lnTo>
                    <a:pt x="769" y="268"/>
                  </a:lnTo>
                  <a:lnTo>
                    <a:pt x="794" y="277"/>
                  </a:lnTo>
                  <a:lnTo>
                    <a:pt x="816" y="288"/>
                  </a:lnTo>
                  <a:lnTo>
                    <a:pt x="839" y="302"/>
                  </a:lnTo>
                  <a:lnTo>
                    <a:pt x="858" y="318"/>
                  </a:lnTo>
                  <a:lnTo>
                    <a:pt x="878" y="335"/>
                  </a:lnTo>
                  <a:lnTo>
                    <a:pt x="895" y="354"/>
                  </a:lnTo>
                  <a:lnTo>
                    <a:pt x="910" y="375"/>
                  </a:lnTo>
                  <a:lnTo>
                    <a:pt x="923" y="397"/>
                  </a:lnTo>
                  <a:lnTo>
                    <a:pt x="933" y="420"/>
                  </a:lnTo>
                  <a:lnTo>
                    <a:pt x="942" y="445"/>
                  </a:lnTo>
                  <a:lnTo>
                    <a:pt x="945" y="458"/>
                  </a:lnTo>
                  <a:lnTo>
                    <a:pt x="948" y="471"/>
                  </a:lnTo>
                  <a:lnTo>
                    <a:pt x="951" y="483"/>
                  </a:lnTo>
                  <a:lnTo>
                    <a:pt x="953" y="496"/>
                  </a:lnTo>
                  <a:lnTo>
                    <a:pt x="954" y="510"/>
                  </a:lnTo>
                  <a:lnTo>
                    <a:pt x="954" y="524"/>
                  </a:lnTo>
                  <a:lnTo>
                    <a:pt x="954" y="524"/>
                  </a:lnTo>
                  <a:lnTo>
                    <a:pt x="954" y="537"/>
                  </a:lnTo>
                  <a:lnTo>
                    <a:pt x="953" y="551"/>
                  </a:lnTo>
                  <a:lnTo>
                    <a:pt x="948" y="577"/>
                  </a:lnTo>
                  <a:lnTo>
                    <a:pt x="942" y="601"/>
                  </a:lnTo>
                  <a:lnTo>
                    <a:pt x="933" y="626"/>
                  </a:lnTo>
                  <a:lnTo>
                    <a:pt x="924" y="649"/>
                  </a:lnTo>
                  <a:lnTo>
                    <a:pt x="911" y="670"/>
                  </a:lnTo>
                  <a:lnTo>
                    <a:pt x="896" y="691"/>
                  </a:lnTo>
                  <a:lnTo>
                    <a:pt x="880" y="710"/>
                  </a:lnTo>
                  <a:lnTo>
                    <a:pt x="861" y="727"/>
                  </a:lnTo>
                  <a:lnTo>
                    <a:pt x="842" y="743"/>
                  </a:lnTo>
                  <a:lnTo>
                    <a:pt x="821" y="757"/>
                  </a:lnTo>
                  <a:lnTo>
                    <a:pt x="798" y="769"/>
                  </a:lnTo>
                  <a:lnTo>
                    <a:pt x="775" y="779"/>
                  </a:lnTo>
                  <a:lnTo>
                    <a:pt x="750" y="786"/>
                  </a:lnTo>
                  <a:lnTo>
                    <a:pt x="724" y="791"/>
                  </a:lnTo>
                  <a:lnTo>
                    <a:pt x="711" y="792"/>
                  </a:lnTo>
                  <a:lnTo>
                    <a:pt x="697" y="794"/>
                  </a:lnTo>
                  <a:lnTo>
                    <a:pt x="697" y="794"/>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lumMod val="65000"/>
                    <a:lumOff val="35000"/>
                  </a:prstClr>
                </a:solidFill>
                <a:effectLst/>
                <a:uLnTx/>
                <a:uFillTx/>
                <a:latin typeface="Calibri"/>
              </a:endParaRPr>
            </a:p>
          </p:txBody>
        </p:sp>
      </p:grpSp>
      <p:grpSp>
        <p:nvGrpSpPr>
          <p:cNvPr id="50" name="组合 49"/>
          <p:cNvGrpSpPr/>
          <p:nvPr/>
        </p:nvGrpSpPr>
        <p:grpSpPr>
          <a:xfrm>
            <a:off x="7832135" y="3331028"/>
            <a:ext cx="900766" cy="900766"/>
            <a:chOff x="7832136" y="3331028"/>
            <a:chExt cx="900766" cy="900766"/>
          </a:xfrm>
        </p:grpSpPr>
        <p:grpSp>
          <p:nvGrpSpPr>
            <p:cNvPr id="51" name="组合 50"/>
            <p:cNvGrpSpPr/>
            <p:nvPr/>
          </p:nvGrpSpPr>
          <p:grpSpPr>
            <a:xfrm>
              <a:off x="7832136" y="3331028"/>
              <a:ext cx="900766" cy="900766"/>
              <a:chOff x="4489450" y="2618448"/>
              <a:chExt cx="2209800" cy="2209800"/>
            </a:xfrm>
          </p:grpSpPr>
          <p:sp>
            <p:nvSpPr>
              <p:cNvPr id="53" name="椭圆 52"/>
              <p:cNvSpPr/>
              <p:nvPr/>
            </p:nvSpPr>
            <p:spPr>
              <a:xfrm>
                <a:off x="4489450" y="2618448"/>
                <a:ext cx="2209800" cy="2209800"/>
              </a:xfrm>
              <a:prstGeom prst="ellipse">
                <a:avLst/>
              </a:prstGeom>
              <a:solidFill>
                <a:sysClr val="window" lastClr="FFFFFF">
                  <a:lumMod val="95000"/>
                </a:sysClr>
              </a:solidFill>
              <a:ln w="15875" cap="rnd" cmpd="sng" algn="ctr">
                <a:noFill/>
                <a:prstDash val="sysDot"/>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00" b="0" i="0" u="none" strike="noStrike" kern="0" cap="none" spc="0" normalizeH="0" baseline="0" noProof="0" smtClean="0">
                  <a:ln>
                    <a:noFill/>
                  </a:ln>
                  <a:solidFill>
                    <a:prstClr val="black">
                      <a:lumMod val="65000"/>
                      <a:lumOff val="35000"/>
                    </a:prstClr>
                  </a:solidFill>
                  <a:effectLst/>
                  <a:uLnTx/>
                  <a:uFillTx/>
                  <a:latin typeface="Calibri"/>
                  <a:ea typeface="微软雅黑"/>
                </a:endParaRPr>
              </a:p>
            </p:txBody>
          </p:sp>
          <p:sp>
            <p:nvSpPr>
              <p:cNvPr id="54" name="椭圆 53"/>
              <p:cNvSpPr/>
              <p:nvPr/>
            </p:nvSpPr>
            <p:spPr>
              <a:xfrm>
                <a:off x="4740142" y="2869140"/>
                <a:ext cx="1708416" cy="1708416"/>
              </a:xfrm>
              <a:prstGeom prst="ellipse">
                <a:avLst/>
              </a:prstGeom>
              <a:blipFill>
                <a:blip r:embed="rId3"/>
                <a:stretch>
                  <a:fillRect/>
                </a:stretch>
              </a:blipFill>
              <a:ln w="28575" cap="flat" cmpd="sng" algn="ctr">
                <a:solidFill>
                  <a:sysClr val="window" lastClr="FFFFFF">
                    <a:lumMod val="8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00" b="0" i="0" u="none" strike="noStrike" kern="0" cap="none" spc="0" normalizeH="0" baseline="0" noProof="0" smtClean="0">
                  <a:ln>
                    <a:noFill/>
                  </a:ln>
                  <a:solidFill>
                    <a:prstClr val="black">
                      <a:lumMod val="65000"/>
                      <a:lumOff val="35000"/>
                    </a:prstClr>
                  </a:solidFill>
                  <a:effectLst/>
                  <a:uLnTx/>
                  <a:uFillTx/>
                  <a:latin typeface="Calibri"/>
                  <a:ea typeface="微软雅黑"/>
                </a:endParaRPr>
              </a:p>
            </p:txBody>
          </p:sp>
        </p:grpSp>
        <p:sp>
          <p:nvSpPr>
            <p:cNvPr id="52" name="Freeform 61"/>
            <p:cNvSpPr>
              <a:spLocks noEditPoints="1"/>
            </p:cNvSpPr>
            <p:nvPr/>
          </p:nvSpPr>
          <p:spPr bwMode="auto">
            <a:xfrm>
              <a:off x="8121388" y="3620280"/>
              <a:ext cx="322263" cy="322263"/>
            </a:xfrm>
            <a:custGeom>
              <a:avLst/>
              <a:gdLst>
                <a:gd name="T0" fmla="*/ 890 w 1018"/>
                <a:gd name="T1" fmla="*/ 61 h 1017"/>
                <a:gd name="T2" fmla="*/ 876 w 1018"/>
                <a:gd name="T3" fmla="*/ 5 h 1017"/>
                <a:gd name="T4" fmla="*/ 147 w 1018"/>
                <a:gd name="T5" fmla="*/ 2 h 1017"/>
                <a:gd name="T6" fmla="*/ 127 w 1018"/>
                <a:gd name="T7" fmla="*/ 31 h 1017"/>
                <a:gd name="T8" fmla="*/ 131 w 1018"/>
                <a:gd name="T9" fmla="*/ 148 h 1017"/>
                <a:gd name="T10" fmla="*/ 24 w 1018"/>
                <a:gd name="T11" fmla="*/ 243 h 1017"/>
                <a:gd name="T12" fmla="*/ 3 w 1018"/>
                <a:gd name="T13" fmla="*/ 383 h 1017"/>
                <a:gd name="T14" fmla="*/ 61 w 1018"/>
                <a:gd name="T15" fmla="*/ 493 h 1017"/>
                <a:gd name="T16" fmla="*/ 170 w 1018"/>
                <a:gd name="T17" fmla="*/ 551 h 1017"/>
                <a:gd name="T18" fmla="*/ 274 w 1018"/>
                <a:gd name="T19" fmla="*/ 546 h 1017"/>
                <a:gd name="T20" fmla="*/ 382 w 1018"/>
                <a:gd name="T21" fmla="*/ 690 h 1017"/>
                <a:gd name="T22" fmla="*/ 410 w 1018"/>
                <a:gd name="T23" fmla="*/ 735 h 1017"/>
                <a:gd name="T24" fmla="*/ 410 w 1018"/>
                <a:gd name="T25" fmla="*/ 791 h 1017"/>
                <a:gd name="T26" fmla="*/ 379 w 1018"/>
                <a:gd name="T27" fmla="*/ 837 h 1017"/>
                <a:gd name="T28" fmla="*/ 318 w 1018"/>
                <a:gd name="T29" fmla="*/ 858 h 1017"/>
                <a:gd name="T30" fmla="*/ 248 w 1018"/>
                <a:gd name="T31" fmla="*/ 880 h 1017"/>
                <a:gd name="T32" fmla="*/ 197 w 1018"/>
                <a:gd name="T33" fmla="*/ 948 h 1017"/>
                <a:gd name="T34" fmla="*/ 196 w 1018"/>
                <a:gd name="T35" fmla="*/ 1003 h 1017"/>
                <a:gd name="T36" fmla="*/ 795 w 1018"/>
                <a:gd name="T37" fmla="*/ 1017 h 1017"/>
                <a:gd name="T38" fmla="*/ 826 w 1018"/>
                <a:gd name="T39" fmla="*/ 992 h 1017"/>
                <a:gd name="T40" fmla="*/ 812 w 1018"/>
                <a:gd name="T41" fmla="*/ 925 h 1017"/>
                <a:gd name="T42" fmla="*/ 750 w 1018"/>
                <a:gd name="T43" fmla="*/ 869 h 1017"/>
                <a:gd name="T44" fmla="*/ 681 w 1018"/>
                <a:gd name="T45" fmla="*/ 856 h 1017"/>
                <a:gd name="T46" fmla="*/ 633 w 1018"/>
                <a:gd name="T47" fmla="*/ 830 h 1017"/>
                <a:gd name="T48" fmla="*/ 605 w 1018"/>
                <a:gd name="T49" fmla="*/ 772 h 1017"/>
                <a:gd name="T50" fmla="*/ 616 w 1018"/>
                <a:gd name="T51" fmla="*/ 718 h 1017"/>
                <a:gd name="T52" fmla="*/ 639 w 1018"/>
                <a:gd name="T53" fmla="*/ 683 h 1017"/>
                <a:gd name="T54" fmla="*/ 774 w 1018"/>
                <a:gd name="T55" fmla="*/ 554 h 1017"/>
                <a:gd name="T56" fmla="*/ 887 w 1018"/>
                <a:gd name="T57" fmla="*/ 540 h 1017"/>
                <a:gd name="T58" fmla="*/ 983 w 1018"/>
                <a:gd name="T59" fmla="*/ 461 h 1017"/>
                <a:gd name="T60" fmla="*/ 1018 w 1018"/>
                <a:gd name="T61" fmla="*/ 342 h 1017"/>
                <a:gd name="T62" fmla="*/ 971 w 1018"/>
                <a:gd name="T63" fmla="*/ 210 h 1017"/>
                <a:gd name="T64" fmla="*/ 154 w 1018"/>
                <a:gd name="T65" fmla="*/ 481 h 1017"/>
                <a:gd name="T66" fmla="*/ 88 w 1018"/>
                <a:gd name="T67" fmla="*/ 426 h 1017"/>
                <a:gd name="T68" fmla="*/ 63 w 1018"/>
                <a:gd name="T69" fmla="*/ 345 h 1017"/>
                <a:gd name="T70" fmla="*/ 92 w 1018"/>
                <a:gd name="T71" fmla="*/ 256 h 1017"/>
                <a:gd name="T72" fmla="*/ 152 w 1018"/>
                <a:gd name="T73" fmla="*/ 252 h 1017"/>
                <a:gd name="T74" fmla="*/ 241 w 1018"/>
                <a:gd name="T75" fmla="*/ 488 h 1017"/>
                <a:gd name="T76" fmla="*/ 176 w 1018"/>
                <a:gd name="T77" fmla="*/ 487 h 1017"/>
                <a:gd name="T78" fmla="*/ 717 w 1018"/>
                <a:gd name="T79" fmla="*/ 925 h 1017"/>
                <a:gd name="T80" fmla="*/ 263 w 1018"/>
                <a:gd name="T81" fmla="*/ 954 h 1017"/>
                <a:gd name="T82" fmla="*/ 301 w 1018"/>
                <a:gd name="T83" fmla="*/ 925 h 1017"/>
                <a:gd name="T84" fmla="*/ 380 w 1018"/>
                <a:gd name="T85" fmla="*/ 910 h 1017"/>
                <a:gd name="T86" fmla="*/ 448 w 1018"/>
                <a:gd name="T87" fmla="*/ 854 h 1017"/>
                <a:gd name="T88" fmla="*/ 476 w 1018"/>
                <a:gd name="T89" fmla="*/ 778 h 1017"/>
                <a:gd name="T90" fmla="*/ 509 w 1018"/>
                <a:gd name="T91" fmla="*/ 795 h 1017"/>
                <a:gd name="T92" fmla="*/ 543 w 1018"/>
                <a:gd name="T93" fmla="*/ 778 h 1017"/>
                <a:gd name="T94" fmla="*/ 578 w 1018"/>
                <a:gd name="T95" fmla="*/ 865 h 1017"/>
                <a:gd name="T96" fmla="*/ 653 w 1018"/>
                <a:gd name="T97" fmla="*/ 915 h 1017"/>
                <a:gd name="T98" fmla="*/ 494 w 1018"/>
                <a:gd name="T99" fmla="*/ 709 h 1017"/>
                <a:gd name="T100" fmla="*/ 329 w 1018"/>
                <a:gd name="T101" fmla="*/ 511 h 1017"/>
                <a:gd name="T102" fmla="*/ 247 w 1018"/>
                <a:gd name="T103" fmla="*/ 342 h 1017"/>
                <a:gd name="T104" fmla="*/ 196 w 1018"/>
                <a:gd name="T105" fmla="*/ 132 h 1017"/>
                <a:gd name="T106" fmla="*/ 817 w 1018"/>
                <a:gd name="T107" fmla="*/ 164 h 1017"/>
                <a:gd name="T108" fmla="*/ 762 w 1018"/>
                <a:gd name="T109" fmla="*/ 369 h 1017"/>
                <a:gd name="T110" fmla="*/ 663 w 1018"/>
                <a:gd name="T111" fmla="*/ 550 h 1017"/>
                <a:gd name="T112" fmla="*/ 509 w 1018"/>
                <a:gd name="T113" fmla="*/ 722 h 1017"/>
                <a:gd name="T114" fmla="*/ 911 w 1018"/>
                <a:gd name="T115" fmla="*/ 448 h 1017"/>
                <a:gd name="T116" fmla="*/ 842 w 1018"/>
                <a:gd name="T117" fmla="*/ 487 h 1017"/>
                <a:gd name="T118" fmla="*/ 777 w 1018"/>
                <a:gd name="T119" fmla="*/ 489 h 1017"/>
                <a:gd name="T120" fmla="*/ 866 w 1018"/>
                <a:gd name="T121" fmla="*/ 252 h 1017"/>
                <a:gd name="T122" fmla="*/ 926 w 1018"/>
                <a:gd name="T123" fmla="*/ 257 h 1017"/>
                <a:gd name="T124" fmla="*/ 955 w 1018"/>
                <a:gd name="T125" fmla="*/ 345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8" h="1017">
                  <a:moveTo>
                    <a:pt x="887" y="148"/>
                  </a:moveTo>
                  <a:lnTo>
                    <a:pt x="887" y="148"/>
                  </a:lnTo>
                  <a:lnTo>
                    <a:pt x="884" y="147"/>
                  </a:lnTo>
                  <a:lnTo>
                    <a:pt x="884" y="147"/>
                  </a:lnTo>
                  <a:lnTo>
                    <a:pt x="887" y="119"/>
                  </a:lnTo>
                  <a:lnTo>
                    <a:pt x="889" y="90"/>
                  </a:lnTo>
                  <a:lnTo>
                    <a:pt x="890" y="61"/>
                  </a:lnTo>
                  <a:lnTo>
                    <a:pt x="890" y="31"/>
                  </a:lnTo>
                  <a:lnTo>
                    <a:pt x="890" y="31"/>
                  </a:lnTo>
                  <a:lnTo>
                    <a:pt x="890" y="26"/>
                  </a:lnTo>
                  <a:lnTo>
                    <a:pt x="888" y="19"/>
                  </a:lnTo>
                  <a:lnTo>
                    <a:pt x="885" y="14"/>
                  </a:lnTo>
                  <a:lnTo>
                    <a:pt x="882" y="10"/>
                  </a:lnTo>
                  <a:lnTo>
                    <a:pt x="876" y="5"/>
                  </a:lnTo>
                  <a:lnTo>
                    <a:pt x="871" y="2"/>
                  </a:lnTo>
                  <a:lnTo>
                    <a:pt x="866" y="0"/>
                  </a:lnTo>
                  <a:lnTo>
                    <a:pt x="859" y="0"/>
                  </a:lnTo>
                  <a:lnTo>
                    <a:pt x="160" y="0"/>
                  </a:lnTo>
                  <a:lnTo>
                    <a:pt x="160" y="0"/>
                  </a:lnTo>
                  <a:lnTo>
                    <a:pt x="153" y="0"/>
                  </a:lnTo>
                  <a:lnTo>
                    <a:pt x="147" y="2"/>
                  </a:lnTo>
                  <a:lnTo>
                    <a:pt x="141" y="5"/>
                  </a:lnTo>
                  <a:lnTo>
                    <a:pt x="137" y="10"/>
                  </a:lnTo>
                  <a:lnTo>
                    <a:pt x="133" y="14"/>
                  </a:lnTo>
                  <a:lnTo>
                    <a:pt x="130" y="19"/>
                  </a:lnTo>
                  <a:lnTo>
                    <a:pt x="129" y="26"/>
                  </a:lnTo>
                  <a:lnTo>
                    <a:pt x="127" y="31"/>
                  </a:lnTo>
                  <a:lnTo>
                    <a:pt x="127" y="31"/>
                  </a:lnTo>
                  <a:lnTo>
                    <a:pt x="127" y="61"/>
                  </a:lnTo>
                  <a:lnTo>
                    <a:pt x="130" y="90"/>
                  </a:lnTo>
                  <a:lnTo>
                    <a:pt x="132" y="119"/>
                  </a:lnTo>
                  <a:lnTo>
                    <a:pt x="134" y="147"/>
                  </a:lnTo>
                  <a:lnTo>
                    <a:pt x="134" y="147"/>
                  </a:lnTo>
                  <a:lnTo>
                    <a:pt x="131" y="148"/>
                  </a:lnTo>
                  <a:lnTo>
                    <a:pt x="131" y="148"/>
                  </a:lnTo>
                  <a:lnTo>
                    <a:pt x="110" y="157"/>
                  </a:lnTo>
                  <a:lnTo>
                    <a:pt x="93" y="168"/>
                  </a:lnTo>
                  <a:lnTo>
                    <a:pt x="76" y="180"/>
                  </a:lnTo>
                  <a:lnTo>
                    <a:pt x="61" y="194"/>
                  </a:lnTo>
                  <a:lnTo>
                    <a:pt x="47" y="210"/>
                  </a:lnTo>
                  <a:lnTo>
                    <a:pt x="35" y="226"/>
                  </a:lnTo>
                  <a:lnTo>
                    <a:pt x="24" y="243"/>
                  </a:lnTo>
                  <a:lnTo>
                    <a:pt x="16" y="263"/>
                  </a:lnTo>
                  <a:lnTo>
                    <a:pt x="8" y="281"/>
                  </a:lnTo>
                  <a:lnTo>
                    <a:pt x="4" y="301"/>
                  </a:lnTo>
                  <a:lnTo>
                    <a:pt x="1" y="322"/>
                  </a:lnTo>
                  <a:lnTo>
                    <a:pt x="0" y="342"/>
                  </a:lnTo>
                  <a:lnTo>
                    <a:pt x="0" y="363"/>
                  </a:lnTo>
                  <a:lnTo>
                    <a:pt x="3" y="383"/>
                  </a:lnTo>
                  <a:lnTo>
                    <a:pt x="8" y="404"/>
                  </a:lnTo>
                  <a:lnTo>
                    <a:pt x="15" y="425"/>
                  </a:lnTo>
                  <a:lnTo>
                    <a:pt x="15" y="425"/>
                  </a:lnTo>
                  <a:lnTo>
                    <a:pt x="24" y="443"/>
                  </a:lnTo>
                  <a:lnTo>
                    <a:pt x="35" y="461"/>
                  </a:lnTo>
                  <a:lnTo>
                    <a:pt x="47" y="478"/>
                  </a:lnTo>
                  <a:lnTo>
                    <a:pt x="61" y="493"/>
                  </a:lnTo>
                  <a:lnTo>
                    <a:pt x="76" y="507"/>
                  </a:lnTo>
                  <a:lnTo>
                    <a:pt x="93" y="519"/>
                  </a:lnTo>
                  <a:lnTo>
                    <a:pt x="110" y="530"/>
                  </a:lnTo>
                  <a:lnTo>
                    <a:pt x="130" y="540"/>
                  </a:lnTo>
                  <a:lnTo>
                    <a:pt x="130" y="540"/>
                  </a:lnTo>
                  <a:lnTo>
                    <a:pt x="150" y="546"/>
                  </a:lnTo>
                  <a:lnTo>
                    <a:pt x="170" y="551"/>
                  </a:lnTo>
                  <a:lnTo>
                    <a:pt x="191" y="555"/>
                  </a:lnTo>
                  <a:lnTo>
                    <a:pt x="211" y="556"/>
                  </a:lnTo>
                  <a:lnTo>
                    <a:pt x="211" y="556"/>
                  </a:lnTo>
                  <a:lnTo>
                    <a:pt x="227" y="555"/>
                  </a:lnTo>
                  <a:lnTo>
                    <a:pt x="243" y="554"/>
                  </a:lnTo>
                  <a:lnTo>
                    <a:pt x="259" y="550"/>
                  </a:lnTo>
                  <a:lnTo>
                    <a:pt x="274" y="546"/>
                  </a:lnTo>
                  <a:lnTo>
                    <a:pt x="274" y="546"/>
                  </a:lnTo>
                  <a:lnTo>
                    <a:pt x="301" y="586"/>
                  </a:lnTo>
                  <a:lnTo>
                    <a:pt x="327" y="621"/>
                  </a:lnTo>
                  <a:lnTo>
                    <a:pt x="353" y="654"/>
                  </a:lnTo>
                  <a:lnTo>
                    <a:pt x="379" y="683"/>
                  </a:lnTo>
                  <a:lnTo>
                    <a:pt x="379" y="683"/>
                  </a:lnTo>
                  <a:lnTo>
                    <a:pt x="382" y="690"/>
                  </a:lnTo>
                  <a:lnTo>
                    <a:pt x="386" y="695"/>
                  </a:lnTo>
                  <a:lnTo>
                    <a:pt x="386" y="695"/>
                  </a:lnTo>
                  <a:lnTo>
                    <a:pt x="393" y="703"/>
                  </a:lnTo>
                  <a:lnTo>
                    <a:pt x="398" y="710"/>
                  </a:lnTo>
                  <a:lnTo>
                    <a:pt x="402" y="718"/>
                  </a:lnTo>
                  <a:lnTo>
                    <a:pt x="406" y="726"/>
                  </a:lnTo>
                  <a:lnTo>
                    <a:pt x="410" y="735"/>
                  </a:lnTo>
                  <a:lnTo>
                    <a:pt x="412" y="744"/>
                  </a:lnTo>
                  <a:lnTo>
                    <a:pt x="413" y="753"/>
                  </a:lnTo>
                  <a:lnTo>
                    <a:pt x="414" y="763"/>
                  </a:lnTo>
                  <a:lnTo>
                    <a:pt x="414" y="763"/>
                  </a:lnTo>
                  <a:lnTo>
                    <a:pt x="413" y="772"/>
                  </a:lnTo>
                  <a:lnTo>
                    <a:pt x="412" y="782"/>
                  </a:lnTo>
                  <a:lnTo>
                    <a:pt x="410" y="791"/>
                  </a:lnTo>
                  <a:lnTo>
                    <a:pt x="406" y="799"/>
                  </a:lnTo>
                  <a:lnTo>
                    <a:pt x="402" y="808"/>
                  </a:lnTo>
                  <a:lnTo>
                    <a:pt x="398" y="816"/>
                  </a:lnTo>
                  <a:lnTo>
                    <a:pt x="393" y="824"/>
                  </a:lnTo>
                  <a:lnTo>
                    <a:pt x="386" y="830"/>
                  </a:lnTo>
                  <a:lnTo>
                    <a:pt x="386" y="830"/>
                  </a:lnTo>
                  <a:lnTo>
                    <a:pt x="379" y="837"/>
                  </a:lnTo>
                  <a:lnTo>
                    <a:pt x="371" y="842"/>
                  </a:lnTo>
                  <a:lnTo>
                    <a:pt x="364" y="847"/>
                  </a:lnTo>
                  <a:lnTo>
                    <a:pt x="355" y="851"/>
                  </a:lnTo>
                  <a:lnTo>
                    <a:pt x="346" y="854"/>
                  </a:lnTo>
                  <a:lnTo>
                    <a:pt x="337" y="856"/>
                  </a:lnTo>
                  <a:lnTo>
                    <a:pt x="328" y="858"/>
                  </a:lnTo>
                  <a:lnTo>
                    <a:pt x="318" y="858"/>
                  </a:lnTo>
                  <a:lnTo>
                    <a:pt x="318" y="858"/>
                  </a:lnTo>
                  <a:lnTo>
                    <a:pt x="306" y="859"/>
                  </a:lnTo>
                  <a:lnTo>
                    <a:pt x="293" y="861"/>
                  </a:lnTo>
                  <a:lnTo>
                    <a:pt x="281" y="865"/>
                  </a:lnTo>
                  <a:lnTo>
                    <a:pt x="269" y="869"/>
                  </a:lnTo>
                  <a:lnTo>
                    <a:pt x="257" y="874"/>
                  </a:lnTo>
                  <a:lnTo>
                    <a:pt x="248" y="880"/>
                  </a:lnTo>
                  <a:lnTo>
                    <a:pt x="237" y="887"/>
                  </a:lnTo>
                  <a:lnTo>
                    <a:pt x="228" y="896"/>
                  </a:lnTo>
                  <a:lnTo>
                    <a:pt x="220" y="904"/>
                  </a:lnTo>
                  <a:lnTo>
                    <a:pt x="212" y="915"/>
                  </a:lnTo>
                  <a:lnTo>
                    <a:pt x="207" y="925"/>
                  </a:lnTo>
                  <a:lnTo>
                    <a:pt x="202" y="937"/>
                  </a:lnTo>
                  <a:lnTo>
                    <a:pt x="197" y="948"/>
                  </a:lnTo>
                  <a:lnTo>
                    <a:pt x="194" y="960"/>
                  </a:lnTo>
                  <a:lnTo>
                    <a:pt x="192" y="973"/>
                  </a:lnTo>
                  <a:lnTo>
                    <a:pt x="191" y="986"/>
                  </a:lnTo>
                  <a:lnTo>
                    <a:pt x="191" y="986"/>
                  </a:lnTo>
                  <a:lnTo>
                    <a:pt x="192" y="992"/>
                  </a:lnTo>
                  <a:lnTo>
                    <a:pt x="194" y="998"/>
                  </a:lnTo>
                  <a:lnTo>
                    <a:pt x="196" y="1003"/>
                  </a:lnTo>
                  <a:lnTo>
                    <a:pt x="200" y="1008"/>
                  </a:lnTo>
                  <a:lnTo>
                    <a:pt x="205" y="1012"/>
                  </a:lnTo>
                  <a:lnTo>
                    <a:pt x="210" y="1015"/>
                  </a:lnTo>
                  <a:lnTo>
                    <a:pt x="217" y="1017"/>
                  </a:lnTo>
                  <a:lnTo>
                    <a:pt x="223" y="1017"/>
                  </a:lnTo>
                  <a:lnTo>
                    <a:pt x="795" y="1017"/>
                  </a:lnTo>
                  <a:lnTo>
                    <a:pt x="795" y="1017"/>
                  </a:lnTo>
                  <a:lnTo>
                    <a:pt x="801" y="1017"/>
                  </a:lnTo>
                  <a:lnTo>
                    <a:pt x="808" y="1015"/>
                  </a:lnTo>
                  <a:lnTo>
                    <a:pt x="813" y="1012"/>
                  </a:lnTo>
                  <a:lnTo>
                    <a:pt x="817" y="1008"/>
                  </a:lnTo>
                  <a:lnTo>
                    <a:pt x="822" y="1003"/>
                  </a:lnTo>
                  <a:lnTo>
                    <a:pt x="825" y="998"/>
                  </a:lnTo>
                  <a:lnTo>
                    <a:pt x="826" y="992"/>
                  </a:lnTo>
                  <a:lnTo>
                    <a:pt x="827" y="986"/>
                  </a:lnTo>
                  <a:lnTo>
                    <a:pt x="827" y="986"/>
                  </a:lnTo>
                  <a:lnTo>
                    <a:pt x="826" y="973"/>
                  </a:lnTo>
                  <a:lnTo>
                    <a:pt x="825" y="960"/>
                  </a:lnTo>
                  <a:lnTo>
                    <a:pt x="822" y="948"/>
                  </a:lnTo>
                  <a:lnTo>
                    <a:pt x="817" y="937"/>
                  </a:lnTo>
                  <a:lnTo>
                    <a:pt x="812" y="925"/>
                  </a:lnTo>
                  <a:lnTo>
                    <a:pt x="806" y="915"/>
                  </a:lnTo>
                  <a:lnTo>
                    <a:pt x="798" y="904"/>
                  </a:lnTo>
                  <a:lnTo>
                    <a:pt x="790" y="896"/>
                  </a:lnTo>
                  <a:lnTo>
                    <a:pt x="781" y="887"/>
                  </a:lnTo>
                  <a:lnTo>
                    <a:pt x="771" y="880"/>
                  </a:lnTo>
                  <a:lnTo>
                    <a:pt x="761" y="874"/>
                  </a:lnTo>
                  <a:lnTo>
                    <a:pt x="750" y="869"/>
                  </a:lnTo>
                  <a:lnTo>
                    <a:pt x="738" y="865"/>
                  </a:lnTo>
                  <a:lnTo>
                    <a:pt x="725" y="861"/>
                  </a:lnTo>
                  <a:lnTo>
                    <a:pt x="713" y="859"/>
                  </a:lnTo>
                  <a:lnTo>
                    <a:pt x="699" y="858"/>
                  </a:lnTo>
                  <a:lnTo>
                    <a:pt x="699" y="858"/>
                  </a:lnTo>
                  <a:lnTo>
                    <a:pt x="691" y="858"/>
                  </a:lnTo>
                  <a:lnTo>
                    <a:pt x="681" y="856"/>
                  </a:lnTo>
                  <a:lnTo>
                    <a:pt x="673" y="854"/>
                  </a:lnTo>
                  <a:lnTo>
                    <a:pt x="663" y="851"/>
                  </a:lnTo>
                  <a:lnTo>
                    <a:pt x="655" y="847"/>
                  </a:lnTo>
                  <a:lnTo>
                    <a:pt x="647" y="842"/>
                  </a:lnTo>
                  <a:lnTo>
                    <a:pt x="639" y="837"/>
                  </a:lnTo>
                  <a:lnTo>
                    <a:pt x="633" y="830"/>
                  </a:lnTo>
                  <a:lnTo>
                    <a:pt x="633" y="830"/>
                  </a:lnTo>
                  <a:lnTo>
                    <a:pt x="626" y="824"/>
                  </a:lnTo>
                  <a:lnTo>
                    <a:pt x="620" y="816"/>
                  </a:lnTo>
                  <a:lnTo>
                    <a:pt x="616" y="808"/>
                  </a:lnTo>
                  <a:lnTo>
                    <a:pt x="611" y="799"/>
                  </a:lnTo>
                  <a:lnTo>
                    <a:pt x="608" y="791"/>
                  </a:lnTo>
                  <a:lnTo>
                    <a:pt x="606" y="782"/>
                  </a:lnTo>
                  <a:lnTo>
                    <a:pt x="605" y="772"/>
                  </a:lnTo>
                  <a:lnTo>
                    <a:pt x="605" y="763"/>
                  </a:lnTo>
                  <a:lnTo>
                    <a:pt x="605" y="763"/>
                  </a:lnTo>
                  <a:lnTo>
                    <a:pt x="605" y="753"/>
                  </a:lnTo>
                  <a:lnTo>
                    <a:pt x="606" y="744"/>
                  </a:lnTo>
                  <a:lnTo>
                    <a:pt x="608" y="735"/>
                  </a:lnTo>
                  <a:lnTo>
                    <a:pt x="611" y="726"/>
                  </a:lnTo>
                  <a:lnTo>
                    <a:pt x="616" y="718"/>
                  </a:lnTo>
                  <a:lnTo>
                    <a:pt x="620" y="710"/>
                  </a:lnTo>
                  <a:lnTo>
                    <a:pt x="626" y="703"/>
                  </a:lnTo>
                  <a:lnTo>
                    <a:pt x="633" y="695"/>
                  </a:lnTo>
                  <a:lnTo>
                    <a:pt x="633" y="695"/>
                  </a:lnTo>
                  <a:lnTo>
                    <a:pt x="637" y="690"/>
                  </a:lnTo>
                  <a:lnTo>
                    <a:pt x="639" y="683"/>
                  </a:lnTo>
                  <a:lnTo>
                    <a:pt x="639" y="683"/>
                  </a:lnTo>
                  <a:lnTo>
                    <a:pt x="665" y="654"/>
                  </a:lnTo>
                  <a:lnTo>
                    <a:pt x="691" y="622"/>
                  </a:lnTo>
                  <a:lnTo>
                    <a:pt x="718" y="586"/>
                  </a:lnTo>
                  <a:lnTo>
                    <a:pt x="743" y="546"/>
                  </a:lnTo>
                  <a:lnTo>
                    <a:pt x="743" y="546"/>
                  </a:lnTo>
                  <a:lnTo>
                    <a:pt x="758" y="550"/>
                  </a:lnTo>
                  <a:lnTo>
                    <a:pt x="774" y="554"/>
                  </a:lnTo>
                  <a:lnTo>
                    <a:pt x="791" y="555"/>
                  </a:lnTo>
                  <a:lnTo>
                    <a:pt x="806" y="556"/>
                  </a:lnTo>
                  <a:lnTo>
                    <a:pt x="806" y="556"/>
                  </a:lnTo>
                  <a:lnTo>
                    <a:pt x="827" y="555"/>
                  </a:lnTo>
                  <a:lnTo>
                    <a:pt x="847" y="551"/>
                  </a:lnTo>
                  <a:lnTo>
                    <a:pt x="868" y="546"/>
                  </a:lnTo>
                  <a:lnTo>
                    <a:pt x="887" y="540"/>
                  </a:lnTo>
                  <a:lnTo>
                    <a:pt x="887" y="540"/>
                  </a:lnTo>
                  <a:lnTo>
                    <a:pt x="906" y="530"/>
                  </a:lnTo>
                  <a:lnTo>
                    <a:pt x="925" y="519"/>
                  </a:lnTo>
                  <a:lnTo>
                    <a:pt x="941" y="507"/>
                  </a:lnTo>
                  <a:lnTo>
                    <a:pt x="956" y="493"/>
                  </a:lnTo>
                  <a:lnTo>
                    <a:pt x="970" y="478"/>
                  </a:lnTo>
                  <a:lnTo>
                    <a:pt x="983" y="461"/>
                  </a:lnTo>
                  <a:lnTo>
                    <a:pt x="993" y="443"/>
                  </a:lnTo>
                  <a:lnTo>
                    <a:pt x="1002" y="425"/>
                  </a:lnTo>
                  <a:lnTo>
                    <a:pt x="1002" y="425"/>
                  </a:lnTo>
                  <a:lnTo>
                    <a:pt x="1009" y="404"/>
                  </a:lnTo>
                  <a:lnTo>
                    <a:pt x="1014" y="383"/>
                  </a:lnTo>
                  <a:lnTo>
                    <a:pt x="1017" y="363"/>
                  </a:lnTo>
                  <a:lnTo>
                    <a:pt x="1018" y="342"/>
                  </a:lnTo>
                  <a:lnTo>
                    <a:pt x="1017" y="322"/>
                  </a:lnTo>
                  <a:lnTo>
                    <a:pt x="1014" y="301"/>
                  </a:lnTo>
                  <a:lnTo>
                    <a:pt x="1008" y="281"/>
                  </a:lnTo>
                  <a:lnTo>
                    <a:pt x="1002" y="263"/>
                  </a:lnTo>
                  <a:lnTo>
                    <a:pt x="993" y="243"/>
                  </a:lnTo>
                  <a:lnTo>
                    <a:pt x="983" y="226"/>
                  </a:lnTo>
                  <a:lnTo>
                    <a:pt x="971" y="210"/>
                  </a:lnTo>
                  <a:lnTo>
                    <a:pt x="957" y="194"/>
                  </a:lnTo>
                  <a:lnTo>
                    <a:pt x="942" y="180"/>
                  </a:lnTo>
                  <a:lnTo>
                    <a:pt x="925" y="168"/>
                  </a:lnTo>
                  <a:lnTo>
                    <a:pt x="906" y="157"/>
                  </a:lnTo>
                  <a:lnTo>
                    <a:pt x="887" y="148"/>
                  </a:lnTo>
                  <a:lnTo>
                    <a:pt x="887" y="148"/>
                  </a:lnTo>
                  <a:close/>
                  <a:moveTo>
                    <a:pt x="154" y="481"/>
                  </a:moveTo>
                  <a:lnTo>
                    <a:pt x="154" y="481"/>
                  </a:lnTo>
                  <a:lnTo>
                    <a:pt x="140" y="474"/>
                  </a:lnTo>
                  <a:lnTo>
                    <a:pt x="129" y="467"/>
                  </a:lnTo>
                  <a:lnTo>
                    <a:pt x="117" y="458"/>
                  </a:lnTo>
                  <a:lnTo>
                    <a:pt x="106" y="448"/>
                  </a:lnTo>
                  <a:lnTo>
                    <a:pt x="96" y="438"/>
                  </a:lnTo>
                  <a:lnTo>
                    <a:pt x="88" y="426"/>
                  </a:lnTo>
                  <a:lnTo>
                    <a:pt x="80" y="413"/>
                  </a:lnTo>
                  <a:lnTo>
                    <a:pt x="74" y="400"/>
                  </a:lnTo>
                  <a:lnTo>
                    <a:pt x="74" y="400"/>
                  </a:lnTo>
                  <a:lnTo>
                    <a:pt x="70" y="386"/>
                  </a:lnTo>
                  <a:lnTo>
                    <a:pt x="66" y="373"/>
                  </a:lnTo>
                  <a:lnTo>
                    <a:pt x="64" y="359"/>
                  </a:lnTo>
                  <a:lnTo>
                    <a:pt x="63" y="345"/>
                  </a:lnTo>
                  <a:lnTo>
                    <a:pt x="63" y="331"/>
                  </a:lnTo>
                  <a:lnTo>
                    <a:pt x="65" y="319"/>
                  </a:lnTo>
                  <a:lnTo>
                    <a:pt x="68" y="305"/>
                  </a:lnTo>
                  <a:lnTo>
                    <a:pt x="73" y="292"/>
                  </a:lnTo>
                  <a:lnTo>
                    <a:pt x="78" y="280"/>
                  </a:lnTo>
                  <a:lnTo>
                    <a:pt x="85" y="268"/>
                  </a:lnTo>
                  <a:lnTo>
                    <a:pt x="92" y="256"/>
                  </a:lnTo>
                  <a:lnTo>
                    <a:pt x="101" y="247"/>
                  </a:lnTo>
                  <a:lnTo>
                    <a:pt x="110" y="236"/>
                  </a:lnTo>
                  <a:lnTo>
                    <a:pt x="120" y="227"/>
                  </a:lnTo>
                  <a:lnTo>
                    <a:pt x="132" y="219"/>
                  </a:lnTo>
                  <a:lnTo>
                    <a:pt x="144" y="212"/>
                  </a:lnTo>
                  <a:lnTo>
                    <a:pt x="144" y="212"/>
                  </a:lnTo>
                  <a:lnTo>
                    <a:pt x="152" y="252"/>
                  </a:lnTo>
                  <a:lnTo>
                    <a:pt x="162" y="290"/>
                  </a:lnTo>
                  <a:lnTo>
                    <a:pt x="173" y="326"/>
                  </a:lnTo>
                  <a:lnTo>
                    <a:pt x="184" y="361"/>
                  </a:lnTo>
                  <a:lnTo>
                    <a:pt x="197" y="395"/>
                  </a:lnTo>
                  <a:lnTo>
                    <a:pt x="211" y="428"/>
                  </a:lnTo>
                  <a:lnTo>
                    <a:pt x="226" y="459"/>
                  </a:lnTo>
                  <a:lnTo>
                    <a:pt x="241" y="488"/>
                  </a:lnTo>
                  <a:lnTo>
                    <a:pt x="241" y="488"/>
                  </a:lnTo>
                  <a:lnTo>
                    <a:pt x="230" y="490"/>
                  </a:lnTo>
                  <a:lnTo>
                    <a:pt x="220" y="491"/>
                  </a:lnTo>
                  <a:lnTo>
                    <a:pt x="209" y="491"/>
                  </a:lnTo>
                  <a:lnTo>
                    <a:pt x="197" y="491"/>
                  </a:lnTo>
                  <a:lnTo>
                    <a:pt x="187" y="490"/>
                  </a:lnTo>
                  <a:lnTo>
                    <a:pt x="176" y="487"/>
                  </a:lnTo>
                  <a:lnTo>
                    <a:pt x="165" y="485"/>
                  </a:lnTo>
                  <a:lnTo>
                    <a:pt x="154" y="481"/>
                  </a:lnTo>
                  <a:lnTo>
                    <a:pt x="154" y="481"/>
                  </a:lnTo>
                  <a:close/>
                  <a:moveTo>
                    <a:pt x="699" y="922"/>
                  </a:moveTo>
                  <a:lnTo>
                    <a:pt x="699" y="922"/>
                  </a:lnTo>
                  <a:lnTo>
                    <a:pt x="709" y="923"/>
                  </a:lnTo>
                  <a:lnTo>
                    <a:pt x="717" y="925"/>
                  </a:lnTo>
                  <a:lnTo>
                    <a:pt x="725" y="927"/>
                  </a:lnTo>
                  <a:lnTo>
                    <a:pt x="733" y="931"/>
                  </a:lnTo>
                  <a:lnTo>
                    <a:pt x="739" y="935"/>
                  </a:lnTo>
                  <a:lnTo>
                    <a:pt x="746" y="941"/>
                  </a:lnTo>
                  <a:lnTo>
                    <a:pt x="751" y="947"/>
                  </a:lnTo>
                  <a:lnTo>
                    <a:pt x="755" y="954"/>
                  </a:lnTo>
                  <a:lnTo>
                    <a:pt x="263" y="954"/>
                  </a:lnTo>
                  <a:lnTo>
                    <a:pt x="263" y="954"/>
                  </a:lnTo>
                  <a:lnTo>
                    <a:pt x="268" y="947"/>
                  </a:lnTo>
                  <a:lnTo>
                    <a:pt x="273" y="941"/>
                  </a:lnTo>
                  <a:lnTo>
                    <a:pt x="279" y="935"/>
                  </a:lnTo>
                  <a:lnTo>
                    <a:pt x="286" y="931"/>
                  </a:lnTo>
                  <a:lnTo>
                    <a:pt x="294" y="927"/>
                  </a:lnTo>
                  <a:lnTo>
                    <a:pt x="301" y="925"/>
                  </a:lnTo>
                  <a:lnTo>
                    <a:pt x="310" y="923"/>
                  </a:lnTo>
                  <a:lnTo>
                    <a:pt x="318" y="922"/>
                  </a:lnTo>
                  <a:lnTo>
                    <a:pt x="318" y="922"/>
                  </a:lnTo>
                  <a:lnTo>
                    <a:pt x="333" y="922"/>
                  </a:lnTo>
                  <a:lnTo>
                    <a:pt x="350" y="919"/>
                  </a:lnTo>
                  <a:lnTo>
                    <a:pt x="365" y="915"/>
                  </a:lnTo>
                  <a:lnTo>
                    <a:pt x="380" y="910"/>
                  </a:lnTo>
                  <a:lnTo>
                    <a:pt x="394" y="903"/>
                  </a:lnTo>
                  <a:lnTo>
                    <a:pt x="406" y="896"/>
                  </a:lnTo>
                  <a:lnTo>
                    <a:pt x="419" y="886"/>
                  </a:lnTo>
                  <a:lnTo>
                    <a:pt x="431" y="875"/>
                  </a:lnTo>
                  <a:lnTo>
                    <a:pt x="431" y="875"/>
                  </a:lnTo>
                  <a:lnTo>
                    <a:pt x="440" y="865"/>
                  </a:lnTo>
                  <a:lnTo>
                    <a:pt x="448" y="854"/>
                  </a:lnTo>
                  <a:lnTo>
                    <a:pt x="456" y="842"/>
                  </a:lnTo>
                  <a:lnTo>
                    <a:pt x="462" y="830"/>
                  </a:lnTo>
                  <a:lnTo>
                    <a:pt x="468" y="817"/>
                  </a:lnTo>
                  <a:lnTo>
                    <a:pt x="471" y="805"/>
                  </a:lnTo>
                  <a:lnTo>
                    <a:pt x="474" y="792"/>
                  </a:lnTo>
                  <a:lnTo>
                    <a:pt x="476" y="778"/>
                  </a:lnTo>
                  <a:lnTo>
                    <a:pt x="476" y="778"/>
                  </a:lnTo>
                  <a:lnTo>
                    <a:pt x="490" y="788"/>
                  </a:lnTo>
                  <a:lnTo>
                    <a:pt x="490" y="788"/>
                  </a:lnTo>
                  <a:lnTo>
                    <a:pt x="494" y="792"/>
                  </a:lnTo>
                  <a:lnTo>
                    <a:pt x="500" y="793"/>
                  </a:lnTo>
                  <a:lnTo>
                    <a:pt x="504" y="795"/>
                  </a:lnTo>
                  <a:lnTo>
                    <a:pt x="509" y="795"/>
                  </a:lnTo>
                  <a:lnTo>
                    <a:pt x="509" y="795"/>
                  </a:lnTo>
                  <a:lnTo>
                    <a:pt x="514" y="795"/>
                  </a:lnTo>
                  <a:lnTo>
                    <a:pt x="519" y="793"/>
                  </a:lnTo>
                  <a:lnTo>
                    <a:pt x="523" y="792"/>
                  </a:lnTo>
                  <a:lnTo>
                    <a:pt x="528" y="788"/>
                  </a:lnTo>
                  <a:lnTo>
                    <a:pt x="528" y="788"/>
                  </a:lnTo>
                  <a:lnTo>
                    <a:pt x="543" y="778"/>
                  </a:lnTo>
                  <a:lnTo>
                    <a:pt x="543" y="778"/>
                  </a:lnTo>
                  <a:lnTo>
                    <a:pt x="544" y="792"/>
                  </a:lnTo>
                  <a:lnTo>
                    <a:pt x="547" y="805"/>
                  </a:lnTo>
                  <a:lnTo>
                    <a:pt x="551" y="817"/>
                  </a:lnTo>
                  <a:lnTo>
                    <a:pt x="557" y="830"/>
                  </a:lnTo>
                  <a:lnTo>
                    <a:pt x="562" y="842"/>
                  </a:lnTo>
                  <a:lnTo>
                    <a:pt x="570" y="854"/>
                  </a:lnTo>
                  <a:lnTo>
                    <a:pt x="578" y="865"/>
                  </a:lnTo>
                  <a:lnTo>
                    <a:pt x="588" y="875"/>
                  </a:lnTo>
                  <a:lnTo>
                    <a:pt x="588" y="875"/>
                  </a:lnTo>
                  <a:lnTo>
                    <a:pt x="600" y="886"/>
                  </a:lnTo>
                  <a:lnTo>
                    <a:pt x="611" y="896"/>
                  </a:lnTo>
                  <a:lnTo>
                    <a:pt x="625" y="903"/>
                  </a:lnTo>
                  <a:lnTo>
                    <a:pt x="639" y="910"/>
                  </a:lnTo>
                  <a:lnTo>
                    <a:pt x="653" y="915"/>
                  </a:lnTo>
                  <a:lnTo>
                    <a:pt x="668" y="919"/>
                  </a:lnTo>
                  <a:lnTo>
                    <a:pt x="684" y="922"/>
                  </a:lnTo>
                  <a:lnTo>
                    <a:pt x="699" y="922"/>
                  </a:lnTo>
                  <a:lnTo>
                    <a:pt x="699" y="922"/>
                  </a:lnTo>
                  <a:close/>
                  <a:moveTo>
                    <a:pt x="509" y="722"/>
                  </a:moveTo>
                  <a:lnTo>
                    <a:pt x="509" y="722"/>
                  </a:lnTo>
                  <a:lnTo>
                    <a:pt x="494" y="709"/>
                  </a:lnTo>
                  <a:lnTo>
                    <a:pt x="476" y="692"/>
                  </a:lnTo>
                  <a:lnTo>
                    <a:pt x="456" y="672"/>
                  </a:lnTo>
                  <a:lnTo>
                    <a:pt x="432" y="647"/>
                  </a:lnTo>
                  <a:lnTo>
                    <a:pt x="408" y="618"/>
                  </a:lnTo>
                  <a:lnTo>
                    <a:pt x="382" y="586"/>
                  </a:lnTo>
                  <a:lnTo>
                    <a:pt x="355" y="550"/>
                  </a:lnTo>
                  <a:lnTo>
                    <a:pt x="329" y="511"/>
                  </a:lnTo>
                  <a:lnTo>
                    <a:pt x="316" y="489"/>
                  </a:lnTo>
                  <a:lnTo>
                    <a:pt x="303" y="467"/>
                  </a:lnTo>
                  <a:lnTo>
                    <a:pt x="292" y="444"/>
                  </a:lnTo>
                  <a:lnTo>
                    <a:pt x="280" y="420"/>
                  </a:lnTo>
                  <a:lnTo>
                    <a:pt x="268" y="395"/>
                  </a:lnTo>
                  <a:lnTo>
                    <a:pt x="257" y="369"/>
                  </a:lnTo>
                  <a:lnTo>
                    <a:pt x="247" y="342"/>
                  </a:lnTo>
                  <a:lnTo>
                    <a:pt x="237" y="315"/>
                  </a:lnTo>
                  <a:lnTo>
                    <a:pt x="228" y="286"/>
                  </a:lnTo>
                  <a:lnTo>
                    <a:pt x="220" y="257"/>
                  </a:lnTo>
                  <a:lnTo>
                    <a:pt x="212" y="227"/>
                  </a:lnTo>
                  <a:lnTo>
                    <a:pt x="206" y="196"/>
                  </a:lnTo>
                  <a:lnTo>
                    <a:pt x="200" y="164"/>
                  </a:lnTo>
                  <a:lnTo>
                    <a:pt x="196" y="132"/>
                  </a:lnTo>
                  <a:lnTo>
                    <a:pt x="193" y="98"/>
                  </a:lnTo>
                  <a:lnTo>
                    <a:pt x="192" y="63"/>
                  </a:lnTo>
                  <a:lnTo>
                    <a:pt x="827" y="63"/>
                  </a:lnTo>
                  <a:lnTo>
                    <a:pt x="827" y="63"/>
                  </a:lnTo>
                  <a:lnTo>
                    <a:pt x="825" y="98"/>
                  </a:lnTo>
                  <a:lnTo>
                    <a:pt x="822" y="132"/>
                  </a:lnTo>
                  <a:lnTo>
                    <a:pt x="817" y="164"/>
                  </a:lnTo>
                  <a:lnTo>
                    <a:pt x="812" y="196"/>
                  </a:lnTo>
                  <a:lnTo>
                    <a:pt x="806" y="227"/>
                  </a:lnTo>
                  <a:lnTo>
                    <a:pt x="798" y="257"/>
                  </a:lnTo>
                  <a:lnTo>
                    <a:pt x="791" y="286"/>
                  </a:lnTo>
                  <a:lnTo>
                    <a:pt x="781" y="315"/>
                  </a:lnTo>
                  <a:lnTo>
                    <a:pt x="771" y="342"/>
                  </a:lnTo>
                  <a:lnTo>
                    <a:pt x="762" y="369"/>
                  </a:lnTo>
                  <a:lnTo>
                    <a:pt x="750" y="395"/>
                  </a:lnTo>
                  <a:lnTo>
                    <a:pt x="739" y="420"/>
                  </a:lnTo>
                  <a:lnTo>
                    <a:pt x="726" y="444"/>
                  </a:lnTo>
                  <a:lnTo>
                    <a:pt x="714" y="467"/>
                  </a:lnTo>
                  <a:lnTo>
                    <a:pt x="702" y="489"/>
                  </a:lnTo>
                  <a:lnTo>
                    <a:pt x="689" y="511"/>
                  </a:lnTo>
                  <a:lnTo>
                    <a:pt x="663" y="550"/>
                  </a:lnTo>
                  <a:lnTo>
                    <a:pt x="636" y="586"/>
                  </a:lnTo>
                  <a:lnTo>
                    <a:pt x="610" y="618"/>
                  </a:lnTo>
                  <a:lnTo>
                    <a:pt x="586" y="647"/>
                  </a:lnTo>
                  <a:lnTo>
                    <a:pt x="563" y="672"/>
                  </a:lnTo>
                  <a:lnTo>
                    <a:pt x="542" y="692"/>
                  </a:lnTo>
                  <a:lnTo>
                    <a:pt x="523" y="709"/>
                  </a:lnTo>
                  <a:lnTo>
                    <a:pt x="509" y="722"/>
                  </a:lnTo>
                  <a:lnTo>
                    <a:pt x="509" y="722"/>
                  </a:lnTo>
                  <a:close/>
                  <a:moveTo>
                    <a:pt x="943" y="400"/>
                  </a:moveTo>
                  <a:lnTo>
                    <a:pt x="943" y="400"/>
                  </a:lnTo>
                  <a:lnTo>
                    <a:pt x="936" y="413"/>
                  </a:lnTo>
                  <a:lnTo>
                    <a:pt x="929" y="426"/>
                  </a:lnTo>
                  <a:lnTo>
                    <a:pt x="920" y="438"/>
                  </a:lnTo>
                  <a:lnTo>
                    <a:pt x="911" y="448"/>
                  </a:lnTo>
                  <a:lnTo>
                    <a:pt x="900" y="458"/>
                  </a:lnTo>
                  <a:lnTo>
                    <a:pt x="889" y="467"/>
                  </a:lnTo>
                  <a:lnTo>
                    <a:pt x="876" y="474"/>
                  </a:lnTo>
                  <a:lnTo>
                    <a:pt x="864" y="481"/>
                  </a:lnTo>
                  <a:lnTo>
                    <a:pt x="864" y="481"/>
                  </a:lnTo>
                  <a:lnTo>
                    <a:pt x="853" y="485"/>
                  </a:lnTo>
                  <a:lnTo>
                    <a:pt x="842" y="487"/>
                  </a:lnTo>
                  <a:lnTo>
                    <a:pt x="831" y="490"/>
                  </a:lnTo>
                  <a:lnTo>
                    <a:pt x="821" y="491"/>
                  </a:lnTo>
                  <a:lnTo>
                    <a:pt x="809" y="491"/>
                  </a:lnTo>
                  <a:lnTo>
                    <a:pt x="798" y="491"/>
                  </a:lnTo>
                  <a:lnTo>
                    <a:pt x="787" y="490"/>
                  </a:lnTo>
                  <a:lnTo>
                    <a:pt x="777" y="489"/>
                  </a:lnTo>
                  <a:lnTo>
                    <a:pt x="777" y="489"/>
                  </a:lnTo>
                  <a:lnTo>
                    <a:pt x="792" y="459"/>
                  </a:lnTo>
                  <a:lnTo>
                    <a:pt x="807" y="428"/>
                  </a:lnTo>
                  <a:lnTo>
                    <a:pt x="821" y="396"/>
                  </a:lnTo>
                  <a:lnTo>
                    <a:pt x="833" y="361"/>
                  </a:lnTo>
                  <a:lnTo>
                    <a:pt x="845" y="326"/>
                  </a:lnTo>
                  <a:lnTo>
                    <a:pt x="856" y="290"/>
                  </a:lnTo>
                  <a:lnTo>
                    <a:pt x="866" y="252"/>
                  </a:lnTo>
                  <a:lnTo>
                    <a:pt x="874" y="212"/>
                  </a:lnTo>
                  <a:lnTo>
                    <a:pt x="874" y="212"/>
                  </a:lnTo>
                  <a:lnTo>
                    <a:pt x="886" y="220"/>
                  </a:lnTo>
                  <a:lnTo>
                    <a:pt x="898" y="227"/>
                  </a:lnTo>
                  <a:lnTo>
                    <a:pt x="908" y="237"/>
                  </a:lnTo>
                  <a:lnTo>
                    <a:pt x="917" y="247"/>
                  </a:lnTo>
                  <a:lnTo>
                    <a:pt x="926" y="257"/>
                  </a:lnTo>
                  <a:lnTo>
                    <a:pt x="933" y="268"/>
                  </a:lnTo>
                  <a:lnTo>
                    <a:pt x="940" y="280"/>
                  </a:lnTo>
                  <a:lnTo>
                    <a:pt x="945" y="293"/>
                  </a:lnTo>
                  <a:lnTo>
                    <a:pt x="949" y="306"/>
                  </a:lnTo>
                  <a:lnTo>
                    <a:pt x="952" y="319"/>
                  </a:lnTo>
                  <a:lnTo>
                    <a:pt x="954" y="332"/>
                  </a:lnTo>
                  <a:lnTo>
                    <a:pt x="955" y="345"/>
                  </a:lnTo>
                  <a:lnTo>
                    <a:pt x="954" y="359"/>
                  </a:lnTo>
                  <a:lnTo>
                    <a:pt x="952" y="373"/>
                  </a:lnTo>
                  <a:lnTo>
                    <a:pt x="948" y="386"/>
                  </a:lnTo>
                  <a:lnTo>
                    <a:pt x="943" y="400"/>
                  </a:lnTo>
                  <a:lnTo>
                    <a:pt x="943" y="400"/>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00" b="0" i="0" u="none" strike="noStrike" kern="0" cap="none" spc="0" normalizeH="0" baseline="0" noProof="0" smtClean="0">
                <a:ln>
                  <a:noFill/>
                </a:ln>
                <a:solidFill>
                  <a:prstClr val="black">
                    <a:lumMod val="65000"/>
                    <a:lumOff val="35000"/>
                  </a:prstClr>
                </a:solidFill>
                <a:effectLst/>
                <a:uLnTx/>
                <a:uFillTx/>
                <a:latin typeface="Calibri"/>
              </a:endParaRPr>
            </a:p>
          </p:txBody>
        </p:sp>
      </p:grpSp>
      <p:grpSp>
        <p:nvGrpSpPr>
          <p:cNvPr id="55" name="组合 54"/>
          <p:cNvGrpSpPr/>
          <p:nvPr/>
        </p:nvGrpSpPr>
        <p:grpSpPr>
          <a:xfrm>
            <a:off x="7832135" y="4867836"/>
            <a:ext cx="900766" cy="900766"/>
            <a:chOff x="7832136" y="4867836"/>
            <a:chExt cx="900766" cy="900766"/>
          </a:xfrm>
        </p:grpSpPr>
        <p:grpSp>
          <p:nvGrpSpPr>
            <p:cNvPr id="56" name="组合 55"/>
            <p:cNvGrpSpPr/>
            <p:nvPr/>
          </p:nvGrpSpPr>
          <p:grpSpPr>
            <a:xfrm>
              <a:off x="7832136" y="4867836"/>
              <a:ext cx="900766" cy="900766"/>
              <a:chOff x="4489450" y="2618448"/>
              <a:chExt cx="2209800" cy="2209800"/>
            </a:xfrm>
          </p:grpSpPr>
          <p:sp>
            <p:nvSpPr>
              <p:cNvPr id="58" name="椭圆 57"/>
              <p:cNvSpPr/>
              <p:nvPr/>
            </p:nvSpPr>
            <p:spPr>
              <a:xfrm>
                <a:off x="4489450" y="2618448"/>
                <a:ext cx="2209800" cy="2209800"/>
              </a:xfrm>
              <a:prstGeom prst="ellipse">
                <a:avLst/>
              </a:prstGeom>
              <a:solidFill>
                <a:sysClr val="window" lastClr="FFFFFF">
                  <a:lumMod val="95000"/>
                </a:sysClr>
              </a:solidFill>
              <a:ln w="15875" cap="rnd" cmpd="sng" algn="ctr">
                <a:noFill/>
                <a:prstDash val="sysDot"/>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lumMod val="65000"/>
                      <a:lumOff val="35000"/>
                    </a:prstClr>
                  </a:solidFill>
                  <a:effectLst/>
                  <a:uLnTx/>
                  <a:uFillTx/>
                  <a:latin typeface="Calibri"/>
                  <a:ea typeface="微软雅黑"/>
                </a:endParaRPr>
              </a:p>
            </p:txBody>
          </p:sp>
          <p:sp>
            <p:nvSpPr>
              <p:cNvPr id="59" name="椭圆 58"/>
              <p:cNvSpPr/>
              <p:nvPr/>
            </p:nvSpPr>
            <p:spPr>
              <a:xfrm>
                <a:off x="4740142" y="2869140"/>
                <a:ext cx="1708416" cy="1708416"/>
              </a:xfrm>
              <a:prstGeom prst="ellipse">
                <a:avLst/>
              </a:prstGeom>
              <a:blipFill>
                <a:blip r:embed="rId4"/>
                <a:stretch>
                  <a:fillRect/>
                </a:stretch>
              </a:blipFill>
              <a:ln w="28575" cap="flat" cmpd="sng" algn="ctr">
                <a:solidFill>
                  <a:srgbClr val="44546A">
                    <a:lumMod val="20000"/>
                    <a:lumOff val="8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lumMod val="65000"/>
                      <a:lumOff val="35000"/>
                    </a:prstClr>
                  </a:solidFill>
                  <a:effectLst/>
                  <a:uLnTx/>
                  <a:uFillTx/>
                  <a:latin typeface="Calibri"/>
                  <a:ea typeface="微软雅黑"/>
                </a:endParaRPr>
              </a:p>
            </p:txBody>
          </p:sp>
        </p:grpSp>
        <p:sp>
          <p:nvSpPr>
            <p:cNvPr id="57" name="Freeform 80"/>
            <p:cNvSpPr>
              <a:spLocks noEditPoints="1"/>
            </p:cNvSpPr>
            <p:nvPr/>
          </p:nvSpPr>
          <p:spPr bwMode="auto">
            <a:xfrm>
              <a:off x="8121388" y="5156294"/>
              <a:ext cx="322263" cy="323850"/>
            </a:xfrm>
            <a:custGeom>
              <a:avLst/>
              <a:gdLst>
                <a:gd name="T0" fmla="*/ 1017 w 1017"/>
                <a:gd name="T1" fmla="*/ 28 h 1017"/>
                <a:gd name="T2" fmla="*/ 1017 w 1017"/>
                <a:gd name="T3" fmla="*/ 25 h 1017"/>
                <a:gd name="T4" fmla="*/ 1015 w 1017"/>
                <a:gd name="T5" fmla="*/ 19 h 1017"/>
                <a:gd name="T6" fmla="*/ 1014 w 1017"/>
                <a:gd name="T7" fmla="*/ 17 h 1017"/>
                <a:gd name="T8" fmla="*/ 1011 w 1017"/>
                <a:gd name="T9" fmla="*/ 12 h 1017"/>
                <a:gd name="T10" fmla="*/ 1008 w 1017"/>
                <a:gd name="T11" fmla="*/ 9 h 1017"/>
                <a:gd name="T12" fmla="*/ 1005 w 1017"/>
                <a:gd name="T13" fmla="*/ 6 h 1017"/>
                <a:gd name="T14" fmla="*/ 1003 w 1017"/>
                <a:gd name="T15" fmla="*/ 5 h 1017"/>
                <a:gd name="T16" fmla="*/ 1002 w 1017"/>
                <a:gd name="T17" fmla="*/ 4 h 1017"/>
                <a:gd name="T18" fmla="*/ 1002 w 1017"/>
                <a:gd name="T19" fmla="*/ 4 h 1017"/>
                <a:gd name="T20" fmla="*/ 995 w 1017"/>
                <a:gd name="T21" fmla="*/ 1 h 1017"/>
                <a:gd name="T22" fmla="*/ 991 w 1017"/>
                <a:gd name="T23" fmla="*/ 0 h 1017"/>
                <a:gd name="T24" fmla="*/ 984 w 1017"/>
                <a:gd name="T25" fmla="*/ 0 h 1017"/>
                <a:gd name="T26" fmla="*/ 983 w 1017"/>
                <a:gd name="T27" fmla="*/ 0 h 1017"/>
                <a:gd name="T28" fmla="*/ 977 w 1017"/>
                <a:gd name="T29" fmla="*/ 1 h 1017"/>
                <a:gd name="T30" fmla="*/ 973 w 1017"/>
                <a:gd name="T31" fmla="*/ 2 h 1017"/>
                <a:gd name="T32" fmla="*/ 968 w 1017"/>
                <a:gd name="T33" fmla="*/ 5 h 1017"/>
                <a:gd name="T34" fmla="*/ 968 w 1017"/>
                <a:gd name="T35" fmla="*/ 5 h 1017"/>
                <a:gd name="T36" fmla="*/ 10 w 1017"/>
                <a:gd name="T37" fmla="*/ 676 h 1017"/>
                <a:gd name="T38" fmla="*/ 1 w 1017"/>
                <a:gd name="T39" fmla="*/ 689 h 1017"/>
                <a:gd name="T40" fmla="*/ 0 w 1017"/>
                <a:gd name="T41" fmla="*/ 704 h 1017"/>
                <a:gd name="T42" fmla="*/ 3 w 1017"/>
                <a:gd name="T43" fmla="*/ 713 h 1017"/>
                <a:gd name="T44" fmla="*/ 13 w 1017"/>
                <a:gd name="T45" fmla="*/ 724 h 1017"/>
                <a:gd name="T46" fmla="*/ 27 w 1017"/>
                <a:gd name="T47" fmla="*/ 731 h 1017"/>
                <a:gd name="T48" fmla="*/ 350 w 1017"/>
                <a:gd name="T49" fmla="*/ 985 h 1017"/>
                <a:gd name="T50" fmla="*/ 351 w 1017"/>
                <a:gd name="T51" fmla="*/ 988 h 1017"/>
                <a:gd name="T52" fmla="*/ 354 w 1017"/>
                <a:gd name="T53" fmla="*/ 1000 h 1017"/>
                <a:gd name="T54" fmla="*/ 357 w 1017"/>
                <a:gd name="T55" fmla="*/ 1005 h 1017"/>
                <a:gd name="T56" fmla="*/ 365 w 1017"/>
                <a:gd name="T57" fmla="*/ 1012 h 1017"/>
                <a:gd name="T58" fmla="*/ 368 w 1017"/>
                <a:gd name="T59" fmla="*/ 1014 h 1017"/>
                <a:gd name="T60" fmla="*/ 376 w 1017"/>
                <a:gd name="T61" fmla="*/ 1016 h 1017"/>
                <a:gd name="T62" fmla="*/ 382 w 1017"/>
                <a:gd name="T63" fmla="*/ 1017 h 1017"/>
                <a:gd name="T64" fmla="*/ 393 w 1017"/>
                <a:gd name="T65" fmla="*/ 1015 h 1017"/>
                <a:gd name="T66" fmla="*/ 399 w 1017"/>
                <a:gd name="T67" fmla="*/ 1012 h 1017"/>
                <a:gd name="T68" fmla="*/ 405 w 1017"/>
                <a:gd name="T69" fmla="*/ 1006 h 1017"/>
                <a:gd name="T70" fmla="*/ 524 w 1017"/>
                <a:gd name="T71" fmla="*/ 821 h 1017"/>
                <a:gd name="T72" fmla="*/ 876 w 1017"/>
                <a:gd name="T73" fmla="*/ 1013 h 1017"/>
                <a:gd name="T74" fmla="*/ 891 w 1017"/>
                <a:gd name="T75" fmla="*/ 1017 h 1017"/>
                <a:gd name="T76" fmla="*/ 906 w 1017"/>
                <a:gd name="T77" fmla="*/ 1013 h 1017"/>
                <a:gd name="T78" fmla="*/ 921 w 1017"/>
                <a:gd name="T79" fmla="*/ 996 h 1017"/>
                <a:gd name="T80" fmla="*/ 1017 w 1017"/>
                <a:gd name="T81" fmla="*/ 34 h 1017"/>
                <a:gd name="T82" fmla="*/ 367 w 1017"/>
                <a:gd name="T83" fmla="*/ 667 h 1017"/>
                <a:gd name="T84" fmla="*/ 367 w 1017"/>
                <a:gd name="T85" fmla="*/ 667 h 1017"/>
                <a:gd name="T86" fmla="*/ 760 w 1017"/>
                <a:gd name="T87" fmla="*/ 328 h 1017"/>
                <a:gd name="T88" fmla="*/ 557 w 1017"/>
                <a:gd name="T89" fmla="*/ 767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17" h="1017">
                  <a:moveTo>
                    <a:pt x="1017" y="31"/>
                  </a:moveTo>
                  <a:lnTo>
                    <a:pt x="1017" y="31"/>
                  </a:lnTo>
                  <a:lnTo>
                    <a:pt x="1017" y="28"/>
                  </a:lnTo>
                  <a:lnTo>
                    <a:pt x="1017" y="28"/>
                  </a:lnTo>
                  <a:lnTo>
                    <a:pt x="1017" y="25"/>
                  </a:lnTo>
                  <a:lnTo>
                    <a:pt x="1017" y="25"/>
                  </a:lnTo>
                  <a:lnTo>
                    <a:pt x="1016" y="23"/>
                  </a:lnTo>
                  <a:lnTo>
                    <a:pt x="1016" y="23"/>
                  </a:lnTo>
                  <a:lnTo>
                    <a:pt x="1015" y="19"/>
                  </a:lnTo>
                  <a:lnTo>
                    <a:pt x="1015" y="19"/>
                  </a:lnTo>
                  <a:lnTo>
                    <a:pt x="1014" y="17"/>
                  </a:lnTo>
                  <a:lnTo>
                    <a:pt x="1014" y="17"/>
                  </a:lnTo>
                  <a:lnTo>
                    <a:pt x="1013" y="15"/>
                  </a:lnTo>
                  <a:lnTo>
                    <a:pt x="1013" y="15"/>
                  </a:lnTo>
                  <a:lnTo>
                    <a:pt x="1011" y="12"/>
                  </a:lnTo>
                  <a:lnTo>
                    <a:pt x="1011" y="12"/>
                  </a:lnTo>
                  <a:lnTo>
                    <a:pt x="1008" y="9"/>
                  </a:lnTo>
                  <a:lnTo>
                    <a:pt x="1008" y="9"/>
                  </a:lnTo>
                  <a:lnTo>
                    <a:pt x="1006" y="7"/>
                  </a:lnTo>
                  <a:lnTo>
                    <a:pt x="1006" y="7"/>
                  </a:lnTo>
                  <a:lnTo>
                    <a:pt x="1005" y="6"/>
                  </a:lnTo>
                  <a:lnTo>
                    <a:pt x="1005" y="6"/>
                  </a:lnTo>
                  <a:lnTo>
                    <a:pt x="1003" y="5"/>
                  </a:lnTo>
                  <a:lnTo>
                    <a:pt x="1003" y="5"/>
                  </a:lnTo>
                  <a:lnTo>
                    <a:pt x="1002" y="4"/>
                  </a:lnTo>
                  <a:lnTo>
                    <a:pt x="1002" y="4"/>
                  </a:lnTo>
                  <a:lnTo>
                    <a:pt x="1002" y="4"/>
                  </a:lnTo>
                  <a:lnTo>
                    <a:pt x="1002" y="4"/>
                  </a:lnTo>
                  <a:lnTo>
                    <a:pt x="1002" y="4"/>
                  </a:lnTo>
                  <a:lnTo>
                    <a:pt x="1002" y="4"/>
                  </a:lnTo>
                  <a:lnTo>
                    <a:pt x="998" y="2"/>
                  </a:lnTo>
                  <a:lnTo>
                    <a:pt x="998" y="2"/>
                  </a:lnTo>
                  <a:lnTo>
                    <a:pt x="995" y="1"/>
                  </a:lnTo>
                  <a:lnTo>
                    <a:pt x="995" y="1"/>
                  </a:lnTo>
                  <a:lnTo>
                    <a:pt x="991" y="0"/>
                  </a:lnTo>
                  <a:lnTo>
                    <a:pt x="991" y="0"/>
                  </a:lnTo>
                  <a:lnTo>
                    <a:pt x="988" y="0"/>
                  </a:lnTo>
                  <a:lnTo>
                    <a:pt x="988" y="0"/>
                  </a:lnTo>
                  <a:lnTo>
                    <a:pt x="984" y="0"/>
                  </a:lnTo>
                  <a:lnTo>
                    <a:pt x="984" y="0"/>
                  </a:lnTo>
                  <a:lnTo>
                    <a:pt x="983" y="0"/>
                  </a:lnTo>
                  <a:lnTo>
                    <a:pt x="983" y="0"/>
                  </a:lnTo>
                  <a:lnTo>
                    <a:pt x="981" y="0"/>
                  </a:lnTo>
                  <a:lnTo>
                    <a:pt x="981" y="0"/>
                  </a:lnTo>
                  <a:lnTo>
                    <a:pt x="977" y="1"/>
                  </a:lnTo>
                  <a:lnTo>
                    <a:pt x="977" y="1"/>
                  </a:lnTo>
                  <a:lnTo>
                    <a:pt x="973" y="2"/>
                  </a:lnTo>
                  <a:lnTo>
                    <a:pt x="973" y="2"/>
                  </a:lnTo>
                  <a:lnTo>
                    <a:pt x="971" y="3"/>
                  </a:lnTo>
                  <a:lnTo>
                    <a:pt x="971" y="3"/>
                  </a:lnTo>
                  <a:lnTo>
                    <a:pt x="968" y="5"/>
                  </a:lnTo>
                  <a:lnTo>
                    <a:pt x="968" y="5"/>
                  </a:lnTo>
                  <a:lnTo>
                    <a:pt x="968" y="5"/>
                  </a:lnTo>
                  <a:lnTo>
                    <a:pt x="968" y="5"/>
                  </a:lnTo>
                  <a:lnTo>
                    <a:pt x="14" y="673"/>
                  </a:lnTo>
                  <a:lnTo>
                    <a:pt x="14" y="673"/>
                  </a:lnTo>
                  <a:lnTo>
                    <a:pt x="10" y="676"/>
                  </a:lnTo>
                  <a:lnTo>
                    <a:pt x="6" y="680"/>
                  </a:lnTo>
                  <a:lnTo>
                    <a:pt x="3" y="684"/>
                  </a:lnTo>
                  <a:lnTo>
                    <a:pt x="1" y="689"/>
                  </a:lnTo>
                  <a:lnTo>
                    <a:pt x="0" y="693"/>
                  </a:lnTo>
                  <a:lnTo>
                    <a:pt x="0" y="698"/>
                  </a:lnTo>
                  <a:lnTo>
                    <a:pt x="0" y="704"/>
                  </a:lnTo>
                  <a:lnTo>
                    <a:pt x="1" y="708"/>
                  </a:lnTo>
                  <a:lnTo>
                    <a:pt x="1" y="708"/>
                  </a:lnTo>
                  <a:lnTo>
                    <a:pt x="3" y="713"/>
                  </a:lnTo>
                  <a:lnTo>
                    <a:pt x="6" y="718"/>
                  </a:lnTo>
                  <a:lnTo>
                    <a:pt x="10" y="721"/>
                  </a:lnTo>
                  <a:lnTo>
                    <a:pt x="13" y="724"/>
                  </a:lnTo>
                  <a:lnTo>
                    <a:pt x="17" y="727"/>
                  </a:lnTo>
                  <a:lnTo>
                    <a:pt x="21" y="730"/>
                  </a:lnTo>
                  <a:lnTo>
                    <a:pt x="27" y="731"/>
                  </a:lnTo>
                  <a:lnTo>
                    <a:pt x="32" y="731"/>
                  </a:lnTo>
                  <a:lnTo>
                    <a:pt x="350" y="731"/>
                  </a:lnTo>
                  <a:lnTo>
                    <a:pt x="350" y="985"/>
                  </a:lnTo>
                  <a:lnTo>
                    <a:pt x="350" y="985"/>
                  </a:lnTo>
                  <a:lnTo>
                    <a:pt x="351" y="988"/>
                  </a:lnTo>
                  <a:lnTo>
                    <a:pt x="351" y="988"/>
                  </a:lnTo>
                  <a:lnTo>
                    <a:pt x="352" y="995"/>
                  </a:lnTo>
                  <a:lnTo>
                    <a:pt x="352" y="995"/>
                  </a:lnTo>
                  <a:lnTo>
                    <a:pt x="354" y="1000"/>
                  </a:lnTo>
                  <a:lnTo>
                    <a:pt x="354" y="1000"/>
                  </a:lnTo>
                  <a:lnTo>
                    <a:pt x="357" y="1005"/>
                  </a:lnTo>
                  <a:lnTo>
                    <a:pt x="357" y="1005"/>
                  </a:lnTo>
                  <a:lnTo>
                    <a:pt x="362" y="1010"/>
                  </a:lnTo>
                  <a:lnTo>
                    <a:pt x="362" y="1010"/>
                  </a:lnTo>
                  <a:lnTo>
                    <a:pt x="365" y="1012"/>
                  </a:lnTo>
                  <a:lnTo>
                    <a:pt x="365" y="1012"/>
                  </a:lnTo>
                  <a:lnTo>
                    <a:pt x="368" y="1014"/>
                  </a:lnTo>
                  <a:lnTo>
                    <a:pt x="368" y="1014"/>
                  </a:lnTo>
                  <a:lnTo>
                    <a:pt x="370" y="1015"/>
                  </a:lnTo>
                  <a:lnTo>
                    <a:pt x="370" y="1015"/>
                  </a:lnTo>
                  <a:lnTo>
                    <a:pt x="376" y="1016"/>
                  </a:lnTo>
                  <a:lnTo>
                    <a:pt x="382" y="1017"/>
                  </a:lnTo>
                  <a:lnTo>
                    <a:pt x="382" y="1017"/>
                  </a:lnTo>
                  <a:lnTo>
                    <a:pt x="382" y="1017"/>
                  </a:lnTo>
                  <a:lnTo>
                    <a:pt x="387" y="1016"/>
                  </a:lnTo>
                  <a:lnTo>
                    <a:pt x="393" y="1015"/>
                  </a:lnTo>
                  <a:lnTo>
                    <a:pt x="393" y="1015"/>
                  </a:lnTo>
                  <a:lnTo>
                    <a:pt x="395" y="1014"/>
                  </a:lnTo>
                  <a:lnTo>
                    <a:pt x="395" y="1014"/>
                  </a:lnTo>
                  <a:lnTo>
                    <a:pt x="399" y="1012"/>
                  </a:lnTo>
                  <a:lnTo>
                    <a:pt x="403" y="1007"/>
                  </a:lnTo>
                  <a:lnTo>
                    <a:pt x="403" y="1007"/>
                  </a:lnTo>
                  <a:lnTo>
                    <a:pt x="405" y="1006"/>
                  </a:lnTo>
                  <a:lnTo>
                    <a:pt x="405" y="1006"/>
                  </a:lnTo>
                  <a:lnTo>
                    <a:pt x="409" y="1002"/>
                  </a:lnTo>
                  <a:lnTo>
                    <a:pt x="524" y="821"/>
                  </a:lnTo>
                  <a:lnTo>
                    <a:pt x="524" y="821"/>
                  </a:lnTo>
                  <a:lnTo>
                    <a:pt x="526" y="822"/>
                  </a:lnTo>
                  <a:lnTo>
                    <a:pt x="876" y="1013"/>
                  </a:lnTo>
                  <a:lnTo>
                    <a:pt x="876" y="1013"/>
                  </a:lnTo>
                  <a:lnTo>
                    <a:pt x="883" y="1016"/>
                  </a:lnTo>
                  <a:lnTo>
                    <a:pt x="891" y="1017"/>
                  </a:lnTo>
                  <a:lnTo>
                    <a:pt x="898" y="1016"/>
                  </a:lnTo>
                  <a:lnTo>
                    <a:pt x="906" y="1013"/>
                  </a:lnTo>
                  <a:lnTo>
                    <a:pt x="906" y="1013"/>
                  </a:lnTo>
                  <a:lnTo>
                    <a:pt x="912" y="1009"/>
                  </a:lnTo>
                  <a:lnTo>
                    <a:pt x="917" y="1003"/>
                  </a:lnTo>
                  <a:lnTo>
                    <a:pt x="921" y="996"/>
                  </a:lnTo>
                  <a:lnTo>
                    <a:pt x="922" y="988"/>
                  </a:lnTo>
                  <a:lnTo>
                    <a:pt x="1017" y="34"/>
                  </a:lnTo>
                  <a:lnTo>
                    <a:pt x="1017" y="34"/>
                  </a:lnTo>
                  <a:lnTo>
                    <a:pt x="1017" y="31"/>
                  </a:lnTo>
                  <a:lnTo>
                    <a:pt x="1017" y="31"/>
                  </a:lnTo>
                  <a:close/>
                  <a:moveTo>
                    <a:pt x="367" y="667"/>
                  </a:moveTo>
                  <a:lnTo>
                    <a:pt x="133" y="667"/>
                  </a:lnTo>
                  <a:lnTo>
                    <a:pt x="773" y="219"/>
                  </a:lnTo>
                  <a:lnTo>
                    <a:pt x="367" y="667"/>
                  </a:lnTo>
                  <a:close/>
                  <a:moveTo>
                    <a:pt x="413" y="875"/>
                  </a:moveTo>
                  <a:lnTo>
                    <a:pt x="413" y="711"/>
                  </a:lnTo>
                  <a:lnTo>
                    <a:pt x="760" y="328"/>
                  </a:lnTo>
                  <a:lnTo>
                    <a:pt x="413" y="875"/>
                  </a:lnTo>
                  <a:close/>
                  <a:moveTo>
                    <a:pt x="864" y="934"/>
                  </a:moveTo>
                  <a:lnTo>
                    <a:pt x="557" y="767"/>
                  </a:lnTo>
                  <a:lnTo>
                    <a:pt x="941" y="162"/>
                  </a:lnTo>
                  <a:lnTo>
                    <a:pt x="864" y="934"/>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lumMod val="65000"/>
                    <a:lumOff val="35000"/>
                  </a:prstClr>
                </a:solidFill>
                <a:effectLst/>
                <a:uLnTx/>
                <a:uFillTx/>
                <a:latin typeface="Calibri"/>
              </a:endParaRPr>
            </a:p>
          </p:txBody>
        </p:sp>
      </p:grpSp>
      <p:grpSp>
        <p:nvGrpSpPr>
          <p:cNvPr id="60" name="组合 59"/>
          <p:cNvGrpSpPr/>
          <p:nvPr/>
        </p:nvGrpSpPr>
        <p:grpSpPr>
          <a:xfrm>
            <a:off x="7832135" y="1779250"/>
            <a:ext cx="900766" cy="900766"/>
            <a:chOff x="7832136" y="1779250"/>
            <a:chExt cx="900766" cy="900766"/>
          </a:xfrm>
        </p:grpSpPr>
        <p:grpSp>
          <p:nvGrpSpPr>
            <p:cNvPr id="61" name="组合 60"/>
            <p:cNvGrpSpPr/>
            <p:nvPr/>
          </p:nvGrpSpPr>
          <p:grpSpPr>
            <a:xfrm>
              <a:off x="7832136" y="1779250"/>
              <a:ext cx="900766" cy="900766"/>
              <a:chOff x="4489450" y="2618448"/>
              <a:chExt cx="2209800" cy="2209800"/>
            </a:xfrm>
          </p:grpSpPr>
          <p:sp>
            <p:nvSpPr>
              <p:cNvPr id="65" name="椭圆 64"/>
              <p:cNvSpPr/>
              <p:nvPr/>
            </p:nvSpPr>
            <p:spPr>
              <a:xfrm>
                <a:off x="4489450" y="2618448"/>
                <a:ext cx="2209800" cy="2209800"/>
              </a:xfrm>
              <a:prstGeom prst="ellipse">
                <a:avLst/>
              </a:prstGeom>
              <a:solidFill>
                <a:sysClr val="window" lastClr="FFFFFF">
                  <a:lumMod val="95000"/>
                </a:sysClr>
              </a:solidFill>
              <a:ln w="15875" cap="rnd" cmpd="sng" algn="ctr">
                <a:noFill/>
                <a:prstDash val="sysDot"/>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00" b="0" i="0" u="none" strike="noStrike" kern="0" cap="none" spc="0" normalizeH="0" baseline="0" noProof="0" smtClean="0">
                  <a:ln>
                    <a:noFill/>
                  </a:ln>
                  <a:solidFill>
                    <a:prstClr val="black">
                      <a:lumMod val="65000"/>
                      <a:lumOff val="35000"/>
                    </a:prstClr>
                  </a:solidFill>
                  <a:effectLst/>
                  <a:uLnTx/>
                  <a:uFillTx/>
                  <a:latin typeface="Calibri"/>
                  <a:ea typeface="微软雅黑"/>
                </a:endParaRPr>
              </a:p>
            </p:txBody>
          </p:sp>
          <p:sp>
            <p:nvSpPr>
              <p:cNvPr id="66" name="椭圆 65"/>
              <p:cNvSpPr/>
              <p:nvPr/>
            </p:nvSpPr>
            <p:spPr>
              <a:xfrm>
                <a:off x="4740142" y="2869140"/>
                <a:ext cx="1708416" cy="1708416"/>
              </a:xfrm>
              <a:prstGeom prst="ellipse">
                <a:avLst/>
              </a:prstGeom>
              <a:blipFill>
                <a:blip r:embed="rId4"/>
                <a:stretch>
                  <a:fillRect/>
                </a:stretch>
              </a:blipFill>
              <a:ln w="28575" cap="flat" cmpd="sng" algn="ctr">
                <a:solidFill>
                  <a:srgbClr val="44546A">
                    <a:lumMod val="20000"/>
                    <a:lumOff val="8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00" b="0" i="0" u="none" strike="noStrike" kern="0" cap="none" spc="0" normalizeH="0" baseline="0" noProof="0" smtClean="0">
                  <a:ln>
                    <a:noFill/>
                  </a:ln>
                  <a:solidFill>
                    <a:prstClr val="black">
                      <a:lumMod val="65000"/>
                      <a:lumOff val="35000"/>
                    </a:prstClr>
                  </a:solidFill>
                  <a:effectLst/>
                  <a:uLnTx/>
                  <a:uFillTx/>
                  <a:latin typeface="Calibri"/>
                  <a:ea typeface="微软雅黑"/>
                </a:endParaRPr>
              </a:p>
            </p:txBody>
          </p:sp>
        </p:grpSp>
        <p:sp>
          <p:nvSpPr>
            <p:cNvPr id="62" name="Freeform 84"/>
            <p:cNvSpPr>
              <a:spLocks noEditPoints="1"/>
            </p:cNvSpPr>
            <p:nvPr/>
          </p:nvSpPr>
          <p:spPr bwMode="auto">
            <a:xfrm>
              <a:off x="8121388" y="2068502"/>
              <a:ext cx="322263" cy="322263"/>
            </a:xfrm>
            <a:custGeom>
              <a:avLst/>
              <a:gdLst>
                <a:gd name="T0" fmla="*/ 1017 w 1019"/>
                <a:gd name="T1" fmla="*/ 375 h 1017"/>
                <a:gd name="T2" fmla="*/ 1014 w 1019"/>
                <a:gd name="T3" fmla="*/ 366 h 1017"/>
                <a:gd name="T4" fmla="*/ 757 w 1019"/>
                <a:gd name="T5" fmla="*/ 13 h 1017"/>
                <a:gd name="T6" fmla="*/ 750 w 1019"/>
                <a:gd name="T7" fmla="*/ 6 h 1017"/>
                <a:gd name="T8" fmla="*/ 749 w 1019"/>
                <a:gd name="T9" fmla="*/ 5 h 1017"/>
                <a:gd name="T10" fmla="*/ 739 w 1019"/>
                <a:gd name="T11" fmla="*/ 1 h 1017"/>
                <a:gd name="T12" fmla="*/ 739 w 1019"/>
                <a:gd name="T13" fmla="*/ 1 h 1017"/>
                <a:gd name="T14" fmla="*/ 286 w 1019"/>
                <a:gd name="T15" fmla="*/ 0 h 1017"/>
                <a:gd name="T16" fmla="*/ 279 w 1019"/>
                <a:gd name="T17" fmla="*/ 1 h 1017"/>
                <a:gd name="T18" fmla="*/ 278 w 1019"/>
                <a:gd name="T19" fmla="*/ 1 h 1017"/>
                <a:gd name="T20" fmla="*/ 269 w 1019"/>
                <a:gd name="T21" fmla="*/ 5 h 1017"/>
                <a:gd name="T22" fmla="*/ 267 w 1019"/>
                <a:gd name="T23" fmla="*/ 6 h 1017"/>
                <a:gd name="T24" fmla="*/ 6 w 1019"/>
                <a:gd name="T25" fmla="*/ 363 h 1017"/>
                <a:gd name="T26" fmla="*/ 5 w 1019"/>
                <a:gd name="T27" fmla="*/ 365 h 1017"/>
                <a:gd name="T28" fmla="*/ 3 w 1019"/>
                <a:gd name="T29" fmla="*/ 369 h 1017"/>
                <a:gd name="T30" fmla="*/ 1 w 1019"/>
                <a:gd name="T31" fmla="*/ 373 h 1017"/>
                <a:gd name="T32" fmla="*/ 0 w 1019"/>
                <a:gd name="T33" fmla="*/ 382 h 1017"/>
                <a:gd name="T34" fmla="*/ 0 w 1019"/>
                <a:gd name="T35" fmla="*/ 386 h 1017"/>
                <a:gd name="T36" fmla="*/ 3 w 1019"/>
                <a:gd name="T37" fmla="*/ 395 h 1017"/>
                <a:gd name="T38" fmla="*/ 4 w 1019"/>
                <a:gd name="T39" fmla="*/ 396 h 1017"/>
                <a:gd name="T40" fmla="*/ 7 w 1019"/>
                <a:gd name="T41" fmla="*/ 401 h 1017"/>
                <a:gd name="T42" fmla="*/ 485 w 1019"/>
                <a:gd name="T43" fmla="*/ 1007 h 1017"/>
                <a:gd name="T44" fmla="*/ 490 w 1019"/>
                <a:gd name="T45" fmla="*/ 1011 h 1017"/>
                <a:gd name="T46" fmla="*/ 493 w 1019"/>
                <a:gd name="T47" fmla="*/ 1013 h 1017"/>
                <a:gd name="T48" fmla="*/ 496 w 1019"/>
                <a:gd name="T49" fmla="*/ 1015 h 1017"/>
                <a:gd name="T50" fmla="*/ 501 w 1019"/>
                <a:gd name="T51" fmla="*/ 1017 h 1017"/>
                <a:gd name="T52" fmla="*/ 509 w 1019"/>
                <a:gd name="T53" fmla="*/ 1017 h 1017"/>
                <a:gd name="T54" fmla="*/ 509 w 1019"/>
                <a:gd name="T55" fmla="*/ 1017 h 1017"/>
                <a:gd name="T56" fmla="*/ 515 w 1019"/>
                <a:gd name="T57" fmla="*/ 1017 h 1017"/>
                <a:gd name="T58" fmla="*/ 518 w 1019"/>
                <a:gd name="T59" fmla="*/ 1016 h 1017"/>
                <a:gd name="T60" fmla="*/ 524 w 1019"/>
                <a:gd name="T61" fmla="*/ 1013 h 1017"/>
                <a:gd name="T62" fmla="*/ 525 w 1019"/>
                <a:gd name="T63" fmla="*/ 1013 h 1017"/>
                <a:gd name="T64" fmla="*/ 532 w 1019"/>
                <a:gd name="T65" fmla="*/ 1007 h 1017"/>
                <a:gd name="T66" fmla="*/ 1008 w 1019"/>
                <a:gd name="T67" fmla="*/ 404 h 1017"/>
                <a:gd name="T68" fmla="*/ 1015 w 1019"/>
                <a:gd name="T69" fmla="*/ 394 h 1017"/>
                <a:gd name="T70" fmla="*/ 1019 w 1019"/>
                <a:gd name="T71" fmla="*/ 382 h 1017"/>
                <a:gd name="T72" fmla="*/ 691 w 1019"/>
                <a:gd name="T73" fmla="*/ 63 h 1017"/>
                <a:gd name="T74" fmla="*/ 327 w 1019"/>
                <a:gd name="T75" fmla="*/ 63 h 1017"/>
                <a:gd name="T76" fmla="*/ 328 w 1019"/>
                <a:gd name="T77" fmla="*/ 350 h 1017"/>
                <a:gd name="T78" fmla="*/ 97 w 1019"/>
                <a:gd name="T79" fmla="*/ 413 h 1017"/>
                <a:gd name="T80" fmla="*/ 97 w 1019"/>
                <a:gd name="T81" fmla="*/ 413 h 1017"/>
                <a:gd name="T82" fmla="*/ 610 w 1019"/>
                <a:gd name="T83" fmla="*/ 413 h 1017"/>
                <a:gd name="T84" fmla="*/ 675 w 1019"/>
                <a:gd name="T85" fmla="*/ 413 h 1017"/>
                <a:gd name="T86" fmla="*/ 689 w 1019"/>
                <a:gd name="T87" fmla="*/ 350 h 1017"/>
                <a:gd name="T88" fmla="*/ 689 w 1019"/>
                <a:gd name="T89" fmla="*/ 350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19" h="1017">
                  <a:moveTo>
                    <a:pt x="1018" y="376"/>
                  </a:moveTo>
                  <a:lnTo>
                    <a:pt x="1018" y="376"/>
                  </a:lnTo>
                  <a:lnTo>
                    <a:pt x="1017" y="375"/>
                  </a:lnTo>
                  <a:lnTo>
                    <a:pt x="1017" y="375"/>
                  </a:lnTo>
                  <a:lnTo>
                    <a:pt x="1015" y="371"/>
                  </a:lnTo>
                  <a:lnTo>
                    <a:pt x="1014" y="366"/>
                  </a:lnTo>
                  <a:lnTo>
                    <a:pt x="1011" y="363"/>
                  </a:lnTo>
                  <a:lnTo>
                    <a:pt x="1008" y="358"/>
                  </a:lnTo>
                  <a:lnTo>
                    <a:pt x="757" y="13"/>
                  </a:lnTo>
                  <a:lnTo>
                    <a:pt x="757" y="13"/>
                  </a:lnTo>
                  <a:lnTo>
                    <a:pt x="754" y="10"/>
                  </a:lnTo>
                  <a:lnTo>
                    <a:pt x="750" y="6"/>
                  </a:lnTo>
                  <a:lnTo>
                    <a:pt x="750" y="6"/>
                  </a:lnTo>
                  <a:lnTo>
                    <a:pt x="749" y="5"/>
                  </a:lnTo>
                  <a:lnTo>
                    <a:pt x="749" y="5"/>
                  </a:lnTo>
                  <a:lnTo>
                    <a:pt x="744" y="2"/>
                  </a:lnTo>
                  <a:lnTo>
                    <a:pt x="739" y="1"/>
                  </a:lnTo>
                  <a:lnTo>
                    <a:pt x="739" y="1"/>
                  </a:lnTo>
                  <a:lnTo>
                    <a:pt x="739" y="1"/>
                  </a:lnTo>
                  <a:lnTo>
                    <a:pt x="739" y="1"/>
                  </a:lnTo>
                  <a:lnTo>
                    <a:pt x="739" y="1"/>
                  </a:lnTo>
                  <a:lnTo>
                    <a:pt x="739" y="1"/>
                  </a:lnTo>
                  <a:lnTo>
                    <a:pt x="731" y="0"/>
                  </a:lnTo>
                  <a:lnTo>
                    <a:pt x="286" y="0"/>
                  </a:lnTo>
                  <a:lnTo>
                    <a:pt x="286" y="0"/>
                  </a:lnTo>
                  <a:lnTo>
                    <a:pt x="279" y="1"/>
                  </a:lnTo>
                  <a:lnTo>
                    <a:pt x="279" y="1"/>
                  </a:lnTo>
                  <a:lnTo>
                    <a:pt x="278" y="1"/>
                  </a:lnTo>
                  <a:lnTo>
                    <a:pt x="278" y="1"/>
                  </a:lnTo>
                  <a:lnTo>
                    <a:pt x="278" y="1"/>
                  </a:lnTo>
                  <a:lnTo>
                    <a:pt x="278" y="1"/>
                  </a:lnTo>
                  <a:lnTo>
                    <a:pt x="273" y="2"/>
                  </a:lnTo>
                  <a:lnTo>
                    <a:pt x="269" y="5"/>
                  </a:lnTo>
                  <a:lnTo>
                    <a:pt x="269" y="5"/>
                  </a:lnTo>
                  <a:lnTo>
                    <a:pt x="267" y="6"/>
                  </a:lnTo>
                  <a:lnTo>
                    <a:pt x="267" y="6"/>
                  </a:lnTo>
                  <a:lnTo>
                    <a:pt x="263" y="10"/>
                  </a:lnTo>
                  <a:lnTo>
                    <a:pt x="260" y="13"/>
                  </a:lnTo>
                  <a:lnTo>
                    <a:pt x="6" y="363"/>
                  </a:lnTo>
                  <a:lnTo>
                    <a:pt x="6" y="363"/>
                  </a:lnTo>
                  <a:lnTo>
                    <a:pt x="5" y="365"/>
                  </a:lnTo>
                  <a:lnTo>
                    <a:pt x="5" y="365"/>
                  </a:lnTo>
                  <a:lnTo>
                    <a:pt x="3" y="368"/>
                  </a:lnTo>
                  <a:lnTo>
                    <a:pt x="3" y="368"/>
                  </a:lnTo>
                  <a:lnTo>
                    <a:pt x="3" y="369"/>
                  </a:lnTo>
                  <a:lnTo>
                    <a:pt x="3" y="369"/>
                  </a:lnTo>
                  <a:lnTo>
                    <a:pt x="1" y="373"/>
                  </a:lnTo>
                  <a:lnTo>
                    <a:pt x="1" y="373"/>
                  </a:lnTo>
                  <a:lnTo>
                    <a:pt x="0" y="378"/>
                  </a:lnTo>
                  <a:lnTo>
                    <a:pt x="0" y="378"/>
                  </a:lnTo>
                  <a:lnTo>
                    <a:pt x="0" y="382"/>
                  </a:lnTo>
                  <a:lnTo>
                    <a:pt x="0" y="382"/>
                  </a:lnTo>
                  <a:lnTo>
                    <a:pt x="0" y="386"/>
                  </a:lnTo>
                  <a:lnTo>
                    <a:pt x="0" y="386"/>
                  </a:lnTo>
                  <a:lnTo>
                    <a:pt x="1" y="390"/>
                  </a:lnTo>
                  <a:lnTo>
                    <a:pt x="1" y="390"/>
                  </a:lnTo>
                  <a:lnTo>
                    <a:pt x="3" y="395"/>
                  </a:lnTo>
                  <a:lnTo>
                    <a:pt x="3" y="395"/>
                  </a:lnTo>
                  <a:lnTo>
                    <a:pt x="4" y="396"/>
                  </a:lnTo>
                  <a:lnTo>
                    <a:pt x="4" y="396"/>
                  </a:lnTo>
                  <a:lnTo>
                    <a:pt x="5" y="398"/>
                  </a:lnTo>
                  <a:lnTo>
                    <a:pt x="5" y="398"/>
                  </a:lnTo>
                  <a:lnTo>
                    <a:pt x="7" y="401"/>
                  </a:lnTo>
                  <a:lnTo>
                    <a:pt x="483" y="1005"/>
                  </a:lnTo>
                  <a:lnTo>
                    <a:pt x="483" y="1005"/>
                  </a:lnTo>
                  <a:lnTo>
                    <a:pt x="485" y="1007"/>
                  </a:lnTo>
                  <a:lnTo>
                    <a:pt x="485" y="1007"/>
                  </a:lnTo>
                  <a:lnTo>
                    <a:pt x="490" y="1011"/>
                  </a:lnTo>
                  <a:lnTo>
                    <a:pt x="490" y="1011"/>
                  </a:lnTo>
                  <a:lnTo>
                    <a:pt x="492" y="1013"/>
                  </a:lnTo>
                  <a:lnTo>
                    <a:pt x="492" y="1013"/>
                  </a:lnTo>
                  <a:lnTo>
                    <a:pt x="493" y="1013"/>
                  </a:lnTo>
                  <a:lnTo>
                    <a:pt x="493" y="1013"/>
                  </a:lnTo>
                  <a:lnTo>
                    <a:pt x="496" y="1015"/>
                  </a:lnTo>
                  <a:lnTo>
                    <a:pt x="496" y="1015"/>
                  </a:lnTo>
                  <a:lnTo>
                    <a:pt x="500" y="1016"/>
                  </a:lnTo>
                  <a:lnTo>
                    <a:pt x="500" y="1016"/>
                  </a:lnTo>
                  <a:lnTo>
                    <a:pt x="501" y="1017"/>
                  </a:lnTo>
                  <a:lnTo>
                    <a:pt x="501" y="1017"/>
                  </a:lnTo>
                  <a:lnTo>
                    <a:pt x="509" y="1017"/>
                  </a:lnTo>
                  <a:lnTo>
                    <a:pt x="509" y="1017"/>
                  </a:lnTo>
                  <a:lnTo>
                    <a:pt x="509" y="1017"/>
                  </a:lnTo>
                  <a:lnTo>
                    <a:pt x="509" y="1017"/>
                  </a:lnTo>
                  <a:lnTo>
                    <a:pt x="509" y="1017"/>
                  </a:lnTo>
                  <a:lnTo>
                    <a:pt x="509" y="1017"/>
                  </a:lnTo>
                  <a:lnTo>
                    <a:pt x="509" y="1017"/>
                  </a:lnTo>
                  <a:lnTo>
                    <a:pt x="515" y="1017"/>
                  </a:lnTo>
                  <a:lnTo>
                    <a:pt x="515" y="1017"/>
                  </a:lnTo>
                  <a:lnTo>
                    <a:pt x="518" y="1016"/>
                  </a:lnTo>
                  <a:lnTo>
                    <a:pt x="518" y="1016"/>
                  </a:lnTo>
                  <a:lnTo>
                    <a:pt x="521" y="1015"/>
                  </a:lnTo>
                  <a:lnTo>
                    <a:pt x="521" y="1015"/>
                  </a:lnTo>
                  <a:lnTo>
                    <a:pt x="524" y="1013"/>
                  </a:lnTo>
                  <a:lnTo>
                    <a:pt x="524" y="1013"/>
                  </a:lnTo>
                  <a:lnTo>
                    <a:pt x="525" y="1013"/>
                  </a:lnTo>
                  <a:lnTo>
                    <a:pt x="525" y="1013"/>
                  </a:lnTo>
                  <a:lnTo>
                    <a:pt x="527" y="1011"/>
                  </a:lnTo>
                  <a:lnTo>
                    <a:pt x="527" y="1011"/>
                  </a:lnTo>
                  <a:lnTo>
                    <a:pt x="532" y="1007"/>
                  </a:lnTo>
                  <a:lnTo>
                    <a:pt x="532" y="1007"/>
                  </a:lnTo>
                  <a:lnTo>
                    <a:pt x="534" y="1005"/>
                  </a:lnTo>
                  <a:lnTo>
                    <a:pt x="1008" y="404"/>
                  </a:lnTo>
                  <a:lnTo>
                    <a:pt x="1008" y="404"/>
                  </a:lnTo>
                  <a:lnTo>
                    <a:pt x="1012" y="400"/>
                  </a:lnTo>
                  <a:lnTo>
                    <a:pt x="1015" y="394"/>
                  </a:lnTo>
                  <a:lnTo>
                    <a:pt x="1018" y="388"/>
                  </a:lnTo>
                  <a:lnTo>
                    <a:pt x="1019" y="382"/>
                  </a:lnTo>
                  <a:lnTo>
                    <a:pt x="1019" y="382"/>
                  </a:lnTo>
                  <a:lnTo>
                    <a:pt x="1018" y="376"/>
                  </a:lnTo>
                  <a:lnTo>
                    <a:pt x="1018" y="376"/>
                  </a:lnTo>
                  <a:close/>
                  <a:moveTo>
                    <a:pt x="691" y="63"/>
                  </a:moveTo>
                  <a:lnTo>
                    <a:pt x="625" y="350"/>
                  </a:lnTo>
                  <a:lnTo>
                    <a:pt x="393" y="350"/>
                  </a:lnTo>
                  <a:lnTo>
                    <a:pt x="327" y="63"/>
                  </a:lnTo>
                  <a:lnTo>
                    <a:pt x="691" y="63"/>
                  </a:lnTo>
                  <a:close/>
                  <a:moveTo>
                    <a:pt x="271" y="106"/>
                  </a:moveTo>
                  <a:lnTo>
                    <a:pt x="328" y="350"/>
                  </a:lnTo>
                  <a:lnTo>
                    <a:pt x="94" y="350"/>
                  </a:lnTo>
                  <a:lnTo>
                    <a:pt x="271" y="106"/>
                  </a:lnTo>
                  <a:close/>
                  <a:moveTo>
                    <a:pt x="97" y="413"/>
                  </a:moveTo>
                  <a:lnTo>
                    <a:pt x="343" y="413"/>
                  </a:lnTo>
                  <a:lnTo>
                    <a:pt x="446" y="854"/>
                  </a:lnTo>
                  <a:lnTo>
                    <a:pt x="97" y="413"/>
                  </a:lnTo>
                  <a:close/>
                  <a:moveTo>
                    <a:pt x="509" y="845"/>
                  </a:moveTo>
                  <a:lnTo>
                    <a:pt x="408" y="413"/>
                  </a:lnTo>
                  <a:lnTo>
                    <a:pt x="610" y="413"/>
                  </a:lnTo>
                  <a:lnTo>
                    <a:pt x="509" y="845"/>
                  </a:lnTo>
                  <a:close/>
                  <a:moveTo>
                    <a:pt x="572" y="854"/>
                  </a:moveTo>
                  <a:lnTo>
                    <a:pt x="675" y="413"/>
                  </a:lnTo>
                  <a:lnTo>
                    <a:pt x="920" y="413"/>
                  </a:lnTo>
                  <a:lnTo>
                    <a:pt x="572" y="854"/>
                  </a:lnTo>
                  <a:close/>
                  <a:moveTo>
                    <a:pt x="689" y="350"/>
                  </a:moveTo>
                  <a:lnTo>
                    <a:pt x="746" y="106"/>
                  </a:lnTo>
                  <a:lnTo>
                    <a:pt x="923" y="350"/>
                  </a:lnTo>
                  <a:lnTo>
                    <a:pt x="689" y="350"/>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00" b="0" i="0" u="none" strike="noStrike" kern="0" cap="none" spc="0" normalizeH="0" baseline="0" noProof="0" smtClean="0">
                <a:ln>
                  <a:noFill/>
                </a:ln>
                <a:solidFill>
                  <a:prstClr val="black">
                    <a:lumMod val="65000"/>
                    <a:lumOff val="35000"/>
                  </a:prstClr>
                </a:solidFill>
                <a:effectLst/>
                <a:uLnTx/>
                <a:uFillTx/>
                <a:latin typeface="Calibri"/>
              </a:endParaRPr>
            </a:p>
          </p:txBody>
        </p:sp>
      </p:grpSp>
      <p:grpSp>
        <p:nvGrpSpPr>
          <p:cNvPr id="67" name="组合 66"/>
          <p:cNvGrpSpPr/>
          <p:nvPr/>
        </p:nvGrpSpPr>
        <p:grpSpPr>
          <a:xfrm>
            <a:off x="9309934" y="1779250"/>
            <a:ext cx="900766" cy="900766"/>
            <a:chOff x="9309761" y="1779250"/>
            <a:chExt cx="900766" cy="900766"/>
          </a:xfrm>
        </p:grpSpPr>
        <p:grpSp>
          <p:nvGrpSpPr>
            <p:cNvPr id="68" name="组合 67"/>
            <p:cNvGrpSpPr/>
            <p:nvPr/>
          </p:nvGrpSpPr>
          <p:grpSpPr>
            <a:xfrm>
              <a:off x="9309761" y="1779250"/>
              <a:ext cx="900766" cy="900766"/>
              <a:chOff x="4489450" y="2618448"/>
              <a:chExt cx="2209800" cy="2209800"/>
            </a:xfrm>
          </p:grpSpPr>
          <p:sp>
            <p:nvSpPr>
              <p:cNvPr id="70" name="椭圆 69"/>
              <p:cNvSpPr/>
              <p:nvPr/>
            </p:nvSpPr>
            <p:spPr>
              <a:xfrm>
                <a:off x="4489450" y="2618448"/>
                <a:ext cx="2209800" cy="2209800"/>
              </a:xfrm>
              <a:prstGeom prst="ellipse">
                <a:avLst/>
              </a:prstGeom>
              <a:solidFill>
                <a:sysClr val="window" lastClr="FFFFFF">
                  <a:lumMod val="95000"/>
                </a:sysClr>
              </a:solidFill>
              <a:ln w="15875" cap="rnd" cmpd="sng" algn="ctr">
                <a:noFill/>
                <a:prstDash val="sysDot"/>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00" b="0" i="0" u="none" strike="noStrike" kern="0" cap="none" spc="0" normalizeH="0" baseline="0" noProof="0" smtClean="0">
                  <a:ln>
                    <a:noFill/>
                  </a:ln>
                  <a:solidFill>
                    <a:prstClr val="black">
                      <a:lumMod val="65000"/>
                      <a:lumOff val="35000"/>
                    </a:prstClr>
                  </a:solidFill>
                  <a:effectLst/>
                  <a:uLnTx/>
                  <a:uFillTx/>
                  <a:latin typeface="Calibri"/>
                  <a:ea typeface="微软雅黑"/>
                </a:endParaRPr>
              </a:p>
            </p:txBody>
          </p:sp>
          <p:sp>
            <p:nvSpPr>
              <p:cNvPr id="71" name="椭圆 70"/>
              <p:cNvSpPr/>
              <p:nvPr/>
            </p:nvSpPr>
            <p:spPr>
              <a:xfrm>
                <a:off x="4740142" y="2869140"/>
                <a:ext cx="1708416" cy="1708416"/>
              </a:xfrm>
              <a:prstGeom prst="ellipse">
                <a:avLst/>
              </a:prstGeom>
              <a:blipFill>
                <a:blip r:embed="rId4"/>
                <a:stretch>
                  <a:fillRect/>
                </a:stretch>
              </a:blipFill>
              <a:ln w="28575" cap="flat" cmpd="sng" algn="ctr">
                <a:solidFill>
                  <a:srgbClr val="44546A">
                    <a:lumMod val="20000"/>
                    <a:lumOff val="8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00" b="0" i="0" u="none" strike="noStrike" kern="0" cap="none" spc="0" normalizeH="0" baseline="0" noProof="0" smtClean="0">
                  <a:ln>
                    <a:noFill/>
                  </a:ln>
                  <a:solidFill>
                    <a:prstClr val="black">
                      <a:lumMod val="65000"/>
                      <a:lumOff val="35000"/>
                    </a:prstClr>
                  </a:solidFill>
                  <a:effectLst/>
                  <a:uLnTx/>
                  <a:uFillTx/>
                  <a:latin typeface="Calibri"/>
                  <a:ea typeface="微软雅黑"/>
                </a:endParaRPr>
              </a:p>
            </p:txBody>
          </p:sp>
        </p:grpSp>
        <p:sp>
          <p:nvSpPr>
            <p:cNvPr id="69" name="Freeform 96"/>
            <p:cNvSpPr>
              <a:spLocks noEditPoints="1"/>
            </p:cNvSpPr>
            <p:nvPr/>
          </p:nvSpPr>
          <p:spPr bwMode="auto">
            <a:xfrm>
              <a:off x="9599013" y="2068502"/>
              <a:ext cx="322263" cy="322263"/>
            </a:xfrm>
            <a:custGeom>
              <a:avLst/>
              <a:gdLst>
                <a:gd name="T0" fmla="*/ 658 w 1017"/>
                <a:gd name="T1" fmla="*/ 2 h 1017"/>
                <a:gd name="T2" fmla="*/ 600 w 1017"/>
                <a:gd name="T3" fmla="*/ 16 h 1017"/>
                <a:gd name="T4" fmla="*/ 551 w 1017"/>
                <a:gd name="T5" fmla="*/ 36 h 1017"/>
                <a:gd name="T6" fmla="*/ 513 w 1017"/>
                <a:gd name="T7" fmla="*/ 61 h 1017"/>
                <a:gd name="T8" fmla="*/ 393 w 1017"/>
                <a:gd name="T9" fmla="*/ 10 h 1017"/>
                <a:gd name="T10" fmla="*/ 269 w 1017"/>
                <a:gd name="T11" fmla="*/ 3 h 1017"/>
                <a:gd name="T12" fmla="*/ 166 w 1017"/>
                <a:gd name="T13" fmla="*/ 39 h 1017"/>
                <a:gd name="T14" fmla="*/ 82 w 1017"/>
                <a:gd name="T15" fmla="*/ 104 h 1017"/>
                <a:gd name="T16" fmla="*/ 24 w 1017"/>
                <a:gd name="T17" fmla="*/ 194 h 1017"/>
                <a:gd name="T18" fmla="*/ 0 w 1017"/>
                <a:gd name="T19" fmla="*/ 301 h 1017"/>
                <a:gd name="T20" fmla="*/ 13 w 1017"/>
                <a:gd name="T21" fmla="*/ 451 h 1017"/>
                <a:gd name="T22" fmla="*/ 74 w 1017"/>
                <a:gd name="T23" fmla="*/ 625 h 1017"/>
                <a:gd name="T24" fmla="*/ 182 w 1017"/>
                <a:gd name="T25" fmla="*/ 784 h 1017"/>
                <a:gd name="T26" fmla="*/ 333 w 1017"/>
                <a:gd name="T27" fmla="*/ 919 h 1017"/>
                <a:gd name="T28" fmla="*/ 494 w 1017"/>
                <a:gd name="T29" fmla="*/ 1014 h 1017"/>
                <a:gd name="T30" fmla="*/ 550 w 1017"/>
                <a:gd name="T31" fmla="*/ 1000 h 1017"/>
                <a:gd name="T32" fmla="*/ 730 w 1017"/>
                <a:gd name="T33" fmla="*/ 883 h 1017"/>
                <a:gd name="T34" fmla="*/ 869 w 1017"/>
                <a:gd name="T35" fmla="*/ 740 h 1017"/>
                <a:gd name="T36" fmla="*/ 964 w 1017"/>
                <a:gd name="T37" fmla="*/ 577 h 1017"/>
                <a:gd name="T38" fmla="*/ 1013 w 1017"/>
                <a:gd name="T39" fmla="*/ 398 h 1017"/>
                <a:gd name="T40" fmla="*/ 1014 w 1017"/>
                <a:gd name="T41" fmla="*/ 269 h 1017"/>
                <a:gd name="T42" fmla="*/ 978 w 1017"/>
                <a:gd name="T43" fmla="*/ 166 h 1017"/>
                <a:gd name="T44" fmla="*/ 913 w 1017"/>
                <a:gd name="T45" fmla="*/ 82 h 1017"/>
                <a:gd name="T46" fmla="*/ 823 w 1017"/>
                <a:gd name="T47" fmla="*/ 25 h 1017"/>
                <a:gd name="T48" fmla="*/ 715 w 1017"/>
                <a:gd name="T49" fmla="*/ 0 h 1017"/>
                <a:gd name="T50" fmla="*/ 433 w 1017"/>
                <a:gd name="T51" fmla="*/ 909 h 1017"/>
                <a:gd name="T52" fmla="*/ 281 w 1017"/>
                <a:gd name="T53" fmla="*/ 794 h 1017"/>
                <a:gd name="T54" fmla="*/ 167 w 1017"/>
                <a:gd name="T55" fmla="*/ 659 h 1017"/>
                <a:gd name="T56" fmla="*/ 93 w 1017"/>
                <a:gd name="T57" fmla="*/ 506 h 1017"/>
                <a:gd name="T58" fmla="*/ 63 w 1017"/>
                <a:gd name="T59" fmla="*/ 342 h 1017"/>
                <a:gd name="T60" fmla="*/ 75 w 1017"/>
                <a:gd name="T61" fmla="*/ 242 h 1017"/>
                <a:gd name="T62" fmla="*/ 176 w 1017"/>
                <a:gd name="T63" fmla="*/ 107 h 1017"/>
                <a:gd name="T64" fmla="*/ 304 w 1017"/>
                <a:gd name="T65" fmla="*/ 63 h 1017"/>
                <a:gd name="T66" fmla="*/ 411 w 1017"/>
                <a:gd name="T67" fmla="*/ 81 h 1017"/>
                <a:gd name="T68" fmla="*/ 414 w 1017"/>
                <a:gd name="T69" fmla="*/ 178 h 1017"/>
                <a:gd name="T70" fmla="*/ 383 w 1017"/>
                <a:gd name="T71" fmla="*/ 288 h 1017"/>
                <a:gd name="T72" fmla="*/ 390 w 1017"/>
                <a:gd name="T73" fmla="*/ 340 h 1017"/>
                <a:gd name="T74" fmla="*/ 425 w 1017"/>
                <a:gd name="T75" fmla="*/ 348 h 1017"/>
                <a:gd name="T76" fmla="*/ 445 w 1017"/>
                <a:gd name="T77" fmla="*/ 317 h 1017"/>
                <a:gd name="T78" fmla="*/ 462 w 1017"/>
                <a:gd name="T79" fmla="*/ 224 h 1017"/>
                <a:gd name="T80" fmla="*/ 511 w 1017"/>
                <a:gd name="T81" fmla="*/ 146 h 1017"/>
                <a:gd name="T82" fmla="*/ 549 w 1017"/>
                <a:gd name="T83" fmla="*/ 113 h 1017"/>
                <a:gd name="T84" fmla="*/ 591 w 1017"/>
                <a:gd name="T85" fmla="*/ 88 h 1017"/>
                <a:gd name="T86" fmla="*/ 628 w 1017"/>
                <a:gd name="T87" fmla="*/ 74 h 1017"/>
                <a:gd name="T88" fmla="*/ 675 w 1017"/>
                <a:gd name="T89" fmla="*/ 64 h 1017"/>
                <a:gd name="T90" fmla="*/ 750 w 1017"/>
                <a:gd name="T91" fmla="*/ 69 h 1017"/>
                <a:gd name="T92" fmla="*/ 896 w 1017"/>
                <a:gd name="T93" fmla="*/ 157 h 1017"/>
                <a:gd name="T94" fmla="*/ 952 w 1017"/>
                <a:gd name="T95" fmla="*/ 292 h 1017"/>
                <a:gd name="T96" fmla="*/ 946 w 1017"/>
                <a:gd name="T97" fmla="*/ 413 h 1017"/>
                <a:gd name="T98" fmla="*/ 897 w 1017"/>
                <a:gd name="T99" fmla="*/ 573 h 1017"/>
                <a:gd name="T100" fmla="*/ 805 w 1017"/>
                <a:gd name="T101" fmla="*/ 719 h 1017"/>
                <a:gd name="T102" fmla="*/ 675 w 1017"/>
                <a:gd name="T103" fmla="*/ 846 h 1017"/>
                <a:gd name="T104" fmla="*/ 508 w 1017"/>
                <a:gd name="T105" fmla="*/ 950 h 1017"/>
                <a:gd name="T106" fmla="*/ 677 w 1017"/>
                <a:gd name="T107" fmla="*/ 136 h 1017"/>
                <a:gd name="T108" fmla="*/ 669 w 1017"/>
                <a:gd name="T109" fmla="*/ 172 h 1017"/>
                <a:gd name="T110" fmla="*/ 699 w 1017"/>
                <a:gd name="T111" fmla="*/ 191 h 1017"/>
                <a:gd name="T112" fmla="*/ 780 w 1017"/>
                <a:gd name="T113" fmla="*/ 220 h 1017"/>
                <a:gd name="T114" fmla="*/ 824 w 1017"/>
                <a:gd name="T115" fmla="*/ 292 h 1017"/>
                <a:gd name="T116" fmla="*/ 835 w 1017"/>
                <a:gd name="T117" fmla="*/ 340 h 1017"/>
                <a:gd name="T118" fmla="*/ 870 w 1017"/>
                <a:gd name="T119" fmla="*/ 348 h 1017"/>
                <a:gd name="T120" fmla="*/ 890 w 1017"/>
                <a:gd name="T121" fmla="*/ 317 h 1017"/>
                <a:gd name="T122" fmla="*/ 846 w 1017"/>
                <a:gd name="T123" fmla="*/ 196 h 1017"/>
                <a:gd name="T124" fmla="*/ 738 w 1017"/>
                <a:gd name="T125" fmla="*/ 131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7" h="1017">
                  <a:moveTo>
                    <a:pt x="699" y="0"/>
                  </a:moveTo>
                  <a:lnTo>
                    <a:pt x="699" y="0"/>
                  </a:lnTo>
                  <a:lnTo>
                    <a:pt x="684" y="0"/>
                  </a:lnTo>
                  <a:lnTo>
                    <a:pt x="669" y="1"/>
                  </a:lnTo>
                  <a:lnTo>
                    <a:pt x="669" y="1"/>
                  </a:lnTo>
                  <a:lnTo>
                    <a:pt x="658" y="2"/>
                  </a:lnTo>
                  <a:lnTo>
                    <a:pt x="658" y="2"/>
                  </a:lnTo>
                  <a:lnTo>
                    <a:pt x="641" y="5"/>
                  </a:lnTo>
                  <a:lnTo>
                    <a:pt x="641" y="5"/>
                  </a:lnTo>
                  <a:lnTo>
                    <a:pt x="628" y="7"/>
                  </a:lnTo>
                  <a:lnTo>
                    <a:pt x="628" y="7"/>
                  </a:lnTo>
                  <a:lnTo>
                    <a:pt x="613" y="12"/>
                  </a:lnTo>
                  <a:lnTo>
                    <a:pt x="613" y="12"/>
                  </a:lnTo>
                  <a:lnTo>
                    <a:pt x="600" y="16"/>
                  </a:lnTo>
                  <a:lnTo>
                    <a:pt x="600" y="16"/>
                  </a:lnTo>
                  <a:lnTo>
                    <a:pt x="588" y="20"/>
                  </a:lnTo>
                  <a:lnTo>
                    <a:pt x="588" y="20"/>
                  </a:lnTo>
                  <a:lnTo>
                    <a:pt x="573" y="27"/>
                  </a:lnTo>
                  <a:lnTo>
                    <a:pt x="558" y="33"/>
                  </a:lnTo>
                  <a:lnTo>
                    <a:pt x="558" y="33"/>
                  </a:lnTo>
                  <a:lnTo>
                    <a:pt x="551" y="36"/>
                  </a:lnTo>
                  <a:lnTo>
                    <a:pt x="551" y="36"/>
                  </a:lnTo>
                  <a:lnTo>
                    <a:pt x="535" y="45"/>
                  </a:lnTo>
                  <a:lnTo>
                    <a:pt x="535" y="45"/>
                  </a:lnTo>
                  <a:lnTo>
                    <a:pt x="528" y="50"/>
                  </a:lnTo>
                  <a:lnTo>
                    <a:pt x="528" y="50"/>
                  </a:lnTo>
                  <a:lnTo>
                    <a:pt x="513" y="61"/>
                  </a:lnTo>
                  <a:lnTo>
                    <a:pt x="513" y="61"/>
                  </a:lnTo>
                  <a:lnTo>
                    <a:pt x="508" y="63"/>
                  </a:lnTo>
                  <a:lnTo>
                    <a:pt x="508" y="63"/>
                  </a:lnTo>
                  <a:lnTo>
                    <a:pt x="487" y="49"/>
                  </a:lnTo>
                  <a:lnTo>
                    <a:pt x="465" y="36"/>
                  </a:lnTo>
                  <a:lnTo>
                    <a:pt x="442" y="26"/>
                  </a:lnTo>
                  <a:lnTo>
                    <a:pt x="418" y="16"/>
                  </a:lnTo>
                  <a:lnTo>
                    <a:pt x="393" y="10"/>
                  </a:lnTo>
                  <a:lnTo>
                    <a:pt x="369" y="4"/>
                  </a:lnTo>
                  <a:lnTo>
                    <a:pt x="343" y="1"/>
                  </a:lnTo>
                  <a:lnTo>
                    <a:pt x="317" y="0"/>
                  </a:lnTo>
                  <a:lnTo>
                    <a:pt x="317" y="0"/>
                  </a:lnTo>
                  <a:lnTo>
                    <a:pt x="301" y="0"/>
                  </a:lnTo>
                  <a:lnTo>
                    <a:pt x="285" y="1"/>
                  </a:lnTo>
                  <a:lnTo>
                    <a:pt x="269" y="3"/>
                  </a:lnTo>
                  <a:lnTo>
                    <a:pt x="253" y="6"/>
                  </a:lnTo>
                  <a:lnTo>
                    <a:pt x="238" y="10"/>
                  </a:lnTo>
                  <a:lnTo>
                    <a:pt x="223" y="14"/>
                  </a:lnTo>
                  <a:lnTo>
                    <a:pt x="208" y="19"/>
                  </a:lnTo>
                  <a:lnTo>
                    <a:pt x="194" y="25"/>
                  </a:lnTo>
                  <a:lnTo>
                    <a:pt x="180" y="31"/>
                  </a:lnTo>
                  <a:lnTo>
                    <a:pt x="166" y="39"/>
                  </a:lnTo>
                  <a:lnTo>
                    <a:pt x="152" y="46"/>
                  </a:lnTo>
                  <a:lnTo>
                    <a:pt x="139" y="55"/>
                  </a:lnTo>
                  <a:lnTo>
                    <a:pt x="127" y="63"/>
                  </a:lnTo>
                  <a:lnTo>
                    <a:pt x="116" y="73"/>
                  </a:lnTo>
                  <a:lnTo>
                    <a:pt x="104" y="82"/>
                  </a:lnTo>
                  <a:lnTo>
                    <a:pt x="93" y="93"/>
                  </a:lnTo>
                  <a:lnTo>
                    <a:pt x="82" y="104"/>
                  </a:lnTo>
                  <a:lnTo>
                    <a:pt x="72" y="116"/>
                  </a:lnTo>
                  <a:lnTo>
                    <a:pt x="63" y="128"/>
                  </a:lnTo>
                  <a:lnTo>
                    <a:pt x="53" y="140"/>
                  </a:lnTo>
                  <a:lnTo>
                    <a:pt x="46" y="153"/>
                  </a:lnTo>
                  <a:lnTo>
                    <a:pt x="37" y="166"/>
                  </a:lnTo>
                  <a:lnTo>
                    <a:pt x="31" y="180"/>
                  </a:lnTo>
                  <a:lnTo>
                    <a:pt x="24" y="194"/>
                  </a:lnTo>
                  <a:lnTo>
                    <a:pt x="19" y="208"/>
                  </a:lnTo>
                  <a:lnTo>
                    <a:pt x="14" y="223"/>
                  </a:lnTo>
                  <a:lnTo>
                    <a:pt x="9" y="238"/>
                  </a:lnTo>
                  <a:lnTo>
                    <a:pt x="6" y="254"/>
                  </a:lnTo>
                  <a:lnTo>
                    <a:pt x="3" y="269"/>
                  </a:lnTo>
                  <a:lnTo>
                    <a:pt x="1" y="285"/>
                  </a:lnTo>
                  <a:lnTo>
                    <a:pt x="0" y="301"/>
                  </a:lnTo>
                  <a:lnTo>
                    <a:pt x="0" y="317"/>
                  </a:lnTo>
                  <a:lnTo>
                    <a:pt x="0" y="317"/>
                  </a:lnTo>
                  <a:lnTo>
                    <a:pt x="0" y="344"/>
                  </a:lnTo>
                  <a:lnTo>
                    <a:pt x="2" y="371"/>
                  </a:lnTo>
                  <a:lnTo>
                    <a:pt x="4" y="398"/>
                  </a:lnTo>
                  <a:lnTo>
                    <a:pt x="8" y="425"/>
                  </a:lnTo>
                  <a:lnTo>
                    <a:pt x="13" y="451"/>
                  </a:lnTo>
                  <a:lnTo>
                    <a:pt x="18" y="476"/>
                  </a:lnTo>
                  <a:lnTo>
                    <a:pt x="25" y="502"/>
                  </a:lnTo>
                  <a:lnTo>
                    <a:pt x="33" y="527"/>
                  </a:lnTo>
                  <a:lnTo>
                    <a:pt x="41" y="552"/>
                  </a:lnTo>
                  <a:lnTo>
                    <a:pt x="51" y="577"/>
                  </a:lnTo>
                  <a:lnTo>
                    <a:pt x="62" y="602"/>
                  </a:lnTo>
                  <a:lnTo>
                    <a:pt x="74" y="625"/>
                  </a:lnTo>
                  <a:lnTo>
                    <a:pt x="87" y="649"/>
                  </a:lnTo>
                  <a:lnTo>
                    <a:pt x="100" y="673"/>
                  </a:lnTo>
                  <a:lnTo>
                    <a:pt x="116" y="696"/>
                  </a:lnTo>
                  <a:lnTo>
                    <a:pt x="131" y="719"/>
                  </a:lnTo>
                  <a:lnTo>
                    <a:pt x="147" y="740"/>
                  </a:lnTo>
                  <a:lnTo>
                    <a:pt x="164" y="763"/>
                  </a:lnTo>
                  <a:lnTo>
                    <a:pt x="182" y="784"/>
                  </a:lnTo>
                  <a:lnTo>
                    <a:pt x="201" y="805"/>
                  </a:lnTo>
                  <a:lnTo>
                    <a:pt x="222" y="825"/>
                  </a:lnTo>
                  <a:lnTo>
                    <a:pt x="242" y="845"/>
                  </a:lnTo>
                  <a:lnTo>
                    <a:pt x="264" y="865"/>
                  </a:lnTo>
                  <a:lnTo>
                    <a:pt x="286" y="883"/>
                  </a:lnTo>
                  <a:lnTo>
                    <a:pt x="310" y="902"/>
                  </a:lnTo>
                  <a:lnTo>
                    <a:pt x="333" y="919"/>
                  </a:lnTo>
                  <a:lnTo>
                    <a:pt x="358" y="937"/>
                  </a:lnTo>
                  <a:lnTo>
                    <a:pt x="384" y="954"/>
                  </a:lnTo>
                  <a:lnTo>
                    <a:pt x="411" y="970"/>
                  </a:lnTo>
                  <a:lnTo>
                    <a:pt x="437" y="985"/>
                  </a:lnTo>
                  <a:lnTo>
                    <a:pt x="465" y="1000"/>
                  </a:lnTo>
                  <a:lnTo>
                    <a:pt x="494" y="1014"/>
                  </a:lnTo>
                  <a:lnTo>
                    <a:pt x="494" y="1014"/>
                  </a:lnTo>
                  <a:lnTo>
                    <a:pt x="501" y="1017"/>
                  </a:lnTo>
                  <a:lnTo>
                    <a:pt x="508" y="1017"/>
                  </a:lnTo>
                  <a:lnTo>
                    <a:pt x="508" y="1017"/>
                  </a:lnTo>
                  <a:lnTo>
                    <a:pt x="515" y="1017"/>
                  </a:lnTo>
                  <a:lnTo>
                    <a:pt x="522" y="1014"/>
                  </a:lnTo>
                  <a:lnTo>
                    <a:pt x="522" y="1014"/>
                  </a:lnTo>
                  <a:lnTo>
                    <a:pt x="550" y="1000"/>
                  </a:lnTo>
                  <a:lnTo>
                    <a:pt x="578" y="985"/>
                  </a:lnTo>
                  <a:lnTo>
                    <a:pt x="606" y="970"/>
                  </a:lnTo>
                  <a:lnTo>
                    <a:pt x="632" y="954"/>
                  </a:lnTo>
                  <a:lnTo>
                    <a:pt x="657" y="937"/>
                  </a:lnTo>
                  <a:lnTo>
                    <a:pt x="683" y="919"/>
                  </a:lnTo>
                  <a:lnTo>
                    <a:pt x="707" y="902"/>
                  </a:lnTo>
                  <a:lnTo>
                    <a:pt x="730" y="883"/>
                  </a:lnTo>
                  <a:lnTo>
                    <a:pt x="753" y="865"/>
                  </a:lnTo>
                  <a:lnTo>
                    <a:pt x="774" y="845"/>
                  </a:lnTo>
                  <a:lnTo>
                    <a:pt x="795" y="825"/>
                  </a:lnTo>
                  <a:lnTo>
                    <a:pt x="815" y="805"/>
                  </a:lnTo>
                  <a:lnTo>
                    <a:pt x="833" y="784"/>
                  </a:lnTo>
                  <a:lnTo>
                    <a:pt x="852" y="763"/>
                  </a:lnTo>
                  <a:lnTo>
                    <a:pt x="869" y="740"/>
                  </a:lnTo>
                  <a:lnTo>
                    <a:pt x="886" y="719"/>
                  </a:lnTo>
                  <a:lnTo>
                    <a:pt x="901" y="696"/>
                  </a:lnTo>
                  <a:lnTo>
                    <a:pt x="916" y="673"/>
                  </a:lnTo>
                  <a:lnTo>
                    <a:pt x="929" y="649"/>
                  </a:lnTo>
                  <a:lnTo>
                    <a:pt x="942" y="625"/>
                  </a:lnTo>
                  <a:lnTo>
                    <a:pt x="953" y="602"/>
                  </a:lnTo>
                  <a:lnTo>
                    <a:pt x="964" y="577"/>
                  </a:lnTo>
                  <a:lnTo>
                    <a:pt x="974" y="552"/>
                  </a:lnTo>
                  <a:lnTo>
                    <a:pt x="984" y="527"/>
                  </a:lnTo>
                  <a:lnTo>
                    <a:pt x="991" y="502"/>
                  </a:lnTo>
                  <a:lnTo>
                    <a:pt x="997" y="476"/>
                  </a:lnTo>
                  <a:lnTo>
                    <a:pt x="1004" y="451"/>
                  </a:lnTo>
                  <a:lnTo>
                    <a:pt x="1008" y="425"/>
                  </a:lnTo>
                  <a:lnTo>
                    <a:pt x="1013" y="398"/>
                  </a:lnTo>
                  <a:lnTo>
                    <a:pt x="1015" y="371"/>
                  </a:lnTo>
                  <a:lnTo>
                    <a:pt x="1017" y="344"/>
                  </a:lnTo>
                  <a:lnTo>
                    <a:pt x="1017" y="317"/>
                  </a:lnTo>
                  <a:lnTo>
                    <a:pt x="1017" y="317"/>
                  </a:lnTo>
                  <a:lnTo>
                    <a:pt x="1017" y="301"/>
                  </a:lnTo>
                  <a:lnTo>
                    <a:pt x="1016" y="285"/>
                  </a:lnTo>
                  <a:lnTo>
                    <a:pt x="1014" y="269"/>
                  </a:lnTo>
                  <a:lnTo>
                    <a:pt x="1010" y="254"/>
                  </a:lnTo>
                  <a:lnTo>
                    <a:pt x="1007" y="238"/>
                  </a:lnTo>
                  <a:lnTo>
                    <a:pt x="1003" y="223"/>
                  </a:lnTo>
                  <a:lnTo>
                    <a:pt x="997" y="208"/>
                  </a:lnTo>
                  <a:lnTo>
                    <a:pt x="992" y="194"/>
                  </a:lnTo>
                  <a:lnTo>
                    <a:pt x="986" y="180"/>
                  </a:lnTo>
                  <a:lnTo>
                    <a:pt x="978" y="166"/>
                  </a:lnTo>
                  <a:lnTo>
                    <a:pt x="971" y="153"/>
                  </a:lnTo>
                  <a:lnTo>
                    <a:pt x="962" y="140"/>
                  </a:lnTo>
                  <a:lnTo>
                    <a:pt x="953" y="128"/>
                  </a:lnTo>
                  <a:lnTo>
                    <a:pt x="944" y="116"/>
                  </a:lnTo>
                  <a:lnTo>
                    <a:pt x="934" y="104"/>
                  </a:lnTo>
                  <a:lnTo>
                    <a:pt x="923" y="93"/>
                  </a:lnTo>
                  <a:lnTo>
                    <a:pt x="913" y="82"/>
                  </a:lnTo>
                  <a:lnTo>
                    <a:pt x="901" y="73"/>
                  </a:lnTo>
                  <a:lnTo>
                    <a:pt x="889" y="63"/>
                  </a:lnTo>
                  <a:lnTo>
                    <a:pt x="876" y="55"/>
                  </a:lnTo>
                  <a:lnTo>
                    <a:pt x="863" y="46"/>
                  </a:lnTo>
                  <a:lnTo>
                    <a:pt x="850" y="39"/>
                  </a:lnTo>
                  <a:lnTo>
                    <a:pt x="837" y="31"/>
                  </a:lnTo>
                  <a:lnTo>
                    <a:pt x="823" y="25"/>
                  </a:lnTo>
                  <a:lnTo>
                    <a:pt x="809" y="19"/>
                  </a:lnTo>
                  <a:lnTo>
                    <a:pt x="794" y="14"/>
                  </a:lnTo>
                  <a:lnTo>
                    <a:pt x="779" y="10"/>
                  </a:lnTo>
                  <a:lnTo>
                    <a:pt x="763" y="6"/>
                  </a:lnTo>
                  <a:lnTo>
                    <a:pt x="747" y="3"/>
                  </a:lnTo>
                  <a:lnTo>
                    <a:pt x="731" y="1"/>
                  </a:lnTo>
                  <a:lnTo>
                    <a:pt x="715" y="0"/>
                  </a:lnTo>
                  <a:lnTo>
                    <a:pt x="699" y="0"/>
                  </a:lnTo>
                  <a:lnTo>
                    <a:pt x="699" y="0"/>
                  </a:lnTo>
                  <a:close/>
                  <a:moveTo>
                    <a:pt x="508" y="950"/>
                  </a:moveTo>
                  <a:lnTo>
                    <a:pt x="508" y="950"/>
                  </a:lnTo>
                  <a:lnTo>
                    <a:pt x="482" y="937"/>
                  </a:lnTo>
                  <a:lnTo>
                    <a:pt x="457" y="924"/>
                  </a:lnTo>
                  <a:lnTo>
                    <a:pt x="433" y="909"/>
                  </a:lnTo>
                  <a:lnTo>
                    <a:pt x="408" y="894"/>
                  </a:lnTo>
                  <a:lnTo>
                    <a:pt x="386" y="879"/>
                  </a:lnTo>
                  <a:lnTo>
                    <a:pt x="363" y="863"/>
                  </a:lnTo>
                  <a:lnTo>
                    <a:pt x="342" y="846"/>
                  </a:lnTo>
                  <a:lnTo>
                    <a:pt x="320" y="829"/>
                  </a:lnTo>
                  <a:lnTo>
                    <a:pt x="300" y="812"/>
                  </a:lnTo>
                  <a:lnTo>
                    <a:pt x="281" y="794"/>
                  </a:lnTo>
                  <a:lnTo>
                    <a:pt x="263" y="776"/>
                  </a:lnTo>
                  <a:lnTo>
                    <a:pt x="244" y="757"/>
                  </a:lnTo>
                  <a:lnTo>
                    <a:pt x="227" y="738"/>
                  </a:lnTo>
                  <a:lnTo>
                    <a:pt x="211" y="719"/>
                  </a:lnTo>
                  <a:lnTo>
                    <a:pt x="196" y="699"/>
                  </a:lnTo>
                  <a:lnTo>
                    <a:pt x="181" y="679"/>
                  </a:lnTo>
                  <a:lnTo>
                    <a:pt x="167" y="659"/>
                  </a:lnTo>
                  <a:lnTo>
                    <a:pt x="154" y="637"/>
                  </a:lnTo>
                  <a:lnTo>
                    <a:pt x="141" y="617"/>
                  </a:lnTo>
                  <a:lnTo>
                    <a:pt x="131" y="595"/>
                  </a:lnTo>
                  <a:lnTo>
                    <a:pt x="120" y="573"/>
                  </a:lnTo>
                  <a:lnTo>
                    <a:pt x="110" y="551"/>
                  </a:lnTo>
                  <a:lnTo>
                    <a:pt x="102" y="529"/>
                  </a:lnTo>
                  <a:lnTo>
                    <a:pt x="93" y="506"/>
                  </a:lnTo>
                  <a:lnTo>
                    <a:pt x="87" y="484"/>
                  </a:lnTo>
                  <a:lnTo>
                    <a:pt x="80" y="460"/>
                  </a:lnTo>
                  <a:lnTo>
                    <a:pt x="75" y="437"/>
                  </a:lnTo>
                  <a:lnTo>
                    <a:pt x="70" y="413"/>
                  </a:lnTo>
                  <a:lnTo>
                    <a:pt x="67" y="389"/>
                  </a:lnTo>
                  <a:lnTo>
                    <a:pt x="65" y="366"/>
                  </a:lnTo>
                  <a:lnTo>
                    <a:pt x="63" y="342"/>
                  </a:lnTo>
                  <a:lnTo>
                    <a:pt x="63" y="317"/>
                  </a:lnTo>
                  <a:lnTo>
                    <a:pt x="63" y="317"/>
                  </a:lnTo>
                  <a:lnTo>
                    <a:pt x="63" y="305"/>
                  </a:lnTo>
                  <a:lnTo>
                    <a:pt x="64" y="292"/>
                  </a:lnTo>
                  <a:lnTo>
                    <a:pt x="66" y="279"/>
                  </a:lnTo>
                  <a:lnTo>
                    <a:pt x="68" y="267"/>
                  </a:lnTo>
                  <a:lnTo>
                    <a:pt x="75" y="242"/>
                  </a:lnTo>
                  <a:lnTo>
                    <a:pt x="83" y="219"/>
                  </a:lnTo>
                  <a:lnTo>
                    <a:pt x="94" y="196"/>
                  </a:lnTo>
                  <a:lnTo>
                    <a:pt x="106" y="176"/>
                  </a:lnTo>
                  <a:lnTo>
                    <a:pt x="121" y="157"/>
                  </a:lnTo>
                  <a:lnTo>
                    <a:pt x="137" y="138"/>
                  </a:lnTo>
                  <a:lnTo>
                    <a:pt x="155" y="121"/>
                  </a:lnTo>
                  <a:lnTo>
                    <a:pt x="176" y="107"/>
                  </a:lnTo>
                  <a:lnTo>
                    <a:pt x="196" y="94"/>
                  </a:lnTo>
                  <a:lnTo>
                    <a:pt x="219" y="84"/>
                  </a:lnTo>
                  <a:lnTo>
                    <a:pt x="242" y="75"/>
                  </a:lnTo>
                  <a:lnTo>
                    <a:pt x="266" y="69"/>
                  </a:lnTo>
                  <a:lnTo>
                    <a:pt x="279" y="66"/>
                  </a:lnTo>
                  <a:lnTo>
                    <a:pt x="291" y="64"/>
                  </a:lnTo>
                  <a:lnTo>
                    <a:pt x="304" y="63"/>
                  </a:lnTo>
                  <a:lnTo>
                    <a:pt x="317" y="63"/>
                  </a:lnTo>
                  <a:lnTo>
                    <a:pt x="317" y="63"/>
                  </a:lnTo>
                  <a:lnTo>
                    <a:pt x="337" y="64"/>
                  </a:lnTo>
                  <a:lnTo>
                    <a:pt x="356" y="66"/>
                  </a:lnTo>
                  <a:lnTo>
                    <a:pt x="374" y="70"/>
                  </a:lnTo>
                  <a:lnTo>
                    <a:pt x="392" y="75"/>
                  </a:lnTo>
                  <a:lnTo>
                    <a:pt x="411" y="81"/>
                  </a:lnTo>
                  <a:lnTo>
                    <a:pt x="428" y="89"/>
                  </a:lnTo>
                  <a:lnTo>
                    <a:pt x="444" y="98"/>
                  </a:lnTo>
                  <a:lnTo>
                    <a:pt x="460" y="108"/>
                  </a:lnTo>
                  <a:lnTo>
                    <a:pt x="460" y="108"/>
                  </a:lnTo>
                  <a:lnTo>
                    <a:pt x="443" y="130"/>
                  </a:lnTo>
                  <a:lnTo>
                    <a:pt x="427" y="153"/>
                  </a:lnTo>
                  <a:lnTo>
                    <a:pt x="414" y="178"/>
                  </a:lnTo>
                  <a:lnTo>
                    <a:pt x="402" y="204"/>
                  </a:lnTo>
                  <a:lnTo>
                    <a:pt x="398" y="218"/>
                  </a:lnTo>
                  <a:lnTo>
                    <a:pt x="393" y="231"/>
                  </a:lnTo>
                  <a:lnTo>
                    <a:pt x="389" y="245"/>
                  </a:lnTo>
                  <a:lnTo>
                    <a:pt x="386" y="258"/>
                  </a:lnTo>
                  <a:lnTo>
                    <a:pt x="384" y="273"/>
                  </a:lnTo>
                  <a:lnTo>
                    <a:pt x="383" y="288"/>
                  </a:lnTo>
                  <a:lnTo>
                    <a:pt x="382" y="302"/>
                  </a:lnTo>
                  <a:lnTo>
                    <a:pt x="381" y="317"/>
                  </a:lnTo>
                  <a:lnTo>
                    <a:pt x="381" y="317"/>
                  </a:lnTo>
                  <a:lnTo>
                    <a:pt x="382" y="324"/>
                  </a:lnTo>
                  <a:lnTo>
                    <a:pt x="384" y="330"/>
                  </a:lnTo>
                  <a:lnTo>
                    <a:pt x="386" y="336"/>
                  </a:lnTo>
                  <a:lnTo>
                    <a:pt x="390" y="340"/>
                  </a:lnTo>
                  <a:lnTo>
                    <a:pt x="394" y="344"/>
                  </a:lnTo>
                  <a:lnTo>
                    <a:pt x="400" y="348"/>
                  </a:lnTo>
                  <a:lnTo>
                    <a:pt x="406" y="349"/>
                  </a:lnTo>
                  <a:lnTo>
                    <a:pt x="413" y="350"/>
                  </a:lnTo>
                  <a:lnTo>
                    <a:pt x="413" y="350"/>
                  </a:lnTo>
                  <a:lnTo>
                    <a:pt x="419" y="349"/>
                  </a:lnTo>
                  <a:lnTo>
                    <a:pt x="425" y="348"/>
                  </a:lnTo>
                  <a:lnTo>
                    <a:pt x="431" y="344"/>
                  </a:lnTo>
                  <a:lnTo>
                    <a:pt x="435" y="340"/>
                  </a:lnTo>
                  <a:lnTo>
                    <a:pt x="440" y="336"/>
                  </a:lnTo>
                  <a:lnTo>
                    <a:pt x="442" y="330"/>
                  </a:lnTo>
                  <a:lnTo>
                    <a:pt x="444" y="324"/>
                  </a:lnTo>
                  <a:lnTo>
                    <a:pt x="445" y="317"/>
                  </a:lnTo>
                  <a:lnTo>
                    <a:pt x="445" y="317"/>
                  </a:lnTo>
                  <a:lnTo>
                    <a:pt x="445" y="304"/>
                  </a:lnTo>
                  <a:lnTo>
                    <a:pt x="446" y="290"/>
                  </a:lnTo>
                  <a:lnTo>
                    <a:pt x="448" y="276"/>
                  </a:lnTo>
                  <a:lnTo>
                    <a:pt x="450" y="263"/>
                  </a:lnTo>
                  <a:lnTo>
                    <a:pt x="453" y="250"/>
                  </a:lnTo>
                  <a:lnTo>
                    <a:pt x="458" y="237"/>
                  </a:lnTo>
                  <a:lnTo>
                    <a:pt x="462" y="224"/>
                  </a:lnTo>
                  <a:lnTo>
                    <a:pt x="467" y="211"/>
                  </a:lnTo>
                  <a:lnTo>
                    <a:pt x="474" y="199"/>
                  </a:lnTo>
                  <a:lnTo>
                    <a:pt x="480" y="189"/>
                  </a:lnTo>
                  <a:lnTo>
                    <a:pt x="487" y="177"/>
                  </a:lnTo>
                  <a:lnTo>
                    <a:pt x="495" y="166"/>
                  </a:lnTo>
                  <a:lnTo>
                    <a:pt x="503" y="155"/>
                  </a:lnTo>
                  <a:lnTo>
                    <a:pt x="511" y="146"/>
                  </a:lnTo>
                  <a:lnTo>
                    <a:pt x="521" y="136"/>
                  </a:lnTo>
                  <a:lnTo>
                    <a:pt x="531" y="128"/>
                  </a:lnTo>
                  <a:lnTo>
                    <a:pt x="531" y="128"/>
                  </a:lnTo>
                  <a:lnTo>
                    <a:pt x="546" y="115"/>
                  </a:lnTo>
                  <a:lnTo>
                    <a:pt x="546" y="115"/>
                  </a:lnTo>
                  <a:lnTo>
                    <a:pt x="549" y="113"/>
                  </a:lnTo>
                  <a:lnTo>
                    <a:pt x="549" y="113"/>
                  </a:lnTo>
                  <a:lnTo>
                    <a:pt x="565" y="102"/>
                  </a:lnTo>
                  <a:lnTo>
                    <a:pt x="565" y="102"/>
                  </a:lnTo>
                  <a:lnTo>
                    <a:pt x="569" y="100"/>
                  </a:lnTo>
                  <a:lnTo>
                    <a:pt x="569" y="100"/>
                  </a:lnTo>
                  <a:lnTo>
                    <a:pt x="584" y="91"/>
                  </a:lnTo>
                  <a:lnTo>
                    <a:pt x="584" y="91"/>
                  </a:lnTo>
                  <a:lnTo>
                    <a:pt x="591" y="88"/>
                  </a:lnTo>
                  <a:lnTo>
                    <a:pt x="591" y="88"/>
                  </a:lnTo>
                  <a:lnTo>
                    <a:pt x="606" y="81"/>
                  </a:lnTo>
                  <a:lnTo>
                    <a:pt x="606" y="81"/>
                  </a:lnTo>
                  <a:lnTo>
                    <a:pt x="613" y="78"/>
                  </a:lnTo>
                  <a:lnTo>
                    <a:pt x="613" y="78"/>
                  </a:lnTo>
                  <a:lnTo>
                    <a:pt x="628" y="74"/>
                  </a:lnTo>
                  <a:lnTo>
                    <a:pt x="628" y="74"/>
                  </a:lnTo>
                  <a:lnTo>
                    <a:pt x="637" y="72"/>
                  </a:lnTo>
                  <a:lnTo>
                    <a:pt x="637" y="72"/>
                  </a:lnTo>
                  <a:lnTo>
                    <a:pt x="651" y="69"/>
                  </a:lnTo>
                  <a:lnTo>
                    <a:pt x="651" y="69"/>
                  </a:lnTo>
                  <a:lnTo>
                    <a:pt x="664" y="66"/>
                  </a:lnTo>
                  <a:lnTo>
                    <a:pt x="664" y="66"/>
                  </a:lnTo>
                  <a:lnTo>
                    <a:pt x="675" y="64"/>
                  </a:lnTo>
                  <a:lnTo>
                    <a:pt x="675" y="64"/>
                  </a:lnTo>
                  <a:lnTo>
                    <a:pt x="699" y="63"/>
                  </a:lnTo>
                  <a:lnTo>
                    <a:pt x="699" y="63"/>
                  </a:lnTo>
                  <a:lnTo>
                    <a:pt x="712" y="63"/>
                  </a:lnTo>
                  <a:lnTo>
                    <a:pt x="725" y="64"/>
                  </a:lnTo>
                  <a:lnTo>
                    <a:pt x="738" y="66"/>
                  </a:lnTo>
                  <a:lnTo>
                    <a:pt x="750" y="69"/>
                  </a:lnTo>
                  <a:lnTo>
                    <a:pt x="774" y="75"/>
                  </a:lnTo>
                  <a:lnTo>
                    <a:pt x="798" y="84"/>
                  </a:lnTo>
                  <a:lnTo>
                    <a:pt x="820" y="94"/>
                  </a:lnTo>
                  <a:lnTo>
                    <a:pt x="841" y="107"/>
                  </a:lnTo>
                  <a:lnTo>
                    <a:pt x="860" y="121"/>
                  </a:lnTo>
                  <a:lnTo>
                    <a:pt x="878" y="138"/>
                  </a:lnTo>
                  <a:lnTo>
                    <a:pt x="896" y="157"/>
                  </a:lnTo>
                  <a:lnTo>
                    <a:pt x="910" y="176"/>
                  </a:lnTo>
                  <a:lnTo>
                    <a:pt x="922" y="196"/>
                  </a:lnTo>
                  <a:lnTo>
                    <a:pt x="933" y="219"/>
                  </a:lnTo>
                  <a:lnTo>
                    <a:pt x="942" y="242"/>
                  </a:lnTo>
                  <a:lnTo>
                    <a:pt x="948" y="267"/>
                  </a:lnTo>
                  <a:lnTo>
                    <a:pt x="950" y="279"/>
                  </a:lnTo>
                  <a:lnTo>
                    <a:pt x="952" y="292"/>
                  </a:lnTo>
                  <a:lnTo>
                    <a:pt x="953" y="305"/>
                  </a:lnTo>
                  <a:lnTo>
                    <a:pt x="953" y="317"/>
                  </a:lnTo>
                  <a:lnTo>
                    <a:pt x="953" y="317"/>
                  </a:lnTo>
                  <a:lnTo>
                    <a:pt x="952" y="342"/>
                  </a:lnTo>
                  <a:lnTo>
                    <a:pt x="951" y="366"/>
                  </a:lnTo>
                  <a:lnTo>
                    <a:pt x="949" y="389"/>
                  </a:lnTo>
                  <a:lnTo>
                    <a:pt x="946" y="413"/>
                  </a:lnTo>
                  <a:lnTo>
                    <a:pt x="942" y="437"/>
                  </a:lnTo>
                  <a:lnTo>
                    <a:pt x="936" y="460"/>
                  </a:lnTo>
                  <a:lnTo>
                    <a:pt x="930" y="484"/>
                  </a:lnTo>
                  <a:lnTo>
                    <a:pt x="923" y="506"/>
                  </a:lnTo>
                  <a:lnTo>
                    <a:pt x="915" y="529"/>
                  </a:lnTo>
                  <a:lnTo>
                    <a:pt x="906" y="551"/>
                  </a:lnTo>
                  <a:lnTo>
                    <a:pt x="897" y="573"/>
                  </a:lnTo>
                  <a:lnTo>
                    <a:pt x="886" y="595"/>
                  </a:lnTo>
                  <a:lnTo>
                    <a:pt x="875" y="617"/>
                  </a:lnTo>
                  <a:lnTo>
                    <a:pt x="862" y="637"/>
                  </a:lnTo>
                  <a:lnTo>
                    <a:pt x="849" y="659"/>
                  </a:lnTo>
                  <a:lnTo>
                    <a:pt x="835" y="679"/>
                  </a:lnTo>
                  <a:lnTo>
                    <a:pt x="820" y="699"/>
                  </a:lnTo>
                  <a:lnTo>
                    <a:pt x="805" y="719"/>
                  </a:lnTo>
                  <a:lnTo>
                    <a:pt x="788" y="738"/>
                  </a:lnTo>
                  <a:lnTo>
                    <a:pt x="771" y="757"/>
                  </a:lnTo>
                  <a:lnTo>
                    <a:pt x="754" y="776"/>
                  </a:lnTo>
                  <a:lnTo>
                    <a:pt x="735" y="794"/>
                  </a:lnTo>
                  <a:lnTo>
                    <a:pt x="715" y="812"/>
                  </a:lnTo>
                  <a:lnTo>
                    <a:pt x="695" y="829"/>
                  </a:lnTo>
                  <a:lnTo>
                    <a:pt x="675" y="846"/>
                  </a:lnTo>
                  <a:lnTo>
                    <a:pt x="653" y="863"/>
                  </a:lnTo>
                  <a:lnTo>
                    <a:pt x="631" y="879"/>
                  </a:lnTo>
                  <a:lnTo>
                    <a:pt x="607" y="894"/>
                  </a:lnTo>
                  <a:lnTo>
                    <a:pt x="583" y="909"/>
                  </a:lnTo>
                  <a:lnTo>
                    <a:pt x="559" y="924"/>
                  </a:lnTo>
                  <a:lnTo>
                    <a:pt x="534" y="937"/>
                  </a:lnTo>
                  <a:lnTo>
                    <a:pt x="508" y="950"/>
                  </a:lnTo>
                  <a:lnTo>
                    <a:pt x="508" y="950"/>
                  </a:lnTo>
                  <a:close/>
                  <a:moveTo>
                    <a:pt x="699" y="126"/>
                  </a:moveTo>
                  <a:lnTo>
                    <a:pt x="699" y="126"/>
                  </a:lnTo>
                  <a:lnTo>
                    <a:pt x="693" y="128"/>
                  </a:lnTo>
                  <a:lnTo>
                    <a:pt x="686" y="130"/>
                  </a:lnTo>
                  <a:lnTo>
                    <a:pt x="681" y="132"/>
                  </a:lnTo>
                  <a:lnTo>
                    <a:pt x="677" y="136"/>
                  </a:lnTo>
                  <a:lnTo>
                    <a:pt x="672" y="140"/>
                  </a:lnTo>
                  <a:lnTo>
                    <a:pt x="669" y="147"/>
                  </a:lnTo>
                  <a:lnTo>
                    <a:pt x="668" y="152"/>
                  </a:lnTo>
                  <a:lnTo>
                    <a:pt x="667" y="159"/>
                  </a:lnTo>
                  <a:lnTo>
                    <a:pt x="667" y="159"/>
                  </a:lnTo>
                  <a:lnTo>
                    <a:pt x="668" y="165"/>
                  </a:lnTo>
                  <a:lnTo>
                    <a:pt x="669" y="172"/>
                  </a:lnTo>
                  <a:lnTo>
                    <a:pt x="672" y="177"/>
                  </a:lnTo>
                  <a:lnTo>
                    <a:pt x="677" y="181"/>
                  </a:lnTo>
                  <a:lnTo>
                    <a:pt x="681" y="185"/>
                  </a:lnTo>
                  <a:lnTo>
                    <a:pt x="686" y="188"/>
                  </a:lnTo>
                  <a:lnTo>
                    <a:pt x="693" y="190"/>
                  </a:lnTo>
                  <a:lnTo>
                    <a:pt x="699" y="191"/>
                  </a:lnTo>
                  <a:lnTo>
                    <a:pt x="699" y="191"/>
                  </a:lnTo>
                  <a:lnTo>
                    <a:pt x="712" y="191"/>
                  </a:lnTo>
                  <a:lnTo>
                    <a:pt x="725" y="193"/>
                  </a:lnTo>
                  <a:lnTo>
                    <a:pt x="737" y="196"/>
                  </a:lnTo>
                  <a:lnTo>
                    <a:pt x="749" y="201"/>
                  </a:lnTo>
                  <a:lnTo>
                    <a:pt x="759" y="206"/>
                  </a:lnTo>
                  <a:lnTo>
                    <a:pt x="770" y="212"/>
                  </a:lnTo>
                  <a:lnTo>
                    <a:pt x="780" y="220"/>
                  </a:lnTo>
                  <a:lnTo>
                    <a:pt x="789" y="227"/>
                  </a:lnTo>
                  <a:lnTo>
                    <a:pt x="797" y="237"/>
                  </a:lnTo>
                  <a:lnTo>
                    <a:pt x="804" y="247"/>
                  </a:lnTo>
                  <a:lnTo>
                    <a:pt x="811" y="257"/>
                  </a:lnTo>
                  <a:lnTo>
                    <a:pt x="816" y="268"/>
                  </a:lnTo>
                  <a:lnTo>
                    <a:pt x="820" y="280"/>
                  </a:lnTo>
                  <a:lnTo>
                    <a:pt x="824" y="292"/>
                  </a:lnTo>
                  <a:lnTo>
                    <a:pt x="826" y="305"/>
                  </a:lnTo>
                  <a:lnTo>
                    <a:pt x="826" y="317"/>
                  </a:lnTo>
                  <a:lnTo>
                    <a:pt x="826" y="317"/>
                  </a:lnTo>
                  <a:lnTo>
                    <a:pt x="827" y="324"/>
                  </a:lnTo>
                  <a:lnTo>
                    <a:pt x="829" y="330"/>
                  </a:lnTo>
                  <a:lnTo>
                    <a:pt x="831" y="336"/>
                  </a:lnTo>
                  <a:lnTo>
                    <a:pt x="835" y="340"/>
                  </a:lnTo>
                  <a:lnTo>
                    <a:pt x="840" y="344"/>
                  </a:lnTo>
                  <a:lnTo>
                    <a:pt x="845" y="348"/>
                  </a:lnTo>
                  <a:lnTo>
                    <a:pt x="852" y="349"/>
                  </a:lnTo>
                  <a:lnTo>
                    <a:pt x="858" y="350"/>
                  </a:lnTo>
                  <a:lnTo>
                    <a:pt x="858" y="350"/>
                  </a:lnTo>
                  <a:lnTo>
                    <a:pt x="864" y="349"/>
                  </a:lnTo>
                  <a:lnTo>
                    <a:pt x="870" y="348"/>
                  </a:lnTo>
                  <a:lnTo>
                    <a:pt x="876" y="344"/>
                  </a:lnTo>
                  <a:lnTo>
                    <a:pt x="881" y="340"/>
                  </a:lnTo>
                  <a:lnTo>
                    <a:pt x="885" y="336"/>
                  </a:lnTo>
                  <a:lnTo>
                    <a:pt x="887" y="330"/>
                  </a:lnTo>
                  <a:lnTo>
                    <a:pt x="889" y="324"/>
                  </a:lnTo>
                  <a:lnTo>
                    <a:pt x="890" y="317"/>
                  </a:lnTo>
                  <a:lnTo>
                    <a:pt x="890" y="317"/>
                  </a:lnTo>
                  <a:lnTo>
                    <a:pt x="889" y="298"/>
                  </a:lnTo>
                  <a:lnTo>
                    <a:pt x="886" y="279"/>
                  </a:lnTo>
                  <a:lnTo>
                    <a:pt x="882" y="261"/>
                  </a:lnTo>
                  <a:lnTo>
                    <a:pt x="875" y="243"/>
                  </a:lnTo>
                  <a:lnTo>
                    <a:pt x="867" y="227"/>
                  </a:lnTo>
                  <a:lnTo>
                    <a:pt x="857" y="211"/>
                  </a:lnTo>
                  <a:lnTo>
                    <a:pt x="846" y="196"/>
                  </a:lnTo>
                  <a:lnTo>
                    <a:pt x="833" y="183"/>
                  </a:lnTo>
                  <a:lnTo>
                    <a:pt x="820" y="170"/>
                  </a:lnTo>
                  <a:lnTo>
                    <a:pt x="805" y="160"/>
                  </a:lnTo>
                  <a:lnTo>
                    <a:pt x="789" y="150"/>
                  </a:lnTo>
                  <a:lnTo>
                    <a:pt x="773" y="142"/>
                  </a:lnTo>
                  <a:lnTo>
                    <a:pt x="756" y="135"/>
                  </a:lnTo>
                  <a:lnTo>
                    <a:pt x="738" y="131"/>
                  </a:lnTo>
                  <a:lnTo>
                    <a:pt x="719" y="128"/>
                  </a:lnTo>
                  <a:lnTo>
                    <a:pt x="699" y="126"/>
                  </a:lnTo>
                  <a:lnTo>
                    <a:pt x="699" y="126"/>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00" b="0" i="0" u="none" strike="noStrike" kern="0" cap="none" spc="0" normalizeH="0" baseline="0" noProof="0" smtClean="0">
                <a:ln>
                  <a:noFill/>
                </a:ln>
                <a:solidFill>
                  <a:prstClr val="black">
                    <a:lumMod val="65000"/>
                    <a:lumOff val="35000"/>
                  </a:prstClr>
                </a:solidFill>
                <a:effectLst/>
                <a:uLnTx/>
                <a:uFillTx/>
                <a:latin typeface="Calibri"/>
              </a:endParaRPr>
            </a:p>
          </p:txBody>
        </p:sp>
      </p:grpSp>
      <p:grpSp>
        <p:nvGrpSpPr>
          <p:cNvPr id="72" name="组合 71"/>
          <p:cNvGrpSpPr/>
          <p:nvPr/>
        </p:nvGrpSpPr>
        <p:grpSpPr>
          <a:xfrm>
            <a:off x="9309934" y="4867836"/>
            <a:ext cx="900766" cy="900766"/>
            <a:chOff x="9309761" y="4867836"/>
            <a:chExt cx="900766" cy="900766"/>
          </a:xfrm>
        </p:grpSpPr>
        <p:grpSp>
          <p:nvGrpSpPr>
            <p:cNvPr id="73" name="组合 72"/>
            <p:cNvGrpSpPr/>
            <p:nvPr/>
          </p:nvGrpSpPr>
          <p:grpSpPr>
            <a:xfrm>
              <a:off x="9309761" y="4867836"/>
              <a:ext cx="900766" cy="900766"/>
              <a:chOff x="4489450" y="2618448"/>
              <a:chExt cx="2209800" cy="2209800"/>
            </a:xfrm>
          </p:grpSpPr>
          <p:sp>
            <p:nvSpPr>
              <p:cNvPr id="75" name="椭圆 74"/>
              <p:cNvSpPr/>
              <p:nvPr/>
            </p:nvSpPr>
            <p:spPr>
              <a:xfrm>
                <a:off x="4489450" y="2618448"/>
                <a:ext cx="2209800" cy="2209800"/>
              </a:xfrm>
              <a:prstGeom prst="ellipse">
                <a:avLst/>
              </a:prstGeom>
              <a:solidFill>
                <a:sysClr val="window" lastClr="FFFFFF">
                  <a:lumMod val="95000"/>
                </a:sysClr>
              </a:solidFill>
              <a:ln w="15875" cap="rnd" cmpd="sng" algn="ctr">
                <a:noFill/>
                <a:prstDash val="sysDot"/>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lumMod val="65000"/>
                      <a:lumOff val="35000"/>
                    </a:prstClr>
                  </a:solidFill>
                  <a:effectLst/>
                  <a:uLnTx/>
                  <a:uFillTx/>
                  <a:latin typeface="Calibri"/>
                  <a:ea typeface="微软雅黑"/>
                </a:endParaRPr>
              </a:p>
            </p:txBody>
          </p:sp>
          <p:sp>
            <p:nvSpPr>
              <p:cNvPr id="76" name="椭圆 75"/>
              <p:cNvSpPr/>
              <p:nvPr/>
            </p:nvSpPr>
            <p:spPr>
              <a:xfrm>
                <a:off x="4740142" y="2869140"/>
                <a:ext cx="1708416" cy="1708416"/>
              </a:xfrm>
              <a:prstGeom prst="ellipse">
                <a:avLst/>
              </a:prstGeom>
              <a:blipFill>
                <a:blip r:embed="rId4"/>
                <a:stretch>
                  <a:fillRect/>
                </a:stretch>
              </a:blipFill>
              <a:ln w="28575" cap="flat" cmpd="sng" algn="ctr">
                <a:solidFill>
                  <a:srgbClr val="44546A">
                    <a:lumMod val="20000"/>
                    <a:lumOff val="8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lumMod val="65000"/>
                      <a:lumOff val="35000"/>
                    </a:prstClr>
                  </a:solidFill>
                  <a:effectLst/>
                  <a:uLnTx/>
                  <a:uFillTx/>
                  <a:latin typeface="Calibri"/>
                  <a:ea typeface="微软雅黑"/>
                </a:endParaRPr>
              </a:p>
            </p:txBody>
          </p:sp>
        </p:grpSp>
        <p:sp>
          <p:nvSpPr>
            <p:cNvPr id="74" name="Freeform 104"/>
            <p:cNvSpPr>
              <a:spLocks noEditPoints="1"/>
            </p:cNvSpPr>
            <p:nvPr/>
          </p:nvSpPr>
          <p:spPr bwMode="auto">
            <a:xfrm>
              <a:off x="9598219" y="5156294"/>
              <a:ext cx="323850" cy="323850"/>
            </a:xfrm>
            <a:custGeom>
              <a:avLst/>
              <a:gdLst>
                <a:gd name="T0" fmla="*/ 562 w 1019"/>
                <a:gd name="T1" fmla="*/ 11 h 1017"/>
                <a:gd name="T2" fmla="*/ 449 w 1019"/>
                <a:gd name="T3" fmla="*/ 63 h 1017"/>
                <a:gd name="T4" fmla="*/ 360 w 1019"/>
                <a:gd name="T5" fmla="*/ 147 h 1017"/>
                <a:gd name="T6" fmla="*/ 303 w 1019"/>
                <a:gd name="T7" fmla="*/ 257 h 1017"/>
                <a:gd name="T8" fmla="*/ 287 w 1019"/>
                <a:gd name="T9" fmla="*/ 366 h 1017"/>
                <a:gd name="T10" fmla="*/ 324 w 1019"/>
                <a:gd name="T11" fmla="*/ 527 h 1017"/>
                <a:gd name="T12" fmla="*/ 7 w 1019"/>
                <a:gd name="T13" fmla="*/ 887 h 1017"/>
                <a:gd name="T14" fmla="*/ 5 w 1019"/>
                <a:gd name="T15" fmla="*/ 950 h 1017"/>
                <a:gd name="T16" fmla="*/ 36 w 1019"/>
                <a:gd name="T17" fmla="*/ 996 h 1017"/>
                <a:gd name="T18" fmla="*/ 96 w 1019"/>
                <a:gd name="T19" fmla="*/ 1017 h 1017"/>
                <a:gd name="T20" fmla="*/ 148 w 1019"/>
                <a:gd name="T21" fmla="*/ 1002 h 1017"/>
                <a:gd name="T22" fmla="*/ 535 w 1019"/>
                <a:gd name="T23" fmla="*/ 712 h 1017"/>
                <a:gd name="T24" fmla="*/ 672 w 1019"/>
                <a:gd name="T25" fmla="*/ 731 h 1017"/>
                <a:gd name="T26" fmla="*/ 795 w 1019"/>
                <a:gd name="T27" fmla="*/ 703 h 1017"/>
                <a:gd name="T28" fmla="*/ 898 w 1019"/>
                <a:gd name="T29" fmla="*/ 637 h 1017"/>
                <a:gd name="T30" fmla="*/ 975 w 1019"/>
                <a:gd name="T31" fmla="*/ 540 h 1017"/>
                <a:gd name="T32" fmla="*/ 1014 w 1019"/>
                <a:gd name="T33" fmla="*/ 421 h 1017"/>
                <a:gd name="T34" fmla="*/ 1014 w 1019"/>
                <a:gd name="T35" fmla="*/ 310 h 1017"/>
                <a:gd name="T36" fmla="*/ 975 w 1019"/>
                <a:gd name="T37" fmla="*/ 191 h 1017"/>
                <a:gd name="T38" fmla="*/ 898 w 1019"/>
                <a:gd name="T39" fmla="*/ 95 h 1017"/>
                <a:gd name="T40" fmla="*/ 795 w 1019"/>
                <a:gd name="T41" fmla="*/ 28 h 1017"/>
                <a:gd name="T42" fmla="*/ 672 w 1019"/>
                <a:gd name="T43" fmla="*/ 0 h 1017"/>
                <a:gd name="T44" fmla="*/ 100 w 1019"/>
                <a:gd name="T45" fmla="*/ 954 h 1017"/>
                <a:gd name="T46" fmla="*/ 73 w 1019"/>
                <a:gd name="T47" fmla="*/ 944 h 1017"/>
                <a:gd name="T48" fmla="*/ 66 w 1019"/>
                <a:gd name="T49" fmla="*/ 912 h 1017"/>
                <a:gd name="T50" fmla="*/ 406 w 1019"/>
                <a:gd name="T51" fmla="*/ 635 h 1017"/>
                <a:gd name="T52" fmla="*/ 607 w 1019"/>
                <a:gd name="T53" fmla="*/ 664 h 1017"/>
                <a:gd name="T54" fmla="*/ 509 w 1019"/>
                <a:gd name="T55" fmla="*/ 631 h 1017"/>
                <a:gd name="T56" fmla="*/ 430 w 1019"/>
                <a:gd name="T57" fmla="*/ 569 h 1017"/>
                <a:gd name="T58" fmla="*/ 374 w 1019"/>
                <a:gd name="T59" fmla="*/ 483 h 1017"/>
                <a:gd name="T60" fmla="*/ 351 w 1019"/>
                <a:gd name="T61" fmla="*/ 381 h 1017"/>
                <a:gd name="T62" fmla="*/ 360 w 1019"/>
                <a:gd name="T63" fmla="*/ 290 h 1017"/>
                <a:gd name="T64" fmla="*/ 402 w 1019"/>
                <a:gd name="T65" fmla="*/ 197 h 1017"/>
                <a:gd name="T66" fmla="*/ 472 w 1019"/>
                <a:gd name="T67" fmla="*/ 124 h 1017"/>
                <a:gd name="T68" fmla="*/ 563 w 1019"/>
                <a:gd name="T69" fmla="*/ 78 h 1017"/>
                <a:gd name="T70" fmla="*/ 653 w 1019"/>
                <a:gd name="T71" fmla="*/ 64 h 1017"/>
                <a:gd name="T72" fmla="*/ 757 w 1019"/>
                <a:gd name="T73" fmla="*/ 82 h 1017"/>
                <a:gd name="T74" fmla="*/ 845 w 1019"/>
                <a:gd name="T75" fmla="*/ 132 h 1017"/>
                <a:gd name="T76" fmla="*/ 911 w 1019"/>
                <a:gd name="T77" fmla="*/ 209 h 1017"/>
                <a:gd name="T78" fmla="*/ 949 w 1019"/>
                <a:gd name="T79" fmla="*/ 305 h 1017"/>
                <a:gd name="T80" fmla="*/ 954 w 1019"/>
                <a:gd name="T81" fmla="*/ 396 h 1017"/>
                <a:gd name="T82" fmla="*/ 925 w 1019"/>
                <a:gd name="T83" fmla="*/ 496 h 1017"/>
                <a:gd name="T84" fmla="*/ 866 w 1019"/>
                <a:gd name="T85" fmla="*/ 580 h 1017"/>
                <a:gd name="T86" fmla="*/ 784 w 1019"/>
                <a:gd name="T87" fmla="*/ 638 h 1017"/>
                <a:gd name="T88" fmla="*/ 684 w 1019"/>
                <a:gd name="T89" fmla="*/ 667 h 1017"/>
                <a:gd name="T90" fmla="*/ 810 w 1019"/>
                <a:gd name="T91" fmla="*/ 187 h 1017"/>
                <a:gd name="T92" fmla="*/ 775 w 1019"/>
                <a:gd name="T93" fmla="*/ 193 h 1017"/>
                <a:gd name="T94" fmla="*/ 772 w 1019"/>
                <a:gd name="T95" fmla="*/ 234 h 1017"/>
                <a:gd name="T96" fmla="*/ 820 w 1019"/>
                <a:gd name="T97" fmla="*/ 315 h 1017"/>
                <a:gd name="T98" fmla="*/ 815 w 1019"/>
                <a:gd name="T99" fmla="*/ 433 h 1017"/>
                <a:gd name="T100" fmla="*/ 769 w 1019"/>
                <a:gd name="T101" fmla="*/ 502 h 1017"/>
                <a:gd name="T102" fmla="*/ 775 w 1019"/>
                <a:gd name="T103" fmla="*/ 538 h 1017"/>
                <a:gd name="T104" fmla="*/ 810 w 1019"/>
                <a:gd name="T105" fmla="*/ 544 h 1017"/>
                <a:gd name="T106" fmla="*/ 874 w 1019"/>
                <a:gd name="T107" fmla="*/ 457 h 1017"/>
                <a:gd name="T108" fmla="*/ 881 w 1019"/>
                <a:gd name="T109" fmla="*/ 296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19" h="1017">
                  <a:moveTo>
                    <a:pt x="653" y="0"/>
                  </a:moveTo>
                  <a:lnTo>
                    <a:pt x="653" y="0"/>
                  </a:lnTo>
                  <a:lnTo>
                    <a:pt x="634" y="0"/>
                  </a:lnTo>
                  <a:lnTo>
                    <a:pt x="615" y="1"/>
                  </a:lnTo>
                  <a:lnTo>
                    <a:pt x="597" y="5"/>
                  </a:lnTo>
                  <a:lnTo>
                    <a:pt x="579" y="8"/>
                  </a:lnTo>
                  <a:lnTo>
                    <a:pt x="562" y="11"/>
                  </a:lnTo>
                  <a:lnTo>
                    <a:pt x="544" y="16"/>
                  </a:lnTo>
                  <a:lnTo>
                    <a:pt x="527" y="22"/>
                  </a:lnTo>
                  <a:lnTo>
                    <a:pt x="510" y="28"/>
                  </a:lnTo>
                  <a:lnTo>
                    <a:pt x="494" y="36"/>
                  </a:lnTo>
                  <a:lnTo>
                    <a:pt x="479" y="44"/>
                  </a:lnTo>
                  <a:lnTo>
                    <a:pt x="463" y="53"/>
                  </a:lnTo>
                  <a:lnTo>
                    <a:pt x="449" y="63"/>
                  </a:lnTo>
                  <a:lnTo>
                    <a:pt x="434" y="72"/>
                  </a:lnTo>
                  <a:lnTo>
                    <a:pt x="420" y="84"/>
                  </a:lnTo>
                  <a:lnTo>
                    <a:pt x="407" y="95"/>
                  </a:lnTo>
                  <a:lnTo>
                    <a:pt x="394" y="108"/>
                  </a:lnTo>
                  <a:lnTo>
                    <a:pt x="382" y="119"/>
                  </a:lnTo>
                  <a:lnTo>
                    <a:pt x="371" y="133"/>
                  </a:lnTo>
                  <a:lnTo>
                    <a:pt x="360" y="147"/>
                  </a:lnTo>
                  <a:lnTo>
                    <a:pt x="349" y="161"/>
                  </a:lnTo>
                  <a:lnTo>
                    <a:pt x="339" y="176"/>
                  </a:lnTo>
                  <a:lnTo>
                    <a:pt x="331" y="191"/>
                  </a:lnTo>
                  <a:lnTo>
                    <a:pt x="323" y="207"/>
                  </a:lnTo>
                  <a:lnTo>
                    <a:pt x="316" y="223"/>
                  </a:lnTo>
                  <a:lnTo>
                    <a:pt x="309" y="240"/>
                  </a:lnTo>
                  <a:lnTo>
                    <a:pt x="303" y="257"/>
                  </a:lnTo>
                  <a:lnTo>
                    <a:pt x="299" y="274"/>
                  </a:lnTo>
                  <a:lnTo>
                    <a:pt x="294" y="292"/>
                  </a:lnTo>
                  <a:lnTo>
                    <a:pt x="291" y="310"/>
                  </a:lnTo>
                  <a:lnTo>
                    <a:pt x="289" y="329"/>
                  </a:lnTo>
                  <a:lnTo>
                    <a:pt x="287" y="347"/>
                  </a:lnTo>
                  <a:lnTo>
                    <a:pt x="287" y="366"/>
                  </a:lnTo>
                  <a:lnTo>
                    <a:pt x="287" y="366"/>
                  </a:lnTo>
                  <a:lnTo>
                    <a:pt x="288" y="390"/>
                  </a:lnTo>
                  <a:lnTo>
                    <a:pt x="290" y="414"/>
                  </a:lnTo>
                  <a:lnTo>
                    <a:pt x="294" y="438"/>
                  </a:lnTo>
                  <a:lnTo>
                    <a:pt x="300" y="462"/>
                  </a:lnTo>
                  <a:lnTo>
                    <a:pt x="306" y="484"/>
                  </a:lnTo>
                  <a:lnTo>
                    <a:pt x="315" y="506"/>
                  </a:lnTo>
                  <a:lnTo>
                    <a:pt x="324" y="527"/>
                  </a:lnTo>
                  <a:lnTo>
                    <a:pt x="336" y="547"/>
                  </a:lnTo>
                  <a:lnTo>
                    <a:pt x="28" y="854"/>
                  </a:lnTo>
                  <a:lnTo>
                    <a:pt x="28" y="854"/>
                  </a:lnTo>
                  <a:lnTo>
                    <a:pt x="22" y="862"/>
                  </a:lnTo>
                  <a:lnTo>
                    <a:pt x="16" y="869"/>
                  </a:lnTo>
                  <a:lnTo>
                    <a:pt x="11" y="878"/>
                  </a:lnTo>
                  <a:lnTo>
                    <a:pt x="7" y="887"/>
                  </a:lnTo>
                  <a:lnTo>
                    <a:pt x="5" y="895"/>
                  </a:lnTo>
                  <a:lnTo>
                    <a:pt x="2" y="904"/>
                  </a:lnTo>
                  <a:lnTo>
                    <a:pt x="0" y="913"/>
                  </a:lnTo>
                  <a:lnTo>
                    <a:pt x="0" y="922"/>
                  </a:lnTo>
                  <a:lnTo>
                    <a:pt x="0" y="932"/>
                  </a:lnTo>
                  <a:lnTo>
                    <a:pt x="2" y="940"/>
                  </a:lnTo>
                  <a:lnTo>
                    <a:pt x="5" y="950"/>
                  </a:lnTo>
                  <a:lnTo>
                    <a:pt x="7" y="958"/>
                  </a:lnTo>
                  <a:lnTo>
                    <a:pt x="11" y="967"/>
                  </a:lnTo>
                  <a:lnTo>
                    <a:pt x="16" y="974"/>
                  </a:lnTo>
                  <a:lnTo>
                    <a:pt x="22" y="982"/>
                  </a:lnTo>
                  <a:lnTo>
                    <a:pt x="28" y="990"/>
                  </a:lnTo>
                  <a:lnTo>
                    <a:pt x="28" y="990"/>
                  </a:lnTo>
                  <a:lnTo>
                    <a:pt x="36" y="996"/>
                  </a:lnTo>
                  <a:lnTo>
                    <a:pt x="43" y="1002"/>
                  </a:lnTo>
                  <a:lnTo>
                    <a:pt x="52" y="1007"/>
                  </a:lnTo>
                  <a:lnTo>
                    <a:pt x="59" y="1011"/>
                  </a:lnTo>
                  <a:lnTo>
                    <a:pt x="69" y="1014"/>
                  </a:lnTo>
                  <a:lnTo>
                    <a:pt x="78" y="1016"/>
                  </a:lnTo>
                  <a:lnTo>
                    <a:pt x="86" y="1017"/>
                  </a:lnTo>
                  <a:lnTo>
                    <a:pt x="96" y="1017"/>
                  </a:lnTo>
                  <a:lnTo>
                    <a:pt x="96" y="1017"/>
                  </a:lnTo>
                  <a:lnTo>
                    <a:pt x="104" y="1017"/>
                  </a:lnTo>
                  <a:lnTo>
                    <a:pt x="114" y="1016"/>
                  </a:lnTo>
                  <a:lnTo>
                    <a:pt x="123" y="1014"/>
                  </a:lnTo>
                  <a:lnTo>
                    <a:pt x="131" y="1011"/>
                  </a:lnTo>
                  <a:lnTo>
                    <a:pt x="140" y="1007"/>
                  </a:lnTo>
                  <a:lnTo>
                    <a:pt x="148" y="1002"/>
                  </a:lnTo>
                  <a:lnTo>
                    <a:pt x="156" y="996"/>
                  </a:lnTo>
                  <a:lnTo>
                    <a:pt x="163" y="990"/>
                  </a:lnTo>
                  <a:lnTo>
                    <a:pt x="470" y="683"/>
                  </a:lnTo>
                  <a:lnTo>
                    <a:pt x="470" y="683"/>
                  </a:lnTo>
                  <a:lnTo>
                    <a:pt x="492" y="693"/>
                  </a:lnTo>
                  <a:lnTo>
                    <a:pt x="512" y="703"/>
                  </a:lnTo>
                  <a:lnTo>
                    <a:pt x="535" y="712"/>
                  </a:lnTo>
                  <a:lnTo>
                    <a:pt x="557" y="718"/>
                  </a:lnTo>
                  <a:lnTo>
                    <a:pt x="580" y="724"/>
                  </a:lnTo>
                  <a:lnTo>
                    <a:pt x="604" y="728"/>
                  </a:lnTo>
                  <a:lnTo>
                    <a:pt x="628" y="731"/>
                  </a:lnTo>
                  <a:lnTo>
                    <a:pt x="653" y="731"/>
                  </a:lnTo>
                  <a:lnTo>
                    <a:pt x="653" y="731"/>
                  </a:lnTo>
                  <a:lnTo>
                    <a:pt x="672" y="731"/>
                  </a:lnTo>
                  <a:lnTo>
                    <a:pt x="690" y="730"/>
                  </a:lnTo>
                  <a:lnTo>
                    <a:pt x="708" y="727"/>
                  </a:lnTo>
                  <a:lnTo>
                    <a:pt x="727" y="723"/>
                  </a:lnTo>
                  <a:lnTo>
                    <a:pt x="744" y="720"/>
                  </a:lnTo>
                  <a:lnTo>
                    <a:pt x="762" y="715"/>
                  </a:lnTo>
                  <a:lnTo>
                    <a:pt x="778" y="709"/>
                  </a:lnTo>
                  <a:lnTo>
                    <a:pt x="795" y="703"/>
                  </a:lnTo>
                  <a:lnTo>
                    <a:pt x="811" y="696"/>
                  </a:lnTo>
                  <a:lnTo>
                    <a:pt x="828" y="687"/>
                  </a:lnTo>
                  <a:lnTo>
                    <a:pt x="843" y="678"/>
                  </a:lnTo>
                  <a:lnTo>
                    <a:pt x="858" y="669"/>
                  </a:lnTo>
                  <a:lnTo>
                    <a:pt x="872" y="659"/>
                  </a:lnTo>
                  <a:lnTo>
                    <a:pt x="886" y="647"/>
                  </a:lnTo>
                  <a:lnTo>
                    <a:pt x="898" y="637"/>
                  </a:lnTo>
                  <a:lnTo>
                    <a:pt x="911" y="624"/>
                  </a:lnTo>
                  <a:lnTo>
                    <a:pt x="924" y="612"/>
                  </a:lnTo>
                  <a:lnTo>
                    <a:pt x="935" y="598"/>
                  </a:lnTo>
                  <a:lnTo>
                    <a:pt x="947" y="584"/>
                  </a:lnTo>
                  <a:lnTo>
                    <a:pt x="956" y="570"/>
                  </a:lnTo>
                  <a:lnTo>
                    <a:pt x="966" y="555"/>
                  </a:lnTo>
                  <a:lnTo>
                    <a:pt x="975" y="540"/>
                  </a:lnTo>
                  <a:lnTo>
                    <a:pt x="983" y="524"/>
                  </a:lnTo>
                  <a:lnTo>
                    <a:pt x="991" y="508"/>
                  </a:lnTo>
                  <a:lnTo>
                    <a:pt x="997" y="492"/>
                  </a:lnTo>
                  <a:lnTo>
                    <a:pt x="1002" y="475"/>
                  </a:lnTo>
                  <a:lnTo>
                    <a:pt x="1008" y="457"/>
                  </a:lnTo>
                  <a:lnTo>
                    <a:pt x="1011" y="439"/>
                  </a:lnTo>
                  <a:lnTo>
                    <a:pt x="1014" y="421"/>
                  </a:lnTo>
                  <a:lnTo>
                    <a:pt x="1018" y="403"/>
                  </a:lnTo>
                  <a:lnTo>
                    <a:pt x="1019" y="384"/>
                  </a:lnTo>
                  <a:lnTo>
                    <a:pt x="1019" y="366"/>
                  </a:lnTo>
                  <a:lnTo>
                    <a:pt x="1019" y="366"/>
                  </a:lnTo>
                  <a:lnTo>
                    <a:pt x="1019" y="347"/>
                  </a:lnTo>
                  <a:lnTo>
                    <a:pt x="1018" y="329"/>
                  </a:lnTo>
                  <a:lnTo>
                    <a:pt x="1014" y="310"/>
                  </a:lnTo>
                  <a:lnTo>
                    <a:pt x="1011" y="292"/>
                  </a:lnTo>
                  <a:lnTo>
                    <a:pt x="1008" y="274"/>
                  </a:lnTo>
                  <a:lnTo>
                    <a:pt x="1002" y="257"/>
                  </a:lnTo>
                  <a:lnTo>
                    <a:pt x="997" y="240"/>
                  </a:lnTo>
                  <a:lnTo>
                    <a:pt x="991" y="223"/>
                  </a:lnTo>
                  <a:lnTo>
                    <a:pt x="983" y="207"/>
                  </a:lnTo>
                  <a:lnTo>
                    <a:pt x="975" y="191"/>
                  </a:lnTo>
                  <a:lnTo>
                    <a:pt x="966" y="176"/>
                  </a:lnTo>
                  <a:lnTo>
                    <a:pt x="956" y="161"/>
                  </a:lnTo>
                  <a:lnTo>
                    <a:pt x="947" y="147"/>
                  </a:lnTo>
                  <a:lnTo>
                    <a:pt x="935" y="133"/>
                  </a:lnTo>
                  <a:lnTo>
                    <a:pt x="924" y="119"/>
                  </a:lnTo>
                  <a:lnTo>
                    <a:pt x="911" y="108"/>
                  </a:lnTo>
                  <a:lnTo>
                    <a:pt x="898" y="95"/>
                  </a:lnTo>
                  <a:lnTo>
                    <a:pt x="886" y="84"/>
                  </a:lnTo>
                  <a:lnTo>
                    <a:pt x="872" y="72"/>
                  </a:lnTo>
                  <a:lnTo>
                    <a:pt x="858" y="63"/>
                  </a:lnTo>
                  <a:lnTo>
                    <a:pt x="843" y="53"/>
                  </a:lnTo>
                  <a:lnTo>
                    <a:pt x="828" y="44"/>
                  </a:lnTo>
                  <a:lnTo>
                    <a:pt x="811" y="36"/>
                  </a:lnTo>
                  <a:lnTo>
                    <a:pt x="795" y="28"/>
                  </a:lnTo>
                  <a:lnTo>
                    <a:pt x="778" y="22"/>
                  </a:lnTo>
                  <a:lnTo>
                    <a:pt x="762" y="16"/>
                  </a:lnTo>
                  <a:lnTo>
                    <a:pt x="744" y="11"/>
                  </a:lnTo>
                  <a:lnTo>
                    <a:pt x="727" y="8"/>
                  </a:lnTo>
                  <a:lnTo>
                    <a:pt x="708" y="5"/>
                  </a:lnTo>
                  <a:lnTo>
                    <a:pt x="690" y="1"/>
                  </a:lnTo>
                  <a:lnTo>
                    <a:pt x="672" y="0"/>
                  </a:lnTo>
                  <a:lnTo>
                    <a:pt x="653" y="0"/>
                  </a:lnTo>
                  <a:lnTo>
                    <a:pt x="653" y="0"/>
                  </a:lnTo>
                  <a:close/>
                  <a:moveTo>
                    <a:pt x="118" y="944"/>
                  </a:moveTo>
                  <a:lnTo>
                    <a:pt x="118" y="944"/>
                  </a:lnTo>
                  <a:lnTo>
                    <a:pt x="112" y="950"/>
                  </a:lnTo>
                  <a:lnTo>
                    <a:pt x="105" y="952"/>
                  </a:lnTo>
                  <a:lnTo>
                    <a:pt x="100" y="954"/>
                  </a:lnTo>
                  <a:lnTo>
                    <a:pt x="96" y="954"/>
                  </a:lnTo>
                  <a:lnTo>
                    <a:pt x="96" y="954"/>
                  </a:lnTo>
                  <a:lnTo>
                    <a:pt x="92" y="954"/>
                  </a:lnTo>
                  <a:lnTo>
                    <a:pt x="86" y="952"/>
                  </a:lnTo>
                  <a:lnTo>
                    <a:pt x="80" y="950"/>
                  </a:lnTo>
                  <a:lnTo>
                    <a:pt x="73" y="944"/>
                  </a:lnTo>
                  <a:lnTo>
                    <a:pt x="73" y="944"/>
                  </a:lnTo>
                  <a:lnTo>
                    <a:pt x="68" y="938"/>
                  </a:lnTo>
                  <a:lnTo>
                    <a:pt x="66" y="933"/>
                  </a:lnTo>
                  <a:lnTo>
                    <a:pt x="65" y="926"/>
                  </a:lnTo>
                  <a:lnTo>
                    <a:pt x="64" y="922"/>
                  </a:lnTo>
                  <a:lnTo>
                    <a:pt x="64" y="922"/>
                  </a:lnTo>
                  <a:lnTo>
                    <a:pt x="65" y="918"/>
                  </a:lnTo>
                  <a:lnTo>
                    <a:pt x="66" y="912"/>
                  </a:lnTo>
                  <a:lnTo>
                    <a:pt x="68" y="906"/>
                  </a:lnTo>
                  <a:lnTo>
                    <a:pt x="73" y="899"/>
                  </a:lnTo>
                  <a:lnTo>
                    <a:pt x="373" y="600"/>
                  </a:lnTo>
                  <a:lnTo>
                    <a:pt x="373" y="600"/>
                  </a:lnTo>
                  <a:lnTo>
                    <a:pt x="383" y="613"/>
                  </a:lnTo>
                  <a:lnTo>
                    <a:pt x="394" y="624"/>
                  </a:lnTo>
                  <a:lnTo>
                    <a:pt x="406" y="635"/>
                  </a:lnTo>
                  <a:lnTo>
                    <a:pt x="418" y="645"/>
                  </a:lnTo>
                  <a:lnTo>
                    <a:pt x="118" y="944"/>
                  </a:lnTo>
                  <a:close/>
                  <a:moveTo>
                    <a:pt x="653" y="668"/>
                  </a:moveTo>
                  <a:lnTo>
                    <a:pt x="653" y="668"/>
                  </a:lnTo>
                  <a:lnTo>
                    <a:pt x="638" y="668"/>
                  </a:lnTo>
                  <a:lnTo>
                    <a:pt x="622" y="667"/>
                  </a:lnTo>
                  <a:lnTo>
                    <a:pt x="607" y="664"/>
                  </a:lnTo>
                  <a:lnTo>
                    <a:pt x="592" y="661"/>
                  </a:lnTo>
                  <a:lnTo>
                    <a:pt x="578" y="658"/>
                  </a:lnTo>
                  <a:lnTo>
                    <a:pt x="563" y="654"/>
                  </a:lnTo>
                  <a:lnTo>
                    <a:pt x="549" y="649"/>
                  </a:lnTo>
                  <a:lnTo>
                    <a:pt x="536" y="644"/>
                  </a:lnTo>
                  <a:lnTo>
                    <a:pt x="522" y="638"/>
                  </a:lnTo>
                  <a:lnTo>
                    <a:pt x="509" y="631"/>
                  </a:lnTo>
                  <a:lnTo>
                    <a:pt x="496" y="624"/>
                  </a:lnTo>
                  <a:lnTo>
                    <a:pt x="484" y="616"/>
                  </a:lnTo>
                  <a:lnTo>
                    <a:pt x="472" y="608"/>
                  </a:lnTo>
                  <a:lnTo>
                    <a:pt x="461" y="599"/>
                  </a:lnTo>
                  <a:lnTo>
                    <a:pt x="450" y="589"/>
                  </a:lnTo>
                  <a:lnTo>
                    <a:pt x="439" y="580"/>
                  </a:lnTo>
                  <a:lnTo>
                    <a:pt x="430" y="569"/>
                  </a:lnTo>
                  <a:lnTo>
                    <a:pt x="420" y="558"/>
                  </a:lnTo>
                  <a:lnTo>
                    <a:pt x="410" y="546"/>
                  </a:lnTo>
                  <a:lnTo>
                    <a:pt x="402" y="535"/>
                  </a:lnTo>
                  <a:lnTo>
                    <a:pt x="394" y="522"/>
                  </a:lnTo>
                  <a:lnTo>
                    <a:pt x="387" y="510"/>
                  </a:lnTo>
                  <a:lnTo>
                    <a:pt x="380" y="496"/>
                  </a:lnTo>
                  <a:lnTo>
                    <a:pt x="374" y="483"/>
                  </a:lnTo>
                  <a:lnTo>
                    <a:pt x="368" y="469"/>
                  </a:lnTo>
                  <a:lnTo>
                    <a:pt x="364" y="455"/>
                  </a:lnTo>
                  <a:lnTo>
                    <a:pt x="360" y="441"/>
                  </a:lnTo>
                  <a:lnTo>
                    <a:pt x="357" y="426"/>
                  </a:lnTo>
                  <a:lnTo>
                    <a:pt x="354" y="411"/>
                  </a:lnTo>
                  <a:lnTo>
                    <a:pt x="352" y="396"/>
                  </a:lnTo>
                  <a:lnTo>
                    <a:pt x="351" y="381"/>
                  </a:lnTo>
                  <a:lnTo>
                    <a:pt x="350" y="366"/>
                  </a:lnTo>
                  <a:lnTo>
                    <a:pt x="350" y="366"/>
                  </a:lnTo>
                  <a:lnTo>
                    <a:pt x="351" y="350"/>
                  </a:lnTo>
                  <a:lnTo>
                    <a:pt x="352" y="335"/>
                  </a:lnTo>
                  <a:lnTo>
                    <a:pt x="354" y="320"/>
                  </a:lnTo>
                  <a:lnTo>
                    <a:pt x="357" y="305"/>
                  </a:lnTo>
                  <a:lnTo>
                    <a:pt x="360" y="290"/>
                  </a:lnTo>
                  <a:lnTo>
                    <a:pt x="364" y="276"/>
                  </a:lnTo>
                  <a:lnTo>
                    <a:pt x="368" y="262"/>
                  </a:lnTo>
                  <a:lnTo>
                    <a:pt x="374" y="248"/>
                  </a:lnTo>
                  <a:lnTo>
                    <a:pt x="380" y="235"/>
                  </a:lnTo>
                  <a:lnTo>
                    <a:pt x="387" y="221"/>
                  </a:lnTo>
                  <a:lnTo>
                    <a:pt x="394" y="209"/>
                  </a:lnTo>
                  <a:lnTo>
                    <a:pt x="402" y="197"/>
                  </a:lnTo>
                  <a:lnTo>
                    <a:pt x="410" y="185"/>
                  </a:lnTo>
                  <a:lnTo>
                    <a:pt x="420" y="173"/>
                  </a:lnTo>
                  <a:lnTo>
                    <a:pt x="430" y="162"/>
                  </a:lnTo>
                  <a:lnTo>
                    <a:pt x="439" y="152"/>
                  </a:lnTo>
                  <a:lnTo>
                    <a:pt x="450" y="142"/>
                  </a:lnTo>
                  <a:lnTo>
                    <a:pt x="461" y="132"/>
                  </a:lnTo>
                  <a:lnTo>
                    <a:pt x="472" y="124"/>
                  </a:lnTo>
                  <a:lnTo>
                    <a:pt x="484" y="115"/>
                  </a:lnTo>
                  <a:lnTo>
                    <a:pt x="496" y="108"/>
                  </a:lnTo>
                  <a:lnTo>
                    <a:pt x="509" y="100"/>
                  </a:lnTo>
                  <a:lnTo>
                    <a:pt x="522" y="94"/>
                  </a:lnTo>
                  <a:lnTo>
                    <a:pt x="536" y="87"/>
                  </a:lnTo>
                  <a:lnTo>
                    <a:pt x="549" y="82"/>
                  </a:lnTo>
                  <a:lnTo>
                    <a:pt x="563" y="78"/>
                  </a:lnTo>
                  <a:lnTo>
                    <a:pt x="578" y="73"/>
                  </a:lnTo>
                  <a:lnTo>
                    <a:pt x="592" y="70"/>
                  </a:lnTo>
                  <a:lnTo>
                    <a:pt x="607" y="67"/>
                  </a:lnTo>
                  <a:lnTo>
                    <a:pt x="622" y="65"/>
                  </a:lnTo>
                  <a:lnTo>
                    <a:pt x="638" y="64"/>
                  </a:lnTo>
                  <a:lnTo>
                    <a:pt x="653" y="64"/>
                  </a:lnTo>
                  <a:lnTo>
                    <a:pt x="653" y="64"/>
                  </a:lnTo>
                  <a:lnTo>
                    <a:pt x="669" y="64"/>
                  </a:lnTo>
                  <a:lnTo>
                    <a:pt x="684" y="65"/>
                  </a:lnTo>
                  <a:lnTo>
                    <a:pt x="699" y="67"/>
                  </a:lnTo>
                  <a:lnTo>
                    <a:pt x="714" y="70"/>
                  </a:lnTo>
                  <a:lnTo>
                    <a:pt x="729" y="73"/>
                  </a:lnTo>
                  <a:lnTo>
                    <a:pt x="743" y="78"/>
                  </a:lnTo>
                  <a:lnTo>
                    <a:pt x="757" y="82"/>
                  </a:lnTo>
                  <a:lnTo>
                    <a:pt x="771" y="87"/>
                  </a:lnTo>
                  <a:lnTo>
                    <a:pt x="784" y="94"/>
                  </a:lnTo>
                  <a:lnTo>
                    <a:pt x="796" y="100"/>
                  </a:lnTo>
                  <a:lnTo>
                    <a:pt x="809" y="108"/>
                  </a:lnTo>
                  <a:lnTo>
                    <a:pt x="822" y="115"/>
                  </a:lnTo>
                  <a:lnTo>
                    <a:pt x="834" y="124"/>
                  </a:lnTo>
                  <a:lnTo>
                    <a:pt x="845" y="132"/>
                  </a:lnTo>
                  <a:lnTo>
                    <a:pt x="857" y="142"/>
                  </a:lnTo>
                  <a:lnTo>
                    <a:pt x="866" y="152"/>
                  </a:lnTo>
                  <a:lnTo>
                    <a:pt x="877" y="162"/>
                  </a:lnTo>
                  <a:lnTo>
                    <a:pt x="887" y="173"/>
                  </a:lnTo>
                  <a:lnTo>
                    <a:pt x="895" y="185"/>
                  </a:lnTo>
                  <a:lnTo>
                    <a:pt x="904" y="197"/>
                  </a:lnTo>
                  <a:lnTo>
                    <a:pt x="911" y="209"/>
                  </a:lnTo>
                  <a:lnTo>
                    <a:pt x="919" y="221"/>
                  </a:lnTo>
                  <a:lnTo>
                    <a:pt x="925" y="235"/>
                  </a:lnTo>
                  <a:lnTo>
                    <a:pt x="932" y="248"/>
                  </a:lnTo>
                  <a:lnTo>
                    <a:pt x="937" y="262"/>
                  </a:lnTo>
                  <a:lnTo>
                    <a:pt x="941" y="276"/>
                  </a:lnTo>
                  <a:lnTo>
                    <a:pt x="946" y="290"/>
                  </a:lnTo>
                  <a:lnTo>
                    <a:pt x="949" y="305"/>
                  </a:lnTo>
                  <a:lnTo>
                    <a:pt x="952" y="320"/>
                  </a:lnTo>
                  <a:lnTo>
                    <a:pt x="954" y="335"/>
                  </a:lnTo>
                  <a:lnTo>
                    <a:pt x="955" y="350"/>
                  </a:lnTo>
                  <a:lnTo>
                    <a:pt x="955" y="366"/>
                  </a:lnTo>
                  <a:lnTo>
                    <a:pt x="955" y="366"/>
                  </a:lnTo>
                  <a:lnTo>
                    <a:pt x="955" y="381"/>
                  </a:lnTo>
                  <a:lnTo>
                    <a:pt x="954" y="396"/>
                  </a:lnTo>
                  <a:lnTo>
                    <a:pt x="952" y="411"/>
                  </a:lnTo>
                  <a:lnTo>
                    <a:pt x="949" y="426"/>
                  </a:lnTo>
                  <a:lnTo>
                    <a:pt x="946" y="441"/>
                  </a:lnTo>
                  <a:lnTo>
                    <a:pt x="941" y="455"/>
                  </a:lnTo>
                  <a:lnTo>
                    <a:pt x="937" y="469"/>
                  </a:lnTo>
                  <a:lnTo>
                    <a:pt x="932" y="483"/>
                  </a:lnTo>
                  <a:lnTo>
                    <a:pt x="925" y="496"/>
                  </a:lnTo>
                  <a:lnTo>
                    <a:pt x="919" y="510"/>
                  </a:lnTo>
                  <a:lnTo>
                    <a:pt x="911" y="522"/>
                  </a:lnTo>
                  <a:lnTo>
                    <a:pt x="904" y="535"/>
                  </a:lnTo>
                  <a:lnTo>
                    <a:pt x="895" y="546"/>
                  </a:lnTo>
                  <a:lnTo>
                    <a:pt x="887" y="558"/>
                  </a:lnTo>
                  <a:lnTo>
                    <a:pt x="877" y="569"/>
                  </a:lnTo>
                  <a:lnTo>
                    <a:pt x="866" y="580"/>
                  </a:lnTo>
                  <a:lnTo>
                    <a:pt x="857" y="589"/>
                  </a:lnTo>
                  <a:lnTo>
                    <a:pt x="845" y="599"/>
                  </a:lnTo>
                  <a:lnTo>
                    <a:pt x="834" y="608"/>
                  </a:lnTo>
                  <a:lnTo>
                    <a:pt x="822" y="616"/>
                  </a:lnTo>
                  <a:lnTo>
                    <a:pt x="809" y="624"/>
                  </a:lnTo>
                  <a:lnTo>
                    <a:pt x="796" y="631"/>
                  </a:lnTo>
                  <a:lnTo>
                    <a:pt x="784" y="638"/>
                  </a:lnTo>
                  <a:lnTo>
                    <a:pt x="771" y="644"/>
                  </a:lnTo>
                  <a:lnTo>
                    <a:pt x="757" y="649"/>
                  </a:lnTo>
                  <a:lnTo>
                    <a:pt x="743" y="654"/>
                  </a:lnTo>
                  <a:lnTo>
                    <a:pt x="729" y="658"/>
                  </a:lnTo>
                  <a:lnTo>
                    <a:pt x="714" y="661"/>
                  </a:lnTo>
                  <a:lnTo>
                    <a:pt x="699" y="664"/>
                  </a:lnTo>
                  <a:lnTo>
                    <a:pt x="684" y="667"/>
                  </a:lnTo>
                  <a:lnTo>
                    <a:pt x="669" y="668"/>
                  </a:lnTo>
                  <a:lnTo>
                    <a:pt x="653" y="668"/>
                  </a:lnTo>
                  <a:lnTo>
                    <a:pt x="653" y="668"/>
                  </a:lnTo>
                  <a:close/>
                  <a:moveTo>
                    <a:pt x="820" y="193"/>
                  </a:moveTo>
                  <a:lnTo>
                    <a:pt x="820" y="193"/>
                  </a:lnTo>
                  <a:lnTo>
                    <a:pt x="816" y="190"/>
                  </a:lnTo>
                  <a:lnTo>
                    <a:pt x="810" y="187"/>
                  </a:lnTo>
                  <a:lnTo>
                    <a:pt x="804" y="185"/>
                  </a:lnTo>
                  <a:lnTo>
                    <a:pt x="798" y="185"/>
                  </a:lnTo>
                  <a:lnTo>
                    <a:pt x="792" y="185"/>
                  </a:lnTo>
                  <a:lnTo>
                    <a:pt x="786" y="187"/>
                  </a:lnTo>
                  <a:lnTo>
                    <a:pt x="780" y="190"/>
                  </a:lnTo>
                  <a:lnTo>
                    <a:pt x="775" y="193"/>
                  </a:lnTo>
                  <a:lnTo>
                    <a:pt x="775" y="193"/>
                  </a:lnTo>
                  <a:lnTo>
                    <a:pt x="772" y="199"/>
                  </a:lnTo>
                  <a:lnTo>
                    <a:pt x="769" y="204"/>
                  </a:lnTo>
                  <a:lnTo>
                    <a:pt x="766" y="211"/>
                  </a:lnTo>
                  <a:lnTo>
                    <a:pt x="766" y="216"/>
                  </a:lnTo>
                  <a:lnTo>
                    <a:pt x="766" y="222"/>
                  </a:lnTo>
                  <a:lnTo>
                    <a:pt x="769" y="229"/>
                  </a:lnTo>
                  <a:lnTo>
                    <a:pt x="772" y="234"/>
                  </a:lnTo>
                  <a:lnTo>
                    <a:pt x="775" y="238"/>
                  </a:lnTo>
                  <a:lnTo>
                    <a:pt x="775" y="238"/>
                  </a:lnTo>
                  <a:lnTo>
                    <a:pt x="788" y="252"/>
                  </a:lnTo>
                  <a:lnTo>
                    <a:pt x="799" y="267"/>
                  </a:lnTo>
                  <a:lnTo>
                    <a:pt x="807" y="282"/>
                  </a:lnTo>
                  <a:lnTo>
                    <a:pt x="815" y="299"/>
                  </a:lnTo>
                  <a:lnTo>
                    <a:pt x="820" y="315"/>
                  </a:lnTo>
                  <a:lnTo>
                    <a:pt x="824" y="332"/>
                  </a:lnTo>
                  <a:lnTo>
                    <a:pt x="828" y="348"/>
                  </a:lnTo>
                  <a:lnTo>
                    <a:pt x="828" y="366"/>
                  </a:lnTo>
                  <a:lnTo>
                    <a:pt x="828" y="383"/>
                  </a:lnTo>
                  <a:lnTo>
                    <a:pt x="824" y="399"/>
                  </a:lnTo>
                  <a:lnTo>
                    <a:pt x="820" y="417"/>
                  </a:lnTo>
                  <a:lnTo>
                    <a:pt x="815" y="433"/>
                  </a:lnTo>
                  <a:lnTo>
                    <a:pt x="807" y="449"/>
                  </a:lnTo>
                  <a:lnTo>
                    <a:pt x="799" y="464"/>
                  </a:lnTo>
                  <a:lnTo>
                    <a:pt x="788" y="479"/>
                  </a:lnTo>
                  <a:lnTo>
                    <a:pt x="775" y="493"/>
                  </a:lnTo>
                  <a:lnTo>
                    <a:pt x="775" y="493"/>
                  </a:lnTo>
                  <a:lnTo>
                    <a:pt x="772" y="497"/>
                  </a:lnTo>
                  <a:lnTo>
                    <a:pt x="769" y="502"/>
                  </a:lnTo>
                  <a:lnTo>
                    <a:pt x="766" y="509"/>
                  </a:lnTo>
                  <a:lnTo>
                    <a:pt x="766" y="515"/>
                  </a:lnTo>
                  <a:lnTo>
                    <a:pt x="766" y="521"/>
                  </a:lnTo>
                  <a:lnTo>
                    <a:pt x="769" y="527"/>
                  </a:lnTo>
                  <a:lnTo>
                    <a:pt x="772" y="532"/>
                  </a:lnTo>
                  <a:lnTo>
                    <a:pt x="775" y="538"/>
                  </a:lnTo>
                  <a:lnTo>
                    <a:pt x="775" y="538"/>
                  </a:lnTo>
                  <a:lnTo>
                    <a:pt x="780" y="541"/>
                  </a:lnTo>
                  <a:lnTo>
                    <a:pt x="786" y="544"/>
                  </a:lnTo>
                  <a:lnTo>
                    <a:pt x="792" y="546"/>
                  </a:lnTo>
                  <a:lnTo>
                    <a:pt x="798" y="546"/>
                  </a:lnTo>
                  <a:lnTo>
                    <a:pt x="798" y="546"/>
                  </a:lnTo>
                  <a:lnTo>
                    <a:pt x="804" y="546"/>
                  </a:lnTo>
                  <a:lnTo>
                    <a:pt x="810" y="544"/>
                  </a:lnTo>
                  <a:lnTo>
                    <a:pt x="816" y="541"/>
                  </a:lnTo>
                  <a:lnTo>
                    <a:pt x="820" y="538"/>
                  </a:lnTo>
                  <a:lnTo>
                    <a:pt x="820" y="538"/>
                  </a:lnTo>
                  <a:lnTo>
                    <a:pt x="837" y="518"/>
                  </a:lnTo>
                  <a:lnTo>
                    <a:pt x="851" y="499"/>
                  </a:lnTo>
                  <a:lnTo>
                    <a:pt x="864" y="479"/>
                  </a:lnTo>
                  <a:lnTo>
                    <a:pt x="874" y="457"/>
                  </a:lnTo>
                  <a:lnTo>
                    <a:pt x="881" y="435"/>
                  </a:lnTo>
                  <a:lnTo>
                    <a:pt x="887" y="412"/>
                  </a:lnTo>
                  <a:lnTo>
                    <a:pt x="891" y="389"/>
                  </a:lnTo>
                  <a:lnTo>
                    <a:pt x="892" y="366"/>
                  </a:lnTo>
                  <a:lnTo>
                    <a:pt x="891" y="343"/>
                  </a:lnTo>
                  <a:lnTo>
                    <a:pt x="887" y="319"/>
                  </a:lnTo>
                  <a:lnTo>
                    <a:pt x="881" y="296"/>
                  </a:lnTo>
                  <a:lnTo>
                    <a:pt x="874" y="274"/>
                  </a:lnTo>
                  <a:lnTo>
                    <a:pt x="864" y="252"/>
                  </a:lnTo>
                  <a:lnTo>
                    <a:pt x="851" y="232"/>
                  </a:lnTo>
                  <a:lnTo>
                    <a:pt x="837" y="213"/>
                  </a:lnTo>
                  <a:lnTo>
                    <a:pt x="820" y="193"/>
                  </a:lnTo>
                  <a:lnTo>
                    <a:pt x="820" y="193"/>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lumMod val="65000"/>
                    <a:lumOff val="35000"/>
                  </a:prstClr>
                </a:solidFill>
                <a:effectLst/>
                <a:uLnTx/>
                <a:uFillTx/>
                <a:latin typeface="Calibri"/>
              </a:endParaRPr>
            </a:p>
          </p:txBody>
        </p:sp>
      </p:grpSp>
      <p:grpSp>
        <p:nvGrpSpPr>
          <p:cNvPr id="77" name="组合 76"/>
          <p:cNvGrpSpPr/>
          <p:nvPr/>
        </p:nvGrpSpPr>
        <p:grpSpPr>
          <a:xfrm>
            <a:off x="9309934" y="3331028"/>
            <a:ext cx="900766" cy="900766"/>
            <a:chOff x="9309761" y="3331028"/>
            <a:chExt cx="900766" cy="900766"/>
          </a:xfrm>
        </p:grpSpPr>
        <p:grpSp>
          <p:nvGrpSpPr>
            <p:cNvPr id="78" name="组合 77"/>
            <p:cNvGrpSpPr/>
            <p:nvPr/>
          </p:nvGrpSpPr>
          <p:grpSpPr>
            <a:xfrm>
              <a:off x="9309761" y="3331028"/>
              <a:ext cx="900766" cy="900766"/>
              <a:chOff x="4489450" y="2618448"/>
              <a:chExt cx="2209800" cy="2209800"/>
            </a:xfrm>
          </p:grpSpPr>
          <p:sp>
            <p:nvSpPr>
              <p:cNvPr id="80" name="椭圆 79"/>
              <p:cNvSpPr/>
              <p:nvPr/>
            </p:nvSpPr>
            <p:spPr>
              <a:xfrm>
                <a:off x="4489450" y="2618448"/>
                <a:ext cx="2209800" cy="2209800"/>
              </a:xfrm>
              <a:prstGeom prst="ellipse">
                <a:avLst/>
              </a:prstGeom>
              <a:solidFill>
                <a:sysClr val="window" lastClr="FFFFFF">
                  <a:lumMod val="95000"/>
                </a:sysClr>
              </a:solidFill>
              <a:ln w="15875" cap="rnd" cmpd="sng" algn="ctr">
                <a:noFill/>
                <a:prstDash val="sysDot"/>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00" b="0" i="0" u="none" strike="noStrike" kern="0" cap="none" spc="0" normalizeH="0" baseline="0" noProof="0" smtClean="0">
                  <a:ln>
                    <a:noFill/>
                  </a:ln>
                  <a:solidFill>
                    <a:prstClr val="black">
                      <a:lumMod val="65000"/>
                      <a:lumOff val="35000"/>
                    </a:prstClr>
                  </a:solidFill>
                  <a:effectLst/>
                  <a:uLnTx/>
                  <a:uFillTx/>
                  <a:latin typeface="Calibri"/>
                  <a:ea typeface="微软雅黑"/>
                </a:endParaRPr>
              </a:p>
            </p:txBody>
          </p:sp>
          <p:sp>
            <p:nvSpPr>
              <p:cNvPr id="81" name="椭圆 80"/>
              <p:cNvSpPr/>
              <p:nvPr/>
            </p:nvSpPr>
            <p:spPr>
              <a:xfrm>
                <a:off x="4740142" y="2869140"/>
                <a:ext cx="1708416" cy="1708416"/>
              </a:xfrm>
              <a:prstGeom prst="ellipse">
                <a:avLst/>
              </a:prstGeom>
              <a:blipFill>
                <a:blip r:embed="rId3"/>
                <a:stretch>
                  <a:fillRect/>
                </a:stretch>
              </a:blipFill>
              <a:ln w="28575" cap="flat" cmpd="sng" algn="ctr">
                <a:solidFill>
                  <a:sysClr val="window" lastClr="FFFFFF">
                    <a:lumMod val="8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00" b="0" i="0" u="none" strike="noStrike" kern="0" cap="none" spc="0" normalizeH="0" baseline="0" noProof="0" smtClean="0">
                  <a:ln>
                    <a:noFill/>
                  </a:ln>
                  <a:solidFill>
                    <a:prstClr val="black">
                      <a:lumMod val="65000"/>
                      <a:lumOff val="35000"/>
                    </a:prstClr>
                  </a:solidFill>
                  <a:effectLst/>
                  <a:uLnTx/>
                  <a:uFillTx/>
                  <a:latin typeface="Calibri"/>
                  <a:ea typeface="微软雅黑"/>
                </a:endParaRPr>
              </a:p>
            </p:txBody>
          </p:sp>
        </p:grpSp>
        <p:sp>
          <p:nvSpPr>
            <p:cNvPr id="79" name="Freeform 112"/>
            <p:cNvSpPr>
              <a:spLocks noEditPoints="1"/>
            </p:cNvSpPr>
            <p:nvPr/>
          </p:nvSpPr>
          <p:spPr bwMode="auto">
            <a:xfrm>
              <a:off x="9599013" y="3620280"/>
              <a:ext cx="322263" cy="322263"/>
            </a:xfrm>
            <a:custGeom>
              <a:avLst/>
              <a:gdLst>
                <a:gd name="T0" fmla="*/ 1016 w 1017"/>
                <a:gd name="T1" fmla="*/ 371 h 1017"/>
                <a:gd name="T2" fmla="*/ 1011 w 1017"/>
                <a:gd name="T3" fmla="*/ 363 h 1017"/>
                <a:gd name="T4" fmla="*/ 1004 w 1017"/>
                <a:gd name="T5" fmla="*/ 355 h 1017"/>
                <a:gd name="T6" fmla="*/ 996 w 1017"/>
                <a:gd name="T7" fmla="*/ 351 h 1017"/>
                <a:gd name="T8" fmla="*/ 986 w 1017"/>
                <a:gd name="T9" fmla="*/ 350 h 1017"/>
                <a:gd name="T10" fmla="*/ 539 w 1017"/>
                <a:gd name="T11" fmla="*/ 21 h 1017"/>
                <a:gd name="T12" fmla="*/ 537 w 1017"/>
                <a:gd name="T13" fmla="*/ 17 h 1017"/>
                <a:gd name="T14" fmla="*/ 531 w 1017"/>
                <a:gd name="T15" fmla="*/ 8 h 1017"/>
                <a:gd name="T16" fmla="*/ 523 w 1017"/>
                <a:gd name="T17" fmla="*/ 3 h 1017"/>
                <a:gd name="T18" fmla="*/ 514 w 1017"/>
                <a:gd name="T19" fmla="*/ 0 h 1017"/>
                <a:gd name="T20" fmla="*/ 509 w 1017"/>
                <a:gd name="T21" fmla="*/ 0 h 1017"/>
                <a:gd name="T22" fmla="*/ 499 w 1017"/>
                <a:gd name="T23" fmla="*/ 1 h 1017"/>
                <a:gd name="T24" fmla="*/ 490 w 1017"/>
                <a:gd name="T25" fmla="*/ 5 h 1017"/>
                <a:gd name="T26" fmla="*/ 483 w 1017"/>
                <a:gd name="T27" fmla="*/ 13 h 1017"/>
                <a:gd name="T28" fmla="*/ 479 w 1017"/>
                <a:gd name="T29" fmla="*/ 21 h 1017"/>
                <a:gd name="T30" fmla="*/ 31 w 1017"/>
                <a:gd name="T31" fmla="*/ 350 h 1017"/>
                <a:gd name="T32" fmla="*/ 27 w 1017"/>
                <a:gd name="T33" fmla="*/ 350 h 1017"/>
                <a:gd name="T34" fmla="*/ 17 w 1017"/>
                <a:gd name="T35" fmla="*/ 353 h 1017"/>
                <a:gd name="T36" fmla="*/ 10 w 1017"/>
                <a:gd name="T37" fmla="*/ 358 h 1017"/>
                <a:gd name="T38" fmla="*/ 3 w 1017"/>
                <a:gd name="T39" fmla="*/ 367 h 1017"/>
                <a:gd name="T40" fmla="*/ 1 w 1017"/>
                <a:gd name="T41" fmla="*/ 371 h 1017"/>
                <a:gd name="T42" fmla="*/ 0 w 1017"/>
                <a:gd name="T43" fmla="*/ 381 h 1017"/>
                <a:gd name="T44" fmla="*/ 1 w 1017"/>
                <a:gd name="T45" fmla="*/ 390 h 1017"/>
                <a:gd name="T46" fmla="*/ 5 w 1017"/>
                <a:gd name="T47" fmla="*/ 399 h 1017"/>
                <a:gd name="T48" fmla="*/ 12 w 1017"/>
                <a:gd name="T49" fmla="*/ 407 h 1017"/>
                <a:gd name="T50" fmla="*/ 160 w 1017"/>
                <a:gd name="T51" fmla="*/ 975 h 1017"/>
                <a:gd name="T52" fmla="*/ 159 w 1017"/>
                <a:gd name="T53" fmla="*/ 981 h 1017"/>
                <a:gd name="T54" fmla="*/ 159 w 1017"/>
                <a:gd name="T55" fmla="*/ 990 h 1017"/>
                <a:gd name="T56" fmla="*/ 162 w 1017"/>
                <a:gd name="T57" fmla="*/ 1000 h 1017"/>
                <a:gd name="T58" fmla="*/ 167 w 1017"/>
                <a:gd name="T59" fmla="*/ 1007 h 1017"/>
                <a:gd name="T60" fmla="*/ 172 w 1017"/>
                <a:gd name="T61" fmla="*/ 1012 h 1017"/>
                <a:gd name="T62" fmla="*/ 180 w 1017"/>
                <a:gd name="T63" fmla="*/ 1016 h 1017"/>
                <a:gd name="T64" fmla="*/ 190 w 1017"/>
                <a:gd name="T65" fmla="*/ 1017 h 1017"/>
                <a:gd name="T66" fmla="*/ 200 w 1017"/>
                <a:gd name="T67" fmla="*/ 1016 h 1017"/>
                <a:gd name="T68" fmla="*/ 209 w 1017"/>
                <a:gd name="T69" fmla="*/ 1012 h 1017"/>
                <a:gd name="T70" fmla="*/ 808 w 1017"/>
                <a:gd name="T71" fmla="*/ 1012 h 1017"/>
                <a:gd name="T72" fmla="*/ 812 w 1017"/>
                <a:gd name="T73" fmla="*/ 1014 h 1017"/>
                <a:gd name="T74" fmla="*/ 822 w 1017"/>
                <a:gd name="T75" fmla="*/ 1017 h 1017"/>
                <a:gd name="T76" fmla="*/ 826 w 1017"/>
                <a:gd name="T77" fmla="*/ 1017 h 1017"/>
                <a:gd name="T78" fmla="*/ 837 w 1017"/>
                <a:gd name="T79" fmla="*/ 1016 h 1017"/>
                <a:gd name="T80" fmla="*/ 846 w 1017"/>
                <a:gd name="T81" fmla="*/ 1012 h 1017"/>
                <a:gd name="T82" fmla="*/ 850 w 1017"/>
                <a:gd name="T83" fmla="*/ 1007 h 1017"/>
                <a:gd name="T84" fmla="*/ 855 w 1017"/>
                <a:gd name="T85" fmla="*/ 1000 h 1017"/>
                <a:gd name="T86" fmla="*/ 858 w 1017"/>
                <a:gd name="T87" fmla="*/ 990 h 1017"/>
                <a:gd name="T88" fmla="*/ 858 w 1017"/>
                <a:gd name="T89" fmla="*/ 981 h 1017"/>
                <a:gd name="T90" fmla="*/ 737 w 1017"/>
                <a:gd name="T91" fmla="*/ 616 h 1017"/>
                <a:gd name="T92" fmla="*/ 1005 w 1017"/>
                <a:gd name="T93" fmla="*/ 407 h 1017"/>
                <a:gd name="T94" fmla="*/ 1012 w 1017"/>
                <a:gd name="T95" fmla="*/ 399 h 1017"/>
                <a:gd name="T96" fmla="*/ 1016 w 1017"/>
                <a:gd name="T97" fmla="*/ 390 h 1017"/>
                <a:gd name="T98" fmla="*/ 1017 w 1017"/>
                <a:gd name="T99" fmla="*/ 381 h 1017"/>
                <a:gd name="T100" fmla="*/ 1016 w 1017"/>
                <a:gd name="T101" fmla="*/ 371 h 1017"/>
                <a:gd name="T102" fmla="*/ 124 w 1017"/>
                <a:gd name="T103" fmla="*/ 413 h 1017"/>
                <a:gd name="T104" fmla="*/ 302 w 1017"/>
                <a:gd name="T105" fmla="*/ 551 h 1017"/>
                <a:gd name="T106" fmla="*/ 766 w 1017"/>
                <a:gd name="T107" fmla="*/ 904 h 1017"/>
                <a:gd name="T108" fmla="*/ 527 w 1017"/>
                <a:gd name="T109" fmla="*/ 737 h 1017"/>
                <a:gd name="T110" fmla="*/ 518 w 1017"/>
                <a:gd name="T111" fmla="*/ 733 h 1017"/>
                <a:gd name="T112" fmla="*/ 509 w 1017"/>
                <a:gd name="T113" fmla="*/ 732 h 1017"/>
                <a:gd name="T114" fmla="*/ 504 w 1017"/>
                <a:gd name="T115" fmla="*/ 732 h 1017"/>
                <a:gd name="T116" fmla="*/ 495 w 1017"/>
                <a:gd name="T117" fmla="*/ 735 h 1017"/>
                <a:gd name="T118" fmla="*/ 251 w 1017"/>
                <a:gd name="T119" fmla="*/ 904 h 1017"/>
                <a:gd name="T120" fmla="*/ 766 w 1017"/>
                <a:gd name="T121" fmla="*/ 904 h 1017"/>
                <a:gd name="T122" fmla="*/ 670 w 1017"/>
                <a:gd name="T123" fmla="*/ 413 h 1017"/>
                <a:gd name="T124" fmla="*/ 716 w 1017"/>
                <a:gd name="T125" fmla="*/ 551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7" h="1017">
                  <a:moveTo>
                    <a:pt x="1016" y="371"/>
                  </a:moveTo>
                  <a:lnTo>
                    <a:pt x="1016" y="371"/>
                  </a:lnTo>
                  <a:lnTo>
                    <a:pt x="1014" y="367"/>
                  </a:lnTo>
                  <a:lnTo>
                    <a:pt x="1011" y="363"/>
                  </a:lnTo>
                  <a:lnTo>
                    <a:pt x="1008" y="358"/>
                  </a:lnTo>
                  <a:lnTo>
                    <a:pt x="1004" y="355"/>
                  </a:lnTo>
                  <a:lnTo>
                    <a:pt x="1000" y="353"/>
                  </a:lnTo>
                  <a:lnTo>
                    <a:pt x="996" y="351"/>
                  </a:lnTo>
                  <a:lnTo>
                    <a:pt x="990" y="350"/>
                  </a:lnTo>
                  <a:lnTo>
                    <a:pt x="986" y="350"/>
                  </a:lnTo>
                  <a:lnTo>
                    <a:pt x="648" y="350"/>
                  </a:lnTo>
                  <a:lnTo>
                    <a:pt x="539" y="21"/>
                  </a:lnTo>
                  <a:lnTo>
                    <a:pt x="539" y="21"/>
                  </a:lnTo>
                  <a:lnTo>
                    <a:pt x="537" y="17"/>
                  </a:lnTo>
                  <a:lnTo>
                    <a:pt x="534" y="13"/>
                  </a:lnTo>
                  <a:lnTo>
                    <a:pt x="531" y="8"/>
                  </a:lnTo>
                  <a:lnTo>
                    <a:pt x="527" y="5"/>
                  </a:lnTo>
                  <a:lnTo>
                    <a:pt x="523" y="3"/>
                  </a:lnTo>
                  <a:lnTo>
                    <a:pt x="518" y="1"/>
                  </a:lnTo>
                  <a:lnTo>
                    <a:pt x="514" y="0"/>
                  </a:lnTo>
                  <a:lnTo>
                    <a:pt x="509" y="0"/>
                  </a:lnTo>
                  <a:lnTo>
                    <a:pt x="509" y="0"/>
                  </a:lnTo>
                  <a:lnTo>
                    <a:pt x="503" y="0"/>
                  </a:lnTo>
                  <a:lnTo>
                    <a:pt x="499" y="1"/>
                  </a:lnTo>
                  <a:lnTo>
                    <a:pt x="495" y="3"/>
                  </a:lnTo>
                  <a:lnTo>
                    <a:pt x="490" y="5"/>
                  </a:lnTo>
                  <a:lnTo>
                    <a:pt x="486" y="8"/>
                  </a:lnTo>
                  <a:lnTo>
                    <a:pt x="483" y="13"/>
                  </a:lnTo>
                  <a:lnTo>
                    <a:pt x="481" y="17"/>
                  </a:lnTo>
                  <a:lnTo>
                    <a:pt x="479" y="21"/>
                  </a:lnTo>
                  <a:lnTo>
                    <a:pt x="369" y="350"/>
                  </a:lnTo>
                  <a:lnTo>
                    <a:pt x="31" y="350"/>
                  </a:lnTo>
                  <a:lnTo>
                    <a:pt x="31" y="350"/>
                  </a:lnTo>
                  <a:lnTo>
                    <a:pt x="27" y="350"/>
                  </a:lnTo>
                  <a:lnTo>
                    <a:pt x="21" y="351"/>
                  </a:lnTo>
                  <a:lnTo>
                    <a:pt x="17" y="353"/>
                  </a:lnTo>
                  <a:lnTo>
                    <a:pt x="13" y="355"/>
                  </a:lnTo>
                  <a:lnTo>
                    <a:pt x="10" y="358"/>
                  </a:lnTo>
                  <a:lnTo>
                    <a:pt x="6" y="363"/>
                  </a:lnTo>
                  <a:lnTo>
                    <a:pt x="3" y="367"/>
                  </a:lnTo>
                  <a:lnTo>
                    <a:pt x="1" y="371"/>
                  </a:lnTo>
                  <a:lnTo>
                    <a:pt x="1" y="371"/>
                  </a:lnTo>
                  <a:lnTo>
                    <a:pt x="0" y="375"/>
                  </a:lnTo>
                  <a:lnTo>
                    <a:pt x="0" y="381"/>
                  </a:lnTo>
                  <a:lnTo>
                    <a:pt x="0" y="386"/>
                  </a:lnTo>
                  <a:lnTo>
                    <a:pt x="1" y="390"/>
                  </a:lnTo>
                  <a:lnTo>
                    <a:pt x="3" y="395"/>
                  </a:lnTo>
                  <a:lnTo>
                    <a:pt x="5" y="399"/>
                  </a:lnTo>
                  <a:lnTo>
                    <a:pt x="9" y="403"/>
                  </a:lnTo>
                  <a:lnTo>
                    <a:pt x="12" y="407"/>
                  </a:lnTo>
                  <a:lnTo>
                    <a:pt x="280" y="616"/>
                  </a:lnTo>
                  <a:lnTo>
                    <a:pt x="160" y="975"/>
                  </a:lnTo>
                  <a:lnTo>
                    <a:pt x="160" y="975"/>
                  </a:lnTo>
                  <a:lnTo>
                    <a:pt x="159" y="981"/>
                  </a:lnTo>
                  <a:lnTo>
                    <a:pt x="159" y="986"/>
                  </a:lnTo>
                  <a:lnTo>
                    <a:pt x="159" y="990"/>
                  </a:lnTo>
                  <a:lnTo>
                    <a:pt x="160" y="996"/>
                  </a:lnTo>
                  <a:lnTo>
                    <a:pt x="162" y="1000"/>
                  </a:lnTo>
                  <a:lnTo>
                    <a:pt x="164" y="1004"/>
                  </a:lnTo>
                  <a:lnTo>
                    <a:pt x="167" y="1007"/>
                  </a:lnTo>
                  <a:lnTo>
                    <a:pt x="172" y="1012"/>
                  </a:lnTo>
                  <a:lnTo>
                    <a:pt x="172" y="1012"/>
                  </a:lnTo>
                  <a:lnTo>
                    <a:pt x="176" y="1014"/>
                  </a:lnTo>
                  <a:lnTo>
                    <a:pt x="180" y="1016"/>
                  </a:lnTo>
                  <a:lnTo>
                    <a:pt x="186" y="1017"/>
                  </a:lnTo>
                  <a:lnTo>
                    <a:pt x="190" y="1017"/>
                  </a:lnTo>
                  <a:lnTo>
                    <a:pt x="195" y="1017"/>
                  </a:lnTo>
                  <a:lnTo>
                    <a:pt x="200" y="1016"/>
                  </a:lnTo>
                  <a:lnTo>
                    <a:pt x="204" y="1014"/>
                  </a:lnTo>
                  <a:lnTo>
                    <a:pt x="209" y="1012"/>
                  </a:lnTo>
                  <a:lnTo>
                    <a:pt x="509" y="801"/>
                  </a:lnTo>
                  <a:lnTo>
                    <a:pt x="808" y="1012"/>
                  </a:lnTo>
                  <a:lnTo>
                    <a:pt x="808" y="1012"/>
                  </a:lnTo>
                  <a:lnTo>
                    <a:pt x="812" y="1014"/>
                  </a:lnTo>
                  <a:lnTo>
                    <a:pt x="818" y="1016"/>
                  </a:lnTo>
                  <a:lnTo>
                    <a:pt x="822" y="1017"/>
                  </a:lnTo>
                  <a:lnTo>
                    <a:pt x="826" y="1017"/>
                  </a:lnTo>
                  <a:lnTo>
                    <a:pt x="826" y="1017"/>
                  </a:lnTo>
                  <a:lnTo>
                    <a:pt x="832" y="1017"/>
                  </a:lnTo>
                  <a:lnTo>
                    <a:pt x="837" y="1016"/>
                  </a:lnTo>
                  <a:lnTo>
                    <a:pt x="841" y="1014"/>
                  </a:lnTo>
                  <a:lnTo>
                    <a:pt x="846" y="1012"/>
                  </a:lnTo>
                  <a:lnTo>
                    <a:pt x="846" y="1012"/>
                  </a:lnTo>
                  <a:lnTo>
                    <a:pt x="850" y="1007"/>
                  </a:lnTo>
                  <a:lnTo>
                    <a:pt x="853" y="1004"/>
                  </a:lnTo>
                  <a:lnTo>
                    <a:pt x="855" y="1000"/>
                  </a:lnTo>
                  <a:lnTo>
                    <a:pt x="857" y="996"/>
                  </a:lnTo>
                  <a:lnTo>
                    <a:pt x="858" y="990"/>
                  </a:lnTo>
                  <a:lnTo>
                    <a:pt x="858" y="986"/>
                  </a:lnTo>
                  <a:lnTo>
                    <a:pt x="858" y="981"/>
                  </a:lnTo>
                  <a:lnTo>
                    <a:pt x="857" y="975"/>
                  </a:lnTo>
                  <a:lnTo>
                    <a:pt x="737" y="616"/>
                  </a:lnTo>
                  <a:lnTo>
                    <a:pt x="1005" y="407"/>
                  </a:lnTo>
                  <a:lnTo>
                    <a:pt x="1005" y="407"/>
                  </a:lnTo>
                  <a:lnTo>
                    <a:pt x="1009" y="403"/>
                  </a:lnTo>
                  <a:lnTo>
                    <a:pt x="1012" y="399"/>
                  </a:lnTo>
                  <a:lnTo>
                    <a:pt x="1014" y="395"/>
                  </a:lnTo>
                  <a:lnTo>
                    <a:pt x="1016" y="390"/>
                  </a:lnTo>
                  <a:lnTo>
                    <a:pt x="1017" y="386"/>
                  </a:lnTo>
                  <a:lnTo>
                    <a:pt x="1017" y="381"/>
                  </a:lnTo>
                  <a:lnTo>
                    <a:pt x="1017" y="375"/>
                  </a:lnTo>
                  <a:lnTo>
                    <a:pt x="1016" y="371"/>
                  </a:lnTo>
                  <a:lnTo>
                    <a:pt x="1016" y="371"/>
                  </a:lnTo>
                  <a:close/>
                  <a:moveTo>
                    <a:pt x="124" y="413"/>
                  </a:moveTo>
                  <a:lnTo>
                    <a:pt x="348" y="413"/>
                  </a:lnTo>
                  <a:lnTo>
                    <a:pt x="302" y="551"/>
                  </a:lnTo>
                  <a:lnTo>
                    <a:pt x="124" y="413"/>
                  </a:lnTo>
                  <a:close/>
                  <a:moveTo>
                    <a:pt x="766" y="904"/>
                  </a:moveTo>
                  <a:lnTo>
                    <a:pt x="527" y="737"/>
                  </a:lnTo>
                  <a:lnTo>
                    <a:pt x="527" y="737"/>
                  </a:lnTo>
                  <a:lnTo>
                    <a:pt x="523" y="735"/>
                  </a:lnTo>
                  <a:lnTo>
                    <a:pt x="518" y="733"/>
                  </a:lnTo>
                  <a:lnTo>
                    <a:pt x="513" y="732"/>
                  </a:lnTo>
                  <a:lnTo>
                    <a:pt x="509" y="732"/>
                  </a:lnTo>
                  <a:lnTo>
                    <a:pt x="509" y="732"/>
                  </a:lnTo>
                  <a:lnTo>
                    <a:pt x="504" y="732"/>
                  </a:lnTo>
                  <a:lnTo>
                    <a:pt x="499" y="733"/>
                  </a:lnTo>
                  <a:lnTo>
                    <a:pt x="495" y="735"/>
                  </a:lnTo>
                  <a:lnTo>
                    <a:pt x="490" y="737"/>
                  </a:lnTo>
                  <a:lnTo>
                    <a:pt x="251" y="904"/>
                  </a:lnTo>
                  <a:lnTo>
                    <a:pt x="509" y="132"/>
                  </a:lnTo>
                  <a:lnTo>
                    <a:pt x="766" y="904"/>
                  </a:lnTo>
                  <a:close/>
                  <a:moveTo>
                    <a:pt x="716" y="551"/>
                  </a:moveTo>
                  <a:lnTo>
                    <a:pt x="670" y="413"/>
                  </a:lnTo>
                  <a:lnTo>
                    <a:pt x="893" y="413"/>
                  </a:lnTo>
                  <a:lnTo>
                    <a:pt x="716" y="551"/>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00" b="0" i="0" u="none" strike="noStrike" kern="0" cap="none" spc="0" normalizeH="0" baseline="0" noProof="0" smtClean="0">
                <a:ln>
                  <a:noFill/>
                </a:ln>
                <a:solidFill>
                  <a:prstClr val="black">
                    <a:lumMod val="65000"/>
                    <a:lumOff val="35000"/>
                  </a:prstClr>
                </a:solidFill>
                <a:effectLst/>
                <a:uLnTx/>
                <a:uFillTx/>
                <a:latin typeface="Calibri"/>
              </a:endParaRPr>
            </a:p>
          </p:txBody>
        </p:sp>
      </p:grpSp>
      <p:grpSp>
        <p:nvGrpSpPr>
          <p:cNvPr id="82" name="组合 81"/>
          <p:cNvGrpSpPr/>
          <p:nvPr/>
        </p:nvGrpSpPr>
        <p:grpSpPr>
          <a:xfrm>
            <a:off x="4555905" y="4610731"/>
            <a:ext cx="900766" cy="900766"/>
            <a:chOff x="4555905" y="4610731"/>
            <a:chExt cx="900766" cy="900766"/>
          </a:xfrm>
        </p:grpSpPr>
        <p:grpSp>
          <p:nvGrpSpPr>
            <p:cNvPr id="83" name="组合 82"/>
            <p:cNvGrpSpPr/>
            <p:nvPr/>
          </p:nvGrpSpPr>
          <p:grpSpPr>
            <a:xfrm>
              <a:off x="4555905" y="4610731"/>
              <a:ext cx="900766" cy="900766"/>
              <a:chOff x="4489450" y="2618448"/>
              <a:chExt cx="2209800" cy="2209800"/>
            </a:xfrm>
          </p:grpSpPr>
          <p:sp>
            <p:nvSpPr>
              <p:cNvPr id="85" name="椭圆 84"/>
              <p:cNvSpPr/>
              <p:nvPr/>
            </p:nvSpPr>
            <p:spPr>
              <a:xfrm>
                <a:off x="4489450" y="2618448"/>
                <a:ext cx="2209800" cy="2209800"/>
              </a:xfrm>
              <a:prstGeom prst="ellipse">
                <a:avLst/>
              </a:prstGeom>
              <a:solidFill>
                <a:sysClr val="window" lastClr="FFFFFF">
                  <a:lumMod val="95000"/>
                </a:sysClr>
              </a:solidFill>
              <a:ln w="15875" cap="rnd" cmpd="sng" algn="ctr">
                <a:noFill/>
                <a:prstDash val="sysDot"/>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lumMod val="65000"/>
                      <a:lumOff val="35000"/>
                    </a:prstClr>
                  </a:solidFill>
                  <a:effectLst/>
                  <a:uLnTx/>
                  <a:uFillTx/>
                  <a:latin typeface="Calibri"/>
                  <a:ea typeface="微软雅黑"/>
                </a:endParaRPr>
              </a:p>
            </p:txBody>
          </p:sp>
          <p:sp>
            <p:nvSpPr>
              <p:cNvPr id="86" name="椭圆 85"/>
              <p:cNvSpPr/>
              <p:nvPr/>
            </p:nvSpPr>
            <p:spPr>
              <a:xfrm>
                <a:off x="4740142" y="2869140"/>
                <a:ext cx="1708416" cy="1708416"/>
              </a:xfrm>
              <a:prstGeom prst="ellipse">
                <a:avLst/>
              </a:prstGeom>
              <a:blipFill>
                <a:blip r:embed="rId4"/>
                <a:stretch>
                  <a:fillRect/>
                </a:stretch>
              </a:blipFill>
              <a:ln w="28575" cap="flat" cmpd="sng" algn="ctr">
                <a:solidFill>
                  <a:srgbClr val="A5A5A5">
                    <a:lumMod val="60000"/>
                    <a:lumOff val="4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lumMod val="65000"/>
                      <a:lumOff val="35000"/>
                    </a:prstClr>
                  </a:solidFill>
                  <a:effectLst/>
                  <a:uLnTx/>
                  <a:uFillTx/>
                  <a:latin typeface="Calibri"/>
                  <a:ea typeface="微软雅黑"/>
                </a:endParaRPr>
              </a:p>
            </p:txBody>
          </p:sp>
        </p:grpSp>
        <p:sp>
          <p:nvSpPr>
            <p:cNvPr id="84" name="Freeform 115"/>
            <p:cNvSpPr>
              <a:spLocks noEditPoints="1"/>
            </p:cNvSpPr>
            <p:nvPr/>
          </p:nvSpPr>
          <p:spPr bwMode="auto">
            <a:xfrm>
              <a:off x="4865853" y="4899983"/>
              <a:ext cx="323850" cy="322263"/>
            </a:xfrm>
            <a:custGeom>
              <a:avLst/>
              <a:gdLst>
                <a:gd name="T0" fmla="*/ 789 w 1018"/>
                <a:gd name="T1" fmla="*/ 69 h 1017"/>
                <a:gd name="T2" fmla="*/ 765 w 1018"/>
                <a:gd name="T3" fmla="*/ 25 h 1017"/>
                <a:gd name="T4" fmla="*/ 719 w 1018"/>
                <a:gd name="T5" fmla="*/ 1 h 1017"/>
                <a:gd name="T6" fmla="*/ 73 w 1018"/>
                <a:gd name="T7" fmla="*/ 1 h 1017"/>
                <a:gd name="T8" fmla="*/ 27 w 1018"/>
                <a:gd name="T9" fmla="*/ 25 h 1017"/>
                <a:gd name="T10" fmla="*/ 2 w 1018"/>
                <a:gd name="T11" fmla="*/ 69 h 1017"/>
                <a:gd name="T12" fmla="*/ 2 w 1018"/>
                <a:gd name="T13" fmla="*/ 716 h 1017"/>
                <a:gd name="T14" fmla="*/ 28 w 1018"/>
                <a:gd name="T15" fmla="*/ 766 h 1017"/>
                <a:gd name="T16" fmla="*/ 67 w 1018"/>
                <a:gd name="T17" fmla="*/ 789 h 1017"/>
                <a:gd name="T18" fmla="*/ 115 w 1018"/>
                <a:gd name="T19" fmla="*/ 791 h 1017"/>
                <a:gd name="T20" fmla="*/ 163 w 1018"/>
                <a:gd name="T21" fmla="*/ 766 h 1017"/>
                <a:gd name="T22" fmla="*/ 263 w 1018"/>
                <a:gd name="T23" fmla="*/ 745 h 1017"/>
                <a:gd name="T24" fmla="*/ 589 w 1018"/>
                <a:gd name="T25" fmla="*/ 763 h 1017"/>
                <a:gd name="T26" fmla="*/ 634 w 1018"/>
                <a:gd name="T27" fmla="*/ 777 h 1017"/>
                <a:gd name="T28" fmla="*/ 870 w 1018"/>
                <a:gd name="T29" fmla="*/ 1001 h 1017"/>
                <a:gd name="T30" fmla="*/ 923 w 1018"/>
                <a:gd name="T31" fmla="*/ 1017 h 1017"/>
                <a:gd name="T32" fmla="*/ 968 w 1018"/>
                <a:gd name="T33" fmla="*/ 1006 h 1017"/>
                <a:gd name="T34" fmla="*/ 1002 w 1018"/>
                <a:gd name="T35" fmla="*/ 975 h 1017"/>
                <a:gd name="T36" fmla="*/ 1018 w 1018"/>
                <a:gd name="T37" fmla="*/ 921 h 1017"/>
                <a:gd name="T38" fmla="*/ 1011 w 1018"/>
                <a:gd name="T39" fmla="*/ 276 h 1017"/>
                <a:gd name="T40" fmla="*/ 977 w 1018"/>
                <a:gd name="T41" fmla="*/ 238 h 1017"/>
                <a:gd name="T42" fmla="*/ 927 w 1018"/>
                <a:gd name="T43" fmla="*/ 223 h 1017"/>
                <a:gd name="T44" fmla="*/ 102 w 1018"/>
                <a:gd name="T45" fmla="*/ 729 h 1017"/>
                <a:gd name="T46" fmla="*/ 73 w 1018"/>
                <a:gd name="T47" fmla="*/ 721 h 1017"/>
                <a:gd name="T48" fmla="*/ 64 w 1018"/>
                <a:gd name="T49" fmla="*/ 86 h 1017"/>
                <a:gd name="T50" fmla="*/ 80 w 1018"/>
                <a:gd name="T51" fmla="*/ 65 h 1017"/>
                <a:gd name="T52" fmla="*/ 711 w 1018"/>
                <a:gd name="T53" fmla="*/ 65 h 1017"/>
                <a:gd name="T54" fmla="*/ 727 w 1018"/>
                <a:gd name="T55" fmla="*/ 86 h 1017"/>
                <a:gd name="T56" fmla="*/ 720 w 1018"/>
                <a:gd name="T57" fmla="*/ 470 h 1017"/>
                <a:gd name="T58" fmla="*/ 429 w 1018"/>
                <a:gd name="T59" fmla="*/ 476 h 1017"/>
                <a:gd name="T60" fmla="*/ 350 w 1018"/>
                <a:gd name="T61" fmla="*/ 501 h 1017"/>
                <a:gd name="T62" fmla="*/ 954 w 1018"/>
                <a:gd name="T63" fmla="*/ 928 h 1017"/>
                <a:gd name="T64" fmla="*/ 934 w 1018"/>
                <a:gd name="T65" fmla="*/ 951 h 1017"/>
                <a:gd name="T66" fmla="*/ 900 w 1018"/>
                <a:gd name="T67" fmla="*/ 944 h 1017"/>
                <a:gd name="T68" fmla="*/ 645 w 1018"/>
                <a:gd name="T69" fmla="*/ 711 h 1017"/>
                <a:gd name="T70" fmla="*/ 318 w 1018"/>
                <a:gd name="T71" fmla="*/ 700 h 1017"/>
                <a:gd name="T72" fmla="*/ 293 w 1018"/>
                <a:gd name="T73" fmla="*/ 685 h 1017"/>
                <a:gd name="T74" fmla="*/ 379 w 1018"/>
                <a:gd name="T75" fmla="*/ 557 h 1017"/>
                <a:gd name="T76" fmla="*/ 420 w 1018"/>
                <a:gd name="T77" fmla="*/ 540 h 1017"/>
                <a:gd name="T78" fmla="*/ 727 w 1018"/>
                <a:gd name="T79" fmla="*/ 536 h 1017"/>
                <a:gd name="T80" fmla="*/ 770 w 1018"/>
                <a:gd name="T81" fmla="*/ 508 h 1017"/>
                <a:gd name="T82" fmla="*/ 791 w 1018"/>
                <a:gd name="T83" fmla="*/ 461 h 1017"/>
                <a:gd name="T84" fmla="*/ 938 w 1018"/>
                <a:gd name="T85" fmla="*/ 288 h 1017"/>
                <a:gd name="T86" fmla="*/ 955 w 1018"/>
                <a:gd name="T87" fmla="*/ 311 h 1017"/>
                <a:gd name="T88" fmla="*/ 425 w 1018"/>
                <a:gd name="T89" fmla="*/ 373 h 1017"/>
                <a:gd name="T90" fmla="*/ 445 w 1018"/>
                <a:gd name="T91" fmla="*/ 333 h 1017"/>
                <a:gd name="T92" fmla="*/ 416 w 1018"/>
                <a:gd name="T93" fmla="*/ 289 h 1017"/>
                <a:gd name="T94" fmla="*/ 371 w 1018"/>
                <a:gd name="T95" fmla="*/ 294 h 1017"/>
                <a:gd name="T96" fmla="*/ 350 w 1018"/>
                <a:gd name="T97" fmla="*/ 333 h 1017"/>
                <a:gd name="T98" fmla="*/ 380 w 1018"/>
                <a:gd name="T99" fmla="*/ 377 h 1017"/>
                <a:gd name="T100" fmla="*/ 197 w 1018"/>
                <a:gd name="T101" fmla="*/ 286 h 1017"/>
                <a:gd name="T102" fmla="*/ 160 w 1018"/>
                <a:gd name="T103" fmla="*/ 324 h 1017"/>
                <a:gd name="T104" fmla="*/ 174 w 1018"/>
                <a:gd name="T105" fmla="*/ 367 h 1017"/>
                <a:gd name="T106" fmla="*/ 217 w 1018"/>
                <a:gd name="T107" fmla="*/ 380 h 1017"/>
                <a:gd name="T108" fmla="*/ 254 w 1018"/>
                <a:gd name="T109" fmla="*/ 343 h 1017"/>
                <a:gd name="T110" fmla="*/ 240 w 1018"/>
                <a:gd name="T111" fmla="*/ 300 h 1017"/>
                <a:gd name="T112" fmla="*/ 589 w 1018"/>
                <a:gd name="T113" fmla="*/ 380 h 1017"/>
                <a:gd name="T114" fmla="*/ 629 w 1018"/>
                <a:gd name="T115" fmla="*/ 360 h 1017"/>
                <a:gd name="T116" fmla="*/ 633 w 1018"/>
                <a:gd name="T117" fmla="*/ 315 h 1017"/>
                <a:gd name="T118" fmla="*/ 589 w 1018"/>
                <a:gd name="T119" fmla="*/ 286 h 1017"/>
                <a:gd name="T120" fmla="*/ 549 w 1018"/>
                <a:gd name="T121" fmla="*/ 306 h 1017"/>
                <a:gd name="T122" fmla="*/ 545 w 1018"/>
                <a:gd name="T123" fmla="*/ 351 h 1017"/>
                <a:gd name="T124" fmla="*/ 589 w 1018"/>
                <a:gd name="T125" fmla="*/ 380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8" h="1017">
                  <a:moveTo>
                    <a:pt x="927" y="223"/>
                  </a:moveTo>
                  <a:lnTo>
                    <a:pt x="792" y="223"/>
                  </a:lnTo>
                  <a:lnTo>
                    <a:pt x="792" y="86"/>
                  </a:lnTo>
                  <a:lnTo>
                    <a:pt x="792" y="86"/>
                  </a:lnTo>
                  <a:lnTo>
                    <a:pt x="791" y="78"/>
                  </a:lnTo>
                  <a:lnTo>
                    <a:pt x="789" y="69"/>
                  </a:lnTo>
                  <a:lnTo>
                    <a:pt x="787" y="61"/>
                  </a:lnTo>
                  <a:lnTo>
                    <a:pt x="784" y="53"/>
                  </a:lnTo>
                  <a:lnTo>
                    <a:pt x="780" y="45"/>
                  </a:lnTo>
                  <a:lnTo>
                    <a:pt x="776" y="38"/>
                  </a:lnTo>
                  <a:lnTo>
                    <a:pt x="770" y="31"/>
                  </a:lnTo>
                  <a:lnTo>
                    <a:pt x="765" y="25"/>
                  </a:lnTo>
                  <a:lnTo>
                    <a:pt x="758" y="19"/>
                  </a:lnTo>
                  <a:lnTo>
                    <a:pt x="751" y="15"/>
                  </a:lnTo>
                  <a:lnTo>
                    <a:pt x="743" y="10"/>
                  </a:lnTo>
                  <a:lnTo>
                    <a:pt x="736" y="6"/>
                  </a:lnTo>
                  <a:lnTo>
                    <a:pt x="727" y="3"/>
                  </a:lnTo>
                  <a:lnTo>
                    <a:pt x="719" y="1"/>
                  </a:lnTo>
                  <a:lnTo>
                    <a:pt x="709" y="0"/>
                  </a:lnTo>
                  <a:lnTo>
                    <a:pt x="699" y="0"/>
                  </a:lnTo>
                  <a:lnTo>
                    <a:pt x="92" y="0"/>
                  </a:lnTo>
                  <a:lnTo>
                    <a:pt x="92" y="0"/>
                  </a:lnTo>
                  <a:lnTo>
                    <a:pt x="82" y="0"/>
                  </a:lnTo>
                  <a:lnTo>
                    <a:pt x="73" y="1"/>
                  </a:lnTo>
                  <a:lnTo>
                    <a:pt x="64" y="3"/>
                  </a:lnTo>
                  <a:lnTo>
                    <a:pt x="56" y="6"/>
                  </a:lnTo>
                  <a:lnTo>
                    <a:pt x="48" y="10"/>
                  </a:lnTo>
                  <a:lnTo>
                    <a:pt x="41" y="15"/>
                  </a:lnTo>
                  <a:lnTo>
                    <a:pt x="33" y="19"/>
                  </a:lnTo>
                  <a:lnTo>
                    <a:pt x="27" y="25"/>
                  </a:lnTo>
                  <a:lnTo>
                    <a:pt x="21" y="31"/>
                  </a:lnTo>
                  <a:lnTo>
                    <a:pt x="16" y="38"/>
                  </a:lnTo>
                  <a:lnTo>
                    <a:pt x="12" y="45"/>
                  </a:lnTo>
                  <a:lnTo>
                    <a:pt x="7" y="53"/>
                  </a:lnTo>
                  <a:lnTo>
                    <a:pt x="4" y="61"/>
                  </a:lnTo>
                  <a:lnTo>
                    <a:pt x="2" y="69"/>
                  </a:lnTo>
                  <a:lnTo>
                    <a:pt x="1" y="78"/>
                  </a:lnTo>
                  <a:lnTo>
                    <a:pt x="0" y="86"/>
                  </a:lnTo>
                  <a:lnTo>
                    <a:pt x="0" y="698"/>
                  </a:lnTo>
                  <a:lnTo>
                    <a:pt x="0" y="698"/>
                  </a:lnTo>
                  <a:lnTo>
                    <a:pt x="1" y="708"/>
                  </a:lnTo>
                  <a:lnTo>
                    <a:pt x="2" y="716"/>
                  </a:lnTo>
                  <a:lnTo>
                    <a:pt x="4" y="726"/>
                  </a:lnTo>
                  <a:lnTo>
                    <a:pt x="7" y="735"/>
                  </a:lnTo>
                  <a:lnTo>
                    <a:pt x="12" y="743"/>
                  </a:lnTo>
                  <a:lnTo>
                    <a:pt x="16" y="751"/>
                  </a:lnTo>
                  <a:lnTo>
                    <a:pt x="21" y="758"/>
                  </a:lnTo>
                  <a:lnTo>
                    <a:pt x="28" y="766"/>
                  </a:lnTo>
                  <a:lnTo>
                    <a:pt x="28" y="766"/>
                  </a:lnTo>
                  <a:lnTo>
                    <a:pt x="35" y="772"/>
                  </a:lnTo>
                  <a:lnTo>
                    <a:pt x="43" y="777"/>
                  </a:lnTo>
                  <a:lnTo>
                    <a:pt x="51" y="782"/>
                  </a:lnTo>
                  <a:lnTo>
                    <a:pt x="59" y="786"/>
                  </a:lnTo>
                  <a:lnTo>
                    <a:pt x="67" y="789"/>
                  </a:lnTo>
                  <a:lnTo>
                    <a:pt x="77" y="791"/>
                  </a:lnTo>
                  <a:lnTo>
                    <a:pt x="87" y="792"/>
                  </a:lnTo>
                  <a:lnTo>
                    <a:pt x="95" y="794"/>
                  </a:lnTo>
                  <a:lnTo>
                    <a:pt x="95" y="794"/>
                  </a:lnTo>
                  <a:lnTo>
                    <a:pt x="105" y="792"/>
                  </a:lnTo>
                  <a:lnTo>
                    <a:pt x="115" y="791"/>
                  </a:lnTo>
                  <a:lnTo>
                    <a:pt x="123" y="789"/>
                  </a:lnTo>
                  <a:lnTo>
                    <a:pt x="132" y="786"/>
                  </a:lnTo>
                  <a:lnTo>
                    <a:pt x="140" y="783"/>
                  </a:lnTo>
                  <a:lnTo>
                    <a:pt x="148" y="777"/>
                  </a:lnTo>
                  <a:lnTo>
                    <a:pt x="155" y="772"/>
                  </a:lnTo>
                  <a:lnTo>
                    <a:pt x="163" y="766"/>
                  </a:lnTo>
                  <a:lnTo>
                    <a:pt x="230" y="700"/>
                  </a:lnTo>
                  <a:lnTo>
                    <a:pt x="230" y="700"/>
                  </a:lnTo>
                  <a:lnTo>
                    <a:pt x="236" y="713"/>
                  </a:lnTo>
                  <a:lnTo>
                    <a:pt x="243" y="726"/>
                  </a:lnTo>
                  <a:lnTo>
                    <a:pt x="252" y="737"/>
                  </a:lnTo>
                  <a:lnTo>
                    <a:pt x="263" y="745"/>
                  </a:lnTo>
                  <a:lnTo>
                    <a:pt x="276" y="753"/>
                  </a:lnTo>
                  <a:lnTo>
                    <a:pt x="288" y="759"/>
                  </a:lnTo>
                  <a:lnTo>
                    <a:pt x="303" y="762"/>
                  </a:lnTo>
                  <a:lnTo>
                    <a:pt x="318" y="763"/>
                  </a:lnTo>
                  <a:lnTo>
                    <a:pt x="589" y="763"/>
                  </a:lnTo>
                  <a:lnTo>
                    <a:pt x="589" y="763"/>
                  </a:lnTo>
                  <a:lnTo>
                    <a:pt x="597" y="763"/>
                  </a:lnTo>
                  <a:lnTo>
                    <a:pt x="605" y="765"/>
                  </a:lnTo>
                  <a:lnTo>
                    <a:pt x="612" y="767"/>
                  </a:lnTo>
                  <a:lnTo>
                    <a:pt x="620" y="770"/>
                  </a:lnTo>
                  <a:lnTo>
                    <a:pt x="626" y="773"/>
                  </a:lnTo>
                  <a:lnTo>
                    <a:pt x="634" y="777"/>
                  </a:lnTo>
                  <a:lnTo>
                    <a:pt x="640" y="782"/>
                  </a:lnTo>
                  <a:lnTo>
                    <a:pt x="646" y="787"/>
                  </a:lnTo>
                  <a:lnTo>
                    <a:pt x="855" y="989"/>
                  </a:lnTo>
                  <a:lnTo>
                    <a:pt x="855" y="989"/>
                  </a:lnTo>
                  <a:lnTo>
                    <a:pt x="862" y="995"/>
                  </a:lnTo>
                  <a:lnTo>
                    <a:pt x="870" y="1001"/>
                  </a:lnTo>
                  <a:lnTo>
                    <a:pt x="877" y="1006"/>
                  </a:lnTo>
                  <a:lnTo>
                    <a:pt x="886" y="1010"/>
                  </a:lnTo>
                  <a:lnTo>
                    <a:pt x="895" y="1012"/>
                  </a:lnTo>
                  <a:lnTo>
                    <a:pt x="903" y="1016"/>
                  </a:lnTo>
                  <a:lnTo>
                    <a:pt x="913" y="1017"/>
                  </a:lnTo>
                  <a:lnTo>
                    <a:pt x="923" y="1017"/>
                  </a:lnTo>
                  <a:lnTo>
                    <a:pt x="923" y="1017"/>
                  </a:lnTo>
                  <a:lnTo>
                    <a:pt x="932" y="1017"/>
                  </a:lnTo>
                  <a:lnTo>
                    <a:pt x="941" y="1016"/>
                  </a:lnTo>
                  <a:lnTo>
                    <a:pt x="950" y="1012"/>
                  </a:lnTo>
                  <a:lnTo>
                    <a:pt x="959" y="1010"/>
                  </a:lnTo>
                  <a:lnTo>
                    <a:pt x="968" y="1006"/>
                  </a:lnTo>
                  <a:lnTo>
                    <a:pt x="975" y="1001"/>
                  </a:lnTo>
                  <a:lnTo>
                    <a:pt x="983" y="995"/>
                  </a:lnTo>
                  <a:lnTo>
                    <a:pt x="990" y="989"/>
                  </a:lnTo>
                  <a:lnTo>
                    <a:pt x="990" y="989"/>
                  </a:lnTo>
                  <a:lnTo>
                    <a:pt x="997" y="982"/>
                  </a:lnTo>
                  <a:lnTo>
                    <a:pt x="1002" y="975"/>
                  </a:lnTo>
                  <a:lnTo>
                    <a:pt x="1006" y="966"/>
                  </a:lnTo>
                  <a:lnTo>
                    <a:pt x="1011" y="958"/>
                  </a:lnTo>
                  <a:lnTo>
                    <a:pt x="1014" y="949"/>
                  </a:lnTo>
                  <a:lnTo>
                    <a:pt x="1016" y="941"/>
                  </a:lnTo>
                  <a:lnTo>
                    <a:pt x="1017" y="931"/>
                  </a:lnTo>
                  <a:lnTo>
                    <a:pt x="1018" y="921"/>
                  </a:lnTo>
                  <a:lnTo>
                    <a:pt x="1018" y="311"/>
                  </a:lnTo>
                  <a:lnTo>
                    <a:pt x="1018" y="311"/>
                  </a:lnTo>
                  <a:lnTo>
                    <a:pt x="1017" y="301"/>
                  </a:lnTo>
                  <a:lnTo>
                    <a:pt x="1016" y="292"/>
                  </a:lnTo>
                  <a:lnTo>
                    <a:pt x="1014" y="284"/>
                  </a:lnTo>
                  <a:lnTo>
                    <a:pt x="1011" y="276"/>
                  </a:lnTo>
                  <a:lnTo>
                    <a:pt x="1007" y="269"/>
                  </a:lnTo>
                  <a:lnTo>
                    <a:pt x="1002" y="261"/>
                  </a:lnTo>
                  <a:lnTo>
                    <a:pt x="997" y="255"/>
                  </a:lnTo>
                  <a:lnTo>
                    <a:pt x="991" y="248"/>
                  </a:lnTo>
                  <a:lnTo>
                    <a:pt x="985" y="243"/>
                  </a:lnTo>
                  <a:lnTo>
                    <a:pt x="977" y="238"/>
                  </a:lnTo>
                  <a:lnTo>
                    <a:pt x="970" y="233"/>
                  </a:lnTo>
                  <a:lnTo>
                    <a:pt x="962" y="230"/>
                  </a:lnTo>
                  <a:lnTo>
                    <a:pt x="954" y="227"/>
                  </a:lnTo>
                  <a:lnTo>
                    <a:pt x="945" y="225"/>
                  </a:lnTo>
                  <a:lnTo>
                    <a:pt x="935" y="224"/>
                  </a:lnTo>
                  <a:lnTo>
                    <a:pt x="927" y="223"/>
                  </a:lnTo>
                  <a:lnTo>
                    <a:pt x="927" y="223"/>
                  </a:lnTo>
                  <a:close/>
                  <a:moveTo>
                    <a:pt x="118" y="721"/>
                  </a:moveTo>
                  <a:lnTo>
                    <a:pt x="118" y="721"/>
                  </a:lnTo>
                  <a:lnTo>
                    <a:pt x="114" y="725"/>
                  </a:lnTo>
                  <a:lnTo>
                    <a:pt x="108" y="727"/>
                  </a:lnTo>
                  <a:lnTo>
                    <a:pt x="102" y="729"/>
                  </a:lnTo>
                  <a:lnTo>
                    <a:pt x="95" y="729"/>
                  </a:lnTo>
                  <a:lnTo>
                    <a:pt x="90" y="729"/>
                  </a:lnTo>
                  <a:lnTo>
                    <a:pt x="83" y="727"/>
                  </a:lnTo>
                  <a:lnTo>
                    <a:pt x="78" y="725"/>
                  </a:lnTo>
                  <a:lnTo>
                    <a:pt x="73" y="721"/>
                  </a:lnTo>
                  <a:lnTo>
                    <a:pt x="73" y="721"/>
                  </a:lnTo>
                  <a:lnTo>
                    <a:pt x="70" y="715"/>
                  </a:lnTo>
                  <a:lnTo>
                    <a:pt x="66" y="710"/>
                  </a:lnTo>
                  <a:lnTo>
                    <a:pt x="64" y="704"/>
                  </a:lnTo>
                  <a:lnTo>
                    <a:pt x="64" y="698"/>
                  </a:lnTo>
                  <a:lnTo>
                    <a:pt x="64" y="86"/>
                  </a:lnTo>
                  <a:lnTo>
                    <a:pt x="64" y="86"/>
                  </a:lnTo>
                  <a:lnTo>
                    <a:pt x="64" y="82"/>
                  </a:lnTo>
                  <a:lnTo>
                    <a:pt x="66" y="78"/>
                  </a:lnTo>
                  <a:lnTo>
                    <a:pt x="68" y="74"/>
                  </a:lnTo>
                  <a:lnTo>
                    <a:pt x="72" y="70"/>
                  </a:lnTo>
                  <a:lnTo>
                    <a:pt x="76" y="67"/>
                  </a:lnTo>
                  <a:lnTo>
                    <a:pt x="80" y="65"/>
                  </a:lnTo>
                  <a:lnTo>
                    <a:pt x="86" y="63"/>
                  </a:lnTo>
                  <a:lnTo>
                    <a:pt x="92" y="63"/>
                  </a:lnTo>
                  <a:lnTo>
                    <a:pt x="699" y="63"/>
                  </a:lnTo>
                  <a:lnTo>
                    <a:pt x="699" y="63"/>
                  </a:lnTo>
                  <a:lnTo>
                    <a:pt x="706" y="63"/>
                  </a:lnTo>
                  <a:lnTo>
                    <a:pt x="711" y="65"/>
                  </a:lnTo>
                  <a:lnTo>
                    <a:pt x="715" y="67"/>
                  </a:lnTo>
                  <a:lnTo>
                    <a:pt x="720" y="70"/>
                  </a:lnTo>
                  <a:lnTo>
                    <a:pt x="723" y="74"/>
                  </a:lnTo>
                  <a:lnTo>
                    <a:pt x="725" y="78"/>
                  </a:lnTo>
                  <a:lnTo>
                    <a:pt x="727" y="82"/>
                  </a:lnTo>
                  <a:lnTo>
                    <a:pt x="727" y="86"/>
                  </a:lnTo>
                  <a:lnTo>
                    <a:pt x="727" y="452"/>
                  </a:lnTo>
                  <a:lnTo>
                    <a:pt x="727" y="452"/>
                  </a:lnTo>
                  <a:lnTo>
                    <a:pt x="727" y="458"/>
                  </a:lnTo>
                  <a:lnTo>
                    <a:pt x="725" y="462"/>
                  </a:lnTo>
                  <a:lnTo>
                    <a:pt x="723" y="466"/>
                  </a:lnTo>
                  <a:lnTo>
                    <a:pt x="720" y="470"/>
                  </a:lnTo>
                  <a:lnTo>
                    <a:pt x="715" y="473"/>
                  </a:lnTo>
                  <a:lnTo>
                    <a:pt x="711" y="475"/>
                  </a:lnTo>
                  <a:lnTo>
                    <a:pt x="706" y="476"/>
                  </a:lnTo>
                  <a:lnTo>
                    <a:pt x="699" y="476"/>
                  </a:lnTo>
                  <a:lnTo>
                    <a:pt x="429" y="476"/>
                  </a:lnTo>
                  <a:lnTo>
                    <a:pt x="429" y="476"/>
                  </a:lnTo>
                  <a:lnTo>
                    <a:pt x="415" y="477"/>
                  </a:lnTo>
                  <a:lnTo>
                    <a:pt x="401" y="479"/>
                  </a:lnTo>
                  <a:lnTo>
                    <a:pt x="387" y="482"/>
                  </a:lnTo>
                  <a:lnTo>
                    <a:pt x="374" y="487"/>
                  </a:lnTo>
                  <a:lnTo>
                    <a:pt x="361" y="493"/>
                  </a:lnTo>
                  <a:lnTo>
                    <a:pt x="350" y="501"/>
                  </a:lnTo>
                  <a:lnTo>
                    <a:pt x="339" y="508"/>
                  </a:lnTo>
                  <a:lnTo>
                    <a:pt x="328" y="518"/>
                  </a:lnTo>
                  <a:lnTo>
                    <a:pt x="118" y="721"/>
                  </a:lnTo>
                  <a:close/>
                  <a:moveTo>
                    <a:pt x="955" y="921"/>
                  </a:moveTo>
                  <a:lnTo>
                    <a:pt x="955" y="921"/>
                  </a:lnTo>
                  <a:lnTo>
                    <a:pt x="954" y="928"/>
                  </a:lnTo>
                  <a:lnTo>
                    <a:pt x="951" y="934"/>
                  </a:lnTo>
                  <a:lnTo>
                    <a:pt x="949" y="939"/>
                  </a:lnTo>
                  <a:lnTo>
                    <a:pt x="945" y="944"/>
                  </a:lnTo>
                  <a:lnTo>
                    <a:pt x="945" y="944"/>
                  </a:lnTo>
                  <a:lnTo>
                    <a:pt x="940" y="948"/>
                  </a:lnTo>
                  <a:lnTo>
                    <a:pt x="934" y="951"/>
                  </a:lnTo>
                  <a:lnTo>
                    <a:pt x="929" y="952"/>
                  </a:lnTo>
                  <a:lnTo>
                    <a:pt x="923" y="953"/>
                  </a:lnTo>
                  <a:lnTo>
                    <a:pt x="916" y="952"/>
                  </a:lnTo>
                  <a:lnTo>
                    <a:pt x="911" y="951"/>
                  </a:lnTo>
                  <a:lnTo>
                    <a:pt x="904" y="948"/>
                  </a:lnTo>
                  <a:lnTo>
                    <a:pt x="900" y="944"/>
                  </a:lnTo>
                  <a:lnTo>
                    <a:pt x="691" y="742"/>
                  </a:lnTo>
                  <a:lnTo>
                    <a:pt x="691" y="742"/>
                  </a:lnTo>
                  <a:lnTo>
                    <a:pt x="680" y="732"/>
                  </a:lnTo>
                  <a:lnTo>
                    <a:pt x="668" y="724"/>
                  </a:lnTo>
                  <a:lnTo>
                    <a:pt x="656" y="716"/>
                  </a:lnTo>
                  <a:lnTo>
                    <a:pt x="645" y="711"/>
                  </a:lnTo>
                  <a:lnTo>
                    <a:pt x="631" y="706"/>
                  </a:lnTo>
                  <a:lnTo>
                    <a:pt x="618" y="702"/>
                  </a:lnTo>
                  <a:lnTo>
                    <a:pt x="604" y="700"/>
                  </a:lnTo>
                  <a:lnTo>
                    <a:pt x="589" y="700"/>
                  </a:lnTo>
                  <a:lnTo>
                    <a:pt x="318" y="700"/>
                  </a:lnTo>
                  <a:lnTo>
                    <a:pt x="318" y="700"/>
                  </a:lnTo>
                  <a:lnTo>
                    <a:pt x="313" y="699"/>
                  </a:lnTo>
                  <a:lnTo>
                    <a:pt x="308" y="698"/>
                  </a:lnTo>
                  <a:lnTo>
                    <a:pt x="302" y="696"/>
                  </a:lnTo>
                  <a:lnTo>
                    <a:pt x="298" y="693"/>
                  </a:lnTo>
                  <a:lnTo>
                    <a:pt x="295" y="689"/>
                  </a:lnTo>
                  <a:lnTo>
                    <a:pt x="293" y="685"/>
                  </a:lnTo>
                  <a:lnTo>
                    <a:pt x="291" y="681"/>
                  </a:lnTo>
                  <a:lnTo>
                    <a:pt x="291" y="677"/>
                  </a:lnTo>
                  <a:lnTo>
                    <a:pt x="291" y="642"/>
                  </a:lnTo>
                  <a:lnTo>
                    <a:pt x="372" y="563"/>
                  </a:lnTo>
                  <a:lnTo>
                    <a:pt x="372" y="563"/>
                  </a:lnTo>
                  <a:lnTo>
                    <a:pt x="379" y="557"/>
                  </a:lnTo>
                  <a:lnTo>
                    <a:pt x="385" y="553"/>
                  </a:lnTo>
                  <a:lnTo>
                    <a:pt x="391" y="549"/>
                  </a:lnTo>
                  <a:lnTo>
                    <a:pt x="398" y="546"/>
                  </a:lnTo>
                  <a:lnTo>
                    <a:pt x="405" y="544"/>
                  </a:lnTo>
                  <a:lnTo>
                    <a:pt x="413" y="541"/>
                  </a:lnTo>
                  <a:lnTo>
                    <a:pt x="420" y="540"/>
                  </a:lnTo>
                  <a:lnTo>
                    <a:pt x="429" y="540"/>
                  </a:lnTo>
                  <a:lnTo>
                    <a:pt x="699" y="540"/>
                  </a:lnTo>
                  <a:lnTo>
                    <a:pt x="699" y="540"/>
                  </a:lnTo>
                  <a:lnTo>
                    <a:pt x="709" y="539"/>
                  </a:lnTo>
                  <a:lnTo>
                    <a:pt x="719" y="538"/>
                  </a:lnTo>
                  <a:lnTo>
                    <a:pt x="727" y="536"/>
                  </a:lnTo>
                  <a:lnTo>
                    <a:pt x="736" y="533"/>
                  </a:lnTo>
                  <a:lnTo>
                    <a:pt x="743" y="530"/>
                  </a:lnTo>
                  <a:lnTo>
                    <a:pt x="751" y="525"/>
                  </a:lnTo>
                  <a:lnTo>
                    <a:pt x="758" y="520"/>
                  </a:lnTo>
                  <a:lnTo>
                    <a:pt x="765" y="515"/>
                  </a:lnTo>
                  <a:lnTo>
                    <a:pt x="770" y="508"/>
                  </a:lnTo>
                  <a:lnTo>
                    <a:pt x="776" y="502"/>
                  </a:lnTo>
                  <a:lnTo>
                    <a:pt x="780" y="494"/>
                  </a:lnTo>
                  <a:lnTo>
                    <a:pt x="784" y="487"/>
                  </a:lnTo>
                  <a:lnTo>
                    <a:pt x="787" y="478"/>
                  </a:lnTo>
                  <a:lnTo>
                    <a:pt x="789" y="471"/>
                  </a:lnTo>
                  <a:lnTo>
                    <a:pt x="791" y="461"/>
                  </a:lnTo>
                  <a:lnTo>
                    <a:pt x="792" y="452"/>
                  </a:lnTo>
                  <a:lnTo>
                    <a:pt x="792" y="286"/>
                  </a:lnTo>
                  <a:lnTo>
                    <a:pt x="927" y="286"/>
                  </a:lnTo>
                  <a:lnTo>
                    <a:pt x="927" y="286"/>
                  </a:lnTo>
                  <a:lnTo>
                    <a:pt x="932" y="287"/>
                  </a:lnTo>
                  <a:lnTo>
                    <a:pt x="938" y="288"/>
                  </a:lnTo>
                  <a:lnTo>
                    <a:pt x="942" y="290"/>
                  </a:lnTo>
                  <a:lnTo>
                    <a:pt x="946" y="294"/>
                  </a:lnTo>
                  <a:lnTo>
                    <a:pt x="949" y="297"/>
                  </a:lnTo>
                  <a:lnTo>
                    <a:pt x="953" y="301"/>
                  </a:lnTo>
                  <a:lnTo>
                    <a:pt x="954" y="305"/>
                  </a:lnTo>
                  <a:lnTo>
                    <a:pt x="955" y="311"/>
                  </a:lnTo>
                  <a:lnTo>
                    <a:pt x="955" y="921"/>
                  </a:lnTo>
                  <a:close/>
                  <a:moveTo>
                    <a:pt x="398" y="380"/>
                  </a:moveTo>
                  <a:lnTo>
                    <a:pt x="398" y="380"/>
                  </a:lnTo>
                  <a:lnTo>
                    <a:pt x="408" y="380"/>
                  </a:lnTo>
                  <a:lnTo>
                    <a:pt x="416" y="377"/>
                  </a:lnTo>
                  <a:lnTo>
                    <a:pt x="425" y="373"/>
                  </a:lnTo>
                  <a:lnTo>
                    <a:pt x="431" y="367"/>
                  </a:lnTo>
                  <a:lnTo>
                    <a:pt x="438" y="360"/>
                  </a:lnTo>
                  <a:lnTo>
                    <a:pt x="442" y="351"/>
                  </a:lnTo>
                  <a:lnTo>
                    <a:pt x="444" y="343"/>
                  </a:lnTo>
                  <a:lnTo>
                    <a:pt x="445" y="333"/>
                  </a:lnTo>
                  <a:lnTo>
                    <a:pt x="445" y="333"/>
                  </a:lnTo>
                  <a:lnTo>
                    <a:pt x="444" y="324"/>
                  </a:lnTo>
                  <a:lnTo>
                    <a:pt x="442" y="315"/>
                  </a:lnTo>
                  <a:lnTo>
                    <a:pt x="438" y="306"/>
                  </a:lnTo>
                  <a:lnTo>
                    <a:pt x="431" y="300"/>
                  </a:lnTo>
                  <a:lnTo>
                    <a:pt x="425" y="294"/>
                  </a:lnTo>
                  <a:lnTo>
                    <a:pt x="416" y="289"/>
                  </a:lnTo>
                  <a:lnTo>
                    <a:pt x="408" y="286"/>
                  </a:lnTo>
                  <a:lnTo>
                    <a:pt x="398" y="286"/>
                  </a:lnTo>
                  <a:lnTo>
                    <a:pt x="398" y="286"/>
                  </a:lnTo>
                  <a:lnTo>
                    <a:pt x="388" y="286"/>
                  </a:lnTo>
                  <a:lnTo>
                    <a:pt x="380" y="289"/>
                  </a:lnTo>
                  <a:lnTo>
                    <a:pt x="371" y="294"/>
                  </a:lnTo>
                  <a:lnTo>
                    <a:pt x="364" y="300"/>
                  </a:lnTo>
                  <a:lnTo>
                    <a:pt x="358" y="306"/>
                  </a:lnTo>
                  <a:lnTo>
                    <a:pt x="354" y="315"/>
                  </a:lnTo>
                  <a:lnTo>
                    <a:pt x="351" y="324"/>
                  </a:lnTo>
                  <a:lnTo>
                    <a:pt x="350" y="333"/>
                  </a:lnTo>
                  <a:lnTo>
                    <a:pt x="350" y="333"/>
                  </a:lnTo>
                  <a:lnTo>
                    <a:pt x="351" y="343"/>
                  </a:lnTo>
                  <a:lnTo>
                    <a:pt x="354" y="351"/>
                  </a:lnTo>
                  <a:lnTo>
                    <a:pt x="358" y="360"/>
                  </a:lnTo>
                  <a:lnTo>
                    <a:pt x="364" y="367"/>
                  </a:lnTo>
                  <a:lnTo>
                    <a:pt x="371" y="373"/>
                  </a:lnTo>
                  <a:lnTo>
                    <a:pt x="380" y="377"/>
                  </a:lnTo>
                  <a:lnTo>
                    <a:pt x="388" y="380"/>
                  </a:lnTo>
                  <a:lnTo>
                    <a:pt x="398" y="380"/>
                  </a:lnTo>
                  <a:lnTo>
                    <a:pt x="398" y="380"/>
                  </a:lnTo>
                  <a:close/>
                  <a:moveTo>
                    <a:pt x="207" y="286"/>
                  </a:moveTo>
                  <a:lnTo>
                    <a:pt x="207" y="286"/>
                  </a:lnTo>
                  <a:lnTo>
                    <a:pt x="197" y="286"/>
                  </a:lnTo>
                  <a:lnTo>
                    <a:pt x="189" y="289"/>
                  </a:lnTo>
                  <a:lnTo>
                    <a:pt x="180" y="294"/>
                  </a:lnTo>
                  <a:lnTo>
                    <a:pt x="174" y="300"/>
                  </a:lnTo>
                  <a:lnTo>
                    <a:pt x="167" y="306"/>
                  </a:lnTo>
                  <a:lnTo>
                    <a:pt x="163" y="315"/>
                  </a:lnTo>
                  <a:lnTo>
                    <a:pt x="160" y="324"/>
                  </a:lnTo>
                  <a:lnTo>
                    <a:pt x="160" y="333"/>
                  </a:lnTo>
                  <a:lnTo>
                    <a:pt x="160" y="333"/>
                  </a:lnTo>
                  <a:lnTo>
                    <a:pt x="160" y="343"/>
                  </a:lnTo>
                  <a:lnTo>
                    <a:pt x="163" y="351"/>
                  </a:lnTo>
                  <a:lnTo>
                    <a:pt x="167" y="360"/>
                  </a:lnTo>
                  <a:lnTo>
                    <a:pt x="174" y="367"/>
                  </a:lnTo>
                  <a:lnTo>
                    <a:pt x="180" y="373"/>
                  </a:lnTo>
                  <a:lnTo>
                    <a:pt x="189" y="377"/>
                  </a:lnTo>
                  <a:lnTo>
                    <a:pt x="197" y="380"/>
                  </a:lnTo>
                  <a:lnTo>
                    <a:pt x="207" y="380"/>
                  </a:lnTo>
                  <a:lnTo>
                    <a:pt x="207" y="380"/>
                  </a:lnTo>
                  <a:lnTo>
                    <a:pt x="217" y="380"/>
                  </a:lnTo>
                  <a:lnTo>
                    <a:pt x="225" y="377"/>
                  </a:lnTo>
                  <a:lnTo>
                    <a:pt x="234" y="373"/>
                  </a:lnTo>
                  <a:lnTo>
                    <a:pt x="240" y="367"/>
                  </a:lnTo>
                  <a:lnTo>
                    <a:pt x="247" y="360"/>
                  </a:lnTo>
                  <a:lnTo>
                    <a:pt x="251" y="351"/>
                  </a:lnTo>
                  <a:lnTo>
                    <a:pt x="254" y="343"/>
                  </a:lnTo>
                  <a:lnTo>
                    <a:pt x="254" y="333"/>
                  </a:lnTo>
                  <a:lnTo>
                    <a:pt x="254" y="333"/>
                  </a:lnTo>
                  <a:lnTo>
                    <a:pt x="254" y="324"/>
                  </a:lnTo>
                  <a:lnTo>
                    <a:pt x="251" y="315"/>
                  </a:lnTo>
                  <a:lnTo>
                    <a:pt x="247" y="306"/>
                  </a:lnTo>
                  <a:lnTo>
                    <a:pt x="240" y="300"/>
                  </a:lnTo>
                  <a:lnTo>
                    <a:pt x="234" y="294"/>
                  </a:lnTo>
                  <a:lnTo>
                    <a:pt x="225" y="289"/>
                  </a:lnTo>
                  <a:lnTo>
                    <a:pt x="217" y="286"/>
                  </a:lnTo>
                  <a:lnTo>
                    <a:pt x="207" y="286"/>
                  </a:lnTo>
                  <a:lnTo>
                    <a:pt x="207" y="286"/>
                  </a:lnTo>
                  <a:close/>
                  <a:moveTo>
                    <a:pt x="589" y="380"/>
                  </a:moveTo>
                  <a:lnTo>
                    <a:pt x="589" y="380"/>
                  </a:lnTo>
                  <a:lnTo>
                    <a:pt x="598" y="380"/>
                  </a:lnTo>
                  <a:lnTo>
                    <a:pt x="607" y="377"/>
                  </a:lnTo>
                  <a:lnTo>
                    <a:pt x="616" y="373"/>
                  </a:lnTo>
                  <a:lnTo>
                    <a:pt x="622" y="367"/>
                  </a:lnTo>
                  <a:lnTo>
                    <a:pt x="629" y="360"/>
                  </a:lnTo>
                  <a:lnTo>
                    <a:pt x="633" y="351"/>
                  </a:lnTo>
                  <a:lnTo>
                    <a:pt x="635" y="343"/>
                  </a:lnTo>
                  <a:lnTo>
                    <a:pt x="636" y="333"/>
                  </a:lnTo>
                  <a:lnTo>
                    <a:pt x="636" y="333"/>
                  </a:lnTo>
                  <a:lnTo>
                    <a:pt x="635" y="324"/>
                  </a:lnTo>
                  <a:lnTo>
                    <a:pt x="633" y="315"/>
                  </a:lnTo>
                  <a:lnTo>
                    <a:pt x="629" y="306"/>
                  </a:lnTo>
                  <a:lnTo>
                    <a:pt x="622" y="300"/>
                  </a:lnTo>
                  <a:lnTo>
                    <a:pt x="616" y="294"/>
                  </a:lnTo>
                  <a:lnTo>
                    <a:pt x="607" y="289"/>
                  </a:lnTo>
                  <a:lnTo>
                    <a:pt x="598" y="286"/>
                  </a:lnTo>
                  <a:lnTo>
                    <a:pt x="589" y="286"/>
                  </a:lnTo>
                  <a:lnTo>
                    <a:pt x="589" y="286"/>
                  </a:lnTo>
                  <a:lnTo>
                    <a:pt x="579" y="286"/>
                  </a:lnTo>
                  <a:lnTo>
                    <a:pt x="570" y="289"/>
                  </a:lnTo>
                  <a:lnTo>
                    <a:pt x="562" y="294"/>
                  </a:lnTo>
                  <a:lnTo>
                    <a:pt x="554" y="300"/>
                  </a:lnTo>
                  <a:lnTo>
                    <a:pt x="549" y="306"/>
                  </a:lnTo>
                  <a:lnTo>
                    <a:pt x="545" y="315"/>
                  </a:lnTo>
                  <a:lnTo>
                    <a:pt x="542" y="324"/>
                  </a:lnTo>
                  <a:lnTo>
                    <a:pt x="541" y="333"/>
                  </a:lnTo>
                  <a:lnTo>
                    <a:pt x="541" y="333"/>
                  </a:lnTo>
                  <a:lnTo>
                    <a:pt x="542" y="343"/>
                  </a:lnTo>
                  <a:lnTo>
                    <a:pt x="545" y="351"/>
                  </a:lnTo>
                  <a:lnTo>
                    <a:pt x="549" y="360"/>
                  </a:lnTo>
                  <a:lnTo>
                    <a:pt x="554" y="367"/>
                  </a:lnTo>
                  <a:lnTo>
                    <a:pt x="562" y="373"/>
                  </a:lnTo>
                  <a:lnTo>
                    <a:pt x="570" y="377"/>
                  </a:lnTo>
                  <a:lnTo>
                    <a:pt x="579" y="380"/>
                  </a:lnTo>
                  <a:lnTo>
                    <a:pt x="589" y="380"/>
                  </a:lnTo>
                  <a:lnTo>
                    <a:pt x="589" y="380"/>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lumMod val="65000"/>
                    <a:lumOff val="35000"/>
                  </a:prstClr>
                </a:solidFill>
                <a:effectLst/>
                <a:uLnTx/>
                <a:uFillTx/>
                <a:latin typeface="Calibri"/>
              </a:endParaRPr>
            </a:p>
          </p:txBody>
        </p:sp>
      </p:grpSp>
      <p:sp>
        <p:nvSpPr>
          <p:cNvPr id="87" name="矩形 86"/>
          <p:cNvSpPr/>
          <p:nvPr/>
        </p:nvSpPr>
        <p:spPr>
          <a:xfrm>
            <a:off x="2916993" y="4222263"/>
            <a:ext cx="906017" cy="400110"/>
          </a:xfrm>
          <a:prstGeom prst="rect">
            <a:avLst/>
          </a:prstGeom>
        </p:spPr>
        <p:txBody>
          <a:bodyPr wrap="none">
            <a:spAutoFit/>
          </a:bodyPr>
          <a:lstStyle/>
          <a:p>
            <a:pPr algn="ctr" defTabSz="914400">
              <a:buClr>
                <a:srgbClr val="5B9BD5"/>
              </a:buClr>
            </a:pPr>
            <a:r>
              <a:rPr lang="en-US" altLang="zh-CN" sz="1000" dirty="0" smtClean="0">
                <a:solidFill>
                  <a:prstClr val="black">
                    <a:lumMod val="65000"/>
                    <a:lumOff val="35000"/>
                  </a:prstClr>
                </a:solidFill>
                <a:latin typeface="微软雅黑"/>
              </a:rPr>
              <a:t>ENTER</a:t>
            </a:r>
          </a:p>
          <a:p>
            <a:pPr algn="ctr" defTabSz="914400">
              <a:buClr>
                <a:srgbClr val="5B9BD5"/>
              </a:buClr>
            </a:pPr>
            <a:r>
              <a:rPr lang="en-US" altLang="zh-CN" sz="1000" dirty="0" smtClean="0">
                <a:solidFill>
                  <a:prstClr val="black">
                    <a:lumMod val="65000"/>
                    <a:lumOff val="35000"/>
                  </a:prstClr>
                </a:solidFill>
                <a:latin typeface="微软雅黑"/>
              </a:rPr>
              <a:t>YOUR </a:t>
            </a:r>
            <a:r>
              <a:rPr lang="en-US" altLang="zh-CN" sz="1000" dirty="0">
                <a:solidFill>
                  <a:prstClr val="black">
                    <a:lumMod val="65000"/>
                    <a:lumOff val="35000"/>
                  </a:prstClr>
                </a:solidFill>
                <a:latin typeface="微软雅黑"/>
              </a:rPr>
              <a:t>TITLE</a:t>
            </a:r>
          </a:p>
        </p:txBody>
      </p:sp>
      <p:sp>
        <p:nvSpPr>
          <p:cNvPr id="88" name="矩形 87"/>
          <p:cNvSpPr/>
          <p:nvPr/>
        </p:nvSpPr>
        <p:spPr>
          <a:xfrm>
            <a:off x="4545741" y="4222263"/>
            <a:ext cx="906017" cy="400110"/>
          </a:xfrm>
          <a:prstGeom prst="rect">
            <a:avLst/>
          </a:prstGeom>
        </p:spPr>
        <p:txBody>
          <a:bodyPr wrap="none">
            <a:spAutoFit/>
          </a:bodyPr>
          <a:lstStyle/>
          <a:p>
            <a:pPr algn="ctr" defTabSz="914400">
              <a:buClr>
                <a:srgbClr val="5B9BD5"/>
              </a:buClr>
            </a:pPr>
            <a:r>
              <a:rPr lang="en-US" altLang="zh-CN" sz="1000" dirty="0" smtClean="0">
                <a:solidFill>
                  <a:prstClr val="black">
                    <a:lumMod val="65000"/>
                    <a:lumOff val="35000"/>
                  </a:prstClr>
                </a:solidFill>
                <a:latin typeface="微软雅黑"/>
              </a:rPr>
              <a:t>ENTER</a:t>
            </a:r>
          </a:p>
          <a:p>
            <a:pPr algn="ctr" defTabSz="914400">
              <a:buClr>
                <a:srgbClr val="5B9BD5"/>
              </a:buClr>
            </a:pPr>
            <a:r>
              <a:rPr lang="en-US" altLang="zh-CN" sz="1000" dirty="0" smtClean="0">
                <a:solidFill>
                  <a:prstClr val="black">
                    <a:lumMod val="65000"/>
                    <a:lumOff val="35000"/>
                  </a:prstClr>
                </a:solidFill>
                <a:latin typeface="微软雅黑"/>
              </a:rPr>
              <a:t>YOUR </a:t>
            </a:r>
            <a:r>
              <a:rPr lang="en-US" altLang="zh-CN" sz="1000" dirty="0">
                <a:solidFill>
                  <a:prstClr val="black">
                    <a:lumMod val="65000"/>
                    <a:lumOff val="35000"/>
                  </a:prstClr>
                </a:solidFill>
                <a:latin typeface="微软雅黑"/>
              </a:rPr>
              <a:t>TITLE</a:t>
            </a:r>
          </a:p>
        </p:txBody>
      </p:sp>
      <p:sp>
        <p:nvSpPr>
          <p:cNvPr id="89" name="矩形 88"/>
          <p:cNvSpPr/>
          <p:nvPr/>
        </p:nvSpPr>
        <p:spPr>
          <a:xfrm>
            <a:off x="7829510" y="4463167"/>
            <a:ext cx="906017" cy="400110"/>
          </a:xfrm>
          <a:prstGeom prst="rect">
            <a:avLst/>
          </a:prstGeom>
        </p:spPr>
        <p:txBody>
          <a:bodyPr wrap="none">
            <a:spAutoFit/>
          </a:bodyPr>
          <a:lstStyle/>
          <a:p>
            <a:pPr algn="ctr" defTabSz="914400">
              <a:buClr>
                <a:srgbClr val="5B9BD5"/>
              </a:buClr>
            </a:pPr>
            <a:r>
              <a:rPr lang="en-US" altLang="zh-CN" sz="1000" dirty="0" smtClean="0">
                <a:solidFill>
                  <a:prstClr val="black">
                    <a:lumMod val="65000"/>
                    <a:lumOff val="35000"/>
                  </a:prstClr>
                </a:solidFill>
                <a:latin typeface="微软雅黑"/>
              </a:rPr>
              <a:t>ENTER</a:t>
            </a:r>
          </a:p>
          <a:p>
            <a:pPr algn="ctr" defTabSz="914400">
              <a:buClr>
                <a:srgbClr val="5B9BD5"/>
              </a:buClr>
            </a:pPr>
            <a:r>
              <a:rPr lang="en-US" altLang="zh-CN" sz="1000" dirty="0" smtClean="0">
                <a:solidFill>
                  <a:prstClr val="black">
                    <a:lumMod val="65000"/>
                    <a:lumOff val="35000"/>
                  </a:prstClr>
                </a:solidFill>
                <a:latin typeface="微软雅黑"/>
              </a:rPr>
              <a:t>YOUR </a:t>
            </a:r>
            <a:r>
              <a:rPr lang="en-US" altLang="zh-CN" sz="1000" dirty="0">
                <a:solidFill>
                  <a:prstClr val="black">
                    <a:lumMod val="65000"/>
                    <a:lumOff val="35000"/>
                  </a:prstClr>
                </a:solidFill>
                <a:latin typeface="微软雅黑"/>
              </a:rPr>
              <a:t>TITLE</a:t>
            </a:r>
          </a:p>
        </p:txBody>
      </p:sp>
      <p:sp>
        <p:nvSpPr>
          <p:cNvPr id="90" name="矩形 89"/>
          <p:cNvSpPr/>
          <p:nvPr/>
        </p:nvSpPr>
        <p:spPr>
          <a:xfrm>
            <a:off x="9307309" y="4463167"/>
            <a:ext cx="906017" cy="400110"/>
          </a:xfrm>
          <a:prstGeom prst="rect">
            <a:avLst/>
          </a:prstGeom>
        </p:spPr>
        <p:txBody>
          <a:bodyPr wrap="none">
            <a:spAutoFit/>
          </a:bodyPr>
          <a:lstStyle/>
          <a:p>
            <a:pPr algn="ctr" defTabSz="914400">
              <a:buClr>
                <a:srgbClr val="5B9BD5"/>
              </a:buClr>
            </a:pPr>
            <a:r>
              <a:rPr lang="en-US" altLang="zh-CN" sz="1000" dirty="0" smtClean="0">
                <a:solidFill>
                  <a:prstClr val="black">
                    <a:lumMod val="65000"/>
                    <a:lumOff val="35000"/>
                  </a:prstClr>
                </a:solidFill>
                <a:latin typeface="微软雅黑"/>
              </a:rPr>
              <a:t>ENTER</a:t>
            </a:r>
          </a:p>
          <a:p>
            <a:pPr algn="ctr" defTabSz="914400">
              <a:buClr>
                <a:srgbClr val="5B9BD5"/>
              </a:buClr>
            </a:pPr>
            <a:r>
              <a:rPr lang="en-US" altLang="zh-CN" sz="1000" dirty="0" smtClean="0">
                <a:solidFill>
                  <a:prstClr val="black">
                    <a:lumMod val="65000"/>
                    <a:lumOff val="35000"/>
                  </a:prstClr>
                </a:solidFill>
                <a:latin typeface="微软雅黑"/>
              </a:rPr>
              <a:t>YOUR </a:t>
            </a:r>
            <a:r>
              <a:rPr lang="en-US" altLang="zh-CN" sz="1000" dirty="0">
                <a:solidFill>
                  <a:prstClr val="black">
                    <a:lumMod val="65000"/>
                    <a:lumOff val="35000"/>
                  </a:prstClr>
                </a:solidFill>
                <a:latin typeface="微软雅黑"/>
              </a:rPr>
              <a:t>TITLE</a:t>
            </a:r>
          </a:p>
        </p:txBody>
      </p:sp>
      <p:sp>
        <p:nvSpPr>
          <p:cNvPr id="91" name="矩形 90"/>
          <p:cNvSpPr/>
          <p:nvPr/>
        </p:nvSpPr>
        <p:spPr>
          <a:xfrm>
            <a:off x="7829510" y="2927269"/>
            <a:ext cx="906017" cy="400110"/>
          </a:xfrm>
          <a:prstGeom prst="rect">
            <a:avLst/>
          </a:prstGeom>
        </p:spPr>
        <p:txBody>
          <a:bodyPr wrap="none">
            <a:spAutoFit/>
          </a:bodyPr>
          <a:lstStyle/>
          <a:p>
            <a:pPr algn="ctr" defTabSz="914400">
              <a:buClr>
                <a:srgbClr val="5B9BD5"/>
              </a:buClr>
            </a:pPr>
            <a:r>
              <a:rPr lang="en-US" altLang="zh-CN" sz="1000" dirty="0" smtClean="0">
                <a:solidFill>
                  <a:prstClr val="black">
                    <a:lumMod val="65000"/>
                    <a:lumOff val="35000"/>
                  </a:prstClr>
                </a:solidFill>
                <a:latin typeface="微软雅黑"/>
              </a:rPr>
              <a:t>ENTER</a:t>
            </a:r>
          </a:p>
          <a:p>
            <a:pPr algn="ctr" defTabSz="914400">
              <a:buClr>
                <a:srgbClr val="5B9BD5"/>
              </a:buClr>
            </a:pPr>
            <a:r>
              <a:rPr lang="en-US" altLang="zh-CN" sz="1000" dirty="0" smtClean="0">
                <a:solidFill>
                  <a:prstClr val="black">
                    <a:lumMod val="65000"/>
                    <a:lumOff val="35000"/>
                  </a:prstClr>
                </a:solidFill>
                <a:latin typeface="微软雅黑"/>
              </a:rPr>
              <a:t>YOUR </a:t>
            </a:r>
            <a:r>
              <a:rPr lang="en-US" altLang="zh-CN" sz="1000" dirty="0">
                <a:solidFill>
                  <a:prstClr val="black">
                    <a:lumMod val="65000"/>
                    <a:lumOff val="35000"/>
                  </a:prstClr>
                </a:solidFill>
                <a:latin typeface="微软雅黑"/>
              </a:rPr>
              <a:t>TITLE</a:t>
            </a:r>
          </a:p>
        </p:txBody>
      </p:sp>
      <p:sp>
        <p:nvSpPr>
          <p:cNvPr id="92" name="矩形 91"/>
          <p:cNvSpPr/>
          <p:nvPr/>
        </p:nvSpPr>
        <p:spPr>
          <a:xfrm>
            <a:off x="9307309" y="2927269"/>
            <a:ext cx="906017" cy="400110"/>
          </a:xfrm>
          <a:prstGeom prst="rect">
            <a:avLst/>
          </a:prstGeom>
        </p:spPr>
        <p:txBody>
          <a:bodyPr wrap="none">
            <a:spAutoFit/>
          </a:bodyPr>
          <a:lstStyle/>
          <a:p>
            <a:pPr algn="ctr" defTabSz="914400">
              <a:buClr>
                <a:srgbClr val="5B9BD5"/>
              </a:buClr>
            </a:pPr>
            <a:r>
              <a:rPr lang="en-US" altLang="zh-CN" sz="1000" dirty="0" smtClean="0">
                <a:solidFill>
                  <a:prstClr val="black">
                    <a:lumMod val="65000"/>
                    <a:lumOff val="35000"/>
                  </a:prstClr>
                </a:solidFill>
                <a:latin typeface="微软雅黑"/>
              </a:rPr>
              <a:t>ENTER</a:t>
            </a:r>
          </a:p>
          <a:p>
            <a:pPr algn="ctr" defTabSz="914400">
              <a:buClr>
                <a:srgbClr val="5B9BD5"/>
              </a:buClr>
            </a:pPr>
            <a:r>
              <a:rPr lang="en-US" altLang="zh-CN" sz="1000" dirty="0" smtClean="0">
                <a:solidFill>
                  <a:prstClr val="black">
                    <a:lumMod val="65000"/>
                    <a:lumOff val="35000"/>
                  </a:prstClr>
                </a:solidFill>
                <a:latin typeface="微软雅黑"/>
              </a:rPr>
              <a:t>YOUR </a:t>
            </a:r>
            <a:r>
              <a:rPr lang="en-US" altLang="zh-CN" sz="1000" dirty="0">
                <a:solidFill>
                  <a:prstClr val="black">
                    <a:lumMod val="65000"/>
                    <a:lumOff val="35000"/>
                  </a:prstClr>
                </a:solidFill>
                <a:latin typeface="微软雅黑"/>
              </a:rPr>
              <a:t>TITLE</a:t>
            </a:r>
          </a:p>
        </p:txBody>
      </p:sp>
      <p:sp>
        <p:nvSpPr>
          <p:cNvPr id="93" name="矩形 92"/>
          <p:cNvSpPr/>
          <p:nvPr/>
        </p:nvSpPr>
        <p:spPr>
          <a:xfrm>
            <a:off x="7829510" y="1373534"/>
            <a:ext cx="906017" cy="400110"/>
          </a:xfrm>
          <a:prstGeom prst="rect">
            <a:avLst/>
          </a:prstGeom>
        </p:spPr>
        <p:txBody>
          <a:bodyPr wrap="none">
            <a:spAutoFit/>
          </a:bodyPr>
          <a:lstStyle/>
          <a:p>
            <a:pPr algn="ctr" defTabSz="914400">
              <a:buClr>
                <a:srgbClr val="5B9BD5"/>
              </a:buClr>
            </a:pPr>
            <a:r>
              <a:rPr lang="en-US" altLang="zh-CN" sz="1000" dirty="0" smtClean="0">
                <a:solidFill>
                  <a:prstClr val="black">
                    <a:lumMod val="65000"/>
                    <a:lumOff val="35000"/>
                  </a:prstClr>
                </a:solidFill>
                <a:latin typeface="微软雅黑"/>
              </a:rPr>
              <a:t>ENTER</a:t>
            </a:r>
          </a:p>
          <a:p>
            <a:pPr algn="ctr" defTabSz="914400">
              <a:buClr>
                <a:srgbClr val="5B9BD5"/>
              </a:buClr>
            </a:pPr>
            <a:r>
              <a:rPr lang="en-US" altLang="zh-CN" sz="1000" dirty="0" smtClean="0">
                <a:solidFill>
                  <a:prstClr val="black">
                    <a:lumMod val="65000"/>
                    <a:lumOff val="35000"/>
                  </a:prstClr>
                </a:solidFill>
                <a:latin typeface="微软雅黑"/>
              </a:rPr>
              <a:t>YOUR </a:t>
            </a:r>
            <a:r>
              <a:rPr lang="en-US" altLang="zh-CN" sz="1000" dirty="0">
                <a:solidFill>
                  <a:prstClr val="black">
                    <a:lumMod val="65000"/>
                    <a:lumOff val="35000"/>
                  </a:prstClr>
                </a:solidFill>
                <a:latin typeface="微软雅黑"/>
              </a:rPr>
              <a:t>TITLE</a:t>
            </a:r>
          </a:p>
        </p:txBody>
      </p:sp>
      <p:sp>
        <p:nvSpPr>
          <p:cNvPr id="94" name="矩形 93"/>
          <p:cNvSpPr/>
          <p:nvPr/>
        </p:nvSpPr>
        <p:spPr>
          <a:xfrm>
            <a:off x="9307309" y="1373534"/>
            <a:ext cx="906017" cy="400110"/>
          </a:xfrm>
          <a:prstGeom prst="rect">
            <a:avLst/>
          </a:prstGeom>
        </p:spPr>
        <p:txBody>
          <a:bodyPr wrap="none">
            <a:spAutoFit/>
          </a:bodyPr>
          <a:lstStyle/>
          <a:p>
            <a:pPr algn="ctr" defTabSz="914400">
              <a:buClr>
                <a:srgbClr val="5B9BD5"/>
              </a:buClr>
            </a:pPr>
            <a:r>
              <a:rPr lang="en-US" altLang="zh-CN" sz="1000" dirty="0" smtClean="0">
                <a:solidFill>
                  <a:prstClr val="black">
                    <a:lumMod val="65000"/>
                    <a:lumOff val="35000"/>
                  </a:prstClr>
                </a:solidFill>
                <a:latin typeface="微软雅黑"/>
              </a:rPr>
              <a:t>ENTER</a:t>
            </a:r>
          </a:p>
          <a:p>
            <a:pPr algn="ctr" defTabSz="914400">
              <a:buClr>
                <a:srgbClr val="5B9BD5"/>
              </a:buClr>
            </a:pPr>
            <a:r>
              <a:rPr lang="en-US" altLang="zh-CN" sz="1000" dirty="0" smtClean="0">
                <a:solidFill>
                  <a:prstClr val="black">
                    <a:lumMod val="65000"/>
                    <a:lumOff val="35000"/>
                  </a:prstClr>
                </a:solidFill>
                <a:latin typeface="微软雅黑"/>
              </a:rPr>
              <a:t>YOUR </a:t>
            </a:r>
            <a:r>
              <a:rPr lang="en-US" altLang="zh-CN" sz="1000" dirty="0">
                <a:solidFill>
                  <a:prstClr val="black">
                    <a:lumMod val="65000"/>
                    <a:lumOff val="35000"/>
                  </a:prstClr>
                </a:solidFill>
                <a:latin typeface="微软雅黑"/>
              </a:rPr>
              <a:t>TITLE</a:t>
            </a:r>
          </a:p>
        </p:txBody>
      </p:sp>
      <p:sp>
        <p:nvSpPr>
          <p:cNvPr id="95" name="矩形 94"/>
          <p:cNvSpPr/>
          <p:nvPr/>
        </p:nvSpPr>
        <p:spPr>
          <a:xfrm>
            <a:off x="3491903" y="2198539"/>
            <a:ext cx="3109235" cy="1246495"/>
          </a:xfrm>
          <a:prstGeom prst="rect">
            <a:avLst/>
          </a:prstGeom>
        </p:spPr>
        <p:txBody>
          <a:bodyPr wrap="square">
            <a:spAutoFit/>
          </a:bodyPr>
          <a:lstStyle/>
          <a:p>
            <a:pPr defTabSz="914400">
              <a:lnSpc>
                <a:spcPct val="150000"/>
              </a:lnSpc>
              <a:spcAft>
                <a:spcPts val="600"/>
              </a:spcAft>
              <a:buClr>
                <a:srgbClr val="5B9BD5"/>
              </a:buClr>
            </a:pPr>
            <a:r>
              <a:rPr lang="zh-CN" altLang="en-US" sz="1000" dirty="0">
                <a:solidFill>
                  <a:prstClr val="black">
                    <a:lumMod val="65000"/>
                    <a:lumOff val="35000"/>
                  </a:prstClr>
                </a:solidFill>
                <a:latin typeface="微软雅黑"/>
              </a:rPr>
              <a:t>为客户提供有效服务，是我们工作的方向和价值评价的标尺，成就客户就是成就我们自己。我们坚持以客户为中心，快速响应客户需求，持续为客户创造长期价值进而成就客户。为客户提供有效服务，是我们工作的方向和价值评价的标尺。</a:t>
            </a:r>
          </a:p>
        </p:txBody>
      </p:sp>
    </p:spTree>
    <p:extLst>
      <p:ext uri="{BB962C8B-B14F-4D97-AF65-F5344CB8AC3E}">
        <p14:creationId xmlns:p14="http://schemas.microsoft.com/office/powerpoint/2010/main" val="494895392"/>
      </p:ext>
    </p:extLst>
  </p:cSld>
  <p:clrMapOvr>
    <a:masterClrMapping/>
  </p:clrMapOvr>
  <mc:AlternateContent xmlns:mc="http://schemas.openxmlformats.org/markup-compatibility/2006" xmlns:p14="http://schemas.microsoft.com/office/powerpoint/2010/main">
    <mc:Choice Requires="p14">
      <p:transition spd="slow" p14:dur="4400" advTm="0">
        <p14:honeycomb/>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par>
                          <p:cTn id="8" fill="hold">
                            <p:stCondLst>
                              <p:cond delay="500"/>
                            </p:stCondLst>
                            <p:childTnLst>
                              <p:par>
                                <p:cTn id="9" presetID="37" presetClass="entr" presetSubtype="0"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fade">
                                      <p:cBhvr>
                                        <p:cTn id="11" dur="1000"/>
                                        <p:tgtEl>
                                          <p:spTgt spid="38"/>
                                        </p:tgtEl>
                                      </p:cBhvr>
                                    </p:animEffect>
                                    <p:anim calcmode="lin" valueType="num">
                                      <p:cBhvr>
                                        <p:cTn id="12" dur="1000" fill="hold"/>
                                        <p:tgtEl>
                                          <p:spTgt spid="38"/>
                                        </p:tgtEl>
                                        <p:attrNameLst>
                                          <p:attrName>ppt_x</p:attrName>
                                        </p:attrNameLst>
                                      </p:cBhvr>
                                      <p:tavLst>
                                        <p:tav tm="0">
                                          <p:val>
                                            <p:strVal val="#ppt_x"/>
                                          </p:val>
                                        </p:tav>
                                        <p:tav tm="100000">
                                          <p:val>
                                            <p:strVal val="#ppt_x"/>
                                          </p:val>
                                        </p:tav>
                                      </p:tavLst>
                                    </p:anim>
                                    <p:anim calcmode="lin" valueType="num">
                                      <p:cBhvr>
                                        <p:cTn id="13" dur="900" decel="100000" fill="hold"/>
                                        <p:tgtEl>
                                          <p:spTgt spid="38"/>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38"/>
                                        </p:tgtEl>
                                        <p:attrNameLst>
                                          <p:attrName>ppt_y</p:attrName>
                                        </p:attrNameLst>
                                      </p:cBhvr>
                                      <p:tavLst>
                                        <p:tav tm="0">
                                          <p:val>
                                            <p:strVal val="#ppt_y-.03"/>
                                          </p:val>
                                        </p:tav>
                                        <p:tav tm="100000">
                                          <p:val>
                                            <p:strVal val="#ppt_y"/>
                                          </p:val>
                                        </p:tav>
                                      </p:tavLst>
                                    </p:anim>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fade">
                                      <p:cBhvr>
                                        <p:cTn id="18" dur="500"/>
                                        <p:tgtEl>
                                          <p:spTgt spid="36"/>
                                        </p:tgtEl>
                                      </p:cBhvr>
                                    </p:animEffect>
                                  </p:childTnLst>
                                </p:cTn>
                              </p:par>
                            </p:childTnLst>
                          </p:cTn>
                        </p:par>
                        <p:par>
                          <p:cTn id="19" fill="hold">
                            <p:stCondLst>
                              <p:cond delay="2000"/>
                            </p:stCondLst>
                            <p:childTnLst>
                              <p:par>
                                <p:cTn id="20" presetID="53" presetClass="entr" presetSubtype="16" fill="hold" nodeType="afterEffect">
                                  <p:stCondLst>
                                    <p:cond delay="0"/>
                                  </p:stCondLst>
                                  <p:childTnLst>
                                    <p:set>
                                      <p:cBhvr>
                                        <p:cTn id="21" dur="1" fill="hold">
                                          <p:stCondLst>
                                            <p:cond delay="0"/>
                                          </p:stCondLst>
                                        </p:cTn>
                                        <p:tgtEl>
                                          <p:spTgt spid="45"/>
                                        </p:tgtEl>
                                        <p:attrNameLst>
                                          <p:attrName>style.visibility</p:attrName>
                                        </p:attrNameLst>
                                      </p:cBhvr>
                                      <p:to>
                                        <p:strVal val="visible"/>
                                      </p:to>
                                    </p:set>
                                    <p:anim calcmode="lin" valueType="num">
                                      <p:cBhvr>
                                        <p:cTn id="22" dur="500" fill="hold"/>
                                        <p:tgtEl>
                                          <p:spTgt spid="45"/>
                                        </p:tgtEl>
                                        <p:attrNameLst>
                                          <p:attrName>ppt_w</p:attrName>
                                        </p:attrNameLst>
                                      </p:cBhvr>
                                      <p:tavLst>
                                        <p:tav tm="0">
                                          <p:val>
                                            <p:fltVal val="0"/>
                                          </p:val>
                                        </p:tav>
                                        <p:tav tm="100000">
                                          <p:val>
                                            <p:strVal val="#ppt_w"/>
                                          </p:val>
                                        </p:tav>
                                      </p:tavLst>
                                    </p:anim>
                                    <p:anim calcmode="lin" valueType="num">
                                      <p:cBhvr>
                                        <p:cTn id="23" dur="500" fill="hold"/>
                                        <p:tgtEl>
                                          <p:spTgt spid="45"/>
                                        </p:tgtEl>
                                        <p:attrNameLst>
                                          <p:attrName>ppt_h</p:attrName>
                                        </p:attrNameLst>
                                      </p:cBhvr>
                                      <p:tavLst>
                                        <p:tav tm="0">
                                          <p:val>
                                            <p:fltVal val="0"/>
                                          </p:val>
                                        </p:tav>
                                        <p:tav tm="100000">
                                          <p:val>
                                            <p:strVal val="#ppt_h"/>
                                          </p:val>
                                        </p:tav>
                                      </p:tavLst>
                                    </p:anim>
                                    <p:animEffect transition="in" filter="fade">
                                      <p:cBhvr>
                                        <p:cTn id="24" dur="500"/>
                                        <p:tgtEl>
                                          <p:spTgt spid="45"/>
                                        </p:tgtEl>
                                      </p:cBhvr>
                                    </p:animEffect>
                                  </p:childTnLst>
                                </p:cTn>
                              </p:par>
                            </p:childTnLst>
                          </p:cTn>
                        </p:par>
                        <p:par>
                          <p:cTn id="25" fill="hold">
                            <p:stCondLst>
                              <p:cond delay="2500"/>
                            </p:stCondLst>
                            <p:childTnLst>
                              <p:par>
                                <p:cTn id="26" presetID="53" presetClass="entr" presetSubtype="16" fill="hold" nodeType="afterEffect">
                                  <p:stCondLst>
                                    <p:cond delay="0"/>
                                  </p:stCondLst>
                                  <p:childTnLst>
                                    <p:set>
                                      <p:cBhvr>
                                        <p:cTn id="27" dur="1" fill="hold">
                                          <p:stCondLst>
                                            <p:cond delay="0"/>
                                          </p:stCondLst>
                                        </p:cTn>
                                        <p:tgtEl>
                                          <p:spTgt spid="82"/>
                                        </p:tgtEl>
                                        <p:attrNameLst>
                                          <p:attrName>style.visibility</p:attrName>
                                        </p:attrNameLst>
                                      </p:cBhvr>
                                      <p:to>
                                        <p:strVal val="visible"/>
                                      </p:to>
                                    </p:set>
                                    <p:anim calcmode="lin" valueType="num">
                                      <p:cBhvr>
                                        <p:cTn id="28" dur="500" fill="hold"/>
                                        <p:tgtEl>
                                          <p:spTgt spid="82"/>
                                        </p:tgtEl>
                                        <p:attrNameLst>
                                          <p:attrName>ppt_w</p:attrName>
                                        </p:attrNameLst>
                                      </p:cBhvr>
                                      <p:tavLst>
                                        <p:tav tm="0">
                                          <p:val>
                                            <p:fltVal val="0"/>
                                          </p:val>
                                        </p:tav>
                                        <p:tav tm="100000">
                                          <p:val>
                                            <p:strVal val="#ppt_w"/>
                                          </p:val>
                                        </p:tav>
                                      </p:tavLst>
                                    </p:anim>
                                    <p:anim calcmode="lin" valueType="num">
                                      <p:cBhvr>
                                        <p:cTn id="29" dur="500" fill="hold"/>
                                        <p:tgtEl>
                                          <p:spTgt spid="82"/>
                                        </p:tgtEl>
                                        <p:attrNameLst>
                                          <p:attrName>ppt_h</p:attrName>
                                        </p:attrNameLst>
                                      </p:cBhvr>
                                      <p:tavLst>
                                        <p:tav tm="0">
                                          <p:val>
                                            <p:fltVal val="0"/>
                                          </p:val>
                                        </p:tav>
                                        <p:tav tm="100000">
                                          <p:val>
                                            <p:strVal val="#ppt_h"/>
                                          </p:val>
                                        </p:tav>
                                      </p:tavLst>
                                    </p:anim>
                                    <p:animEffect transition="in" filter="fade">
                                      <p:cBhvr>
                                        <p:cTn id="30" dur="500"/>
                                        <p:tgtEl>
                                          <p:spTgt spid="82"/>
                                        </p:tgtEl>
                                      </p:cBhvr>
                                    </p:animEffect>
                                  </p:childTnLst>
                                </p:cTn>
                              </p:par>
                            </p:childTnLst>
                          </p:cTn>
                        </p:par>
                        <p:par>
                          <p:cTn id="31" fill="hold">
                            <p:stCondLst>
                              <p:cond delay="3000"/>
                            </p:stCondLst>
                            <p:childTnLst>
                              <p:par>
                                <p:cTn id="32" presetID="53" presetClass="entr" presetSubtype="16" fill="hold" nodeType="afterEffect">
                                  <p:stCondLst>
                                    <p:cond delay="0"/>
                                  </p:stCondLst>
                                  <p:childTnLst>
                                    <p:set>
                                      <p:cBhvr>
                                        <p:cTn id="33" dur="1" fill="hold">
                                          <p:stCondLst>
                                            <p:cond delay="0"/>
                                          </p:stCondLst>
                                        </p:cTn>
                                        <p:tgtEl>
                                          <p:spTgt spid="50"/>
                                        </p:tgtEl>
                                        <p:attrNameLst>
                                          <p:attrName>style.visibility</p:attrName>
                                        </p:attrNameLst>
                                      </p:cBhvr>
                                      <p:to>
                                        <p:strVal val="visible"/>
                                      </p:to>
                                    </p:set>
                                    <p:anim calcmode="lin" valueType="num">
                                      <p:cBhvr>
                                        <p:cTn id="34" dur="500" fill="hold"/>
                                        <p:tgtEl>
                                          <p:spTgt spid="50"/>
                                        </p:tgtEl>
                                        <p:attrNameLst>
                                          <p:attrName>ppt_w</p:attrName>
                                        </p:attrNameLst>
                                      </p:cBhvr>
                                      <p:tavLst>
                                        <p:tav tm="0">
                                          <p:val>
                                            <p:fltVal val="0"/>
                                          </p:val>
                                        </p:tav>
                                        <p:tav tm="100000">
                                          <p:val>
                                            <p:strVal val="#ppt_w"/>
                                          </p:val>
                                        </p:tav>
                                      </p:tavLst>
                                    </p:anim>
                                    <p:anim calcmode="lin" valueType="num">
                                      <p:cBhvr>
                                        <p:cTn id="35" dur="500" fill="hold"/>
                                        <p:tgtEl>
                                          <p:spTgt spid="50"/>
                                        </p:tgtEl>
                                        <p:attrNameLst>
                                          <p:attrName>ppt_h</p:attrName>
                                        </p:attrNameLst>
                                      </p:cBhvr>
                                      <p:tavLst>
                                        <p:tav tm="0">
                                          <p:val>
                                            <p:fltVal val="0"/>
                                          </p:val>
                                        </p:tav>
                                        <p:tav tm="100000">
                                          <p:val>
                                            <p:strVal val="#ppt_h"/>
                                          </p:val>
                                        </p:tav>
                                      </p:tavLst>
                                    </p:anim>
                                    <p:animEffect transition="in" filter="fade">
                                      <p:cBhvr>
                                        <p:cTn id="36" dur="500"/>
                                        <p:tgtEl>
                                          <p:spTgt spid="50"/>
                                        </p:tgtEl>
                                      </p:cBhvr>
                                    </p:animEffect>
                                  </p:childTnLst>
                                </p:cTn>
                              </p:par>
                            </p:childTnLst>
                          </p:cTn>
                        </p:par>
                        <p:par>
                          <p:cTn id="37" fill="hold">
                            <p:stCondLst>
                              <p:cond delay="3500"/>
                            </p:stCondLst>
                            <p:childTnLst>
                              <p:par>
                                <p:cTn id="38" presetID="53" presetClass="entr" presetSubtype="16" fill="hold" nodeType="afterEffect">
                                  <p:stCondLst>
                                    <p:cond delay="0"/>
                                  </p:stCondLst>
                                  <p:childTnLst>
                                    <p:set>
                                      <p:cBhvr>
                                        <p:cTn id="39" dur="1" fill="hold">
                                          <p:stCondLst>
                                            <p:cond delay="0"/>
                                          </p:stCondLst>
                                        </p:cTn>
                                        <p:tgtEl>
                                          <p:spTgt spid="77"/>
                                        </p:tgtEl>
                                        <p:attrNameLst>
                                          <p:attrName>style.visibility</p:attrName>
                                        </p:attrNameLst>
                                      </p:cBhvr>
                                      <p:to>
                                        <p:strVal val="visible"/>
                                      </p:to>
                                    </p:set>
                                    <p:anim calcmode="lin" valueType="num">
                                      <p:cBhvr>
                                        <p:cTn id="40" dur="500" fill="hold"/>
                                        <p:tgtEl>
                                          <p:spTgt spid="77"/>
                                        </p:tgtEl>
                                        <p:attrNameLst>
                                          <p:attrName>ppt_w</p:attrName>
                                        </p:attrNameLst>
                                      </p:cBhvr>
                                      <p:tavLst>
                                        <p:tav tm="0">
                                          <p:val>
                                            <p:fltVal val="0"/>
                                          </p:val>
                                        </p:tav>
                                        <p:tav tm="100000">
                                          <p:val>
                                            <p:strVal val="#ppt_w"/>
                                          </p:val>
                                        </p:tav>
                                      </p:tavLst>
                                    </p:anim>
                                    <p:anim calcmode="lin" valueType="num">
                                      <p:cBhvr>
                                        <p:cTn id="41" dur="500" fill="hold"/>
                                        <p:tgtEl>
                                          <p:spTgt spid="77"/>
                                        </p:tgtEl>
                                        <p:attrNameLst>
                                          <p:attrName>ppt_h</p:attrName>
                                        </p:attrNameLst>
                                      </p:cBhvr>
                                      <p:tavLst>
                                        <p:tav tm="0">
                                          <p:val>
                                            <p:fltVal val="0"/>
                                          </p:val>
                                        </p:tav>
                                        <p:tav tm="100000">
                                          <p:val>
                                            <p:strVal val="#ppt_h"/>
                                          </p:val>
                                        </p:tav>
                                      </p:tavLst>
                                    </p:anim>
                                    <p:animEffect transition="in" filter="fade">
                                      <p:cBhvr>
                                        <p:cTn id="42" dur="500"/>
                                        <p:tgtEl>
                                          <p:spTgt spid="77"/>
                                        </p:tgtEl>
                                      </p:cBhvr>
                                    </p:animEffect>
                                  </p:childTnLst>
                                </p:cTn>
                              </p:par>
                            </p:childTnLst>
                          </p:cTn>
                        </p:par>
                        <p:par>
                          <p:cTn id="43" fill="hold">
                            <p:stCondLst>
                              <p:cond delay="4000"/>
                            </p:stCondLst>
                            <p:childTnLst>
                              <p:par>
                                <p:cTn id="44" presetID="10" presetClass="entr" presetSubtype="0" fill="hold" grpId="0" nodeType="afterEffect">
                                  <p:stCondLst>
                                    <p:cond delay="0"/>
                                  </p:stCondLst>
                                  <p:childTnLst>
                                    <p:set>
                                      <p:cBhvr>
                                        <p:cTn id="45" dur="1" fill="hold">
                                          <p:stCondLst>
                                            <p:cond delay="0"/>
                                          </p:stCondLst>
                                        </p:cTn>
                                        <p:tgtEl>
                                          <p:spTgt spid="37"/>
                                        </p:tgtEl>
                                        <p:attrNameLst>
                                          <p:attrName>style.visibility</p:attrName>
                                        </p:attrNameLst>
                                      </p:cBhvr>
                                      <p:to>
                                        <p:strVal val="visible"/>
                                      </p:to>
                                    </p:set>
                                    <p:animEffect transition="in" filter="fade">
                                      <p:cBhvr>
                                        <p:cTn id="46" dur="500"/>
                                        <p:tgtEl>
                                          <p:spTgt spid="37"/>
                                        </p:tgtEl>
                                      </p:cBhvr>
                                    </p:animEffect>
                                  </p:childTnLst>
                                </p:cTn>
                              </p:par>
                            </p:childTnLst>
                          </p:cTn>
                        </p:par>
                        <p:par>
                          <p:cTn id="47" fill="hold">
                            <p:stCondLst>
                              <p:cond delay="4500"/>
                            </p:stCondLst>
                            <p:childTnLst>
                              <p:par>
                                <p:cTn id="48" presetID="53" presetClass="entr" presetSubtype="16" fill="hold" nodeType="afterEffect">
                                  <p:stCondLst>
                                    <p:cond delay="0"/>
                                  </p:stCondLst>
                                  <p:childTnLst>
                                    <p:set>
                                      <p:cBhvr>
                                        <p:cTn id="49" dur="1" fill="hold">
                                          <p:stCondLst>
                                            <p:cond delay="0"/>
                                          </p:stCondLst>
                                        </p:cTn>
                                        <p:tgtEl>
                                          <p:spTgt spid="60"/>
                                        </p:tgtEl>
                                        <p:attrNameLst>
                                          <p:attrName>style.visibility</p:attrName>
                                        </p:attrNameLst>
                                      </p:cBhvr>
                                      <p:to>
                                        <p:strVal val="visible"/>
                                      </p:to>
                                    </p:set>
                                    <p:anim calcmode="lin" valueType="num">
                                      <p:cBhvr>
                                        <p:cTn id="50" dur="500" fill="hold"/>
                                        <p:tgtEl>
                                          <p:spTgt spid="60"/>
                                        </p:tgtEl>
                                        <p:attrNameLst>
                                          <p:attrName>ppt_w</p:attrName>
                                        </p:attrNameLst>
                                      </p:cBhvr>
                                      <p:tavLst>
                                        <p:tav tm="0">
                                          <p:val>
                                            <p:fltVal val="0"/>
                                          </p:val>
                                        </p:tav>
                                        <p:tav tm="100000">
                                          <p:val>
                                            <p:strVal val="#ppt_w"/>
                                          </p:val>
                                        </p:tav>
                                      </p:tavLst>
                                    </p:anim>
                                    <p:anim calcmode="lin" valueType="num">
                                      <p:cBhvr>
                                        <p:cTn id="51" dur="500" fill="hold"/>
                                        <p:tgtEl>
                                          <p:spTgt spid="60"/>
                                        </p:tgtEl>
                                        <p:attrNameLst>
                                          <p:attrName>ppt_h</p:attrName>
                                        </p:attrNameLst>
                                      </p:cBhvr>
                                      <p:tavLst>
                                        <p:tav tm="0">
                                          <p:val>
                                            <p:fltVal val="0"/>
                                          </p:val>
                                        </p:tav>
                                        <p:tav tm="100000">
                                          <p:val>
                                            <p:strVal val="#ppt_h"/>
                                          </p:val>
                                        </p:tav>
                                      </p:tavLst>
                                    </p:anim>
                                    <p:animEffect transition="in" filter="fade">
                                      <p:cBhvr>
                                        <p:cTn id="52" dur="500"/>
                                        <p:tgtEl>
                                          <p:spTgt spid="60"/>
                                        </p:tgtEl>
                                      </p:cBhvr>
                                    </p:animEffect>
                                  </p:childTnLst>
                                </p:cTn>
                              </p:par>
                              <p:par>
                                <p:cTn id="53" presetID="53" presetClass="entr" presetSubtype="16" fill="hold" nodeType="withEffect">
                                  <p:stCondLst>
                                    <p:cond delay="0"/>
                                  </p:stCondLst>
                                  <p:childTnLst>
                                    <p:set>
                                      <p:cBhvr>
                                        <p:cTn id="54" dur="1" fill="hold">
                                          <p:stCondLst>
                                            <p:cond delay="0"/>
                                          </p:stCondLst>
                                        </p:cTn>
                                        <p:tgtEl>
                                          <p:spTgt spid="67"/>
                                        </p:tgtEl>
                                        <p:attrNameLst>
                                          <p:attrName>style.visibility</p:attrName>
                                        </p:attrNameLst>
                                      </p:cBhvr>
                                      <p:to>
                                        <p:strVal val="visible"/>
                                      </p:to>
                                    </p:set>
                                    <p:anim calcmode="lin" valueType="num">
                                      <p:cBhvr>
                                        <p:cTn id="55" dur="500" fill="hold"/>
                                        <p:tgtEl>
                                          <p:spTgt spid="67"/>
                                        </p:tgtEl>
                                        <p:attrNameLst>
                                          <p:attrName>ppt_w</p:attrName>
                                        </p:attrNameLst>
                                      </p:cBhvr>
                                      <p:tavLst>
                                        <p:tav tm="0">
                                          <p:val>
                                            <p:fltVal val="0"/>
                                          </p:val>
                                        </p:tav>
                                        <p:tav tm="100000">
                                          <p:val>
                                            <p:strVal val="#ppt_w"/>
                                          </p:val>
                                        </p:tav>
                                      </p:tavLst>
                                    </p:anim>
                                    <p:anim calcmode="lin" valueType="num">
                                      <p:cBhvr>
                                        <p:cTn id="56" dur="500" fill="hold"/>
                                        <p:tgtEl>
                                          <p:spTgt spid="67"/>
                                        </p:tgtEl>
                                        <p:attrNameLst>
                                          <p:attrName>ppt_h</p:attrName>
                                        </p:attrNameLst>
                                      </p:cBhvr>
                                      <p:tavLst>
                                        <p:tav tm="0">
                                          <p:val>
                                            <p:fltVal val="0"/>
                                          </p:val>
                                        </p:tav>
                                        <p:tav tm="100000">
                                          <p:val>
                                            <p:strVal val="#ppt_h"/>
                                          </p:val>
                                        </p:tav>
                                      </p:tavLst>
                                    </p:anim>
                                    <p:animEffect transition="in" filter="fade">
                                      <p:cBhvr>
                                        <p:cTn id="57" dur="500"/>
                                        <p:tgtEl>
                                          <p:spTgt spid="67"/>
                                        </p:tgtEl>
                                      </p:cBhvr>
                                    </p:animEffect>
                                  </p:childTnLst>
                                </p:cTn>
                              </p:par>
                              <p:par>
                                <p:cTn id="58" presetID="53" presetClass="entr" presetSubtype="16" fill="hold" nodeType="withEffect">
                                  <p:stCondLst>
                                    <p:cond delay="0"/>
                                  </p:stCondLst>
                                  <p:childTnLst>
                                    <p:set>
                                      <p:cBhvr>
                                        <p:cTn id="59" dur="1" fill="hold">
                                          <p:stCondLst>
                                            <p:cond delay="0"/>
                                          </p:stCondLst>
                                        </p:cTn>
                                        <p:tgtEl>
                                          <p:spTgt spid="55"/>
                                        </p:tgtEl>
                                        <p:attrNameLst>
                                          <p:attrName>style.visibility</p:attrName>
                                        </p:attrNameLst>
                                      </p:cBhvr>
                                      <p:to>
                                        <p:strVal val="visible"/>
                                      </p:to>
                                    </p:set>
                                    <p:anim calcmode="lin" valueType="num">
                                      <p:cBhvr>
                                        <p:cTn id="60" dur="500" fill="hold"/>
                                        <p:tgtEl>
                                          <p:spTgt spid="55"/>
                                        </p:tgtEl>
                                        <p:attrNameLst>
                                          <p:attrName>ppt_w</p:attrName>
                                        </p:attrNameLst>
                                      </p:cBhvr>
                                      <p:tavLst>
                                        <p:tav tm="0">
                                          <p:val>
                                            <p:fltVal val="0"/>
                                          </p:val>
                                        </p:tav>
                                        <p:tav tm="100000">
                                          <p:val>
                                            <p:strVal val="#ppt_w"/>
                                          </p:val>
                                        </p:tav>
                                      </p:tavLst>
                                    </p:anim>
                                    <p:anim calcmode="lin" valueType="num">
                                      <p:cBhvr>
                                        <p:cTn id="61" dur="500" fill="hold"/>
                                        <p:tgtEl>
                                          <p:spTgt spid="55"/>
                                        </p:tgtEl>
                                        <p:attrNameLst>
                                          <p:attrName>ppt_h</p:attrName>
                                        </p:attrNameLst>
                                      </p:cBhvr>
                                      <p:tavLst>
                                        <p:tav tm="0">
                                          <p:val>
                                            <p:fltVal val="0"/>
                                          </p:val>
                                        </p:tav>
                                        <p:tav tm="100000">
                                          <p:val>
                                            <p:strVal val="#ppt_h"/>
                                          </p:val>
                                        </p:tav>
                                      </p:tavLst>
                                    </p:anim>
                                    <p:animEffect transition="in" filter="fade">
                                      <p:cBhvr>
                                        <p:cTn id="62" dur="500"/>
                                        <p:tgtEl>
                                          <p:spTgt spid="55"/>
                                        </p:tgtEl>
                                      </p:cBhvr>
                                    </p:animEffect>
                                  </p:childTnLst>
                                </p:cTn>
                              </p:par>
                              <p:par>
                                <p:cTn id="63" presetID="53" presetClass="entr" presetSubtype="16" fill="hold" nodeType="withEffect">
                                  <p:stCondLst>
                                    <p:cond delay="0"/>
                                  </p:stCondLst>
                                  <p:childTnLst>
                                    <p:set>
                                      <p:cBhvr>
                                        <p:cTn id="64" dur="1" fill="hold">
                                          <p:stCondLst>
                                            <p:cond delay="0"/>
                                          </p:stCondLst>
                                        </p:cTn>
                                        <p:tgtEl>
                                          <p:spTgt spid="72"/>
                                        </p:tgtEl>
                                        <p:attrNameLst>
                                          <p:attrName>style.visibility</p:attrName>
                                        </p:attrNameLst>
                                      </p:cBhvr>
                                      <p:to>
                                        <p:strVal val="visible"/>
                                      </p:to>
                                    </p:set>
                                    <p:anim calcmode="lin" valueType="num">
                                      <p:cBhvr>
                                        <p:cTn id="65" dur="500" fill="hold"/>
                                        <p:tgtEl>
                                          <p:spTgt spid="72"/>
                                        </p:tgtEl>
                                        <p:attrNameLst>
                                          <p:attrName>ppt_w</p:attrName>
                                        </p:attrNameLst>
                                      </p:cBhvr>
                                      <p:tavLst>
                                        <p:tav tm="0">
                                          <p:val>
                                            <p:fltVal val="0"/>
                                          </p:val>
                                        </p:tav>
                                        <p:tav tm="100000">
                                          <p:val>
                                            <p:strVal val="#ppt_w"/>
                                          </p:val>
                                        </p:tav>
                                      </p:tavLst>
                                    </p:anim>
                                    <p:anim calcmode="lin" valueType="num">
                                      <p:cBhvr>
                                        <p:cTn id="66" dur="500" fill="hold"/>
                                        <p:tgtEl>
                                          <p:spTgt spid="72"/>
                                        </p:tgtEl>
                                        <p:attrNameLst>
                                          <p:attrName>ppt_h</p:attrName>
                                        </p:attrNameLst>
                                      </p:cBhvr>
                                      <p:tavLst>
                                        <p:tav tm="0">
                                          <p:val>
                                            <p:fltVal val="0"/>
                                          </p:val>
                                        </p:tav>
                                        <p:tav tm="100000">
                                          <p:val>
                                            <p:strVal val="#ppt_h"/>
                                          </p:val>
                                        </p:tav>
                                      </p:tavLst>
                                    </p:anim>
                                    <p:animEffect transition="in" filter="fade">
                                      <p:cBhvr>
                                        <p:cTn id="67" dur="500"/>
                                        <p:tgtEl>
                                          <p:spTgt spid="72"/>
                                        </p:tgtEl>
                                      </p:cBhvr>
                                    </p:animEffect>
                                  </p:childTnLst>
                                </p:cTn>
                              </p:par>
                            </p:childTnLst>
                          </p:cTn>
                        </p:par>
                        <p:par>
                          <p:cTn id="68" fill="hold">
                            <p:stCondLst>
                              <p:cond delay="5000"/>
                            </p:stCondLst>
                            <p:childTnLst>
                              <p:par>
                                <p:cTn id="69" presetID="47" presetClass="entr" presetSubtype="0" fill="hold" grpId="0" nodeType="afterEffect">
                                  <p:stCondLst>
                                    <p:cond delay="0"/>
                                  </p:stCondLst>
                                  <p:childTnLst>
                                    <p:set>
                                      <p:cBhvr>
                                        <p:cTn id="70" dur="1" fill="hold">
                                          <p:stCondLst>
                                            <p:cond delay="0"/>
                                          </p:stCondLst>
                                        </p:cTn>
                                        <p:tgtEl>
                                          <p:spTgt spid="95"/>
                                        </p:tgtEl>
                                        <p:attrNameLst>
                                          <p:attrName>style.visibility</p:attrName>
                                        </p:attrNameLst>
                                      </p:cBhvr>
                                      <p:to>
                                        <p:strVal val="visible"/>
                                      </p:to>
                                    </p:set>
                                    <p:animEffect transition="in" filter="fade">
                                      <p:cBhvr>
                                        <p:cTn id="71" dur="1000"/>
                                        <p:tgtEl>
                                          <p:spTgt spid="95"/>
                                        </p:tgtEl>
                                      </p:cBhvr>
                                    </p:animEffect>
                                    <p:anim calcmode="lin" valueType="num">
                                      <p:cBhvr>
                                        <p:cTn id="72" dur="1000" fill="hold"/>
                                        <p:tgtEl>
                                          <p:spTgt spid="95"/>
                                        </p:tgtEl>
                                        <p:attrNameLst>
                                          <p:attrName>ppt_x</p:attrName>
                                        </p:attrNameLst>
                                      </p:cBhvr>
                                      <p:tavLst>
                                        <p:tav tm="0">
                                          <p:val>
                                            <p:strVal val="#ppt_x"/>
                                          </p:val>
                                        </p:tav>
                                        <p:tav tm="100000">
                                          <p:val>
                                            <p:strVal val="#ppt_x"/>
                                          </p:val>
                                        </p:tav>
                                      </p:tavLst>
                                    </p:anim>
                                    <p:anim calcmode="lin" valueType="num">
                                      <p:cBhvr>
                                        <p:cTn id="73" dur="1000" fill="hold"/>
                                        <p:tgtEl>
                                          <p:spTgt spid="95"/>
                                        </p:tgtEl>
                                        <p:attrNameLst>
                                          <p:attrName>ppt_y</p:attrName>
                                        </p:attrNameLst>
                                      </p:cBhvr>
                                      <p:tavLst>
                                        <p:tav tm="0">
                                          <p:val>
                                            <p:strVal val="#ppt_y-.1"/>
                                          </p:val>
                                        </p:tav>
                                        <p:tav tm="100000">
                                          <p:val>
                                            <p:strVal val="#ppt_y"/>
                                          </p:val>
                                        </p:tav>
                                      </p:tavLst>
                                    </p:anim>
                                  </p:childTnLst>
                                </p:cTn>
                              </p:par>
                            </p:childTnLst>
                          </p:cTn>
                        </p:par>
                        <p:par>
                          <p:cTn id="74" fill="hold">
                            <p:stCondLst>
                              <p:cond delay="6000"/>
                            </p:stCondLst>
                            <p:childTnLst>
                              <p:par>
                                <p:cTn id="75" presetID="10" presetClass="entr" presetSubtype="0" fill="hold" grpId="0" nodeType="afterEffect">
                                  <p:stCondLst>
                                    <p:cond delay="0"/>
                                  </p:stCondLst>
                                  <p:childTnLst>
                                    <p:set>
                                      <p:cBhvr>
                                        <p:cTn id="76" dur="1" fill="hold">
                                          <p:stCondLst>
                                            <p:cond delay="0"/>
                                          </p:stCondLst>
                                        </p:cTn>
                                        <p:tgtEl>
                                          <p:spTgt spid="88"/>
                                        </p:tgtEl>
                                        <p:attrNameLst>
                                          <p:attrName>style.visibility</p:attrName>
                                        </p:attrNameLst>
                                      </p:cBhvr>
                                      <p:to>
                                        <p:strVal val="visible"/>
                                      </p:to>
                                    </p:set>
                                    <p:animEffect transition="in" filter="fade">
                                      <p:cBhvr>
                                        <p:cTn id="77" dur="500"/>
                                        <p:tgtEl>
                                          <p:spTgt spid="88"/>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87"/>
                                        </p:tgtEl>
                                        <p:attrNameLst>
                                          <p:attrName>style.visibility</p:attrName>
                                        </p:attrNameLst>
                                      </p:cBhvr>
                                      <p:to>
                                        <p:strVal val="visible"/>
                                      </p:to>
                                    </p:set>
                                    <p:animEffect transition="in" filter="fade">
                                      <p:cBhvr>
                                        <p:cTn id="80" dur="500"/>
                                        <p:tgtEl>
                                          <p:spTgt spid="87"/>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89"/>
                                        </p:tgtEl>
                                        <p:attrNameLst>
                                          <p:attrName>style.visibility</p:attrName>
                                        </p:attrNameLst>
                                      </p:cBhvr>
                                      <p:to>
                                        <p:strVal val="visible"/>
                                      </p:to>
                                    </p:set>
                                    <p:animEffect transition="in" filter="fade">
                                      <p:cBhvr>
                                        <p:cTn id="83" dur="500"/>
                                        <p:tgtEl>
                                          <p:spTgt spid="89"/>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90"/>
                                        </p:tgtEl>
                                        <p:attrNameLst>
                                          <p:attrName>style.visibility</p:attrName>
                                        </p:attrNameLst>
                                      </p:cBhvr>
                                      <p:to>
                                        <p:strVal val="visible"/>
                                      </p:to>
                                    </p:set>
                                    <p:animEffect transition="in" filter="fade">
                                      <p:cBhvr>
                                        <p:cTn id="86" dur="500"/>
                                        <p:tgtEl>
                                          <p:spTgt spid="90"/>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92"/>
                                        </p:tgtEl>
                                        <p:attrNameLst>
                                          <p:attrName>style.visibility</p:attrName>
                                        </p:attrNameLst>
                                      </p:cBhvr>
                                      <p:to>
                                        <p:strVal val="visible"/>
                                      </p:to>
                                    </p:set>
                                    <p:animEffect transition="in" filter="fade">
                                      <p:cBhvr>
                                        <p:cTn id="89" dur="500"/>
                                        <p:tgtEl>
                                          <p:spTgt spid="92"/>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91"/>
                                        </p:tgtEl>
                                        <p:attrNameLst>
                                          <p:attrName>style.visibility</p:attrName>
                                        </p:attrNameLst>
                                      </p:cBhvr>
                                      <p:to>
                                        <p:strVal val="visible"/>
                                      </p:to>
                                    </p:set>
                                    <p:animEffect transition="in" filter="fade">
                                      <p:cBhvr>
                                        <p:cTn id="92" dur="500"/>
                                        <p:tgtEl>
                                          <p:spTgt spid="91"/>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93"/>
                                        </p:tgtEl>
                                        <p:attrNameLst>
                                          <p:attrName>style.visibility</p:attrName>
                                        </p:attrNameLst>
                                      </p:cBhvr>
                                      <p:to>
                                        <p:strVal val="visible"/>
                                      </p:to>
                                    </p:set>
                                    <p:animEffect transition="in" filter="fade">
                                      <p:cBhvr>
                                        <p:cTn id="95" dur="500"/>
                                        <p:tgtEl>
                                          <p:spTgt spid="93"/>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94"/>
                                        </p:tgtEl>
                                        <p:attrNameLst>
                                          <p:attrName>style.visibility</p:attrName>
                                        </p:attrNameLst>
                                      </p:cBhvr>
                                      <p:to>
                                        <p:strVal val="visible"/>
                                      </p:to>
                                    </p:set>
                                    <p:animEffect transition="in" filter="fade">
                                      <p:cBhvr>
                                        <p:cTn id="98" dur="5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animBg="1"/>
      <p:bldP spid="37" grpId="0" animBg="1"/>
      <p:bldP spid="87" grpId="0"/>
      <p:bldP spid="88" grpId="0"/>
      <p:bldP spid="89" grpId="0"/>
      <p:bldP spid="90" grpId="0"/>
      <p:bldP spid="91" grpId="0"/>
      <p:bldP spid="92" grpId="0"/>
      <p:bldP spid="93" grpId="0"/>
      <p:bldP spid="94" grpId="0"/>
      <p:bldP spid="9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custDataLst>
              <p:tags r:id="rId1"/>
            </p:custDataLst>
          </p:nvPr>
        </p:nvSpPr>
        <p:spPr bwMode="auto">
          <a:xfrm>
            <a:off x="2661406" y="1340768"/>
            <a:ext cx="6869189" cy="2646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r>
              <a:rPr lang="en-US" altLang="zh-CN" sz="16600" dirty="0">
                <a:solidFill>
                  <a:srgbClr val="54C2AF"/>
                </a:solidFill>
                <a:latin typeface="+mn-lt"/>
                <a:ea typeface="+mn-ea"/>
                <a:cs typeface="+mn-ea"/>
                <a:sym typeface="+mn-lt"/>
              </a:rPr>
              <a:t>T</a:t>
            </a:r>
            <a:r>
              <a:rPr lang="en-US" altLang="zh-CN" sz="16600" dirty="0">
                <a:solidFill>
                  <a:schemeClr val="accent1"/>
                </a:solidFill>
                <a:latin typeface="+mn-lt"/>
                <a:ea typeface="+mn-ea"/>
                <a:cs typeface="+mn-ea"/>
                <a:sym typeface="+mn-lt"/>
              </a:rPr>
              <a:t>H</a:t>
            </a:r>
            <a:r>
              <a:rPr lang="en-US" altLang="zh-CN" sz="16600" dirty="0">
                <a:solidFill>
                  <a:srgbClr val="FDBE00"/>
                </a:solidFill>
                <a:latin typeface="+mn-lt"/>
                <a:ea typeface="+mn-ea"/>
                <a:cs typeface="+mn-ea"/>
                <a:sym typeface="+mn-lt"/>
              </a:rPr>
              <a:t>A</a:t>
            </a:r>
            <a:r>
              <a:rPr lang="en-US" altLang="zh-CN" sz="16600" dirty="0">
                <a:solidFill>
                  <a:srgbClr val="54C2AF"/>
                </a:solidFill>
                <a:latin typeface="+mn-lt"/>
                <a:ea typeface="+mn-ea"/>
                <a:cs typeface="+mn-ea"/>
                <a:sym typeface="+mn-lt"/>
              </a:rPr>
              <a:t>N</a:t>
            </a:r>
            <a:r>
              <a:rPr lang="en-US" altLang="zh-CN" sz="16600" dirty="0">
                <a:solidFill>
                  <a:schemeClr val="accent5">
                    <a:lumMod val="60000"/>
                    <a:lumOff val="40000"/>
                  </a:schemeClr>
                </a:solidFill>
                <a:latin typeface="+mn-lt"/>
                <a:ea typeface="+mn-ea"/>
                <a:cs typeface="+mn-ea"/>
                <a:sym typeface="+mn-lt"/>
              </a:rPr>
              <a:t>K</a:t>
            </a:r>
            <a:r>
              <a:rPr lang="en-US" altLang="zh-CN" sz="16600" dirty="0">
                <a:solidFill>
                  <a:srgbClr val="FDBE00"/>
                </a:solidFill>
                <a:latin typeface="+mn-lt"/>
                <a:ea typeface="+mn-ea"/>
                <a:cs typeface="+mn-ea"/>
                <a:sym typeface="+mn-lt"/>
              </a:rPr>
              <a:t>S</a:t>
            </a:r>
          </a:p>
        </p:txBody>
      </p:sp>
      <p:sp>
        <p:nvSpPr>
          <p:cNvPr id="4" name="TextBox 8"/>
          <p:cNvSpPr txBox="1">
            <a:spLocks noChangeArrowheads="1"/>
          </p:cNvSpPr>
          <p:nvPr>
            <p:custDataLst>
              <p:tags r:id="rId2"/>
            </p:custDataLst>
          </p:nvPr>
        </p:nvSpPr>
        <p:spPr bwMode="auto">
          <a:xfrm>
            <a:off x="4352335" y="3369843"/>
            <a:ext cx="348733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buFont typeface="Arial" charset="0"/>
              <a:defRPr>
                <a:solidFill>
                  <a:schemeClr val="tx1"/>
                </a:solidFill>
                <a:latin typeface="Calibri" pitchFamily="34" charset="0"/>
                <a:ea typeface="宋体" pitchFamily="2" charset="-122"/>
              </a:defRPr>
            </a:lvl6pPr>
            <a:lvl7pPr eaLnBrk="0" fontAlgn="base" hangingPunct="0">
              <a:spcAft>
                <a:spcPct val="0"/>
              </a:spcAft>
              <a:buFont typeface="Arial" charset="0"/>
              <a:defRPr>
                <a:solidFill>
                  <a:schemeClr val="tx1"/>
                </a:solidFill>
                <a:latin typeface="Calibri" pitchFamily="34" charset="0"/>
                <a:ea typeface="宋体" pitchFamily="2" charset="-122"/>
              </a:defRPr>
            </a:lvl7pPr>
            <a:lvl8pPr eaLnBrk="0" fontAlgn="base" hangingPunct="0">
              <a:spcAft>
                <a:spcPct val="0"/>
              </a:spcAft>
              <a:buFont typeface="Arial" charset="0"/>
              <a:defRPr>
                <a:solidFill>
                  <a:schemeClr val="tx1"/>
                </a:solidFill>
                <a:latin typeface="Calibri" pitchFamily="34" charset="0"/>
                <a:ea typeface="宋体" pitchFamily="2" charset="-122"/>
              </a:defRPr>
            </a:lvl8pPr>
            <a:lvl9pPr eaLnBrk="0" fontAlgn="base" hangingPunct="0">
              <a:spcAft>
                <a:spcPct val="0"/>
              </a:spcAft>
              <a:buFont typeface="Arial" charset="0"/>
              <a:defRPr>
                <a:solidFill>
                  <a:schemeClr val="tx1"/>
                </a:solidFill>
                <a:latin typeface="Calibri" pitchFamily="34" charset="0"/>
                <a:ea typeface="宋体" pitchFamily="2" charset="-122"/>
              </a:defRPr>
            </a:lvl9pPr>
          </a:lstStyle>
          <a:p>
            <a:pPr algn="ctr">
              <a:defRPr/>
            </a:pPr>
            <a:r>
              <a:rPr lang="zh-CN" altLang="en-US" sz="3200" spc="600" dirty="0" smtClean="0">
                <a:solidFill>
                  <a:schemeClr val="tx1">
                    <a:lumMod val="75000"/>
                    <a:lumOff val="25000"/>
                  </a:schemeClr>
                </a:solidFill>
                <a:latin typeface="+mn-lt"/>
                <a:ea typeface="+mn-ea"/>
                <a:cs typeface="+mn-ea"/>
                <a:sym typeface="+mn-lt"/>
              </a:rPr>
              <a:t>谢谢聆听</a:t>
            </a:r>
            <a:endParaRPr lang="zh-CN" altLang="en-US" sz="3200" spc="600" dirty="0">
              <a:solidFill>
                <a:schemeClr val="tx1">
                  <a:lumMod val="75000"/>
                  <a:lumOff val="25000"/>
                </a:schemeClr>
              </a:solidFill>
              <a:latin typeface="+mn-lt"/>
              <a:ea typeface="+mn-ea"/>
              <a:cs typeface="+mn-ea"/>
              <a:sym typeface="+mn-lt"/>
            </a:endParaRPr>
          </a:p>
        </p:txBody>
      </p:sp>
    </p:spTree>
    <p:extLst>
      <p:ext uri="{BB962C8B-B14F-4D97-AF65-F5344CB8AC3E}">
        <p14:creationId xmlns:p14="http://schemas.microsoft.com/office/powerpoint/2010/main" val="3408185076"/>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500"/>
                            </p:stCondLst>
                            <p:childTnLst>
                              <p:par>
                                <p:cTn id="12" presetID="52" presetClass="entr" presetSubtype="0" fill="hold" grpId="0" nodeType="afterEffect">
                                  <p:stCondLst>
                                    <p:cond delay="0"/>
                                  </p:stCondLst>
                                  <p:iterate type="lt">
                                    <p:tmPct val="10000"/>
                                  </p:iterate>
                                  <p:childTnLst>
                                    <p:set>
                                      <p:cBhvr>
                                        <p:cTn id="13" dur="1" fill="hold">
                                          <p:stCondLst>
                                            <p:cond delay="0"/>
                                          </p:stCondLst>
                                        </p:cTn>
                                        <p:tgtEl>
                                          <p:spTgt spid="4"/>
                                        </p:tgtEl>
                                        <p:attrNameLst>
                                          <p:attrName>style.visibility</p:attrName>
                                        </p:attrNameLst>
                                      </p:cBhvr>
                                      <p:to>
                                        <p:strVal val="visible"/>
                                      </p:to>
                                    </p:set>
                                    <p:animScale>
                                      <p:cBhvr>
                                        <p:cTn id="14"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4"/>
                                        </p:tgtEl>
                                        <p:attrNameLst>
                                          <p:attrName>ppt_x</p:attrName>
                                          <p:attrName>ppt_y</p:attrName>
                                        </p:attrNameLst>
                                      </p:cBhvr>
                                    </p:animMotion>
                                    <p:animEffect transition="in" filter="fade">
                                      <p:cBhvr>
                                        <p:cTn id="16"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直接连接符 9"/>
          <p:cNvCxnSpPr/>
          <p:nvPr/>
        </p:nvCxnSpPr>
        <p:spPr>
          <a:xfrm flipV="1">
            <a:off x="4436076" y="2397266"/>
            <a:ext cx="0" cy="2160240"/>
          </a:xfrm>
          <a:prstGeom prst="line">
            <a:avLst/>
          </a:prstGeom>
          <a:ln w="12700">
            <a:solidFill>
              <a:srgbClr val="FBFBFB"/>
            </a:solidFill>
            <a:prstDash val="lgDash"/>
          </a:ln>
        </p:spPr>
        <p:style>
          <a:lnRef idx="1">
            <a:schemeClr val="accent1"/>
          </a:lnRef>
          <a:fillRef idx="0">
            <a:schemeClr val="accent1"/>
          </a:fillRef>
          <a:effectRef idx="0">
            <a:schemeClr val="accent1"/>
          </a:effectRef>
          <a:fontRef idx="minor">
            <a:schemeClr val="tx1"/>
          </a:fontRef>
        </p:style>
      </p:cxnSp>
      <p:sp>
        <p:nvSpPr>
          <p:cNvPr id="14" name="文本框 66"/>
          <p:cNvSpPr txBox="1">
            <a:spLocks noChangeArrowheads="1"/>
          </p:cNvSpPr>
          <p:nvPr/>
        </p:nvSpPr>
        <p:spPr bwMode="auto">
          <a:xfrm>
            <a:off x="3575720" y="3535509"/>
            <a:ext cx="6426808"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lnSpc>
                <a:spcPct val="150000"/>
              </a:lnSpc>
              <a:defRPr sz="800">
                <a:solidFill>
                  <a:schemeClr val="bg1"/>
                </a:solidFill>
                <a:cs typeface="+mn-ea"/>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algn="l"/>
            <a:r>
              <a:rPr lang="en-US" altLang="zh-CN" sz="1000" dirty="0">
                <a:solidFill>
                  <a:srgbClr val="183A5D"/>
                </a:solidFill>
                <a:sym typeface="+mn-lt"/>
              </a:rPr>
              <a:t>Add a page directory text description content, Add a page directory text description content, Add a page directory text description content, Add a page directory text description content, Add a page directory text description content.</a:t>
            </a:r>
            <a:endParaRPr lang="zh-CN" altLang="en-US" sz="1000" dirty="0">
              <a:solidFill>
                <a:srgbClr val="183A5D"/>
              </a:solidFill>
              <a:sym typeface="+mn-lt"/>
            </a:endParaRPr>
          </a:p>
        </p:txBody>
      </p:sp>
      <p:sp>
        <p:nvSpPr>
          <p:cNvPr id="15" name="文本框 14"/>
          <p:cNvSpPr txBox="1"/>
          <p:nvPr/>
        </p:nvSpPr>
        <p:spPr>
          <a:xfrm>
            <a:off x="3575720" y="2708920"/>
            <a:ext cx="6120680" cy="76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defPPr>
              <a:defRPr lang="zh-CN"/>
            </a:defPPr>
            <a:lvl1pPr fontAlgn="base">
              <a:spcBef>
                <a:spcPct val="0"/>
              </a:spcBef>
              <a:spcAft>
                <a:spcPct val="0"/>
              </a:spcAft>
              <a:buFont typeface="Arial" charset="0"/>
              <a:buNone/>
              <a:defRPr sz="4000" b="1">
                <a:blipFill>
                  <a:blip r:embed="rId3"/>
                  <a:stretch>
                    <a:fillRect/>
                  </a:stretch>
                </a:blipFill>
                <a:latin typeface="微软雅黑" pitchFamily="34" charset="-122"/>
                <a:ea typeface="微软雅黑" pitchFamily="34" charset="-122"/>
              </a:defRPr>
            </a:lvl1pPr>
            <a:lvl2pPr marL="742950" indent="-285750" eaLnBrk="0" fontAlgn="base" hangingPunct="0">
              <a:spcBef>
                <a:spcPct val="20000"/>
              </a:spcBef>
              <a:spcAft>
                <a:spcPct val="0"/>
              </a:spcAft>
              <a:buFont typeface="Arial" charset="0"/>
              <a:buChar char="–"/>
              <a:defRPr sz="2800">
                <a:latin typeface="微软雅黑" pitchFamily="34" charset="-122"/>
                <a:ea typeface="微软雅黑" pitchFamily="34" charset="-122"/>
              </a:defRPr>
            </a:lvl2pPr>
            <a:lvl3pPr marL="1143000" indent="-228600" eaLnBrk="0" fontAlgn="base" hangingPunct="0">
              <a:spcBef>
                <a:spcPct val="20000"/>
              </a:spcBef>
              <a:spcAft>
                <a:spcPct val="0"/>
              </a:spcAft>
              <a:buFont typeface="Arial" charset="0"/>
              <a:buChar char="•"/>
              <a:defRPr>
                <a:latin typeface="微软雅黑" pitchFamily="34" charset="-122"/>
                <a:ea typeface="微软雅黑" pitchFamily="34" charset="-122"/>
              </a:defRPr>
            </a:lvl3pPr>
            <a:lvl4pPr marL="1600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4pPr>
            <a:lvl5pPr marL="20574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r>
              <a:rPr lang="en-US" altLang="zh-CN" sz="4400" spc="-150" dirty="0">
                <a:solidFill>
                  <a:schemeClr val="tx2">
                    <a:lumMod val="60000"/>
                    <a:lumOff val="40000"/>
                  </a:schemeClr>
                </a:solidFill>
                <a:latin typeface="+mn-lt"/>
                <a:ea typeface="+mn-ea"/>
                <a:cs typeface="+mn-ea"/>
                <a:sym typeface="+mn-lt"/>
              </a:rPr>
              <a:t>CLICK </a:t>
            </a:r>
            <a:r>
              <a:rPr lang="en-US" altLang="zh-CN" sz="4400" spc="-150" dirty="0" smtClean="0">
                <a:solidFill>
                  <a:schemeClr val="tx2">
                    <a:lumMod val="60000"/>
                    <a:lumOff val="40000"/>
                  </a:schemeClr>
                </a:solidFill>
                <a:latin typeface="+mn-lt"/>
                <a:ea typeface="+mn-ea"/>
                <a:cs typeface="+mn-ea"/>
                <a:sym typeface="+mn-lt"/>
              </a:rPr>
              <a:t>HERE TO </a:t>
            </a:r>
            <a:r>
              <a:rPr lang="en-US" altLang="zh-CN" sz="4400" spc="-150" dirty="0">
                <a:solidFill>
                  <a:schemeClr val="tx2">
                    <a:lumMod val="60000"/>
                    <a:lumOff val="40000"/>
                  </a:schemeClr>
                </a:solidFill>
                <a:latin typeface="+mn-lt"/>
                <a:ea typeface="+mn-ea"/>
                <a:cs typeface="+mn-ea"/>
                <a:sym typeface="+mn-lt"/>
              </a:rPr>
              <a:t>ADD TITLE</a:t>
            </a:r>
            <a:endParaRPr lang="zh-CN" altLang="zh-CN" sz="4400" spc="-150" dirty="0">
              <a:solidFill>
                <a:schemeClr val="tx2">
                  <a:lumMod val="60000"/>
                  <a:lumOff val="40000"/>
                </a:schemeClr>
              </a:solidFill>
              <a:latin typeface="+mn-lt"/>
              <a:ea typeface="+mn-ea"/>
              <a:cs typeface="+mn-ea"/>
              <a:sym typeface="+mn-lt"/>
            </a:endParaRPr>
          </a:p>
        </p:txBody>
      </p:sp>
      <p:sp>
        <p:nvSpPr>
          <p:cNvPr id="16" name="文本框 15"/>
          <p:cNvSpPr txBox="1">
            <a:spLocks noChangeArrowheads="1"/>
          </p:cNvSpPr>
          <p:nvPr/>
        </p:nvSpPr>
        <p:spPr bwMode="auto">
          <a:xfrm>
            <a:off x="2646041" y="15877"/>
            <a:ext cx="324036" cy="5386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defPPr>
              <a:defRPr lang="zh-CN"/>
            </a:defPPr>
            <a:lvl1pPr fontAlgn="base">
              <a:spcBef>
                <a:spcPct val="0"/>
              </a:spcBef>
              <a:spcAft>
                <a:spcPct val="0"/>
              </a:spcAft>
              <a:buFont typeface="Arial" charset="0"/>
              <a:buNone/>
              <a:defRPr sz="4000" b="1">
                <a:solidFill>
                  <a:srgbClr val="FF0000"/>
                </a:solidFill>
                <a:latin typeface="汉仪楷体简" panose="02010609000101010101" pitchFamily="49" charset="-122"/>
                <a:ea typeface="汉仪楷体简" panose="02010609000101010101" pitchFamily="49" charset="-122"/>
              </a:defRPr>
            </a:lvl1pPr>
            <a:lvl2pPr marL="742950" indent="-285750" eaLnBrk="0" fontAlgn="base" hangingPunct="0">
              <a:spcBef>
                <a:spcPct val="20000"/>
              </a:spcBef>
              <a:spcAft>
                <a:spcPct val="0"/>
              </a:spcAft>
              <a:buFont typeface="Arial" charset="0"/>
              <a:buChar char="–"/>
              <a:defRPr sz="2800">
                <a:latin typeface="微软雅黑" pitchFamily="34" charset="-122"/>
                <a:ea typeface="微软雅黑" pitchFamily="34" charset="-122"/>
              </a:defRPr>
            </a:lvl2pPr>
            <a:lvl3pPr marL="1143000" indent="-228600" eaLnBrk="0" fontAlgn="base" hangingPunct="0">
              <a:spcBef>
                <a:spcPct val="20000"/>
              </a:spcBef>
              <a:spcAft>
                <a:spcPct val="0"/>
              </a:spcAft>
              <a:buFont typeface="Arial" charset="0"/>
              <a:buChar char="•"/>
              <a:defRPr>
                <a:latin typeface="微软雅黑" pitchFamily="34" charset="-122"/>
                <a:ea typeface="微软雅黑" pitchFamily="34" charset="-122"/>
              </a:defRPr>
            </a:lvl3pPr>
            <a:lvl4pPr marL="1600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4pPr>
            <a:lvl5pPr marL="20574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pPr algn="ctr"/>
            <a:r>
              <a:rPr lang="en-US" altLang="zh-CN" sz="34400" b="0" dirty="0">
                <a:blipFill>
                  <a:blip r:embed="rId3"/>
                  <a:stretch>
                    <a:fillRect/>
                  </a:stretch>
                </a:blipFill>
                <a:latin typeface="+mn-lt"/>
                <a:ea typeface="+mn-ea"/>
                <a:cs typeface="+mn-ea"/>
                <a:sym typeface="+mn-lt"/>
              </a:rPr>
              <a:t>1</a:t>
            </a:r>
            <a:endParaRPr lang="zh-CN" altLang="en-US" sz="34400" b="0" dirty="0">
              <a:blipFill>
                <a:blip r:embed="rId3"/>
                <a:stretch>
                  <a:fillRect/>
                </a:stretch>
              </a:blipFill>
              <a:latin typeface="+mn-lt"/>
              <a:ea typeface="+mn-ea"/>
              <a:cs typeface="+mn-ea"/>
              <a:sym typeface="+mn-lt"/>
            </a:endParaRPr>
          </a:p>
        </p:txBody>
      </p:sp>
      <p:sp>
        <p:nvSpPr>
          <p:cNvPr id="17" name="任意多边形 16"/>
          <p:cNvSpPr/>
          <p:nvPr/>
        </p:nvSpPr>
        <p:spPr>
          <a:xfrm>
            <a:off x="3646189" y="3456308"/>
            <a:ext cx="6158753" cy="53789"/>
          </a:xfrm>
          <a:custGeom>
            <a:avLst/>
            <a:gdLst>
              <a:gd name="connsiteX0" fmla="*/ 0 w 6158753"/>
              <a:gd name="connsiteY0" fmla="*/ 0 h 53789"/>
              <a:gd name="connsiteX1" fmla="*/ 107576 w 6158753"/>
              <a:gd name="connsiteY1" fmla="*/ 0 h 53789"/>
              <a:gd name="connsiteX2" fmla="*/ 1425388 w 6158753"/>
              <a:gd name="connsiteY2" fmla="*/ 8965 h 53789"/>
              <a:gd name="connsiteX3" fmla="*/ 1532964 w 6158753"/>
              <a:gd name="connsiteY3" fmla="*/ 17930 h 53789"/>
              <a:gd name="connsiteX4" fmla="*/ 1828800 w 6158753"/>
              <a:gd name="connsiteY4" fmla="*/ 35859 h 53789"/>
              <a:gd name="connsiteX5" fmla="*/ 2725270 w 6158753"/>
              <a:gd name="connsiteY5" fmla="*/ 26895 h 53789"/>
              <a:gd name="connsiteX6" fmla="*/ 2886635 w 6158753"/>
              <a:gd name="connsiteY6" fmla="*/ 17930 h 53789"/>
              <a:gd name="connsiteX7" fmla="*/ 5217459 w 6158753"/>
              <a:gd name="connsiteY7" fmla="*/ 26895 h 53789"/>
              <a:gd name="connsiteX8" fmla="*/ 5262282 w 6158753"/>
              <a:gd name="connsiteY8" fmla="*/ 35859 h 53789"/>
              <a:gd name="connsiteX9" fmla="*/ 5791200 w 6158753"/>
              <a:gd name="connsiteY9" fmla="*/ 53789 h 53789"/>
              <a:gd name="connsiteX10" fmla="*/ 6113929 w 6158753"/>
              <a:gd name="connsiteY10" fmla="*/ 44824 h 53789"/>
              <a:gd name="connsiteX11" fmla="*/ 6140823 w 6158753"/>
              <a:gd name="connsiteY11" fmla="*/ 35859 h 53789"/>
              <a:gd name="connsiteX12" fmla="*/ 6158753 w 6158753"/>
              <a:gd name="connsiteY12" fmla="*/ 17930 h 53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58753" h="53789">
                <a:moveTo>
                  <a:pt x="0" y="0"/>
                </a:moveTo>
                <a:cubicBezTo>
                  <a:pt x="105634" y="21128"/>
                  <a:pt x="-25858" y="0"/>
                  <a:pt x="107576" y="0"/>
                </a:cubicBezTo>
                <a:lnTo>
                  <a:pt x="1425388" y="8965"/>
                </a:lnTo>
                <a:lnTo>
                  <a:pt x="1532964" y="17930"/>
                </a:lnTo>
                <a:lnTo>
                  <a:pt x="1828800" y="35859"/>
                </a:lnTo>
                <a:lnTo>
                  <a:pt x="2725270" y="26895"/>
                </a:lnTo>
                <a:cubicBezTo>
                  <a:pt x="2779134" y="25982"/>
                  <a:pt x="2832764" y="17930"/>
                  <a:pt x="2886635" y="17930"/>
                </a:cubicBezTo>
                <a:lnTo>
                  <a:pt x="5217459" y="26895"/>
                </a:lnTo>
                <a:cubicBezTo>
                  <a:pt x="5232400" y="29883"/>
                  <a:pt x="5247062" y="35146"/>
                  <a:pt x="5262282" y="35859"/>
                </a:cubicBezTo>
                <a:cubicBezTo>
                  <a:pt x="5438496" y="44119"/>
                  <a:pt x="5791200" y="53789"/>
                  <a:pt x="5791200" y="53789"/>
                </a:cubicBezTo>
                <a:cubicBezTo>
                  <a:pt x="5898776" y="50801"/>
                  <a:pt x="6006452" y="50336"/>
                  <a:pt x="6113929" y="44824"/>
                </a:cubicBezTo>
                <a:cubicBezTo>
                  <a:pt x="6123366" y="44340"/>
                  <a:pt x="6132720" y="40721"/>
                  <a:pt x="6140823" y="35859"/>
                </a:cubicBezTo>
                <a:cubicBezTo>
                  <a:pt x="6148071" y="31511"/>
                  <a:pt x="6158753" y="17930"/>
                  <a:pt x="6158753" y="17930"/>
                </a:cubicBezTo>
              </a:path>
            </a:pathLst>
          </a:cu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2692622864"/>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by="(-#ppt_w*2)" calcmode="lin" valueType="num">
                                      <p:cBhvr rctx="PPT">
                                        <p:cTn id="7" dur="500" autoRev="1" fill="hold">
                                          <p:stCondLst>
                                            <p:cond delay="0"/>
                                          </p:stCondLst>
                                        </p:cTn>
                                        <p:tgtEl>
                                          <p:spTgt spid="16"/>
                                        </p:tgtEl>
                                        <p:attrNameLst>
                                          <p:attrName>ppt_w</p:attrName>
                                        </p:attrNameLst>
                                      </p:cBhvr>
                                    </p:anim>
                                    <p:anim by="(#ppt_w*0.50)" calcmode="lin" valueType="num">
                                      <p:cBhvr>
                                        <p:cTn id="8" dur="500" decel="50000" autoRev="1" fill="hold">
                                          <p:stCondLst>
                                            <p:cond delay="0"/>
                                          </p:stCondLst>
                                        </p:cTn>
                                        <p:tgtEl>
                                          <p:spTgt spid="16"/>
                                        </p:tgtEl>
                                        <p:attrNameLst>
                                          <p:attrName>ppt_x</p:attrName>
                                        </p:attrNameLst>
                                      </p:cBhvr>
                                    </p:anim>
                                    <p:anim from="(-#ppt_h/2)" to="(#ppt_y)" calcmode="lin" valueType="num">
                                      <p:cBhvr>
                                        <p:cTn id="9" dur="1000" fill="hold">
                                          <p:stCondLst>
                                            <p:cond delay="0"/>
                                          </p:stCondLst>
                                        </p:cTn>
                                        <p:tgtEl>
                                          <p:spTgt spid="16"/>
                                        </p:tgtEl>
                                        <p:attrNameLst>
                                          <p:attrName>ppt_y</p:attrName>
                                        </p:attrNameLst>
                                      </p:cBhvr>
                                    </p:anim>
                                    <p:animRot by="21600000">
                                      <p:cBhvr>
                                        <p:cTn id="10" dur="1000" fill="hold">
                                          <p:stCondLst>
                                            <p:cond delay="0"/>
                                          </p:stCondLst>
                                        </p:cTn>
                                        <p:tgtEl>
                                          <p:spTgt spid="16"/>
                                        </p:tgtEl>
                                        <p:attrNameLst>
                                          <p:attrName>r</p:attrName>
                                        </p:attrNameLst>
                                      </p:cBhvr>
                                    </p:animRot>
                                  </p:childTnLst>
                                </p:cTn>
                              </p:par>
                            </p:childTnLst>
                          </p:cTn>
                        </p:par>
                        <p:par>
                          <p:cTn id="11" fill="hold">
                            <p:stCondLst>
                              <p:cond delay="1000"/>
                            </p:stCondLst>
                            <p:childTnLst>
                              <p:par>
                                <p:cTn id="12" presetID="2" presetClass="entr" presetSubtype="2" fill="hold" grpId="0" nodeType="afterEffect">
                                  <p:stCondLst>
                                    <p:cond delay="0"/>
                                  </p:stCondLst>
                                  <p:childTnLst>
                                    <p:set>
                                      <p:cBhvr>
                                        <p:cTn id="13" dur="1" fill="hold">
                                          <p:stCondLst>
                                            <p:cond delay="0"/>
                                          </p:stCondLst>
                                        </p:cTn>
                                        <p:tgtEl>
                                          <p:spTgt spid="15"/>
                                        </p:tgtEl>
                                        <p:attrNameLst>
                                          <p:attrName>style.visibility</p:attrName>
                                        </p:attrNameLst>
                                      </p:cBhvr>
                                      <p:to>
                                        <p:strVal val="visible"/>
                                      </p:to>
                                    </p:set>
                                    <p:anim calcmode="lin" valueType="num">
                                      <p:cBhvr additive="base">
                                        <p:cTn id="14" dur="500" fill="hold"/>
                                        <p:tgtEl>
                                          <p:spTgt spid="15"/>
                                        </p:tgtEl>
                                        <p:attrNameLst>
                                          <p:attrName>ppt_x</p:attrName>
                                        </p:attrNameLst>
                                      </p:cBhvr>
                                      <p:tavLst>
                                        <p:tav tm="0">
                                          <p:val>
                                            <p:strVal val="1+#ppt_w/2"/>
                                          </p:val>
                                        </p:tav>
                                        <p:tav tm="100000">
                                          <p:val>
                                            <p:strVal val="#ppt_x"/>
                                          </p:val>
                                        </p:tav>
                                      </p:tavLst>
                                    </p:anim>
                                    <p:anim calcmode="lin" valueType="num">
                                      <p:cBhvr additive="base">
                                        <p:cTn id="15" dur="500" fill="hold"/>
                                        <p:tgtEl>
                                          <p:spTgt spid="15"/>
                                        </p:tgtEl>
                                        <p:attrNameLst>
                                          <p:attrName>ppt_y</p:attrName>
                                        </p:attrNameLst>
                                      </p:cBhvr>
                                      <p:tavLst>
                                        <p:tav tm="0">
                                          <p:val>
                                            <p:strVal val="#ppt_y"/>
                                          </p:val>
                                        </p:tav>
                                        <p:tav tm="100000">
                                          <p:val>
                                            <p:strVal val="#ppt_y"/>
                                          </p:val>
                                        </p:tav>
                                      </p:tavLst>
                                    </p:anim>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up)">
                                      <p:cBhvr>
                                        <p:cTn id="19" dur="500"/>
                                        <p:tgtEl>
                                          <p:spTgt spid="10"/>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left)">
                                      <p:cBhvr>
                                        <p:cTn id="23" dur="500"/>
                                        <p:tgtEl>
                                          <p:spTgt spid="17"/>
                                        </p:tgtEl>
                                      </p:cBhvr>
                                    </p:animEffect>
                                  </p:childTnLst>
                                </p:cTn>
                              </p:par>
                            </p:childTnLst>
                          </p:cTn>
                        </p:par>
                        <p:par>
                          <p:cTn id="24" fill="hold">
                            <p:stCondLst>
                              <p:cond delay="2500"/>
                            </p:stCondLst>
                            <p:childTnLst>
                              <p:par>
                                <p:cTn id="25" presetID="10" presetClass="entr" presetSubtype="0" fill="hold" grpId="0" nodeType="afterEffect">
                                  <p:stCondLst>
                                    <p:cond delay="0"/>
                                  </p:stCondLst>
                                  <p:iterate type="wd">
                                    <p:tmPct val="10000"/>
                                  </p:iterate>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 Placeholder 8"/>
          <p:cNvSpPr txBox="1">
            <a:spLocks/>
          </p:cNvSpPr>
          <p:nvPr/>
        </p:nvSpPr>
        <p:spPr>
          <a:xfrm>
            <a:off x="2571184" y="332656"/>
            <a:ext cx="7049632" cy="6096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US" altLang="zh-CN" sz="2800" b="1" dirty="0">
                <a:solidFill>
                  <a:schemeClr val="tx1">
                    <a:lumMod val="65000"/>
                    <a:lumOff val="35000"/>
                  </a:schemeClr>
                </a:solidFill>
                <a:cs typeface="+mn-ea"/>
                <a:sym typeface="+mn-lt"/>
              </a:rPr>
              <a:t>CLICK HERE TO ADD TITLE</a:t>
            </a:r>
            <a:endParaRPr lang="zh-CN" altLang="zh-CN" sz="2800" b="1" dirty="0">
              <a:solidFill>
                <a:schemeClr val="tx1">
                  <a:lumMod val="65000"/>
                  <a:lumOff val="35000"/>
                </a:schemeClr>
              </a:solidFill>
              <a:cs typeface="+mn-ea"/>
              <a:sym typeface="+mn-lt"/>
            </a:endParaRPr>
          </a:p>
        </p:txBody>
      </p:sp>
      <p:sp>
        <p:nvSpPr>
          <p:cNvPr id="41" name="文本框 40"/>
          <p:cNvSpPr txBox="1"/>
          <p:nvPr/>
        </p:nvSpPr>
        <p:spPr>
          <a:xfrm>
            <a:off x="555783" y="1653201"/>
            <a:ext cx="3256992" cy="609398"/>
          </a:xfrm>
          <a:prstGeom prst="rect">
            <a:avLst/>
          </a:prstGeom>
          <a:noFill/>
        </p:spPr>
        <p:txBody>
          <a:bodyPr wrap="square" rtlCol="0">
            <a:spAutoFit/>
          </a:bodyPr>
          <a:lstStyle/>
          <a:p>
            <a:pPr>
              <a:lnSpc>
                <a:spcPct val="120000"/>
              </a:lnSpc>
              <a:spcBef>
                <a:spcPct val="0"/>
              </a:spcBef>
              <a:buNone/>
            </a:pPr>
            <a:r>
              <a:rPr lang="en-US" altLang="zh-CN" sz="1400" dirty="0">
                <a:solidFill>
                  <a:schemeClr val="tx1">
                    <a:lumMod val="75000"/>
                    <a:lumOff val="25000"/>
                  </a:schemeClr>
                </a:solidFill>
                <a:cs typeface="+mn-ea"/>
                <a:sym typeface="+mn-lt"/>
              </a:rPr>
              <a:t>Click here to add your description.</a:t>
            </a:r>
            <a:r>
              <a:rPr lang="zh-CN" altLang="en-US" sz="1400" dirty="0">
                <a:solidFill>
                  <a:schemeClr val="tx1">
                    <a:lumMod val="75000"/>
                    <a:lumOff val="25000"/>
                  </a:schemeClr>
                </a:solidFill>
                <a:cs typeface="+mn-ea"/>
                <a:sym typeface="+mn-lt"/>
              </a:rPr>
              <a:t> </a:t>
            </a:r>
            <a:r>
              <a:rPr lang="en-US" altLang="zh-CN" sz="1400" dirty="0">
                <a:solidFill>
                  <a:schemeClr val="tx1">
                    <a:lumMod val="75000"/>
                    <a:lumOff val="25000"/>
                  </a:schemeClr>
                </a:solidFill>
                <a:cs typeface="+mn-ea"/>
                <a:sym typeface="+mn-lt"/>
              </a:rPr>
              <a:t>Click here to add your description. </a:t>
            </a:r>
            <a:endParaRPr lang="zh-CN" altLang="en-US" sz="1400" dirty="0">
              <a:solidFill>
                <a:schemeClr val="tx1">
                  <a:lumMod val="75000"/>
                  <a:lumOff val="25000"/>
                </a:schemeClr>
              </a:solidFill>
              <a:cs typeface="+mn-ea"/>
              <a:sym typeface="+mn-lt"/>
            </a:endParaRPr>
          </a:p>
        </p:txBody>
      </p:sp>
      <p:sp>
        <p:nvSpPr>
          <p:cNvPr id="42" name="椭圆 41"/>
          <p:cNvSpPr/>
          <p:nvPr/>
        </p:nvSpPr>
        <p:spPr>
          <a:xfrm>
            <a:off x="113348" y="2676156"/>
            <a:ext cx="666750" cy="666750"/>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94663" y="3909523"/>
            <a:ext cx="666750" cy="666750"/>
          </a:xfrm>
          <a:prstGeom prst="ellipse">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94663" y="5174789"/>
            <a:ext cx="666750" cy="666750"/>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106"/>
          <p:cNvSpPr>
            <a:spLocks noEditPoints="1"/>
          </p:cNvSpPr>
          <p:nvPr/>
        </p:nvSpPr>
        <p:spPr bwMode="auto">
          <a:xfrm>
            <a:off x="260799" y="2858600"/>
            <a:ext cx="333084" cy="300912"/>
          </a:xfrm>
          <a:custGeom>
            <a:avLst/>
            <a:gdLst>
              <a:gd name="T0" fmla="*/ 0 w 77"/>
              <a:gd name="T1" fmla="*/ 29 h 70"/>
              <a:gd name="T2" fmla="*/ 5 w 77"/>
              <a:gd name="T3" fmla="*/ 29 h 70"/>
              <a:gd name="T4" fmla="*/ 5 w 77"/>
              <a:gd name="T5" fmla="*/ 26 h 70"/>
              <a:gd name="T6" fmla="*/ 13 w 77"/>
              <a:gd name="T7" fmla="*/ 8 h 70"/>
              <a:gd name="T8" fmla="*/ 31 w 77"/>
              <a:gd name="T9" fmla="*/ 0 h 70"/>
              <a:gd name="T10" fmla="*/ 48 w 77"/>
              <a:gd name="T11" fmla="*/ 0 h 70"/>
              <a:gd name="T12" fmla="*/ 66 w 77"/>
              <a:gd name="T13" fmla="*/ 8 h 70"/>
              <a:gd name="T14" fmla="*/ 74 w 77"/>
              <a:gd name="T15" fmla="*/ 26 h 70"/>
              <a:gd name="T16" fmla="*/ 74 w 77"/>
              <a:gd name="T17" fmla="*/ 29 h 70"/>
              <a:gd name="T18" fmla="*/ 77 w 77"/>
              <a:gd name="T19" fmla="*/ 29 h 70"/>
              <a:gd name="T20" fmla="*/ 77 w 77"/>
              <a:gd name="T21" fmla="*/ 58 h 70"/>
              <a:gd name="T22" fmla="*/ 71 w 77"/>
              <a:gd name="T23" fmla="*/ 58 h 70"/>
              <a:gd name="T24" fmla="*/ 71 w 77"/>
              <a:gd name="T25" fmla="*/ 70 h 70"/>
              <a:gd name="T26" fmla="*/ 56 w 77"/>
              <a:gd name="T27" fmla="*/ 70 h 70"/>
              <a:gd name="T28" fmla="*/ 56 w 77"/>
              <a:gd name="T29" fmla="*/ 58 h 70"/>
              <a:gd name="T30" fmla="*/ 21 w 77"/>
              <a:gd name="T31" fmla="*/ 58 h 70"/>
              <a:gd name="T32" fmla="*/ 21 w 77"/>
              <a:gd name="T33" fmla="*/ 70 h 70"/>
              <a:gd name="T34" fmla="*/ 7 w 77"/>
              <a:gd name="T35" fmla="*/ 70 h 70"/>
              <a:gd name="T36" fmla="*/ 7 w 77"/>
              <a:gd name="T37" fmla="*/ 58 h 70"/>
              <a:gd name="T38" fmla="*/ 0 w 77"/>
              <a:gd name="T39" fmla="*/ 58 h 70"/>
              <a:gd name="T40" fmla="*/ 0 w 77"/>
              <a:gd name="T41" fmla="*/ 29 h 70"/>
              <a:gd name="T42" fmla="*/ 16 w 77"/>
              <a:gd name="T43" fmla="*/ 29 h 70"/>
              <a:gd name="T44" fmla="*/ 63 w 77"/>
              <a:gd name="T45" fmla="*/ 29 h 70"/>
              <a:gd name="T46" fmla="*/ 63 w 77"/>
              <a:gd name="T47" fmla="*/ 26 h 70"/>
              <a:gd name="T48" fmla="*/ 59 w 77"/>
              <a:gd name="T49" fmla="*/ 15 h 70"/>
              <a:gd name="T50" fmla="*/ 48 w 77"/>
              <a:gd name="T51" fmla="*/ 11 h 70"/>
              <a:gd name="T52" fmla="*/ 31 w 77"/>
              <a:gd name="T53" fmla="*/ 11 h 70"/>
              <a:gd name="T54" fmla="*/ 20 w 77"/>
              <a:gd name="T55" fmla="*/ 15 h 70"/>
              <a:gd name="T56" fmla="*/ 16 w 77"/>
              <a:gd name="T57" fmla="*/ 26 h 70"/>
              <a:gd name="T58" fmla="*/ 16 w 77"/>
              <a:gd name="T59" fmla="*/ 29 h 70"/>
              <a:gd name="T60" fmla="*/ 70 w 77"/>
              <a:gd name="T61" fmla="*/ 37 h 70"/>
              <a:gd name="T62" fmla="*/ 53 w 77"/>
              <a:gd name="T63" fmla="*/ 40 h 70"/>
              <a:gd name="T64" fmla="*/ 53 w 77"/>
              <a:gd name="T65" fmla="*/ 48 h 70"/>
              <a:gd name="T66" fmla="*/ 63 w 77"/>
              <a:gd name="T67" fmla="*/ 48 h 70"/>
              <a:gd name="T68" fmla="*/ 70 w 77"/>
              <a:gd name="T69" fmla="*/ 48 h 70"/>
              <a:gd name="T70" fmla="*/ 70 w 77"/>
              <a:gd name="T71" fmla="*/ 37 h 70"/>
              <a:gd name="T72" fmla="*/ 7 w 77"/>
              <a:gd name="T73" fmla="*/ 37 h 70"/>
              <a:gd name="T74" fmla="*/ 7 w 77"/>
              <a:gd name="T75" fmla="*/ 48 h 70"/>
              <a:gd name="T76" fmla="*/ 16 w 77"/>
              <a:gd name="T77" fmla="*/ 48 h 70"/>
              <a:gd name="T78" fmla="*/ 24 w 77"/>
              <a:gd name="T79" fmla="*/ 48 h 70"/>
              <a:gd name="T80" fmla="*/ 24 w 77"/>
              <a:gd name="T81" fmla="*/ 40 h 70"/>
              <a:gd name="T82" fmla="*/ 7 w 77"/>
              <a:gd name="T83" fmla="*/ 3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7" h="70">
                <a:moveTo>
                  <a:pt x="0" y="29"/>
                </a:moveTo>
                <a:cubicBezTo>
                  <a:pt x="5" y="29"/>
                  <a:pt x="5" y="29"/>
                  <a:pt x="5" y="29"/>
                </a:cubicBezTo>
                <a:cubicBezTo>
                  <a:pt x="5" y="26"/>
                  <a:pt x="5" y="26"/>
                  <a:pt x="5" y="26"/>
                </a:cubicBezTo>
                <a:cubicBezTo>
                  <a:pt x="5" y="19"/>
                  <a:pt x="8" y="12"/>
                  <a:pt x="13" y="8"/>
                </a:cubicBezTo>
                <a:cubicBezTo>
                  <a:pt x="17" y="3"/>
                  <a:pt x="24" y="0"/>
                  <a:pt x="31" y="0"/>
                </a:cubicBezTo>
                <a:cubicBezTo>
                  <a:pt x="48" y="0"/>
                  <a:pt x="48" y="0"/>
                  <a:pt x="48" y="0"/>
                </a:cubicBezTo>
                <a:cubicBezTo>
                  <a:pt x="55" y="0"/>
                  <a:pt x="61" y="3"/>
                  <a:pt x="66" y="8"/>
                </a:cubicBezTo>
                <a:cubicBezTo>
                  <a:pt x="71" y="12"/>
                  <a:pt x="74" y="19"/>
                  <a:pt x="74" y="26"/>
                </a:cubicBezTo>
                <a:cubicBezTo>
                  <a:pt x="74" y="29"/>
                  <a:pt x="74" y="29"/>
                  <a:pt x="74" y="29"/>
                </a:cubicBezTo>
                <a:cubicBezTo>
                  <a:pt x="77" y="29"/>
                  <a:pt x="77" y="29"/>
                  <a:pt x="77" y="29"/>
                </a:cubicBezTo>
                <a:cubicBezTo>
                  <a:pt x="77" y="58"/>
                  <a:pt x="77" y="58"/>
                  <a:pt x="77" y="58"/>
                </a:cubicBezTo>
                <a:cubicBezTo>
                  <a:pt x="71" y="58"/>
                  <a:pt x="71" y="58"/>
                  <a:pt x="71" y="58"/>
                </a:cubicBezTo>
                <a:cubicBezTo>
                  <a:pt x="71" y="70"/>
                  <a:pt x="71" y="70"/>
                  <a:pt x="71" y="70"/>
                </a:cubicBezTo>
                <a:cubicBezTo>
                  <a:pt x="56" y="70"/>
                  <a:pt x="56" y="70"/>
                  <a:pt x="56" y="70"/>
                </a:cubicBezTo>
                <a:cubicBezTo>
                  <a:pt x="56" y="58"/>
                  <a:pt x="56" y="58"/>
                  <a:pt x="56" y="58"/>
                </a:cubicBezTo>
                <a:cubicBezTo>
                  <a:pt x="21" y="58"/>
                  <a:pt x="21" y="58"/>
                  <a:pt x="21" y="58"/>
                </a:cubicBezTo>
                <a:cubicBezTo>
                  <a:pt x="21" y="70"/>
                  <a:pt x="21" y="70"/>
                  <a:pt x="21" y="70"/>
                </a:cubicBezTo>
                <a:cubicBezTo>
                  <a:pt x="7" y="70"/>
                  <a:pt x="7" y="70"/>
                  <a:pt x="7" y="70"/>
                </a:cubicBezTo>
                <a:cubicBezTo>
                  <a:pt x="7" y="58"/>
                  <a:pt x="7" y="58"/>
                  <a:pt x="7" y="58"/>
                </a:cubicBezTo>
                <a:cubicBezTo>
                  <a:pt x="0" y="58"/>
                  <a:pt x="0" y="58"/>
                  <a:pt x="0" y="58"/>
                </a:cubicBezTo>
                <a:cubicBezTo>
                  <a:pt x="0" y="29"/>
                  <a:pt x="0" y="29"/>
                  <a:pt x="0" y="29"/>
                </a:cubicBezTo>
                <a:close/>
                <a:moveTo>
                  <a:pt x="16" y="29"/>
                </a:moveTo>
                <a:cubicBezTo>
                  <a:pt x="63" y="29"/>
                  <a:pt x="63" y="29"/>
                  <a:pt x="63" y="29"/>
                </a:cubicBezTo>
                <a:cubicBezTo>
                  <a:pt x="63" y="26"/>
                  <a:pt x="63" y="26"/>
                  <a:pt x="63" y="26"/>
                </a:cubicBezTo>
                <a:cubicBezTo>
                  <a:pt x="63" y="22"/>
                  <a:pt x="61" y="18"/>
                  <a:pt x="59" y="15"/>
                </a:cubicBezTo>
                <a:cubicBezTo>
                  <a:pt x="56" y="13"/>
                  <a:pt x="52" y="11"/>
                  <a:pt x="48" y="11"/>
                </a:cubicBezTo>
                <a:cubicBezTo>
                  <a:pt x="31" y="11"/>
                  <a:pt x="31" y="11"/>
                  <a:pt x="31" y="11"/>
                </a:cubicBezTo>
                <a:cubicBezTo>
                  <a:pt x="27" y="11"/>
                  <a:pt x="23" y="13"/>
                  <a:pt x="20" y="15"/>
                </a:cubicBezTo>
                <a:cubicBezTo>
                  <a:pt x="18" y="18"/>
                  <a:pt x="16" y="22"/>
                  <a:pt x="16" y="26"/>
                </a:cubicBezTo>
                <a:cubicBezTo>
                  <a:pt x="16" y="29"/>
                  <a:pt x="16" y="29"/>
                  <a:pt x="16" y="29"/>
                </a:cubicBezTo>
                <a:close/>
                <a:moveTo>
                  <a:pt x="70" y="37"/>
                </a:moveTo>
                <a:cubicBezTo>
                  <a:pt x="53" y="40"/>
                  <a:pt x="53" y="40"/>
                  <a:pt x="53" y="40"/>
                </a:cubicBezTo>
                <a:cubicBezTo>
                  <a:pt x="53" y="48"/>
                  <a:pt x="53" y="48"/>
                  <a:pt x="53" y="48"/>
                </a:cubicBezTo>
                <a:cubicBezTo>
                  <a:pt x="63" y="48"/>
                  <a:pt x="63" y="48"/>
                  <a:pt x="63" y="48"/>
                </a:cubicBezTo>
                <a:cubicBezTo>
                  <a:pt x="70" y="48"/>
                  <a:pt x="70" y="48"/>
                  <a:pt x="70" y="48"/>
                </a:cubicBezTo>
                <a:cubicBezTo>
                  <a:pt x="70" y="37"/>
                  <a:pt x="70" y="37"/>
                  <a:pt x="70" y="37"/>
                </a:cubicBezTo>
                <a:close/>
                <a:moveTo>
                  <a:pt x="7" y="37"/>
                </a:moveTo>
                <a:cubicBezTo>
                  <a:pt x="7" y="48"/>
                  <a:pt x="7" y="48"/>
                  <a:pt x="7" y="48"/>
                </a:cubicBezTo>
                <a:cubicBezTo>
                  <a:pt x="16" y="48"/>
                  <a:pt x="16" y="48"/>
                  <a:pt x="16" y="48"/>
                </a:cubicBezTo>
                <a:cubicBezTo>
                  <a:pt x="24" y="48"/>
                  <a:pt x="24" y="48"/>
                  <a:pt x="24" y="48"/>
                </a:cubicBezTo>
                <a:cubicBezTo>
                  <a:pt x="24" y="40"/>
                  <a:pt x="24" y="40"/>
                  <a:pt x="24" y="40"/>
                </a:cubicBezTo>
                <a:lnTo>
                  <a:pt x="7"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46" name="Freeform 170"/>
          <p:cNvSpPr>
            <a:spLocks/>
          </p:cNvSpPr>
          <p:nvPr/>
        </p:nvSpPr>
        <p:spPr bwMode="auto">
          <a:xfrm>
            <a:off x="276156" y="5362275"/>
            <a:ext cx="333084" cy="303897"/>
          </a:xfrm>
          <a:custGeom>
            <a:avLst/>
            <a:gdLst>
              <a:gd name="T0" fmla="*/ 29 w 85"/>
              <a:gd name="T1" fmla="*/ 0 h 78"/>
              <a:gd name="T2" fmla="*/ 34 w 85"/>
              <a:gd name="T3" fmla="*/ 29 h 78"/>
              <a:gd name="T4" fmla="*/ 8 w 85"/>
              <a:gd name="T5" fmla="*/ 29 h 78"/>
              <a:gd name="T6" fmla="*/ 6 w 85"/>
              <a:gd name="T7" fmla="*/ 29 h 78"/>
              <a:gd name="T8" fmla="*/ 0 w 85"/>
              <a:gd name="T9" fmla="*/ 35 h 78"/>
              <a:gd name="T10" fmla="*/ 0 w 85"/>
              <a:gd name="T11" fmla="*/ 35 h 78"/>
              <a:gd name="T12" fmla="*/ 4 w 85"/>
              <a:gd name="T13" fmla="*/ 42 h 78"/>
              <a:gd name="T14" fmla="*/ 0 w 85"/>
              <a:gd name="T15" fmla="*/ 47 h 78"/>
              <a:gd name="T16" fmla="*/ 0 w 85"/>
              <a:gd name="T17" fmla="*/ 47 h 78"/>
              <a:gd name="T18" fmla="*/ 5 w 85"/>
              <a:gd name="T19" fmla="*/ 54 h 78"/>
              <a:gd name="T20" fmla="*/ 4 w 85"/>
              <a:gd name="T21" fmla="*/ 58 h 78"/>
              <a:gd name="T22" fmla="*/ 4 w 85"/>
              <a:gd name="T23" fmla="*/ 58 h 78"/>
              <a:gd name="T24" fmla="*/ 10 w 85"/>
              <a:gd name="T25" fmla="*/ 65 h 78"/>
              <a:gd name="T26" fmla="*/ 11 w 85"/>
              <a:gd name="T27" fmla="*/ 65 h 78"/>
              <a:gd name="T28" fmla="*/ 9 w 85"/>
              <a:gd name="T29" fmla="*/ 70 h 78"/>
              <a:gd name="T30" fmla="*/ 9 w 85"/>
              <a:gd name="T31" fmla="*/ 70 h 78"/>
              <a:gd name="T32" fmla="*/ 15 w 85"/>
              <a:gd name="T33" fmla="*/ 77 h 78"/>
              <a:gd name="T34" fmla="*/ 29 w 85"/>
              <a:gd name="T35" fmla="*/ 77 h 78"/>
              <a:gd name="T36" fmla="*/ 45 w 85"/>
              <a:gd name="T37" fmla="*/ 77 h 78"/>
              <a:gd name="T38" fmla="*/ 46 w 85"/>
              <a:gd name="T39" fmla="*/ 77 h 78"/>
              <a:gd name="T40" fmla="*/ 51 w 85"/>
              <a:gd name="T41" fmla="*/ 71 h 78"/>
              <a:gd name="T42" fmla="*/ 66 w 85"/>
              <a:gd name="T43" fmla="*/ 69 h 78"/>
              <a:gd name="T44" fmla="*/ 66 w 85"/>
              <a:gd name="T45" fmla="*/ 78 h 78"/>
              <a:gd name="T46" fmla="*/ 85 w 85"/>
              <a:gd name="T47" fmla="*/ 78 h 78"/>
              <a:gd name="T48" fmla="*/ 85 w 85"/>
              <a:gd name="T49" fmla="*/ 25 h 78"/>
              <a:gd name="T50" fmla="*/ 66 w 85"/>
              <a:gd name="T51" fmla="*/ 25 h 78"/>
              <a:gd name="T52" fmla="*/ 66 w 85"/>
              <a:gd name="T53" fmla="*/ 32 h 78"/>
              <a:gd name="T54" fmla="*/ 61 w 85"/>
              <a:gd name="T55" fmla="*/ 32 h 78"/>
              <a:gd name="T56" fmla="*/ 29 w 85"/>
              <a:gd name="T57"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5" h="78">
                <a:moveTo>
                  <a:pt x="29" y="0"/>
                </a:moveTo>
                <a:cubicBezTo>
                  <a:pt x="1" y="7"/>
                  <a:pt x="33" y="28"/>
                  <a:pt x="34" y="29"/>
                </a:cubicBezTo>
                <a:cubicBezTo>
                  <a:pt x="8" y="29"/>
                  <a:pt x="8" y="29"/>
                  <a:pt x="8" y="29"/>
                </a:cubicBezTo>
                <a:cubicBezTo>
                  <a:pt x="6" y="29"/>
                  <a:pt x="6" y="29"/>
                  <a:pt x="6" y="29"/>
                </a:cubicBezTo>
                <a:cubicBezTo>
                  <a:pt x="3" y="29"/>
                  <a:pt x="0" y="32"/>
                  <a:pt x="0" y="35"/>
                </a:cubicBezTo>
                <a:cubicBezTo>
                  <a:pt x="0" y="35"/>
                  <a:pt x="0" y="35"/>
                  <a:pt x="0" y="35"/>
                </a:cubicBezTo>
                <a:cubicBezTo>
                  <a:pt x="0" y="38"/>
                  <a:pt x="1" y="41"/>
                  <a:pt x="4" y="42"/>
                </a:cubicBezTo>
                <a:cubicBezTo>
                  <a:pt x="2" y="43"/>
                  <a:pt x="0" y="45"/>
                  <a:pt x="0" y="47"/>
                </a:cubicBezTo>
                <a:cubicBezTo>
                  <a:pt x="0" y="47"/>
                  <a:pt x="0" y="47"/>
                  <a:pt x="0" y="47"/>
                </a:cubicBezTo>
                <a:cubicBezTo>
                  <a:pt x="0" y="51"/>
                  <a:pt x="2" y="53"/>
                  <a:pt x="5" y="54"/>
                </a:cubicBezTo>
                <a:cubicBezTo>
                  <a:pt x="4" y="55"/>
                  <a:pt x="4" y="57"/>
                  <a:pt x="4" y="58"/>
                </a:cubicBezTo>
                <a:cubicBezTo>
                  <a:pt x="4" y="58"/>
                  <a:pt x="4" y="58"/>
                  <a:pt x="4" y="58"/>
                </a:cubicBezTo>
                <a:cubicBezTo>
                  <a:pt x="4" y="62"/>
                  <a:pt x="7" y="65"/>
                  <a:pt x="10" y="65"/>
                </a:cubicBezTo>
                <a:cubicBezTo>
                  <a:pt x="11" y="65"/>
                  <a:pt x="11" y="65"/>
                  <a:pt x="11" y="65"/>
                </a:cubicBezTo>
                <a:cubicBezTo>
                  <a:pt x="9" y="66"/>
                  <a:pt x="9" y="68"/>
                  <a:pt x="9" y="70"/>
                </a:cubicBezTo>
                <a:cubicBezTo>
                  <a:pt x="9" y="70"/>
                  <a:pt x="9" y="70"/>
                  <a:pt x="9" y="70"/>
                </a:cubicBezTo>
                <a:cubicBezTo>
                  <a:pt x="9" y="74"/>
                  <a:pt x="12" y="77"/>
                  <a:pt x="15" y="77"/>
                </a:cubicBezTo>
                <a:cubicBezTo>
                  <a:pt x="29" y="77"/>
                  <a:pt x="29" y="77"/>
                  <a:pt x="29" y="77"/>
                </a:cubicBezTo>
                <a:cubicBezTo>
                  <a:pt x="45" y="77"/>
                  <a:pt x="45" y="77"/>
                  <a:pt x="45" y="77"/>
                </a:cubicBezTo>
                <a:cubicBezTo>
                  <a:pt x="46" y="77"/>
                  <a:pt x="46" y="77"/>
                  <a:pt x="46" y="77"/>
                </a:cubicBezTo>
                <a:cubicBezTo>
                  <a:pt x="51" y="71"/>
                  <a:pt x="51" y="71"/>
                  <a:pt x="51" y="71"/>
                </a:cubicBezTo>
                <a:cubicBezTo>
                  <a:pt x="66" y="69"/>
                  <a:pt x="66" y="69"/>
                  <a:pt x="66" y="69"/>
                </a:cubicBezTo>
                <a:cubicBezTo>
                  <a:pt x="66" y="78"/>
                  <a:pt x="66" y="78"/>
                  <a:pt x="66" y="78"/>
                </a:cubicBezTo>
                <a:cubicBezTo>
                  <a:pt x="85" y="78"/>
                  <a:pt x="85" y="78"/>
                  <a:pt x="85" y="78"/>
                </a:cubicBezTo>
                <a:cubicBezTo>
                  <a:pt x="85" y="25"/>
                  <a:pt x="85" y="25"/>
                  <a:pt x="85" y="25"/>
                </a:cubicBezTo>
                <a:cubicBezTo>
                  <a:pt x="66" y="25"/>
                  <a:pt x="66" y="25"/>
                  <a:pt x="66" y="25"/>
                </a:cubicBezTo>
                <a:cubicBezTo>
                  <a:pt x="66" y="32"/>
                  <a:pt x="66" y="32"/>
                  <a:pt x="66" y="32"/>
                </a:cubicBezTo>
                <a:cubicBezTo>
                  <a:pt x="61" y="32"/>
                  <a:pt x="61" y="32"/>
                  <a:pt x="61" y="32"/>
                </a:cubicBezTo>
                <a:cubicBezTo>
                  <a:pt x="57" y="16"/>
                  <a:pt x="32" y="17"/>
                  <a:pt x="29"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176"/>
          <p:cNvSpPr>
            <a:spLocks noEditPoints="1"/>
          </p:cNvSpPr>
          <p:nvPr/>
        </p:nvSpPr>
        <p:spPr bwMode="auto">
          <a:xfrm>
            <a:off x="276156" y="4056456"/>
            <a:ext cx="279627" cy="348813"/>
          </a:xfrm>
          <a:custGeom>
            <a:avLst/>
            <a:gdLst>
              <a:gd name="T0" fmla="*/ 49 w 85"/>
              <a:gd name="T1" fmla="*/ 26 h 106"/>
              <a:gd name="T2" fmla="*/ 33 w 85"/>
              <a:gd name="T3" fmla="*/ 22 h 106"/>
              <a:gd name="T4" fmla="*/ 26 w 85"/>
              <a:gd name="T5" fmla="*/ 42 h 106"/>
              <a:gd name="T6" fmla="*/ 34 w 85"/>
              <a:gd name="T7" fmla="*/ 55 h 106"/>
              <a:gd name="T8" fmla="*/ 35 w 85"/>
              <a:gd name="T9" fmla="*/ 59 h 106"/>
              <a:gd name="T10" fmla="*/ 49 w 85"/>
              <a:gd name="T11" fmla="*/ 63 h 106"/>
              <a:gd name="T12" fmla="*/ 63 w 85"/>
              <a:gd name="T13" fmla="*/ 59 h 106"/>
              <a:gd name="T14" fmla="*/ 63 w 85"/>
              <a:gd name="T15" fmla="*/ 55 h 106"/>
              <a:gd name="T16" fmla="*/ 72 w 85"/>
              <a:gd name="T17" fmla="*/ 42 h 106"/>
              <a:gd name="T18" fmla="*/ 64 w 85"/>
              <a:gd name="T19" fmla="*/ 22 h 106"/>
              <a:gd name="T20" fmla="*/ 49 w 85"/>
              <a:gd name="T21" fmla="*/ 26 h 106"/>
              <a:gd name="T22" fmla="*/ 84 w 85"/>
              <a:gd name="T23" fmla="*/ 77 h 106"/>
              <a:gd name="T24" fmla="*/ 14 w 85"/>
              <a:gd name="T25" fmla="*/ 77 h 106"/>
              <a:gd name="T26" fmla="*/ 11 w 85"/>
              <a:gd name="T27" fmla="*/ 87 h 106"/>
              <a:gd name="T28" fmla="*/ 11 w 85"/>
              <a:gd name="T29" fmla="*/ 87 h 106"/>
              <a:gd name="T30" fmla="*/ 14 w 85"/>
              <a:gd name="T31" fmla="*/ 96 h 106"/>
              <a:gd name="T32" fmla="*/ 85 w 85"/>
              <a:gd name="T33" fmla="*/ 96 h 106"/>
              <a:gd name="T34" fmla="*/ 85 w 85"/>
              <a:gd name="T35" fmla="*/ 106 h 106"/>
              <a:gd name="T36" fmla="*/ 12 w 85"/>
              <a:gd name="T37" fmla="*/ 106 h 106"/>
              <a:gd name="T38" fmla="*/ 10 w 85"/>
              <a:gd name="T39" fmla="*/ 106 h 106"/>
              <a:gd name="T40" fmla="*/ 8 w 85"/>
              <a:gd name="T41" fmla="*/ 105 h 106"/>
              <a:gd name="T42" fmla="*/ 7 w 85"/>
              <a:gd name="T43" fmla="*/ 104 h 106"/>
              <a:gd name="T44" fmla="*/ 0 w 85"/>
              <a:gd name="T45" fmla="*/ 87 h 106"/>
              <a:gd name="T46" fmla="*/ 0 w 85"/>
              <a:gd name="T47" fmla="*/ 87 h 106"/>
              <a:gd name="T48" fmla="*/ 7 w 85"/>
              <a:gd name="T49" fmla="*/ 69 h 106"/>
              <a:gd name="T50" fmla="*/ 8 w 85"/>
              <a:gd name="T51" fmla="*/ 68 h 106"/>
              <a:gd name="T52" fmla="*/ 9 w 85"/>
              <a:gd name="T53" fmla="*/ 66 h 106"/>
              <a:gd name="T54" fmla="*/ 12 w 85"/>
              <a:gd name="T55" fmla="*/ 66 h 106"/>
              <a:gd name="T56" fmla="*/ 84 w 85"/>
              <a:gd name="T57" fmla="*/ 66 h 106"/>
              <a:gd name="T58" fmla="*/ 84 w 85"/>
              <a:gd name="T59" fmla="*/ 77 h 106"/>
              <a:gd name="T60" fmla="*/ 16 w 85"/>
              <a:gd name="T61" fmla="*/ 91 h 106"/>
              <a:gd name="T62" fmla="*/ 16 w 85"/>
              <a:gd name="T63" fmla="*/ 93 h 106"/>
              <a:gd name="T64" fmla="*/ 78 w 85"/>
              <a:gd name="T65" fmla="*/ 93 h 106"/>
              <a:gd name="T66" fmla="*/ 78 w 85"/>
              <a:gd name="T67" fmla="*/ 91 h 106"/>
              <a:gd name="T68" fmla="*/ 16 w 85"/>
              <a:gd name="T69" fmla="*/ 91 h 106"/>
              <a:gd name="T70" fmla="*/ 16 w 85"/>
              <a:gd name="T71" fmla="*/ 80 h 106"/>
              <a:gd name="T72" fmla="*/ 16 w 85"/>
              <a:gd name="T73" fmla="*/ 82 h 106"/>
              <a:gd name="T74" fmla="*/ 78 w 85"/>
              <a:gd name="T75" fmla="*/ 82 h 106"/>
              <a:gd name="T76" fmla="*/ 78 w 85"/>
              <a:gd name="T77" fmla="*/ 80 h 106"/>
              <a:gd name="T78" fmla="*/ 16 w 85"/>
              <a:gd name="T79" fmla="*/ 80 h 106"/>
              <a:gd name="T80" fmla="*/ 16 w 85"/>
              <a:gd name="T81" fmla="*/ 85 h 106"/>
              <a:gd name="T82" fmla="*/ 16 w 85"/>
              <a:gd name="T83" fmla="*/ 88 h 106"/>
              <a:gd name="T84" fmla="*/ 78 w 85"/>
              <a:gd name="T85" fmla="*/ 88 h 106"/>
              <a:gd name="T86" fmla="*/ 78 w 85"/>
              <a:gd name="T87" fmla="*/ 85 h 106"/>
              <a:gd name="T88" fmla="*/ 16 w 85"/>
              <a:gd name="T89" fmla="*/ 85 h 106"/>
              <a:gd name="T90" fmla="*/ 50 w 85"/>
              <a:gd name="T91" fmla="*/ 10 h 106"/>
              <a:gd name="T92" fmla="*/ 73 w 85"/>
              <a:gd name="T93" fmla="*/ 8 h 106"/>
              <a:gd name="T94" fmla="*/ 51 w 85"/>
              <a:gd name="T95" fmla="*/ 15 h 106"/>
              <a:gd name="T96" fmla="*/ 50 w 85"/>
              <a:gd name="T97" fmla="*/ 24 h 106"/>
              <a:gd name="T98" fmla="*/ 48 w 85"/>
              <a:gd name="T99" fmla="*/ 24 h 106"/>
              <a:gd name="T100" fmla="*/ 40 w 85"/>
              <a:gd name="T101" fmla="*/ 8 h 106"/>
              <a:gd name="T102" fmla="*/ 46 w 85"/>
              <a:gd name="T103" fmla="*/ 4 h 106"/>
              <a:gd name="T104" fmla="*/ 50 w 85"/>
              <a:gd name="T105" fmla="*/ 1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5" h="106">
                <a:moveTo>
                  <a:pt x="49" y="26"/>
                </a:moveTo>
                <a:cubicBezTo>
                  <a:pt x="47" y="24"/>
                  <a:pt x="40" y="19"/>
                  <a:pt x="33" y="22"/>
                </a:cubicBezTo>
                <a:cubicBezTo>
                  <a:pt x="25" y="25"/>
                  <a:pt x="22" y="34"/>
                  <a:pt x="26" y="42"/>
                </a:cubicBezTo>
                <a:cubicBezTo>
                  <a:pt x="30" y="50"/>
                  <a:pt x="33" y="53"/>
                  <a:pt x="34" y="55"/>
                </a:cubicBezTo>
                <a:cubicBezTo>
                  <a:pt x="35" y="56"/>
                  <a:pt x="34" y="58"/>
                  <a:pt x="35" y="59"/>
                </a:cubicBezTo>
                <a:cubicBezTo>
                  <a:pt x="36" y="64"/>
                  <a:pt x="46" y="66"/>
                  <a:pt x="49" y="63"/>
                </a:cubicBezTo>
                <a:cubicBezTo>
                  <a:pt x="52" y="66"/>
                  <a:pt x="62" y="64"/>
                  <a:pt x="63" y="59"/>
                </a:cubicBezTo>
                <a:cubicBezTo>
                  <a:pt x="63" y="58"/>
                  <a:pt x="63" y="56"/>
                  <a:pt x="63" y="55"/>
                </a:cubicBezTo>
                <a:cubicBezTo>
                  <a:pt x="64" y="53"/>
                  <a:pt x="68" y="50"/>
                  <a:pt x="72" y="42"/>
                </a:cubicBezTo>
                <a:cubicBezTo>
                  <a:pt x="76" y="34"/>
                  <a:pt x="73" y="25"/>
                  <a:pt x="64" y="22"/>
                </a:cubicBezTo>
                <a:cubicBezTo>
                  <a:pt x="58" y="19"/>
                  <a:pt x="51" y="24"/>
                  <a:pt x="49" y="26"/>
                </a:cubicBezTo>
                <a:close/>
                <a:moveTo>
                  <a:pt x="84" y="77"/>
                </a:moveTo>
                <a:cubicBezTo>
                  <a:pt x="14" y="77"/>
                  <a:pt x="14" y="77"/>
                  <a:pt x="14" y="77"/>
                </a:cubicBezTo>
                <a:cubicBezTo>
                  <a:pt x="11" y="80"/>
                  <a:pt x="10" y="83"/>
                  <a:pt x="11" y="87"/>
                </a:cubicBezTo>
                <a:cubicBezTo>
                  <a:pt x="11" y="87"/>
                  <a:pt x="11" y="87"/>
                  <a:pt x="11" y="87"/>
                </a:cubicBezTo>
                <a:cubicBezTo>
                  <a:pt x="11" y="90"/>
                  <a:pt x="12" y="93"/>
                  <a:pt x="14" y="96"/>
                </a:cubicBezTo>
                <a:cubicBezTo>
                  <a:pt x="85" y="96"/>
                  <a:pt x="85" y="96"/>
                  <a:pt x="85" y="96"/>
                </a:cubicBezTo>
                <a:cubicBezTo>
                  <a:pt x="85" y="106"/>
                  <a:pt x="85" y="106"/>
                  <a:pt x="85" y="106"/>
                </a:cubicBezTo>
                <a:cubicBezTo>
                  <a:pt x="12" y="106"/>
                  <a:pt x="12" y="106"/>
                  <a:pt x="12" y="106"/>
                </a:cubicBezTo>
                <a:cubicBezTo>
                  <a:pt x="10" y="106"/>
                  <a:pt x="10" y="106"/>
                  <a:pt x="10" y="106"/>
                </a:cubicBezTo>
                <a:cubicBezTo>
                  <a:pt x="8" y="105"/>
                  <a:pt x="8" y="105"/>
                  <a:pt x="8" y="105"/>
                </a:cubicBezTo>
                <a:cubicBezTo>
                  <a:pt x="8" y="104"/>
                  <a:pt x="7" y="104"/>
                  <a:pt x="7" y="104"/>
                </a:cubicBezTo>
                <a:cubicBezTo>
                  <a:pt x="3" y="99"/>
                  <a:pt x="0" y="93"/>
                  <a:pt x="0" y="87"/>
                </a:cubicBezTo>
                <a:cubicBezTo>
                  <a:pt x="0" y="87"/>
                  <a:pt x="0" y="87"/>
                  <a:pt x="0" y="87"/>
                </a:cubicBezTo>
                <a:cubicBezTo>
                  <a:pt x="0" y="81"/>
                  <a:pt x="2" y="74"/>
                  <a:pt x="7" y="69"/>
                </a:cubicBezTo>
                <a:cubicBezTo>
                  <a:pt x="7" y="69"/>
                  <a:pt x="7" y="68"/>
                  <a:pt x="8" y="68"/>
                </a:cubicBezTo>
                <a:cubicBezTo>
                  <a:pt x="9" y="66"/>
                  <a:pt x="9" y="66"/>
                  <a:pt x="9" y="66"/>
                </a:cubicBezTo>
                <a:cubicBezTo>
                  <a:pt x="12" y="66"/>
                  <a:pt x="12" y="66"/>
                  <a:pt x="12" y="66"/>
                </a:cubicBezTo>
                <a:cubicBezTo>
                  <a:pt x="84" y="66"/>
                  <a:pt x="84" y="66"/>
                  <a:pt x="84" y="66"/>
                </a:cubicBezTo>
                <a:cubicBezTo>
                  <a:pt x="84" y="77"/>
                  <a:pt x="84" y="77"/>
                  <a:pt x="84" y="77"/>
                </a:cubicBezTo>
                <a:close/>
                <a:moveTo>
                  <a:pt x="16" y="91"/>
                </a:moveTo>
                <a:cubicBezTo>
                  <a:pt x="16" y="93"/>
                  <a:pt x="16" y="93"/>
                  <a:pt x="16" y="93"/>
                </a:cubicBezTo>
                <a:cubicBezTo>
                  <a:pt x="78" y="93"/>
                  <a:pt x="78" y="93"/>
                  <a:pt x="78" y="93"/>
                </a:cubicBezTo>
                <a:cubicBezTo>
                  <a:pt x="78" y="91"/>
                  <a:pt x="78" y="91"/>
                  <a:pt x="78" y="91"/>
                </a:cubicBezTo>
                <a:cubicBezTo>
                  <a:pt x="16" y="91"/>
                  <a:pt x="16" y="91"/>
                  <a:pt x="16" y="91"/>
                </a:cubicBezTo>
                <a:close/>
                <a:moveTo>
                  <a:pt x="16" y="80"/>
                </a:moveTo>
                <a:cubicBezTo>
                  <a:pt x="16" y="82"/>
                  <a:pt x="16" y="82"/>
                  <a:pt x="16" y="82"/>
                </a:cubicBezTo>
                <a:cubicBezTo>
                  <a:pt x="78" y="82"/>
                  <a:pt x="78" y="82"/>
                  <a:pt x="78" y="82"/>
                </a:cubicBezTo>
                <a:cubicBezTo>
                  <a:pt x="78" y="80"/>
                  <a:pt x="78" y="80"/>
                  <a:pt x="78" y="80"/>
                </a:cubicBezTo>
                <a:cubicBezTo>
                  <a:pt x="16" y="80"/>
                  <a:pt x="16" y="80"/>
                  <a:pt x="16" y="80"/>
                </a:cubicBezTo>
                <a:close/>
                <a:moveTo>
                  <a:pt x="16" y="85"/>
                </a:moveTo>
                <a:cubicBezTo>
                  <a:pt x="16" y="88"/>
                  <a:pt x="16" y="88"/>
                  <a:pt x="16" y="88"/>
                </a:cubicBezTo>
                <a:cubicBezTo>
                  <a:pt x="78" y="88"/>
                  <a:pt x="78" y="88"/>
                  <a:pt x="78" y="88"/>
                </a:cubicBezTo>
                <a:cubicBezTo>
                  <a:pt x="78" y="85"/>
                  <a:pt x="78" y="85"/>
                  <a:pt x="78" y="85"/>
                </a:cubicBezTo>
                <a:cubicBezTo>
                  <a:pt x="16" y="85"/>
                  <a:pt x="16" y="85"/>
                  <a:pt x="16" y="85"/>
                </a:cubicBezTo>
                <a:close/>
                <a:moveTo>
                  <a:pt x="50" y="10"/>
                </a:moveTo>
                <a:cubicBezTo>
                  <a:pt x="54" y="0"/>
                  <a:pt x="64" y="5"/>
                  <a:pt x="73" y="8"/>
                </a:cubicBezTo>
                <a:cubicBezTo>
                  <a:pt x="69" y="14"/>
                  <a:pt x="58" y="18"/>
                  <a:pt x="51" y="15"/>
                </a:cubicBezTo>
                <a:cubicBezTo>
                  <a:pt x="51" y="18"/>
                  <a:pt x="50" y="21"/>
                  <a:pt x="50" y="24"/>
                </a:cubicBezTo>
                <a:cubicBezTo>
                  <a:pt x="48" y="24"/>
                  <a:pt x="48" y="24"/>
                  <a:pt x="48" y="24"/>
                </a:cubicBezTo>
                <a:cubicBezTo>
                  <a:pt x="48" y="17"/>
                  <a:pt x="46" y="13"/>
                  <a:pt x="40" y="8"/>
                </a:cubicBezTo>
                <a:cubicBezTo>
                  <a:pt x="46" y="4"/>
                  <a:pt x="46" y="4"/>
                  <a:pt x="46" y="4"/>
                </a:cubicBezTo>
                <a:cubicBezTo>
                  <a:pt x="48" y="6"/>
                  <a:pt x="50" y="8"/>
                  <a:pt x="50" y="1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48" name="组合 47"/>
          <p:cNvGrpSpPr/>
          <p:nvPr/>
        </p:nvGrpSpPr>
        <p:grpSpPr>
          <a:xfrm>
            <a:off x="890860" y="2639724"/>
            <a:ext cx="3011082" cy="1007336"/>
            <a:chOff x="926102" y="2968520"/>
            <a:chExt cx="3011082" cy="1007336"/>
          </a:xfrm>
        </p:grpSpPr>
        <p:sp>
          <p:nvSpPr>
            <p:cNvPr id="49" name="文本框 48"/>
            <p:cNvSpPr txBox="1"/>
            <p:nvPr/>
          </p:nvSpPr>
          <p:spPr>
            <a:xfrm>
              <a:off x="966236" y="2968520"/>
              <a:ext cx="1614866" cy="338554"/>
            </a:xfrm>
            <a:prstGeom prst="rect">
              <a:avLst/>
            </a:prstGeom>
            <a:noFill/>
          </p:spPr>
          <p:txBody>
            <a:bodyPr wrap="none"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THE AON ONE</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0" name="文本框 49"/>
            <p:cNvSpPr txBox="1"/>
            <p:nvPr/>
          </p:nvSpPr>
          <p:spPr>
            <a:xfrm>
              <a:off x="926102" y="3274125"/>
              <a:ext cx="3011082" cy="701731"/>
            </a:xfrm>
            <a:prstGeom prst="rect">
              <a:avLst/>
            </a:prstGeom>
            <a:noFill/>
          </p:spPr>
          <p:txBody>
            <a:bodyPr wrap="square" rtlCol="0">
              <a:spAutoFit/>
            </a:bodyPr>
            <a:lstStyle/>
            <a:p>
              <a:pPr>
                <a:lnSpc>
                  <a:spcPct val="120000"/>
                </a:lnSpc>
                <a:spcBef>
                  <a:spcPct val="0"/>
                </a:spcBef>
                <a:buNone/>
              </a:pPr>
              <a:r>
                <a:rPr lang="en-US" altLang="zh-CN" sz="1100" dirty="0">
                  <a:solidFill>
                    <a:schemeClr val="tx1">
                      <a:lumMod val="75000"/>
                      <a:lumOff val="25000"/>
                    </a:schemeClr>
                  </a:solidFill>
                  <a:cs typeface="+mn-ea"/>
                  <a:sym typeface="+mn-lt"/>
                </a:rPr>
                <a:t>Click here to add your description.</a:t>
              </a:r>
              <a:r>
                <a:rPr lang="zh-CN" altLang="en-US" sz="1100" dirty="0">
                  <a:solidFill>
                    <a:schemeClr val="tx1">
                      <a:lumMod val="75000"/>
                      <a:lumOff val="25000"/>
                    </a:schemeClr>
                  </a:solidFill>
                  <a:cs typeface="+mn-ea"/>
                  <a:sym typeface="+mn-lt"/>
                </a:rPr>
                <a:t> </a:t>
              </a:r>
              <a:r>
                <a:rPr lang="en-US" altLang="zh-CN" sz="1100" dirty="0">
                  <a:solidFill>
                    <a:schemeClr val="tx1">
                      <a:lumMod val="75000"/>
                      <a:lumOff val="25000"/>
                    </a:schemeClr>
                  </a:solidFill>
                  <a:cs typeface="+mn-ea"/>
                  <a:sym typeface="+mn-lt"/>
                </a:rPr>
                <a:t>Click here to add your description. Click here to add your description.</a:t>
              </a:r>
              <a:r>
                <a:rPr lang="zh-CN" altLang="en-US" sz="1100" dirty="0">
                  <a:solidFill>
                    <a:schemeClr val="tx1">
                      <a:lumMod val="75000"/>
                      <a:lumOff val="25000"/>
                    </a:schemeClr>
                  </a:solidFill>
                  <a:cs typeface="+mn-ea"/>
                  <a:sym typeface="+mn-lt"/>
                </a:rPr>
                <a:t> </a:t>
              </a:r>
            </a:p>
          </p:txBody>
        </p:sp>
      </p:grpSp>
      <p:grpSp>
        <p:nvGrpSpPr>
          <p:cNvPr id="51" name="组合 50"/>
          <p:cNvGrpSpPr/>
          <p:nvPr/>
        </p:nvGrpSpPr>
        <p:grpSpPr>
          <a:xfrm>
            <a:off x="889449" y="3839781"/>
            <a:ext cx="3012493" cy="1007336"/>
            <a:chOff x="924691" y="4253641"/>
            <a:chExt cx="3012493" cy="1007336"/>
          </a:xfrm>
        </p:grpSpPr>
        <p:sp>
          <p:nvSpPr>
            <p:cNvPr id="52" name="文本框 51"/>
            <p:cNvSpPr txBox="1"/>
            <p:nvPr/>
          </p:nvSpPr>
          <p:spPr>
            <a:xfrm>
              <a:off x="924691" y="4253641"/>
              <a:ext cx="1614866" cy="338554"/>
            </a:xfrm>
            <a:prstGeom prst="rect">
              <a:avLst/>
            </a:prstGeom>
            <a:noFill/>
          </p:spPr>
          <p:txBody>
            <a:bodyPr wrap="none"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THE AON ONE</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3" name="文本框 52"/>
            <p:cNvSpPr txBox="1"/>
            <p:nvPr/>
          </p:nvSpPr>
          <p:spPr>
            <a:xfrm>
              <a:off x="926102" y="4559246"/>
              <a:ext cx="3011082" cy="701731"/>
            </a:xfrm>
            <a:prstGeom prst="rect">
              <a:avLst/>
            </a:prstGeom>
            <a:noFill/>
          </p:spPr>
          <p:txBody>
            <a:bodyPr wrap="square" rtlCol="0">
              <a:spAutoFit/>
            </a:bodyPr>
            <a:lstStyle/>
            <a:p>
              <a:pPr>
                <a:lnSpc>
                  <a:spcPct val="120000"/>
                </a:lnSpc>
                <a:spcBef>
                  <a:spcPct val="0"/>
                </a:spcBef>
                <a:buNone/>
              </a:pPr>
              <a:r>
                <a:rPr lang="en-US" altLang="zh-CN" sz="1100" dirty="0">
                  <a:solidFill>
                    <a:schemeClr val="tx1">
                      <a:lumMod val="75000"/>
                      <a:lumOff val="25000"/>
                    </a:schemeClr>
                  </a:solidFill>
                  <a:cs typeface="+mn-ea"/>
                  <a:sym typeface="+mn-lt"/>
                </a:rPr>
                <a:t>Click here to add your description.</a:t>
              </a:r>
              <a:r>
                <a:rPr lang="zh-CN" altLang="en-US" sz="1100" dirty="0">
                  <a:solidFill>
                    <a:schemeClr val="tx1">
                      <a:lumMod val="75000"/>
                      <a:lumOff val="25000"/>
                    </a:schemeClr>
                  </a:solidFill>
                  <a:cs typeface="+mn-ea"/>
                  <a:sym typeface="+mn-lt"/>
                </a:rPr>
                <a:t> </a:t>
              </a:r>
              <a:r>
                <a:rPr lang="en-US" altLang="zh-CN" sz="1100" dirty="0">
                  <a:solidFill>
                    <a:schemeClr val="tx1">
                      <a:lumMod val="75000"/>
                      <a:lumOff val="25000"/>
                    </a:schemeClr>
                  </a:solidFill>
                  <a:cs typeface="+mn-ea"/>
                  <a:sym typeface="+mn-lt"/>
                </a:rPr>
                <a:t>Click here to add your description. Click here to add your description.</a:t>
              </a:r>
              <a:r>
                <a:rPr lang="zh-CN" altLang="en-US" sz="1100" dirty="0">
                  <a:solidFill>
                    <a:schemeClr val="tx1">
                      <a:lumMod val="75000"/>
                      <a:lumOff val="25000"/>
                    </a:schemeClr>
                  </a:solidFill>
                  <a:cs typeface="+mn-ea"/>
                  <a:sym typeface="+mn-lt"/>
                </a:rPr>
                <a:t> </a:t>
              </a:r>
            </a:p>
          </p:txBody>
        </p:sp>
      </p:grpSp>
      <p:grpSp>
        <p:nvGrpSpPr>
          <p:cNvPr id="54" name="组合 53"/>
          <p:cNvGrpSpPr/>
          <p:nvPr/>
        </p:nvGrpSpPr>
        <p:grpSpPr>
          <a:xfrm>
            <a:off x="889449" y="5105047"/>
            <a:ext cx="3012493" cy="1007336"/>
            <a:chOff x="924691" y="5572072"/>
            <a:chExt cx="3012493" cy="1007336"/>
          </a:xfrm>
        </p:grpSpPr>
        <p:sp>
          <p:nvSpPr>
            <p:cNvPr id="55" name="文本框 54"/>
            <p:cNvSpPr txBox="1"/>
            <p:nvPr/>
          </p:nvSpPr>
          <p:spPr>
            <a:xfrm>
              <a:off x="924691" y="5572072"/>
              <a:ext cx="1614866" cy="338554"/>
            </a:xfrm>
            <a:prstGeom prst="rect">
              <a:avLst/>
            </a:prstGeom>
            <a:noFill/>
          </p:spPr>
          <p:txBody>
            <a:bodyPr wrap="none" rtlCol="0">
              <a:spAutoFit/>
            </a:bodyPr>
            <a:lstStyle/>
            <a:p>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THE AON ONE</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6" name="文本框 55"/>
            <p:cNvSpPr txBox="1"/>
            <p:nvPr/>
          </p:nvSpPr>
          <p:spPr>
            <a:xfrm>
              <a:off x="926102" y="5877677"/>
              <a:ext cx="3011082" cy="701731"/>
            </a:xfrm>
            <a:prstGeom prst="rect">
              <a:avLst/>
            </a:prstGeom>
            <a:noFill/>
          </p:spPr>
          <p:txBody>
            <a:bodyPr wrap="square" rtlCol="0">
              <a:spAutoFit/>
            </a:bodyPr>
            <a:lstStyle/>
            <a:p>
              <a:pPr>
                <a:lnSpc>
                  <a:spcPct val="120000"/>
                </a:lnSpc>
                <a:spcBef>
                  <a:spcPct val="0"/>
                </a:spcBef>
                <a:buNone/>
              </a:pPr>
              <a:r>
                <a:rPr lang="en-US" altLang="zh-CN" sz="1100" dirty="0">
                  <a:solidFill>
                    <a:schemeClr val="tx1">
                      <a:lumMod val="75000"/>
                      <a:lumOff val="25000"/>
                    </a:schemeClr>
                  </a:solidFill>
                  <a:cs typeface="+mn-ea"/>
                  <a:sym typeface="+mn-lt"/>
                </a:rPr>
                <a:t>Click here to add your description.</a:t>
              </a:r>
              <a:r>
                <a:rPr lang="zh-CN" altLang="en-US" sz="1100" dirty="0">
                  <a:solidFill>
                    <a:schemeClr val="tx1">
                      <a:lumMod val="75000"/>
                      <a:lumOff val="25000"/>
                    </a:schemeClr>
                  </a:solidFill>
                  <a:cs typeface="+mn-ea"/>
                  <a:sym typeface="+mn-lt"/>
                </a:rPr>
                <a:t> </a:t>
              </a:r>
              <a:r>
                <a:rPr lang="en-US" altLang="zh-CN" sz="1100" dirty="0">
                  <a:solidFill>
                    <a:schemeClr val="tx1">
                      <a:lumMod val="75000"/>
                      <a:lumOff val="25000"/>
                    </a:schemeClr>
                  </a:solidFill>
                  <a:cs typeface="+mn-ea"/>
                  <a:sym typeface="+mn-lt"/>
                </a:rPr>
                <a:t>Click here to add your description. Click here to add your description.</a:t>
              </a:r>
              <a:r>
                <a:rPr lang="zh-CN" altLang="en-US" sz="1100" dirty="0">
                  <a:solidFill>
                    <a:schemeClr val="tx1">
                      <a:lumMod val="75000"/>
                      <a:lumOff val="25000"/>
                    </a:schemeClr>
                  </a:solidFill>
                  <a:cs typeface="+mn-ea"/>
                  <a:sym typeface="+mn-lt"/>
                </a:rPr>
                <a:t> </a:t>
              </a:r>
            </a:p>
          </p:txBody>
        </p:sp>
      </p:grpSp>
      <p:pic>
        <p:nvPicPr>
          <p:cNvPr id="57" name="图片 56"/>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9618485" y="1628800"/>
            <a:ext cx="2319477" cy="4304397"/>
          </a:xfrm>
          <a:prstGeom prst="rect">
            <a:avLst/>
          </a:prstGeom>
        </p:spPr>
      </p:pic>
      <p:pic>
        <p:nvPicPr>
          <p:cNvPr id="58" name="图片 57"/>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4511824" y="1628800"/>
            <a:ext cx="2328417" cy="4324170"/>
          </a:xfrm>
          <a:prstGeom prst="rect">
            <a:avLst/>
          </a:prstGeom>
        </p:spPr>
      </p:pic>
      <p:pic>
        <p:nvPicPr>
          <p:cNvPr id="59" name="图片 58"/>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7076838" y="1628800"/>
            <a:ext cx="2305050" cy="4339217"/>
          </a:xfrm>
          <a:prstGeom prst="rect">
            <a:avLst/>
          </a:prstGeom>
        </p:spPr>
      </p:pic>
    </p:spTree>
    <p:extLst>
      <p:ext uri="{BB962C8B-B14F-4D97-AF65-F5344CB8AC3E}">
        <p14:creationId xmlns:p14="http://schemas.microsoft.com/office/powerpoint/2010/main" val="785039512"/>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58"/>
                                        </p:tgtEl>
                                        <p:attrNameLst>
                                          <p:attrName>style.visibility</p:attrName>
                                        </p:attrNameLst>
                                      </p:cBhvr>
                                      <p:to>
                                        <p:strVal val="visible"/>
                                      </p:to>
                                    </p:set>
                                    <p:anim calcmode="lin" valueType="num">
                                      <p:cBhvr additive="base">
                                        <p:cTn id="11" dur="500" fill="hold"/>
                                        <p:tgtEl>
                                          <p:spTgt spid="58"/>
                                        </p:tgtEl>
                                        <p:attrNameLst>
                                          <p:attrName>ppt_x</p:attrName>
                                        </p:attrNameLst>
                                      </p:cBhvr>
                                      <p:tavLst>
                                        <p:tav tm="0">
                                          <p:val>
                                            <p:strVal val="#ppt_x"/>
                                          </p:val>
                                        </p:tav>
                                        <p:tav tm="100000">
                                          <p:val>
                                            <p:strVal val="#ppt_x"/>
                                          </p:val>
                                        </p:tav>
                                      </p:tavLst>
                                    </p:anim>
                                    <p:anim calcmode="lin" valueType="num">
                                      <p:cBhvr additive="base">
                                        <p:cTn id="12" dur="500" fill="hold"/>
                                        <p:tgtEl>
                                          <p:spTgt spid="58"/>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100"/>
                                  </p:stCondLst>
                                  <p:childTnLst>
                                    <p:set>
                                      <p:cBhvr>
                                        <p:cTn id="14" dur="1" fill="hold">
                                          <p:stCondLst>
                                            <p:cond delay="0"/>
                                          </p:stCondLst>
                                        </p:cTn>
                                        <p:tgtEl>
                                          <p:spTgt spid="59"/>
                                        </p:tgtEl>
                                        <p:attrNameLst>
                                          <p:attrName>style.visibility</p:attrName>
                                        </p:attrNameLst>
                                      </p:cBhvr>
                                      <p:to>
                                        <p:strVal val="visible"/>
                                      </p:to>
                                    </p:set>
                                    <p:anim calcmode="lin" valueType="num">
                                      <p:cBhvr additive="base">
                                        <p:cTn id="15" dur="500" fill="hold"/>
                                        <p:tgtEl>
                                          <p:spTgt spid="59"/>
                                        </p:tgtEl>
                                        <p:attrNameLst>
                                          <p:attrName>ppt_x</p:attrName>
                                        </p:attrNameLst>
                                      </p:cBhvr>
                                      <p:tavLst>
                                        <p:tav tm="0">
                                          <p:val>
                                            <p:strVal val="#ppt_x"/>
                                          </p:val>
                                        </p:tav>
                                        <p:tav tm="100000">
                                          <p:val>
                                            <p:strVal val="#ppt_x"/>
                                          </p:val>
                                        </p:tav>
                                      </p:tavLst>
                                    </p:anim>
                                    <p:anim calcmode="lin" valueType="num">
                                      <p:cBhvr additive="base">
                                        <p:cTn id="16" dur="500" fill="hold"/>
                                        <p:tgtEl>
                                          <p:spTgt spid="59"/>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200"/>
                                  </p:stCondLst>
                                  <p:childTnLst>
                                    <p:set>
                                      <p:cBhvr>
                                        <p:cTn id="18" dur="1" fill="hold">
                                          <p:stCondLst>
                                            <p:cond delay="0"/>
                                          </p:stCondLst>
                                        </p:cTn>
                                        <p:tgtEl>
                                          <p:spTgt spid="57"/>
                                        </p:tgtEl>
                                        <p:attrNameLst>
                                          <p:attrName>style.visibility</p:attrName>
                                        </p:attrNameLst>
                                      </p:cBhvr>
                                      <p:to>
                                        <p:strVal val="visible"/>
                                      </p:to>
                                    </p:set>
                                    <p:anim calcmode="lin" valueType="num">
                                      <p:cBhvr additive="base">
                                        <p:cTn id="19" dur="500" fill="hold"/>
                                        <p:tgtEl>
                                          <p:spTgt spid="57"/>
                                        </p:tgtEl>
                                        <p:attrNameLst>
                                          <p:attrName>ppt_x</p:attrName>
                                        </p:attrNameLst>
                                      </p:cBhvr>
                                      <p:tavLst>
                                        <p:tav tm="0">
                                          <p:val>
                                            <p:strVal val="#ppt_x"/>
                                          </p:val>
                                        </p:tav>
                                        <p:tav tm="100000">
                                          <p:val>
                                            <p:strVal val="#ppt_x"/>
                                          </p:val>
                                        </p:tav>
                                      </p:tavLst>
                                    </p:anim>
                                    <p:anim calcmode="lin" valueType="num">
                                      <p:cBhvr additive="base">
                                        <p:cTn id="20" dur="500" fill="hold"/>
                                        <p:tgtEl>
                                          <p:spTgt spid="57"/>
                                        </p:tgtEl>
                                        <p:attrNameLst>
                                          <p:attrName>ppt_y</p:attrName>
                                        </p:attrNameLst>
                                      </p:cBhvr>
                                      <p:tavLst>
                                        <p:tav tm="0">
                                          <p:val>
                                            <p:strVal val="1+#ppt_h/2"/>
                                          </p:val>
                                        </p:tav>
                                        <p:tav tm="100000">
                                          <p:val>
                                            <p:strVal val="#ppt_y"/>
                                          </p:val>
                                        </p:tav>
                                      </p:tavLst>
                                    </p:anim>
                                  </p:childTnLst>
                                </p:cTn>
                              </p:par>
                              <p:par>
                                <p:cTn id="21" presetID="10" presetClass="entr" presetSubtype="0" fill="hold" grpId="0" nodeType="withEffect">
                                  <p:stCondLst>
                                    <p:cond delay="200"/>
                                  </p:stCondLst>
                                  <p:childTnLst>
                                    <p:set>
                                      <p:cBhvr>
                                        <p:cTn id="22" dur="1" fill="hold">
                                          <p:stCondLst>
                                            <p:cond delay="0"/>
                                          </p:stCondLst>
                                        </p:cTn>
                                        <p:tgtEl>
                                          <p:spTgt spid="41"/>
                                        </p:tgtEl>
                                        <p:attrNameLst>
                                          <p:attrName>style.visibility</p:attrName>
                                        </p:attrNameLst>
                                      </p:cBhvr>
                                      <p:to>
                                        <p:strVal val="visible"/>
                                      </p:to>
                                    </p:set>
                                    <p:animEffect transition="in" filter="fade">
                                      <p:cBhvr>
                                        <p:cTn id="23" dur="500"/>
                                        <p:tgtEl>
                                          <p:spTgt spid="41"/>
                                        </p:tgtEl>
                                      </p:cBhvr>
                                    </p:animEffect>
                                  </p:childTnLst>
                                </p:cTn>
                              </p:par>
                            </p:childTnLst>
                          </p:cTn>
                        </p:par>
                        <p:par>
                          <p:cTn id="24" fill="hold">
                            <p:stCondLst>
                              <p:cond delay="1200"/>
                            </p:stCondLst>
                            <p:childTnLst>
                              <p:par>
                                <p:cTn id="25" presetID="2" presetClass="entr" presetSubtype="4" fill="hold" grpId="0" nodeType="afterEffect">
                                  <p:stCondLst>
                                    <p:cond delay="0"/>
                                  </p:stCondLst>
                                  <p:childTnLst>
                                    <p:set>
                                      <p:cBhvr>
                                        <p:cTn id="26" dur="1" fill="hold">
                                          <p:stCondLst>
                                            <p:cond delay="0"/>
                                          </p:stCondLst>
                                        </p:cTn>
                                        <p:tgtEl>
                                          <p:spTgt spid="42"/>
                                        </p:tgtEl>
                                        <p:attrNameLst>
                                          <p:attrName>style.visibility</p:attrName>
                                        </p:attrNameLst>
                                      </p:cBhvr>
                                      <p:to>
                                        <p:strVal val="visible"/>
                                      </p:to>
                                    </p:set>
                                    <p:anim calcmode="lin" valueType="num">
                                      <p:cBhvr additive="base">
                                        <p:cTn id="27" dur="500" fill="hold"/>
                                        <p:tgtEl>
                                          <p:spTgt spid="42"/>
                                        </p:tgtEl>
                                        <p:attrNameLst>
                                          <p:attrName>ppt_x</p:attrName>
                                        </p:attrNameLst>
                                      </p:cBhvr>
                                      <p:tavLst>
                                        <p:tav tm="0">
                                          <p:val>
                                            <p:strVal val="#ppt_x"/>
                                          </p:val>
                                        </p:tav>
                                        <p:tav tm="100000">
                                          <p:val>
                                            <p:strVal val="#ppt_x"/>
                                          </p:val>
                                        </p:tav>
                                      </p:tavLst>
                                    </p:anim>
                                    <p:anim calcmode="lin" valueType="num">
                                      <p:cBhvr additive="base">
                                        <p:cTn id="28" dur="500" fill="hold"/>
                                        <p:tgtEl>
                                          <p:spTgt spid="4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3"/>
                                        </p:tgtEl>
                                        <p:attrNameLst>
                                          <p:attrName>style.visibility</p:attrName>
                                        </p:attrNameLst>
                                      </p:cBhvr>
                                      <p:to>
                                        <p:strVal val="visible"/>
                                      </p:to>
                                    </p:set>
                                    <p:anim calcmode="lin" valueType="num">
                                      <p:cBhvr additive="base">
                                        <p:cTn id="31" dur="500" fill="hold"/>
                                        <p:tgtEl>
                                          <p:spTgt spid="43"/>
                                        </p:tgtEl>
                                        <p:attrNameLst>
                                          <p:attrName>ppt_x</p:attrName>
                                        </p:attrNameLst>
                                      </p:cBhvr>
                                      <p:tavLst>
                                        <p:tav tm="0">
                                          <p:val>
                                            <p:strVal val="#ppt_x"/>
                                          </p:val>
                                        </p:tav>
                                        <p:tav tm="100000">
                                          <p:val>
                                            <p:strVal val="#ppt_x"/>
                                          </p:val>
                                        </p:tav>
                                      </p:tavLst>
                                    </p:anim>
                                    <p:anim calcmode="lin" valueType="num">
                                      <p:cBhvr additive="base">
                                        <p:cTn id="32" dur="500" fill="hold"/>
                                        <p:tgtEl>
                                          <p:spTgt spid="43"/>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44"/>
                                        </p:tgtEl>
                                        <p:attrNameLst>
                                          <p:attrName>style.visibility</p:attrName>
                                        </p:attrNameLst>
                                      </p:cBhvr>
                                      <p:to>
                                        <p:strVal val="visible"/>
                                      </p:to>
                                    </p:set>
                                    <p:anim calcmode="lin" valueType="num">
                                      <p:cBhvr additive="base">
                                        <p:cTn id="35" dur="500" fill="hold"/>
                                        <p:tgtEl>
                                          <p:spTgt spid="44"/>
                                        </p:tgtEl>
                                        <p:attrNameLst>
                                          <p:attrName>ppt_x</p:attrName>
                                        </p:attrNameLst>
                                      </p:cBhvr>
                                      <p:tavLst>
                                        <p:tav tm="0">
                                          <p:val>
                                            <p:strVal val="#ppt_x"/>
                                          </p:val>
                                        </p:tav>
                                        <p:tav tm="100000">
                                          <p:val>
                                            <p:strVal val="#ppt_x"/>
                                          </p:val>
                                        </p:tav>
                                      </p:tavLst>
                                    </p:anim>
                                    <p:anim calcmode="lin" valueType="num">
                                      <p:cBhvr additive="base">
                                        <p:cTn id="36" dur="500" fill="hold"/>
                                        <p:tgtEl>
                                          <p:spTgt spid="44"/>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45"/>
                                        </p:tgtEl>
                                        <p:attrNameLst>
                                          <p:attrName>style.visibility</p:attrName>
                                        </p:attrNameLst>
                                      </p:cBhvr>
                                      <p:to>
                                        <p:strVal val="visible"/>
                                      </p:to>
                                    </p:set>
                                    <p:anim calcmode="lin" valueType="num">
                                      <p:cBhvr additive="base">
                                        <p:cTn id="39" dur="500" fill="hold"/>
                                        <p:tgtEl>
                                          <p:spTgt spid="45"/>
                                        </p:tgtEl>
                                        <p:attrNameLst>
                                          <p:attrName>ppt_x</p:attrName>
                                        </p:attrNameLst>
                                      </p:cBhvr>
                                      <p:tavLst>
                                        <p:tav tm="0">
                                          <p:val>
                                            <p:strVal val="#ppt_x"/>
                                          </p:val>
                                        </p:tav>
                                        <p:tav tm="100000">
                                          <p:val>
                                            <p:strVal val="#ppt_x"/>
                                          </p:val>
                                        </p:tav>
                                      </p:tavLst>
                                    </p:anim>
                                    <p:anim calcmode="lin" valueType="num">
                                      <p:cBhvr additive="base">
                                        <p:cTn id="40" dur="500" fill="hold"/>
                                        <p:tgtEl>
                                          <p:spTgt spid="45"/>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46"/>
                                        </p:tgtEl>
                                        <p:attrNameLst>
                                          <p:attrName>style.visibility</p:attrName>
                                        </p:attrNameLst>
                                      </p:cBhvr>
                                      <p:to>
                                        <p:strVal val="visible"/>
                                      </p:to>
                                    </p:set>
                                    <p:anim calcmode="lin" valueType="num">
                                      <p:cBhvr additive="base">
                                        <p:cTn id="43" dur="500" fill="hold"/>
                                        <p:tgtEl>
                                          <p:spTgt spid="46"/>
                                        </p:tgtEl>
                                        <p:attrNameLst>
                                          <p:attrName>ppt_x</p:attrName>
                                        </p:attrNameLst>
                                      </p:cBhvr>
                                      <p:tavLst>
                                        <p:tav tm="0">
                                          <p:val>
                                            <p:strVal val="#ppt_x"/>
                                          </p:val>
                                        </p:tav>
                                        <p:tav tm="100000">
                                          <p:val>
                                            <p:strVal val="#ppt_x"/>
                                          </p:val>
                                        </p:tav>
                                      </p:tavLst>
                                    </p:anim>
                                    <p:anim calcmode="lin" valueType="num">
                                      <p:cBhvr additive="base">
                                        <p:cTn id="44" dur="500" fill="hold"/>
                                        <p:tgtEl>
                                          <p:spTgt spid="46"/>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47"/>
                                        </p:tgtEl>
                                        <p:attrNameLst>
                                          <p:attrName>style.visibility</p:attrName>
                                        </p:attrNameLst>
                                      </p:cBhvr>
                                      <p:to>
                                        <p:strVal val="visible"/>
                                      </p:to>
                                    </p:set>
                                    <p:anim calcmode="lin" valueType="num">
                                      <p:cBhvr additive="base">
                                        <p:cTn id="47" dur="500" fill="hold"/>
                                        <p:tgtEl>
                                          <p:spTgt spid="47"/>
                                        </p:tgtEl>
                                        <p:attrNameLst>
                                          <p:attrName>ppt_x</p:attrName>
                                        </p:attrNameLst>
                                      </p:cBhvr>
                                      <p:tavLst>
                                        <p:tav tm="0">
                                          <p:val>
                                            <p:strVal val="#ppt_x"/>
                                          </p:val>
                                        </p:tav>
                                        <p:tav tm="100000">
                                          <p:val>
                                            <p:strVal val="#ppt_x"/>
                                          </p:val>
                                        </p:tav>
                                      </p:tavLst>
                                    </p:anim>
                                    <p:anim calcmode="lin" valueType="num">
                                      <p:cBhvr additive="base">
                                        <p:cTn id="48" dur="500" fill="hold"/>
                                        <p:tgtEl>
                                          <p:spTgt spid="47"/>
                                        </p:tgtEl>
                                        <p:attrNameLst>
                                          <p:attrName>ppt_y</p:attrName>
                                        </p:attrNameLst>
                                      </p:cBhvr>
                                      <p:tavLst>
                                        <p:tav tm="0">
                                          <p:val>
                                            <p:strVal val="1+#ppt_h/2"/>
                                          </p:val>
                                        </p:tav>
                                        <p:tav tm="100000">
                                          <p:val>
                                            <p:strVal val="#ppt_y"/>
                                          </p:val>
                                        </p:tav>
                                      </p:tavLst>
                                    </p:anim>
                                  </p:childTnLst>
                                </p:cTn>
                              </p:par>
                            </p:childTnLst>
                          </p:cTn>
                        </p:par>
                        <p:par>
                          <p:cTn id="49" fill="hold">
                            <p:stCondLst>
                              <p:cond delay="1700"/>
                            </p:stCondLst>
                            <p:childTnLst>
                              <p:par>
                                <p:cTn id="50" presetID="22" presetClass="entr" presetSubtype="1" fill="hold" nodeType="afterEffect">
                                  <p:stCondLst>
                                    <p:cond delay="0"/>
                                  </p:stCondLst>
                                  <p:childTnLst>
                                    <p:set>
                                      <p:cBhvr>
                                        <p:cTn id="51" dur="1" fill="hold">
                                          <p:stCondLst>
                                            <p:cond delay="0"/>
                                          </p:stCondLst>
                                        </p:cTn>
                                        <p:tgtEl>
                                          <p:spTgt spid="48"/>
                                        </p:tgtEl>
                                        <p:attrNameLst>
                                          <p:attrName>style.visibility</p:attrName>
                                        </p:attrNameLst>
                                      </p:cBhvr>
                                      <p:to>
                                        <p:strVal val="visible"/>
                                      </p:to>
                                    </p:set>
                                    <p:animEffect transition="in" filter="wipe(up)">
                                      <p:cBhvr>
                                        <p:cTn id="52" dur="500"/>
                                        <p:tgtEl>
                                          <p:spTgt spid="48"/>
                                        </p:tgtEl>
                                      </p:cBhvr>
                                    </p:animEffect>
                                  </p:childTnLst>
                                </p:cTn>
                              </p:par>
                              <p:par>
                                <p:cTn id="53" presetID="22" presetClass="entr" presetSubtype="1" fill="hold" nodeType="withEffect">
                                  <p:stCondLst>
                                    <p:cond delay="0"/>
                                  </p:stCondLst>
                                  <p:childTnLst>
                                    <p:set>
                                      <p:cBhvr>
                                        <p:cTn id="54" dur="1" fill="hold">
                                          <p:stCondLst>
                                            <p:cond delay="0"/>
                                          </p:stCondLst>
                                        </p:cTn>
                                        <p:tgtEl>
                                          <p:spTgt spid="51"/>
                                        </p:tgtEl>
                                        <p:attrNameLst>
                                          <p:attrName>style.visibility</p:attrName>
                                        </p:attrNameLst>
                                      </p:cBhvr>
                                      <p:to>
                                        <p:strVal val="visible"/>
                                      </p:to>
                                    </p:set>
                                    <p:animEffect transition="in" filter="wipe(up)">
                                      <p:cBhvr>
                                        <p:cTn id="55" dur="500"/>
                                        <p:tgtEl>
                                          <p:spTgt spid="51"/>
                                        </p:tgtEl>
                                      </p:cBhvr>
                                    </p:animEffect>
                                  </p:childTnLst>
                                </p:cTn>
                              </p:par>
                              <p:par>
                                <p:cTn id="56" presetID="22" presetClass="entr" presetSubtype="1" fill="hold" nodeType="withEffect">
                                  <p:stCondLst>
                                    <p:cond delay="0"/>
                                  </p:stCondLst>
                                  <p:childTnLst>
                                    <p:set>
                                      <p:cBhvr>
                                        <p:cTn id="57" dur="1" fill="hold">
                                          <p:stCondLst>
                                            <p:cond delay="0"/>
                                          </p:stCondLst>
                                        </p:cTn>
                                        <p:tgtEl>
                                          <p:spTgt spid="54"/>
                                        </p:tgtEl>
                                        <p:attrNameLst>
                                          <p:attrName>style.visibility</p:attrName>
                                        </p:attrNameLst>
                                      </p:cBhvr>
                                      <p:to>
                                        <p:strVal val="visible"/>
                                      </p:to>
                                    </p:set>
                                    <p:animEffect transition="in" filter="wipe(up)">
                                      <p:cBhvr>
                                        <p:cTn id="58"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41" grpId="0"/>
      <p:bldP spid="42" grpId="0" animBg="1"/>
      <p:bldP spid="43" grpId="0" animBg="1"/>
      <p:bldP spid="44" grpId="0" animBg="1"/>
      <p:bldP spid="45" grpId="0" animBg="1"/>
      <p:bldP spid="46" grpId="0" animBg="1"/>
      <p:bldP spid="4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rot="221609" flipH="1">
            <a:off x="5317365" y="2890493"/>
            <a:ext cx="1191323" cy="220616"/>
            <a:chOff x="4811713" y="3189288"/>
            <a:chExt cx="2571751" cy="476251"/>
          </a:xfrm>
          <a:solidFill>
            <a:srgbClr val="5F7797"/>
          </a:solidFill>
        </p:grpSpPr>
        <p:sp>
          <p:nvSpPr>
            <p:cNvPr id="31" name="Freeform 5"/>
            <p:cNvSpPr>
              <a:spLocks/>
            </p:cNvSpPr>
            <p:nvPr/>
          </p:nvSpPr>
          <p:spPr bwMode="auto">
            <a:xfrm>
              <a:off x="6980238" y="3281363"/>
              <a:ext cx="61913" cy="33338"/>
            </a:xfrm>
            <a:custGeom>
              <a:avLst/>
              <a:gdLst>
                <a:gd name="T0" fmla="*/ 3 w 19"/>
                <a:gd name="T1" fmla="*/ 8 h 10"/>
                <a:gd name="T2" fmla="*/ 13 w 19"/>
                <a:gd name="T3" fmla="*/ 5 h 10"/>
                <a:gd name="T4" fmla="*/ 13 w 19"/>
                <a:gd name="T5" fmla="*/ 9 h 10"/>
                <a:gd name="T6" fmla="*/ 15 w 19"/>
                <a:gd name="T7" fmla="*/ 4 h 10"/>
                <a:gd name="T8" fmla="*/ 19 w 19"/>
                <a:gd name="T9" fmla="*/ 2 h 10"/>
                <a:gd name="T10" fmla="*/ 18 w 19"/>
                <a:gd name="T11" fmla="*/ 0 h 10"/>
                <a:gd name="T12" fmla="*/ 14 w 19"/>
                <a:gd name="T13" fmla="*/ 0 h 10"/>
                <a:gd name="T14" fmla="*/ 8 w 19"/>
                <a:gd name="T15" fmla="*/ 0 h 10"/>
                <a:gd name="T16" fmla="*/ 3 w 19"/>
                <a:gd name="T17"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0">
                  <a:moveTo>
                    <a:pt x="3" y="8"/>
                  </a:moveTo>
                  <a:cubicBezTo>
                    <a:pt x="7" y="10"/>
                    <a:pt x="9" y="2"/>
                    <a:pt x="13" y="5"/>
                  </a:cubicBezTo>
                  <a:cubicBezTo>
                    <a:pt x="14" y="6"/>
                    <a:pt x="11" y="7"/>
                    <a:pt x="13" y="9"/>
                  </a:cubicBezTo>
                  <a:cubicBezTo>
                    <a:pt x="16" y="9"/>
                    <a:pt x="15" y="5"/>
                    <a:pt x="15" y="4"/>
                  </a:cubicBezTo>
                  <a:cubicBezTo>
                    <a:pt x="16" y="3"/>
                    <a:pt x="18" y="4"/>
                    <a:pt x="19" y="2"/>
                  </a:cubicBezTo>
                  <a:cubicBezTo>
                    <a:pt x="18" y="1"/>
                    <a:pt x="19" y="1"/>
                    <a:pt x="18" y="0"/>
                  </a:cubicBezTo>
                  <a:cubicBezTo>
                    <a:pt x="17" y="1"/>
                    <a:pt x="16" y="1"/>
                    <a:pt x="14" y="0"/>
                  </a:cubicBezTo>
                  <a:cubicBezTo>
                    <a:pt x="13" y="2"/>
                    <a:pt x="11" y="3"/>
                    <a:pt x="8" y="0"/>
                  </a:cubicBezTo>
                  <a:cubicBezTo>
                    <a:pt x="5" y="1"/>
                    <a:pt x="0" y="5"/>
                    <a:pt x="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2" name="Freeform 6"/>
            <p:cNvSpPr>
              <a:spLocks/>
            </p:cNvSpPr>
            <p:nvPr/>
          </p:nvSpPr>
          <p:spPr bwMode="auto">
            <a:xfrm>
              <a:off x="6980238" y="3271838"/>
              <a:ext cx="12700" cy="12700"/>
            </a:xfrm>
            <a:custGeom>
              <a:avLst/>
              <a:gdLst>
                <a:gd name="T0" fmla="*/ 3 w 4"/>
                <a:gd name="T1" fmla="*/ 1 h 4"/>
                <a:gd name="T2" fmla="*/ 0 w 4"/>
                <a:gd name="T3" fmla="*/ 2 h 4"/>
                <a:gd name="T4" fmla="*/ 3 w 4"/>
                <a:gd name="T5" fmla="*/ 1 h 4"/>
              </a:gdLst>
              <a:ahLst/>
              <a:cxnLst>
                <a:cxn ang="0">
                  <a:pos x="T0" y="T1"/>
                </a:cxn>
                <a:cxn ang="0">
                  <a:pos x="T2" y="T3"/>
                </a:cxn>
                <a:cxn ang="0">
                  <a:pos x="T4" y="T5"/>
                </a:cxn>
              </a:cxnLst>
              <a:rect l="0" t="0" r="r" b="b"/>
              <a:pathLst>
                <a:path w="4" h="4">
                  <a:moveTo>
                    <a:pt x="3" y="1"/>
                  </a:moveTo>
                  <a:cubicBezTo>
                    <a:pt x="2" y="3"/>
                    <a:pt x="1" y="0"/>
                    <a:pt x="0" y="2"/>
                  </a:cubicBezTo>
                  <a:cubicBezTo>
                    <a:pt x="1" y="4"/>
                    <a:pt x="4" y="3"/>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3" name="Freeform 7"/>
            <p:cNvSpPr>
              <a:spLocks/>
            </p:cNvSpPr>
            <p:nvPr/>
          </p:nvSpPr>
          <p:spPr bwMode="auto">
            <a:xfrm>
              <a:off x="6958013" y="3271838"/>
              <a:ext cx="19050" cy="33338"/>
            </a:xfrm>
            <a:custGeom>
              <a:avLst/>
              <a:gdLst>
                <a:gd name="T0" fmla="*/ 5 w 6"/>
                <a:gd name="T1" fmla="*/ 9 h 10"/>
                <a:gd name="T2" fmla="*/ 6 w 6"/>
                <a:gd name="T3" fmla="*/ 2 h 10"/>
                <a:gd name="T4" fmla="*/ 3 w 6"/>
                <a:gd name="T5" fmla="*/ 1 h 10"/>
                <a:gd name="T6" fmla="*/ 0 w 6"/>
                <a:gd name="T7" fmla="*/ 8 h 10"/>
                <a:gd name="T8" fmla="*/ 5 w 6"/>
                <a:gd name="T9" fmla="*/ 9 h 10"/>
              </a:gdLst>
              <a:ahLst/>
              <a:cxnLst>
                <a:cxn ang="0">
                  <a:pos x="T0" y="T1"/>
                </a:cxn>
                <a:cxn ang="0">
                  <a:pos x="T2" y="T3"/>
                </a:cxn>
                <a:cxn ang="0">
                  <a:pos x="T4" y="T5"/>
                </a:cxn>
                <a:cxn ang="0">
                  <a:pos x="T6" y="T7"/>
                </a:cxn>
                <a:cxn ang="0">
                  <a:pos x="T8" y="T9"/>
                </a:cxn>
              </a:cxnLst>
              <a:rect l="0" t="0" r="r" b="b"/>
              <a:pathLst>
                <a:path w="6" h="10">
                  <a:moveTo>
                    <a:pt x="5" y="9"/>
                  </a:moveTo>
                  <a:cubicBezTo>
                    <a:pt x="5" y="7"/>
                    <a:pt x="6" y="5"/>
                    <a:pt x="6" y="2"/>
                  </a:cubicBezTo>
                  <a:cubicBezTo>
                    <a:pt x="5" y="1"/>
                    <a:pt x="4" y="0"/>
                    <a:pt x="3" y="1"/>
                  </a:cubicBezTo>
                  <a:cubicBezTo>
                    <a:pt x="0" y="3"/>
                    <a:pt x="3" y="7"/>
                    <a:pt x="0" y="8"/>
                  </a:cubicBezTo>
                  <a:cubicBezTo>
                    <a:pt x="2" y="10"/>
                    <a:pt x="3" y="9"/>
                    <a:pt x="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4" name="Freeform 8"/>
            <p:cNvSpPr>
              <a:spLocks/>
            </p:cNvSpPr>
            <p:nvPr/>
          </p:nvSpPr>
          <p:spPr bwMode="auto">
            <a:xfrm>
              <a:off x="6927851" y="3262313"/>
              <a:ext cx="36513" cy="33338"/>
            </a:xfrm>
            <a:custGeom>
              <a:avLst/>
              <a:gdLst>
                <a:gd name="T0" fmla="*/ 4 w 11"/>
                <a:gd name="T1" fmla="*/ 3 h 10"/>
                <a:gd name="T2" fmla="*/ 3 w 11"/>
                <a:gd name="T3" fmla="*/ 10 h 10"/>
                <a:gd name="T4" fmla="*/ 4 w 11"/>
                <a:gd name="T5" fmla="*/ 3 h 10"/>
              </a:gdLst>
              <a:ahLst/>
              <a:cxnLst>
                <a:cxn ang="0">
                  <a:pos x="T0" y="T1"/>
                </a:cxn>
                <a:cxn ang="0">
                  <a:pos x="T2" y="T3"/>
                </a:cxn>
                <a:cxn ang="0">
                  <a:pos x="T4" y="T5"/>
                </a:cxn>
              </a:cxnLst>
              <a:rect l="0" t="0" r="r" b="b"/>
              <a:pathLst>
                <a:path w="11" h="10">
                  <a:moveTo>
                    <a:pt x="4" y="3"/>
                  </a:moveTo>
                  <a:cubicBezTo>
                    <a:pt x="4" y="5"/>
                    <a:pt x="0" y="8"/>
                    <a:pt x="3" y="10"/>
                  </a:cubicBezTo>
                  <a:cubicBezTo>
                    <a:pt x="7" y="8"/>
                    <a:pt x="11" y="0"/>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5" name="Freeform 9"/>
            <p:cNvSpPr>
              <a:spLocks noEditPoints="1"/>
            </p:cNvSpPr>
            <p:nvPr/>
          </p:nvSpPr>
          <p:spPr bwMode="auto">
            <a:xfrm>
              <a:off x="6980238" y="3338513"/>
              <a:ext cx="65088" cy="61913"/>
            </a:xfrm>
            <a:custGeom>
              <a:avLst/>
              <a:gdLst>
                <a:gd name="T0" fmla="*/ 5 w 20"/>
                <a:gd name="T1" fmla="*/ 14 h 19"/>
                <a:gd name="T2" fmla="*/ 0 w 20"/>
                <a:gd name="T3" fmla="*/ 18 h 19"/>
                <a:gd name="T4" fmla="*/ 15 w 20"/>
                <a:gd name="T5" fmla="*/ 16 h 19"/>
                <a:gd name="T6" fmla="*/ 12 w 20"/>
                <a:gd name="T7" fmla="*/ 14 h 19"/>
                <a:gd name="T8" fmla="*/ 10 w 20"/>
                <a:gd name="T9" fmla="*/ 16 h 19"/>
                <a:gd name="T10" fmla="*/ 13 w 20"/>
                <a:gd name="T11" fmla="*/ 7 h 19"/>
                <a:gd name="T12" fmla="*/ 14 w 20"/>
                <a:gd name="T13" fmla="*/ 13 h 19"/>
                <a:gd name="T14" fmla="*/ 20 w 20"/>
                <a:gd name="T15" fmla="*/ 6 h 19"/>
                <a:gd name="T16" fmla="*/ 17 w 20"/>
                <a:gd name="T17" fmla="*/ 1 h 19"/>
                <a:gd name="T18" fmla="*/ 7 w 20"/>
                <a:gd name="T19" fmla="*/ 4 h 19"/>
                <a:gd name="T20" fmla="*/ 3 w 20"/>
                <a:gd name="T21" fmla="*/ 0 h 19"/>
                <a:gd name="T22" fmla="*/ 2 w 20"/>
                <a:gd name="T23" fmla="*/ 4 h 19"/>
                <a:gd name="T24" fmla="*/ 5 w 20"/>
                <a:gd name="T25" fmla="*/ 14 h 19"/>
                <a:gd name="T26" fmla="*/ 11 w 20"/>
                <a:gd name="T27" fmla="*/ 3 h 19"/>
                <a:gd name="T28" fmla="*/ 12 w 20"/>
                <a:gd name="T29" fmla="*/ 3 h 19"/>
                <a:gd name="T30" fmla="*/ 11 w 20"/>
                <a:gd name="T31" fmla="*/ 5 h 19"/>
                <a:gd name="T32" fmla="*/ 11 w 20"/>
                <a:gd name="T33"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19">
                  <a:moveTo>
                    <a:pt x="5" y="14"/>
                  </a:moveTo>
                  <a:cubicBezTo>
                    <a:pt x="3" y="15"/>
                    <a:pt x="0" y="15"/>
                    <a:pt x="0" y="18"/>
                  </a:cubicBezTo>
                  <a:cubicBezTo>
                    <a:pt x="5" y="16"/>
                    <a:pt x="10" y="19"/>
                    <a:pt x="15" y="16"/>
                  </a:cubicBezTo>
                  <a:cubicBezTo>
                    <a:pt x="14" y="15"/>
                    <a:pt x="13" y="15"/>
                    <a:pt x="12" y="14"/>
                  </a:cubicBezTo>
                  <a:cubicBezTo>
                    <a:pt x="12" y="15"/>
                    <a:pt x="11" y="16"/>
                    <a:pt x="10" y="16"/>
                  </a:cubicBezTo>
                  <a:cubicBezTo>
                    <a:pt x="6" y="13"/>
                    <a:pt x="9" y="7"/>
                    <a:pt x="13" y="7"/>
                  </a:cubicBezTo>
                  <a:cubicBezTo>
                    <a:pt x="15" y="9"/>
                    <a:pt x="13" y="11"/>
                    <a:pt x="14" y="13"/>
                  </a:cubicBezTo>
                  <a:cubicBezTo>
                    <a:pt x="16" y="9"/>
                    <a:pt x="20" y="9"/>
                    <a:pt x="20" y="6"/>
                  </a:cubicBezTo>
                  <a:cubicBezTo>
                    <a:pt x="16" y="5"/>
                    <a:pt x="19" y="2"/>
                    <a:pt x="17" y="1"/>
                  </a:cubicBezTo>
                  <a:cubicBezTo>
                    <a:pt x="12" y="0"/>
                    <a:pt x="11" y="3"/>
                    <a:pt x="7" y="4"/>
                  </a:cubicBezTo>
                  <a:cubicBezTo>
                    <a:pt x="4" y="3"/>
                    <a:pt x="6" y="0"/>
                    <a:pt x="3" y="0"/>
                  </a:cubicBezTo>
                  <a:cubicBezTo>
                    <a:pt x="5" y="1"/>
                    <a:pt x="3" y="3"/>
                    <a:pt x="2" y="4"/>
                  </a:cubicBezTo>
                  <a:cubicBezTo>
                    <a:pt x="5" y="7"/>
                    <a:pt x="4" y="10"/>
                    <a:pt x="5" y="14"/>
                  </a:cubicBezTo>
                  <a:close/>
                  <a:moveTo>
                    <a:pt x="11" y="3"/>
                  </a:moveTo>
                  <a:cubicBezTo>
                    <a:pt x="11" y="3"/>
                    <a:pt x="12" y="4"/>
                    <a:pt x="12" y="3"/>
                  </a:cubicBezTo>
                  <a:cubicBezTo>
                    <a:pt x="13" y="3"/>
                    <a:pt x="13" y="6"/>
                    <a:pt x="11" y="5"/>
                  </a:cubicBezTo>
                  <a:cubicBezTo>
                    <a:pt x="10" y="5"/>
                    <a:pt x="11" y="4"/>
                    <a:pt x="1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6" name="Freeform 10"/>
            <p:cNvSpPr>
              <a:spLocks/>
            </p:cNvSpPr>
            <p:nvPr/>
          </p:nvSpPr>
          <p:spPr bwMode="auto">
            <a:xfrm>
              <a:off x="6908801" y="3271838"/>
              <a:ext cx="22225" cy="23813"/>
            </a:xfrm>
            <a:custGeom>
              <a:avLst/>
              <a:gdLst>
                <a:gd name="T0" fmla="*/ 0 w 7"/>
                <a:gd name="T1" fmla="*/ 5 h 7"/>
                <a:gd name="T2" fmla="*/ 2 w 7"/>
                <a:gd name="T3" fmla="*/ 7 h 7"/>
                <a:gd name="T4" fmla="*/ 6 w 7"/>
                <a:gd name="T5" fmla="*/ 0 h 7"/>
                <a:gd name="T6" fmla="*/ 3 w 7"/>
                <a:gd name="T7" fmla="*/ 1 h 7"/>
                <a:gd name="T8" fmla="*/ 0 w 7"/>
                <a:gd name="T9" fmla="*/ 5 h 7"/>
              </a:gdLst>
              <a:ahLst/>
              <a:cxnLst>
                <a:cxn ang="0">
                  <a:pos x="T0" y="T1"/>
                </a:cxn>
                <a:cxn ang="0">
                  <a:pos x="T2" y="T3"/>
                </a:cxn>
                <a:cxn ang="0">
                  <a:pos x="T4" y="T5"/>
                </a:cxn>
                <a:cxn ang="0">
                  <a:pos x="T6" y="T7"/>
                </a:cxn>
                <a:cxn ang="0">
                  <a:pos x="T8" y="T9"/>
                </a:cxn>
              </a:cxnLst>
              <a:rect l="0" t="0" r="r" b="b"/>
              <a:pathLst>
                <a:path w="7" h="7">
                  <a:moveTo>
                    <a:pt x="0" y="5"/>
                  </a:moveTo>
                  <a:cubicBezTo>
                    <a:pt x="1" y="7"/>
                    <a:pt x="0" y="7"/>
                    <a:pt x="2" y="7"/>
                  </a:cubicBezTo>
                  <a:cubicBezTo>
                    <a:pt x="5" y="5"/>
                    <a:pt x="7" y="3"/>
                    <a:pt x="6" y="0"/>
                  </a:cubicBezTo>
                  <a:cubicBezTo>
                    <a:pt x="5" y="1"/>
                    <a:pt x="4" y="1"/>
                    <a:pt x="3" y="1"/>
                  </a:cubicBezTo>
                  <a:cubicBezTo>
                    <a:pt x="1" y="2"/>
                    <a:pt x="2"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7" name="Freeform 11"/>
            <p:cNvSpPr>
              <a:spLocks/>
            </p:cNvSpPr>
            <p:nvPr/>
          </p:nvSpPr>
          <p:spPr bwMode="auto">
            <a:xfrm>
              <a:off x="6784976" y="3259138"/>
              <a:ext cx="39688" cy="22225"/>
            </a:xfrm>
            <a:custGeom>
              <a:avLst/>
              <a:gdLst>
                <a:gd name="T0" fmla="*/ 9 w 12"/>
                <a:gd name="T1" fmla="*/ 4 h 7"/>
                <a:gd name="T2" fmla="*/ 12 w 12"/>
                <a:gd name="T3" fmla="*/ 0 h 7"/>
                <a:gd name="T4" fmla="*/ 8 w 12"/>
                <a:gd name="T5" fmla="*/ 0 h 7"/>
                <a:gd name="T6" fmla="*/ 5 w 12"/>
                <a:gd name="T7" fmla="*/ 5 h 7"/>
                <a:gd name="T8" fmla="*/ 0 w 12"/>
                <a:gd name="T9" fmla="*/ 6 h 7"/>
                <a:gd name="T10" fmla="*/ 11 w 12"/>
                <a:gd name="T11" fmla="*/ 7 h 7"/>
                <a:gd name="T12" fmla="*/ 9 w 12"/>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12" h="7">
                  <a:moveTo>
                    <a:pt x="9" y="4"/>
                  </a:moveTo>
                  <a:cubicBezTo>
                    <a:pt x="9" y="2"/>
                    <a:pt x="12" y="2"/>
                    <a:pt x="12" y="0"/>
                  </a:cubicBezTo>
                  <a:cubicBezTo>
                    <a:pt x="10" y="1"/>
                    <a:pt x="9" y="0"/>
                    <a:pt x="8" y="0"/>
                  </a:cubicBezTo>
                  <a:cubicBezTo>
                    <a:pt x="7" y="2"/>
                    <a:pt x="6" y="4"/>
                    <a:pt x="5" y="5"/>
                  </a:cubicBezTo>
                  <a:cubicBezTo>
                    <a:pt x="3" y="6"/>
                    <a:pt x="1" y="3"/>
                    <a:pt x="0" y="6"/>
                  </a:cubicBezTo>
                  <a:cubicBezTo>
                    <a:pt x="4" y="7"/>
                    <a:pt x="7" y="7"/>
                    <a:pt x="11" y="7"/>
                  </a:cubicBezTo>
                  <a:cubicBezTo>
                    <a:pt x="10" y="6"/>
                    <a:pt x="9" y="5"/>
                    <a:pt x="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8" name="Freeform 12"/>
            <p:cNvSpPr>
              <a:spLocks/>
            </p:cNvSpPr>
            <p:nvPr/>
          </p:nvSpPr>
          <p:spPr bwMode="auto">
            <a:xfrm>
              <a:off x="6719888" y="3244851"/>
              <a:ext cx="58738" cy="33338"/>
            </a:xfrm>
            <a:custGeom>
              <a:avLst/>
              <a:gdLst>
                <a:gd name="T0" fmla="*/ 0 w 18"/>
                <a:gd name="T1" fmla="*/ 8 h 10"/>
                <a:gd name="T2" fmla="*/ 18 w 18"/>
                <a:gd name="T3" fmla="*/ 1 h 10"/>
                <a:gd name="T4" fmla="*/ 5 w 18"/>
                <a:gd name="T5" fmla="*/ 0 h 10"/>
                <a:gd name="T6" fmla="*/ 0 w 18"/>
                <a:gd name="T7" fmla="*/ 8 h 10"/>
              </a:gdLst>
              <a:ahLst/>
              <a:cxnLst>
                <a:cxn ang="0">
                  <a:pos x="T0" y="T1"/>
                </a:cxn>
                <a:cxn ang="0">
                  <a:pos x="T2" y="T3"/>
                </a:cxn>
                <a:cxn ang="0">
                  <a:pos x="T4" y="T5"/>
                </a:cxn>
                <a:cxn ang="0">
                  <a:pos x="T6" y="T7"/>
                </a:cxn>
              </a:cxnLst>
              <a:rect l="0" t="0" r="r" b="b"/>
              <a:pathLst>
                <a:path w="18" h="10">
                  <a:moveTo>
                    <a:pt x="0" y="8"/>
                  </a:moveTo>
                  <a:cubicBezTo>
                    <a:pt x="7" y="10"/>
                    <a:pt x="14" y="6"/>
                    <a:pt x="18" y="1"/>
                  </a:cubicBezTo>
                  <a:cubicBezTo>
                    <a:pt x="14" y="2"/>
                    <a:pt x="9" y="1"/>
                    <a:pt x="5" y="0"/>
                  </a:cubicBezTo>
                  <a:cubicBezTo>
                    <a:pt x="6" y="5"/>
                    <a:pt x="2" y="5"/>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9" name="Freeform 13"/>
            <p:cNvSpPr>
              <a:spLocks/>
            </p:cNvSpPr>
            <p:nvPr/>
          </p:nvSpPr>
          <p:spPr bwMode="auto">
            <a:xfrm>
              <a:off x="6778626" y="3255963"/>
              <a:ext cx="15875" cy="12700"/>
            </a:xfrm>
            <a:custGeom>
              <a:avLst/>
              <a:gdLst>
                <a:gd name="T0" fmla="*/ 2 w 5"/>
                <a:gd name="T1" fmla="*/ 4 h 4"/>
                <a:gd name="T2" fmla="*/ 5 w 5"/>
                <a:gd name="T3" fmla="*/ 3 h 4"/>
                <a:gd name="T4" fmla="*/ 3 w 5"/>
                <a:gd name="T5" fmla="*/ 0 h 4"/>
                <a:gd name="T6" fmla="*/ 2 w 5"/>
                <a:gd name="T7" fmla="*/ 4 h 4"/>
              </a:gdLst>
              <a:ahLst/>
              <a:cxnLst>
                <a:cxn ang="0">
                  <a:pos x="T0" y="T1"/>
                </a:cxn>
                <a:cxn ang="0">
                  <a:pos x="T2" y="T3"/>
                </a:cxn>
                <a:cxn ang="0">
                  <a:pos x="T4" y="T5"/>
                </a:cxn>
                <a:cxn ang="0">
                  <a:pos x="T6" y="T7"/>
                </a:cxn>
              </a:cxnLst>
              <a:rect l="0" t="0" r="r" b="b"/>
              <a:pathLst>
                <a:path w="5" h="4">
                  <a:moveTo>
                    <a:pt x="2" y="4"/>
                  </a:moveTo>
                  <a:cubicBezTo>
                    <a:pt x="3" y="4"/>
                    <a:pt x="4" y="4"/>
                    <a:pt x="5" y="3"/>
                  </a:cubicBezTo>
                  <a:cubicBezTo>
                    <a:pt x="5" y="2"/>
                    <a:pt x="4" y="1"/>
                    <a:pt x="3" y="0"/>
                  </a:cubicBezTo>
                  <a:cubicBezTo>
                    <a:pt x="2" y="2"/>
                    <a:pt x="0" y="3"/>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0" name="Freeform 14"/>
            <p:cNvSpPr>
              <a:spLocks/>
            </p:cNvSpPr>
            <p:nvPr/>
          </p:nvSpPr>
          <p:spPr bwMode="auto">
            <a:xfrm>
              <a:off x="6675438" y="3235326"/>
              <a:ext cx="47625" cy="33338"/>
            </a:xfrm>
            <a:custGeom>
              <a:avLst/>
              <a:gdLst>
                <a:gd name="T0" fmla="*/ 4 w 15"/>
                <a:gd name="T1" fmla="*/ 10 h 10"/>
                <a:gd name="T2" fmla="*/ 4 w 15"/>
                <a:gd name="T3" fmla="*/ 5 h 10"/>
                <a:gd name="T4" fmla="*/ 9 w 15"/>
                <a:gd name="T5" fmla="*/ 4 h 10"/>
                <a:gd name="T6" fmla="*/ 10 w 15"/>
                <a:gd name="T7" fmla="*/ 9 h 10"/>
                <a:gd name="T8" fmla="*/ 14 w 15"/>
                <a:gd name="T9" fmla="*/ 2 h 10"/>
                <a:gd name="T10" fmla="*/ 9 w 15"/>
                <a:gd name="T11" fmla="*/ 1 h 10"/>
                <a:gd name="T12" fmla="*/ 0 w 15"/>
                <a:gd name="T13" fmla="*/ 5 h 10"/>
                <a:gd name="T14" fmla="*/ 4 w 15"/>
                <a:gd name="T15" fmla="*/ 1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0">
                  <a:moveTo>
                    <a:pt x="4" y="10"/>
                  </a:moveTo>
                  <a:cubicBezTo>
                    <a:pt x="5" y="8"/>
                    <a:pt x="3" y="7"/>
                    <a:pt x="4" y="5"/>
                  </a:cubicBezTo>
                  <a:cubicBezTo>
                    <a:pt x="6" y="4"/>
                    <a:pt x="8" y="3"/>
                    <a:pt x="9" y="4"/>
                  </a:cubicBezTo>
                  <a:cubicBezTo>
                    <a:pt x="11" y="5"/>
                    <a:pt x="8" y="7"/>
                    <a:pt x="10" y="9"/>
                  </a:cubicBezTo>
                  <a:cubicBezTo>
                    <a:pt x="13" y="8"/>
                    <a:pt x="15" y="3"/>
                    <a:pt x="14" y="2"/>
                  </a:cubicBezTo>
                  <a:cubicBezTo>
                    <a:pt x="13" y="5"/>
                    <a:pt x="10" y="2"/>
                    <a:pt x="9" y="1"/>
                  </a:cubicBezTo>
                  <a:cubicBezTo>
                    <a:pt x="5" y="1"/>
                    <a:pt x="2" y="0"/>
                    <a:pt x="0" y="5"/>
                  </a:cubicBezTo>
                  <a:cubicBezTo>
                    <a:pt x="1" y="6"/>
                    <a:pt x="1" y="8"/>
                    <a:pt x="4"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1" name="Freeform 15"/>
            <p:cNvSpPr>
              <a:spLocks/>
            </p:cNvSpPr>
            <p:nvPr/>
          </p:nvSpPr>
          <p:spPr bwMode="auto">
            <a:xfrm>
              <a:off x="6834188" y="3371851"/>
              <a:ext cx="19050" cy="9525"/>
            </a:xfrm>
            <a:custGeom>
              <a:avLst/>
              <a:gdLst>
                <a:gd name="T0" fmla="*/ 4 w 6"/>
                <a:gd name="T1" fmla="*/ 0 h 3"/>
                <a:gd name="T2" fmla="*/ 3 w 6"/>
                <a:gd name="T3" fmla="*/ 0 h 3"/>
                <a:gd name="T4" fmla="*/ 1 w 6"/>
                <a:gd name="T5" fmla="*/ 3 h 3"/>
                <a:gd name="T6" fmla="*/ 4 w 6"/>
                <a:gd name="T7" fmla="*/ 0 h 3"/>
              </a:gdLst>
              <a:ahLst/>
              <a:cxnLst>
                <a:cxn ang="0">
                  <a:pos x="T0" y="T1"/>
                </a:cxn>
                <a:cxn ang="0">
                  <a:pos x="T2" y="T3"/>
                </a:cxn>
                <a:cxn ang="0">
                  <a:pos x="T4" y="T5"/>
                </a:cxn>
                <a:cxn ang="0">
                  <a:pos x="T6" y="T7"/>
                </a:cxn>
              </a:cxnLst>
              <a:rect l="0" t="0" r="r" b="b"/>
              <a:pathLst>
                <a:path w="6" h="3">
                  <a:moveTo>
                    <a:pt x="4" y="0"/>
                  </a:moveTo>
                  <a:cubicBezTo>
                    <a:pt x="4" y="0"/>
                    <a:pt x="3" y="0"/>
                    <a:pt x="3" y="0"/>
                  </a:cubicBezTo>
                  <a:cubicBezTo>
                    <a:pt x="2" y="1"/>
                    <a:pt x="0" y="2"/>
                    <a:pt x="1" y="3"/>
                  </a:cubicBezTo>
                  <a:cubicBezTo>
                    <a:pt x="2" y="2"/>
                    <a:pt x="6" y="2"/>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2" name="Freeform 16"/>
            <p:cNvSpPr>
              <a:spLocks/>
            </p:cNvSpPr>
            <p:nvPr/>
          </p:nvSpPr>
          <p:spPr bwMode="auto">
            <a:xfrm>
              <a:off x="6651626" y="3235326"/>
              <a:ext cx="17463" cy="9525"/>
            </a:xfrm>
            <a:custGeom>
              <a:avLst/>
              <a:gdLst>
                <a:gd name="T0" fmla="*/ 2 w 5"/>
                <a:gd name="T1" fmla="*/ 0 h 3"/>
                <a:gd name="T2" fmla="*/ 1 w 5"/>
                <a:gd name="T3" fmla="*/ 3 h 3"/>
                <a:gd name="T4" fmla="*/ 2 w 5"/>
                <a:gd name="T5" fmla="*/ 0 h 3"/>
              </a:gdLst>
              <a:ahLst/>
              <a:cxnLst>
                <a:cxn ang="0">
                  <a:pos x="T0" y="T1"/>
                </a:cxn>
                <a:cxn ang="0">
                  <a:pos x="T2" y="T3"/>
                </a:cxn>
                <a:cxn ang="0">
                  <a:pos x="T4" y="T5"/>
                </a:cxn>
              </a:cxnLst>
              <a:rect l="0" t="0" r="r" b="b"/>
              <a:pathLst>
                <a:path w="5" h="3">
                  <a:moveTo>
                    <a:pt x="2" y="0"/>
                  </a:moveTo>
                  <a:cubicBezTo>
                    <a:pt x="1" y="0"/>
                    <a:pt x="0" y="2"/>
                    <a:pt x="1" y="3"/>
                  </a:cubicBezTo>
                  <a:cubicBezTo>
                    <a:pt x="2" y="3"/>
                    <a:pt x="5"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3" name="Freeform 17"/>
            <p:cNvSpPr>
              <a:spLocks/>
            </p:cNvSpPr>
            <p:nvPr/>
          </p:nvSpPr>
          <p:spPr bwMode="auto">
            <a:xfrm>
              <a:off x="6623051" y="3232151"/>
              <a:ext cx="28575" cy="15875"/>
            </a:xfrm>
            <a:custGeom>
              <a:avLst/>
              <a:gdLst>
                <a:gd name="T0" fmla="*/ 7 w 9"/>
                <a:gd name="T1" fmla="*/ 0 h 5"/>
                <a:gd name="T2" fmla="*/ 3 w 9"/>
                <a:gd name="T3" fmla="*/ 0 h 5"/>
                <a:gd name="T4" fmla="*/ 0 w 9"/>
                <a:gd name="T5" fmla="*/ 4 h 5"/>
                <a:gd name="T6" fmla="*/ 5 w 9"/>
                <a:gd name="T7" fmla="*/ 5 h 5"/>
                <a:gd name="T8" fmla="*/ 7 w 9"/>
                <a:gd name="T9" fmla="*/ 0 h 5"/>
              </a:gdLst>
              <a:ahLst/>
              <a:cxnLst>
                <a:cxn ang="0">
                  <a:pos x="T0" y="T1"/>
                </a:cxn>
                <a:cxn ang="0">
                  <a:pos x="T2" y="T3"/>
                </a:cxn>
                <a:cxn ang="0">
                  <a:pos x="T4" y="T5"/>
                </a:cxn>
                <a:cxn ang="0">
                  <a:pos x="T6" y="T7"/>
                </a:cxn>
                <a:cxn ang="0">
                  <a:pos x="T8" y="T9"/>
                </a:cxn>
              </a:cxnLst>
              <a:rect l="0" t="0" r="r" b="b"/>
              <a:pathLst>
                <a:path w="9" h="5">
                  <a:moveTo>
                    <a:pt x="7" y="0"/>
                  </a:moveTo>
                  <a:cubicBezTo>
                    <a:pt x="6" y="0"/>
                    <a:pt x="4" y="0"/>
                    <a:pt x="3" y="0"/>
                  </a:cubicBezTo>
                  <a:cubicBezTo>
                    <a:pt x="2" y="2"/>
                    <a:pt x="2" y="3"/>
                    <a:pt x="0" y="4"/>
                  </a:cubicBezTo>
                  <a:cubicBezTo>
                    <a:pt x="2" y="4"/>
                    <a:pt x="3" y="5"/>
                    <a:pt x="5" y="5"/>
                  </a:cubicBezTo>
                  <a:cubicBezTo>
                    <a:pt x="5" y="3"/>
                    <a:pt x="9" y="1"/>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4" name="Freeform 18"/>
            <p:cNvSpPr>
              <a:spLocks/>
            </p:cNvSpPr>
            <p:nvPr/>
          </p:nvSpPr>
          <p:spPr bwMode="auto">
            <a:xfrm>
              <a:off x="6808788" y="3360738"/>
              <a:ext cx="19050" cy="26988"/>
            </a:xfrm>
            <a:custGeom>
              <a:avLst/>
              <a:gdLst>
                <a:gd name="T0" fmla="*/ 3 w 6"/>
                <a:gd name="T1" fmla="*/ 0 h 8"/>
                <a:gd name="T2" fmla="*/ 0 w 6"/>
                <a:gd name="T3" fmla="*/ 1 h 8"/>
                <a:gd name="T4" fmla="*/ 3 w 6"/>
                <a:gd name="T5" fmla="*/ 8 h 8"/>
                <a:gd name="T6" fmla="*/ 3 w 6"/>
                <a:gd name="T7" fmla="*/ 0 h 8"/>
              </a:gdLst>
              <a:ahLst/>
              <a:cxnLst>
                <a:cxn ang="0">
                  <a:pos x="T0" y="T1"/>
                </a:cxn>
                <a:cxn ang="0">
                  <a:pos x="T2" y="T3"/>
                </a:cxn>
                <a:cxn ang="0">
                  <a:pos x="T4" y="T5"/>
                </a:cxn>
                <a:cxn ang="0">
                  <a:pos x="T6" y="T7"/>
                </a:cxn>
              </a:cxnLst>
              <a:rect l="0" t="0" r="r" b="b"/>
              <a:pathLst>
                <a:path w="6" h="8">
                  <a:moveTo>
                    <a:pt x="3" y="0"/>
                  </a:moveTo>
                  <a:cubicBezTo>
                    <a:pt x="2" y="0"/>
                    <a:pt x="1" y="0"/>
                    <a:pt x="0" y="1"/>
                  </a:cubicBezTo>
                  <a:cubicBezTo>
                    <a:pt x="4" y="3"/>
                    <a:pt x="3" y="5"/>
                    <a:pt x="3" y="8"/>
                  </a:cubicBezTo>
                  <a:cubicBezTo>
                    <a:pt x="6" y="6"/>
                    <a:pt x="5" y="2"/>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5" name="Freeform 19"/>
            <p:cNvSpPr>
              <a:spLocks/>
            </p:cNvSpPr>
            <p:nvPr/>
          </p:nvSpPr>
          <p:spPr bwMode="auto">
            <a:xfrm>
              <a:off x="6661151" y="3251201"/>
              <a:ext cx="11113" cy="11113"/>
            </a:xfrm>
            <a:custGeom>
              <a:avLst/>
              <a:gdLst>
                <a:gd name="T0" fmla="*/ 3 w 3"/>
                <a:gd name="T1" fmla="*/ 1 h 3"/>
                <a:gd name="T2" fmla="*/ 1 w 3"/>
                <a:gd name="T3" fmla="*/ 0 h 3"/>
                <a:gd name="T4" fmla="*/ 1 w 3"/>
                <a:gd name="T5" fmla="*/ 3 h 3"/>
                <a:gd name="T6" fmla="*/ 3 w 3"/>
                <a:gd name="T7" fmla="*/ 1 h 3"/>
              </a:gdLst>
              <a:ahLst/>
              <a:cxnLst>
                <a:cxn ang="0">
                  <a:pos x="T0" y="T1"/>
                </a:cxn>
                <a:cxn ang="0">
                  <a:pos x="T2" y="T3"/>
                </a:cxn>
                <a:cxn ang="0">
                  <a:pos x="T4" y="T5"/>
                </a:cxn>
                <a:cxn ang="0">
                  <a:pos x="T6" y="T7"/>
                </a:cxn>
              </a:cxnLst>
              <a:rect l="0" t="0" r="r" b="b"/>
              <a:pathLst>
                <a:path w="3" h="3">
                  <a:moveTo>
                    <a:pt x="3" y="1"/>
                  </a:moveTo>
                  <a:cubicBezTo>
                    <a:pt x="2" y="1"/>
                    <a:pt x="2" y="0"/>
                    <a:pt x="1" y="0"/>
                  </a:cubicBezTo>
                  <a:cubicBezTo>
                    <a:pt x="0" y="1"/>
                    <a:pt x="1" y="2"/>
                    <a:pt x="1" y="3"/>
                  </a:cubicBezTo>
                  <a:cubicBezTo>
                    <a:pt x="1" y="3"/>
                    <a:pt x="2" y="2"/>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6" name="Freeform 20"/>
            <p:cNvSpPr>
              <a:spLocks/>
            </p:cNvSpPr>
            <p:nvPr/>
          </p:nvSpPr>
          <p:spPr bwMode="auto">
            <a:xfrm>
              <a:off x="6694488" y="3360738"/>
              <a:ext cx="103188" cy="60325"/>
            </a:xfrm>
            <a:custGeom>
              <a:avLst/>
              <a:gdLst>
                <a:gd name="T0" fmla="*/ 27 w 32"/>
                <a:gd name="T1" fmla="*/ 1 h 18"/>
                <a:gd name="T2" fmla="*/ 26 w 32"/>
                <a:gd name="T3" fmla="*/ 9 h 18"/>
                <a:gd name="T4" fmla="*/ 20 w 32"/>
                <a:gd name="T5" fmla="*/ 10 h 18"/>
                <a:gd name="T6" fmla="*/ 18 w 32"/>
                <a:gd name="T7" fmla="*/ 9 h 18"/>
                <a:gd name="T8" fmla="*/ 21 w 32"/>
                <a:gd name="T9" fmla="*/ 2 h 18"/>
                <a:gd name="T10" fmla="*/ 17 w 32"/>
                <a:gd name="T11" fmla="*/ 1 h 18"/>
                <a:gd name="T12" fmla="*/ 17 w 32"/>
                <a:gd name="T13" fmla="*/ 10 h 18"/>
                <a:gd name="T14" fmla="*/ 14 w 32"/>
                <a:gd name="T15" fmla="*/ 10 h 18"/>
                <a:gd name="T16" fmla="*/ 6 w 32"/>
                <a:gd name="T17" fmla="*/ 8 h 18"/>
                <a:gd name="T18" fmla="*/ 0 w 32"/>
                <a:gd name="T19" fmla="*/ 7 h 18"/>
                <a:gd name="T20" fmla="*/ 5 w 32"/>
                <a:gd name="T21" fmla="*/ 14 h 18"/>
                <a:gd name="T22" fmla="*/ 11 w 32"/>
                <a:gd name="T23" fmla="*/ 12 h 18"/>
                <a:gd name="T24" fmla="*/ 28 w 32"/>
                <a:gd name="T25" fmla="*/ 14 h 18"/>
                <a:gd name="T26" fmla="*/ 30 w 32"/>
                <a:gd name="T27" fmla="*/ 2 h 18"/>
                <a:gd name="T28" fmla="*/ 27 w 32"/>
                <a:gd name="T2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18">
                  <a:moveTo>
                    <a:pt x="27" y="1"/>
                  </a:moveTo>
                  <a:cubicBezTo>
                    <a:pt x="24" y="4"/>
                    <a:pt x="26" y="6"/>
                    <a:pt x="26" y="9"/>
                  </a:cubicBezTo>
                  <a:cubicBezTo>
                    <a:pt x="23" y="7"/>
                    <a:pt x="22" y="8"/>
                    <a:pt x="20" y="10"/>
                  </a:cubicBezTo>
                  <a:cubicBezTo>
                    <a:pt x="19" y="9"/>
                    <a:pt x="18" y="9"/>
                    <a:pt x="18" y="9"/>
                  </a:cubicBezTo>
                  <a:cubicBezTo>
                    <a:pt x="19" y="6"/>
                    <a:pt x="19" y="3"/>
                    <a:pt x="21" y="2"/>
                  </a:cubicBezTo>
                  <a:cubicBezTo>
                    <a:pt x="19" y="0"/>
                    <a:pt x="18" y="1"/>
                    <a:pt x="17" y="1"/>
                  </a:cubicBezTo>
                  <a:cubicBezTo>
                    <a:pt x="14" y="4"/>
                    <a:pt x="17" y="7"/>
                    <a:pt x="17" y="10"/>
                  </a:cubicBezTo>
                  <a:cubicBezTo>
                    <a:pt x="16" y="11"/>
                    <a:pt x="15" y="11"/>
                    <a:pt x="14" y="10"/>
                  </a:cubicBezTo>
                  <a:cubicBezTo>
                    <a:pt x="13" y="6"/>
                    <a:pt x="9" y="7"/>
                    <a:pt x="6" y="8"/>
                  </a:cubicBezTo>
                  <a:cubicBezTo>
                    <a:pt x="5" y="6"/>
                    <a:pt x="2" y="4"/>
                    <a:pt x="0" y="7"/>
                  </a:cubicBezTo>
                  <a:cubicBezTo>
                    <a:pt x="4" y="9"/>
                    <a:pt x="3" y="12"/>
                    <a:pt x="5" y="14"/>
                  </a:cubicBezTo>
                  <a:cubicBezTo>
                    <a:pt x="7" y="14"/>
                    <a:pt x="9" y="11"/>
                    <a:pt x="11" y="12"/>
                  </a:cubicBezTo>
                  <a:cubicBezTo>
                    <a:pt x="17" y="18"/>
                    <a:pt x="22" y="11"/>
                    <a:pt x="28" y="14"/>
                  </a:cubicBezTo>
                  <a:cubicBezTo>
                    <a:pt x="28" y="10"/>
                    <a:pt x="32" y="6"/>
                    <a:pt x="30" y="2"/>
                  </a:cubicBezTo>
                  <a:cubicBezTo>
                    <a:pt x="29" y="3"/>
                    <a:pt x="28" y="1"/>
                    <a:pt x="2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7" name="Freeform 21"/>
            <p:cNvSpPr>
              <a:spLocks/>
            </p:cNvSpPr>
            <p:nvPr/>
          </p:nvSpPr>
          <p:spPr bwMode="auto">
            <a:xfrm>
              <a:off x="6586538" y="3222626"/>
              <a:ext cx="17463" cy="25400"/>
            </a:xfrm>
            <a:custGeom>
              <a:avLst/>
              <a:gdLst>
                <a:gd name="T0" fmla="*/ 5 w 5"/>
                <a:gd name="T1" fmla="*/ 5 h 8"/>
                <a:gd name="T2" fmla="*/ 0 w 5"/>
                <a:gd name="T3" fmla="*/ 3 h 8"/>
                <a:gd name="T4" fmla="*/ 5 w 5"/>
                <a:gd name="T5" fmla="*/ 5 h 8"/>
              </a:gdLst>
              <a:ahLst/>
              <a:cxnLst>
                <a:cxn ang="0">
                  <a:pos x="T0" y="T1"/>
                </a:cxn>
                <a:cxn ang="0">
                  <a:pos x="T2" y="T3"/>
                </a:cxn>
                <a:cxn ang="0">
                  <a:pos x="T4" y="T5"/>
                </a:cxn>
              </a:cxnLst>
              <a:rect l="0" t="0" r="r" b="b"/>
              <a:pathLst>
                <a:path w="5" h="8">
                  <a:moveTo>
                    <a:pt x="5" y="5"/>
                  </a:moveTo>
                  <a:cubicBezTo>
                    <a:pt x="5" y="2"/>
                    <a:pt x="2" y="0"/>
                    <a:pt x="0" y="3"/>
                  </a:cubicBezTo>
                  <a:cubicBezTo>
                    <a:pt x="0" y="4"/>
                    <a:pt x="4" y="8"/>
                    <a:pt x="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8" name="Freeform 22"/>
            <p:cNvSpPr>
              <a:spLocks/>
            </p:cNvSpPr>
            <p:nvPr/>
          </p:nvSpPr>
          <p:spPr bwMode="auto">
            <a:xfrm>
              <a:off x="6607176" y="3244851"/>
              <a:ext cx="15875" cy="11113"/>
            </a:xfrm>
            <a:custGeom>
              <a:avLst/>
              <a:gdLst>
                <a:gd name="T0" fmla="*/ 3 w 5"/>
                <a:gd name="T1" fmla="*/ 3 h 3"/>
                <a:gd name="T2" fmla="*/ 5 w 5"/>
                <a:gd name="T3" fmla="*/ 0 h 3"/>
                <a:gd name="T4" fmla="*/ 2 w 5"/>
                <a:gd name="T5" fmla="*/ 0 h 3"/>
                <a:gd name="T6" fmla="*/ 0 w 5"/>
                <a:gd name="T7" fmla="*/ 1 h 3"/>
                <a:gd name="T8" fmla="*/ 3 w 5"/>
                <a:gd name="T9" fmla="*/ 3 h 3"/>
              </a:gdLst>
              <a:ahLst/>
              <a:cxnLst>
                <a:cxn ang="0">
                  <a:pos x="T0" y="T1"/>
                </a:cxn>
                <a:cxn ang="0">
                  <a:pos x="T2" y="T3"/>
                </a:cxn>
                <a:cxn ang="0">
                  <a:pos x="T4" y="T5"/>
                </a:cxn>
                <a:cxn ang="0">
                  <a:pos x="T6" y="T7"/>
                </a:cxn>
                <a:cxn ang="0">
                  <a:pos x="T8" y="T9"/>
                </a:cxn>
              </a:cxnLst>
              <a:rect l="0" t="0" r="r" b="b"/>
              <a:pathLst>
                <a:path w="5" h="3">
                  <a:moveTo>
                    <a:pt x="3" y="3"/>
                  </a:moveTo>
                  <a:cubicBezTo>
                    <a:pt x="4" y="1"/>
                    <a:pt x="5" y="2"/>
                    <a:pt x="5" y="0"/>
                  </a:cubicBezTo>
                  <a:cubicBezTo>
                    <a:pt x="4" y="0"/>
                    <a:pt x="3" y="0"/>
                    <a:pt x="2" y="0"/>
                  </a:cubicBezTo>
                  <a:cubicBezTo>
                    <a:pt x="1" y="0"/>
                    <a:pt x="1" y="1"/>
                    <a:pt x="0" y="1"/>
                  </a:cubicBezTo>
                  <a:cubicBezTo>
                    <a:pt x="0" y="3"/>
                    <a:pt x="2" y="3"/>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9" name="Freeform 23"/>
            <p:cNvSpPr>
              <a:spLocks/>
            </p:cNvSpPr>
            <p:nvPr/>
          </p:nvSpPr>
          <p:spPr bwMode="auto">
            <a:xfrm>
              <a:off x="6567488" y="3228976"/>
              <a:ext cx="15875" cy="12700"/>
            </a:xfrm>
            <a:custGeom>
              <a:avLst/>
              <a:gdLst>
                <a:gd name="T0" fmla="*/ 5 w 5"/>
                <a:gd name="T1" fmla="*/ 2 h 4"/>
                <a:gd name="T2" fmla="*/ 0 w 5"/>
                <a:gd name="T3" fmla="*/ 2 h 4"/>
                <a:gd name="T4" fmla="*/ 2 w 5"/>
                <a:gd name="T5" fmla="*/ 4 h 4"/>
                <a:gd name="T6" fmla="*/ 5 w 5"/>
                <a:gd name="T7" fmla="*/ 2 h 4"/>
              </a:gdLst>
              <a:ahLst/>
              <a:cxnLst>
                <a:cxn ang="0">
                  <a:pos x="T0" y="T1"/>
                </a:cxn>
                <a:cxn ang="0">
                  <a:pos x="T2" y="T3"/>
                </a:cxn>
                <a:cxn ang="0">
                  <a:pos x="T4" y="T5"/>
                </a:cxn>
                <a:cxn ang="0">
                  <a:pos x="T6" y="T7"/>
                </a:cxn>
              </a:cxnLst>
              <a:rect l="0" t="0" r="r" b="b"/>
              <a:pathLst>
                <a:path w="5" h="4">
                  <a:moveTo>
                    <a:pt x="5" y="2"/>
                  </a:moveTo>
                  <a:cubicBezTo>
                    <a:pt x="3" y="1"/>
                    <a:pt x="1" y="0"/>
                    <a:pt x="0" y="2"/>
                  </a:cubicBezTo>
                  <a:cubicBezTo>
                    <a:pt x="1" y="3"/>
                    <a:pt x="1" y="3"/>
                    <a:pt x="2" y="4"/>
                  </a:cubicBezTo>
                  <a:cubicBezTo>
                    <a:pt x="3" y="2"/>
                    <a:pt x="4" y="3"/>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0" name="Freeform 24"/>
            <p:cNvSpPr>
              <a:spLocks/>
            </p:cNvSpPr>
            <p:nvPr/>
          </p:nvSpPr>
          <p:spPr bwMode="auto">
            <a:xfrm>
              <a:off x="6508751" y="3228976"/>
              <a:ext cx="52388" cy="26988"/>
            </a:xfrm>
            <a:custGeom>
              <a:avLst/>
              <a:gdLst>
                <a:gd name="T0" fmla="*/ 9 w 16"/>
                <a:gd name="T1" fmla="*/ 8 h 8"/>
                <a:gd name="T2" fmla="*/ 11 w 16"/>
                <a:gd name="T3" fmla="*/ 4 h 8"/>
                <a:gd name="T4" fmla="*/ 16 w 16"/>
                <a:gd name="T5" fmla="*/ 3 h 8"/>
                <a:gd name="T6" fmla="*/ 15 w 16"/>
                <a:gd name="T7" fmla="*/ 1 h 8"/>
                <a:gd name="T8" fmla="*/ 8 w 16"/>
                <a:gd name="T9" fmla="*/ 1 h 8"/>
                <a:gd name="T10" fmla="*/ 0 w 16"/>
                <a:gd name="T11" fmla="*/ 7 h 8"/>
                <a:gd name="T12" fmla="*/ 9 w 16"/>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6" h="8">
                  <a:moveTo>
                    <a:pt x="9" y="8"/>
                  </a:moveTo>
                  <a:cubicBezTo>
                    <a:pt x="11" y="7"/>
                    <a:pt x="9" y="5"/>
                    <a:pt x="11" y="4"/>
                  </a:cubicBezTo>
                  <a:cubicBezTo>
                    <a:pt x="13" y="6"/>
                    <a:pt x="15" y="4"/>
                    <a:pt x="16" y="3"/>
                  </a:cubicBezTo>
                  <a:cubicBezTo>
                    <a:pt x="15" y="2"/>
                    <a:pt x="16" y="1"/>
                    <a:pt x="15" y="1"/>
                  </a:cubicBezTo>
                  <a:cubicBezTo>
                    <a:pt x="12" y="0"/>
                    <a:pt x="11" y="4"/>
                    <a:pt x="8" y="1"/>
                  </a:cubicBezTo>
                  <a:cubicBezTo>
                    <a:pt x="6" y="4"/>
                    <a:pt x="3" y="4"/>
                    <a:pt x="0" y="7"/>
                  </a:cubicBezTo>
                  <a:cubicBezTo>
                    <a:pt x="3" y="8"/>
                    <a:pt x="6" y="8"/>
                    <a:pt x="9"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1" name="Freeform 25"/>
            <p:cNvSpPr>
              <a:spLocks/>
            </p:cNvSpPr>
            <p:nvPr/>
          </p:nvSpPr>
          <p:spPr bwMode="auto">
            <a:xfrm>
              <a:off x="6669088" y="3363913"/>
              <a:ext cx="31750" cy="23813"/>
            </a:xfrm>
            <a:custGeom>
              <a:avLst/>
              <a:gdLst>
                <a:gd name="T0" fmla="*/ 9 w 10"/>
                <a:gd name="T1" fmla="*/ 0 h 7"/>
                <a:gd name="T2" fmla="*/ 0 w 10"/>
                <a:gd name="T3" fmla="*/ 3 h 7"/>
                <a:gd name="T4" fmla="*/ 3 w 10"/>
                <a:gd name="T5" fmla="*/ 7 h 7"/>
                <a:gd name="T6" fmla="*/ 10 w 10"/>
                <a:gd name="T7" fmla="*/ 2 h 7"/>
                <a:gd name="T8" fmla="*/ 9 w 10"/>
                <a:gd name="T9" fmla="*/ 0 h 7"/>
              </a:gdLst>
              <a:ahLst/>
              <a:cxnLst>
                <a:cxn ang="0">
                  <a:pos x="T0" y="T1"/>
                </a:cxn>
                <a:cxn ang="0">
                  <a:pos x="T2" y="T3"/>
                </a:cxn>
                <a:cxn ang="0">
                  <a:pos x="T4" y="T5"/>
                </a:cxn>
                <a:cxn ang="0">
                  <a:pos x="T6" y="T7"/>
                </a:cxn>
                <a:cxn ang="0">
                  <a:pos x="T8" y="T9"/>
                </a:cxn>
              </a:cxnLst>
              <a:rect l="0" t="0" r="r" b="b"/>
              <a:pathLst>
                <a:path w="10" h="7">
                  <a:moveTo>
                    <a:pt x="9" y="0"/>
                  </a:moveTo>
                  <a:cubicBezTo>
                    <a:pt x="6" y="1"/>
                    <a:pt x="3" y="1"/>
                    <a:pt x="0" y="3"/>
                  </a:cubicBezTo>
                  <a:cubicBezTo>
                    <a:pt x="0" y="5"/>
                    <a:pt x="1" y="7"/>
                    <a:pt x="3" y="7"/>
                  </a:cubicBezTo>
                  <a:cubicBezTo>
                    <a:pt x="4" y="3"/>
                    <a:pt x="7" y="4"/>
                    <a:pt x="10" y="2"/>
                  </a:cubicBezTo>
                  <a:cubicBezTo>
                    <a:pt x="10" y="1"/>
                    <a:pt x="10" y="1"/>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2" name="Freeform 26"/>
            <p:cNvSpPr>
              <a:spLocks/>
            </p:cNvSpPr>
            <p:nvPr/>
          </p:nvSpPr>
          <p:spPr bwMode="auto">
            <a:xfrm>
              <a:off x="6477001" y="3219451"/>
              <a:ext cx="34925" cy="36513"/>
            </a:xfrm>
            <a:custGeom>
              <a:avLst/>
              <a:gdLst>
                <a:gd name="T0" fmla="*/ 8 w 11"/>
                <a:gd name="T1" fmla="*/ 11 h 11"/>
                <a:gd name="T2" fmla="*/ 10 w 11"/>
                <a:gd name="T3" fmla="*/ 4 h 11"/>
                <a:gd name="T4" fmla="*/ 4 w 11"/>
                <a:gd name="T5" fmla="*/ 0 h 11"/>
                <a:gd name="T6" fmla="*/ 3 w 11"/>
                <a:gd name="T7" fmla="*/ 5 h 11"/>
                <a:gd name="T8" fmla="*/ 6 w 11"/>
                <a:gd name="T9" fmla="*/ 9 h 11"/>
                <a:gd name="T10" fmla="*/ 1 w 11"/>
                <a:gd name="T11" fmla="*/ 8 h 11"/>
                <a:gd name="T12" fmla="*/ 8 w 11"/>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11" h="11">
                  <a:moveTo>
                    <a:pt x="8" y="11"/>
                  </a:moveTo>
                  <a:cubicBezTo>
                    <a:pt x="9" y="8"/>
                    <a:pt x="11" y="6"/>
                    <a:pt x="10" y="4"/>
                  </a:cubicBezTo>
                  <a:cubicBezTo>
                    <a:pt x="8" y="3"/>
                    <a:pt x="6" y="0"/>
                    <a:pt x="4" y="0"/>
                  </a:cubicBezTo>
                  <a:cubicBezTo>
                    <a:pt x="1" y="1"/>
                    <a:pt x="6" y="3"/>
                    <a:pt x="3" y="5"/>
                  </a:cubicBezTo>
                  <a:cubicBezTo>
                    <a:pt x="5" y="6"/>
                    <a:pt x="7" y="7"/>
                    <a:pt x="6" y="9"/>
                  </a:cubicBezTo>
                  <a:cubicBezTo>
                    <a:pt x="3" y="11"/>
                    <a:pt x="2" y="6"/>
                    <a:pt x="1" y="8"/>
                  </a:cubicBezTo>
                  <a:cubicBezTo>
                    <a:pt x="0" y="11"/>
                    <a:pt x="6" y="9"/>
                    <a:pt x="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3" name="Freeform 27"/>
            <p:cNvSpPr>
              <a:spLocks/>
            </p:cNvSpPr>
            <p:nvPr/>
          </p:nvSpPr>
          <p:spPr bwMode="auto">
            <a:xfrm>
              <a:off x="6456363" y="3211513"/>
              <a:ext cx="23813" cy="39688"/>
            </a:xfrm>
            <a:custGeom>
              <a:avLst/>
              <a:gdLst>
                <a:gd name="T0" fmla="*/ 6 w 7"/>
                <a:gd name="T1" fmla="*/ 3 h 12"/>
                <a:gd name="T2" fmla="*/ 3 w 7"/>
                <a:gd name="T3" fmla="*/ 2 h 12"/>
                <a:gd name="T4" fmla="*/ 1 w 7"/>
                <a:gd name="T5" fmla="*/ 12 h 12"/>
                <a:gd name="T6" fmla="*/ 6 w 7"/>
                <a:gd name="T7" fmla="*/ 3 h 12"/>
              </a:gdLst>
              <a:ahLst/>
              <a:cxnLst>
                <a:cxn ang="0">
                  <a:pos x="T0" y="T1"/>
                </a:cxn>
                <a:cxn ang="0">
                  <a:pos x="T2" y="T3"/>
                </a:cxn>
                <a:cxn ang="0">
                  <a:pos x="T4" y="T5"/>
                </a:cxn>
                <a:cxn ang="0">
                  <a:pos x="T6" y="T7"/>
                </a:cxn>
              </a:cxnLst>
              <a:rect l="0" t="0" r="r" b="b"/>
              <a:pathLst>
                <a:path w="7" h="12">
                  <a:moveTo>
                    <a:pt x="6" y="3"/>
                  </a:moveTo>
                  <a:cubicBezTo>
                    <a:pt x="5" y="0"/>
                    <a:pt x="4" y="3"/>
                    <a:pt x="3" y="2"/>
                  </a:cubicBezTo>
                  <a:cubicBezTo>
                    <a:pt x="1" y="5"/>
                    <a:pt x="0" y="8"/>
                    <a:pt x="1" y="12"/>
                  </a:cubicBezTo>
                  <a:cubicBezTo>
                    <a:pt x="7" y="11"/>
                    <a:pt x="1" y="4"/>
                    <a:pt x="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4" name="Freeform 28"/>
            <p:cNvSpPr>
              <a:spLocks/>
            </p:cNvSpPr>
            <p:nvPr/>
          </p:nvSpPr>
          <p:spPr bwMode="auto">
            <a:xfrm>
              <a:off x="6665913" y="3394076"/>
              <a:ext cx="31750" cy="23813"/>
            </a:xfrm>
            <a:custGeom>
              <a:avLst/>
              <a:gdLst>
                <a:gd name="T0" fmla="*/ 10 w 10"/>
                <a:gd name="T1" fmla="*/ 5 h 7"/>
                <a:gd name="T2" fmla="*/ 6 w 10"/>
                <a:gd name="T3" fmla="*/ 0 h 7"/>
                <a:gd name="T4" fmla="*/ 0 w 10"/>
                <a:gd name="T5" fmla="*/ 7 h 7"/>
                <a:gd name="T6" fmla="*/ 10 w 10"/>
                <a:gd name="T7" fmla="*/ 5 h 7"/>
              </a:gdLst>
              <a:ahLst/>
              <a:cxnLst>
                <a:cxn ang="0">
                  <a:pos x="T0" y="T1"/>
                </a:cxn>
                <a:cxn ang="0">
                  <a:pos x="T2" y="T3"/>
                </a:cxn>
                <a:cxn ang="0">
                  <a:pos x="T4" y="T5"/>
                </a:cxn>
                <a:cxn ang="0">
                  <a:pos x="T6" y="T7"/>
                </a:cxn>
              </a:cxnLst>
              <a:rect l="0" t="0" r="r" b="b"/>
              <a:pathLst>
                <a:path w="10" h="7">
                  <a:moveTo>
                    <a:pt x="10" y="5"/>
                  </a:moveTo>
                  <a:cubicBezTo>
                    <a:pt x="9" y="2"/>
                    <a:pt x="9" y="0"/>
                    <a:pt x="6" y="0"/>
                  </a:cubicBezTo>
                  <a:cubicBezTo>
                    <a:pt x="5" y="4"/>
                    <a:pt x="0" y="4"/>
                    <a:pt x="0" y="7"/>
                  </a:cubicBezTo>
                  <a:cubicBezTo>
                    <a:pt x="3" y="4"/>
                    <a:pt x="7" y="7"/>
                    <a:pt x="1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5" name="Freeform 29"/>
            <p:cNvSpPr>
              <a:spLocks/>
            </p:cNvSpPr>
            <p:nvPr/>
          </p:nvSpPr>
          <p:spPr bwMode="auto">
            <a:xfrm>
              <a:off x="6424613" y="3216276"/>
              <a:ext cx="31750" cy="31750"/>
            </a:xfrm>
            <a:custGeom>
              <a:avLst/>
              <a:gdLst>
                <a:gd name="T0" fmla="*/ 7 w 10"/>
                <a:gd name="T1" fmla="*/ 8 h 10"/>
                <a:gd name="T2" fmla="*/ 0 w 10"/>
                <a:gd name="T3" fmla="*/ 8 h 10"/>
                <a:gd name="T4" fmla="*/ 7 w 10"/>
                <a:gd name="T5" fmla="*/ 8 h 10"/>
              </a:gdLst>
              <a:ahLst/>
              <a:cxnLst>
                <a:cxn ang="0">
                  <a:pos x="T0" y="T1"/>
                </a:cxn>
                <a:cxn ang="0">
                  <a:pos x="T2" y="T3"/>
                </a:cxn>
                <a:cxn ang="0">
                  <a:pos x="T4" y="T5"/>
                </a:cxn>
              </a:cxnLst>
              <a:rect l="0" t="0" r="r" b="b"/>
              <a:pathLst>
                <a:path w="10" h="10">
                  <a:moveTo>
                    <a:pt x="7" y="8"/>
                  </a:moveTo>
                  <a:cubicBezTo>
                    <a:pt x="10" y="0"/>
                    <a:pt x="0" y="0"/>
                    <a:pt x="0" y="8"/>
                  </a:cubicBezTo>
                  <a:cubicBezTo>
                    <a:pt x="3" y="10"/>
                    <a:pt x="5" y="10"/>
                    <a:pt x="7"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6" name="Freeform 30"/>
            <p:cNvSpPr>
              <a:spLocks/>
            </p:cNvSpPr>
            <p:nvPr/>
          </p:nvSpPr>
          <p:spPr bwMode="auto">
            <a:xfrm>
              <a:off x="6551613" y="3367088"/>
              <a:ext cx="114300" cy="63500"/>
            </a:xfrm>
            <a:custGeom>
              <a:avLst/>
              <a:gdLst>
                <a:gd name="T0" fmla="*/ 10 w 35"/>
                <a:gd name="T1" fmla="*/ 7 h 19"/>
                <a:gd name="T2" fmla="*/ 7 w 35"/>
                <a:gd name="T3" fmla="*/ 13 h 19"/>
                <a:gd name="T4" fmla="*/ 4 w 35"/>
                <a:gd name="T5" fmla="*/ 11 h 19"/>
                <a:gd name="T6" fmla="*/ 0 w 35"/>
                <a:gd name="T7" fmla="*/ 17 h 19"/>
                <a:gd name="T8" fmla="*/ 10 w 35"/>
                <a:gd name="T9" fmla="*/ 15 h 19"/>
                <a:gd name="T10" fmla="*/ 15 w 35"/>
                <a:gd name="T11" fmla="*/ 8 h 19"/>
                <a:gd name="T12" fmla="*/ 12 w 35"/>
                <a:gd name="T13" fmla="*/ 13 h 19"/>
                <a:gd name="T14" fmla="*/ 17 w 35"/>
                <a:gd name="T15" fmla="*/ 15 h 19"/>
                <a:gd name="T16" fmla="*/ 23 w 35"/>
                <a:gd name="T17" fmla="*/ 4 h 19"/>
                <a:gd name="T18" fmla="*/ 23 w 35"/>
                <a:gd name="T19" fmla="*/ 11 h 19"/>
                <a:gd name="T20" fmla="*/ 29 w 35"/>
                <a:gd name="T21" fmla="*/ 10 h 19"/>
                <a:gd name="T22" fmla="*/ 30 w 35"/>
                <a:gd name="T23" fmla="*/ 13 h 19"/>
                <a:gd name="T24" fmla="*/ 35 w 35"/>
                <a:gd name="T25" fmla="*/ 8 h 19"/>
                <a:gd name="T26" fmla="*/ 32 w 35"/>
                <a:gd name="T27" fmla="*/ 3 h 19"/>
                <a:gd name="T28" fmla="*/ 27 w 35"/>
                <a:gd name="T29" fmla="*/ 6 h 19"/>
                <a:gd name="T30" fmla="*/ 25 w 35"/>
                <a:gd name="T31" fmla="*/ 3 h 19"/>
                <a:gd name="T32" fmla="*/ 28 w 35"/>
                <a:gd name="T33" fmla="*/ 1 h 19"/>
                <a:gd name="T34" fmla="*/ 22 w 35"/>
                <a:gd name="T35" fmla="*/ 0 h 19"/>
                <a:gd name="T36" fmla="*/ 21 w 35"/>
                <a:gd name="T37" fmla="*/ 4 h 19"/>
                <a:gd name="T38" fmla="*/ 13 w 35"/>
                <a:gd name="T39" fmla="*/ 8 h 19"/>
                <a:gd name="T40" fmla="*/ 10 w 35"/>
                <a:gd name="T41" fmla="*/ 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19">
                  <a:moveTo>
                    <a:pt x="10" y="7"/>
                  </a:moveTo>
                  <a:cubicBezTo>
                    <a:pt x="8" y="9"/>
                    <a:pt x="9" y="11"/>
                    <a:pt x="7" y="13"/>
                  </a:cubicBezTo>
                  <a:cubicBezTo>
                    <a:pt x="5" y="12"/>
                    <a:pt x="5" y="13"/>
                    <a:pt x="4" y="11"/>
                  </a:cubicBezTo>
                  <a:cubicBezTo>
                    <a:pt x="3" y="14"/>
                    <a:pt x="0" y="15"/>
                    <a:pt x="0" y="17"/>
                  </a:cubicBezTo>
                  <a:cubicBezTo>
                    <a:pt x="4" y="19"/>
                    <a:pt x="6" y="12"/>
                    <a:pt x="10" y="15"/>
                  </a:cubicBezTo>
                  <a:cubicBezTo>
                    <a:pt x="11" y="13"/>
                    <a:pt x="12" y="9"/>
                    <a:pt x="15" y="8"/>
                  </a:cubicBezTo>
                  <a:cubicBezTo>
                    <a:pt x="15" y="10"/>
                    <a:pt x="14" y="11"/>
                    <a:pt x="12" y="13"/>
                  </a:cubicBezTo>
                  <a:cubicBezTo>
                    <a:pt x="14" y="14"/>
                    <a:pt x="16" y="16"/>
                    <a:pt x="17" y="15"/>
                  </a:cubicBezTo>
                  <a:cubicBezTo>
                    <a:pt x="12" y="11"/>
                    <a:pt x="21" y="7"/>
                    <a:pt x="23" y="4"/>
                  </a:cubicBezTo>
                  <a:cubicBezTo>
                    <a:pt x="26" y="6"/>
                    <a:pt x="21" y="9"/>
                    <a:pt x="23" y="11"/>
                  </a:cubicBezTo>
                  <a:cubicBezTo>
                    <a:pt x="25" y="12"/>
                    <a:pt x="27" y="9"/>
                    <a:pt x="29" y="10"/>
                  </a:cubicBezTo>
                  <a:cubicBezTo>
                    <a:pt x="29" y="11"/>
                    <a:pt x="28" y="12"/>
                    <a:pt x="30" y="13"/>
                  </a:cubicBezTo>
                  <a:cubicBezTo>
                    <a:pt x="31" y="10"/>
                    <a:pt x="33" y="10"/>
                    <a:pt x="35" y="8"/>
                  </a:cubicBezTo>
                  <a:cubicBezTo>
                    <a:pt x="34" y="6"/>
                    <a:pt x="34" y="4"/>
                    <a:pt x="32" y="3"/>
                  </a:cubicBezTo>
                  <a:cubicBezTo>
                    <a:pt x="30" y="2"/>
                    <a:pt x="29" y="7"/>
                    <a:pt x="27" y="6"/>
                  </a:cubicBezTo>
                  <a:cubicBezTo>
                    <a:pt x="26" y="5"/>
                    <a:pt x="25" y="4"/>
                    <a:pt x="25" y="3"/>
                  </a:cubicBezTo>
                  <a:cubicBezTo>
                    <a:pt x="26" y="3"/>
                    <a:pt x="27" y="2"/>
                    <a:pt x="28" y="1"/>
                  </a:cubicBezTo>
                  <a:cubicBezTo>
                    <a:pt x="26" y="0"/>
                    <a:pt x="24" y="0"/>
                    <a:pt x="22" y="0"/>
                  </a:cubicBezTo>
                  <a:cubicBezTo>
                    <a:pt x="24" y="1"/>
                    <a:pt x="22" y="3"/>
                    <a:pt x="21" y="4"/>
                  </a:cubicBezTo>
                  <a:cubicBezTo>
                    <a:pt x="17" y="2"/>
                    <a:pt x="15" y="4"/>
                    <a:pt x="13" y="8"/>
                  </a:cubicBezTo>
                  <a:cubicBezTo>
                    <a:pt x="12" y="7"/>
                    <a:pt x="11" y="7"/>
                    <a:pt x="1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7" name="Freeform 31"/>
            <p:cNvSpPr>
              <a:spLocks/>
            </p:cNvSpPr>
            <p:nvPr/>
          </p:nvSpPr>
          <p:spPr bwMode="auto">
            <a:xfrm>
              <a:off x="6378576" y="3216276"/>
              <a:ext cx="36513" cy="19050"/>
            </a:xfrm>
            <a:custGeom>
              <a:avLst/>
              <a:gdLst>
                <a:gd name="T0" fmla="*/ 9 w 11"/>
                <a:gd name="T1" fmla="*/ 0 h 6"/>
                <a:gd name="T2" fmla="*/ 1 w 11"/>
                <a:gd name="T3" fmla="*/ 0 h 6"/>
                <a:gd name="T4" fmla="*/ 2 w 11"/>
                <a:gd name="T5" fmla="*/ 6 h 6"/>
                <a:gd name="T6" fmla="*/ 8 w 11"/>
                <a:gd name="T7" fmla="*/ 6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cubicBezTo>
                    <a:pt x="6" y="1"/>
                    <a:pt x="4" y="1"/>
                    <a:pt x="1" y="0"/>
                  </a:cubicBezTo>
                  <a:cubicBezTo>
                    <a:pt x="2" y="2"/>
                    <a:pt x="0" y="5"/>
                    <a:pt x="2" y="6"/>
                  </a:cubicBezTo>
                  <a:cubicBezTo>
                    <a:pt x="4" y="6"/>
                    <a:pt x="5" y="4"/>
                    <a:pt x="8" y="6"/>
                  </a:cubicBezTo>
                  <a:cubicBezTo>
                    <a:pt x="10" y="4"/>
                    <a:pt x="11" y="2"/>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8" name="Freeform 32"/>
            <p:cNvSpPr>
              <a:spLocks/>
            </p:cNvSpPr>
            <p:nvPr/>
          </p:nvSpPr>
          <p:spPr bwMode="auto">
            <a:xfrm>
              <a:off x="6359526" y="3211513"/>
              <a:ext cx="25400" cy="33338"/>
            </a:xfrm>
            <a:custGeom>
              <a:avLst/>
              <a:gdLst>
                <a:gd name="T0" fmla="*/ 3 w 8"/>
                <a:gd name="T1" fmla="*/ 10 h 10"/>
                <a:gd name="T2" fmla="*/ 6 w 8"/>
                <a:gd name="T3" fmla="*/ 3 h 10"/>
                <a:gd name="T4" fmla="*/ 5 w 8"/>
                <a:gd name="T5" fmla="*/ 0 h 10"/>
                <a:gd name="T6" fmla="*/ 3 w 8"/>
                <a:gd name="T7" fmla="*/ 0 h 10"/>
                <a:gd name="T8" fmla="*/ 0 w 8"/>
                <a:gd name="T9" fmla="*/ 8 h 10"/>
                <a:gd name="T10" fmla="*/ 3 w 8"/>
                <a:gd name="T11" fmla="*/ 10 h 10"/>
              </a:gdLst>
              <a:ahLst/>
              <a:cxnLst>
                <a:cxn ang="0">
                  <a:pos x="T0" y="T1"/>
                </a:cxn>
                <a:cxn ang="0">
                  <a:pos x="T2" y="T3"/>
                </a:cxn>
                <a:cxn ang="0">
                  <a:pos x="T4" y="T5"/>
                </a:cxn>
                <a:cxn ang="0">
                  <a:pos x="T6" y="T7"/>
                </a:cxn>
                <a:cxn ang="0">
                  <a:pos x="T8" y="T9"/>
                </a:cxn>
                <a:cxn ang="0">
                  <a:pos x="T10" y="T11"/>
                </a:cxn>
              </a:cxnLst>
              <a:rect l="0" t="0" r="r" b="b"/>
              <a:pathLst>
                <a:path w="8" h="10">
                  <a:moveTo>
                    <a:pt x="3" y="10"/>
                  </a:moveTo>
                  <a:cubicBezTo>
                    <a:pt x="8" y="7"/>
                    <a:pt x="2" y="7"/>
                    <a:pt x="6" y="3"/>
                  </a:cubicBezTo>
                  <a:cubicBezTo>
                    <a:pt x="4" y="2"/>
                    <a:pt x="5" y="1"/>
                    <a:pt x="5" y="0"/>
                  </a:cubicBezTo>
                  <a:cubicBezTo>
                    <a:pt x="4" y="1"/>
                    <a:pt x="4" y="1"/>
                    <a:pt x="3" y="0"/>
                  </a:cubicBezTo>
                  <a:cubicBezTo>
                    <a:pt x="2" y="3"/>
                    <a:pt x="0" y="6"/>
                    <a:pt x="0" y="8"/>
                  </a:cubicBezTo>
                  <a:cubicBezTo>
                    <a:pt x="1" y="10"/>
                    <a:pt x="2" y="9"/>
                    <a:pt x="3"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9" name="Freeform 33"/>
            <p:cNvSpPr>
              <a:spLocks/>
            </p:cNvSpPr>
            <p:nvPr/>
          </p:nvSpPr>
          <p:spPr bwMode="auto">
            <a:xfrm>
              <a:off x="6551613" y="3371851"/>
              <a:ext cx="41275" cy="34925"/>
            </a:xfrm>
            <a:custGeom>
              <a:avLst/>
              <a:gdLst>
                <a:gd name="T0" fmla="*/ 10 w 13"/>
                <a:gd name="T1" fmla="*/ 0 h 11"/>
                <a:gd name="T2" fmla="*/ 1 w 13"/>
                <a:gd name="T3" fmla="*/ 5 h 11"/>
                <a:gd name="T4" fmla="*/ 2 w 13"/>
                <a:gd name="T5" fmla="*/ 11 h 11"/>
                <a:gd name="T6" fmla="*/ 8 w 13"/>
                <a:gd name="T7" fmla="*/ 7 h 11"/>
                <a:gd name="T8" fmla="*/ 10 w 13"/>
                <a:gd name="T9" fmla="*/ 0 h 11"/>
              </a:gdLst>
              <a:ahLst/>
              <a:cxnLst>
                <a:cxn ang="0">
                  <a:pos x="T0" y="T1"/>
                </a:cxn>
                <a:cxn ang="0">
                  <a:pos x="T2" y="T3"/>
                </a:cxn>
                <a:cxn ang="0">
                  <a:pos x="T4" y="T5"/>
                </a:cxn>
                <a:cxn ang="0">
                  <a:pos x="T6" y="T7"/>
                </a:cxn>
                <a:cxn ang="0">
                  <a:pos x="T8" y="T9"/>
                </a:cxn>
              </a:cxnLst>
              <a:rect l="0" t="0" r="r" b="b"/>
              <a:pathLst>
                <a:path w="13" h="11">
                  <a:moveTo>
                    <a:pt x="10" y="0"/>
                  </a:moveTo>
                  <a:cubicBezTo>
                    <a:pt x="7" y="2"/>
                    <a:pt x="3" y="0"/>
                    <a:pt x="1" y="5"/>
                  </a:cubicBezTo>
                  <a:cubicBezTo>
                    <a:pt x="0" y="6"/>
                    <a:pt x="1" y="9"/>
                    <a:pt x="2" y="11"/>
                  </a:cubicBezTo>
                  <a:cubicBezTo>
                    <a:pt x="3" y="7"/>
                    <a:pt x="4" y="6"/>
                    <a:pt x="8" y="7"/>
                  </a:cubicBezTo>
                  <a:cubicBezTo>
                    <a:pt x="4" y="4"/>
                    <a:pt x="13" y="3"/>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0" name="Freeform 34"/>
            <p:cNvSpPr>
              <a:spLocks noEditPoints="1"/>
            </p:cNvSpPr>
            <p:nvPr/>
          </p:nvSpPr>
          <p:spPr bwMode="auto">
            <a:xfrm>
              <a:off x="6269038" y="3198813"/>
              <a:ext cx="84138" cy="46038"/>
            </a:xfrm>
            <a:custGeom>
              <a:avLst/>
              <a:gdLst>
                <a:gd name="T0" fmla="*/ 26 w 26"/>
                <a:gd name="T1" fmla="*/ 6 h 14"/>
                <a:gd name="T2" fmla="*/ 9 w 26"/>
                <a:gd name="T3" fmla="*/ 5 h 14"/>
                <a:gd name="T4" fmla="*/ 0 w 26"/>
                <a:gd name="T5" fmla="*/ 4 h 14"/>
                <a:gd name="T6" fmla="*/ 0 w 26"/>
                <a:gd name="T7" fmla="*/ 11 h 14"/>
                <a:gd name="T8" fmla="*/ 4 w 26"/>
                <a:gd name="T9" fmla="*/ 14 h 14"/>
                <a:gd name="T10" fmla="*/ 10 w 26"/>
                <a:gd name="T11" fmla="*/ 12 h 14"/>
                <a:gd name="T12" fmla="*/ 11 w 26"/>
                <a:gd name="T13" fmla="*/ 9 h 14"/>
                <a:gd name="T14" fmla="*/ 16 w 26"/>
                <a:gd name="T15" fmla="*/ 9 h 14"/>
                <a:gd name="T16" fmla="*/ 14 w 26"/>
                <a:gd name="T17" fmla="*/ 12 h 14"/>
                <a:gd name="T18" fmla="*/ 20 w 26"/>
                <a:gd name="T19" fmla="*/ 14 h 14"/>
                <a:gd name="T20" fmla="*/ 22 w 26"/>
                <a:gd name="T21" fmla="*/ 12 h 14"/>
                <a:gd name="T22" fmla="*/ 20 w 26"/>
                <a:gd name="T23" fmla="*/ 6 h 14"/>
                <a:gd name="T24" fmla="*/ 23 w 26"/>
                <a:gd name="T25" fmla="*/ 8 h 14"/>
                <a:gd name="T26" fmla="*/ 26 w 26"/>
                <a:gd name="T27" fmla="*/ 6 h 14"/>
                <a:gd name="T28" fmla="*/ 7 w 26"/>
                <a:gd name="T29" fmla="*/ 9 h 14"/>
                <a:gd name="T30" fmla="*/ 5 w 26"/>
                <a:gd name="T31" fmla="*/ 8 h 14"/>
                <a:gd name="T32" fmla="*/ 8 w 26"/>
                <a:gd name="T33" fmla="*/ 4 h 14"/>
                <a:gd name="T34" fmla="*/ 7 w 26"/>
                <a:gd name="T35" fmla="*/ 9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4">
                  <a:moveTo>
                    <a:pt x="26" y="6"/>
                  </a:moveTo>
                  <a:cubicBezTo>
                    <a:pt x="23" y="0"/>
                    <a:pt x="15" y="6"/>
                    <a:pt x="9" y="5"/>
                  </a:cubicBezTo>
                  <a:cubicBezTo>
                    <a:pt x="7" y="1"/>
                    <a:pt x="2" y="1"/>
                    <a:pt x="0" y="4"/>
                  </a:cubicBezTo>
                  <a:cubicBezTo>
                    <a:pt x="1" y="6"/>
                    <a:pt x="2" y="9"/>
                    <a:pt x="0" y="11"/>
                  </a:cubicBezTo>
                  <a:cubicBezTo>
                    <a:pt x="1" y="12"/>
                    <a:pt x="2" y="13"/>
                    <a:pt x="4" y="14"/>
                  </a:cubicBezTo>
                  <a:cubicBezTo>
                    <a:pt x="7" y="12"/>
                    <a:pt x="7" y="13"/>
                    <a:pt x="10" y="12"/>
                  </a:cubicBezTo>
                  <a:cubicBezTo>
                    <a:pt x="12" y="11"/>
                    <a:pt x="10" y="10"/>
                    <a:pt x="11" y="9"/>
                  </a:cubicBezTo>
                  <a:cubicBezTo>
                    <a:pt x="12" y="9"/>
                    <a:pt x="14" y="7"/>
                    <a:pt x="16" y="9"/>
                  </a:cubicBezTo>
                  <a:cubicBezTo>
                    <a:pt x="14" y="10"/>
                    <a:pt x="14" y="11"/>
                    <a:pt x="14" y="12"/>
                  </a:cubicBezTo>
                  <a:cubicBezTo>
                    <a:pt x="16" y="14"/>
                    <a:pt x="18" y="10"/>
                    <a:pt x="20" y="14"/>
                  </a:cubicBezTo>
                  <a:cubicBezTo>
                    <a:pt x="21" y="13"/>
                    <a:pt x="22" y="14"/>
                    <a:pt x="22" y="12"/>
                  </a:cubicBezTo>
                  <a:cubicBezTo>
                    <a:pt x="18" y="12"/>
                    <a:pt x="18" y="10"/>
                    <a:pt x="20" y="6"/>
                  </a:cubicBezTo>
                  <a:cubicBezTo>
                    <a:pt x="21" y="6"/>
                    <a:pt x="22" y="7"/>
                    <a:pt x="23" y="8"/>
                  </a:cubicBezTo>
                  <a:cubicBezTo>
                    <a:pt x="24" y="7"/>
                    <a:pt x="25" y="8"/>
                    <a:pt x="26" y="6"/>
                  </a:cubicBezTo>
                  <a:close/>
                  <a:moveTo>
                    <a:pt x="7" y="9"/>
                  </a:moveTo>
                  <a:cubicBezTo>
                    <a:pt x="6" y="9"/>
                    <a:pt x="5" y="8"/>
                    <a:pt x="5" y="8"/>
                  </a:cubicBezTo>
                  <a:cubicBezTo>
                    <a:pt x="6" y="6"/>
                    <a:pt x="7" y="5"/>
                    <a:pt x="8" y="4"/>
                  </a:cubicBezTo>
                  <a:cubicBezTo>
                    <a:pt x="8" y="6"/>
                    <a:pt x="8" y="9"/>
                    <a:pt x="7"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1" name="Freeform 35"/>
            <p:cNvSpPr>
              <a:spLocks/>
            </p:cNvSpPr>
            <p:nvPr/>
          </p:nvSpPr>
          <p:spPr bwMode="auto">
            <a:xfrm>
              <a:off x="6502401" y="3375026"/>
              <a:ext cx="46038" cy="55563"/>
            </a:xfrm>
            <a:custGeom>
              <a:avLst/>
              <a:gdLst>
                <a:gd name="T0" fmla="*/ 2 w 14"/>
                <a:gd name="T1" fmla="*/ 15 h 17"/>
                <a:gd name="T2" fmla="*/ 14 w 14"/>
                <a:gd name="T3" fmla="*/ 10 h 17"/>
                <a:gd name="T4" fmla="*/ 9 w 14"/>
                <a:gd name="T5" fmla="*/ 7 h 17"/>
                <a:gd name="T6" fmla="*/ 0 w 14"/>
                <a:gd name="T7" fmla="*/ 1 h 17"/>
                <a:gd name="T8" fmla="*/ 4 w 14"/>
                <a:gd name="T9" fmla="*/ 7 h 17"/>
                <a:gd name="T10" fmla="*/ 7 w 14"/>
                <a:gd name="T11" fmla="*/ 5 h 17"/>
                <a:gd name="T12" fmla="*/ 9 w 14"/>
                <a:gd name="T13" fmla="*/ 6 h 17"/>
                <a:gd name="T14" fmla="*/ 2 w 14"/>
                <a:gd name="T15" fmla="*/ 15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7">
                  <a:moveTo>
                    <a:pt x="2" y="15"/>
                  </a:moveTo>
                  <a:cubicBezTo>
                    <a:pt x="6" y="17"/>
                    <a:pt x="10" y="13"/>
                    <a:pt x="14" y="10"/>
                  </a:cubicBezTo>
                  <a:cubicBezTo>
                    <a:pt x="13" y="8"/>
                    <a:pt x="11" y="9"/>
                    <a:pt x="9" y="7"/>
                  </a:cubicBezTo>
                  <a:cubicBezTo>
                    <a:pt x="13" y="0"/>
                    <a:pt x="5" y="1"/>
                    <a:pt x="0" y="1"/>
                  </a:cubicBezTo>
                  <a:cubicBezTo>
                    <a:pt x="3" y="3"/>
                    <a:pt x="0" y="6"/>
                    <a:pt x="4" y="7"/>
                  </a:cubicBezTo>
                  <a:cubicBezTo>
                    <a:pt x="5" y="7"/>
                    <a:pt x="6" y="4"/>
                    <a:pt x="7" y="5"/>
                  </a:cubicBezTo>
                  <a:cubicBezTo>
                    <a:pt x="9" y="5"/>
                    <a:pt x="7" y="5"/>
                    <a:pt x="9" y="6"/>
                  </a:cubicBezTo>
                  <a:cubicBezTo>
                    <a:pt x="5" y="10"/>
                    <a:pt x="4" y="10"/>
                    <a:pt x="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2" name="Freeform 36"/>
            <p:cNvSpPr>
              <a:spLocks/>
            </p:cNvSpPr>
            <p:nvPr/>
          </p:nvSpPr>
          <p:spPr bwMode="auto">
            <a:xfrm>
              <a:off x="6765926" y="3579813"/>
              <a:ext cx="19050" cy="12700"/>
            </a:xfrm>
            <a:custGeom>
              <a:avLst/>
              <a:gdLst>
                <a:gd name="T0" fmla="*/ 4 w 6"/>
                <a:gd name="T1" fmla="*/ 0 h 4"/>
                <a:gd name="T2" fmla="*/ 2 w 6"/>
                <a:gd name="T3" fmla="*/ 4 h 4"/>
                <a:gd name="T4" fmla="*/ 5 w 6"/>
                <a:gd name="T5" fmla="*/ 2 h 4"/>
                <a:gd name="T6" fmla="*/ 4 w 6"/>
                <a:gd name="T7" fmla="*/ 0 h 4"/>
              </a:gdLst>
              <a:ahLst/>
              <a:cxnLst>
                <a:cxn ang="0">
                  <a:pos x="T0" y="T1"/>
                </a:cxn>
                <a:cxn ang="0">
                  <a:pos x="T2" y="T3"/>
                </a:cxn>
                <a:cxn ang="0">
                  <a:pos x="T4" y="T5"/>
                </a:cxn>
                <a:cxn ang="0">
                  <a:pos x="T6" y="T7"/>
                </a:cxn>
              </a:cxnLst>
              <a:rect l="0" t="0" r="r" b="b"/>
              <a:pathLst>
                <a:path w="6" h="4">
                  <a:moveTo>
                    <a:pt x="4" y="0"/>
                  </a:moveTo>
                  <a:cubicBezTo>
                    <a:pt x="3" y="1"/>
                    <a:pt x="0" y="3"/>
                    <a:pt x="2" y="4"/>
                  </a:cubicBezTo>
                  <a:cubicBezTo>
                    <a:pt x="3" y="2"/>
                    <a:pt x="4" y="3"/>
                    <a:pt x="5" y="2"/>
                  </a:cubicBezTo>
                  <a:cubicBezTo>
                    <a:pt x="5" y="1"/>
                    <a:pt x="6"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3" name="Freeform 37"/>
            <p:cNvSpPr>
              <a:spLocks/>
            </p:cNvSpPr>
            <p:nvPr/>
          </p:nvSpPr>
          <p:spPr bwMode="auto">
            <a:xfrm>
              <a:off x="6408738" y="3378201"/>
              <a:ext cx="71438" cy="52388"/>
            </a:xfrm>
            <a:custGeom>
              <a:avLst/>
              <a:gdLst>
                <a:gd name="T0" fmla="*/ 22 w 22"/>
                <a:gd name="T1" fmla="*/ 1 h 16"/>
                <a:gd name="T2" fmla="*/ 16 w 22"/>
                <a:gd name="T3" fmla="*/ 1 h 16"/>
                <a:gd name="T4" fmla="*/ 3 w 22"/>
                <a:gd name="T5" fmla="*/ 8 h 16"/>
                <a:gd name="T6" fmla="*/ 5 w 22"/>
                <a:gd name="T7" fmla="*/ 16 h 16"/>
                <a:gd name="T8" fmla="*/ 22 w 22"/>
                <a:gd name="T9" fmla="*/ 1 h 16"/>
              </a:gdLst>
              <a:ahLst/>
              <a:cxnLst>
                <a:cxn ang="0">
                  <a:pos x="T0" y="T1"/>
                </a:cxn>
                <a:cxn ang="0">
                  <a:pos x="T2" y="T3"/>
                </a:cxn>
                <a:cxn ang="0">
                  <a:pos x="T4" y="T5"/>
                </a:cxn>
                <a:cxn ang="0">
                  <a:pos x="T6" y="T7"/>
                </a:cxn>
                <a:cxn ang="0">
                  <a:pos x="T8" y="T9"/>
                </a:cxn>
              </a:cxnLst>
              <a:rect l="0" t="0" r="r" b="b"/>
              <a:pathLst>
                <a:path w="22" h="16">
                  <a:moveTo>
                    <a:pt x="22" y="1"/>
                  </a:moveTo>
                  <a:cubicBezTo>
                    <a:pt x="20" y="3"/>
                    <a:pt x="17" y="0"/>
                    <a:pt x="16" y="1"/>
                  </a:cubicBezTo>
                  <a:cubicBezTo>
                    <a:pt x="13" y="5"/>
                    <a:pt x="6" y="5"/>
                    <a:pt x="3" y="8"/>
                  </a:cubicBezTo>
                  <a:cubicBezTo>
                    <a:pt x="6" y="10"/>
                    <a:pt x="0" y="13"/>
                    <a:pt x="5" y="16"/>
                  </a:cubicBezTo>
                  <a:cubicBezTo>
                    <a:pt x="8" y="9"/>
                    <a:pt x="17" y="8"/>
                    <a:pt x="2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4" name="Freeform 38"/>
            <p:cNvSpPr>
              <a:spLocks/>
            </p:cNvSpPr>
            <p:nvPr/>
          </p:nvSpPr>
          <p:spPr bwMode="auto">
            <a:xfrm>
              <a:off x="6470651" y="3397251"/>
              <a:ext cx="31750" cy="26988"/>
            </a:xfrm>
            <a:custGeom>
              <a:avLst/>
              <a:gdLst>
                <a:gd name="T0" fmla="*/ 1 w 10"/>
                <a:gd name="T1" fmla="*/ 8 h 8"/>
                <a:gd name="T2" fmla="*/ 10 w 10"/>
                <a:gd name="T3" fmla="*/ 4 h 8"/>
                <a:gd name="T4" fmla="*/ 5 w 10"/>
                <a:gd name="T5" fmla="*/ 0 h 8"/>
                <a:gd name="T6" fmla="*/ 0 w 10"/>
                <a:gd name="T7" fmla="*/ 3 h 8"/>
                <a:gd name="T8" fmla="*/ 1 w 10"/>
                <a:gd name="T9" fmla="*/ 8 h 8"/>
              </a:gdLst>
              <a:ahLst/>
              <a:cxnLst>
                <a:cxn ang="0">
                  <a:pos x="T0" y="T1"/>
                </a:cxn>
                <a:cxn ang="0">
                  <a:pos x="T2" y="T3"/>
                </a:cxn>
                <a:cxn ang="0">
                  <a:pos x="T4" y="T5"/>
                </a:cxn>
                <a:cxn ang="0">
                  <a:pos x="T6" y="T7"/>
                </a:cxn>
                <a:cxn ang="0">
                  <a:pos x="T8" y="T9"/>
                </a:cxn>
              </a:cxnLst>
              <a:rect l="0" t="0" r="r" b="b"/>
              <a:pathLst>
                <a:path w="10" h="8">
                  <a:moveTo>
                    <a:pt x="1" y="8"/>
                  </a:moveTo>
                  <a:cubicBezTo>
                    <a:pt x="4" y="6"/>
                    <a:pt x="8" y="7"/>
                    <a:pt x="10" y="4"/>
                  </a:cubicBezTo>
                  <a:cubicBezTo>
                    <a:pt x="9" y="1"/>
                    <a:pt x="5" y="3"/>
                    <a:pt x="5" y="0"/>
                  </a:cubicBezTo>
                  <a:cubicBezTo>
                    <a:pt x="3" y="2"/>
                    <a:pt x="1" y="1"/>
                    <a:pt x="0" y="3"/>
                  </a:cubicBezTo>
                  <a:cubicBezTo>
                    <a:pt x="3" y="4"/>
                    <a:pt x="1" y="6"/>
                    <a:pt x="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5" name="Freeform 39"/>
            <p:cNvSpPr>
              <a:spLocks/>
            </p:cNvSpPr>
            <p:nvPr/>
          </p:nvSpPr>
          <p:spPr bwMode="auto">
            <a:xfrm>
              <a:off x="6319838" y="3397251"/>
              <a:ext cx="30163" cy="30163"/>
            </a:xfrm>
            <a:custGeom>
              <a:avLst/>
              <a:gdLst>
                <a:gd name="T0" fmla="*/ 2 w 9"/>
                <a:gd name="T1" fmla="*/ 0 h 9"/>
                <a:gd name="T2" fmla="*/ 0 w 9"/>
                <a:gd name="T3" fmla="*/ 6 h 9"/>
                <a:gd name="T4" fmla="*/ 9 w 9"/>
                <a:gd name="T5" fmla="*/ 4 h 9"/>
                <a:gd name="T6" fmla="*/ 6 w 9"/>
                <a:gd name="T7" fmla="*/ 0 h 9"/>
                <a:gd name="T8" fmla="*/ 2 w 9"/>
                <a:gd name="T9" fmla="*/ 0 h 9"/>
              </a:gdLst>
              <a:ahLst/>
              <a:cxnLst>
                <a:cxn ang="0">
                  <a:pos x="T0" y="T1"/>
                </a:cxn>
                <a:cxn ang="0">
                  <a:pos x="T2" y="T3"/>
                </a:cxn>
                <a:cxn ang="0">
                  <a:pos x="T4" y="T5"/>
                </a:cxn>
                <a:cxn ang="0">
                  <a:pos x="T6" y="T7"/>
                </a:cxn>
                <a:cxn ang="0">
                  <a:pos x="T8" y="T9"/>
                </a:cxn>
              </a:cxnLst>
              <a:rect l="0" t="0" r="r" b="b"/>
              <a:pathLst>
                <a:path w="9" h="9">
                  <a:moveTo>
                    <a:pt x="2" y="0"/>
                  </a:moveTo>
                  <a:cubicBezTo>
                    <a:pt x="0" y="2"/>
                    <a:pt x="2" y="4"/>
                    <a:pt x="0" y="6"/>
                  </a:cubicBezTo>
                  <a:cubicBezTo>
                    <a:pt x="3" y="9"/>
                    <a:pt x="6" y="7"/>
                    <a:pt x="9" y="4"/>
                  </a:cubicBezTo>
                  <a:cubicBezTo>
                    <a:pt x="8" y="3"/>
                    <a:pt x="8" y="1"/>
                    <a:pt x="6" y="0"/>
                  </a:cubicBezTo>
                  <a:cubicBezTo>
                    <a:pt x="5" y="2"/>
                    <a:pt x="3"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6" name="Freeform 40"/>
            <p:cNvSpPr>
              <a:spLocks/>
            </p:cNvSpPr>
            <p:nvPr/>
          </p:nvSpPr>
          <p:spPr bwMode="auto">
            <a:xfrm>
              <a:off x="6259513" y="3384551"/>
              <a:ext cx="44450" cy="73025"/>
            </a:xfrm>
            <a:custGeom>
              <a:avLst/>
              <a:gdLst>
                <a:gd name="T0" fmla="*/ 13 w 14"/>
                <a:gd name="T1" fmla="*/ 3 h 22"/>
                <a:gd name="T2" fmla="*/ 7 w 14"/>
                <a:gd name="T3" fmla="*/ 12 h 22"/>
                <a:gd name="T4" fmla="*/ 0 w 14"/>
                <a:gd name="T5" fmla="*/ 16 h 22"/>
                <a:gd name="T6" fmla="*/ 9 w 14"/>
                <a:gd name="T7" fmla="*/ 18 h 22"/>
                <a:gd name="T8" fmla="*/ 7 w 14"/>
                <a:gd name="T9" fmla="*/ 14 h 22"/>
                <a:gd name="T10" fmla="*/ 13 w 14"/>
                <a:gd name="T11" fmla="*/ 3 h 22"/>
              </a:gdLst>
              <a:ahLst/>
              <a:cxnLst>
                <a:cxn ang="0">
                  <a:pos x="T0" y="T1"/>
                </a:cxn>
                <a:cxn ang="0">
                  <a:pos x="T2" y="T3"/>
                </a:cxn>
                <a:cxn ang="0">
                  <a:pos x="T4" y="T5"/>
                </a:cxn>
                <a:cxn ang="0">
                  <a:pos x="T6" y="T7"/>
                </a:cxn>
                <a:cxn ang="0">
                  <a:pos x="T8" y="T9"/>
                </a:cxn>
                <a:cxn ang="0">
                  <a:pos x="T10" y="T11"/>
                </a:cxn>
              </a:cxnLst>
              <a:rect l="0" t="0" r="r" b="b"/>
              <a:pathLst>
                <a:path w="14" h="22">
                  <a:moveTo>
                    <a:pt x="13" y="3"/>
                  </a:moveTo>
                  <a:cubicBezTo>
                    <a:pt x="9" y="0"/>
                    <a:pt x="6" y="9"/>
                    <a:pt x="7" y="12"/>
                  </a:cubicBezTo>
                  <a:cubicBezTo>
                    <a:pt x="4" y="10"/>
                    <a:pt x="3" y="16"/>
                    <a:pt x="0" y="16"/>
                  </a:cubicBezTo>
                  <a:cubicBezTo>
                    <a:pt x="1" y="22"/>
                    <a:pt x="5" y="18"/>
                    <a:pt x="9" y="18"/>
                  </a:cubicBezTo>
                  <a:cubicBezTo>
                    <a:pt x="10" y="17"/>
                    <a:pt x="7" y="16"/>
                    <a:pt x="7" y="14"/>
                  </a:cubicBezTo>
                  <a:cubicBezTo>
                    <a:pt x="8" y="11"/>
                    <a:pt x="14" y="7"/>
                    <a:pt x="1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7" name="Freeform 41"/>
            <p:cNvSpPr>
              <a:spLocks/>
            </p:cNvSpPr>
            <p:nvPr/>
          </p:nvSpPr>
          <p:spPr bwMode="auto">
            <a:xfrm>
              <a:off x="6300788" y="3406776"/>
              <a:ext cx="9525" cy="14288"/>
            </a:xfrm>
            <a:custGeom>
              <a:avLst/>
              <a:gdLst>
                <a:gd name="T0" fmla="*/ 2 w 3"/>
                <a:gd name="T1" fmla="*/ 3 h 4"/>
                <a:gd name="T2" fmla="*/ 3 w 3"/>
                <a:gd name="T3" fmla="*/ 1 h 4"/>
                <a:gd name="T4" fmla="*/ 1 w 3"/>
                <a:gd name="T5" fmla="*/ 0 h 4"/>
                <a:gd name="T6" fmla="*/ 2 w 3"/>
                <a:gd name="T7" fmla="*/ 3 h 4"/>
              </a:gdLst>
              <a:ahLst/>
              <a:cxnLst>
                <a:cxn ang="0">
                  <a:pos x="T0" y="T1"/>
                </a:cxn>
                <a:cxn ang="0">
                  <a:pos x="T2" y="T3"/>
                </a:cxn>
                <a:cxn ang="0">
                  <a:pos x="T4" y="T5"/>
                </a:cxn>
                <a:cxn ang="0">
                  <a:pos x="T6" y="T7"/>
                </a:cxn>
              </a:cxnLst>
              <a:rect l="0" t="0" r="r" b="b"/>
              <a:pathLst>
                <a:path w="3" h="4">
                  <a:moveTo>
                    <a:pt x="2" y="3"/>
                  </a:moveTo>
                  <a:cubicBezTo>
                    <a:pt x="2" y="3"/>
                    <a:pt x="2" y="2"/>
                    <a:pt x="3" y="1"/>
                  </a:cubicBezTo>
                  <a:cubicBezTo>
                    <a:pt x="2" y="1"/>
                    <a:pt x="2" y="0"/>
                    <a:pt x="1" y="0"/>
                  </a:cubicBezTo>
                  <a:cubicBezTo>
                    <a:pt x="0" y="1"/>
                    <a:pt x="1" y="4"/>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8" name="Freeform 42"/>
            <p:cNvSpPr>
              <a:spLocks/>
            </p:cNvSpPr>
            <p:nvPr/>
          </p:nvSpPr>
          <p:spPr bwMode="auto">
            <a:xfrm>
              <a:off x="6291263" y="3427413"/>
              <a:ext cx="15875" cy="15875"/>
            </a:xfrm>
            <a:custGeom>
              <a:avLst/>
              <a:gdLst>
                <a:gd name="T0" fmla="*/ 0 w 5"/>
                <a:gd name="T1" fmla="*/ 5 h 5"/>
                <a:gd name="T2" fmla="*/ 4 w 5"/>
                <a:gd name="T3" fmla="*/ 3 h 5"/>
                <a:gd name="T4" fmla="*/ 4 w 5"/>
                <a:gd name="T5" fmla="*/ 0 h 5"/>
                <a:gd name="T6" fmla="*/ 0 w 5"/>
                <a:gd name="T7" fmla="*/ 5 h 5"/>
              </a:gdLst>
              <a:ahLst/>
              <a:cxnLst>
                <a:cxn ang="0">
                  <a:pos x="T0" y="T1"/>
                </a:cxn>
                <a:cxn ang="0">
                  <a:pos x="T2" y="T3"/>
                </a:cxn>
                <a:cxn ang="0">
                  <a:pos x="T4" y="T5"/>
                </a:cxn>
                <a:cxn ang="0">
                  <a:pos x="T6" y="T7"/>
                </a:cxn>
              </a:cxnLst>
              <a:rect l="0" t="0" r="r" b="b"/>
              <a:pathLst>
                <a:path w="5" h="5">
                  <a:moveTo>
                    <a:pt x="0" y="5"/>
                  </a:moveTo>
                  <a:cubicBezTo>
                    <a:pt x="1" y="3"/>
                    <a:pt x="3" y="5"/>
                    <a:pt x="4" y="3"/>
                  </a:cubicBezTo>
                  <a:cubicBezTo>
                    <a:pt x="5" y="2"/>
                    <a:pt x="4" y="1"/>
                    <a:pt x="4" y="0"/>
                  </a:cubicBezTo>
                  <a:cubicBezTo>
                    <a:pt x="1" y="0"/>
                    <a:pt x="0"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9" name="Freeform 43"/>
            <p:cNvSpPr>
              <a:spLocks/>
            </p:cNvSpPr>
            <p:nvPr/>
          </p:nvSpPr>
          <p:spPr bwMode="auto">
            <a:xfrm>
              <a:off x="6118226" y="3400426"/>
              <a:ext cx="157163" cy="63500"/>
            </a:xfrm>
            <a:custGeom>
              <a:avLst/>
              <a:gdLst>
                <a:gd name="T0" fmla="*/ 44 w 48"/>
                <a:gd name="T1" fmla="*/ 2 h 19"/>
                <a:gd name="T2" fmla="*/ 37 w 48"/>
                <a:gd name="T3" fmla="*/ 7 h 19"/>
                <a:gd name="T4" fmla="*/ 39 w 48"/>
                <a:gd name="T5" fmla="*/ 0 h 19"/>
                <a:gd name="T6" fmla="*/ 32 w 48"/>
                <a:gd name="T7" fmla="*/ 8 h 19"/>
                <a:gd name="T8" fmla="*/ 30 w 48"/>
                <a:gd name="T9" fmla="*/ 7 h 19"/>
                <a:gd name="T10" fmla="*/ 30 w 48"/>
                <a:gd name="T11" fmla="*/ 3 h 19"/>
                <a:gd name="T12" fmla="*/ 26 w 48"/>
                <a:gd name="T13" fmla="*/ 3 h 19"/>
                <a:gd name="T14" fmla="*/ 17 w 48"/>
                <a:gd name="T15" fmla="*/ 6 h 19"/>
                <a:gd name="T16" fmla="*/ 14 w 48"/>
                <a:gd name="T17" fmla="*/ 2 h 19"/>
                <a:gd name="T18" fmla="*/ 4 w 48"/>
                <a:gd name="T19" fmla="*/ 15 h 19"/>
                <a:gd name="T20" fmla="*/ 2 w 48"/>
                <a:gd name="T21" fmla="*/ 18 h 19"/>
                <a:gd name="T22" fmla="*/ 8 w 48"/>
                <a:gd name="T23" fmla="*/ 19 h 19"/>
                <a:gd name="T24" fmla="*/ 11 w 48"/>
                <a:gd name="T25" fmla="*/ 7 h 19"/>
                <a:gd name="T26" fmla="*/ 15 w 48"/>
                <a:gd name="T27" fmla="*/ 18 h 19"/>
                <a:gd name="T28" fmla="*/ 19 w 48"/>
                <a:gd name="T29" fmla="*/ 10 h 19"/>
                <a:gd name="T30" fmla="*/ 16 w 48"/>
                <a:gd name="T31" fmla="*/ 8 h 19"/>
                <a:gd name="T32" fmla="*/ 19 w 48"/>
                <a:gd name="T33" fmla="*/ 8 h 19"/>
                <a:gd name="T34" fmla="*/ 22 w 48"/>
                <a:gd name="T35" fmla="*/ 12 h 19"/>
                <a:gd name="T36" fmla="*/ 27 w 48"/>
                <a:gd name="T37" fmla="*/ 7 h 19"/>
                <a:gd name="T38" fmla="*/ 28 w 48"/>
                <a:gd name="T39" fmla="*/ 12 h 19"/>
                <a:gd name="T40" fmla="*/ 25 w 48"/>
                <a:gd name="T41" fmla="*/ 17 h 19"/>
                <a:gd name="T42" fmla="*/ 31 w 48"/>
                <a:gd name="T43" fmla="*/ 16 h 19"/>
                <a:gd name="T44" fmla="*/ 29 w 48"/>
                <a:gd name="T45" fmla="*/ 13 h 19"/>
                <a:gd name="T46" fmla="*/ 33 w 48"/>
                <a:gd name="T47" fmla="*/ 9 h 19"/>
                <a:gd name="T48" fmla="*/ 35 w 48"/>
                <a:gd name="T49" fmla="*/ 14 h 19"/>
                <a:gd name="T50" fmla="*/ 48 w 48"/>
                <a:gd name="T51" fmla="*/ 5 h 19"/>
                <a:gd name="T52" fmla="*/ 44 w 48"/>
                <a:gd name="T53"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8" h="19">
                  <a:moveTo>
                    <a:pt x="44" y="2"/>
                  </a:moveTo>
                  <a:cubicBezTo>
                    <a:pt x="41" y="5"/>
                    <a:pt x="41" y="8"/>
                    <a:pt x="37" y="7"/>
                  </a:cubicBezTo>
                  <a:cubicBezTo>
                    <a:pt x="35" y="4"/>
                    <a:pt x="38" y="2"/>
                    <a:pt x="39" y="0"/>
                  </a:cubicBezTo>
                  <a:cubicBezTo>
                    <a:pt x="35" y="0"/>
                    <a:pt x="35" y="4"/>
                    <a:pt x="32" y="8"/>
                  </a:cubicBezTo>
                  <a:cubicBezTo>
                    <a:pt x="31" y="8"/>
                    <a:pt x="31" y="8"/>
                    <a:pt x="30" y="7"/>
                  </a:cubicBezTo>
                  <a:cubicBezTo>
                    <a:pt x="31" y="6"/>
                    <a:pt x="32" y="4"/>
                    <a:pt x="30" y="3"/>
                  </a:cubicBezTo>
                  <a:cubicBezTo>
                    <a:pt x="29" y="4"/>
                    <a:pt x="26" y="6"/>
                    <a:pt x="26" y="3"/>
                  </a:cubicBezTo>
                  <a:cubicBezTo>
                    <a:pt x="23" y="5"/>
                    <a:pt x="20" y="4"/>
                    <a:pt x="17" y="6"/>
                  </a:cubicBezTo>
                  <a:cubicBezTo>
                    <a:pt x="15" y="5"/>
                    <a:pt x="15" y="3"/>
                    <a:pt x="14" y="2"/>
                  </a:cubicBezTo>
                  <a:cubicBezTo>
                    <a:pt x="8" y="2"/>
                    <a:pt x="2" y="9"/>
                    <a:pt x="4" y="15"/>
                  </a:cubicBezTo>
                  <a:cubicBezTo>
                    <a:pt x="2" y="15"/>
                    <a:pt x="0" y="16"/>
                    <a:pt x="2" y="18"/>
                  </a:cubicBezTo>
                  <a:cubicBezTo>
                    <a:pt x="4" y="17"/>
                    <a:pt x="6" y="18"/>
                    <a:pt x="8" y="19"/>
                  </a:cubicBezTo>
                  <a:cubicBezTo>
                    <a:pt x="10" y="15"/>
                    <a:pt x="5" y="10"/>
                    <a:pt x="11" y="7"/>
                  </a:cubicBezTo>
                  <a:cubicBezTo>
                    <a:pt x="15" y="10"/>
                    <a:pt x="12" y="14"/>
                    <a:pt x="15" y="18"/>
                  </a:cubicBezTo>
                  <a:cubicBezTo>
                    <a:pt x="15" y="14"/>
                    <a:pt x="17" y="13"/>
                    <a:pt x="19" y="10"/>
                  </a:cubicBezTo>
                  <a:cubicBezTo>
                    <a:pt x="18" y="8"/>
                    <a:pt x="16" y="9"/>
                    <a:pt x="16" y="8"/>
                  </a:cubicBezTo>
                  <a:cubicBezTo>
                    <a:pt x="17" y="7"/>
                    <a:pt x="18" y="7"/>
                    <a:pt x="19" y="8"/>
                  </a:cubicBezTo>
                  <a:cubicBezTo>
                    <a:pt x="20" y="9"/>
                    <a:pt x="20" y="11"/>
                    <a:pt x="22" y="12"/>
                  </a:cubicBezTo>
                  <a:cubicBezTo>
                    <a:pt x="24" y="11"/>
                    <a:pt x="25" y="7"/>
                    <a:pt x="27" y="7"/>
                  </a:cubicBezTo>
                  <a:cubicBezTo>
                    <a:pt x="29" y="9"/>
                    <a:pt x="28" y="10"/>
                    <a:pt x="28" y="12"/>
                  </a:cubicBezTo>
                  <a:cubicBezTo>
                    <a:pt x="25" y="12"/>
                    <a:pt x="24" y="15"/>
                    <a:pt x="25" y="17"/>
                  </a:cubicBezTo>
                  <a:cubicBezTo>
                    <a:pt x="27" y="14"/>
                    <a:pt x="28" y="18"/>
                    <a:pt x="31" y="16"/>
                  </a:cubicBezTo>
                  <a:cubicBezTo>
                    <a:pt x="30" y="15"/>
                    <a:pt x="28" y="14"/>
                    <a:pt x="29" y="13"/>
                  </a:cubicBezTo>
                  <a:cubicBezTo>
                    <a:pt x="30" y="12"/>
                    <a:pt x="31" y="9"/>
                    <a:pt x="33" y="9"/>
                  </a:cubicBezTo>
                  <a:cubicBezTo>
                    <a:pt x="35" y="11"/>
                    <a:pt x="32" y="13"/>
                    <a:pt x="35" y="14"/>
                  </a:cubicBezTo>
                  <a:cubicBezTo>
                    <a:pt x="40" y="11"/>
                    <a:pt x="43" y="7"/>
                    <a:pt x="48" y="5"/>
                  </a:cubicBezTo>
                  <a:cubicBezTo>
                    <a:pt x="46" y="3"/>
                    <a:pt x="46" y="2"/>
                    <a:pt x="4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0" name="Freeform 44"/>
            <p:cNvSpPr>
              <a:spLocks/>
            </p:cNvSpPr>
            <p:nvPr/>
          </p:nvSpPr>
          <p:spPr bwMode="auto">
            <a:xfrm>
              <a:off x="6030913" y="3433763"/>
              <a:ext cx="19050" cy="17463"/>
            </a:xfrm>
            <a:custGeom>
              <a:avLst/>
              <a:gdLst>
                <a:gd name="T0" fmla="*/ 4 w 6"/>
                <a:gd name="T1" fmla="*/ 5 h 5"/>
                <a:gd name="T2" fmla="*/ 6 w 6"/>
                <a:gd name="T3" fmla="*/ 3 h 5"/>
                <a:gd name="T4" fmla="*/ 0 w 6"/>
                <a:gd name="T5" fmla="*/ 2 h 5"/>
                <a:gd name="T6" fmla="*/ 4 w 6"/>
                <a:gd name="T7" fmla="*/ 5 h 5"/>
              </a:gdLst>
              <a:ahLst/>
              <a:cxnLst>
                <a:cxn ang="0">
                  <a:pos x="T0" y="T1"/>
                </a:cxn>
                <a:cxn ang="0">
                  <a:pos x="T2" y="T3"/>
                </a:cxn>
                <a:cxn ang="0">
                  <a:pos x="T4" y="T5"/>
                </a:cxn>
                <a:cxn ang="0">
                  <a:pos x="T6" y="T7"/>
                </a:cxn>
              </a:cxnLst>
              <a:rect l="0" t="0" r="r" b="b"/>
              <a:pathLst>
                <a:path w="6" h="5">
                  <a:moveTo>
                    <a:pt x="4" y="5"/>
                  </a:moveTo>
                  <a:cubicBezTo>
                    <a:pt x="4" y="4"/>
                    <a:pt x="5" y="3"/>
                    <a:pt x="6" y="3"/>
                  </a:cubicBezTo>
                  <a:cubicBezTo>
                    <a:pt x="3" y="1"/>
                    <a:pt x="1" y="0"/>
                    <a:pt x="0" y="2"/>
                  </a:cubicBezTo>
                  <a:cubicBezTo>
                    <a:pt x="0" y="3"/>
                    <a:pt x="2" y="3"/>
                    <a:pt x="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1" name="Freeform 45"/>
            <p:cNvSpPr>
              <a:spLocks/>
            </p:cNvSpPr>
            <p:nvPr/>
          </p:nvSpPr>
          <p:spPr bwMode="auto">
            <a:xfrm>
              <a:off x="5862638" y="3440113"/>
              <a:ext cx="71438" cy="39688"/>
            </a:xfrm>
            <a:custGeom>
              <a:avLst/>
              <a:gdLst>
                <a:gd name="T0" fmla="*/ 22 w 22"/>
                <a:gd name="T1" fmla="*/ 1 h 12"/>
                <a:gd name="T2" fmla="*/ 18 w 22"/>
                <a:gd name="T3" fmla="*/ 0 h 12"/>
                <a:gd name="T4" fmla="*/ 11 w 22"/>
                <a:gd name="T5" fmla="*/ 7 h 12"/>
                <a:gd name="T6" fmla="*/ 10 w 22"/>
                <a:gd name="T7" fmla="*/ 1 h 12"/>
                <a:gd name="T8" fmla="*/ 7 w 22"/>
                <a:gd name="T9" fmla="*/ 1 h 12"/>
                <a:gd name="T10" fmla="*/ 2 w 22"/>
                <a:gd name="T11" fmla="*/ 12 h 12"/>
                <a:gd name="T12" fmla="*/ 4 w 22"/>
                <a:gd name="T13" fmla="*/ 12 h 12"/>
                <a:gd name="T14" fmla="*/ 9 w 22"/>
                <a:gd name="T15" fmla="*/ 7 h 12"/>
                <a:gd name="T16" fmla="*/ 10 w 22"/>
                <a:gd name="T17" fmla="*/ 11 h 12"/>
                <a:gd name="T18" fmla="*/ 22 w 22"/>
                <a:gd name="T19"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12">
                  <a:moveTo>
                    <a:pt x="22" y="1"/>
                  </a:moveTo>
                  <a:cubicBezTo>
                    <a:pt x="21" y="0"/>
                    <a:pt x="20" y="0"/>
                    <a:pt x="18" y="0"/>
                  </a:cubicBezTo>
                  <a:cubicBezTo>
                    <a:pt x="16" y="1"/>
                    <a:pt x="14" y="8"/>
                    <a:pt x="11" y="7"/>
                  </a:cubicBezTo>
                  <a:cubicBezTo>
                    <a:pt x="11" y="5"/>
                    <a:pt x="11" y="3"/>
                    <a:pt x="10" y="1"/>
                  </a:cubicBezTo>
                  <a:cubicBezTo>
                    <a:pt x="9" y="2"/>
                    <a:pt x="8" y="1"/>
                    <a:pt x="7" y="1"/>
                  </a:cubicBezTo>
                  <a:cubicBezTo>
                    <a:pt x="6" y="6"/>
                    <a:pt x="0" y="8"/>
                    <a:pt x="2" y="12"/>
                  </a:cubicBezTo>
                  <a:cubicBezTo>
                    <a:pt x="2" y="12"/>
                    <a:pt x="3" y="12"/>
                    <a:pt x="4" y="12"/>
                  </a:cubicBezTo>
                  <a:cubicBezTo>
                    <a:pt x="6" y="10"/>
                    <a:pt x="5" y="7"/>
                    <a:pt x="9" y="7"/>
                  </a:cubicBezTo>
                  <a:cubicBezTo>
                    <a:pt x="9" y="8"/>
                    <a:pt x="10" y="9"/>
                    <a:pt x="10" y="11"/>
                  </a:cubicBezTo>
                  <a:cubicBezTo>
                    <a:pt x="16" y="12"/>
                    <a:pt x="19" y="3"/>
                    <a:pt x="2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2" name="Freeform 46"/>
            <p:cNvSpPr>
              <a:spLocks/>
            </p:cNvSpPr>
            <p:nvPr/>
          </p:nvSpPr>
          <p:spPr bwMode="auto">
            <a:xfrm>
              <a:off x="5953126" y="3476626"/>
              <a:ext cx="9525" cy="11113"/>
            </a:xfrm>
            <a:custGeom>
              <a:avLst/>
              <a:gdLst>
                <a:gd name="T0" fmla="*/ 0 w 3"/>
                <a:gd name="T1" fmla="*/ 2 h 3"/>
                <a:gd name="T2" fmla="*/ 3 w 3"/>
                <a:gd name="T3" fmla="*/ 2 h 3"/>
                <a:gd name="T4" fmla="*/ 0 w 3"/>
                <a:gd name="T5" fmla="*/ 2 h 3"/>
              </a:gdLst>
              <a:ahLst/>
              <a:cxnLst>
                <a:cxn ang="0">
                  <a:pos x="T0" y="T1"/>
                </a:cxn>
                <a:cxn ang="0">
                  <a:pos x="T2" y="T3"/>
                </a:cxn>
                <a:cxn ang="0">
                  <a:pos x="T4" y="T5"/>
                </a:cxn>
              </a:cxnLst>
              <a:rect l="0" t="0" r="r" b="b"/>
              <a:pathLst>
                <a:path w="3" h="3">
                  <a:moveTo>
                    <a:pt x="0" y="2"/>
                  </a:moveTo>
                  <a:cubicBezTo>
                    <a:pt x="0" y="3"/>
                    <a:pt x="2" y="3"/>
                    <a:pt x="3" y="2"/>
                  </a:cubicBezTo>
                  <a:cubicBezTo>
                    <a:pt x="2" y="1"/>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3" name="Freeform 47"/>
            <p:cNvSpPr>
              <a:spLocks/>
            </p:cNvSpPr>
            <p:nvPr/>
          </p:nvSpPr>
          <p:spPr bwMode="auto">
            <a:xfrm>
              <a:off x="5816601" y="3443288"/>
              <a:ext cx="55563" cy="53975"/>
            </a:xfrm>
            <a:custGeom>
              <a:avLst/>
              <a:gdLst>
                <a:gd name="T0" fmla="*/ 9 w 17"/>
                <a:gd name="T1" fmla="*/ 9 h 16"/>
                <a:gd name="T2" fmla="*/ 17 w 17"/>
                <a:gd name="T3" fmla="*/ 4 h 16"/>
                <a:gd name="T4" fmla="*/ 16 w 17"/>
                <a:gd name="T5" fmla="*/ 1 h 16"/>
                <a:gd name="T6" fmla="*/ 11 w 17"/>
                <a:gd name="T7" fmla="*/ 2 h 16"/>
                <a:gd name="T8" fmla="*/ 10 w 17"/>
                <a:gd name="T9" fmla="*/ 7 h 16"/>
                <a:gd name="T10" fmla="*/ 10 w 17"/>
                <a:gd name="T11" fmla="*/ 3 h 16"/>
                <a:gd name="T12" fmla="*/ 0 w 17"/>
                <a:gd name="T13" fmla="*/ 8 h 16"/>
                <a:gd name="T14" fmla="*/ 5 w 17"/>
                <a:gd name="T15" fmla="*/ 9 h 16"/>
                <a:gd name="T16" fmla="*/ 1 w 17"/>
                <a:gd name="T17" fmla="*/ 15 h 16"/>
                <a:gd name="T18" fmla="*/ 10 w 17"/>
                <a:gd name="T19" fmla="*/ 15 h 16"/>
                <a:gd name="T20" fmla="*/ 11 w 17"/>
                <a:gd name="T21" fmla="*/ 12 h 16"/>
                <a:gd name="T22" fmla="*/ 9 w 17"/>
                <a:gd name="T23" fmla="*/ 9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16">
                  <a:moveTo>
                    <a:pt x="9" y="9"/>
                  </a:moveTo>
                  <a:cubicBezTo>
                    <a:pt x="12" y="8"/>
                    <a:pt x="13" y="4"/>
                    <a:pt x="17" y="4"/>
                  </a:cubicBezTo>
                  <a:cubicBezTo>
                    <a:pt x="15" y="3"/>
                    <a:pt x="17" y="2"/>
                    <a:pt x="16" y="1"/>
                  </a:cubicBezTo>
                  <a:cubicBezTo>
                    <a:pt x="15" y="1"/>
                    <a:pt x="13" y="0"/>
                    <a:pt x="11" y="2"/>
                  </a:cubicBezTo>
                  <a:cubicBezTo>
                    <a:pt x="12" y="3"/>
                    <a:pt x="13" y="7"/>
                    <a:pt x="10" y="7"/>
                  </a:cubicBezTo>
                  <a:cubicBezTo>
                    <a:pt x="10" y="5"/>
                    <a:pt x="12" y="5"/>
                    <a:pt x="10" y="3"/>
                  </a:cubicBezTo>
                  <a:cubicBezTo>
                    <a:pt x="7" y="5"/>
                    <a:pt x="1" y="4"/>
                    <a:pt x="0" y="8"/>
                  </a:cubicBezTo>
                  <a:cubicBezTo>
                    <a:pt x="1" y="8"/>
                    <a:pt x="3" y="6"/>
                    <a:pt x="5" y="9"/>
                  </a:cubicBezTo>
                  <a:cubicBezTo>
                    <a:pt x="6" y="12"/>
                    <a:pt x="3" y="13"/>
                    <a:pt x="1" y="15"/>
                  </a:cubicBezTo>
                  <a:cubicBezTo>
                    <a:pt x="4" y="16"/>
                    <a:pt x="7" y="14"/>
                    <a:pt x="10" y="15"/>
                  </a:cubicBezTo>
                  <a:cubicBezTo>
                    <a:pt x="11" y="14"/>
                    <a:pt x="12" y="13"/>
                    <a:pt x="11" y="12"/>
                  </a:cubicBezTo>
                  <a:cubicBezTo>
                    <a:pt x="10" y="13"/>
                    <a:pt x="8" y="10"/>
                    <a:pt x="9"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4" name="Freeform 48"/>
            <p:cNvSpPr>
              <a:spLocks/>
            </p:cNvSpPr>
            <p:nvPr/>
          </p:nvSpPr>
          <p:spPr bwMode="auto">
            <a:xfrm>
              <a:off x="5894388" y="3479801"/>
              <a:ext cx="22225" cy="17463"/>
            </a:xfrm>
            <a:custGeom>
              <a:avLst/>
              <a:gdLst>
                <a:gd name="T0" fmla="*/ 2 w 7"/>
                <a:gd name="T1" fmla="*/ 0 h 5"/>
                <a:gd name="T2" fmla="*/ 0 w 7"/>
                <a:gd name="T3" fmla="*/ 3 h 5"/>
                <a:gd name="T4" fmla="*/ 7 w 7"/>
                <a:gd name="T5" fmla="*/ 2 h 5"/>
                <a:gd name="T6" fmla="*/ 2 w 7"/>
                <a:gd name="T7" fmla="*/ 0 h 5"/>
              </a:gdLst>
              <a:ahLst/>
              <a:cxnLst>
                <a:cxn ang="0">
                  <a:pos x="T0" y="T1"/>
                </a:cxn>
                <a:cxn ang="0">
                  <a:pos x="T2" y="T3"/>
                </a:cxn>
                <a:cxn ang="0">
                  <a:pos x="T4" y="T5"/>
                </a:cxn>
                <a:cxn ang="0">
                  <a:pos x="T6" y="T7"/>
                </a:cxn>
              </a:cxnLst>
              <a:rect l="0" t="0" r="r" b="b"/>
              <a:pathLst>
                <a:path w="7" h="5">
                  <a:moveTo>
                    <a:pt x="2" y="0"/>
                  </a:moveTo>
                  <a:cubicBezTo>
                    <a:pt x="1" y="1"/>
                    <a:pt x="2" y="2"/>
                    <a:pt x="0" y="3"/>
                  </a:cubicBezTo>
                  <a:cubicBezTo>
                    <a:pt x="3" y="4"/>
                    <a:pt x="6" y="5"/>
                    <a:pt x="7" y="2"/>
                  </a:cubicBezTo>
                  <a:cubicBezTo>
                    <a:pt x="5" y="0"/>
                    <a:pt x="4" y="2"/>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5" name="Freeform 49"/>
            <p:cNvSpPr>
              <a:spLocks/>
            </p:cNvSpPr>
            <p:nvPr/>
          </p:nvSpPr>
          <p:spPr bwMode="auto">
            <a:xfrm>
              <a:off x="5735638" y="3451226"/>
              <a:ext cx="84138" cy="61913"/>
            </a:xfrm>
            <a:custGeom>
              <a:avLst/>
              <a:gdLst>
                <a:gd name="T0" fmla="*/ 21 w 26"/>
                <a:gd name="T1" fmla="*/ 1 h 19"/>
                <a:gd name="T2" fmla="*/ 19 w 26"/>
                <a:gd name="T3" fmla="*/ 0 h 19"/>
                <a:gd name="T4" fmla="*/ 15 w 26"/>
                <a:gd name="T5" fmla="*/ 2 h 19"/>
                <a:gd name="T6" fmla="*/ 11 w 26"/>
                <a:gd name="T7" fmla="*/ 5 h 19"/>
                <a:gd name="T8" fmla="*/ 9 w 26"/>
                <a:gd name="T9" fmla="*/ 2 h 19"/>
                <a:gd name="T10" fmla="*/ 5 w 26"/>
                <a:gd name="T11" fmla="*/ 11 h 19"/>
                <a:gd name="T12" fmla="*/ 4 w 26"/>
                <a:gd name="T13" fmla="*/ 9 h 19"/>
                <a:gd name="T14" fmla="*/ 2 w 26"/>
                <a:gd name="T15" fmla="*/ 14 h 19"/>
                <a:gd name="T16" fmla="*/ 5 w 26"/>
                <a:gd name="T17" fmla="*/ 12 h 19"/>
                <a:gd name="T18" fmla="*/ 6 w 26"/>
                <a:gd name="T19" fmla="*/ 16 h 19"/>
                <a:gd name="T20" fmla="*/ 12 w 26"/>
                <a:gd name="T21" fmla="*/ 12 h 19"/>
                <a:gd name="T22" fmla="*/ 17 w 26"/>
                <a:gd name="T23" fmla="*/ 10 h 19"/>
                <a:gd name="T24" fmla="*/ 14 w 26"/>
                <a:gd name="T25" fmla="*/ 8 h 19"/>
                <a:gd name="T26" fmla="*/ 15 w 26"/>
                <a:gd name="T27" fmla="*/ 7 h 19"/>
                <a:gd name="T28" fmla="*/ 20 w 26"/>
                <a:gd name="T29" fmla="*/ 5 h 19"/>
                <a:gd name="T30" fmla="*/ 20 w 26"/>
                <a:gd name="T31" fmla="*/ 11 h 19"/>
                <a:gd name="T32" fmla="*/ 26 w 26"/>
                <a:gd name="T33" fmla="*/ 14 h 19"/>
                <a:gd name="T34" fmla="*/ 21 w 26"/>
                <a:gd name="T35" fmla="*/ 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9">
                  <a:moveTo>
                    <a:pt x="21" y="1"/>
                  </a:moveTo>
                  <a:cubicBezTo>
                    <a:pt x="20" y="1"/>
                    <a:pt x="20" y="0"/>
                    <a:pt x="19" y="0"/>
                  </a:cubicBezTo>
                  <a:cubicBezTo>
                    <a:pt x="18" y="2"/>
                    <a:pt x="16" y="0"/>
                    <a:pt x="15" y="2"/>
                  </a:cubicBezTo>
                  <a:cubicBezTo>
                    <a:pt x="17" y="4"/>
                    <a:pt x="12" y="6"/>
                    <a:pt x="11" y="5"/>
                  </a:cubicBezTo>
                  <a:cubicBezTo>
                    <a:pt x="10" y="4"/>
                    <a:pt x="11" y="2"/>
                    <a:pt x="9" y="2"/>
                  </a:cubicBezTo>
                  <a:cubicBezTo>
                    <a:pt x="7" y="5"/>
                    <a:pt x="8" y="8"/>
                    <a:pt x="5" y="11"/>
                  </a:cubicBezTo>
                  <a:cubicBezTo>
                    <a:pt x="5" y="10"/>
                    <a:pt x="4" y="10"/>
                    <a:pt x="4" y="9"/>
                  </a:cubicBezTo>
                  <a:cubicBezTo>
                    <a:pt x="3" y="11"/>
                    <a:pt x="0" y="13"/>
                    <a:pt x="2" y="14"/>
                  </a:cubicBezTo>
                  <a:cubicBezTo>
                    <a:pt x="3" y="14"/>
                    <a:pt x="4" y="11"/>
                    <a:pt x="5" y="12"/>
                  </a:cubicBezTo>
                  <a:cubicBezTo>
                    <a:pt x="6" y="14"/>
                    <a:pt x="7" y="15"/>
                    <a:pt x="6" y="16"/>
                  </a:cubicBezTo>
                  <a:cubicBezTo>
                    <a:pt x="9" y="19"/>
                    <a:pt x="10" y="13"/>
                    <a:pt x="12" y="12"/>
                  </a:cubicBezTo>
                  <a:cubicBezTo>
                    <a:pt x="13" y="15"/>
                    <a:pt x="17" y="13"/>
                    <a:pt x="17" y="10"/>
                  </a:cubicBezTo>
                  <a:cubicBezTo>
                    <a:pt x="17" y="8"/>
                    <a:pt x="14" y="10"/>
                    <a:pt x="14" y="8"/>
                  </a:cubicBezTo>
                  <a:cubicBezTo>
                    <a:pt x="15" y="8"/>
                    <a:pt x="14" y="8"/>
                    <a:pt x="15" y="7"/>
                  </a:cubicBezTo>
                  <a:cubicBezTo>
                    <a:pt x="16" y="6"/>
                    <a:pt x="18" y="6"/>
                    <a:pt x="20" y="5"/>
                  </a:cubicBezTo>
                  <a:cubicBezTo>
                    <a:pt x="21" y="7"/>
                    <a:pt x="21" y="9"/>
                    <a:pt x="20" y="11"/>
                  </a:cubicBezTo>
                  <a:cubicBezTo>
                    <a:pt x="22" y="12"/>
                    <a:pt x="23" y="16"/>
                    <a:pt x="26" y="14"/>
                  </a:cubicBezTo>
                  <a:cubicBezTo>
                    <a:pt x="25" y="9"/>
                    <a:pt x="20" y="6"/>
                    <a:pt x="2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6" name="Freeform 50"/>
            <p:cNvSpPr>
              <a:spLocks/>
            </p:cNvSpPr>
            <p:nvPr/>
          </p:nvSpPr>
          <p:spPr bwMode="auto">
            <a:xfrm>
              <a:off x="5791201" y="3494088"/>
              <a:ext cx="9525" cy="9525"/>
            </a:xfrm>
            <a:custGeom>
              <a:avLst/>
              <a:gdLst>
                <a:gd name="T0" fmla="*/ 1 w 3"/>
                <a:gd name="T1" fmla="*/ 3 h 3"/>
                <a:gd name="T2" fmla="*/ 3 w 3"/>
                <a:gd name="T3" fmla="*/ 1 h 3"/>
                <a:gd name="T4" fmla="*/ 2 w 3"/>
                <a:gd name="T5" fmla="*/ 0 h 3"/>
                <a:gd name="T6" fmla="*/ 1 w 3"/>
                <a:gd name="T7" fmla="*/ 3 h 3"/>
              </a:gdLst>
              <a:ahLst/>
              <a:cxnLst>
                <a:cxn ang="0">
                  <a:pos x="T0" y="T1"/>
                </a:cxn>
                <a:cxn ang="0">
                  <a:pos x="T2" y="T3"/>
                </a:cxn>
                <a:cxn ang="0">
                  <a:pos x="T4" y="T5"/>
                </a:cxn>
                <a:cxn ang="0">
                  <a:pos x="T6" y="T7"/>
                </a:cxn>
              </a:cxnLst>
              <a:rect l="0" t="0" r="r" b="b"/>
              <a:pathLst>
                <a:path w="3" h="3">
                  <a:moveTo>
                    <a:pt x="1" y="3"/>
                  </a:moveTo>
                  <a:cubicBezTo>
                    <a:pt x="1" y="3"/>
                    <a:pt x="2" y="3"/>
                    <a:pt x="3" y="1"/>
                  </a:cubicBezTo>
                  <a:cubicBezTo>
                    <a:pt x="3" y="1"/>
                    <a:pt x="2" y="1"/>
                    <a:pt x="2" y="0"/>
                  </a:cubicBezTo>
                  <a:cubicBezTo>
                    <a:pt x="1" y="1"/>
                    <a:pt x="0"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7" name="Freeform 51"/>
            <p:cNvSpPr>
              <a:spLocks/>
            </p:cNvSpPr>
            <p:nvPr/>
          </p:nvSpPr>
          <p:spPr bwMode="auto">
            <a:xfrm>
              <a:off x="5719763" y="3497263"/>
              <a:ext cx="12700" cy="12700"/>
            </a:xfrm>
            <a:custGeom>
              <a:avLst/>
              <a:gdLst>
                <a:gd name="T0" fmla="*/ 1 w 4"/>
                <a:gd name="T1" fmla="*/ 3 h 4"/>
                <a:gd name="T2" fmla="*/ 4 w 4"/>
                <a:gd name="T3" fmla="*/ 2 h 4"/>
                <a:gd name="T4" fmla="*/ 2 w 4"/>
                <a:gd name="T5" fmla="*/ 0 h 4"/>
                <a:gd name="T6" fmla="*/ 1 w 4"/>
                <a:gd name="T7" fmla="*/ 3 h 4"/>
              </a:gdLst>
              <a:ahLst/>
              <a:cxnLst>
                <a:cxn ang="0">
                  <a:pos x="T0" y="T1"/>
                </a:cxn>
                <a:cxn ang="0">
                  <a:pos x="T2" y="T3"/>
                </a:cxn>
                <a:cxn ang="0">
                  <a:pos x="T4" y="T5"/>
                </a:cxn>
                <a:cxn ang="0">
                  <a:pos x="T6" y="T7"/>
                </a:cxn>
              </a:cxnLst>
              <a:rect l="0" t="0" r="r" b="b"/>
              <a:pathLst>
                <a:path w="4" h="4">
                  <a:moveTo>
                    <a:pt x="1" y="3"/>
                  </a:moveTo>
                  <a:cubicBezTo>
                    <a:pt x="2" y="2"/>
                    <a:pt x="3" y="4"/>
                    <a:pt x="4" y="2"/>
                  </a:cubicBezTo>
                  <a:cubicBezTo>
                    <a:pt x="4" y="1"/>
                    <a:pt x="3" y="0"/>
                    <a:pt x="2" y="0"/>
                  </a:cubicBezTo>
                  <a:cubicBezTo>
                    <a:pt x="1" y="1"/>
                    <a:pt x="0"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8" name="Freeform 52"/>
            <p:cNvSpPr>
              <a:spLocks/>
            </p:cNvSpPr>
            <p:nvPr/>
          </p:nvSpPr>
          <p:spPr bwMode="auto">
            <a:xfrm>
              <a:off x="5595938" y="3473451"/>
              <a:ext cx="9525" cy="14288"/>
            </a:xfrm>
            <a:custGeom>
              <a:avLst/>
              <a:gdLst>
                <a:gd name="T0" fmla="*/ 1 w 3"/>
                <a:gd name="T1" fmla="*/ 4 h 4"/>
                <a:gd name="T2" fmla="*/ 2 w 3"/>
                <a:gd name="T3" fmla="*/ 0 h 4"/>
                <a:gd name="T4" fmla="*/ 0 w 3"/>
                <a:gd name="T5" fmla="*/ 1 h 4"/>
                <a:gd name="T6" fmla="*/ 1 w 3"/>
                <a:gd name="T7" fmla="*/ 4 h 4"/>
              </a:gdLst>
              <a:ahLst/>
              <a:cxnLst>
                <a:cxn ang="0">
                  <a:pos x="T0" y="T1"/>
                </a:cxn>
                <a:cxn ang="0">
                  <a:pos x="T2" y="T3"/>
                </a:cxn>
                <a:cxn ang="0">
                  <a:pos x="T4" y="T5"/>
                </a:cxn>
                <a:cxn ang="0">
                  <a:pos x="T6" y="T7"/>
                </a:cxn>
              </a:cxnLst>
              <a:rect l="0" t="0" r="r" b="b"/>
              <a:pathLst>
                <a:path w="3" h="4">
                  <a:moveTo>
                    <a:pt x="1" y="4"/>
                  </a:moveTo>
                  <a:cubicBezTo>
                    <a:pt x="3" y="2"/>
                    <a:pt x="3" y="1"/>
                    <a:pt x="2" y="0"/>
                  </a:cubicBezTo>
                  <a:cubicBezTo>
                    <a:pt x="1" y="1"/>
                    <a:pt x="0" y="1"/>
                    <a:pt x="0" y="1"/>
                  </a:cubicBezTo>
                  <a:cubicBezTo>
                    <a:pt x="2" y="2"/>
                    <a:pt x="0" y="3"/>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9" name="Freeform 53"/>
            <p:cNvSpPr>
              <a:spLocks/>
            </p:cNvSpPr>
            <p:nvPr/>
          </p:nvSpPr>
          <p:spPr bwMode="auto">
            <a:xfrm>
              <a:off x="5592763" y="3516313"/>
              <a:ext cx="12700" cy="11113"/>
            </a:xfrm>
            <a:custGeom>
              <a:avLst/>
              <a:gdLst>
                <a:gd name="T0" fmla="*/ 3 w 4"/>
                <a:gd name="T1" fmla="*/ 3 h 3"/>
                <a:gd name="T2" fmla="*/ 3 w 4"/>
                <a:gd name="T3" fmla="*/ 0 h 3"/>
                <a:gd name="T4" fmla="*/ 3 w 4"/>
                <a:gd name="T5" fmla="*/ 3 h 3"/>
              </a:gdLst>
              <a:ahLst/>
              <a:cxnLst>
                <a:cxn ang="0">
                  <a:pos x="T0" y="T1"/>
                </a:cxn>
                <a:cxn ang="0">
                  <a:pos x="T2" y="T3"/>
                </a:cxn>
                <a:cxn ang="0">
                  <a:pos x="T4" y="T5"/>
                </a:cxn>
              </a:cxnLst>
              <a:rect l="0" t="0" r="r" b="b"/>
              <a:pathLst>
                <a:path w="4" h="3">
                  <a:moveTo>
                    <a:pt x="3" y="3"/>
                  </a:moveTo>
                  <a:cubicBezTo>
                    <a:pt x="4" y="2"/>
                    <a:pt x="3" y="1"/>
                    <a:pt x="3" y="0"/>
                  </a:cubicBezTo>
                  <a:cubicBezTo>
                    <a:pt x="1" y="2"/>
                    <a:pt x="0" y="3"/>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0" name="Freeform 54"/>
            <p:cNvSpPr>
              <a:spLocks/>
            </p:cNvSpPr>
            <p:nvPr/>
          </p:nvSpPr>
          <p:spPr bwMode="auto">
            <a:xfrm>
              <a:off x="5481638" y="3522663"/>
              <a:ext cx="25400" cy="23813"/>
            </a:xfrm>
            <a:custGeom>
              <a:avLst/>
              <a:gdLst>
                <a:gd name="T0" fmla="*/ 0 w 8"/>
                <a:gd name="T1" fmla="*/ 3 h 7"/>
                <a:gd name="T2" fmla="*/ 8 w 8"/>
                <a:gd name="T3" fmla="*/ 3 h 7"/>
                <a:gd name="T4" fmla="*/ 0 w 8"/>
                <a:gd name="T5" fmla="*/ 3 h 7"/>
              </a:gdLst>
              <a:ahLst/>
              <a:cxnLst>
                <a:cxn ang="0">
                  <a:pos x="T0" y="T1"/>
                </a:cxn>
                <a:cxn ang="0">
                  <a:pos x="T2" y="T3"/>
                </a:cxn>
                <a:cxn ang="0">
                  <a:pos x="T4" y="T5"/>
                </a:cxn>
              </a:cxnLst>
              <a:rect l="0" t="0" r="r" b="b"/>
              <a:pathLst>
                <a:path w="8" h="7">
                  <a:moveTo>
                    <a:pt x="0" y="3"/>
                  </a:moveTo>
                  <a:cubicBezTo>
                    <a:pt x="1" y="6"/>
                    <a:pt x="6" y="7"/>
                    <a:pt x="8" y="3"/>
                  </a:cubicBezTo>
                  <a:cubicBezTo>
                    <a:pt x="5" y="0"/>
                    <a:pt x="3"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1" name="Freeform 55"/>
            <p:cNvSpPr>
              <a:spLocks/>
            </p:cNvSpPr>
            <p:nvPr/>
          </p:nvSpPr>
          <p:spPr bwMode="auto">
            <a:xfrm>
              <a:off x="6856413" y="3262313"/>
              <a:ext cx="58738" cy="30163"/>
            </a:xfrm>
            <a:custGeom>
              <a:avLst/>
              <a:gdLst>
                <a:gd name="T0" fmla="*/ 3 w 18"/>
                <a:gd name="T1" fmla="*/ 6 h 9"/>
                <a:gd name="T2" fmla="*/ 2 w 18"/>
                <a:gd name="T3" fmla="*/ 8 h 9"/>
                <a:gd name="T4" fmla="*/ 4 w 18"/>
                <a:gd name="T5" fmla="*/ 9 h 9"/>
                <a:gd name="T6" fmla="*/ 9 w 18"/>
                <a:gd name="T7" fmla="*/ 4 h 9"/>
                <a:gd name="T8" fmla="*/ 11 w 18"/>
                <a:gd name="T9" fmla="*/ 8 h 9"/>
                <a:gd name="T10" fmla="*/ 18 w 18"/>
                <a:gd name="T11" fmla="*/ 1 h 9"/>
                <a:gd name="T12" fmla="*/ 1 w 18"/>
                <a:gd name="T13" fmla="*/ 1 h 9"/>
                <a:gd name="T14" fmla="*/ 0 w 18"/>
                <a:gd name="T15" fmla="*/ 4 h 9"/>
                <a:gd name="T16" fmla="*/ 3 w 18"/>
                <a:gd name="T17"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9">
                  <a:moveTo>
                    <a:pt x="3" y="6"/>
                  </a:moveTo>
                  <a:cubicBezTo>
                    <a:pt x="3" y="7"/>
                    <a:pt x="0" y="7"/>
                    <a:pt x="2" y="8"/>
                  </a:cubicBezTo>
                  <a:cubicBezTo>
                    <a:pt x="3" y="6"/>
                    <a:pt x="2" y="9"/>
                    <a:pt x="4" y="9"/>
                  </a:cubicBezTo>
                  <a:cubicBezTo>
                    <a:pt x="7" y="9"/>
                    <a:pt x="5" y="5"/>
                    <a:pt x="9" y="4"/>
                  </a:cubicBezTo>
                  <a:cubicBezTo>
                    <a:pt x="11" y="5"/>
                    <a:pt x="9" y="7"/>
                    <a:pt x="11" y="8"/>
                  </a:cubicBezTo>
                  <a:cubicBezTo>
                    <a:pt x="14" y="6"/>
                    <a:pt x="13" y="1"/>
                    <a:pt x="18" y="1"/>
                  </a:cubicBezTo>
                  <a:cubicBezTo>
                    <a:pt x="12" y="0"/>
                    <a:pt x="7" y="3"/>
                    <a:pt x="1" y="1"/>
                  </a:cubicBezTo>
                  <a:cubicBezTo>
                    <a:pt x="0" y="2"/>
                    <a:pt x="0" y="3"/>
                    <a:pt x="0" y="4"/>
                  </a:cubicBezTo>
                  <a:cubicBezTo>
                    <a:pt x="1" y="5"/>
                    <a:pt x="2" y="4"/>
                    <a:pt x="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2" name="Freeform 56"/>
            <p:cNvSpPr>
              <a:spLocks/>
            </p:cNvSpPr>
            <p:nvPr/>
          </p:nvSpPr>
          <p:spPr bwMode="auto">
            <a:xfrm>
              <a:off x="6797676" y="3327401"/>
              <a:ext cx="188913" cy="84138"/>
            </a:xfrm>
            <a:custGeom>
              <a:avLst/>
              <a:gdLst>
                <a:gd name="T0" fmla="*/ 6 w 58"/>
                <a:gd name="T1" fmla="*/ 23 h 25"/>
                <a:gd name="T2" fmla="*/ 1 w 58"/>
                <a:gd name="T3" fmla="*/ 19 h 25"/>
                <a:gd name="T4" fmla="*/ 1 w 58"/>
                <a:gd name="T5" fmla="*/ 23 h 25"/>
                <a:gd name="T6" fmla="*/ 16 w 58"/>
                <a:gd name="T7" fmla="*/ 24 h 25"/>
                <a:gd name="T8" fmla="*/ 18 w 58"/>
                <a:gd name="T9" fmla="*/ 19 h 25"/>
                <a:gd name="T10" fmla="*/ 28 w 58"/>
                <a:gd name="T11" fmla="*/ 21 h 25"/>
                <a:gd name="T12" fmla="*/ 32 w 58"/>
                <a:gd name="T13" fmla="*/ 18 h 25"/>
                <a:gd name="T14" fmla="*/ 35 w 58"/>
                <a:gd name="T15" fmla="*/ 12 h 25"/>
                <a:gd name="T16" fmla="*/ 39 w 58"/>
                <a:gd name="T17" fmla="*/ 15 h 25"/>
                <a:gd name="T18" fmla="*/ 33 w 58"/>
                <a:gd name="T19" fmla="*/ 17 h 25"/>
                <a:gd name="T20" fmla="*/ 33 w 58"/>
                <a:gd name="T21" fmla="*/ 21 h 25"/>
                <a:gd name="T22" fmla="*/ 39 w 58"/>
                <a:gd name="T23" fmla="*/ 22 h 25"/>
                <a:gd name="T24" fmla="*/ 41 w 58"/>
                <a:gd name="T25" fmla="*/ 13 h 25"/>
                <a:gd name="T26" fmla="*/ 51 w 58"/>
                <a:gd name="T27" fmla="*/ 10 h 25"/>
                <a:gd name="T28" fmla="*/ 50 w 58"/>
                <a:gd name="T29" fmla="*/ 14 h 25"/>
                <a:gd name="T30" fmla="*/ 47 w 58"/>
                <a:gd name="T31" fmla="*/ 13 h 25"/>
                <a:gd name="T32" fmla="*/ 43 w 58"/>
                <a:gd name="T33" fmla="*/ 19 h 25"/>
                <a:gd name="T34" fmla="*/ 51 w 58"/>
                <a:gd name="T35" fmla="*/ 20 h 25"/>
                <a:gd name="T36" fmla="*/ 48 w 58"/>
                <a:gd name="T37" fmla="*/ 17 h 25"/>
                <a:gd name="T38" fmla="*/ 58 w 58"/>
                <a:gd name="T39" fmla="*/ 11 h 25"/>
                <a:gd name="T40" fmla="*/ 55 w 58"/>
                <a:gd name="T41" fmla="*/ 2 h 25"/>
                <a:gd name="T42" fmla="*/ 50 w 58"/>
                <a:gd name="T43" fmla="*/ 2 h 25"/>
                <a:gd name="T44" fmla="*/ 51 w 58"/>
                <a:gd name="T45" fmla="*/ 6 h 25"/>
                <a:gd name="T46" fmla="*/ 48 w 58"/>
                <a:gd name="T47" fmla="*/ 9 h 25"/>
                <a:gd name="T48" fmla="*/ 30 w 58"/>
                <a:gd name="T49" fmla="*/ 13 h 25"/>
                <a:gd name="T50" fmla="*/ 20 w 58"/>
                <a:gd name="T51" fmla="*/ 10 h 25"/>
                <a:gd name="T52" fmla="*/ 6 w 58"/>
                <a:gd name="T53" fmla="*/ 2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8" h="25">
                  <a:moveTo>
                    <a:pt x="6" y="23"/>
                  </a:moveTo>
                  <a:cubicBezTo>
                    <a:pt x="6" y="21"/>
                    <a:pt x="3" y="19"/>
                    <a:pt x="1" y="19"/>
                  </a:cubicBezTo>
                  <a:cubicBezTo>
                    <a:pt x="0" y="21"/>
                    <a:pt x="1" y="22"/>
                    <a:pt x="1" y="23"/>
                  </a:cubicBezTo>
                  <a:cubicBezTo>
                    <a:pt x="6" y="25"/>
                    <a:pt x="11" y="23"/>
                    <a:pt x="16" y="24"/>
                  </a:cubicBezTo>
                  <a:cubicBezTo>
                    <a:pt x="18" y="22"/>
                    <a:pt x="17" y="21"/>
                    <a:pt x="18" y="19"/>
                  </a:cubicBezTo>
                  <a:cubicBezTo>
                    <a:pt x="21" y="20"/>
                    <a:pt x="25" y="22"/>
                    <a:pt x="28" y="21"/>
                  </a:cubicBezTo>
                  <a:cubicBezTo>
                    <a:pt x="24" y="17"/>
                    <a:pt x="31" y="16"/>
                    <a:pt x="32" y="18"/>
                  </a:cubicBezTo>
                  <a:cubicBezTo>
                    <a:pt x="33" y="16"/>
                    <a:pt x="33" y="16"/>
                    <a:pt x="35" y="12"/>
                  </a:cubicBezTo>
                  <a:cubicBezTo>
                    <a:pt x="36" y="12"/>
                    <a:pt x="39" y="13"/>
                    <a:pt x="39" y="15"/>
                  </a:cubicBezTo>
                  <a:cubicBezTo>
                    <a:pt x="37" y="18"/>
                    <a:pt x="35" y="16"/>
                    <a:pt x="33" y="17"/>
                  </a:cubicBezTo>
                  <a:cubicBezTo>
                    <a:pt x="36" y="18"/>
                    <a:pt x="34" y="20"/>
                    <a:pt x="33" y="21"/>
                  </a:cubicBezTo>
                  <a:cubicBezTo>
                    <a:pt x="35" y="23"/>
                    <a:pt x="37" y="22"/>
                    <a:pt x="39" y="22"/>
                  </a:cubicBezTo>
                  <a:cubicBezTo>
                    <a:pt x="40" y="19"/>
                    <a:pt x="41" y="16"/>
                    <a:pt x="41" y="13"/>
                  </a:cubicBezTo>
                  <a:cubicBezTo>
                    <a:pt x="44" y="12"/>
                    <a:pt x="47" y="10"/>
                    <a:pt x="51" y="10"/>
                  </a:cubicBezTo>
                  <a:cubicBezTo>
                    <a:pt x="50" y="12"/>
                    <a:pt x="51" y="13"/>
                    <a:pt x="50" y="14"/>
                  </a:cubicBezTo>
                  <a:cubicBezTo>
                    <a:pt x="48" y="13"/>
                    <a:pt x="48" y="13"/>
                    <a:pt x="47" y="13"/>
                  </a:cubicBezTo>
                  <a:cubicBezTo>
                    <a:pt x="43" y="15"/>
                    <a:pt x="45" y="17"/>
                    <a:pt x="43" y="19"/>
                  </a:cubicBezTo>
                  <a:cubicBezTo>
                    <a:pt x="46" y="20"/>
                    <a:pt x="49" y="23"/>
                    <a:pt x="51" y="20"/>
                  </a:cubicBezTo>
                  <a:cubicBezTo>
                    <a:pt x="50" y="19"/>
                    <a:pt x="47" y="18"/>
                    <a:pt x="48" y="17"/>
                  </a:cubicBezTo>
                  <a:cubicBezTo>
                    <a:pt x="52" y="18"/>
                    <a:pt x="54" y="14"/>
                    <a:pt x="58" y="11"/>
                  </a:cubicBezTo>
                  <a:cubicBezTo>
                    <a:pt x="57" y="8"/>
                    <a:pt x="54" y="5"/>
                    <a:pt x="55" y="2"/>
                  </a:cubicBezTo>
                  <a:cubicBezTo>
                    <a:pt x="53" y="2"/>
                    <a:pt x="52" y="0"/>
                    <a:pt x="50" y="2"/>
                  </a:cubicBezTo>
                  <a:cubicBezTo>
                    <a:pt x="50" y="3"/>
                    <a:pt x="51" y="5"/>
                    <a:pt x="51" y="6"/>
                  </a:cubicBezTo>
                  <a:cubicBezTo>
                    <a:pt x="50" y="8"/>
                    <a:pt x="49" y="7"/>
                    <a:pt x="48" y="9"/>
                  </a:cubicBezTo>
                  <a:cubicBezTo>
                    <a:pt x="43" y="6"/>
                    <a:pt x="35" y="8"/>
                    <a:pt x="30" y="13"/>
                  </a:cubicBezTo>
                  <a:cubicBezTo>
                    <a:pt x="27" y="9"/>
                    <a:pt x="21" y="15"/>
                    <a:pt x="20" y="10"/>
                  </a:cubicBezTo>
                  <a:cubicBezTo>
                    <a:pt x="22" y="17"/>
                    <a:pt x="10" y="20"/>
                    <a:pt x="6"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3" name="Freeform 57"/>
            <p:cNvSpPr>
              <a:spLocks/>
            </p:cNvSpPr>
            <p:nvPr/>
          </p:nvSpPr>
          <p:spPr bwMode="auto">
            <a:xfrm>
              <a:off x="6824663" y="3265488"/>
              <a:ext cx="28575" cy="33338"/>
            </a:xfrm>
            <a:custGeom>
              <a:avLst/>
              <a:gdLst>
                <a:gd name="T0" fmla="*/ 0 w 9"/>
                <a:gd name="T1" fmla="*/ 7 h 10"/>
                <a:gd name="T2" fmla="*/ 9 w 9"/>
                <a:gd name="T3" fmla="*/ 3 h 10"/>
                <a:gd name="T4" fmla="*/ 2 w 9"/>
                <a:gd name="T5" fmla="*/ 0 h 10"/>
                <a:gd name="T6" fmla="*/ 0 w 9"/>
                <a:gd name="T7" fmla="*/ 7 h 10"/>
              </a:gdLst>
              <a:ahLst/>
              <a:cxnLst>
                <a:cxn ang="0">
                  <a:pos x="T0" y="T1"/>
                </a:cxn>
                <a:cxn ang="0">
                  <a:pos x="T2" y="T3"/>
                </a:cxn>
                <a:cxn ang="0">
                  <a:pos x="T4" y="T5"/>
                </a:cxn>
                <a:cxn ang="0">
                  <a:pos x="T6" y="T7"/>
                </a:cxn>
              </a:cxnLst>
              <a:rect l="0" t="0" r="r" b="b"/>
              <a:pathLst>
                <a:path w="9" h="10">
                  <a:moveTo>
                    <a:pt x="0" y="7"/>
                  </a:moveTo>
                  <a:cubicBezTo>
                    <a:pt x="3" y="10"/>
                    <a:pt x="7" y="5"/>
                    <a:pt x="9" y="3"/>
                  </a:cubicBezTo>
                  <a:cubicBezTo>
                    <a:pt x="6" y="3"/>
                    <a:pt x="3" y="0"/>
                    <a:pt x="2" y="0"/>
                  </a:cubicBezTo>
                  <a:cubicBezTo>
                    <a:pt x="3" y="3"/>
                    <a:pt x="0" y="4"/>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4" name="Freeform 58"/>
            <p:cNvSpPr>
              <a:spLocks/>
            </p:cNvSpPr>
            <p:nvPr/>
          </p:nvSpPr>
          <p:spPr bwMode="auto">
            <a:xfrm>
              <a:off x="6707188" y="3354388"/>
              <a:ext cx="30163" cy="17463"/>
            </a:xfrm>
            <a:custGeom>
              <a:avLst/>
              <a:gdLst>
                <a:gd name="T0" fmla="*/ 7 w 9"/>
                <a:gd name="T1" fmla="*/ 2 h 5"/>
                <a:gd name="T2" fmla="*/ 0 w 9"/>
                <a:gd name="T3" fmla="*/ 4 h 5"/>
                <a:gd name="T4" fmla="*/ 9 w 9"/>
                <a:gd name="T5" fmla="*/ 5 h 5"/>
                <a:gd name="T6" fmla="*/ 7 w 9"/>
                <a:gd name="T7" fmla="*/ 2 h 5"/>
              </a:gdLst>
              <a:ahLst/>
              <a:cxnLst>
                <a:cxn ang="0">
                  <a:pos x="T0" y="T1"/>
                </a:cxn>
                <a:cxn ang="0">
                  <a:pos x="T2" y="T3"/>
                </a:cxn>
                <a:cxn ang="0">
                  <a:pos x="T4" y="T5"/>
                </a:cxn>
                <a:cxn ang="0">
                  <a:pos x="T6" y="T7"/>
                </a:cxn>
              </a:cxnLst>
              <a:rect l="0" t="0" r="r" b="b"/>
              <a:pathLst>
                <a:path w="9" h="5">
                  <a:moveTo>
                    <a:pt x="7" y="2"/>
                  </a:moveTo>
                  <a:cubicBezTo>
                    <a:pt x="5" y="4"/>
                    <a:pt x="1" y="0"/>
                    <a:pt x="0" y="4"/>
                  </a:cubicBezTo>
                  <a:cubicBezTo>
                    <a:pt x="4" y="4"/>
                    <a:pt x="6" y="4"/>
                    <a:pt x="9" y="5"/>
                  </a:cubicBezTo>
                  <a:cubicBezTo>
                    <a:pt x="9" y="4"/>
                    <a:pt x="8" y="3"/>
                    <a:pt x="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5" name="Freeform 59"/>
            <p:cNvSpPr>
              <a:spLocks/>
            </p:cNvSpPr>
            <p:nvPr/>
          </p:nvSpPr>
          <p:spPr bwMode="auto">
            <a:xfrm>
              <a:off x="6446838" y="3406776"/>
              <a:ext cx="23813" cy="33338"/>
            </a:xfrm>
            <a:custGeom>
              <a:avLst/>
              <a:gdLst>
                <a:gd name="T0" fmla="*/ 5 w 7"/>
                <a:gd name="T1" fmla="*/ 1 h 10"/>
                <a:gd name="T2" fmla="*/ 2 w 7"/>
                <a:gd name="T3" fmla="*/ 1 h 10"/>
                <a:gd name="T4" fmla="*/ 3 w 7"/>
                <a:gd name="T5" fmla="*/ 9 h 10"/>
                <a:gd name="T6" fmla="*/ 2 w 7"/>
                <a:gd name="T7" fmla="*/ 9 h 10"/>
                <a:gd name="T8" fmla="*/ 7 w 7"/>
                <a:gd name="T9" fmla="*/ 8 h 10"/>
                <a:gd name="T10" fmla="*/ 5 w 7"/>
                <a:gd name="T11" fmla="*/ 1 h 10"/>
              </a:gdLst>
              <a:ahLst/>
              <a:cxnLst>
                <a:cxn ang="0">
                  <a:pos x="T0" y="T1"/>
                </a:cxn>
                <a:cxn ang="0">
                  <a:pos x="T2" y="T3"/>
                </a:cxn>
                <a:cxn ang="0">
                  <a:pos x="T4" y="T5"/>
                </a:cxn>
                <a:cxn ang="0">
                  <a:pos x="T6" y="T7"/>
                </a:cxn>
                <a:cxn ang="0">
                  <a:pos x="T8" y="T9"/>
                </a:cxn>
                <a:cxn ang="0">
                  <a:pos x="T10" y="T11"/>
                </a:cxn>
              </a:cxnLst>
              <a:rect l="0" t="0" r="r" b="b"/>
              <a:pathLst>
                <a:path w="7" h="10">
                  <a:moveTo>
                    <a:pt x="5" y="1"/>
                  </a:moveTo>
                  <a:cubicBezTo>
                    <a:pt x="4" y="0"/>
                    <a:pt x="3" y="1"/>
                    <a:pt x="2" y="1"/>
                  </a:cubicBezTo>
                  <a:cubicBezTo>
                    <a:pt x="0" y="4"/>
                    <a:pt x="3" y="6"/>
                    <a:pt x="3" y="9"/>
                  </a:cubicBezTo>
                  <a:cubicBezTo>
                    <a:pt x="2" y="9"/>
                    <a:pt x="2" y="9"/>
                    <a:pt x="2" y="9"/>
                  </a:cubicBezTo>
                  <a:cubicBezTo>
                    <a:pt x="4" y="10"/>
                    <a:pt x="6" y="9"/>
                    <a:pt x="7" y="8"/>
                  </a:cubicBezTo>
                  <a:cubicBezTo>
                    <a:pt x="4" y="6"/>
                    <a:pt x="5" y="4"/>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6" name="Freeform 60"/>
            <p:cNvSpPr>
              <a:spLocks/>
            </p:cNvSpPr>
            <p:nvPr/>
          </p:nvSpPr>
          <p:spPr bwMode="auto">
            <a:xfrm>
              <a:off x="5927726" y="3430588"/>
              <a:ext cx="103188" cy="52388"/>
            </a:xfrm>
            <a:custGeom>
              <a:avLst/>
              <a:gdLst>
                <a:gd name="T0" fmla="*/ 30 w 32"/>
                <a:gd name="T1" fmla="*/ 5 h 16"/>
                <a:gd name="T2" fmla="*/ 28 w 32"/>
                <a:gd name="T3" fmla="*/ 5 h 16"/>
                <a:gd name="T4" fmla="*/ 28 w 32"/>
                <a:gd name="T5" fmla="*/ 1 h 16"/>
                <a:gd name="T6" fmla="*/ 25 w 32"/>
                <a:gd name="T7" fmla="*/ 7 h 16"/>
                <a:gd name="T8" fmla="*/ 18 w 32"/>
                <a:gd name="T9" fmla="*/ 8 h 16"/>
                <a:gd name="T10" fmla="*/ 17 w 32"/>
                <a:gd name="T11" fmla="*/ 6 h 16"/>
                <a:gd name="T12" fmla="*/ 13 w 32"/>
                <a:gd name="T13" fmla="*/ 7 h 16"/>
                <a:gd name="T14" fmla="*/ 14 w 32"/>
                <a:gd name="T15" fmla="*/ 4 h 16"/>
                <a:gd name="T16" fmla="*/ 22 w 32"/>
                <a:gd name="T17" fmla="*/ 1 h 16"/>
                <a:gd name="T18" fmla="*/ 14 w 32"/>
                <a:gd name="T19" fmla="*/ 0 h 16"/>
                <a:gd name="T20" fmla="*/ 0 w 32"/>
                <a:gd name="T21" fmla="*/ 14 h 16"/>
                <a:gd name="T22" fmla="*/ 5 w 32"/>
                <a:gd name="T23" fmla="*/ 14 h 16"/>
                <a:gd name="T24" fmla="*/ 12 w 32"/>
                <a:gd name="T25" fmla="*/ 10 h 16"/>
                <a:gd name="T26" fmla="*/ 13 w 32"/>
                <a:gd name="T27" fmla="*/ 14 h 16"/>
                <a:gd name="T28" fmla="*/ 14 w 32"/>
                <a:gd name="T29" fmla="*/ 15 h 16"/>
                <a:gd name="T30" fmla="*/ 19 w 32"/>
                <a:gd name="T31" fmla="*/ 9 h 16"/>
                <a:gd name="T32" fmla="*/ 18 w 32"/>
                <a:gd name="T33" fmla="*/ 15 h 16"/>
                <a:gd name="T34" fmla="*/ 26 w 32"/>
                <a:gd name="T35" fmla="*/ 11 h 16"/>
                <a:gd name="T36" fmla="*/ 25 w 32"/>
                <a:gd name="T37" fmla="*/ 7 h 16"/>
                <a:gd name="T38" fmla="*/ 27 w 32"/>
                <a:gd name="T39" fmla="*/ 9 h 16"/>
                <a:gd name="T40" fmla="*/ 30 w 32"/>
                <a:gd name="T41" fmla="*/ 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16">
                  <a:moveTo>
                    <a:pt x="30" y="5"/>
                  </a:moveTo>
                  <a:cubicBezTo>
                    <a:pt x="30" y="6"/>
                    <a:pt x="29" y="6"/>
                    <a:pt x="28" y="5"/>
                  </a:cubicBezTo>
                  <a:cubicBezTo>
                    <a:pt x="27" y="4"/>
                    <a:pt x="30" y="2"/>
                    <a:pt x="28" y="1"/>
                  </a:cubicBezTo>
                  <a:cubicBezTo>
                    <a:pt x="25" y="2"/>
                    <a:pt x="27" y="5"/>
                    <a:pt x="25" y="7"/>
                  </a:cubicBezTo>
                  <a:cubicBezTo>
                    <a:pt x="22" y="6"/>
                    <a:pt x="21" y="9"/>
                    <a:pt x="18" y="8"/>
                  </a:cubicBezTo>
                  <a:cubicBezTo>
                    <a:pt x="19" y="7"/>
                    <a:pt x="18" y="7"/>
                    <a:pt x="17" y="6"/>
                  </a:cubicBezTo>
                  <a:cubicBezTo>
                    <a:pt x="16" y="7"/>
                    <a:pt x="15" y="8"/>
                    <a:pt x="13" y="7"/>
                  </a:cubicBezTo>
                  <a:cubicBezTo>
                    <a:pt x="12" y="6"/>
                    <a:pt x="13" y="5"/>
                    <a:pt x="14" y="4"/>
                  </a:cubicBezTo>
                  <a:cubicBezTo>
                    <a:pt x="17" y="6"/>
                    <a:pt x="19" y="2"/>
                    <a:pt x="22" y="1"/>
                  </a:cubicBezTo>
                  <a:cubicBezTo>
                    <a:pt x="19" y="0"/>
                    <a:pt x="17" y="0"/>
                    <a:pt x="14" y="0"/>
                  </a:cubicBezTo>
                  <a:cubicBezTo>
                    <a:pt x="11" y="7"/>
                    <a:pt x="3" y="5"/>
                    <a:pt x="0" y="14"/>
                  </a:cubicBezTo>
                  <a:cubicBezTo>
                    <a:pt x="2" y="13"/>
                    <a:pt x="3" y="14"/>
                    <a:pt x="5" y="14"/>
                  </a:cubicBezTo>
                  <a:cubicBezTo>
                    <a:pt x="6" y="11"/>
                    <a:pt x="9" y="9"/>
                    <a:pt x="12" y="10"/>
                  </a:cubicBezTo>
                  <a:cubicBezTo>
                    <a:pt x="14" y="11"/>
                    <a:pt x="10" y="13"/>
                    <a:pt x="13" y="14"/>
                  </a:cubicBezTo>
                  <a:cubicBezTo>
                    <a:pt x="13" y="14"/>
                    <a:pt x="14" y="14"/>
                    <a:pt x="14" y="15"/>
                  </a:cubicBezTo>
                  <a:cubicBezTo>
                    <a:pt x="17" y="12"/>
                    <a:pt x="17" y="10"/>
                    <a:pt x="19" y="9"/>
                  </a:cubicBezTo>
                  <a:cubicBezTo>
                    <a:pt x="21" y="11"/>
                    <a:pt x="18" y="14"/>
                    <a:pt x="18" y="15"/>
                  </a:cubicBezTo>
                  <a:cubicBezTo>
                    <a:pt x="21" y="16"/>
                    <a:pt x="23" y="13"/>
                    <a:pt x="26" y="11"/>
                  </a:cubicBezTo>
                  <a:cubicBezTo>
                    <a:pt x="24" y="10"/>
                    <a:pt x="24" y="9"/>
                    <a:pt x="25" y="7"/>
                  </a:cubicBezTo>
                  <a:cubicBezTo>
                    <a:pt x="26" y="8"/>
                    <a:pt x="26" y="9"/>
                    <a:pt x="27" y="9"/>
                  </a:cubicBezTo>
                  <a:cubicBezTo>
                    <a:pt x="28" y="7"/>
                    <a:pt x="32" y="6"/>
                    <a:pt x="3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7" name="Freeform 61"/>
            <p:cNvSpPr>
              <a:spLocks/>
            </p:cNvSpPr>
            <p:nvPr/>
          </p:nvSpPr>
          <p:spPr bwMode="auto">
            <a:xfrm>
              <a:off x="5422901" y="3487738"/>
              <a:ext cx="80963" cy="65088"/>
            </a:xfrm>
            <a:custGeom>
              <a:avLst/>
              <a:gdLst>
                <a:gd name="T0" fmla="*/ 23 w 25"/>
                <a:gd name="T1" fmla="*/ 0 h 20"/>
                <a:gd name="T2" fmla="*/ 13 w 25"/>
                <a:gd name="T3" fmla="*/ 4 h 20"/>
                <a:gd name="T4" fmla="*/ 9 w 25"/>
                <a:gd name="T5" fmla="*/ 2 h 20"/>
                <a:gd name="T6" fmla="*/ 0 w 25"/>
                <a:gd name="T7" fmla="*/ 12 h 20"/>
                <a:gd name="T8" fmla="*/ 3 w 25"/>
                <a:gd name="T9" fmla="*/ 20 h 20"/>
                <a:gd name="T10" fmla="*/ 16 w 25"/>
                <a:gd name="T11" fmla="*/ 17 h 20"/>
                <a:gd name="T12" fmla="*/ 12 w 25"/>
                <a:gd name="T13" fmla="*/ 10 h 20"/>
                <a:gd name="T14" fmla="*/ 10 w 25"/>
                <a:gd name="T15" fmla="*/ 14 h 20"/>
                <a:gd name="T16" fmla="*/ 5 w 25"/>
                <a:gd name="T17" fmla="*/ 10 h 20"/>
                <a:gd name="T18" fmla="*/ 12 w 25"/>
                <a:gd name="T19" fmla="*/ 10 h 20"/>
                <a:gd name="T20" fmla="*/ 13 w 25"/>
                <a:gd name="T21" fmla="*/ 5 h 20"/>
                <a:gd name="T22" fmla="*/ 18 w 25"/>
                <a:gd name="T23" fmla="*/ 7 h 20"/>
                <a:gd name="T24" fmla="*/ 20 w 25"/>
                <a:gd name="T25" fmla="*/ 4 h 20"/>
                <a:gd name="T26" fmla="*/ 23 w 25"/>
                <a:gd name="T27" fmla="*/ 5 h 20"/>
                <a:gd name="T28" fmla="*/ 23 w 25"/>
                <a:gd name="T2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0">
                  <a:moveTo>
                    <a:pt x="23" y="0"/>
                  </a:moveTo>
                  <a:cubicBezTo>
                    <a:pt x="20" y="2"/>
                    <a:pt x="16" y="0"/>
                    <a:pt x="13" y="4"/>
                  </a:cubicBezTo>
                  <a:cubicBezTo>
                    <a:pt x="12" y="3"/>
                    <a:pt x="11" y="3"/>
                    <a:pt x="9" y="2"/>
                  </a:cubicBezTo>
                  <a:cubicBezTo>
                    <a:pt x="5" y="5"/>
                    <a:pt x="2" y="6"/>
                    <a:pt x="0" y="12"/>
                  </a:cubicBezTo>
                  <a:cubicBezTo>
                    <a:pt x="2" y="14"/>
                    <a:pt x="2" y="17"/>
                    <a:pt x="3" y="20"/>
                  </a:cubicBezTo>
                  <a:cubicBezTo>
                    <a:pt x="6" y="14"/>
                    <a:pt x="12" y="20"/>
                    <a:pt x="16" y="17"/>
                  </a:cubicBezTo>
                  <a:cubicBezTo>
                    <a:pt x="16" y="15"/>
                    <a:pt x="14" y="12"/>
                    <a:pt x="12" y="10"/>
                  </a:cubicBezTo>
                  <a:cubicBezTo>
                    <a:pt x="12" y="11"/>
                    <a:pt x="11" y="12"/>
                    <a:pt x="10" y="14"/>
                  </a:cubicBezTo>
                  <a:cubicBezTo>
                    <a:pt x="7" y="13"/>
                    <a:pt x="6" y="11"/>
                    <a:pt x="5" y="10"/>
                  </a:cubicBezTo>
                  <a:cubicBezTo>
                    <a:pt x="7" y="8"/>
                    <a:pt x="9" y="8"/>
                    <a:pt x="12" y="10"/>
                  </a:cubicBezTo>
                  <a:cubicBezTo>
                    <a:pt x="14" y="8"/>
                    <a:pt x="13" y="7"/>
                    <a:pt x="13" y="5"/>
                  </a:cubicBezTo>
                  <a:cubicBezTo>
                    <a:pt x="15" y="7"/>
                    <a:pt x="16" y="5"/>
                    <a:pt x="18" y="7"/>
                  </a:cubicBezTo>
                  <a:cubicBezTo>
                    <a:pt x="19" y="6"/>
                    <a:pt x="19" y="5"/>
                    <a:pt x="20" y="4"/>
                  </a:cubicBezTo>
                  <a:cubicBezTo>
                    <a:pt x="21" y="4"/>
                    <a:pt x="22" y="4"/>
                    <a:pt x="23" y="5"/>
                  </a:cubicBezTo>
                  <a:cubicBezTo>
                    <a:pt x="25" y="4"/>
                    <a:pt x="25" y="2"/>
                    <a:pt x="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8" name="Freeform 62"/>
            <p:cNvSpPr>
              <a:spLocks noEditPoints="1"/>
            </p:cNvSpPr>
            <p:nvPr/>
          </p:nvSpPr>
          <p:spPr bwMode="auto">
            <a:xfrm>
              <a:off x="5465763" y="3446463"/>
              <a:ext cx="249238" cy="90488"/>
            </a:xfrm>
            <a:custGeom>
              <a:avLst/>
              <a:gdLst>
                <a:gd name="T0" fmla="*/ 60 w 77"/>
                <a:gd name="T1" fmla="*/ 9 h 27"/>
                <a:gd name="T2" fmla="*/ 61 w 77"/>
                <a:gd name="T3" fmla="*/ 15 h 27"/>
                <a:gd name="T4" fmla="*/ 48 w 77"/>
                <a:gd name="T5" fmla="*/ 19 h 27"/>
                <a:gd name="T6" fmla="*/ 47 w 77"/>
                <a:gd name="T7" fmla="*/ 17 h 27"/>
                <a:gd name="T8" fmla="*/ 53 w 77"/>
                <a:gd name="T9" fmla="*/ 12 h 27"/>
                <a:gd name="T10" fmla="*/ 55 w 77"/>
                <a:gd name="T11" fmla="*/ 16 h 27"/>
                <a:gd name="T12" fmla="*/ 56 w 77"/>
                <a:gd name="T13" fmla="*/ 8 h 27"/>
                <a:gd name="T14" fmla="*/ 48 w 77"/>
                <a:gd name="T15" fmla="*/ 12 h 27"/>
                <a:gd name="T16" fmla="*/ 45 w 77"/>
                <a:gd name="T17" fmla="*/ 10 h 27"/>
                <a:gd name="T18" fmla="*/ 40 w 77"/>
                <a:gd name="T19" fmla="*/ 14 h 27"/>
                <a:gd name="T20" fmla="*/ 35 w 77"/>
                <a:gd name="T21" fmla="*/ 9 h 27"/>
                <a:gd name="T22" fmla="*/ 27 w 77"/>
                <a:gd name="T23" fmla="*/ 12 h 27"/>
                <a:gd name="T24" fmla="*/ 26 w 77"/>
                <a:gd name="T25" fmla="*/ 17 h 27"/>
                <a:gd name="T26" fmla="*/ 22 w 77"/>
                <a:gd name="T27" fmla="*/ 18 h 27"/>
                <a:gd name="T28" fmla="*/ 22 w 77"/>
                <a:gd name="T29" fmla="*/ 12 h 27"/>
                <a:gd name="T30" fmla="*/ 14 w 77"/>
                <a:gd name="T31" fmla="*/ 17 h 27"/>
                <a:gd name="T32" fmla="*/ 10 w 77"/>
                <a:gd name="T33" fmla="*/ 17 h 27"/>
                <a:gd name="T34" fmla="*/ 8 w 77"/>
                <a:gd name="T35" fmla="*/ 20 h 27"/>
                <a:gd name="T36" fmla="*/ 4 w 77"/>
                <a:gd name="T37" fmla="*/ 23 h 27"/>
                <a:gd name="T38" fmla="*/ 8 w 77"/>
                <a:gd name="T39" fmla="*/ 21 h 27"/>
                <a:gd name="T40" fmla="*/ 9 w 77"/>
                <a:gd name="T41" fmla="*/ 23 h 27"/>
                <a:gd name="T42" fmla="*/ 18 w 77"/>
                <a:gd name="T43" fmla="*/ 21 h 27"/>
                <a:gd name="T44" fmla="*/ 18 w 77"/>
                <a:gd name="T45" fmla="*/ 27 h 27"/>
                <a:gd name="T46" fmla="*/ 29 w 77"/>
                <a:gd name="T47" fmla="*/ 25 h 27"/>
                <a:gd name="T48" fmla="*/ 37 w 77"/>
                <a:gd name="T49" fmla="*/ 20 h 27"/>
                <a:gd name="T50" fmla="*/ 41 w 77"/>
                <a:gd name="T51" fmla="*/ 16 h 27"/>
                <a:gd name="T52" fmla="*/ 46 w 77"/>
                <a:gd name="T53" fmla="*/ 18 h 27"/>
                <a:gd name="T54" fmla="*/ 46 w 77"/>
                <a:gd name="T55" fmla="*/ 24 h 27"/>
                <a:gd name="T56" fmla="*/ 58 w 77"/>
                <a:gd name="T57" fmla="*/ 21 h 27"/>
                <a:gd name="T58" fmla="*/ 62 w 77"/>
                <a:gd name="T59" fmla="*/ 17 h 27"/>
                <a:gd name="T60" fmla="*/ 64 w 77"/>
                <a:gd name="T61" fmla="*/ 21 h 27"/>
                <a:gd name="T62" fmla="*/ 68 w 77"/>
                <a:gd name="T63" fmla="*/ 16 h 27"/>
                <a:gd name="T64" fmla="*/ 73 w 77"/>
                <a:gd name="T65" fmla="*/ 17 h 27"/>
                <a:gd name="T66" fmla="*/ 72 w 77"/>
                <a:gd name="T67" fmla="*/ 21 h 27"/>
                <a:gd name="T68" fmla="*/ 75 w 77"/>
                <a:gd name="T69" fmla="*/ 22 h 27"/>
                <a:gd name="T70" fmla="*/ 77 w 77"/>
                <a:gd name="T71" fmla="*/ 18 h 27"/>
                <a:gd name="T72" fmla="*/ 60 w 77"/>
                <a:gd name="T73" fmla="*/ 9 h 27"/>
                <a:gd name="T74" fmla="*/ 26 w 77"/>
                <a:gd name="T75" fmla="*/ 21 h 27"/>
                <a:gd name="T76" fmla="*/ 28 w 77"/>
                <a:gd name="T77" fmla="*/ 23 h 27"/>
                <a:gd name="T78" fmla="*/ 26 w 77"/>
                <a:gd name="T79" fmla="*/ 21 h 27"/>
                <a:gd name="T80" fmla="*/ 66 w 77"/>
                <a:gd name="T81" fmla="*/ 15 h 27"/>
                <a:gd name="T82" fmla="*/ 66 w 77"/>
                <a:gd name="T83" fmla="*/ 10 h 27"/>
                <a:gd name="T84" fmla="*/ 66 w 77"/>
                <a:gd name="T85" fmla="*/ 1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7" h="27">
                  <a:moveTo>
                    <a:pt x="60" y="9"/>
                  </a:moveTo>
                  <a:cubicBezTo>
                    <a:pt x="60" y="11"/>
                    <a:pt x="61" y="13"/>
                    <a:pt x="61" y="15"/>
                  </a:cubicBezTo>
                  <a:cubicBezTo>
                    <a:pt x="57" y="17"/>
                    <a:pt x="53" y="18"/>
                    <a:pt x="48" y="19"/>
                  </a:cubicBezTo>
                  <a:cubicBezTo>
                    <a:pt x="48" y="19"/>
                    <a:pt x="46" y="18"/>
                    <a:pt x="47" y="17"/>
                  </a:cubicBezTo>
                  <a:cubicBezTo>
                    <a:pt x="49" y="16"/>
                    <a:pt x="51" y="13"/>
                    <a:pt x="53" y="12"/>
                  </a:cubicBezTo>
                  <a:cubicBezTo>
                    <a:pt x="54" y="13"/>
                    <a:pt x="53" y="15"/>
                    <a:pt x="55" y="16"/>
                  </a:cubicBezTo>
                  <a:cubicBezTo>
                    <a:pt x="58" y="14"/>
                    <a:pt x="57" y="10"/>
                    <a:pt x="56" y="8"/>
                  </a:cubicBezTo>
                  <a:cubicBezTo>
                    <a:pt x="53" y="6"/>
                    <a:pt x="50" y="8"/>
                    <a:pt x="48" y="12"/>
                  </a:cubicBezTo>
                  <a:cubicBezTo>
                    <a:pt x="47" y="11"/>
                    <a:pt x="46" y="10"/>
                    <a:pt x="45" y="10"/>
                  </a:cubicBezTo>
                  <a:cubicBezTo>
                    <a:pt x="44" y="12"/>
                    <a:pt x="43" y="15"/>
                    <a:pt x="40" y="14"/>
                  </a:cubicBezTo>
                  <a:cubicBezTo>
                    <a:pt x="41" y="12"/>
                    <a:pt x="37" y="12"/>
                    <a:pt x="35" y="9"/>
                  </a:cubicBezTo>
                  <a:cubicBezTo>
                    <a:pt x="32" y="11"/>
                    <a:pt x="30" y="9"/>
                    <a:pt x="27" y="12"/>
                  </a:cubicBezTo>
                  <a:cubicBezTo>
                    <a:pt x="25" y="14"/>
                    <a:pt x="28" y="15"/>
                    <a:pt x="26" y="17"/>
                  </a:cubicBezTo>
                  <a:cubicBezTo>
                    <a:pt x="25" y="18"/>
                    <a:pt x="24" y="20"/>
                    <a:pt x="22" y="18"/>
                  </a:cubicBezTo>
                  <a:cubicBezTo>
                    <a:pt x="24" y="15"/>
                    <a:pt x="24" y="13"/>
                    <a:pt x="22" y="12"/>
                  </a:cubicBezTo>
                  <a:cubicBezTo>
                    <a:pt x="20" y="16"/>
                    <a:pt x="17" y="13"/>
                    <a:pt x="14" y="17"/>
                  </a:cubicBezTo>
                  <a:cubicBezTo>
                    <a:pt x="12" y="15"/>
                    <a:pt x="12" y="17"/>
                    <a:pt x="10" y="17"/>
                  </a:cubicBezTo>
                  <a:cubicBezTo>
                    <a:pt x="9" y="18"/>
                    <a:pt x="8" y="19"/>
                    <a:pt x="8" y="20"/>
                  </a:cubicBezTo>
                  <a:cubicBezTo>
                    <a:pt x="6" y="19"/>
                    <a:pt x="0" y="21"/>
                    <a:pt x="4" y="23"/>
                  </a:cubicBezTo>
                  <a:cubicBezTo>
                    <a:pt x="6" y="23"/>
                    <a:pt x="5" y="21"/>
                    <a:pt x="8" y="21"/>
                  </a:cubicBezTo>
                  <a:cubicBezTo>
                    <a:pt x="8" y="22"/>
                    <a:pt x="8" y="23"/>
                    <a:pt x="9" y="23"/>
                  </a:cubicBezTo>
                  <a:cubicBezTo>
                    <a:pt x="12" y="22"/>
                    <a:pt x="15" y="17"/>
                    <a:pt x="18" y="21"/>
                  </a:cubicBezTo>
                  <a:cubicBezTo>
                    <a:pt x="17" y="24"/>
                    <a:pt x="19" y="25"/>
                    <a:pt x="18" y="27"/>
                  </a:cubicBezTo>
                  <a:cubicBezTo>
                    <a:pt x="22" y="25"/>
                    <a:pt x="26" y="27"/>
                    <a:pt x="29" y="25"/>
                  </a:cubicBezTo>
                  <a:cubicBezTo>
                    <a:pt x="31" y="23"/>
                    <a:pt x="35" y="18"/>
                    <a:pt x="37" y="20"/>
                  </a:cubicBezTo>
                  <a:cubicBezTo>
                    <a:pt x="38" y="19"/>
                    <a:pt x="39" y="17"/>
                    <a:pt x="41" y="16"/>
                  </a:cubicBezTo>
                  <a:cubicBezTo>
                    <a:pt x="42" y="17"/>
                    <a:pt x="44" y="17"/>
                    <a:pt x="46" y="18"/>
                  </a:cubicBezTo>
                  <a:cubicBezTo>
                    <a:pt x="45" y="20"/>
                    <a:pt x="46" y="22"/>
                    <a:pt x="46" y="24"/>
                  </a:cubicBezTo>
                  <a:cubicBezTo>
                    <a:pt x="50" y="22"/>
                    <a:pt x="54" y="22"/>
                    <a:pt x="58" y="21"/>
                  </a:cubicBezTo>
                  <a:cubicBezTo>
                    <a:pt x="58" y="19"/>
                    <a:pt x="61" y="17"/>
                    <a:pt x="62" y="17"/>
                  </a:cubicBezTo>
                  <a:cubicBezTo>
                    <a:pt x="63" y="19"/>
                    <a:pt x="62" y="20"/>
                    <a:pt x="64" y="21"/>
                  </a:cubicBezTo>
                  <a:cubicBezTo>
                    <a:pt x="66" y="20"/>
                    <a:pt x="66" y="18"/>
                    <a:pt x="68" y="16"/>
                  </a:cubicBezTo>
                  <a:cubicBezTo>
                    <a:pt x="70" y="17"/>
                    <a:pt x="71" y="16"/>
                    <a:pt x="73" y="17"/>
                  </a:cubicBezTo>
                  <a:cubicBezTo>
                    <a:pt x="72" y="19"/>
                    <a:pt x="72" y="19"/>
                    <a:pt x="72" y="21"/>
                  </a:cubicBezTo>
                  <a:cubicBezTo>
                    <a:pt x="73" y="22"/>
                    <a:pt x="74" y="21"/>
                    <a:pt x="75" y="22"/>
                  </a:cubicBezTo>
                  <a:cubicBezTo>
                    <a:pt x="77" y="20"/>
                    <a:pt x="76" y="19"/>
                    <a:pt x="77" y="18"/>
                  </a:cubicBezTo>
                  <a:cubicBezTo>
                    <a:pt x="71" y="14"/>
                    <a:pt x="68" y="0"/>
                    <a:pt x="60" y="9"/>
                  </a:cubicBezTo>
                  <a:close/>
                  <a:moveTo>
                    <a:pt x="26" y="21"/>
                  </a:moveTo>
                  <a:cubicBezTo>
                    <a:pt x="26" y="22"/>
                    <a:pt x="27" y="22"/>
                    <a:pt x="28" y="23"/>
                  </a:cubicBezTo>
                  <a:cubicBezTo>
                    <a:pt x="26" y="25"/>
                    <a:pt x="23" y="23"/>
                    <a:pt x="26" y="21"/>
                  </a:cubicBezTo>
                  <a:close/>
                  <a:moveTo>
                    <a:pt x="66" y="15"/>
                  </a:moveTo>
                  <a:cubicBezTo>
                    <a:pt x="64" y="14"/>
                    <a:pt x="64" y="12"/>
                    <a:pt x="66" y="10"/>
                  </a:cubicBezTo>
                  <a:cubicBezTo>
                    <a:pt x="70" y="12"/>
                    <a:pt x="69" y="15"/>
                    <a:pt x="66"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9" name="Freeform 63"/>
            <p:cNvSpPr>
              <a:spLocks noEditPoints="1"/>
            </p:cNvSpPr>
            <p:nvPr/>
          </p:nvSpPr>
          <p:spPr bwMode="auto">
            <a:xfrm>
              <a:off x="5302251" y="3509963"/>
              <a:ext cx="114300" cy="63500"/>
            </a:xfrm>
            <a:custGeom>
              <a:avLst/>
              <a:gdLst>
                <a:gd name="T0" fmla="*/ 32 w 35"/>
                <a:gd name="T1" fmla="*/ 1 h 19"/>
                <a:gd name="T2" fmla="*/ 27 w 35"/>
                <a:gd name="T3" fmla="*/ 3 h 19"/>
                <a:gd name="T4" fmla="*/ 25 w 35"/>
                <a:gd name="T5" fmla="*/ 1 h 19"/>
                <a:gd name="T6" fmla="*/ 15 w 35"/>
                <a:gd name="T7" fmla="*/ 3 h 19"/>
                <a:gd name="T8" fmla="*/ 13 w 35"/>
                <a:gd name="T9" fmla="*/ 0 h 19"/>
                <a:gd name="T10" fmla="*/ 5 w 35"/>
                <a:gd name="T11" fmla="*/ 4 h 19"/>
                <a:gd name="T12" fmla="*/ 5 w 35"/>
                <a:gd name="T13" fmla="*/ 1 h 19"/>
                <a:gd name="T14" fmla="*/ 2 w 35"/>
                <a:gd name="T15" fmla="*/ 3 h 19"/>
                <a:gd name="T16" fmla="*/ 4 w 35"/>
                <a:gd name="T17" fmla="*/ 6 h 19"/>
                <a:gd name="T18" fmla="*/ 0 w 35"/>
                <a:gd name="T19" fmla="*/ 16 h 19"/>
                <a:gd name="T20" fmla="*/ 3 w 35"/>
                <a:gd name="T21" fmla="*/ 19 h 19"/>
                <a:gd name="T22" fmla="*/ 13 w 35"/>
                <a:gd name="T23" fmla="*/ 12 h 19"/>
                <a:gd name="T24" fmla="*/ 11 w 35"/>
                <a:gd name="T25" fmla="*/ 7 h 19"/>
                <a:gd name="T26" fmla="*/ 14 w 35"/>
                <a:gd name="T27" fmla="*/ 14 h 19"/>
                <a:gd name="T28" fmla="*/ 24 w 35"/>
                <a:gd name="T29" fmla="*/ 14 h 19"/>
                <a:gd name="T30" fmla="*/ 27 w 35"/>
                <a:gd name="T31" fmla="*/ 9 h 19"/>
                <a:gd name="T32" fmla="*/ 29 w 35"/>
                <a:gd name="T33" fmla="*/ 15 h 19"/>
                <a:gd name="T34" fmla="*/ 35 w 35"/>
                <a:gd name="T35" fmla="*/ 10 h 19"/>
                <a:gd name="T36" fmla="*/ 32 w 35"/>
                <a:gd name="T37" fmla="*/ 1 h 19"/>
                <a:gd name="T38" fmla="*/ 19 w 35"/>
                <a:gd name="T39" fmla="*/ 13 h 19"/>
                <a:gd name="T40" fmla="*/ 20 w 35"/>
                <a:gd name="T41" fmla="*/ 6 h 19"/>
                <a:gd name="T42" fmla="*/ 19 w 35"/>
                <a:gd name="T43" fmla="*/ 13 h 19"/>
                <a:gd name="T44" fmla="*/ 22 w 35"/>
                <a:gd name="T45" fmla="*/ 4 h 19"/>
                <a:gd name="T46" fmla="*/ 25 w 35"/>
                <a:gd name="T47" fmla="*/ 5 h 19"/>
                <a:gd name="T48" fmla="*/ 22 w 35"/>
                <a:gd name="T49"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5" h="19">
                  <a:moveTo>
                    <a:pt x="32" y="1"/>
                  </a:moveTo>
                  <a:cubicBezTo>
                    <a:pt x="30" y="2"/>
                    <a:pt x="29" y="5"/>
                    <a:pt x="27" y="3"/>
                  </a:cubicBezTo>
                  <a:cubicBezTo>
                    <a:pt x="26" y="2"/>
                    <a:pt x="27" y="1"/>
                    <a:pt x="25" y="1"/>
                  </a:cubicBezTo>
                  <a:cubicBezTo>
                    <a:pt x="22" y="2"/>
                    <a:pt x="18" y="0"/>
                    <a:pt x="15" y="3"/>
                  </a:cubicBezTo>
                  <a:cubicBezTo>
                    <a:pt x="12" y="2"/>
                    <a:pt x="15" y="1"/>
                    <a:pt x="13" y="0"/>
                  </a:cubicBezTo>
                  <a:cubicBezTo>
                    <a:pt x="11" y="1"/>
                    <a:pt x="8" y="6"/>
                    <a:pt x="5" y="4"/>
                  </a:cubicBezTo>
                  <a:cubicBezTo>
                    <a:pt x="4" y="3"/>
                    <a:pt x="7" y="2"/>
                    <a:pt x="5" y="1"/>
                  </a:cubicBezTo>
                  <a:cubicBezTo>
                    <a:pt x="4" y="2"/>
                    <a:pt x="2" y="2"/>
                    <a:pt x="2" y="3"/>
                  </a:cubicBezTo>
                  <a:cubicBezTo>
                    <a:pt x="2" y="4"/>
                    <a:pt x="2" y="5"/>
                    <a:pt x="4" y="6"/>
                  </a:cubicBezTo>
                  <a:cubicBezTo>
                    <a:pt x="4" y="11"/>
                    <a:pt x="3" y="15"/>
                    <a:pt x="0" y="16"/>
                  </a:cubicBezTo>
                  <a:cubicBezTo>
                    <a:pt x="1" y="17"/>
                    <a:pt x="1" y="18"/>
                    <a:pt x="3" y="19"/>
                  </a:cubicBezTo>
                  <a:cubicBezTo>
                    <a:pt x="6" y="17"/>
                    <a:pt x="8" y="15"/>
                    <a:pt x="13" y="12"/>
                  </a:cubicBezTo>
                  <a:cubicBezTo>
                    <a:pt x="11" y="11"/>
                    <a:pt x="9" y="9"/>
                    <a:pt x="11" y="7"/>
                  </a:cubicBezTo>
                  <a:cubicBezTo>
                    <a:pt x="14" y="9"/>
                    <a:pt x="15" y="12"/>
                    <a:pt x="14" y="14"/>
                  </a:cubicBezTo>
                  <a:cubicBezTo>
                    <a:pt x="18" y="16"/>
                    <a:pt x="21" y="15"/>
                    <a:pt x="24" y="14"/>
                  </a:cubicBezTo>
                  <a:cubicBezTo>
                    <a:pt x="26" y="12"/>
                    <a:pt x="23" y="9"/>
                    <a:pt x="27" y="9"/>
                  </a:cubicBezTo>
                  <a:cubicBezTo>
                    <a:pt x="27" y="11"/>
                    <a:pt x="28" y="13"/>
                    <a:pt x="29" y="15"/>
                  </a:cubicBezTo>
                  <a:cubicBezTo>
                    <a:pt x="31" y="13"/>
                    <a:pt x="34" y="13"/>
                    <a:pt x="35" y="10"/>
                  </a:cubicBezTo>
                  <a:cubicBezTo>
                    <a:pt x="32" y="8"/>
                    <a:pt x="35" y="4"/>
                    <a:pt x="32" y="1"/>
                  </a:cubicBezTo>
                  <a:close/>
                  <a:moveTo>
                    <a:pt x="19" y="13"/>
                  </a:moveTo>
                  <a:cubicBezTo>
                    <a:pt x="16" y="11"/>
                    <a:pt x="17" y="8"/>
                    <a:pt x="20" y="6"/>
                  </a:cubicBezTo>
                  <a:cubicBezTo>
                    <a:pt x="22" y="8"/>
                    <a:pt x="21" y="12"/>
                    <a:pt x="19" y="13"/>
                  </a:cubicBezTo>
                  <a:close/>
                  <a:moveTo>
                    <a:pt x="22" y="4"/>
                  </a:moveTo>
                  <a:cubicBezTo>
                    <a:pt x="23" y="3"/>
                    <a:pt x="24" y="3"/>
                    <a:pt x="25" y="5"/>
                  </a:cubicBezTo>
                  <a:cubicBezTo>
                    <a:pt x="24" y="5"/>
                    <a:pt x="23" y="5"/>
                    <a:pt x="2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0" name="Freeform 64"/>
            <p:cNvSpPr>
              <a:spLocks noEditPoints="1"/>
            </p:cNvSpPr>
            <p:nvPr/>
          </p:nvSpPr>
          <p:spPr bwMode="auto">
            <a:xfrm>
              <a:off x="4811713" y="3516313"/>
              <a:ext cx="490538" cy="119063"/>
            </a:xfrm>
            <a:custGeom>
              <a:avLst/>
              <a:gdLst>
                <a:gd name="T0" fmla="*/ 151 w 151"/>
                <a:gd name="T1" fmla="*/ 0 h 36"/>
                <a:gd name="T2" fmla="*/ 136 w 151"/>
                <a:gd name="T3" fmla="*/ 5 h 36"/>
                <a:gd name="T4" fmla="*/ 131 w 151"/>
                <a:gd name="T5" fmla="*/ 5 h 36"/>
                <a:gd name="T6" fmla="*/ 106 w 151"/>
                <a:gd name="T7" fmla="*/ 10 h 36"/>
                <a:gd name="T8" fmla="*/ 95 w 151"/>
                <a:gd name="T9" fmla="*/ 7 h 36"/>
                <a:gd name="T10" fmla="*/ 87 w 151"/>
                <a:gd name="T11" fmla="*/ 16 h 36"/>
                <a:gd name="T12" fmla="*/ 90 w 151"/>
                <a:gd name="T13" fmla="*/ 17 h 36"/>
                <a:gd name="T14" fmla="*/ 84 w 151"/>
                <a:gd name="T15" fmla="*/ 15 h 36"/>
                <a:gd name="T16" fmla="*/ 87 w 151"/>
                <a:gd name="T17" fmla="*/ 9 h 36"/>
                <a:gd name="T18" fmla="*/ 69 w 151"/>
                <a:gd name="T19" fmla="*/ 11 h 36"/>
                <a:gd name="T20" fmla="*/ 58 w 151"/>
                <a:gd name="T21" fmla="*/ 14 h 36"/>
                <a:gd name="T22" fmla="*/ 44 w 151"/>
                <a:gd name="T23" fmla="*/ 14 h 36"/>
                <a:gd name="T24" fmla="*/ 37 w 151"/>
                <a:gd name="T25" fmla="*/ 15 h 36"/>
                <a:gd name="T26" fmla="*/ 34 w 151"/>
                <a:gd name="T27" fmla="*/ 20 h 36"/>
                <a:gd name="T28" fmla="*/ 23 w 151"/>
                <a:gd name="T29" fmla="*/ 16 h 36"/>
                <a:gd name="T30" fmla="*/ 20 w 151"/>
                <a:gd name="T31" fmla="*/ 17 h 36"/>
                <a:gd name="T32" fmla="*/ 13 w 151"/>
                <a:gd name="T33" fmla="*/ 21 h 36"/>
                <a:gd name="T34" fmla="*/ 2 w 151"/>
                <a:gd name="T35" fmla="*/ 28 h 36"/>
                <a:gd name="T36" fmla="*/ 9 w 151"/>
                <a:gd name="T37" fmla="*/ 29 h 36"/>
                <a:gd name="T38" fmla="*/ 11 w 151"/>
                <a:gd name="T39" fmla="*/ 33 h 36"/>
                <a:gd name="T40" fmla="*/ 22 w 151"/>
                <a:gd name="T41" fmla="*/ 35 h 36"/>
                <a:gd name="T42" fmla="*/ 31 w 151"/>
                <a:gd name="T43" fmla="*/ 33 h 36"/>
                <a:gd name="T44" fmla="*/ 40 w 151"/>
                <a:gd name="T45" fmla="*/ 33 h 36"/>
                <a:gd name="T46" fmla="*/ 55 w 151"/>
                <a:gd name="T47" fmla="*/ 24 h 36"/>
                <a:gd name="T48" fmla="*/ 68 w 151"/>
                <a:gd name="T49" fmla="*/ 25 h 36"/>
                <a:gd name="T50" fmla="*/ 69 w 151"/>
                <a:gd name="T51" fmla="*/ 29 h 36"/>
                <a:gd name="T52" fmla="*/ 92 w 151"/>
                <a:gd name="T53" fmla="*/ 23 h 36"/>
                <a:gd name="T54" fmla="*/ 99 w 151"/>
                <a:gd name="T55" fmla="*/ 22 h 36"/>
                <a:gd name="T56" fmla="*/ 107 w 151"/>
                <a:gd name="T57" fmla="*/ 17 h 36"/>
                <a:gd name="T58" fmla="*/ 113 w 151"/>
                <a:gd name="T59" fmla="*/ 22 h 36"/>
                <a:gd name="T60" fmla="*/ 127 w 151"/>
                <a:gd name="T61" fmla="*/ 18 h 36"/>
                <a:gd name="T62" fmla="*/ 134 w 151"/>
                <a:gd name="T63" fmla="*/ 11 h 36"/>
                <a:gd name="T64" fmla="*/ 132 w 151"/>
                <a:gd name="T65" fmla="*/ 16 h 36"/>
                <a:gd name="T66" fmla="*/ 144 w 151"/>
                <a:gd name="T67" fmla="*/ 8 h 36"/>
                <a:gd name="T68" fmla="*/ 144 w 151"/>
                <a:gd name="T69" fmla="*/ 18 h 36"/>
                <a:gd name="T70" fmla="*/ 151 w 151"/>
                <a:gd name="T71" fmla="*/ 8 h 36"/>
                <a:gd name="T72" fmla="*/ 16 w 151"/>
                <a:gd name="T73" fmla="*/ 23 h 36"/>
                <a:gd name="T74" fmla="*/ 20 w 151"/>
                <a:gd name="T75" fmla="*/ 23 h 36"/>
                <a:gd name="T76" fmla="*/ 32 w 151"/>
                <a:gd name="T77" fmla="*/ 21 h 36"/>
                <a:gd name="T78" fmla="*/ 30 w 151"/>
                <a:gd name="T79" fmla="*/ 24 h 36"/>
                <a:gd name="T80" fmla="*/ 46 w 151"/>
                <a:gd name="T81" fmla="*/ 24 h 36"/>
                <a:gd name="T82" fmla="*/ 73 w 151"/>
                <a:gd name="T83" fmla="*/ 28 h 36"/>
                <a:gd name="T84" fmla="*/ 73 w 151"/>
                <a:gd name="T85" fmla="*/ 28 h 36"/>
                <a:gd name="T86" fmla="*/ 73 w 151"/>
                <a:gd name="T87" fmla="*/ 23 h 36"/>
                <a:gd name="T88" fmla="*/ 79 w 151"/>
                <a:gd name="T89" fmla="*/ 11 h 36"/>
                <a:gd name="T90" fmla="*/ 77 w 151"/>
                <a:gd name="T91" fmla="*/ 13 h 36"/>
                <a:gd name="T92" fmla="*/ 103 w 151"/>
                <a:gd name="T93" fmla="*/ 15 h 36"/>
                <a:gd name="T94" fmla="*/ 102 w 151"/>
                <a:gd name="T95" fmla="*/ 17 h 36"/>
                <a:gd name="T96" fmla="*/ 111 w 151"/>
                <a:gd name="T97" fmla="*/ 11 h 36"/>
                <a:gd name="T98" fmla="*/ 111 w 151"/>
                <a:gd name="T99" fmla="*/ 14 h 36"/>
                <a:gd name="T100" fmla="*/ 119 w 151"/>
                <a:gd name="T101" fmla="*/ 1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1" h="36">
                  <a:moveTo>
                    <a:pt x="151" y="8"/>
                  </a:moveTo>
                  <a:cubicBezTo>
                    <a:pt x="147" y="5"/>
                    <a:pt x="150" y="2"/>
                    <a:pt x="151" y="0"/>
                  </a:cubicBezTo>
                  <a:cubicBezTo>
                    <a:pt x="148" y="0"/>
                    <a:pt x="145" y="0"/>
                    <a:pt x="143" y="1"/>
                  </a:cubicBezTo>
                  <a:cubicBezTo>
                    <a:pt x="143" y="4"/>
                    <a:pt x="139" y="5"/>
                    <a:pt x="136" y="5"/>
                  </a:cubicBezTo>
                  <a:cubicBezTo>
                    <a:pt x="137" y="4"/>
                    <a:pt x="136" y="3"/>
                    <a:pt x="135" y="2"/>
                  </a:cubicBezTo>
                  <a:cubicBezTo>
                    <a:pt x="134" y="2"/>
                    <a:pt x="133" y="7"/>
                    <a:pt x="131" y="5"/>
                  </a:cubicBezTo>
                  <a:cubicBezTo>
                    <a:pt x="131" y="4"/>
                    <a:pt x="130" y="3"/>
                    <a:pt x="128" y="2"/>
                  </a:cubicBezTo>
                  <a:cubicBezTo>
                    <a:pt x="123" y="9"/>
                    <a:pt x="111" y="2"/>
                    <a:pt x="106" y="10"/>
                  </a:cubicBezTo>
                  <a:cubicBezTo>
                    <a:pt x="102" y="8"/>
                    <a:pt x="99" y="11"/>
                    <a:pt x="96" y="10"/>
                  </a:cubicBezTo>
                  <a:cubicBezTo>
                    <a:pt x="95" y="9"/>
                    <a:pt x="97" y="8"/>
                    <a:pt x="95" y="7"/>
                  </a:cubicBezTo>
                  <a:cubicBezTo>
                    <a:pt x="92" y="10"/>
                    <a:pt x="89" y="9"/>
                    <a:pt x="85" y="15"/>
                  </a:cubicBezTo>
                  <a:cubicBezTo>
                    <a:pt x="86" y="15"/>
                    <a:pt x="86" y="16"/>
                    <a:pt x="87" y="16"/>
                  </a:cubicBezTo>
                  <a:cubicBezTo>
                    <a:pt x="89" y="15"/>
                    <a:pt x="91" y="11"/>
                    <a:pt x="94" y="11"/>
                  </a:cubicBezTo>
                  <a:cubicBezTo>
                    <a:pt x="94" y="13"/>
                    <a:pt x="91" y="15"/>
                    <a:pt x="90" y="17"/>
                  </a:cubicBezTo>
                  <a:cubicBezTo>
                    <a:pt x="86" y="15"/>
                    <a:pt x="83" y="20"/>
                    <a:pt x="80" y="18"/>
                  </a:cubicBezTo>
                  <a:cubicBezTo>
                    <a:pt x="81" y="15"/>
                    <a:pt x="83" y="17"/>
                    <a:pt x="84" y="15"/>
                  </a:cubicBezTo>
                  <a:cubicBezTo>
                    <a:pt x="85" y="13"/>
                    <a:pt x="83" y="12"/>
                    <a:pt x="83" y="10"/>
                  </a:cubicBezTo>
                  <a:cubicBezTo>
                    <a:pt x="85" y="10"/>
                    <a:pt x="86" y="10"/>
                    <a:pt x="87" y="9"/>
                  </a:cubicBezTo>
                  <a:cubicBezTo>
                    <a:pt x="85" y="9"/>
                    <a:pt x="86" y="6"/>
                    <a:pt x="85" y="8"/>
                  </a:cubicBezTo>
                  <a:cubicBezTo>
                    <a:pt x="81" y="8"/>
                    <a:pt x="74" y="10"/>
                    <a:pt x="69" y="11"/>
                  </a:cubicBezTo>
                  <a:cubicBezTo>
                    <a:pt x="67" y="12"/>
                    <a:pt x="69" y="14"/>
                    <a:pt x="67" y="16"/>
                  </a:cubicBezTo>
                  <a:cubicBezTo>
                    <a:pt x="64" y="14"/>
                    <a:pt x="61" y="13"/>
                    <a:pt x="58" y="14"/>
                  </a:cubicBezTo>
                  <a:cubicBezTo>
                    <a:pt x="59" y="15"/>
                    <a:pt x="59" y="16"/>
                    <a:pt x="58" y="17"/>
                  </a:cubicBezTo>
                  <a:cubicBezTo>
                    <a:pt x="56" y="13"/>
                    <a:pt x="49" y="17"/>
                    <a:pt x="44" y="14"/>
                  </a:cubicBezTo>
                  <a:cubicBezTo>
                    <a:pt x="42" y="16"/>
                    <a:pt x="44" y="17"/>
                    <a:pt x="42" y="18"/>
                  </a:cubicBezTo>
                  <a:cubicBezTo>
                    <a:pt x="40" y="17"/>
                    <a:pt x="40" y="15"/>
                    <a:pt x="37" y="15"/>
                  </a:cubicBezTo>
                  <a:cubicBezTo>
                    <a:pt x="36" y="17"/>
                    <a:pt x="39" y="18"/>
                    <a:pt x="37" y="20"/>
                  </a:cubicBezTo>
                  <a:cubicBezTo>
                    <a:pt x="36" y="21"/>
                    <a:pt x="35" y="21"/>
                    <a:pt x="34" y="20"/>
                  </a:cubicBezTo>
                  <a:cubicBezTo>
                    <a:pt x="35" y="19"/>
                    <a:pt x="34" y="18"/>
                    <a:pt x="35" y="17"/>
                  </a:cubicBezTo>
                  <a:cubicBezTo>
                    <a:pt x="29" y="13"/>
                    <a:pt x="28" y="19"/>
                    <a:pt x="23" y="16"/>
                  </a:cubicBezTo>
                  <a:cubicBezTo>
                    <a:pt x="22" y="18"/>
                    <a:pt x="20" y="19"/>
                    <a:pt x="18" y="19"/>
                  </a:cubicBezTo>
                  <a:cubicBezTo>
                    <a:pt x="19" y="17"/>
                    <a:pt x="20" y="18"/>
                    <a:pt x="20" y="17"/>
                  </a:cubicBezTo>
                  <a:cubicBezTo>
                    <a:pt x="18" y="15"/>
                    <a:pt x="17" y="19"/>
                    <a:pt x="15" y="17"/>
                  </a:cubicBezTo>
                  <a:cubicBezTo>
                    <a:pt x="14" y="19"/>
                    <a:pt x="13" y="20"/>
                    <a:pt x="13" y="21"/>
                  </a:cubicBezTo>
                  <a:cubicBezTo>
                    <a:pt x="8" y="20"/>
                    <a:pt x="2" y="24"/>
                    <a:pt x="0" y="26"/>
                  </a:cubicBezTo>
                  <a:cubicBezTo>
                    <a:pt x="1" y="27"/>
                    <a:pt x="2" y="27"/>
                    <a:pt x="2" y="28"/>
                  </a:cubicBezTo>
                  <a:cubicBezTo>
                    <a:pt x="4" y="26"/>
                    <a:pt x="5" y="25"/>
                    <a:pt x="7" y="25"/>
                  </a:cubicBezTo>
                  <a:cubicBezTo>
                    <a:pt x="6" y="26"/>
                    <a:pt x="8" y="27"/>
                    <a:pt x="9" y="29"/>
                  </a:cubicBezTo>
                  <a:cubicBezTo>
                    <a:pt x="10" y="28"/>
                    <a:pt x="11" y="26"/>
                    <a:pt x="13" y="28"/>
                  </a:cubicBezTo>
                  <a:cubicBezTo>
                    <a:pt x="14" y="30"/>
                    <a:pt x="11" y="31"/>
                    <a:pt x="11" y="33"/>
                  </a:cubicBezTo>
                  <a:cubicBezTo>
                    <a:pt x="12" y="32"/>
                    <a:pt x="13" y="33"/>
                    <a:pt x="13" y="34"/>
                  </a:cubicBezTo>
                  <a:cubicBezTo>
                    <a:pt x="15" y="31"/>
                    <a:pt x="19" y="36"/>
                    <a:pt x="22" y="35"/>
                  </a:cubicBezTo>
                  <a:cubicBezTo>
                    <a:pt x="23" y="34"/>
                    <a:pt x="23" y="32"/>
                    <a:pt x="24" y="31"/>
                  </a:cubicBezTo>
                  <a:cubicBezTo>
                    <a:pt x="27" y="34"/>
                    <a:pt x="28" y="30"/>
                    <a:pt x="31" y="33"/>
                  </a:cubicBezTo>
                  <a:cubicBezTo>
                    <a:pt x="34" y="33"/>
                    <a:pt x="36" y="31"/>
                    <a:pt x="39" y="31"/>
                  </a:cubicBezTo>
                  <a:cubicBezTo>
                    <a:pt x="39" y="32"/>
                    <a:pt x="39" y="33"/>
                    <a:pt x="40" y="33"/>
                  </a:cubicBezTo>
                  <a:cubicBezTo>
                    <a:pt x="44" y="34"/>
                    <a:pt x="47" y="27"/>
                    <a:pt x="51" y="31"/>
                  </a:cubicBezTo>
                  <a:cubicBezTo>
                    <a:pt x="53" y="29"/>
                    <a:pt x="51" y="25"/>
                    <a:pt x="55" y="24"/>
                  </a:cubicBezTo>
                  <a:cubicBezTo>
                    <a:pt x="56" y="26"/>
                    <a:pt x="54" y="27"/>
                    <a:pt x="54" y="29"/>
                  </a:cubicBezTo>
                  <a:cubicBezTo>
                    <a:pt x="59" y="32"/>
                    <a:pt x="64" y="29"/>
                    <a:pt x="68" y="25"/>
                  </a:cubicBezTo>
                  <a:cubicBezTo>
                    <a:pt x="67" y="23"/>
                    <a:pt x="63" y="26"/>
                    <a:pt x="63" y="23"/>
                  </a:cubicBezTo>
                  <a:cubicBezTo>
                    <a:pt x="65" y="20"/>
                    <a:pt x="72" y="26"/>
                    <a:pt x="69" y="29"/>
                  </a:cubicBezTo>
                  <a:cubicBezTo>
                    <a:pt x="73" y="30"/>
                    <a:pt x="78" y="29"/>
                    <a:pt x="81" y="24"/>
                  </a:cubicBezTo>
                  <a:cubicBezTo>
                    <a:pt x="85" y="26"/>
                    <a:pt x="88" y="23"/>
                    <a:pt x="92" y="23"/>
                  </a:cubicBezTo>
                  <a:cubicBezTo>
                    <a:pt x="92" y="21"/>
                    <a:pt x="92" y="20"/>
                    <a:pt x="93" y="18"/>
                  </a:cubicBezTo>
                  <a:cubicBezTo>
                    <a:pt x="95" y="18"/>
                    <a:pt x="97" y="21"/>
                    <a:pt x="99" y="22"/>
                  </a:cubicBezTo>
                  <a:cubicBezTo>
                    <a:pt x="100" y="20"/>
                    <a:pt x="102" y="22"/>
                    <a:pt x="104" y="21"/>
                  </a:cubicBezTo>
                  <a:cubicBezTo>
                    <a:pt x="106" y="20"/>
                    <a:pt x="104" y="17"/>
                    <a:pt x="107" y="17"/>
                  </a:cubicBezTo>
                  <a:cubicBezTo>
                    <a:pt x="109" y="18"/>
                    <a:pt x="106" y="19"/>
                    <a:pt x="107" y="20"/>
                  </a:cubicBezTo>
                  <a:cubicBezTo>
                    <a:pt x="109" y="19"/>
                    <a:pt x="111" y="22"/>
                    <a:pt x="113" y="22"/>
                  </a:cubicBezTo>
                  <a:cubicBezTo>
                    <a:pt x="115" y="22"/>
                    <a:pt x="113" y="20"/>
                    <a:pt x="114" y="19"/>
                  </a:cubicBezTo>
                  <a:cubicBezTo>
                    <a:pt x="119" y="19"/>
                    <a:pt x="123" y="21"/>
                    <a:pt x="127" y="18"/>
                  </a:cubicBezTo>
                  <a:cubicBezTo>
                    <a:pt x="126" y="17"/>
                    <a:pt x="124" y="17"/>
                    <a:pt x="125" y="16"/>
                  </a:cubicBezTo>
                  <a:cubicBezTo>
                    <a:pt x="128" y="15"/>
                    <a:pt x="131" y="10"/>
                    <a:pt x="134" y="11"/>
                  </a:cubicBezTo>
                  <a:cubicBezTo>
                    <a:pt x="134" y="12"/>
                    <a:pt x="135" y="13"/>
                    <a:pt x="135" y="14"/>
                  </a:cubicBezTo>
                  <a:cubicBezTo>
                    <a:pt x="134" y="15"/>
                    <a:pt x="133" y="15"/>
                    <a:pt x="132" y="16"/>
                  </a:cubicBezTo>
                  <a:cubicBezTo>
                    <a:pt x="135" y="19"/>
                    <a:pt x="139" y="16"/>
                    <a:pt x="140" y="18"/>
                  </a:cubicBezTo>
                  <a:cubicBezTo>
                    <a:pt x="140" y="14"/>
                    <a:pt x="138" y="9"/>
                    <a:pt x="144" y="8"/>
                  </a:cubicBezTo>
                  <a:cubicBezTo>
                    <a:pt x="145" y="11"/>
                    <a:pt x="144" y="14"/>
                    <a:pt x="142" y="17"/>
                  </a:cubicBezTo>
                  <a:cubicBezTo>
                    <a:pt x="143" y="18"/>
                    <a:pt x="144" y="18"/>
                    <a:pt x="144" y="18"/>
                  </a:cubicBezTo>
                  <a:cubicBezTo>
                    <a:pt x="145" y="18"/>
                    <a:pt x="145" y="18"/>
                    <a:pt x="145" y="18"/>
                  </a:cubicBezTo>
                  <a:cubicBezTo>
                    <a:pt x="142" y="15"/>
                    <a:pt x="148" y="12"/>
                    <a:pt x="151" y="8"/>
                  </a:cubicBezTo>
                  <a:close/>
                  <a:moveTo>
                    <a:pt x="20" y="23"/>
                  </a:moveTo>
                  <a:cubicBezTo>
                    <a:pt x="19" y="25"/>
                    <a:pt x="17" y="24"/>
                    <a:pt x="16" y="23"/>
                  </a:cubicBezTo>
                  <a:cubicBezTo>
                    <a:pt x="16" y="21"/>
                    <a:pt x="15" y="21"/>
                    <a:pt x="16" y="19"/>
                  </a:cubicBezTo>
                  <a:cubicBezTo>
                    <a:pt x="18" y="19"/>
                    <a:pt x="20" y="22"/>
                    <a:pt x="20" y="23"/>
                  </a:cubicBezTo>
                  <a:close/>
                  <a:moveTo>
                    <a:pt x="30" y="24"/>
                  </a:moveTo>
                  <a:cubicBezTo>
                    <a:pt x="30" y="23"/>
                    <a:pt x="30" y="22"/>
                    <a:pt x="32" y="21"/>
                  </a:cubicBezTo>
                  <a:cubicBezTo>
                    <a:pt x="33" y="22"/>
                    <a:pt x="33" y="22"/>
                    <a:pt x="34" y="22"/>
                  </a:cubicBezTo>
                  <a:cubicBezTo>
                    <a:pt x="32" y="24"/>
                    <a:pt x="31" y="26"/>
                    <a:pt x="30" y="24"/>
                  </a:cubicBezTo>
                  <a:close/>
                  <a:moveTo>
                    <a:pt x="46" y="28"/>
                  </a:moveTo>
                  <a:cubicBezTo>
                    <a:pt x="44" y="26"/>
                    <a:pt x="44" y="25"/>
                    <a:pt x="46" y="24"/>
                  </a:cubicBezTo>
                  <a:cubicBezTo>
                    <a:pt x="48" y="25"/>
                    <a:pt x="47" y="26"/>
                    <a:pt x="46" y="28"/>
                  </a:cubicBezTo>
                  <a:close/>
                  <a:moveTo>
                    <a:pt x="73" y="28"/>
                  </a:moveTo>
                  <a:cubicBezTo>
                    <a:pt x="72" y="26"/>
                    <a:pt x="75" y="26"/>
                    <a:pt x="75" y="24"/>
                  </a:cubicBezTo>
                  <a:cubicBezTo>
                    <a:pt x="78" y="26"/>
                    <a:pt x="74" y="27"/>
                    <a:pt x="73" y="28"/>
                  </a:cubicBezTo>
                  <a:close/>
                  <a:moveTo>
                    <a:pt x="77" y="13"/>
                  </a:moveTo>
                  <a:cubicBezTo>
                    <a:pt x="77" y="17"/>
                    <a:pt x="74" y="19"/>
                    <a:pt x="73" y="23"/>
                  </a:cubicBezTo>
                  <a:cubicBezTo>
                    <a:pt x="69" y="19"/>
                    <a:pt x="75" y="15"/>
                    <a:pt x="75" y="11"/>
                  </a:cubicBezTo>
                  <a:cubicBezTo>
                    <a:pt x="77" y="13"/>
                    <a:pt x="78" y="12"/>
                    <a:pt x="79" y="11"/>
                  </a:cubicBezTo>
                  <a:cubicBezTo>
                    <a:pt x="80" y="12"/>
                    <a:pt x="80" y="13"/>
                    <a:pt x="80" y="13"/>
                  </a:cubicBezTo>
                  <a:cubicBezTo>
                    <a:pt x="79" y="15"/>
                    <a:pt x="78" y="12"/>
                    <a:pt x="77" y="13"/>
                  </a:cubicBezTo>
                  <a:close/>
                  <a:moveTo>
                    <a:pt x="102" y="17"/>
                  </a:moveTo>
                  <a:cubicBezTo>
                    <a:pt x="102" y="16"/>
                    <a:pt x="103" y="16"/>
                    <a:pt x="103" y="15"/>
                  </a:cubicBezTo>
                  <a:cubicBezTo>
                    <a:pt x="105" y="16"/>
                    <a:pt x="105" y="16"/>
                    <a:pt x="105" y="17"/>
                  </a:cubicBezTo>
                  <a:cubicBezTo>
                    <a:pt x="104" y="17"/>
                    <a:pt x="103" y="19"/>
                    <a:pt x="102" y="17"/>
                  </a:cubicBezTo>
                  <a:close/>
                  <a:moveTo>
                    <a:pt x="111" y="14"/>
                  </a:moveTo>
                  <a:cubicBezTo>
                    <a:pt x="109" y="13"/>
                    <a:pt x="109" y="12"/>
                    <a:pt x="111" y="11"/>
                  </a:cubicBezTo>
                  <a:cubicBezTo>
                    <a:pt x="111" y="11"/>
                    <a:pt x="112" y="12"/>
                    <a:pt x="113" y="12"/>
                  </a:cubicBezTo>
                  <a:cubicBezTo>
                    <a:pt x="112" y="13"/>
                    <a:pt x="112" y="14"/>
                    <a:pt x="111" y="14"/>
                  </a:cubicBezTo>
                  <a:close/>
                  <a:moveTo>
                    <a:pt x="117" y="18"/>
                  </a:moveTo>
                  <a:cubicBezTo>
                    <a:pt x="115" y="15"/>
                    <a:pt x="115" y="10"/>
                    <a:pt x="119" y="11"/>
                  </a:cubicBezTo>
                  <a:cubicBezTo>
                    <a:pt x="120" y="13"/>
                    <a:pt x="119" y="15"/>
                    <a:pt x="117"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1" name="Freeform 65"/>
            <p:cNvSpPr>
              <a:spLocks noEditPoints="1"/>
            </p:cNvSpPr>
            <p:nvPr/>
          </p:nvSpPr>
          <p:spPr bwMode="auto">
            <a:xfrm>
              <a:off x="6772276" y="3287713"/>
              <a:ext cx="611188" cy="298450"/>
            </a:xfrm>
            <a:custGeom>
              <a:avLst/>
              <a:gdLst>
                <a:gd name="T0" fmla="*/ 148 w 188"/>
                <a:gd name="T1" fmla="*/ 7 h 90"/>
                <a:gd name="T2" fmla="*/ 132 w 188"/>
                <a:gd name="T3" fmla="*/ 7 h 90"/>
                <a:gd name="T4" fmla="*/ 114 w 188"/>
                <a:gd name="T5" fmla="*/ 4 h 90"/>
                <a:gd name="T6" fmla="*/ 122 w 188"/>
                <a:gd name="T7" fmla="*/ 9 h 90"/>
                <a:gd name="T8" fmla="*/ 105 w 188"/>
                <a:gd name="T9" fmla="*/ 18 h 90"/>
                <a:gd name="T10" fmla="*/ 95 w 188"/>
                <a:gd name="T11" fmla="*/ 18 h 90"/>
                <a:gd name="T12" fmla="*/ 81 w 188"/>
                <a:gd name="T13" fmla="*/ 32 h 90"/>
                <a:gd name="T14" fmla="*/ 90 w 188"/>
                <a:gd name="T15" fmla="*/ 40 h 90"/>
                <a:gd name="T16" fmla="*/ 82 w 188"/>
                <a:gd name="T17" fmla="*/ 50 h 90"/>
                <a:gd name="T18" fmla="*/ 60 w 188"/>
                <a:gd name="T19" fmla="*/ 49 h 90"/>
                <a:gd name="T20" fmla="*/ 45 w 188"/>
                <a:gd name="T21" fmla="*/ 54 h 90"/>
                <a:gd name="T22" fmla="*/ 31 w 188"/>
                <a:gd name="T23" fmla="*/ 72 h 90"/>
                <a:gd name="T24" fmla="*/ 22 w 188"/>
                <a:gd name="T25" fmla="*/ 63 h 90"/>
                <a:gd name="T26" fmla="*/ 4 w 188"/>
                <a:gd name="T27" fmla="*/ 83 h 90"/>
                <a:gd name="T28" fmla="*/ 13 w 188"/>
                <a:gd name="T29" fmla="*/ 87 h 90"/>
                <a:gd name="T30" fmla="*/ 19 w 188"/>
                <a:gd name="T31" fmla="*/ 80 h 90"/>
                <a:gd name="T32" fmla="*/ 35 w 188"/>
                <a:gd name="T33" fmla="*/ 76 h 90"/>
                <a:gd name="T34" fmla="*/ 53 w 188"/>
                <a:gd name="T35" fmla="*/ 74 h 90"/>
                <a:gd name="T36" fmla="*/ 63 w 188"/>
                <a:gd name="T37" fmla="*/ 62 h 90"/>
                <a:gd name="T38" fmla="*/ 81 w 188"/>
                <a:gd name="T39" fmla="*/ 57 h 90"/>
                <a:gd name="T40" fmla="*/ 84 w 188"/>
                <a:gd name="T41" fmla="*/ 57 h 90"/>
                <a:gd name="T42" fmla="*/ 89 w 188"/>
                <a:gd name="T43" fmla="*/ 50 h 90"/>
                <a:gd name="T44" fmla="*/ 95 w 188"/>
                <a:gd name="T45" fmla="*/ 52 h 90"/>
                <a:gd name="T46" fmla="*/ 110 w 188"/>
                <a:gd name="T47" fmla="*/ 48 h 90"/>
                <a:gd name="T48" fmla="*/ 117 w 188"/>
                <a:gd name="T49" fmla="*/ 40 h 90"/>
                <a:gd name="T50" fmla="*/ 120 w 188"/>
                <a:gd name="T51" fmla="*/ 43 h 90"/>
                <a:gd name="T52" fmla="*/ 137 w 188"/>
                <a:gd name="T53" fmla="*/ 34 h 90"/>
                <a:gd name="T54" fmla="*/ 155 w 188"/>
                <a:gd name="T55" fmla="*/ 26 h 90"/>
                <a:gd name="T56" fmla="*/ 161 w 188"/>
                <a:gd name="T57" fmla="*/ 30 h 90"/>
                <a:gd name="T58" fmla="*/ 181 w 188"/>
                <a:gd name="T59" fmla="*/ 8 h 90"/>
                <a:gd name="T60" fmla="*/ 7 w 188"/>
                <a:gd name="T61" fmla="*/ 77 h 90"/>
                <a:gd name="T62" fmla="*/ 19 w 188"/>
                <a:gd name="T63" fmla="*/ 68 h 90"/>
                <a:gd name="T64" fmla="*/ 42 w 188"/>
                <a:gd name="T65" fmla="*/ 68 h 90"/>
                <a:gd name="T66" fmla="*/ 42 w 188"/>
                <a:gd name="T67" fmla="*/ 66 h 90"/>
                <a:gd name="T68" fmla="*/ 42 w 188"/>
                <a:gd name="T69" fmla="*/ 68 h 90"/>
                <a:gd name="T70" fmla="*/ 52 w 188"/>
                <a:gd name="T71" fmla="*/ 61 h 90"/>
                <a:gd name="T72" fmla="*/ 57 w 188"/>
                <a:gd name="T73" fmla="*/ 55 h 90"/>
                <a:gd name="T74" fmla="*/ 70 w 188"/>
                <a:gd name="T75" fmla="*/ 60 h 90"/>
                <a:gd name="T76" fmla="*/ 70 w 188"/>
                <a:gd name="T77" fmla="*/ 51 h 90"/>
                <a:gd name="T78" fmla="*/ 70 w 188"/>
                <a:gd name="T79" fmla="*/ 60 h 90"/>
                <a:gd name="T80" fmla="*/ 79 w 188"/>
                <a:gd name="T81" fmla="*/ 50 h 90"/>
                <a:gd name="T82" fmla="*/ 95 w 188"/>
                <a:gd name="T83" fmla="*/ 20 h 90"/>
                <a:gd name="T84" fmla="*/ 98 w 188"/>
                <a:gd name="T85" fmla="*/ 39 h 90"/>
                <a:gd name="T86" fmla="*/ 100 w 188"/>
                <a:gd name="T87" fmla="*/ 39 h 90"/>
                <a:gd name="T88" fmla="*/ 91 w 188"/>
                <a:gd name="T89" fmla="*/ 33 h 90"/>
                <a:gd name="T90" fmla="*/ 97 w 188"/>
                <a:gd name="T91" fmla="*/ 30 h 90"/>
                <a:gd name="T92" fmla="*/ 104 w 188"/>
                <a:gd name="T93" fmla="*/ 35 h 90"/>
                <a:gd name="T94" fmla="*/ 111 w 188"/>
                <a:gd name="T95" fmla="*/ 30 h 90"/>
                <a:gd name="T96" fmla="*/ 122 w 188"/>
                <a:gd name="T97" fmla="*/ 21 h 90"/>
                <a:gd name="T98" fmla="*/ 130 w 188"/>
                <a:gd name="T99" fmla="*/ 28 h 90"/>
                <a:gd name="T100" fmla="*/ 130 w 188"/>
                <a:gd name="T101" fmla="*/ 17 h 90"/>
                <a:gd name="T102" fmla="*/ 130 w 188"/>
                <a:gd name="T103" fmla="*/ 17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88" h="90">
                  <a:moveTo>
                    <a:pt x="181" y="8"/>
                  </a:moveTo>
                  <a:cubicBezTo>
                    <a:pt x="172" y="4"/>
                    <a:pt x="163" y="4"/>
                    <a:pt x="155" y="2"/>
                  </a:cubicBezTo>
                  <a:cubicBezTo>
                    <a:pt x="154" y="5"/>
                    <a:pt x="150" y="8"/>
                    <a:pt x="148" y="7"/>
                  </a:cubicBezTo>
                  <a:cubicBezTo>
                    <a:pt x="148" y="3"/>
                    <a:pt x="151" y="5"/>
                    <a:pt x="153" y="1"/>
                  </a:cubicBezTo>
                  <a:cubicBezTo>
                    <a:pt x="150" y="0"/>
                    <a:pt x="147" y="1"/>
                    <a:pt x="144" y="4"/>
                  </a:cubicBezTo>
                  <a:cubicBezTo>
                    <a:pt x="140" y="4"/>
                    <a:pt x="136" y="2"/>
                    <a:pt x="132" y="7"/>
                  </a:cubicBezTo>
                  <a:cubicBezTo>
                    <a:pt x="131" y="5"/>
                    <a:pt x="127" y="7"/>
                    <a:pt x="128" y="5"/>
                  </a:cubicBezTo>
                  <a:cubicBezTo>
                    <a:pt x="129" y="4"/>
                    <a:pt x="130" y="4"/>
                    <a:pt x="132" y="1"/>
                  </a:cubicBezTo>
                  <a:cubicBezTo>
                    <a:pt x="126" y="2"/>
                    <a:pt x="120" y="0"/>
                    <a:pt x="114" y="4"/>
                  </a:cubicBezTo>
                  <a:cubicBezTo>
                    <a:pt x="111" y="1"/>
                    <a:pt x="109" y="2"/>
                    <a:pt x="107" y="3"/>
                  </a:cubicBezTo>
                  <a:cubicBezTo>
                    <a:pt x="104" y="7"/>
                    <a:pt x="111" y="8"/>
                    <a:pt x="113" y="12"/>
                  </a:cubicBezTo>
                  <a:cubicBezTo>
                    <a:pt x="116" y="9"/>
                    <a:pt x="120" y="13"/>
                    <a:pt x="122" y="9"/>
                  </a:cubicBezTo>
                  <a:cubicBezTo>
                    <a:pt x="124" y="12"/>
                    <a:pt x="121" y="17"/>
                    <a:pt x="119" y="20"/>
                  </a:cubicBezTo>
                  <a:cubicBezTo>
                    <a:pt x="117" y="18"/>
                    <a:pt x="119" y="15"/>
                    <a:pt x="116" y="14"/>
                  </a:cubicBezTo>
                  <a:cubicBezTo>
                    <a:pt x="112" y="17"/>
                    <a:pt x="108" y="16"/>
                    <a:pt x="105" y="18"/>
                  </a:cubicBezTo>
                  <a:cubicBezTo>
                    <a:pt x="106" y="20"/>
                    <a:pt x="105" y="22"/>
                    <a:pt x="103" y="24"/>
                  </a:cubicBezTo>
                  <a:cubicBezTo>
                    <a:pt x="100" y="21"/>
                    <a:pt x="105" y="19"/>
                    <a:pt x="103" y="16"/>
                  </a:cubicBezTo>
                  <a:cubicBezTo>
                    <a:pt x="101" y="19"/>
                    <a:pt x="96" y="16"/>
                    <a:pt x="95" y="18"/>
                  </a:cubicBezTo>
                  <a:cubicBezTo>
                    <a:pt x="94" y="18"/>
                    <a:pt x="93" y="17"/>
                    <a:pt x="92" y="16"/>
                  </a:cubicBezTo>
                  <a:cubicBezTo>
                    <a:pt x="85" y="16"/>
                    <a:pt x="90" y="27"/>
                    <a:pt x="84" y="27"/>
                  </a:cubicBezTo>
                  <a:cubicBezTo>
                    <a:pt x="84" y="30"/>
                    <a:pt x="84" y="31"/>
                    <a:pt x="81" y="32"/>
                  </a:cubicBezTo>
                  <a:cubicBezTo>
                    <a:pt x="82" y="33"/>
                    <a:pt x="83" y="32"/>
                    <a:pt x="84" y="34"/>
                  </a:cubicBezTo>
                  <a:cubicBezTo>
                    <a:pt x="85" y="33"/>
                    <a:pt x="84" y="31"/>
                    <a:pt x="86" y="31"/>
                  </a:cubicBezTo>
                  <a:cubicBezTo>
                    <a:pt x="89" y="34"/>
                    <a:pt x="92" y="35"/>
                    <a:pt x="90" y="40"/>
                  </a:cubicBezTo>
                  <a:cubicBezTo>
                    <a:pt x="88" y="39"/>
                    <a:pt x="87" y="41"/>
                    <a:pt x="86" y="40"/>
                  </a:cubicBezTo>
                  <a:cubicBezTo>
                    <a:pt x="84" y="44"/>
                    <a:pt x="87" y="47"/>
                    <a:pt x="86" y="51"/>
                  </a:cubicBezTo>
                  <a:cubicBezTo>
                    <a:pt x="85" y="50"/>
                    <a:pt x="84" y="51"/>
                    <a:pt x="82" y="50"/>
                  </a:cubicBezTo>
                  <a:cubicBezTo>
                    <a:pt x="84" y="47"/>
                    <a:pt x="82" y="44"/>
                    <a:pt x="80" y="41"/>
                  </a:cubicBezTo>
                  <a:cubicBezTo>
                    <a:pt x="75" y="43"/>
                    <a:pt x="68" y="45"/>
                    <a:pt x="66" y="52"/>
                  </a:cubicBezTo>
                  <a:cubicBezTo>
                    <a:pt x="64" y="50"/>
                    <a:pt x="63" y="48"/>
                    <a:pt x="60" y="49"/>
                  </a:cubicBezTo>
                  <a:cubicBezTo>
                    <a:pt x="61" y="51"/>
                    <a:pt x="63" y="52"/>
                    <a:pt x="62" y="53"/>
                  </a:cubicBezTo>
                  <a:cubicBezTo>
                    <a:pt x="60" y="53"/>
                    <a:pt x="58" y="52"/>
                    <a:pt x="57" y="55"/>
                  </a:cubicBezTo>
                  <a:cubicBezTo>
                    <a:pt x="54" y="50"/>
                    <a:pt x="48" y="59"/>
                    <a:pt x="45" y="54"/>
                  </a:cubicBezTo>
                  <a:cubicBezTo>
                    <a:pt x="41" y="56"/>
                    <a:pt x="42" y="61"/>
                    <a:pt x="41" y="64"/>
                  </a:cubicBezTo>
                  <a:cubicBezTo>
                    <a:pt x="37" y="64"/>
                    <a:pt x="39" y="60"/>
                    <a:pt x="37" y="60"/>
                  </a:cubicBezTo>
                  <a:cubicBezTo>
                    <a:pt x="34" y="64"/>
                    <a:pt x="32" y="68"/>
                    <a:pt x="31" y="72"/>
                  </a:cubicBezTo>
                  <a:cubicBezTo>
                    <a:pt x="29" y="73"/>
                    <a:pt x="28" y="73"/>
                    <a:pt x="27" y="72"/>
                  </a:cubicBezTo>
                  <a:cubicBezTo>
                    <a:pt x="27" y="67"/>
                    <a:pt x="33" y="66"/>
                    <a:pt x="31" y="62"/>
                  </a:cubicBezTo>
                  <a:cubicBezTo>
                    <a:pt x="27" y="60"/>
                    <a:pt x="25" y="67"/>
                    <a:pt x="22" y="63"/>
                  </a:cubicBezTo>
                  <a:cubicBezTo>
                    <a:pt x="17" y="74"/>
                    <a:pt x="4" y="67"/>
                    <a:pt x="0" y="77"/>
                  </a:cubicBezTo>
                  <a:cubicBezTo>
                    <a:pt x="2" y="80"/>
                    <a:pt x="4" y="78"/>
                    <a:pt x="6" y="79"/>
                  </a:cubicBezTo>
                  <a:cubicBezTo>
                    <a:pt x="5" y="81"/>
                    <a:pt x="6" y="83"/>
                    <a:pt x="4" y="83"/>
                  </a:cubicBezTo>
                  <a:cubicBezTo>
                    <a:pt x="6" y="84"/>
                    <a:pt x="6" y="85"/>
                    <a:pt x="7" y="86"/>
                  </a:cubicBezTo>
                  <a:cubicBezTo>
                    <a:pt x="6" y="88"/>
                    <a:pt x="6" y="89"/>
                    <a:pt x="6" y="90"/>
                  </a:cubicBezTo>
                  <a:cubicBezTo>
                    <a:pt x="8" y="88"/>
                    <a:pt x="11" y="90"/>
                    <a:pt x="13" y="87"/>
                  </a:cubicBezTo>
                  <a:cubicBezTo>
                    <a:pt x="12" y="86"/>
                    <a:pt x="12" y="82"/>
                    <a:pt x="15" y="82"/>
                  </a:cubicBezTo>
                  <a:cubicBezTo>
                    <a:pt x="16" y="83"/>
                    <a:pt x="16" y="86"/>
                    <a:pt x="18" y="85"/>
                  </a:cubicBezTo>
                  <a:cubicBezTo>
                    <a:pt x="17" y="84"/>
                    <a:pt x="18" y="82"/>
                    <a:pt x="19" y="80"/>
                  </a:cubicBezTo>
                  <a:cubicBezTo>
                    <a:pt x="23" y="85"/>
                    <a:pt x="29" y="76"/>
                    <a:pt x="30" y="81"/>
                  </a:cubicBezTo>
                  <a:cubicBezTo>
                    <a:pt x="34" y="80"/>
                    <a:pt x="31" y="76"/>
                    <a:pt x="32" y="74"/>
                  </a:cubicBezTo>
                  <a:cubicBezTo>
                    <a:pt x="34" y="73"/>
                    <a:pt x="33" y="75"/>
                    <a:pt x="35" y="76"/>
                  </a:cubicBezTo>
                  <a:cubicBezTo>
                    <a:pt x="39" y="74"/>
                    <a:pt x="43" y="76"/>
                    <a:pt x="47" y="74"/>
                  </a:cubicBezTo>
                  <a:cubicBezTo>
                    <a:pt x="47" y="73"/>
                    <a:pt x="44" y="72"/>
                    <a:pt x="45" y="70"/>
                  </a:cubicBezTo>
                  <a:cubicBezTo>
                    <a:pt x="48" y="68"/>
                    <a:pt x="52" y="72"/>
                    <a:pt x="53" y="74"/>
                  </a:cubicBezTo>
                  <a:cubicBezTo>
                    <a:pt x="55" y="72"/>
                    <a:pt x="54" y="71"/>
                    <a:pt x="55" y="69"/>
                  </a:cubicBezTo>
                  <a:cubicBezTo>
                    <a:pt x="57" y="69"/>
                    <a:pt x="58" y="69"/>
                    <a:pt x="59" y="69"/>
                  </a:cubicBezTo>
                  <a:cubicBezTo>
                    <a:pt x="62" y="67"/>
                    <a:pt x="60" y="65"/>
                    <a:pt x="63" y="62"/>
                  </a:cubicBezTo>
                  <a:cubicBezTo>
                    <a:pt x="64" y="63"/>
                    <a:pt x="65" y="62"/>
                    <a:pt x="66" y="62"/>
                  </a:cubicBezTo>
                  <a:cubicBezTo>
                    <a:pt x="66" y="65"/>
                    <a:pt x="68" y="64"/>
                    <a:pt x="69" y="66"/>
                  </a:cubicBezTo>
                  <a:cubicBezTo>
                    <a:pt x="73" y="62"/>
                    <a:pt x="77" y="62"/>
                    <a:pt x="81" y="57"/>
                  </a:cubicBezTo>
                  <a:cubicBezTo>
                    <a:pt x="81" y="56"/>
                    <a:pt x="79" y="55"/>
                    <a:pt x="79" y="54"/>
                  </a:cubicBezTo>
                  <a:cubicBezTo>
                    <a:pt x="82" y="52"/>
                    <a:pt x="85" y="54"/>
                    <a:pt x="86" y="52"/>
                  </a:cubicBezTo>
                  <a:cubicBezTo>
                    <a:pt x="90" y="54"/>
                    <a:pt x="85" y="55"/>
                    <a:pt x="84" y="57"/>
                  </a:cubicBezTo>
                  <a:cubicBezTo>
                    <a:pt x="88" y="59"/>
                    <a:pt x="91" y="55"/>
                    <a:pt x="93" y="55"/>
                  </a:cubicBezTo>
                  <a:cubicBezTo>
                    <a:pt x="94" y="54"/>
                    <a:pt x="93" y="53"/>
                    <a:pt x="94" y="51"/>
                  </a:cubicBezTo>
                  <a:cubicBezTo>
                    <a:pt x="92" y="50"/>
                    <a:pt x="91" y="52"/>
                    <a:pt x="89" y="50"/>
                  </a:cubicBezTo>
                  <a:cubicBezTo>
                    <a:pt x="91" y="44"/>
                    <a:pt x="100" y="43"/>
                    <a:pt x="105" y="41"/>
                  </a:cubicBezTo>
                  <a:cubicBezTo>
                    <a:pt x="104" y="46"/>
                    <a:pt x="99" y="45"/>
                    <a:pt x="96" y="45"/>
                  </a:cubicBezTo>
                  <a:cubicBezTo>
                    <a:pt x="95" y="48"/>
                    <a:pt x="95" y="50"/>
                    <a:pt x="95" y="52"/>
                  </a:cubicBezTo>
                  <a:cubicBezTo>
                    <a:pt x="95" y="53"/>
                    <a:pt x="98" y="52"/>
                    <a:pt x="98" y="52"/>
                  </a:cubicBezTo>
                  <a:cubicBezTo>
                    <a:pt x="98" y="51"/>
                    <a:pt x="99" y="50"/>
                    <a:pt x="99" y="49"/>
                  </a:cubicBezTo>
                  <a:cubicBezTo>
                    <a:pt x="102" y="49"/>
                    <a:pt x="109" y="49"/>
                    <a:pt x="110" y="48"/>
                  </a:cubicBezTo>
                  <a:cubicBezTo>
                    <a:pt x="111" y="46"/>
                    <a:pt x="108" y="45"/>
                    <a:pt x="110" y="43"/>
                  </a:cubicBezTo>
                  <a:cubicBezTo>
                    <a:pt x="112" y="43"/>
                    <a:pt x="114" y="45"/>
                    <a:pt x="115" y="44"/>
                  </a:cubicBezTo>
                  <a:cubicBezTo>
                    <a:pt x="115" y="42"/>
                    <a:pt x="117" y="41"/>
                    <a:pt x="117" y="40"/>
                  </a:cubicBezTo>
                  <a:cubicBezTo>
                    <a:pt x="115" y="40"/>
                    <a:pt x="114" y="42"/>
                    <a:pt x="113" y="41"/>
                  </a:cubicBezTo>
                  <a:cubicBezTo>
                    <a:pt x="115" y="38"/>
                    <a:pt x="111" y="37"/>
                    <a:pt x="113" y="34"/>
                  </a:cubicBezTo>
                  <a:cubicBezTo>
                    <a:pt x="117" y="35"/>
                    <a:pt x="117" y="40"/>
                    <a:pt x="120" y="43"/>
                  </a:cubicBezTo>
                  <a:cubicBezTo>
                    <a:pt x="123" y="41"/>
                    <a:pt x="125" y="41"/>
                    <a:pt x="128" y="39"/>
                  </a:cubicBezTo>
                  <a:cubicBezTo>
                    <a:pt x="127" y="38"/>
                    <a:pt x="126" y="38"/>
                    <a:pt x="126" y="37"/>
                  </a:cubicBezTo>
                  <a:cubicBezTo>
                    <a:pt x="131" y="36"/>
                    <a:pt x="133" y="39"/>
                    <a:pt x="137" y="34"/>
                  </a:cubicBezTo>
                  <a:cubicBezTo>
                    <a:pt x="136" y="31"/>
                    <a:pt x="135" y="36"/>
                    <a:pt x="134" y="33"/>
                  </a:cubicBezTo>
                  <a:cubicBezTo>
                    <a:pt x="142" y="26"/>
                    <a:pt x="149" y="30"/>
                    <a:pt x="158" y="29"/>
                  </a:cubicBezTo>
                  <a:cubicBezTo>
                    <a:pt x="156" y="27"/>
                    <a:pt x="155" y="28"/>
                    <a:pt x="155" y="26"/>
                  </a:cubicBezTo>
                  <a:cubicBezTo>
                    <a:pt x="157" y="22"/>
                    <a:pt x="160" y="20"/>
                    <a:pt x="163" y="22"/>
                  </a:cubicBezTo>
                  <a:cubicBezTo>
                    <a:pt x="162" y="23"/>
                    <a:pt x="161" y="24"/>
                    <a:pt x="159" y="25"/>
                  </a:cubicBezTo>
                  <a:cubicBezTo>
                    <a:pt x="162" y="27"/>
                    <a:pt x="162" y="28"/>
                    <a:pt x="161" y="30"/>
                  </a:cubicBezTo>
                  <a:cubicBezTo>
                    <a:pt x="166" y="29"/>
                    <a:pt x="172" y="28"/>
                    <a:pt x="175" y="23"/>
                  </a:cubicBezTo>
                  <a:cubicBezTo>
                    <a:pt x="182" y="28"/>
                    <a:pt x="184" y="19"/>
                    <a:pt x="188" y="16"/>
                  </a:cubicBezTo>
                  <a:cubicBezTo>
                    <a:pt x="185" y="12"/>
                    <a:pt x="182" y="11"/>
                    <a:pt x="181" y="8"/>
                  </a:cubicBezTo>
                  <a:close/>
                  <a:moveTo>
                    <a:pt x="21" y="80"/>
                  </a:moveTo>
                  <a:cubicBezTo>
                    <a:pt x="19" y="78"/>
                    <a:pt x="21" y="75"/>
                    <a:pt x="20" y="73"/>
                  </a:cubicBezTo>
                  <a:cubicBezTo>
                    <a:pt x="14" y="70"/>
                    <a:pt x="14" y="81"/>
                    <a:pt x="7" y="77"/>
                  </a:cubicBezTo>
                  <a:cubicBezTo>
                    <a:pt x="8" y="74"/>
                    <a:pt x="11" y="75"/>
                    <a:pt x="11" y="72"/>
                  </a:cubicBezTo>
                  <a:cubicBezTo>
                    <a:pt x="12" y="73"/>
                    <a:pt x="13" y="72"/>
                    <a:pt x="14" y="73"/>
                  </a:cubicBezTo>
                  <a:cubicBezTo>
                    <a:pt x="15" y="71"/>
                    <a:pt x="19" y="70"/>
                    <a:pt x="19" y="68"/>
                  </a:cubicBezTo>
                  <a:cubicBezTo>
                    <a:pt x="23" y="68"/>
                    <a:pt x="23" y="73"/>
                    <a:pt x="26" y="74"/>
                  </a:cubicBezTo>
                  <a:cubicBezTo>
                    <a:pt x="25" y="76"/>
                    <a:pt x="23" y="80"/>
                    <a:pt x="21" y="80"/>
                  </a:cubicBezTo>
                  <a:close/>
                  <a:moveTo>
                    <a:pt x="42" y="68"/>
                  </a:moveTo>
                  <a:cubicBezTo>
                    <a:pt x="40" y="70"/>
                    <a:pt x="43" y="71"/>
                    <a:pt x="41" y="72"/>
                  </a:cubicBezTo>
                  <a:cubicBezTo>
                    <a:pt x="38" y="72"/>
                    <a:pt x="35" y="69"/>
                    <a:pt x="36" y="66"/>
                  </a:cubicBezTo>
                  <a:cubicBezTo>
                    <a:pt x="38" y="65"/>
                    <a:pt x="40" y="67"/>
                    <a:pt x="42" y="66"/>
                  </a:cubicBezTo>
                  <a:cubicBezTo>
                    <a:pt x="45" y="60"/>
                    <a:pt x="47" y="61"/>
                    <a:pt x="50" y="57"/>
                  </a:cubicBezTo>
                  <a:cubicBezTo>
                    <a:pt x="52" y="58"/>
                    <a:pt x="51" y="59"/>
                    <a:pt x="52" y="60"/>
                  </a:cubicBezTo>
                  <a:cubicBezTo>
                    <a:pt x="47" y="61"/>
                    <a:pt x="47" y="67"/>
                    <a:pt x="42" y="68"/>
                  </a:cubicBezTo>
                  <a:close/>
                  <a:moveTo>
                    <a:pt x="54" y="68"/>
                  </a:moveTo>
                  <a:cubicBezTo>
                    <a:pt x="53" y="68"/>
                    <a:pt x="52" y="68"/>
                    <a:pt x="52" y="68"/>
                  </a:cubicBezTo>
                  <a:cubicBezTo>
                    <a:pt x="51" y="66"/>
                    <a:pt x="50" y="64"/>
                    <a:pt x="52" y="61"/>
                  </a:cubicBezTo>
                  <a:cubicBezTo>
                    <a:pt x="52" y="64"/>
                    <a:pt x="56" y="65"/>
                    <a:pt x="54" y="68"/>
                  </a:cubicBezTo>
                  <a:close/>
                  <a:moveTo>
                    <a:pt x="59" y="64"/>
                  </a:moveTo>
                  <a:cubicBezTo>
                    <a:pt x="59" y="61"/>
                    <a:pt x="58" y="58"/>
                    <a:pt x="57" y="55"/>
                  </a:cubicBezTo>
                  <a:cubicBezTo>
                    <a:pt x="59" y="54"/>
                    <a:pt x="60" y="54"/>
                    <a:pt x="62" y="54"/>
                  </a:cubicBezTo>
                  <a:cubicBezTo>
                    <a:pt x="63" y="57"/>
                    <a:pt x="61" y="62"/>
                    <a:pt x="59" y="64"/>
                  </a:cubicBezTo>
                  <a:close/>
                  <a:moveTo>
                    <a:pt x="70" y="60"/>
                  </a:moveTo>
                  <a:cubicBezTo>
                    <a:pt x="70" y="57"/>
                    <a:pt x="68" y="58"/>
                    <a:pt x="66" y="59"/>
                  </a:cubicBezTo>
                  <a:cubicBezTo>
                    <a:pt x="64" y="57"/>
                    <a:pt x="67" y="54"/>
                    <a:pt x="67" y="51"/>
                  </a:cubicBezTo>
                  <a:cubicBezTo>
                    <a:pt x="68" y="51"/>
                    <a:pt x="69" y="52"/>
                    <a:pt x="70" y="51"/>
                  </a:cubicBezTo>
                  <a:cubicBezTo>
                    <a:pt x="70" y="52"/>
                    <a:pt x="68" y="54"/>
                    <a:pt x="70" y="55"/>
                  </a:cubicBezTo>
                  <a:cubicBezTo>
                    <a:pt x="73" y="57"/>
                    <a:pt x="75" y="52"/>
                    <a:pt x="79" y="55"/>
                  </a:cubicBezTo>
                  <a:cubicBezTo>
                    <a:pt x="76" y="57"/>
                    <a:pt x="73" y="57"/>
                    <a:pt x="70" y="60"/>
                  </a:cubicBezTo>
                  <a:close/>
                  <a:moveTo>
                    <a:pt x="75" y="52"/>
                  </a:moveTo>
                  <a:cubicBezTo>
                    <a:pt x="73" y="50"/>
                    <a:pt x="74" y="48"/>
                    <a:pt x="76" y="46"/>
                  </a:cubicBezTo>
                  <a:cubicBezTo>
                    <a:pt x="78" y="47"/>
                    <a:pt x="79" y="48"/>
                    <a:pt x="79" y="50"/>
                  </a:cubicBezTo>
                  <a:cubicBezTo>
                    <a:pt x="78" y="52"/>
                    <a:pt x="76" y="51"/>
                    <a:pt x="75" y="52"/>
                  </a:cubicBezTo>
                  <a:close/>
                  <a:moveTo>
                    <a:pt x="98" y="22"/>
                  </a:moveTo>
                  <a:cubicBezTo>
                    <a:pt x="96" y="23"/>
                    <a:pt x="95" y="21"/>
                    <a:pt x="95" y="20"/>
                  </a:cubicBezTo>
                  <a:cubicBezTo>
                    <a:pt x="97" y="18"/>
                    <a:pt x="96" y="21"/>
                    <a:pt x="98" y="22"/>
                  </a:cubicBezTo>
                  <a:close/>
                  <a:moveTo>
                    <a:pt x="100" y="39"/>
                  </a:moveTo>
                  <a:cubicBezTo>
                    <a:pt x="100" y="39"/>
                    <a:pt x="99" y="39"/>
                    <a:pt x="98" y="39"/>
                  </a:cubicBezTo>
                  <a:cubicBezTo>
                    <a:pt x="96" y="38"/>
                    <a:pt x="97" y="37"/>
                    <a:pt x="96" y="36"/>
                  </a:cubicBezTo>
                  <a:cubicBezTo>
                    <a:pt x="98" y="35"/>
                    <a:pt x="99" y="35"/>
                    <a:pt x="101" y="35"/>
                  </a:cubicBezTo>
                  <a:cubicBezTo>
                    <a:pt x="101" y="36"/>
                    <a:pt x="101" y="37"/>
                    <a:pt x="100" y="39"/>
                  </a:cubicBezTo>
                  <a:close/>
                  <a:moveTo>
                    <a:pt x="97" y="30"/>
                  </a:moveTo>
                  <a:cubicBezTo>
                    <a:pt x="96" y="31"/>
                    <a:pt x="95" y="33"/>
                    <a:pt x="96" y="33"/>
                  </a:cubicBezTo>
                  <a:cubicBezTo>
                    <a:pt x="95" y="33"/>
                    <a:pt x="93" y="33"/>
                    <a:pt x="91" y="33"/>
                  </a:cubicBezTo>
                  <a:cubicBezTo>
                    <a:pt x="92" y="30"/>
                    <a:pt x="92" y="30"/>
                    <a:pt x="93" y="27"/>
                  </a:cubicBezTo>
                  <a:cubicBezTo>
                    <a:pt x="96" y="29"/>
                    <a:pt x="98" y="29"/>
                    <a:pt x="103" y="30"/>
                  </a:cubicBezTo>
                  <a:cubicBezTo>
                    <a:pt x="101" y="33"/>
                    <a:pt x="99" y="30"/>
                    <a:pt x="97" y="30"/>
                  </a:cubicBezTo>
                  <a:close/>
                  <a:moveTo>
                    <a:pt x="104" y="35"/>
                  </a:moveTo>
                  <a:cubicBezTo>
                    <a:pt x="102" y="33"/>
                    <a:pt x="103" y="29"/>
                    <a:pt x="106" y="28"/>
                  </a:cubicBezTo>
                  <a:cubicBezTo>
                    <a:pt x="107" y="30"/>
                    <a:pt x="106" y="33"/>
                    <a:pt x="104" y="35"/>
                  </a:cubicBezTo>
                  <a:close/>
                  <a:moveTo>
                    <a:pt x="111" y="30"/>
                  </a:moveTo>
                  <a:cubicBezTo>
                    <a:pt x="112" y="28"/>
                    <a:pt x="113" y="28"/>
                    <a:pt x="114" y="29"/>
                  </a:cubicBezTo>
                  <a:cubicBezTo>
                    <a:pt x="114" y="31"/>
                    <a:pt x="112" y="31"/>
                    <a:pt x="111" y="30"/>
                  </a:cubicBezTo>
                  <a:close/>
                  <a:moveTo>
                    <a:pt x="121" y="24"/>
                  </a:moveTo>
                  <a:cubicBezTo>
                    <a:pt x="120" y="22"/>
                    <a:pt x="120" y="21"/>
                    <a:pt x="121" y="20"/>
                  </a:cubicBezTo>
                  <a:cubicBezTo>
                    <a:pt x="121" y="20"/>
                    <a:pt x="122" y="21"/>
                    <a:pt x="122" y="21"/>
                  </a:cubicBezTo>
                  <a:cubicBezTo>
                    <a:pt x="122" y="22"/>
                    <a:pt x="122" y="23"/>
                    <a:pt x="121" y="24"/>
                  </a:cubicBezTo>
                  <a:close/>
                  <a:moveTo>
                    <a:pt x="130" y="31"/>
                  </a:moveTo>
                  <a:cubicBezTo>
                    <a:pt x="129" y="30"/>
                    <a:pt x="129" y="29"/>
                    <a:pt x="130" y="28"/>
                  </a:cubicBezTo>
                  <a:cubicBezTo>
                    <a:pt x="131" y="28"/>
                    <a:pt x="132" y="29"/>
                    <a:pt x="132" y="29"/>
                  </a:cubicBezTo>
                  <a:cubicBezTo>
                    <a:pt x="131" y="30"/>
                    <a:pt x="131" y="30"/>
                    <a:pt x="130" y="31"/>
                  </a:cubicBezTo>
                  <a:close/>
                  <a:moveTo>
                    <a:pt x="130" y="17"/>
                  </a:moveTo>
                  <a:cubicBezTo>
                    <a:pt x="127" y="17"/>
                    <a:pt x="130" y="14"/>
                    <a:pt x="128" y="15"/>
                  </a:cubicBezTo>
                  <a:cubicBezTo>
                    <a:pt x="127" y="14"/>
                    <a:pt x="132" y="14"/>
                    <a:pt x="131" y="16"/>
                  </a:cubicBezTo>
                  <a:cubicBezTo>
                    <a:pt x="131" y="16"/>
                    <a:pt x="130" y="16"/>
                    <a:pt x="130"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2" name="Freeform 66"/>
            <p:cNvSpPr>
              <a:spLocks/>
            </p:cNvSpPr>
            <p:nvPr/>
          </p:nvSpPr>
          <p:spPr bwMode="auto">
            <a:xfrm>
              <a:off x="7038976" y="3284538"/>
              <a:ext cx="80963" cy="53975"/>
            </a:xfrm>
            <a:custGeom>
              <a:avLst/>
              <a:gdLst>
                <a:gd name="T0" fmla="*/ 4 w 25"/>
                <a:gd name="T1" fmla="*/ 10 h 16"/>
                <a:gd name="T2" fmla="*/ 5 w 25"/>
                <a:gd name="T3" fmla="*/ 7 h 16"/>
                <a:gd name="T4" fmla="*/ 15 w 25"/>
                <a:gd name="T5" fmla="*/ 8 h 16"/>
                <a:gd name="T6" fmla="*/ 25 w 25"/>
                <a:gd name="T7" fmla="*/ 2 h 16"/>
                <a:gd name="T8" fmla="*/ 11 w 25"/>
                <a:gd name="T9" fmla="*/ 3 h 16"/>
                <a:gd name="T10" fmla="*/ 11 w 25"/>
                <a:gd name="T11" fmla="*/ 0 h 16"/>
                <a:gd name="T12" fmla="*/ 0 w 25"/>
                <a:gd name="T13" fmla="*/ 6 h 16"/>
                <a:gd name="T14" fmla="*/ 4 w 25"/>
                <a:gd name="T15" fmla="*/ 10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16">
                  <a:moveTo>
                    <a:pt x="4" y="10"/>
                  </a:moveTo>
                  <a:cubicBezTo>
                    <a:pt x="6" y="9"/>
                    <a:pt x="5" y="9"/>
                    <a:pt x="5" y="7"/>
                  </a:cubicBezTo>
                  <a:cubicBezTo>
                    <a:pt x="9" y="11"/>
                    <a:pt x="11" y="8"/>
                    <a:pt x="15" y="8"/>
                  </a:cubicBezTo>
                  <a:cubicBezTo>
                    <a:pt x="18" y="16"/>
                    <a:pt x="25" y="3"/>
                    <a:pt x="25" y="2"/>
                  </a:cubicBezTo>
                  <a:cubicBezTo>
                    <a:pt x="21" y="1"/>
                    <a:pt x="15" y="2"/>
                    <a:pt x="11" y="3"/>
                  </a:cubicBezTo>
                  <a:cubicBezTo>
                    <a:pt x="11" y="2"/>
                    <a:pt x="11" y="1"/>
                    <a:pt x="11" y="0"/>
                  </a:cubicBezTo>
                  <a:cubicBezTo>
                    <a:pt x="6" y="1"/>
                    <a:pt x="5" y="5"/>
                    <a:pt x="0" y="6"/>
                  </a:cubicBezTo>
                  <a:cubicBezTo>
                    <a:pt x="1" y="9"/>
                    <a:pt x="2" y="9"/>
                    <a:pt x="4"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3" name="Freeform 67"/>
            <p:cNvSpPr>
              <a:spLocks noEditPoints="1"/>
            </p:cNvSpPr>
            <p:nvPr/>
          </p:nvSpPr>
          <p:spPr bwMode="auto">
            <a:xfrm>
              <a:off x="6164263" y="3189288"/>
              <a:ext cx="101600" cy="58738"/>
            </a:xfrm>
            <a:custGeom>
              <a:avLst/>
              <a:gdLst>
                <a:gd name="T0" fmla="*/ 31 w 31"/>
                <a:gd name="T1" fmla="*/ 7 h 18"/>
                <a:gd name="T2" fmla="*/ 5 w 31"/>
                <a:gd name="T3" fmla="*/ 3 h 18"/>
                <a:gd name="T4" fmla="*/ 0 w 31"/>
                <a:gd name="T5" fmla="*/ 10 h 18"/>
                <a:gd name="T6" fmla="*/ 31 w 31"/>
                <a:gd name="T7" fmla="*/ 7 h 18"/>
                <a:gd name="T8" fmla="*/ 3 w 31"/>
                <a:gd name="T9" fmla="*/ 8 h 18"/>
                <a:gd name="T10" fmla="*/ 5 w 31"/>
                <a:gd name="T11" fmla="*/ 10 h 18"/>
                <a:gd name="T12" fmla="*/ 3 w 31"/>
                <a:gd name="T13" fmla="*/ 8 h 18"/>
              </a:gdLst>
              <a:ahLst/>
              <a:cxnLst>
                <a:cxn ang="0">
                  <a:pos x="T0" y="T1"/>
                </a:cxn>
                <a:cxn ang="0">
                  <a:pos x="T2" y="T3"/>
                </a:cxn>
                <a:cxn ang="0">
                  <a:pos x="T4" y="T5"/>
                </a:cxn>
                <a:cxn ang="0">
                  <a:pos x="T6" y="T7"/>
                </a:cxn>
                <a:cxn ang="0">
                  <a:pos x="T8" y="T9"/>
                </a:cxn>
                <a:cxn ang="0">
                  <a:pos x="T10" y="T11"/>
                </a:cxn>
                <a:cxn ang="0">
                  <a:pos x="T12" y="T13"/>
                </a:cxn>
              </a:cxnLst>
              <a:rect l="0" t="0" r="r" b="b"/>
              <a:pathLst>
                <a:path w="31" h="18">
                  <a:moveTo>
                    <a:pt x="31" y="7"/>
                  </a:moveTo>
                  <a:cubicBezTo>
                    <a:pt x="21" y="0"/>
                    <a:pt x="16" y="6"/>
                    <a:pt x="5" y="3"/>
                  </a:cubicBezTo>
                  <a:cubicBezTo>
                    <a:pt x="3" y="5"/>
                    <a:pt x="0" y="7"/>
                    <a:pt x="0" y="10"/>
                  </a:cubicBezTo>
                  <a:cubicBezTo>
                    <a:pt x="8" y="15"/>
                    <a:pt x="31" y="18"/>
                    <a:pt x="31" y="7"/>
                  </a:cubicBezTo>
                  <a:close/>
                  <a:moveTo>
                    <a:pt x="3" y="8"/>
                  </a:moveTo>
                  <a:cubicBezTo>
                    <a:pt x="4" y="8"/>
                    <a:pt x="5" y="9"/>
                    <a:pt x="5" y="10"/>
                  </a:cubicBezTo>
                  <a:cubicBezTo>
                    <a:pt x="3" y="12"/>
                    <a:pt x="3" y="9"/>
                    <a:pt x="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4" name="Freeform 68"/>
            <p:cNvSpPr>
              <a:spLocks/>
            </p:cNvSpPr>
            <p:nvPr/>
          </p:nvSpPr>
          <p:spPr bwMode="auto">
            <a:xfrm>
              <a:off x="6362701" y="3390901"/>
              <a:ext cx="39688" cy="49213"/>
            </a:xfrm>
            <a:custGeom>
              <a:avLst/>
              <a:gdLst>
                <a:gd name="T0" fmla="*/ 8 w 12"/>
                <a:gd name="T1" fmla="*/ 0 h 15"/>
                <a:gd name="T2" fmla="*/ 0 w 12"/>
                <a:gd name="T3" fmla="*/ 7 h 15"/>
                <a:gd name="T4" fmla="*/ 4 w 12"/>
                <a:gd name="T5" fmla="*/ 9 h 15"/>
                <a:gd name="T6" fmla="*/ 2 w 12"/>
                <a:gd name="T7" fmla="*/ 13 h 15"/>
                <a:gd name="T8" fmla="*/ 8 w 12"/>
                <a:gd name="T9" fmla="*/ 14 h 15"/>
                <a:gd name="T10" fmla="*/ 8 w 12"/>
                <a:gd name="T11" fmla="*/ 8 h 15"/>
                <a:gd name="T12" fmla="*/ 12 w 12"/>
                <a:gd name="T13" fmla="*/ 5 h 15"/>
                <a:gd name="T14" fmla="*/ 10 w 12"/>
                <a:gd name="T15" fmla="*/ 0 h 15"/>
                <a:gd name="T16" fmla="*/ 8 w 12"/>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5">
                  <a:moveTo>
                    <a:pt x="8" y="0"/>
                  </a:moveTo>
                  <a:cubicBezTo>
                    <a:pt x="7" y="5"/>
                    <a:pt x="3" y="3"/>
                    <a:pt x="0" y="7"/>
                  </a:cubicBezTo>
                  <a:cubicBezTo>
                    <a:pt x="0" y="9"/>
                    <a:pt x="3" y="8"/>
                    <a:pt x="4" y="9"/>
                  </a:cubicBezTo>
                  <a:cubicBezTo>
                    <a:pt x="4" y="10"/>
                    <a:pt x="3" y="12"/>
                    <a:pt x="2" y="13"/>
                  </a:cubicBezTo>
                  <a:cubicBezTo>
                    <a:pt x="4" y="15"/>
                    <a:pt x="6" y="15"/>
                    <a:pt x="8" y="14"/>
                  </a:cubicBezTo>
                  <a:cubicBezTo>
                    <a:pt x="7" y="12"/>
                    <a:pt x="8" y="10"/>
                    <a:pt x="8" y="8"/>
                  </a:cubicBezTo>
                  <a:cubicBezTo>
                    <a:pt x="9" y="7"/>
                    <a:pt x="11" y="7"/>
                    <a:pt x="12" y="5"/>
                  </a:cubicBezTo>
                  <a:cubicBezTo>
                    <a:pt x="12" y="4"/>
                    <a:pt x="12" y="2"/>
                    <a:pt x="10" y="0"/>
                  </a:cubicBezTo>
                  <a:cubicBezTo>
                    <a:pt x="10" y="0"/>
                    <a:pt x="9"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5" name="Freeform 69"/>
            <p:cNvSpPr>
              <a:spLocks noEditPoints="1"/>
            </p:cNvSpPr>
            <p:nvPr/>
          </p:nvSpPr>
          <p:spPr bwMode="auto">
            <a:xfrm>
              <a:off x="6489701" y="3536951"/>
              <a:ext cx="282575" cy="128588"/>
            </a:xfrm>
            <a:custGeom>
              <a:avLst/>
              <a:gdLst>
                <a:gd name="T0" fmla="*/ 87 w 87"/>
                <a:gd name="T1" fmla="*/ 4 h 39"/>
                <a:gd name="T2" fmla="*/ 80 w 87"/>
                <a:gd name="T3" fmla="*/ 3 h 39"/>
                <a:gd name="T4" fmla="*/ 81 w 87"/>
                <a:gd name="T5" fmla="*/ 6 h 39"/>
                <a:gd name="T6" fmla="*/ 71 w 87"/>
                <a:gd name="T7" fmla="*/ 13 h 39"/>
                <a:gd name="T8" fmla="*/ 77 w 87"/>
                <a:gd name="T9" fmla="*/ 8 h 39"/>
                <a:gd name="T10" fmla="*/ 78 w 87"/>
                <a:gd name="T11" fmla="*/ 6 h 39"/>
                <a:gd name="T12" fmla="*/ 63 w 87"/>
                <a:gd name="T13" fmla="*/ 8 h 39"/>
                <a:gd name="T14" fmla="*/ 60 w 87"/>
                <a:gd name="T15" fmla="*/ 11 h 39"/>
                <a:gd name="T16" fmla="*/ 56 w 87"/>
                <a:gd name="T17" fmla="*/ 8 h 39"/>
                <a:gd name="T18" fmla="*/ 49 w 87"/>
                <a:gd name="T19" fmla="*/ 12 h 39"/>
                <a:gd name="T20" fmla="*/ 39 w 87"/>
                <a:gd name="T21" fmla="*/ 12 h 39"/>
                <a:gd name="T22" fmla="*/ 42 w 87"/>
                <a:gd name="T23" fmla="*/ 15 h 39"/>
                <a:gd name="T24" fmla="*/ 45 w 87"/>
                <a:gd name="T25" fmla="*/ 16 h 39"/>
                <a:gd name="T26" fmla="*/ 45 w 87"/>
                <a:gd name="T27" fmla="*/ 20 h 39"/>
                <a:gd name="T28" fmla="*/ 36 w 87"/>
                <a:gd name="T29" fmla="*/ 17 h 39"/>
                <a:gd name="T30" fmla="*/ 38 w 87"/>
                <a:gd name="T31" fmla="*/ 15 h 39"/>
                <a:gd name="T32" fmla="*/ 24 w 87"/>
                <a:gd name="T33" fmla="*/ 20 h 39"/>
                <a:gd name="T34" fmla="*/ 25 w 87"/>
                <a:gd name="T35" fmla="*/ 23 h 39"/>
                <a:gd name="T36" fmla="*/ 24 w 87"/>
                <a:gd name="T37" fmla="*/ 23 h 39"/>
                <a:gd name="T38" fmla="*/ 18 w 87"/>
                <a:gd name="T39" fmla="*/ 17 h 39"/>
                <a:gd name="T40" fmla="*/ 16 w 87"/>
                <a:gd name="T41" fmla="*/ 19 h 39"/>
                <a:gd name="T42" fmla="*/ 4 w 87"/>
                <a:gd name="T43" fmla="*/ 26 h 39"/>
                <a:gd name="T44" fmla="*/ 1 w 87"/>
                <a:gd name="T45" fmla="*/ 28 h 39"/>
                <a:gd name="T46" fmla="*/ 12 w 87"/>
                <a:gd name="T47" fmla="*/ 35 h 39"/>
                <a:gd name="T48" fmla="*/ 11 w 87"/>
                <a:gd name="T49" fmla="*/ 37 h 39"/>
                <a:gd name="T50" fmla="*/ 27 w 87"/>
                <a:gd name="T51" fmla="*/ 35 h 39"/>
                <a:gd name="T52" fmla="*/ 29 w 87"/>
                <a:gd name="T53" fmla="*/ 32 h 39"/>
                <a:gd name="T54" fmla="*/ 25 w 87"/>
                <a:gd name="T55" fmla="*/ 32 h 39"/>
                <a:gd name="T56" fmla="*/ 26 w 87"/>
                <a:gd name="T57" fmla="*/ 29 h 39"/>
                <a:gd name="T58" fmla="*/ 34 w 87"/>
                <a:gd name="T59" fmla="*/ 30 h 39"/>
                <a:gd name="T60" fmla="*/ 51 w 87"/>
                <a:gd name="T61" fmla="*/ 26 h 39"/>
                <a:gd name="T62" fmla="*/ 57 w 87"/>
                <a:gd name="T63" fmla="*/ 23 h 39"/>
                <a:gd name="T64" fmla="*/ 56 w 87"/>
                <a:gd name="T65" fmla="*/ 26 h 39"/>
                <a:gd name="T66" fmla="*/ 61 w 87"/>
                <a:gd name="T67" fmla="*/ 26 h 39"/>
                <a:gd name="T68" fmla="*/ 65 w 87"/>
                <a:gd name="T69" fmla="*/ 19 h 39"/>
                <a:gd name="T70" fmla="*/ 66 w 87"/>
                <a:gd name="T71" fmla="*/ 24 h 39"/>
                <a:gd name="T72" fmla="*/ 72 w 87"/>
                <a:gd name="T73" fmla="*/ 18 h 39"/>
                <a:gd name="T74" fmla="*/ 72 w 87"/>
                <a:gd name="T75" fmla="*/ 21 h 39"/>
                <a:gd name="T76" fmla="*/ 78 w 87"/>
                <a:gd name="T77" fmla="*/ 16 h 39"/>
                <a:gd name="T78" fmla="*/ 81 w 87"/>
                <a:gd name="T79" fmla="*/ 17 h 39"/>
                <a:gd name="T80" fmla="*/ 87 w 87"/>
                <a:gd name="T81" fmla="*/ 8 h 39"/>
                <a:gd name="T82" fmla="*/ 87 w 87"/>
                <a:gd name="T83" fmla="*/ 4 h 39"/>
                <a:gd name="T84" fmla="*/ 34 w 87"/>
                <a:gd name="T85" fmla="*/ 26 h 39"/>
                <a:gd name="T86" fmla="*/ 36 w 87"/>
                <a:gd name="T87" fmla="*/ 24 h 39"/>
                <a:gd name="T88" fmla="*/ 34 w 87"/>
                <a:gd name="T89" fmla="*/ 26 h 39"/>
                <a:gd name="T90" fmla="*/ 53 w 87"/>
                <a:gd name="T91" fmla="*/ 20 h 39"/>
                <a:gd name="T92" fmla="*/ 51 w 87"/>
                <a:gd name="T93" fmla="*/ 11 h 39"/>
                <a:gd name="T94" fmla="*/ 56 w 87"/>
                <a:gd name="T95" fmla="*/ 15 h 39"/>
                <a:gd name="T96" fmla="*/ 53 w 87"/>
                <a:gd name="T97" fmla="*/ 20 h 39"/>
                <a:gd name="T98" fmla="*/ 60 w 87"/>
                <a:gd name="T99" fmla="*/ 19 h 39"/>
                <a:gd name="T100" fmla="*/ 60 w 87"/>
                <a:gd name="T101" fmla="*/ 14 h 39"/>
                <a:gd name="T102" fmla="*/ 62 w 87"/>
                <a:gd name="T103" fmla="*/ 15 h 39"/>
                <a:gd name="T104" fmla="*/ 60 w 87"/>
                <a:gd name="T105" fmla="*/ 1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7" h="39">
                  <a:moveTo>
                    <a:pt x="87" y="4"/>
                  </a:moveTo>
                  <a:cubicBezTo>
                    <a:pt x="85" y="1"/>
                    <a:pt x="83" y="0"/>
                    <a:pt x="80" y="3"/>
                  </a:cubicBezTo>
                  <a:cubicBezTo>
                    <a:pt x="79" y="4"/>
                    <a:pt x="82" y="5"/>
                    <a:pt x="81" y="6"/>
                  </a:cubicBezTo>
                  <a:cubicBezTo>
                    <a:pt x="77" y="10"/>
                    <a:pt x="76" y="13"/>
                    <a:pt x="71" y="13"/>
                  </a:cubicBezTo>
                  <a:cubicBezTo>
                    <a:pt x="72" y="11"/>
                    <a:pt x="75" y="9"/>
                    <a:pt x="77" y="8"/>
                  </a:cubicBezTo>
                  <a:cubicBezTo>
                    <a:pt x="77" y="8"/>
                    <a:pt x="78" y="7"/>
                    <a:pt x="78" y="6"/>
                  </a:cubicBezTo>
                  <a:cubicBezTo>
                    <a:pt x="72" y="1"/>
                    <a:pt x="68" y="10"/>
                    <a:pt x="63" y="8"/>
                  </a:cubicBezTo>
                  <a:cubicBezTo>
                    <a:pt x="61" y="9"/>
                    <a:pt x="62" y="9"/>
                    <a:pt x="60" y="11"/>
                  </a:cubicBezTo>
                  <a:cubicBezTo>
                    <a:pt x="59" y="10"/>
                    <a:pt x="57" y="9"/>
                    <a:pt x="56" y="8"/>
                  </a:cubicBezTo>
                  <a:cubicBezTo>
                    <a:pt x="53" y="10"/>
                    <a:pt x="48" y="9"/>
                    <a:pt x="49" y="12"/>
                  </a:cubicBezTo>
                  <a:cubicBezTo>
                    <a:pt x="46" y="12"/>
                    <a:pt x="42" y="10"/>
                    <a:pt x="39" y="12"/>
                  </a:cubicBezTo>
                  <a:cubicBezTo>
                    <a:pt x="42" y="12"/>
                    <a:pt x="40" y="13"/>
                    <a:pt x="42" y="15"/>
                  </a:cubicBezTo>
                  <a:cubicBezTo>
                    <a:pt x="43" y="15"/>
                    <a:pt x="44" y="15"/>
                    <a:pt x="45" y="16"/>
                  </a:cubicBezTo>
                  <a:cubicBezTo>
                    <a:pt x="44" y="17"/>
                    <a:pt x="47" y="18"/>
                    <a:pt x="45" y="20"/>
                  </a:cubicBezTo>
                  <a:cubicBezTo>
                    <a:pt x="45" y="16"/>
                    <a:pt x="39" y="18"/>
                    <a:pt x="36" y="17"/>
                  </a:cubicBezTo>
                  <a:cubicBezTo>
                    <a:pt x="36" y="16"/>
                    <a:pt x="37" y="16"/>
                    <a:pt x="38" y="15"/>
                  </a:cubicBezTo>
                  <a:cubicBezTo>
                    <a:pt x="33" y="13"/>
                    <a:pt x="25" y="14"/>
                    <a:pt x="24" y="20"/>
                  </a:cubicBezTo>
                  <a:cubicBezTo>
                    <a:pt x="26" y="19"/>
                    <a:pt x="27" y="22"/>
                    <a:pt x="25" y="23"/>
                  </a:cubicBezTo>
                  <a:cubicBezTo>
                    <a:pt x="25" y="23"/>
                    <a:pt x="24" y="23"/>
                    <a:pt x="24" y="23"/>
                  </a:cubicBezTo>
                  <a:cubicBezTo>
                    <a:pt x="24" y="20"/>
                    <a:pt x="22" y="18"/>
                    <a:pt x="18" y="17"/>
                  </a:cubicBezTo>
                  <a:cubicBezTo>
                    <a:pt x="16" y="17"/>
                    <a:pt x="17" y="18"/>
                    <a:pt x="16" y="19"/>
                  </a:cubicBezTo>
                  <a:cubicBezTo>
                    <a:pt x="12" y="17"/>
                    <a:pt x="0" y="21"/>
                    <a:pt x="4" y="26"/>
                  </a:cubicBezTo>
                  <a:cubicBezTo>
                    <a:pt x="3" y="28"/>
                    <a:pt x="2" y="26"/>
                    <a:pt x="1" y="28"/>
                  </a:cubicBezTo>
                  <a:cubicBezTo>
                    <a:pt x="2" y="33"/>
                    <a:pt x="7" y="33"/>
                    <a:pt x="12" y="35"/>
                  </a:cubicBezTo>
                  <a:cubicBezTo>
                    <a:pt x="12" y="36"/>
                    <a:pt x="11" y="37"/>
                    <a:pt x="11" y="37"/>
                  </a:cubicBezTo>
                  <a:cubicBezTo>
                    <a:pt x="16" y="38"/>
                    <a:pt x="22" y="39"/>
                    <a:pt x="27" y="35"/>
                  </a:cubicBezTo>
                  <a:cubicBezTo>
                    <a:pt x="24" y="33"/>
                    <a:pt x="30" y="34"/>
                    <a:pt x="29" y="32"/>
                  </a:cubicBezTo>
                  <a:cubicBezTo>
                    <a:pt x="28" y="33"/>
                    <a:pt x="26" y="32"/>
                    <a:pt x="25" y="32"/>
                  </a:cubicBezTo>
                  <a:cubicBezTo>
                    <a:pt x="26" y="31"/>
                    <a:pt x="25" y="30"/>
                    <a:pt x="26" y="29"/>
                  </a:cubicBezTo>
                  <a:cubicBezTo>
                    <a:pt x="30" y="28"/>
                    <a:pt x="31" y="31"/>
                    <a:pt x="34" y="30"/>
                  </a:cubicBezTo>
                  <a:cubicBezTo>
                    <a:pt x="39" y="39"/>
                    <a:pt x="46" y="20"/>
                    <a:pt x="51" y="26"/>
                  </a:cubicBezTo>
                  <a:cubicBezTo>
                    <a:pt x="53" y="23"/>
                    <a:pt x="55" y="24"/>
                    <a:pt x="57" y="23"/>
                  </a:cubicBezTo>
                  <a:cubicBezTo>
                    <a:pt x="58" y="24"/>
                    <a:pt x="58" y="26"/>
                    <a:pt x="56" y="26"/>
                  </a:cubicBezTo>
                  <a:cubicBezTo>
                    <a:pt x="58" y="27"/>
                    <a:pt x="60" y="26"/>
                    <a:pt x="61" y="26"/>
                  </a:cubicBezTo>
                  <a:cubicBezTo>
                    <a:pt x="62" y="23"/>
                    <a:pt x="61" y="20"/>
                    <a:pt x="65" y="19"/>
                  </a:cubicBezTo>
                  <a:cubicBezTo>
                    <a:pt x="66" y="20"/>
                    <a:pt x="64" y="22"/>
                    <a:pt x="66" y="24"/>
                  </a:cubicBezTo>
                  <a:cubicBezTo>
                    <a:pt x="68" y="22"/>
                    <a:pt x="71" y="19"/>
                    <a:pt x="72" y="18"/>
                  </a:cubicBezTo>
                  <a:cubicBezTo>
                    <a:pt x="72" y="19"/>
                    <a:pt x="70" y="20"/>
                    <a:pt x="72" y="21"/>
                  </a:cubicBezTo>
                  <a:cubicBezTo>
                    <a:pt x="75" y="21"/>
                    <a:pt x="76" y="19"/>
                    <a:pt x="78" y="16"/>
                  </a:cubicBezTo>
                  <a:cubicBezTo>
                    <a:pt x="79" y="17"/>
                    <a:pt x="80" y="16"/>
                    <a:pt x="81" y="17"/>
                  </a:cubicBezTo>
                  <a:cubicBezTo>
                    <a:pt x="82" y="14"/>
                    <a:pt x="84" y="11"/>
                    <a:pt x="87" y="8"/>
                  </a:cubicBezTo>
                  <a:cubicBezTo>
                    <a:pt x="86" y="7"/>
                    <a:pt x="85" y="5"/>
                    <a:pt x="87" y="4"/>
                  </a:cubicBezTo>
                  <a:close/>
                  <a:moveTo>
                    <a:pt x="34" y="26"/>
                  </a:moveTo>
                  <a:cubicBezTo>
                    <a:pt x="30" y="25"/>
                    <a:pt x="34" y="21"/>
                    <a:pt x="36" y="24"/>
                  </a:cubicBezTo>
                  <a:cubicBezTo>
                    <a:pt x="35" y="24"/>
                    <a:pt x="36" y="25"/>
                    <a:pt x="34" y="26"/>
                  </a:cubicBezTo>
                  <a:close/>
                  <a:moveTo>
                    <a:pt x="53" y="20"/>
                  </a:moveTo>
                  <a:cubicBezTo>
                    <a:pt x="52" y="17"/>
                    <a:pt x="49" y="14"/>
                    <a:pt x="51" y="11"/>
                  </a:cubicBezTo>
                  <a:cubicBezTo>
                    <a:pt x="54" y="11"/>
                    <a:pt x="54" y="14"/>
                    <a:pt x="56" y="15"/>
                  </a:cubicBezTo>
                  <a:cubicBezTo>
                    <a:pt x="55" y="17"/>
                    <a:pt x="55" y="18"/>
                    <a:pt x="53" y="20"/>
                  </a:cubicBezTo>
                  <a:close/>
                  <a:moveTo>
                    <a:pt x="60" y="19"/>
                  </a:moveTo>
                  <a:cubicBezTo>
                    <a:pt x="59" y="17"/>
                    <a:pt x="57" y="15"/>
                    <a:pt x="60" y="14"/>
                  </a:cubicBezTo>
                  <a:cubicBezTo>
                    <a:pt x="61" y="14"/>
                    <a:pt x="61" y="15"/>
                    <a:pt x="62" y="15"/>
                  </a:cubicBezTo>
                  <a:cubicBezTo>
                    <a:pt x="62" y="16"/>
                    <a:pt x="61" y="19"/>
                    <a:pt x="6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6" name="Freeform 70"/>
            <p:cNvSpPr>
              <a:spLocks/>
            </p:cNvSpPr>
            <p:nvPr/>
          </p:nvSpPr>
          <p:spPr bwMode="auto">
            <a:xfrm>
              <a:off x="6024563" y="3403601"/>
              <a:ext cx="104775" cy="73025"/>
            </a:xfrm>
            <a:custGeom>
              <a:avLst/>
              <a:gdLst>
                <a:gd name="T0" fmla="*/ 29 w 32"/>
                <a:gd name="T1" fmla="*/ 6 h 22"/>
                <a:gd name="T2" fmla="*/ 17 w 32"/>
                <a:gd name="T3" fmla="*/ 8 h 22"/>
                <a:gd name="T4" fmla="*/ 14 w 32"/>
                <a:gd name="T5" fmla="*/ 4 h 22"/>
                <a:gd name="T6" fmla="*/ 14 w 32"/>
                <a:gd name="T7" fmla="*/ 11 h 22"/>
                <a:gd name="T8" fmla="*/ 9 w 32"/>
                <a:gd name="T9" fmla="*/ 11 h 22"/>
                <a:gd name="T10" fmla="*/ 8 w 32"/>
                <a:gd name="T11" fmla="*/ 16 h 22"/>
                <a:gd name="T12" fmla="*/ 0 w 32"/>
                <a:gd name="T13" fmla="*/ 21 h 22"/>
                <a:gd name="T14" fmla="*/ 7 w 32"/>
                <a:gd name="T15" fmla="*/ 21 h 22"/>
                <a:gd name="T16" fmla="*/ 16 w 32"/>
                <a:gd name="T17" fmla="*/ 16 h 22"/>
                <a:gd name="T18" fmla="*/ 15 w 32"/>
                <a:gd name="T19" fmla="*/ 20 h 22"/>
                <a:gd name="T20" fmla="*/ 28 w 32"/>
                <a:gd name="T21" fmla="*/ 9 h 22"/>
                <a:gd name="T22" fmla="*/ 25 w 32"/>
                <a:gd name="T23" fmla="*/ 14 h 22"/>
                <a:gd name="T24" fmla="*/ 18 w 32"/>
                <a:gd name="T25" fmla="*/ 14 h 22"/>
                <a:gd name="T26" fmla="*/ 29 w 32"/>
                <a:gd name="T27" fmla="*/ 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22">
                  <a:moveTo>
                    <a:pt x="29" y="6"/>
                  </a:moveTo>
                  <a:cubicBezTo>
                    <a:pt x="28" y="0"/>
                    <a:pt x="21" y="6"/>
                    <a:pt x="17" y="8"/>
                  </a:cubicBezTo>
                  <a:cubicBezTo>
                    <a:pt x="14" y="7"/>
                    <a:pt x="16" y="5"/>
                    <a:pt x="14" y="4"/>
                  </a:cubicBezTo>
                  <a:cubicBezTo>
                    <a:pt x="11" y="6"/>
                    <a:pt x="16" y="8"/>
                    <a:pt x="14" y="11"/>
                  </a:cubicBezTo>
                  <a:cubicBezTo>
                    <a:pt x="12" y="14"/>
                    <a:pt x="10" y="8"/>
                    <a:pt x="9" y="11"/>
                  </a:cubicBezTo>
                  <a:cubicBezTo>
                    <a:pt x="7" y="11"/>
                    <a:pt x="10" y="14"/>
                    <a:pt x="8" y="16"/>
                  </a:cubicBezTo>
                  <a:cubicBezTo>
                    <a:pt x="5" y="19"/>
                    <a:pt x="2" y="18"/>
                    <a:pt x="0" y="21"/>
                  </a:cubicBezTo>
                  <a:cubicBezTo>
                    <a:pt x="2" y="22"/>
                    <a:pt x="5" y="20"/>
                    <a:pt x="7" y="21"/>
                  </a:cubicBezTo>
                  <a:cubicBezTo>
                    <a:pt x="9" y="19"/>
                    <a:pt x="12" y="12"/>
                    <a:pt x="16" y="16"/>
                  </a:cubicBezTo>
                  <a:cubicBezTo>
                    <a:pt x="16" y="17"/>
                    <a:pt x="16" y="18"/>
                    <a:pt x="15" y="20"/>
                  </a:cubicBezTo>
                  <a:cubicBezTo>
                    <a:pt x="19" y="19"/>
                    <a:pt x="32" y="15"/>
                    <a:pt x="28" y="9"/>
                  </a:cubicBezTo>
                  <a:cubicBezTo>
                    <a:pt x="27" y="11"/>
                    <a:pt x="26" y="12"/>
                    <a:pt x="25" y="14"/>
                  </a:cubicBezTo>
                  <a:cubicBezTo>
                    <a:pt x="22" y="12"/>
                    <a:pt x="20" y="15"/>
                    <a:pt x="18" y="14"/>
                  </a:cubicBezTo>
                  <a:cubicBezTo>
                    <a:pt x="20" y="8"/>
                    <a:pt x="26" y="9"/>
                    <a:pt x="29"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7" name="Freeform 71"/>
            <p:cNvSpPr>
              <a:spLocks/>
            </p:cNvSpPr>
            <p:nvPr/>
          </p:nvSpPr>
          <p:spPr bwMode="auto">
            <a:xfrm>
              <a:off x="5699126" y="3457576"/>
              <a:ext cx="55563" cy="33338"/>
            </a:xfrm>
            <a:custGeom>
              <a:avLst/>
              <a:gdLst>
                <a:gd name="T0" fmla="*/ 17 w 17"/>
                <a:gd name="T1" fmla="*/ 4 h 10"/>
                <a:gd name="T2" fmla="*/ 12 w 17"/>
                <a:gd name="T3" fmla="*/ 0 h 10"/>
                <a:gd name="T4" fmla="*/ 7 w 17"/>
                <a:gd name="T5" fmla="*/ 0 h 10"/>
                <a:gd name="T6" fmla="*/ 6 w 17"/>
                <a:gd name="T7" fmla="*/ 4 h 10"/>
                <a:gd name="T8" fmla="*/ 4 w 17"/>
                <a:gd name="T9" fmla="*/ 6 h 10"/>
                <a:gd name="T10" fmla="*/ 0 w 17"/>
                <a:gd name="T11" fmla="*/ 3 h 10"/>
                <a:gd name="T12" fmla="*/ 1 w 17"/>
                <a:gd name="T13" fmla="*/ 7 h 10"/>
                <a:gd name="T14" fmla="*/ 6 w 17"/>
                <a:gd name="T15" fmla="*/ 10 h 10"/>
                <a:gd name="T16" fmla="*/ 17 w 17"/>
                <a:gd name="T17"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0">
                  <a:moveTo>
                    <a:pt x="17" y="4"/>
                  </a:moveTo>
                  <a:cubicBezTo>
                    <a:pt x="14" y="3"/>
                    <a:pt x="13" y="3"/>
                    <a:pt x="12" y="0"/>
                  </a:cubicBezTo>
                  <a:cubicBezTo>
                    <a:pt x="11" y="2"/>
                    <a:pt x="9" y="2"/>
                    <a:pt x="7" y="0"/>
                  </a:cubicBezTo>
                  <a:cubicBezTo>
                    <a:pt x="4" y="2"/>
                    <a:pt x="6" y="3"/>
                    <a:pt x="6" y="4"/>
                  </a:cubicBezTo>
                  <a:cubicBezTo>
                    <a:pt x="6" y="4"/>
                    <a:pt x="5" y="6"/>
                    <a:pt x="4" y="6"/>
                  </a:cubicBezTo>
                  <a:cubicBezTo>
                    <a:pt x="2" y="5"/>
                    <a:pt x="2" y="2"/>
                    <a:pt x="0" y="3"/>
                  </a:cubicBezTo>
                  <a:cubicBezTo>
                    <a:pt x="0" y="4"/>
                    <a:pt x="2" y="6"/>
                    <a:pt x="1" y="7"/>
                  </a:cubicBezTo>
                  <a:cubicBezTo>
                    <a:pt x="5" y="7"/>
                    <a:pt x="5" y="7"/>
                    <a:pt x="6" y="10"/>
                  </a:cubicBezTo>
                  <a:cubicBezTo>
                    <a:pt x="9" y="7"/>
                    <a:pt x="15" y="9"/>
                    <a:pt x="1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98" name="文本框 97"/>
          <p:cNvSpPr txBox="1"/>
          <p:nvPr/>
        </p:nvSpPr>
        <p:spPr>
          <a:xfrm>
            <a:off x="2019869" y="2860458"/>
            <a:ext cx="2985098" cy="3000821"/>
          </a:xfrm>
          <a:prstGeom prst="rect">
            <a:avLst/>
          </a:prstGeom>
          <a:noFill/>
        </p:spPr>
        <p:txBody>
          <a:bodyPr wrap="square" rtlCol="0">
            <a:spAutoFit/>
          </a:bodyPr>
          <a:lstStyle/>
          <a:p>
            <a:pPr algn="ctr">
              <a:lnSpc>
                <a:spcPct val="150000"/>
              </a:lnSpc>
            </a:pPr>
            <a:r>
              <a:rPr lang="zh-CN" altLang="en-US" sz="1400" dirty="0" smtClean="0">
                <a:solidFill>
                  <a:schemeClr val="tx1">
                    <a:lumMod val="75000"/>
                    <a:lumOff val="25000"/>
                  </a:schemeClr>
                </a:solidFill>
                <a:cs typeface="+mn-ea"/>
                <a:sym typeface="+mn-lt"/>
              </a:rPr>
              <a:t>输入描述性文字输入描述性文字输入描述性文字输入描述性文字输入描述性文字输入描述性文字输入描述性文字输入描述性文字输入描述性文字输入描述性文字输入描述性文字输入描述性文字输入描述性文字输入描述性文字输入描述性文字输入描述性文字输入描述性文字输入描述性文字</a:t>
            </a:r>
          </a:p>
        </p:txBody>
      </p:sp>
      <p:sp>
        <p:nvSpPr>
          <p:cNvPr id="99" name="矩形 98"/>
          <p:cNvSpPr/>
          <p:nvPr/>
        </p:nvSpPr>
        <p:spPr>
          <a:xfrm>
            <a:off x="2342867" y="2351373"/>
            <a:ext cx="2339102" cy="461665"/>
          </a:xfrm>
          <a:prstGeom prst="rect">
            <a:avLst/>
          </a:prstGeom>
        </p:spPr>
        <p:txBody>
          <a:bodyPr wrap="none">
            <a:spAutoFit/>
          </a:bodyPr>
          <a:lstStyle/>
          <a:p>
            <a:pPr algn="ctr"/>
            <a:r>
              <a:rPr lang="zh-CN" altLang="en-US" sz="2400" b="1" dirty="0">
                <a:solidFill>
                  <a:schemeClr val="tx1">
                    <a:lumMod val="75000"/>
                    <a:lumOff val="25000"/>
                  </a:schemeClr>
                </a:solidFill>
                <a:cs typeface="+mn-ea"/>
                <a:sym typeface="+mn-lt"/>
              </a:rPr>
              <a:t>在此</a:t>
            </a:r>
            <a:r>
              <a:rPr lang="zh-CN" altLang="en-US" sz="2400" b="1" dirty="0" smtClean="0">
                <a:solidFill>
                  <a:schemeClr val="tx1">
                    <a:lumMod val="75000"/>
                    <a:lumOff val="25000"/>
                  </a:schemeClr>
                </a:solidFill>
                <a:cs typeface="+mn-ea"/>
                <a:sym typeface="+mn-lt"/>
              </a:rPr>
              <a:t>输入附标题</a:t>
            </a:r>
            <a:endParaRPr lang="zh-CN" altLang="en-US" sz="2400" b="1" dirty="0">
              <a:solidFill>
                <a:schemeClr val="tx1">
                  <a:lumMod val="75000"/>
                  <a:lumOff val="25000"/>
                </a:schemeClr>
              </a:solidFill>
              <a:cs typeface="+mn-ea"/>
              <a:sym typeface="+mn-lt"/>
            </a:endParaRPr>
          </a:p>
        </p:txBody>
      </p:sp>
      <p:sp>
        <p:nvSpPr>
          <p:cNvPr id="100" name="Freeform 20"/>
          <p:cNvSpPr>
            <a:spLocks noEditPoints="1"/>
          </p:cNvSpPr>
          <p:nvPr/>
        </p:nvSpPr>
        <p:spPr bwMode="auto">
          <a:xfrm>
            <a:off x="8539610" y="4258455"/>
            <a:ext cx="1898891" cy="2611120"/>
          </a:xfrm>
          <a:custGeom>
            <a:avLst/>
            <a:gdLst>
              <a:gd name="T0" fmla="*/ 665 w 680"/>
              <a:gd name="T1" fmla="*/ 247 h 936"/>
              <a:gd name="T2" fmla="*/ 596 w 680"/>
              <a:gd name="T3" fmla="*/ 194 h 936"/>
              <a:gd name="T4" fmla="*/ 532 w 680"/>
              <a:gd name="T5" fmla="*/ 128 h 936"/>
              <a:gd name="T6" fmla="*/ 460 w 680"/>
              <a:gd name="T7" fmla="*/ 62 h 936"/>
              <a:gd name="T8" fmla="*/ 259 w 680"/>
              <a:gd name="T9" fmla="*/ 100 h 936"/>
              <a:gd name="T10" fmla="*/ 202 w 680"/>
              <a:gd name="T11" fmla="*/ 151 h 936"/>
              <a:gd name="T12" fmla="*/ 100 w 680"/>
              <a:gd name="T13" fmla="*/ 207 h 936"/>
              <a:gd name="T14" fmla="*/ 110 w 680"/>
              <a:gd name="T15" fmla="*/ 417 h 936"/>
              <a:gd name="T16" fmla="*/ 235 w 680"/>
              <a:gd name="T17" fmla="*/ 469 h 936"/>
              <a:gd name="T18" fmla="*/ 319 w 680"/>
              <a:gd name="T19" fmla="*/ 471 h 936"/>
              <a:gd name="T20" fmla="*/ 280 w 680"/>
              <a:gd name="T21" fmla="*/ 727 h 936"/>
              <a:gd name="T22" fmla="*/ 186 w 680"/>
              <a:gd name="T23" fmla="*/ 634 h 936"/>
              <a:gd name="T24" fmla="*/ 227 w 680"/>
              <a:gd name="T25" fmla="*/ 625 h 936"/>
              <a:gd name="T26" fmla="*/ 262 w 680"/>
              <a:gd name="T27" fmla="*/ 560 h 936"/>
              <a:gd name="T28" fmla="*/ 241 w 680"/>
              <a:gd name="T29" fmla="*/ 531 h 936"/>
              <a:gd name="T30" fmla="*/ 209 w 680"/>
              <a:gd name="T31" fmla="*/ 512 h 936"/>
              <a:gd name="T32" fmla="*/ 184 w 680"/>
              <a:gd name="T33" fmla="*/ 480 h 936"/>
              <a:gd name="T34" fmla="*/ 143 w 680"/>
              <a:gd name="T35" fmla="*/ 455 h 936"/>
              <a:gd name="T36" fmla="*/ 100 w 680"/>
              <a:gd name="T37" fmla="*/ 495 h 936"/>
              <a:gd name="T38" fmla="*/ 68 w 680"/>
              <a:gd name="T39" fmla="*/ 513 h 936"/>
              <a:gd name="T40" fmla="*/ 0 w 680"/>
              <a:gd name="T41" fmla="*/ 579 h 936"/>
              <a:gd name="T42" fmla="*/ 59 w 680"/>
              <a:gd name="T43" fmla="*/ 617 h 936"/>
              <a:gd name="T44" fmla="*/ 110 w 680"/>
              <a:gd name="T45" fmla="*/ 637 h 936"/>
              <a:gd name="T46" fmla="*/ 215 w 680"/>
              <a:gd name="T47" fmla="*/ 713 h 936"/>
              <a:gd name="T48" fmla="*/ 237 w 680"/>
              <a:gd name="T49" fmla="*/ 726 h 936"/>
              <a:gd name="T50" fmla="*/ 271 w 680"/>
              <a:gd name="T51" fmla="*/ 936 h 936"/>
              <a:gd name="T52" fmla="*/ 340 w 680"/>
              <a:gd name="T53" fmla="*/ 719 h 936"/>
              <a:gd name="T54" fmla="*/ 519 w 680"/>
              <a:gd name="T55" fmla="*/ 412 h 936"/>
              <a:gd name="T56" fmla="*/ 680 w 680"/>
              <a:gd name="T57" fmla="*/ 323 h 936"/>
              <a:gd name="T58" fmla="*/ 153 w 680"/>
              <a:gd name="T59" fmla="*/ 645 h 936"/>
              <a:gd name="T60" fmla="*/ 178 w 680"/>
              <a:gd name="T61" fmla="*/ 669 h 936"/>
              <a:gd name="T62" fmla="*/ 350 w 680"/>
              <a:gd name="T63" fmla="*/ 571 h 936"/>
              <a:gd name="T64" fmla="*/ 369 w 680"/>
              <a:gd name="T65" fmla="*/ 477 h 936"/>
              <a:gd name="T66" fmla="*/ 350 w 680"/>
              <a:gd name="T67" fmla="*/ 571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0" h="936">
                <a:moveTo>
                  <a:pt x="662" y="264"/>
                </a:moveTo>
                <a:cubicBezTo>
                  <a:pt x="664" y="259"/>
                  <a:pt x="665" y="253"/>
                  <a:pt x="665" y="247"/>
                </a:cubicBezTo>
                <a:cubicBezTo>
                  <a:pt x="665" y="217"/>
                  <a:pt x="640" y="192"/>
                  <a:pt x="610" y="192"/>
                </a:cubicBezTo>
                <a:cubicBezTo>
                  <a:pt x="605" y="192"/>
                  <a:pt x="600" y="193"/>
                  <a:pt x="596" y="194"/>
                </a:cubicBezTo>
                <a:cubicBezTo>
                  <a:pt x="582" y="169"/>
                  <a:pt x="558" y="151"/>
                  <a:pt x="530" y="144"/>
                </a:cubicBezTo>
                <a:cubicBezTo>
                  <a:pt x="531" y="138"/>
                  <a:pt x="532" y="133"/>
                  <a:pt x="532" y="128"/>
                </a:cubicBezTo>
                <a:cubicBezTo>
                  <a:pt x="532" y="91"/>
                  <a:pt x="502" y="62"/>
                  <a:pt x="466" y="62"/>
                </a:cubicBezTo>
                <a:cubicBezTo>
                  <a:pt x="464" y="62"/>
                  <a:pt x="462" y="62"/>
                  <a:pt x="460" y="62"/>
                </a:cubicBezTo>
                <a:cubicBezTo>
                  <a:pt x="444" y="25"/>
                  <a:pt x="407" y="0"/>
                  <a:pt x="364" y="0"/>
                </a:cubicBezTo>
                <a:cubicBezTo>
                  <a:pt x="308" y="0"/>
                  <a:pt x="262" y="44"/>
                  <a:pt x="259" y="100"/>
                </a:cubicBezTo>
                <a:cubicBezTo>
                  <a:pt x="258" y="100"/>
                  <a:pt x="258" y="100"/>
                  <a:pt x="257" y="100"/>
                </a:cubicBezTo>
                <a:cubicBezTo>
                  <a:pt x="227" y="100"/>
                  <a:pt x="204" y="123"/>
                  <a:pt x="202" y="151"/>
                </a:cubicBezTo>
                <a:cubicBezTo>
                  <a:pt x="194" y="148"/>
                  <a:pt x="185" y="147"/>
                  <a:pt x="176" y="147"/>
                </a:cubicBezTo>
                <a:cubicBezTo>
                  <a:pt x="139" y="147"/>
                  <a:pt x="108" y="172"/>
                  <a:pt x="100" y="207"/>
                </a:cubicBezTo>
                <a:cubicBezTo>
                  <a:pt x="47" y="211"/>
                  <a:pt x="4" y="256"/>
                  <a:pt x="4" y="311"/>
                </a:cubicBezTo>
                <a:cubicBezTo>
                  <a:pt x="4" y="369"/>
                  <a:pt x="52" y="417"/>
                  <a:pt x="110" y="417"/>
                </a:cubicBezTo>
                <a:cubicBezTo>
                  <a:pt x="125" y="417"/>
                  <a:pt x="139" y="413"/>
                  <a:pt x="152" y="408"/>
                </a:cubicBezTo>
                <a:cubicBezTo>
                  <a:pt x="163" y="443"/>
                  <a:pt x="196" y="469"/>
                  <a:pt x="235" y="469"/>
                </a:cubicBezTo>
                <a:cubicBezTo>
                  <a:pt x="251" y="469"/>
                  <a:pt x="266" y="464"/>
                  <a:pt x="279" y="456"/>
                </a:cubicBezTo>
                <a:cubicBezTo>
                  <a:pt x="292" y="463"/>
                  <a:pt x="305" y="467"/>
                  <a:pt x="319" y="471"/>
                </a:cubicBezTo>
                <a:cubicBezTo>
                  <a:pt x="322" y="490"/>
                  <a:pt x="320" y="535"/>
                  <a:pt x="297" y="636"/>
                </a:cubicBezTo>
                <a:cubicBezTo>
                  <a:pt x="289" y="668"/>
                  <a:pt x="284" y="698"/>
                  <a:pt x="280" y="727"/>
                </a:cubicBezTo>
                <a:cubicBezTo>
                  <a:pt x="248" y="715"/>
                  <a:pt x="222" y="701"/>
                  <a:pt x="201" y="686"/>
                </a:cubicBezTo>
                <a:cubicBezTo>
                  <a:pt x="192" y="669"/>
                  <a:pt x="188" y="651"/>
                  <a:pt x="186" y="634"/>
                </a:cubicBezTo>
                <a:cubicBezTo>
                  <a:pt x="193" y="630"/>
                  <a:pt x="199" y="625"/>
                  <a:pt x="205" y="619"/>
                </a:cubicBezTo>
                <a:cubicBezTo>
                  <a:pt x="211" y="623"/>
                  <a:pt x="219" y="625"/>
                  <a:pt x="227" y="625"/>
                </a:cubicBezTo>
                <a:cubicBezTo>
                  <a:pt x="250" y="625"/>
                  <a:pt x="269" y="607"/>
                  <a:pt x="269" y="584"/>
                </a:cubicBezTo>
                <a:cubicBezTo>
                  <a:pt x="269" y="575"/>
                  <a:pt x="266" y="567"/>
                  <a:pt x="262" y="560"/>
                </a:cubicBezTo>
                <a:cubicBezTo>
                  <a:pt x="263" y="558"/>
                  <a:pt x="263" y="556"/>
                  <a:pt x="263" y="553"/>
                </a:cubicBezTo>
                <a:cubicBezTo>
                  <a:pt x="263" y="541"/>
                  <a:pt x="253" y="531"/>
                  <a:pt x="241" y="531"/>
                </a:cubicBezTo>
                <a:cubicBezTo>
                  <a:pt x="239" y="531"/>
                  <a:pt x="237" y="532"/>
                  <a:pt x="236" y="532"/>
                </a:cubicBezTo>
                <a:cubicBezTo>
                  <a:pt x="230" y="522"/>
                  <a:pt x="220" y="515"/>
                  <a:pt x="209" y="512"/>
                </a:cubicBezTo>
                <a:cubicBezTo>
                  <a:pt x="210" y="510"/>
                  <a:pt x="210" y="508"/>
                  <a:pt x="210" y="506"/>
                </a:cubicBezTo>
                <a:cubicBezTo>
                  <a:pt x="210" y="491"/>
                  <a:pt x="198" y="480"/>
                  <a:pt x="184" y="480"/>
                </a:cubicBezTo>
                <a:cubicBezTo>
                  <a:pt x="183" y="480"/>
                  <a:pt x="182" y="480"/>
                  <a:pt x="182" y="480"/>
                </a:cubicBezTo>
                <a:cubicBezTo>
                  <a:pt x="175" y="465"/>
                  <a:pt x="160" y="455"/>
                  <a:pt x="143" y="455"/>
                </a:cubicBezTo>
                <a:cubicBezTo>
                  <a:pt x="121" y="455"/>
                  <a:pt x="103" y="473"/>
                  <a:pt x="102" y="495"/>
                </a:cubicBezTo>
                <a:cubicBezTo>
                  <a:pt x="101" y="495"/>
                  <a:pt x="101" y="495"/>
                  <a:pt x="100" y="495"/>
                </a:cubicBezTo>
                <a:cubicBezTo>
                  <a:pt x="89" y="495"/>
                  <a:pt x="79" y="504"/>
                  <a:pt x="79" y="515"/>
                </a:cubicBezTo>
                <a:cubicBezTo>
                  <a:pt x="76" y="514"/>
                  <a:pt x="72" y="513"/>
                  <a:pt x="68" y="513"/>
                </a:cubicBezTo>
                <a:cubicBezTo>
                  <a:pt x="54" y="513"/>
                  <a:pt x="41" y="524"/>
                  <a:pt x="38" y="537"/>
                </a:cubicBezTo>
                <a:cubicBezTo>
                  <a:pt x="17" y="539"/>
                  <a:pt x="0" y="557"/>
                  <a:pt x="0" y="579"/>
                </a:cubicBezTo>
                <a:cubicBezTo>
                  <a:pt x="0" y="602"/>
                  <a:pt x="19" y="621"/>
                  <a:pt x="42" y="621"/>
                </a:cubicBezTo>
                <a:cubicBezTo>
                  <a:pt x="48" y="621"/>
                  <a:pt x="54" y="620"/>
                  <a:pt x="59" y="617"/>
                </a:cubicBezTo>
                <a:cubicBezTo>
                  <a:pt x="63" y="631"/>
                  <a:pt x="76" y="642"/>
                  <a:pt x="92" y="642"/>
                </a:cubicBezTo>
                <a:cubicBezTo>
                  <a:pt x="98" y="642"/>
                  <a:pt x="104" y="640"/>
                  <a:pt x="110" y="637"/>
                </a:cubicBezTo>
                <a:cubicBezTo>
                  <a:pt x="119" y="641"/>
                  <a:pt x="130" y="644"/>
                  <a:pt x="142" y="645"/>
                </a:cubicBezTo>
                <a:cubicBezTo>
                  <a:pt x="163" y="671"/>
                  <a:pt x="193" y="697"/>
                  <a:pt x="215" y="713"/>
                </a:cubicBezTo>
                <a:cubicBezTo>
                  <a:pt x="220" y="721"/>
                  <a:pt x="219" y="719"/>
                  <a:pt x="216" y="713"/>
                </a:cubicBezTo>
                <a:cubicBezTo>
                  <a:pt x="224" y="719"/>
                  <a:pt x="231" y="723"/>
                  <a:pt x="237" y="726"/>
                </a:cubicBezTo>
                <a:cubicBezTo>
                  <a:pt x="253" y="734"/>
                  <a:pt x="267" y="747"/>
                  <a:pt x="276" y="757"/>
                </a:cubicBezTo>
                <a:cubicBezTo>
                  <a:pt x="263" y="865"/>
                  <a:pt x="271" y="936"/>
                  <a:pt x="271" y="936"/>
                </a:cubicBezTo>
                <a:cubicBezTo>
                  <a:pt x="387" y="936"/>
                  <a:pt x="387" y="936"/>
                  <a:pt x="387" y="936"/>
                </a:cubicBezTo>
                <a:cubicBezTo>
                  <a:pt x="387" y="936"/>
                  <a:pt x="333" y="827"/>
                  <a:pt x="340" y="719"/>
                </a:cubicBezTo>
                <a:cubicBezTo>
                  <a:pt x="345" y="627"/>
                  <a:pt x="411" y="537"/>
                  <a:pt x="440" y="465"/>
                </a:cubicBezTo>
                <a:cubicBezTo>
                  <a:pt x="471" y="453"/>
                  <a:pt x="497" y="435"/>
                  <a:pt x="519" y="412"/>
                </a:cubicBezTo>
                <a:cubicBezTo>
                  <a:pt x="535" y="422"/>
                  <a:pt x="554" y="428"/>
                  <a:pt x="575" y="428"/>
                </a:cubicBezTo>
                <a:cubicBezTo>
                  <a:pt x="633" y="428"/>
                  <a:pt x="680" y="381"/>
                  <a:pt x="680" y="323"/>
                </a:cubicBezTo>
                <a:cubicBezTo>
                  <a:pt x="680" y="301"/>
                  <a:pt x="673" y="281"/>
                  <a:pt x="662" y="264"/>
                </a:cubicBezTo>
                <a:close/>
                <a:moveTo>
                  <a:pt x="153" y="645"/>
                </a:moveTo>
                <a:cubicBezTo>
                  <a:pt x="161" y="644"/>
                  <a:pt x="169" y="642"/>
                  <a:pt x="176" y="639"/>
                </a:cubicBezTo>
                <a:cubicBezTo>
                  <a:pt x="176" y="653"/>
                  <a:pt x="178" y="664"/>
                  <a:pt x="178" y="669"/>
                </a:cubicBezTo>
                <a:cubicBezTo>
                  <a:pt x="168" y="661"/>
                  <a:pt x="160" y="652"/>
                  <a:pt x="153" y="645"/>
                </a:cubicBezTo>
                <a:close/>
                <a:moveTo>
                  <a:pt x="350" y="571"/>
                </a:moveTo>
                <a:cubicBezTo>
                  <a:pt x="350" y="571"/>
                  <a:pt x="358" y="522"/>
                  <a:pt x="358" y="477"/>
                </a:cubicBezTo>
                <a:cubicBezTo>
                  <a:pt x="362" y="477"/>
                  <a:pt x="366" y="477"/>
                  <a:pt x="369" y="477"/>
                </a:cubicBezTo>
                <a:cubicBezTo>
                  <a:pt x="380" y="477"/>
                  <a:pt x="391" y="477"/>
                  <a:pt x="402" y="475"/>
                </a:cubicBezTo>
                <a:cubicBezTo>
                  <a:pt x="387" y="510"/>
                  <a:pt x="366" y="555"/>
                  <a:pt x="350" y="571"/>
                </a:cubicBezTo>
                <a:close/>
              </a:path>
            </a:pathLst>
          </a:custGeom>
          <a:blipFill>
            <a:blip r:embed="rId3"/>
            <a:stretch>
              <a:fillRect/>
            </a:stretch>
          </a:blip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101" name="Freeform 20"/>
          <p:cNvSpPr>
            <a:spLocks noEditPoints="1"/>
          </p:cNvSpPr>
          <p:nvPr/>
        </p:nvSpPr>
        <p:spPr bwMode="auto">
          <a:xfrm>
            <a:off x="6540339" y="2046469"/>
            <a:ext cx="3499101" cy="4811532"/>
          </a:xfrm>
          <a:custGeom>
            <a:avLst/>
            <a:gdLst>
              <a:gd name="T0" fmla="*/ 665 w 680"/>
              <a:gd name="T1" fmla="*/ 247 h 936"/>
              <a:gd name="T2" fmla="*/ 596 w 680"/>
              <a:gd name="T3" fmla="*/ 194 h 936"/>
              <a:gd name="T4" fmla="*/ 532 w 680"/>
              <a:gd name="T5" fmla="*/ 128 h 936"/>
              <a:gd name="T6" fmla="*/ 460 w 680"/>
              <a:gd name="T7" fmla="*/ 62 h 936"/>
              <a:gd name="T8" fmla="*/ 259 w 680"/>
              <a:gd name="T9" fmla="*/ 100 h 936"/>
              <a:gd name="T10" fmla="*/ 202 w 680"/>
              <a:gd name="T11" fmla="*/ 151 h 936"/>
              <a:gd name="T12" fmla="*/ 100 w 680"/>
              <a:gd name="T13" fmla="*/ 207 h 936"/>
              <a:gd name="T14" fmla="*/ 110 w 680"/>
              <a:gd name="T15" fmla="*/ 417 h 936"/>
              <a:gd name="T16" fmla="*/ 235 w 680"/>
              <a:gd name="T17" fmla="*/ 469 h 936"/>
              <a:gd name="T18" fmla="*/ 319 w 680"/>
              <a:gd name="T19" fmla="*/ 471 h 936"/>
              <a:gd name="T20" fmla="*/ 280 w 680"/>
              <a:gd name="T21" fmla="*/ 727 h 936"/>
              <a:gd name="T22" fmla="*/ 186 w 680"/>
              <a:gd name="T23" fmla="*/ 634 h 936"/>
              <a:gd name="T24" fmla="*/ 227 w 680"/>
              <a:gd name="T25" fmla="*/ 625 h 936"/>
              <a:gd name="T26" fmla="*/ 262 w 680"/>
              <a:gd name="T27" fmla="*/ 560 h 936"/>
              <a:gd name="T28" fmla="*/ 241 w 680"/>
              <a:gd name="T29" fmla="*/ 531 h 936"/>
              <a:gd name="T30" fmla="*/ 209 w 680"/>
              <a:gd name="T31" fmla="*/ 512 h 936"/>
              <a:gd name="T32" fmla="*/ 184 w 680"/>
              <a:gd name="T33" fmla="*/ 480 h 936"/>
              <a:gd name="T34" fmla="*/ 143 w 680"/>
              <a:gd name="T35" fmla="*/ 455 h 936"/>
              <a:gd name="T36" fmla="*/ 100 w 680"/>
              <a:gd name="T37" fmla="*/ 495 h 936"/>
              <a:gd name="T38" fmla="*/ 68 w 680"/>
              <a:gd name="T39" fmla="*/ 513 h 936"/>
              <a:gd name="T40" fmla="*/ 0 w 680"/>
              <a:gd name="T41" fmla="*/ 579 h 936"/>
              <a:gd name="T42" fmla="*/ 59 w 680"/>
              <a:gd name="T43" fmla="*/ 617 h 936"/>
              <a:gd name="T44" fmla="*/ 110 w 680"/>
              <a:gd name="T45" fmla="*/ 637 h 936"/>
              <a:gd name="T46" fmla="*/ 215 w 680"/>
              <a:gd name="T47" fmla="*/ 713 h 936"/>
              <a:gd name="T48" fmla="*/ 237 w 680"/>
              <a:gd name="T49" fmla="*/ 726 h 936"/>
              <a:gd name="T50" fmla="*/ 271 w 680"/>
              <a:gd name="T51" fmla="*/ 936 h 936"/>
              <a:gd name="T52" fmla="*/ 340 w 680"/>
              <a:gd name="T53" fmla="*/ 719 h 936"/>
              <a:gd name="T54" fmla="*/ 519 w 680"/>
              <a:gd name="T55" fmla="*/ 412 h 936"/>
              <a:gd name="T56" fmla="*/ 680 w 680"/>
              <a:gd name="T57" fmla="*/ 323 h 936"/>
              <a:gd name="T58" fmla="*/ 153 w 680"/>
              <a:gd name="T59" fmla="*/ 645 h 936"/>
              <a:gd name="T60" fmla="*/ 178 w 680"/>
              <a:gd name="T61" fmla="*/ 669 h 936"/>
              <a:gd name="T62" fmla="*/ 350 w 680"/>
              <a:gd name="T63" fmla="*/ 571 h 936"/>
              <a:gd name="T64" fmla="*/ 369 w 680"/>
              <a:gd name="T65" fmla="*/ 477 h 936"/>
              <a:gd name="T66" fmla="*/ 350 w 680"/>
              <a:gd name="T67" fmla="*/ 571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0" h="936">
                <a:moveTo>
                  <a:pt x="662" y="264"/>
                </a:moveTo>
                <a:cubicBezTo>
                  <a:pt x="664" y="259"/>
                  <a:pt x="665" y="253"/>
                  <a:pt x="665" y="247"/>
                </a:cubicBezTo>
                <a:cubicBezTo>
                  <a:pt x="665" y="217"/>
                  <a:pt x="640" y="192"/>
                  <a:pt x="610" y="192"/>
                </a:cubicBezTo>
                <a:cubicBezTo>
                  <a:pt x="605" y="192"/>
                  <a:pt x="600" y="193"/>
                  <a:pt x="596" y="194"/>
                </a:cubicBezTo>
                <a:cubicBezTo>
                  <a:pt x="582" y="169"/>
                  <a:pt x="558" y="151"/>
                  <a:pt x="530" y="144"/>
                </a:cubicBezTo>
                <a:cubicBezTo>
                  <a:pt x="531" y="138"/>
                  <a:pt x="532" y="133"/>
                  <a:pt x="532" y="128"/>
                </a:cubicBezTo>
                <a:cubicBezTo>
                  <a:pt x="532" y="91"/>
                  <a:pt x="502" y="62"/>
                  <a:pt x="466" y="62"/>
                </a:cubicBezTo>
                <a:cubicBezTo>
                  <a:pt x="464" y="62"/>
                  <a:pt x="462" y="62"/>
                  <a:pt x="460" y="62"/>
                </a:cubicBezTo>
                <a:cubicBezTo>
                  <a:pt x="444" y="25"/>
                  <a:pt x="407" y="0"/>
                  <a:pt x="364" y="0"/>
                </a:cubicBezTo>
                <a:cubicBezTo>
                  <a:pt x="308" y="0"/>
                  <a:pt x="262" y="44"/>
                  <a:pt x="259" y="100"/>
                </a:cubicBezTo>
                <a:cubicBezTo>
                  <a:pt x="258" y="100"/>
                  <a:pt x="258" y="100"/>
                  <a:pt x="257" y="100"/>
                </a:cubicBezTo>
                <a:cubicBezTo>
                  <a:pt x="227" y="100"/>
                  <a:pt x="204" y="123"/>
                  <a:pt x="202" y="151"/>
                </a:cubicBezTo>
                <a:cubicBezTo>
                  <a:pt x="194" y="148"/>
                  <a:pt x="185" y="147"/>
                  <a:pt x="176" y="147"/>
                </a:cubicBezTo>
                <a:cubicBezTo>
                  <a:pt x="139" y="147"/>
                  <a:pt x="108" y="172"/>
                  <a:pt x="100" y="207"/>
                </a:cubicBezTo>
                <a:cubicBezTo>
                  <a:pt x="47" y="211"/>
                  <a:pt x="4" y="256"/>
                  <a:pt x="4" y="311"/>
                </a:cubicBezTo>
                <a:cubicBezTo>
                  <a:pt x="4" y="369"/>
                  <a:pt x="52" y="417"/>
                  <a:pt x="110" y="417"/>
                </a:cubicBezTo>
                <a:cubicBezTo>
                  <a:pt x="125" y="417"/>
                  <a:pt x="139" y="413"/>
                  <a:pt x="152" y="408"/>
                </a:cubicBezTo>
                <a:cubicBezTo>
                  <a:pt x="163" y="443"/>
                  <a:pt x="196" y="469"/>
                  <a:pt x="235" y="469"/>
                </a:cubicBezTo>
                <a:cubicBezTo>
                  <a:pt x="251" y="469"/>
                  <a:pt x="266" y="464"/>
                  <a:pt x="279" y="456"/>
                </a:cubicBezTo>
                <a:cubicBezTo>
                  <a:pt x="292" y="463"/>
                  <a:pt x="305" y="467"/>
                  <a:pt x="319" y="471"/>
                </a:cubicBezTo>
                <a:cubicBezTo>
                  <a:pt x="322" y="490"/>
                  <a:pt x="320" y="535"/>
                  <a:pt x="297" y="636"/>
                </a:cubicBezTo>
                <a:cubicBezTo>
                  <a:pt x="289" y="668"/>
                  <a:pt x="284" y="698"/>
                  <a:pt x="280" y="727"/>
                </a:cubicBezTo>
                <a:cubicBezTo>
                  <a:pt x="248" y="715"/>
                  <a:pt x="222" y="701"/>
                  <a:pt x="201" y="686"/>
                </a:cubicBezTo>
                <a:cubicBezTo>
                  <a:pt x="192" y="669"/>
                  <a:pt x="188" y="651"/>
                  <a:pt x="186" y="634"/>
                </a:cubicBezTo>
                <a:cubicBezTo>
                  <a:pt x="193" y="630"/>
                  <a:pt x="199" y="625"/>
                  <a:pt x="205" y="619"/>
                </a:cubicBezTo>
                <a:cubicBezTo>
                  <a:pt x="211" y="623"/>
                  <a:pt x="219" y="625"/>
                  <a:pt x="227" y="625"/>
                </a:cubicBezTo>
                <a:cubicBezTo>
                  <a:pt x="250" y="625"/>
                  <a:pt x="269" y="607"/>
                  <a:pt x="269" y="584"/>
                </a:cubicBezTo>
                <a:cubicBezTo>
                  <a:pt x="269" y="575"/>
                  <a:pt x="266" y="567"/>
                  <a:pt x="262" y="560"/>
                </a:cubicBezTo>
                <a:cubicBezTo>
                  <a:pt x="263" y="558"/>
                  <a:pt x="263" y="556"/>
                  <a:pt x="263" y="553"/>
                </a:cubicBezTo>
                <a:cubicBezTo>
                  <a:pt x="263" y="541"/>
                  <a:pt x="253" y="531"/>
                  <a:pt x="241" y="531"/>
                </a:cubicBezTo>
                <a:cubicBezTo>
                  <a:pt x="239" y="531"/>
                  <a:pt x="237" y="532"/>
                  <a:pt x="236" y="532"/>
                </a:cubicBezTo>
                <a:cubicBezTo>
                  <a:pt x="230" y="522"/>
                  <a:pt x="220" y="515"/>
                  <a:pt x="209" y="512"/>
                </a:cubicBezTo>
                <a:cubicBezTo>
                  <a:pt x="210" y="510"/>
                  <a:pt x="210" y="508"/>
                  <a:pt x="210" y="506"/>
                </a:cubicBezTo>
                <a:cubicBezTo>
                  <a:pt x="210" y="491"/>
                  <a:pt x="198" y="480"/>
                  <a:pt x="184" y="480"/>
                </a:cubicBezTo>
                <a:cubicBezTo>
                  <a:pt x="183" y="480"/>
                  <a:pt x="182" y="480"/>
                  <a:pt x="182" y="480"/>
                </a:cubicBezTo>
                <a:cubicBezTo>
                  <a:pt x="175" y="465"/>
                  <a:pt x="160" y="455"/>
                  <a:pt x="143" y="455"/>
                </a:cubicBezTo>
                <a:cubicBezTo>
                  <a:pt x="121" y="455"/>
                  <a:pt x="103" y="473"/>
                  <a:pt x="102" y="495"/>
                </a:cubicBezTo>
                <a:cubicBezTo>
                  <a:pt x="101" y="495"/>
                  <a:pt x="101" y="495"/>
                  <a:pt x="100" y="495"/>
                </a:cubicBezTo>
                <a:cubicBezTo>
                  <a:pt x="89" y="495"/>
                  <a:pt x="79" y="504"/>
                  <a:pt x="79" y="515"/>
                </a:cubicBezTo>
                <a:cubicBezTo>
                  <a:pt x="76" y="514"/>
                  <a:pt x="72" y="513"/>
                  <a:pt x="68" y="513"/>
                </a:cubicBezTo>
                <a:cubicBezTo>
                  <a:pt x="54" y="513"/>
                  <a:pt x="41" y="524"/>
                  <a:pt x="38" y="537"/>
                </a:cubicBezTo>
                <a:cubicBezTo>
                  <a:pt x="17" y="539"/>
                  <a:pt x="0" y="557"/>
                  <a:pt x="0" y="579"/>
                </a:cubicBezTo>
                <a:cubicBezTo>
                  <a:pt x="0" y="602"/>
                  <a:pt x="19" y="621"/>
                  <a:pt x="42" y="621"/>
                </a:cubicBezTo>
                <a:cubicBezTo>
                  <a:pt x="48" y="621"/>
                  <a:pt x="54" y="620"/>
                  <a:pt x="59" y="617"/>
                </a:cubicBezTo>
                <a:cubicBezTo>
                  <a:pt x="63" y="631"/>
                  <a:pt x="76" y="642"/>
                  <a:pt x="92" y="642"/>
                </a:cubicBezTo>
                <a:cubicBezTo>
                  <a:pt x="98" y="642"/>
                  <a:pt x="104" y="640"/>
                  <a:pt x="110" y="637"/>
                </a:cubicBezTo>
                <a:cubicBezTo>
                  <a:pt x="119" y="641"/>
                  <a:pt x="130" y="644"/>
                  <a:pt x="142" y="645"/>
                </a:cubicBezTo>
                <a:cubicBezTo>
                  <a:pt x="163" y="671"/>
                  <a:pt x="193" y="697"/>
                  <a:pt x="215" y="713"/>
                </a:cubicBezTo>
                <a:cubicBezTo>
                  <a:pt x="220" y="721"/>
                  <a:pt x="219" y="719"/>
                  <a:pt x="216" y="713"/>
                </a:cubicBezTo>
                <a:cubicBezTo>
                  <a:pt x="224" y="719"/>
                  <a:pt x="231" y="723"/>
                  <a:pt x="237" y="726"/>
                </a:cubicBezTo>
                <a:cubicBezTo>
                  <a:pt x="253" y="734"/>
                  <a:pt x="267" y="747"/>
                  <a:pt x="276" y="757"/>
                </a:cubicBezTo>
                <a:cubicBezTo>
                  <a:pt x="263" y="865"/>
                  <a:pt x="271" y="936"/>
                  <a:pt x="271" y="936"/>
                </a:cubicBezTo>
                <a:cubicBezTo>
                  <a:pt x="387" y="936"/>
                  <a:pt x="387" y="936"/>
                  <a:pt x="387" y="936"/>
                </a:cubicBezTo>
                <a:cubicBezTo>
                  <a:pt x="387" y="936"/>
                  <a:pt x="333" y="827"/>
                  <a:pt x="340" y="719"/>
                </a:cubicBezTo>
                <a:cubicBezTo>
                  <a:pt x="345" y="627"/>
                  <a:pt x="411" y="537"/>
                  <a:pt x="440" y="465"/>
                </a:cubicBezTo>
                <a:cubicBezTo>
                  <a:pt x="471" y="453"/>
                  <a:pt x="497" y="435"/>
                  <a:pt x="519" y="412"/>
                </a:cubicBezTo>
                <a:cubicBezTo>
                  <a:pt x="535" y="422"/>
                  <a:pt x="554" y="428"/>
                  <a:pt x="575" y="428"/>
                </a:cubicBezTo>
                <a:cubicBezTo>
                  <a:pt x="633" y="428"/>
                  <a:pt x="680" y="381"/>
                  <a:pt x="680" y="323"/>
                </a:cubicBezTo>
                <a:cubicBezTo>
                  <a:pt x="680" y="301"/>
                  <a:pt x="673" y="281"/>
                  <a:pt x="662" y="264"/>
                </a:cubicBezTo>
                <a:close/>
                <a:moveTo>
                  <a:pt x="153" y="645"/>
                </a:moveTo>
                <a:cubicBezTo>
                  <a:pt x="161" y="644"/>
                  <a:pt x="169" y="642"/>
                  <a:pt x="176" y="639"/>
                </a:cubicBezTo>
                <a:cubicBezTo>
                  <a:pt x="176" y="653"/>
                  <a:pt x="178" y="664"/>
                  <a:pt x="178" y="669"/>
                </a:cubicBezTo>
                <a:cubicBezTo>
                  <a:pt x="168" y="661"/>
                  <a:pt x="160" y="652"/>
                  <a:pt x="153" y="645"/>
                </a:cubicBezTo>
                <a:close/>
                <a:moveTo>
                  <a:pt x="350" y="571"/>
                </a:moveTo>
                <a:cubicBezTo>
                  <a:pt x="350" y="571"/>
                  <a:pt x="358" y="522"/>
                  <a:pt x="358" y="477"/>
                </a:cubicBezTo>
                <a:cubicBezTo>
                  <a:pt x="362" y="477"/>
                  <a:pt x="366" y="477"/>
                  <a:pt x="369" y="477"/>
                </a:cubicBezTo>
                <a:cubicBezTo>
                  <a:pt x="380" y="477"/>
                  <a:pt x="391" y="477"/>
                  <a:pt x="402" y="475"/>
                </a:cubicBezTo>
                <a:cubicBezTo>
                  <a:pt x="387" y="510"/>
                  <a:pt x="366" y="555"/>
                  <a:pt x="350" y="571"/>
                </a:cubicBezTo>
                <a:close/>
              </a:path>
            </a:pathLst>
          </a:custGeom>
          <a:blipFill>
            <a:blip r:embed="rId4"/>
            <a:stretch>
              <a:fillRect/>
            </a:stretch>
          </a:blipFill>
          <a:ln>
            <a:noFill/>
          </a:ln>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102" name="Text Placeholder 8"/>
          <p:cNvSpPr txBox="1">
            <a:spLocks/>
          </p:cNvSpPr>
          <p:nvPr/>
        </p:nvSpPr>
        <p:spPr>
          <a:xfrm>
            <a:off x="2571184" y="332656"/>
            <a:ext cx="7049632" cy="6096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US" altLang="zh-CN" sz="2800" b="1" dirty="0">
                <a:solidFill>
                  <a:schemeClr val="tx1">
                    <a:lumMod val="65000"/>
                    <a:lumOff val="35000"/>
                  </a:schemeClr>
                </a:solidFill>
                <a:cs typeface="+mn-ea"/>
                <a:sym typeface="+mn-lt"/>
              </a:rPr>
              <a:t>CLICK HERE TO ADD TITLE</a:t>
            </a:r>
            <a:endParaRPr lang="zh-CN" altLang="zh-CN" sz="2800" b="1" dirty="0">
              <a:solidFill>
                <a:schemeClr val="tx1">
                  <a:lumMod val="65000"/>
                  <a:lumOff val="35000"/>
                </a:schemeClr>
              </a:solidFill>
              <a:cs typeface="+mn-ea"/>
              <a:sym typeface="+mn-lt"/>
            </a:endParaRPr>
          </a:p>
        </p:txBody>
      </p:sp>
    </p:spTree>
    <p:extLst>
      <p:ext uri="{BB962C8B-B14F-4D97-AF65-F5344CB8AC3E}">
        <p14:creationId xmlns:p14="http://schemas.microsoft.com/office/powerpoint/2010/main" val="597141179"/>
      </p:ext>
    </p:extLst>
  </p:cSld>
  <p:clrMapOvr>
    <a:masterClrMapping/>
  </p:clrMapOvr>
  <mc:AlternateContent xmlns:mc="http://schemas.openxmlformats.org/markup-compatibility/2006" xmlns:p14="http://schemas.microsoft.com/office/powerpoint/2010/main">
    <mc:Choice Requires="p14">
      <p:transition spd="slow" p14:dur="4400" advTm="0">
        <p14:honeycomb/>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2"/>
                                        </p:tgtEl>
                                        <p:attrNameLst>
                                          <p:attrName>style.visibility</p:attrName>
                                        </p:attrNameLst>
                                      </p:cBhvr>
                                      <p:to>
                                        <p:strVal val="visible"/>
                                      </p:to>
                                    </p:set>
                                    <p:animEffect transition="in" filter="wipe(left)">
                                      <p:cBhvr>
                                        <p:cTn id="7" dur="500"/>
                                        <p:tgtEl>
                                          <p:spTgt spid="10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00"/>
                                        </p:tgtEl>
                                        <p:attrNameLst>
                                          <p:attrName>style.visibility</p:attrName>
                                        </p:attrNameLst>
                                      </p:cBhvr>
                                      <p:to>
                                        <p:strVal val="visible"/>
                                      </p:to>
                                    </p:set>
                                    <p:animEffect transition="in" filter="wipe(down)">
                                      <p:cBhvr>
                                        <p:cTn id="11" dur="250"/>
                                        <p:tgtEl>
                                          <p:spTgt spid="100"/>
                                        </p:tgtEl>
                                      </p:cBhvr>
                                    </p:animEffect>
                                  </p:childTnLst>
                                </p:cTn>
                              </p:par>
                            </p:childTnLst>
                          </p:cTn>
                        </p:par>
                        <p:par>
                          <p:cTn id="12" fill="hold">
                            <p:stCondLst>
                              <p:cond delay="750"/>
                            </p:stCondLst>
                            <p:childTnLst>
                              <p:par>
                                <p:cTn id="13" presetID="22" presetClass="entr" presetSubtype="4" fill="hold" grpId="0" nodeType="afterEffect">
                                  <p:stCondLst>
                                    <p:cond delay="0"/>
                                  </p:stCondLst>
                                  <p:childTnLst>
                                    <p:set>
                                      <p:cBhvr>
                                        <p:cTn id="14" dur="1" fill="hold">
                                          <p:stCondLst>
                                            <p:cond delay="0"/>
                                          </p:stCondLst>
                                        </p:cTn>
                                        <p:tgtEl>
                                          <p:spTgt spid="101"/>
                                        </p:tgtEl>
                                        <p:attrNameLst>
                                          <p:attrName>style.visibility</p:attrName>
                                        </p:attrNameLst>
                                      </p:cBhvr>
                                      <p:to>
                                        <p:strVal val="visible"/>
                                      </p:to>
                                    </p:set>
                                    <p:animEffect transition="in" filter="wipe(down)">
                                      <p:cBhvr>
                                        <p:cTn id="15" dur="250"/>
                                        <p:tgtEl>
                                          <p:spTgt spid="101"/>
                                        </p:tgtEl>
                                      </p:cBhvr>
                                    </p:animEffect>
                                  </p:childTnLst>
                                </p:cTn>
                              </p:par>
                            </p:childTnLst>
                          </p:cTn>
                        </p:par>
                        <p:par>
                          <p:cTn id="16" fill="hold">
                            <p:stCondLst>
                              <p:cond delay="1000"/>
                            </p:stCondLst>
                            <p:childTnLst>
                              <p:par>
                                <p:cTn id="17" presetID="22" presetClass="entr" presetSubtype="4" fill="hold"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wipe(down)">
                                      <p:cBhvr>
                                        <p:cTn id="19" dur="500"/>
                                        <p:tgtEl>
                                          <p:spTgt spid="30"/>
                                        </p:tgtEl>
                                      </p:cBhvr>
                                    </p:animEffect>
                                  </p:childTnLst>
                                </p:cTn>
                              </p:par>
                            </p:childTnLst>
                          </p:cTn>
                        </p:par>
                        <p:par>
                          <p:cTn id="20" fill="hold">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99"/>
                                        </p:tgtEl>
                                        <p:attrNameLst>
                                          <p:attrName>style.visibility</p:attrName>
                                        </p:attrNameLst>
                                      </p:cBhvr>
                                      <p:to>
                                        <p:strVal val="visible"/>
                                      </p:to>
                                    </p:set>
                                    <p:animEffect transition="in" filter="fade">
                                      <p:cBhvr>
                                        <p:cTn id="23" dur="1000"/>
                                        <p:tgtEl>
                                          <p:spTgt spid="99"/>
                                        </p:tgtEl>
                                      </p:cBhvr>
                                    </p:animEffect>
                                    <p:anim calcmode="lin" valueType="num">
                                      <p:cBhvr>
                                        <p:cTn id="24" dur="1000" fill="hold"/>
                                        <p:tgtEl>
                                          <p:spTgt spid="99"/>
                                        </p:tgtEl>
                                        <p:attrNameLst>
                                          <p:attrName>ppt_x</p:attrName>
                                        </p:attrNameLst>
                                      </p:cBhvr>
                                      <p:tavLst>
                                        <p:tav tm="0">
                                          <p:val>
                                            <p:strVal val="#ppt_x"/>
                                          </p:val>
                                        </p:tav>
                                        <p:tav tm="100000">
                                          <p:val>
                                            <p:strVal val="#ppt_x"/>
                                          </p:val>
                                        </p:tav>
                                      </p:tavLst>
                                    </p:anim>
                                    <p:anim calcmode="lin" valueType="num">
                                      <p:cBhvr>
                                        <p:cTn id="25" dur="1000" fill="hold"/>
                                        <p:tgtEl>
                                          <p:spTgt spid="99"/>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22" presetClass="entr" presetSubtype="1" fill="hold" grpId="0" nodeType="afterEffect">
                                  <p:stCondLst>
                                    <p:cond delay="0"/>
                                  </p:stCondLst>
                                  <p:childTnLst>
                                    <p:set>
                                      <p:cBhvr>
                                        <p:cTn id="28" dur="1" fill="hold">
                                          <p:stCondLst>
                                            <p:cond delay="0"/>
                                          </p:stCondLst>
                                        </p:cTn>
                                        <p:tgtEl>
                                          <p:spTgt spid="98"/>
                                        </p:tgtEl>
                                        <p:attrNameLst>
                                          <p:attrName>style.visibility</p:attrName>
                                        </p:attrNameLst>
                                      </p:cBhvr>
                                      <p:to>
                                        <p:strVal val="visible"/>
                                      </p:to>
                                    </p:set>
                                    <p:animEffect transition="in" filter="wipe(up)">
                                      <p:cBhvr>
                                        <p:cTn id="29" dur="50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p:bldP spid="99" grpId="0"/>
      <p:bldP spid="100" grpId="0" animBg="1"/>
      <p:bldP spid="101" grpId="0" animBg="1"/>
      <p:bldP spid="10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825610" y="3570823"/>
            <a:ext cx="2646878" cy="2411370"/>
            <a:chOff x="3601859" y="1545652"/>
            <a:chExt cx="4988717" cy="4544842"/>
          </a:xfrm>
        </p:grpSpPr>
        <p:sp>
          <p:nvSpPr>
            <p:cNvPr id="5" name="Freeform 40219"/>
            <p:cNvSpPr>
              <a:spLocks/>
            </p:cNvSpPr>
            <p:nvPr/>
          </p:nvSpPr>
          <p:spPr bwMode="auto">
            <a:xfrm>
              <a:off x="4840548" y="1545652"/>
              <a:ext cx="2465388" cy="2657475"/>
            </a:xfrm>
            <a:custGeom>
              <a:avLst/>
              <a:gdLst>
                <a:gd name="T0" fmla="*/ 1038 w 1038"/>
                <a:gd name="T1" fmla="*/ 519 h 1118"/>
                <a:gd name="T2" fmla="*/ 519 w 1038"/>
                <a:gd name="T3" fmla="*/ 0 h 1118"/>
                <a:gd name="T4" fmla="*/ 0 w 1038"/>
                <a:gd name="T5" fmla="*/ 519 h 1118"/>
                <a:gd name="T6" fmla="*/ 284 w 1038"/>
                <a:gd name="T7" fmla="*/ 982 h 1118"/>
                <a:gd name="T8" fmla="*/ 284 w 1038"/>
                <a:gd name="T9" fmla="*/ 982 h 1118"/>
                <a:gd name="T10" fmla="*/ 519 w 1038"/>
                <a:gd name="T11" fmla="*/ 1118 h 1118"/>
                <a:gd name="T12" fmla="*/ 754 w 1038"/>
                <a:gd name="T13" fmla="*/ 982 h 1118"/>
                <a:gd name="T14" fmla="*/ 754 w 1038"/>
                <a:gd name="T15" fmla="*/ 982 h 1118"/>
                <a:gd name="T16" fmla="*/ 1038 w 1038"/>
                <a:gd name="T17" fmla="*/ 519 h 1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8" h="1118">
                  <a:moveTo>
                    <a:pt x="1038" y="519"/>
                  </a:moveTo>
                  <a:cubicBezTo>
                    <a:pt x="1038" y="233"/>
                    <a:pt x="806" y="0"/>
                    <a:pt x="519" y="0"/>
                  </a:cubicBezTo>
                  <a:cubicBezTo>
                    <a:pt x="232" y="0"/>
                    <a:pt x="0" y="233"/>
                    <a:pt x="0" y="519"/>
                  </a:cubicBezTo>
                  <a:cubicBezTo>
                    <a:pt x="0" y="721"/>
                    <a:pt x="116" y="896"/>
                    <a:pt x="284" y="982"/>
                  </a:cubicBezTo>
                  <a:cubicBezTo>
                    <a:pt x="284" y="982"/>
                    <a:pt x="284" y="982"/>
                    <a:pt x="284" y="982"/>
                  </a:cubicBezTo>
                  <a:cubicBezTo>
                    <a:pt x="519" y="1118"/>
                    <a:pt x="519" y="1118"/>
                    <a:pt x="519" y="1118"/>
                  </a:cubicBezTo>
                  <a:cubicBezTo>
                    <a:pt x="754" y="982"/>
                    <a:pt x="754" y="982"/>
                    <a:pt x="754" y="982"/>
                  </a:cubicBezTo>
                  <a:cubicBezTo>
                    <a:pt x="754" y="982"/>
                    <a:pt x="754" y="982"/>
                    <a:pt x="754" y="982"/>
                  </a:cubicBezTo>
                  <a:cubicBezTo>
                    <a:pt x="922" y="896"/>
                    <a:pt x="1038" y="721"/>
                    <a:pt x="1038" y="519"/>
                  </a:cubicBezTo>
                </a:path>
              </a:pathLst>
            </a:custGeom>
            <a:blipFill dpi="0" rotWithShape="0">
              <a:blip r:embed="rId3"/>
              <a:srcRect/>
              <a:stretch>
                <a:fillRect/>
              </a:stretch>
            </a:blip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 name="Freeform 40219"/>
            <p:cNvSpPr>
              <a:spLocks/>
            </p:cNvSpPr>
            <p:nvPr/>
          </p:nvSpPr>
          <p:spPr bwMode="auto">
            <a:xfrm rot="7200000">
              <a:off x="6029145" y="3529062"/>
              <a:ext cx="2465388" cy="2657475"/>
            </a:xfrm>
            <a:custGeom>
              <a:avLst/>
              <a:gdLst>
                <a:gd name="T0" fmla="*/ 1038 w 1038"/>
                <a:gd name="T1" fmla="*/ 519 h 1118"/>
                <a:gd name="T2" fmla="*/ 519 w 1038"/>
                <a:gd name="T3" fmla="*/ 0 h 1118"/>
                <a:gd name="T4" fmla="*/ 0 w 1038"/>
                <a:gd name="T5" fmla="*/ 519 h 1118"/>
                <a:gd name="T6" fmla="*/ 284 w 1038"/>
                <a:gd name="T7" fmla="*/ 982 h 1118"/>
                <a:gd name="T8" fmla="*/ 284 w 1038"/>
                <a:gd name="T9" fmla="*/ 982 h 1118"/>
                <a:gd name="T10" fmla="*/ 519 w 1038"/>
                <a:gd name="T11" fmla="*/ 1118 h 1118"/>
                <a:gd name="T12" fmla="*/ 754 w 1038"/>
                <a:gd name="T13" fmla="*/ 982 h 1118"/>
                <a:gd name="T14" fmla="*/ 754 w 1038"/>
                <a:gd name="T15" fmla="*/ 982 h 1118"/>
                <a:gd name="T16" fmla="*/ 1038 w 1038"/>
                <a:gd name="T17" fmla="*/ 519 h 1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8" h="1118">
                  <a:moveTo>
                    <a:pt x="1038" y="519"/>
                  </a:moveTo>
                  <a:cubicBezTo>
                    <a:pt x="1038" y="233"/>
                    <a:pt x="806" y="0"/>
                    <a:pt x="519" y="0"/>
                  </a:cubicBezTo>
                  <a:cubicBezTo>
                    <a:pt x="232" y="0"/>
                    <a:pt x="0" y="233"/>
                    <a:pt x="0" y="519"/>
                  </a:cubicBezTo>
                  <a:cubicBezTo>
                    <a:pt x="0" y="721"/>
                    <a:pt x="116" y="896"/>
                    <a:pt x="284" y="982"/>
                  </a:cubicBezTo>
                  <a:cubicBezTo>
                    <a:pt x="284" y="982"/>
                    <a:pt x="284" y="982"/>
                    <a:pt x="284" y="982"/>
                  </a:cubicBezTo>
                  <a:cubicBezTo>
                    <a:pt x="519" y="1118"/>
                    <a:pt x="519" y="1118"/>
                    <a:pt x="519" y="1118"/>
                  </a:cubicBezTo>
                  <a:cubicBezTo>
                    <a:pt x="754" y="982"/>
                    <a:pt x="754" y="982"/>
                    <a:pt x="754" y="982"/>
                  </a:cubicBezTo>
                  <a:cubicBezTo>
                    <a:pt x="754" y="982"/>
                    <a:pt x="754" y="982"/>
                    <a:pt x="754" y="982"/>
                  </a:cubicBezTo>
                  <a:cubicBezTo>
                    <a:pt x="922" y="896"/>
                    <a:pt x="1038" y="721"/>
                    <a:pt x="1038" y="519"/>
                  </a:cubicBezTo>
                </a:path>
              </a:pathLst>
            </a:custGeom>
            <a:blipFill dpi="0" rotWithShape="1">
              <a:blip r:embed="rId4"/>
              <a:srcRect/>
              <a:stretch>
                <a:fillRect/>
              </a:stretch>
            </a:blip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 name="Freeform 40219"/>
            <p:cNvSpPr>
              <a:spLocks/>
            </p:cNvSpPr>
            <p:nvPr/>
          </p:nvSpPr>
          <p:spPr bwMode="auto">
            <a:xfrm rot="14400000" flipH="1">
              <a:off x="3697903" y="3529062"/>
              <a:ext cx="2465388" cy="2657475"/>
            </a:xfrm>
            <a:custGeom>
              <a:avLst/>
              <a:gdLst>
                <a:gd name="T0" fmla="*/ 1038 w 1038"/>
                <a:gd name="T1" fmla="*/ 519 h 1118"/>
                <a:gd name="T2" fmla="*/ 519 w 1038"/>
                <a:gd name="T3" fmla="*/ 0 h 1118"/>
                <a:gd name="T4" fmla="*/ 0 w 1038"/>
                <a:gd name="T5" fmla="*/ 519 h 1118"/>
                <a:gd name="T6" fmla="*/ 284 w 1038"/>
                <a:gd name="T7" fmla="*/ 982 h 1118"/>
                <a:gd name="T8" fmla="*/ 284 w 1038"/>
                <a:gd name="T9" fmla="*/ 982 h 1118"/>
                <a:gd name="T10" fmla="*/ 519 w 1038"/>
                <a:gd name="T11" fmla="*/ 1118 h 1118"/>
                <a:gd name="T12" fmla="*/ 754 w 1038"/>
                <a:gd name="T13" fmla="*/ 982 h 1118"/>
                <a:gd name="T14" fmla="*/ 754 w 1038"/>
                <a:gd name="T15" fmla="*/ 982 h 1118"/>
                <a:gd name="T16" fmla="*/ 1038 w 1038"/>
                <a:gd name="T17" fmla="*/ 519 h 1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8" h="1118">
                  <a:moveTo>
                    <a:pt x="1038" y="519"/>
                  </a:moveTo>
                  <a:cubicBezTo>
                    <a:pt x="1038" y="233"/>
                    <a:pt x="806" y="0"/>
                    <a:pt x="519" y="0"/>
                  </a:cubicBezTo>
                  <a:cubicBezTo>
                    <a:pt x="232" y="0"/>
                    <a:pt x="0" y="233"/>
                    <a:pt x="0" y="519"/>
                  </a:cubicBezTo>
                  <a:cubicBezTo>
                    <a:pt x="0" y="721"/>
                    <a:pt x="116" y="896"/>
                    <a:pt x="284" y="982"/>
                  </a:cubicBezTo>
                  <a:cubicBezTo>
                    <a:pt x="284" y="982"/>
                    <a:pt x="284" y="982"/>
                    <a:pt x="284" y="982"/>
                  </a:cubicBezTo>
                  <a:cubicBezTo>
                    <a:pt x="519" y="1118"/>
                    <a:pt x="519" y="1118"/>
                    <a:pt x="519" y="1118"/>
                  </a:cubicBezTo>
                  <a:cubicBezTo>
                    <a:pt x="754" y="982"/>
                    <a:pt x="754" y="982"/>
                    <a:pt x="754" y="982"/>
                  </a:cubicBezTo>
                  <a:cubicBezTo>
                    <a:pt x="754" y="982"/>
                    <a:pt x="754" y="982"/>
                    <a:pt x="754" y="982"/>
                  </a:cubicBezTo>
                  <a:cubicBezTo>
                    <a:pt x="922" y="896"/>
                    <a:pt x="1038" y="721"/>
                    <a:pt x="1038" y="519"/>
                  </a:cubicBezTo>
                </a:path>
              </a:pathLst>
            </a:custGeom>
            <a:blipFill dpi="0" rotWithShape="1">
              <a:blip r:embed="rId5"/>
              <a:srcRect/>
              <a:stretch>
                <a:fillRect/>
              </a:stretch>
            </a:blip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8" name="Freeform 5"/>
          <p:cNvSpPr>
            <a:spLocks noEditPoints="1"/>
          </p:cNvSpPr>
          <p:nvPr/>
        </p:nvSpPr>
        <p:spPr bwMode="auto">
          <a:xfrm>
            <a:off x="7812852" y="5040702"/>
            <a:ext cx="421482" cy="262310"/>
          </a:xfrm>
          <a:custGeom>
            <a:avLst/>
            <a:gdLst>
              <a:gd name="T0" fmla="*/ 182 w 252"/>
              <a:gd name="T1" fmla="*/ 43 h 157"/>
              <a:gd name="T2" fmla="*/ 181 w 252"/>
              <a:gd name="T3" fmla="*/ 155 h 157"/>
              <a:gd name="T4" fmla="*/ 185 w 252"/>
              <a:gd name="T5" fmla="*/ 151 h 157"/>
              <a:gd name="T6" fmla="*/ 33 w 252"/>
              <a:gd name="T7" fmla="*/ 58 h 157"/>
              <a:gd name="T8" fmla="*/ 239 w 252"/>
              <a:gd name="T9" fmla="*/ 88 h 157"/>
              <a:gd name="T10" fmla="*/ 56 w 252"/>
              <a:gd name="T11" fmla="*/ 71 h 157"/>
              <a:gd name="T12" fmla="*/ 181 w 252"/>
              <a:gd name="T13" fmla="*/ 51 h 157"/>
              <a:gd name="T14" fmla="*/ 193 w 252"/>
              <a:gd name="T15" fmla="*/ 124 h 157"/>
              <a:gd name="T16" fmla="*/ 223 w 252"/>
              <a:gd name="T17" fmla="*/ 86 h 157"/>
              <a:gd name="T18" fmla="*/ 154 w 252"/>
              <a:gd name="T19" fmla="*/ 87 h 157"/>
              <a:gd name="T20" fmla="*/ 166 w 252"/>
              <a:gd name="T21" fmla="*/ 49 h 157"/>
              <a:gd name="T22" fmla="*/ 89 w 252"/>
              <a:gd name="T23" fmla="*/ 64 h 157"/>
              <a:gd name="T24" fmla="*/ 21 w 252"/>
              <a:gd name="T25" fmla="*/ 51 h 157"/>
              <a:gd name="T26" fmla="*/ 224 w 252"/>
              <a:gd name="T27" fmla="*/ 63 h 157"/>
              <a:gd name="T28" fmla="*/ 59 w 252"/>
              <a:gd name="T29" fmla="*/ 59 h 157"/>
              <a:gd name="T30" fmla="*/ 155 w 252"/>
              <a:gd name="T31" fmla="*/ 59 h 157"/>
              <a:gd name="T32" fmla="*/ 32 w 252"/>
              <a:gd name="T33" fmla="*/ 76 h 157"/>
              <a:gd name="T34" fmla="*/ 37 w 252"/>
              <a:gd name="T35" fmla="*/ 85 h 157"/>
              <a:gd name="T36" fmla="*/ 76 w 252"/>
              <a:gd name="T37" fmla="*/ 50 h 157"/>
              <a:gd name="T38" fmla="*/ 134 w 252"/>
              <a:gd name="T39" fmla="*/ 85 h 157"/>
              <a:gd name="T40" fmla="*/ 161 w 252"/>
              <a:gd name="T41" fmla="*/ 60 h 157"/>
              <a:gd name="T42" fmla="*/ 201 w 252"/>
              <a:gd name="T43" fmla="*/ 32 h 157"/>
              <a:gd name="T44" fmla="*/ 154 w 252"/>
              <a:gd name="T45" fmla="*/ 48 h 157"/>
              <a:gd name="T46" fmla="*/ 87 w 252"/>
              <a:gd name="T47" fmla="*/ 75 h 157"/>
              <a:gd name="T48" fmla="*/ 10 w 252"/>
              <a:gd name="T49" fmla="*/ 44 h 157"/>
              <a:gd name="T50" fmla="*/ 133 w 252"/>
              <a:gd name="T51" fmla="*/ 73 h 157"/>
              <a:gd name="T52" fmla="*/ 202 w 252"/>
              <a:gd name="T53" fmla="*/ 56 h 157"/>
              <a:gd name="T54" fmla="*/ 140 w 252"/>
              <a:gd name="T55" fmla="*/ 92 h 157"/>
              <a:gd name="T56" fmla="*/ 93 w 252"/>
              <a:gd name="T57" fmla="*/ 86 h 157"/>
              <a:gd name="T58" fmla="*/ 144 w 252"/>
              <a:gd name="T59" fmla="*/ 70 h 157"/>
              <a:gd name="T60" fmla="*/ 105 w 252"/>
              <a:gd name="T61" fmla="*/ 66 h 157"/>
              <a:gd name="T62" fmla="*/ 152 w 252"/>
              <a:gd name="T63" fmla="*/ 75 h 157"/>
              <a:gd name="T64" fmla="*/ 116 w 252"/>
              <a:gd name="T65" fmla="*/ 66 h 157"/>
              <a:gd name="T66" fmla="*/ 123 w 252"/>
              <a:gd name="T67" fmla="*/ 72 h 157"/>
              <a:gd name="T68" fmla="*/ 86 w 252"/>
              <a:gd name="T69" fmla="*/ 50 h 157"/>
              <a:gd name="T70" fmla="*/ 78 w 252"/>
              <a:gd name="T71" fmla="*/ 64 h 157"/>
              <a:gd name="T72" fmla="*/ 119 w 252"/>
              <a:gd name="T73" fmla="*/ 74 h 157"/>
              <a:gd name="T74" fmla="*/ 22 w 252"/>
              <a:gd name="T75" fmla="*/ 67 h 157"/>
              <a:gd name="T76" fmla="*/ 27 w 252"/>
              <a:gd name="T77" fmla="*/ 60 h 157"/>
              <a:gd name="T78" fmla="*/ 91 w 252"/>
              <a:gd name="T79" fmla="*/ 57 h 157"/>
              <a:gd name="T80" fmla="*/ 162 w 252"/>
              <a:gd name="T81" fmla="*/ 63 h 157"/>
              <a:gd name="T82" fmla="*/ 27 w 252"/>
              <a:gd name="T83" fmla="*/ 47 h 157"/>
              <a:gd name="T84" fmla="*/ 184 w 252"/>
              <a:gd name="T85" fmla="*/ 92 h 157"/>
              <a:gd name="T86" fmla="*/ 201 w 252"/>
              <a:gd name="T87" fmla="*/ 91 h 157"/>
              <a:gd name="T88" fmla="*/ 107 w 252"/>
              <a:gd name="T89" fmla="*/ 76 h 157"/>
              <a:gd name="T90" fmla="*/ 24 w 252"/>
              <a:gd name="T91" fmla="*/ 79 h 157"/>
              <a:gd name="T92" fmla="*/ 39 w 252"/>
              <a:gd name="T93" fmla="*/ 49 h 157"/>
              <a:gd name="T94" fmla="*/ 189 w 252"/>
              <a:gd name="T95" fmla="*/ 94 h 157"/>
              <a:gd name="T96" fmla="*/ 174 w 252"/>
              <a:gd name="T97" fmla="*/ 88 h 157"/>
              <a:gd name="T98" fmla="*/ 13 w 252"/>
              <a:gd name="T99" fmla="*/ 81 h 157"/>
              <a:gd name="T100" fmla="*/ 21 w 252"/>
              <a:gd name="T101" fmla="*/ 74 h 157"/>
              <a:gd name="T102" fmla="*/ 179 w 252"/>
              <a:gd name="T103" fmla="*/ 90 h 157"/>
              <a:gd name="T104" fmla="*/ 126 w 252"/>
              <a:gd name="T105" fmla="*/ 59 h 157"/>
              <a:gd name="T106" fmla="*/ 66 w 252"/>
              <a:gd name="T107" fmla="*/ 65 h 157"/>
              <a:gd name="T108" fmla="*/ 198 w 252"/>
              <a:gd name="T109" fmla="*/ 83 h 157"/>
              <a:gd name="T110" fmla="*/ 47 w 252"/>
              <a:gd name="T111" fmla="*/ 90 h 157"/>
              <a:gd name="T112" fmla="*/ 136 w 252"/>
              <a:gd name="T113" fmla="*/ 79 h 157"/>
              <a:gd name="T114" fmla="*/ 73 w 252"/>
              <a:gd name="T115" fmla="*/ 54 h 157"/>
              <a:gd name="T116" fmla="*/ 187 w 252"/>
              <a:gd name="T117" fmla="*/ 85 h 157"/>
              <a:gd name="T118" fmla="*/ 200 w 252"/>
              <a:gd name="T119" fmla="*/ 44 h 157"/>
              <a:gd name="T120" fmla="*/ 96 w 252"/>
              <a:gd name="T121" fmla="*/ 67 h 157"/>
              <a:gd name="T122" fmla="*/ 29 w 252"/>
              <a:gd name="T123" fmla="*/ 85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2" h="157">
                <a:moveTo>
                  <a:pt x="176" y="100"/>
                </a:moveTo>
                <a:cubicBezTo>
                  <a:pt x="176" y="100"/>
                  <a:pt x="175" y="100"/>
                  <a:pt x="174" y="100"/>
                </a:cubicBezTo>
                <a:cubicBezTo>
                  <a:pt x="149" y="100"/>
                  <a:pt x="123" y="100"/>
                  <a:pt x="97" y="100"/>
                </a:cubicBezTo>
                <a:cubicBezTo>
                  <a:pt x="84" y="100"/>
                  <a:pt x="70" y="100"/>
                  <a:pt x="57" y="100"/>
                </a:cubicBezTo>
                <a:cubicBezTo>
                  <a:pt x="51" y="100"/>
                  <a:pt x="45" y="99"/>
                  <a:pt x="39" y="99"/>
                </a:cubicBezTo>
                <a:cubicBezTo>
                  <a:pt x="34" y="99"/>
                  <a:pt x="29" y="99"/>
                  <a:pt x="24" y="99"/>
                </a:cubicBezTo>
                <a:cubicBezTo>
                  <a:pt x="21" y="100"/>
                  <a:pt x="17" y="100"/>
                  <a:pt x="14" y="101"/>
                </a:cubicBezTo>
                <a:cubicBezTo>
                  <a:pt x="13" y="101"/>
                  <a:pt x="11" y="101"/>
                  <a:pt x="10" y="102"/>
                </a:cubicBezTo>
                <a:cubicBezTo>
                  <a:pt x="8" y="103"/>
                  <a:pt x="6" y="102"/>
                  <a:pt x="6" y="100"/>
                </a:cubicBezTo>
                <a:cubicBezTo>
                  <a:pt x="5" y="98"/>
                  <a:pt x="5" y="96"/>
                  <a:pt x="5" y="94"/>
                </a:cubicBezTo>
                <a:cubicBezTo>
                  <a:pt x="4" y="88"/>
                  <a:pt x="4" y="83"/>
                  <a:pt x="3" y="78"/>
                </a:cubicBezTo>
                <a:cubicBezTo>
                  <a:pt x="3" y="71"/>
                  <a:pt x="2" y="65"/>
                  <a:pt x="2" y="58"/>
                </a:cubicBezTo>
                <a:cubicBezTo>
                  <a:pt x="1" y="54"/>
                  <a:pt x="1" y="50"/>
                  <a:pt x="1" y="45"/>
                </a:cubicBezTo>
                <a:cubicBezTo>
                  <a:pt x="1" y="44"/>
                  <a:pt x="0" y="43"/>
                  <a:pt x="0" y="42"/>
                </a:cubicBezTo>
                <a:cubicBezTo>
                  <a:pt x="0" y="41"/>
                  <a:pt x="0" y="40"/>
                  <a:pt x="0" y="40"/>
                </a:cubicBezTo>
                <a:cubicBezTo>
                  <a:pt x="1" y="38"/>
                  <a:pt x="2" y="37"/>
                  <a:pt x="3" y="38"/>
                </a:cubicBezTo>
                <a:cubicBezTo>
                  <a:pt x="6" y="38"/>
                  <a:pt x="8" y="38"/>
                  <a:pt x="10" y="38"/>
                </a:cubicBezTo>
                <a:cubicBezTo>
                  <a:pt x="17" y="39"/>
                  <a:pt x="24" y="40"/>
                  <a:pt x="31" y="41"/>
                </a:cubicBezTo>
                <a:cubicBezTo>
                  <a:pt x="35" y="41"/>
                  <a:pt x="38" y="41"/>
                  <a:pt x="42" y="41"/>
                </a:cubicBezTo>
                <a:cubicBezTo>
                  <a:pt x="65" y="41"/>
                  <a:pt x="89" y="41"/>
                  <a:pt x="112" y="41"/>
                </a:cubicBezTo>
                <a:cubicBezTo>
                  <a:pt x="123" y="41"/>
                  <a:pt x="135" y="41"/>
                  <a:pt x="146" y="42"/>
                </a:cubicBezTo>
                <a:cubicBezTo>
                  <a:pt x="151" y="43"/>
                  <a:pt x="157" y="44"/>
                  <a:pt x="162" y="44"/>
                </a:cubicBezTo>
                <a:cubicBezTo>
                  <a:pt x="164" y="44"/>
                  <a:pt x="167" y="44"/>
                  <a:pt x="169" y="44"/>
                </a:cubicBezTo>
                <a:cubicBezTo>
                  <a:pt x="173" y="44"/>
                  <a:pt x="177" y="44"/>
                  <a:pt x="181" y="43"/>
                </a:cubicBezTo>
                <a:cubicBezTo>
                  <a:pt x="182" y="43"/>
                  <a:pt x="182" y="43"/>
                  <a:pt x="182" y="43"/>
                </a:cubicBezTo>
                <a:cubicBezTo>
                  <a:pt x="182" y="43"/>
                  <a:pt x="182" y="42"/>
                  <a:pt x="182" y="42"/>
                </a:cubicBezTo>
                <a:cubicBezTo>
                  <a:pt x="182" y="38"/>
                  <a:pt x="182" y="35"/>
                  <a:pt x="182" y="31"/>
                </a:cubicBezTo>
                <a:cubicBezTo>
                  <a:pt x="182" y="26"/>
                  <a:pt x="182" y="21"/>
                  <a:pt x="182" y="16"/>
                </a:cubicBezTo>
                <a:cubicBezTo>
                  <a:pt x="182" y="12"/>
                  <a:pt x="183" y="8"/>
                  <a:pt x="183" y="4"/>
                </a:cubicBezTo>
                <a:cubicBezTo>
                  <a:pt x="183" y="4"/>
                  <a:pt x="183" y="4"/>
                  <a:pt x="183" y="3"/>
                </a:cubicBezTo>
                <a:cubicBezTo>
                  <a:pt x="183" y="2"/>
                  <a:pt x="183" y="1"/>
                  <a:pt x="185" y="2"/>
                </a:cubicBezTo>
                <a:cubicBezTo>
                  <a:pt x="185" y="1"/>
                  <a:pt x="186" y="0"/>
                  <a:pt x="187" y="1"/>
                </a:cubicBezTo>
                <a:cubicBezTo>
                  <a:pt x="188" y="1"/>
                  <a:pt x="188" y="1"/>
                  <a:pt x="188" y="1"/>
                </a:cubicBezTo>
                <a:cubicBezTo>
                  <a:pt x="189" y="1"/>
                  <a:pt x="189" y="1"/>
                  <a:pt x="190" y="1"/>
                </a:cubicBezTo>
                <a:cubicBezTo>
                  <a:pt x="190" y="1"/>
                  <a:pt x="191" y="2"/>
                  <a:pt x="192" y="1"/>
                </a:cubicBezTo>
                <a:cubicBezTo>
                  <a:pt x="193" y="1"/>
                  <a:pt x="193" y="2"/>
                  <a:pt x="194" y="2"/>
                </a:cubicBezTo>
                <a:cubicBezTo>
                  <a:pt x="195" y="3"/>
                  <a:pt x="195" y="4"/>
                  <a:pt x="196" y="4"/>
                </a:cubicBezTo>
                <a:cubicBezTo>
                  <a:pt x="200" y="9"/>
                  <a:pt x="203" y="15"/>
                  <a:pt x="207" y="20"/>
                </a:cubicBezTo>
                <a:cubicBezTo>
                  <a:pt x="212" y="28"/>
                  <a:pt x="218" y="37"/>
                  <a:pt x="223" y="45"/>
                </a:cubicBezTo>
                <a:cubicBezTo>
                  <a:pt x="227" y="50"/>
                  <a:pt x="230" y="55"/>
                  <a:pt x="233" y="60"/>
                </a:cubicBezTo>
                <a:cubicBezTo>
                  <a:pt x="236" y="64"/>
                  <a:pt x="239" y="68"/>
                  <a:pt x="242" y="72"/>
                </a:cubicBezTo>
                <a:cubicBezTo>
                  <a:pt x="243" y="73"/>
                  <a:pt x="244" y="74"/>
                  <a:pt x="245" y="75"/>
                </a:cubicBezTo>
                <a:cubicBezTo>
                  <a:pt x="246" y="77"/>
                  <a:pt x="248" y="79"/>
                  <a:pt x="249" y="80"/>
                </a:cubicBezTo>
                <a:cubicBezTo>
                  <a:pt x="252" y="84"/>
                  <a:pt x="252" y="88"/>
                  <a:pt x="249" y="92"/>
                </a:cubicBezTo>
                <a:cubicBezTo>
                  <a:pt x="248" y="95"/>
                  <a:pt x="246" y="97"/>
                  <a:pt x="243" y="100"/>
                </a:cubicBezTo>
                <a:cubicBezTo>
                  <a:pt x="234" y="110"/>
                  <a:pt x="225" y="119"/>
                  <a:pt x="215" y="128"/>
                </a:cubicBezTo>
                <a:cubicBezTo>
                  <a:pt x="208" y="134"/>
                  <a:pt x="201" y="141"/>
                  <a:pt x="193" y="147"/>
                </a:cubicBezTo>
                <a:cubicBezTo>
                  <a:pt x="191" y="149"/>
                  <a:pt x="189" y="151"/>
                  <a:pt x="186" y="153"/>
                </a:cubicBezTo>
                <a:cubicBezTo>
                  <a:pt x="185" y="154"/>
                  <a:pt x="183" y="155"/>
                  <a:pt x="182" y="155"/>
                </a:cubicBezTo>
                <a:cubicBezTo>
                  <a:pt x="181" y="155"/>
                  <a:pt x="181" y="155"/>
                  <a:pt x="181" y="155"/>
                </a:cubicBezTo>
                <a:cubicBezTo>
                  <a:pt x="180" y="156"/>
                  <a:pt x="180" y="157"/>
                  <a:pt x="179" y="156"/>
                </a:cubicBezTo>
                <a:cubicBezTo>
                  <a:pt x="178" y="156"/>
                  <a:pt x="178" y="155"/>
                  <a:pt x="178" y="154"/>
                </a:cubicBezTo>
                <a:cubicBezTo>
                  <a:pt x="178" y="154"/>
                  <a:pt x="178" y="153"/>
                  <a:pt x="177" y="152"/>
                </a:cubicBezTo>
                <a:cubicBezTo>
                  <a:pt x="176" y="152"/>
                  <a:pt x="176" y="151"/>
                  <a:pt x="176" y="151"/>
                </a:cubicBezTo>
                <a:cubicBezTo>
                  <a:pt x="176" y="148"/>
                  <a:pt x="176" y="145"/>
                  <a:pt x="176" y="142"/>
                </a:cubicBezTo>
                <a:cubicBezTo>
                  <a:pt x="176" y="141"/>
                  <a:pt x="176" y="141"/>
                  <a:pt x="176" y="140"/>
                </a:cubicBezTo>
                <a:cubicBezTo>
                  <a:pt x="175" y="139"/>
                  <a:pt x="175" y="138"/>
                  <a:pt x="175" y="138"/>
                </a:cubicBezTo>
                <a:cubicBezTo>
                  <a:pt x="175" y="126"/>
                  <a:pt x="176" y="115"/>
                  <a:pt x="176" y="104"/>
                </a:cubicBezTo>
                <a:cubicBezTo>
                  <a:pt x="176" y="103"/>
                  <a:pt x="176" y="102"/>
                  <a:pt x="176" y="100"/>
                </a:cubicBezTo>
                <a:close/>
                <a:moveTo>
                  <a:pt x="224" y="54"/>
                </a:moveTo>
                <a:cubicBezTo>
                  <a:pt x="223" y="54"/>
                  <a:pt x="223" y="53"/>
                  <a:pt x="223" y="53"/>
                </a:cubicBezTo>
                <a:cubicBezTo>
                  <a:pt x="223" y="53"/>
                  <a:pt x="223" y="53"/>
                  <a:pt x="223" y="53"/>
                </a:cubicBezTo>
                <a:cubicBezTo>
                  <a:pt x="223" y="54"/>
                  <a:pt x="223" y="54"/>
                  <a:pt x="224" y="54"/>
                </a:cubicBezTo>
                <a:cubicBezTo>
                  <a:pt x="224" y="55"/>
                  <a:pt x="224" y="55"/>
                  <a:pt x="225" y="56"/>
                </a:cubicBezTo>
                <a:cubicBezTo>
                  <a:pt x="225" y="56"/>
                  <a:pt x="225" y="56"/>
                  <a:pt x="225" y="56"/>
                </a:cubicBezTo>
                <a:cubicBezTo>
                  <a:pt x="227" y="59"/>
                  <a:pt x="228" y="61"/>
                  <a:pt x="230" y="64"/>
                </a:cubicBezTo>
                <a:cubicBezTo>
                  <a:pt x="230" y="64"/>
                  <a:pt x="230" y="64"/>
                  <a:pt x="231" y="64"/>
                </a:cubicBezTo>
                <a:cubicBezTo>
                  <a:pt x="232" y="66"/>
                  <a:pt x="233" y="67"/>
                  <a:pt x="234" y="68"/>
                </a:cubicBezTo>
                <a:cubicBezTo>
                  <a:pt x="235" y="68"/>
                  <a:pt x="235" y="68"/>
                  <a:pt x="235" y="69"/>
                </a:cubicBezTo>
                <a:cubicBezTo>
                  <a:pt x="232" y="65"/>
                  <a:pt x="228" y="60"/>
                  <a:pt x="225" y="56"/>
                </a:cubicBezTo>
                <a:cubicBezTo>
                  <a:pt x="225" y="56"/>
                  <a:pt x="225" y="56"/>
                  <a:pt x="225" y="56"/>
                </a:cubicBezTo>
                <a:cubicBezTo>
                  <a:pt x="224" y="55"/>
                  <a:pt x="224" y="55"/>
                  <a:pt x="224" y="54"/>
                </a:cubicBezTo>
                <a:close/>
                <a:moveTo>
                  <a:pt x="183" y="152"/>
                </a:moveTo>
                <a:cubicBezTo>
                  <a:pt x="183" y="152"/>
                  <a:pt x="183" y="152"/>
                  <a:pt x="183" y="152"/>
                </a:cubicBezTo>
                <a:cubicBezTo>
                  <a:pt x="184" y="152"/>
                  <a:pt x="185" y="151"/>
                  <a:pt x="185" y="151"/>
                </a:cubicBezTo>
                <a:cubicBezTo>
                  <a:pt x="187" y="149"/>
                  <a:pt x="189" y="148"/>
                  <a:pt x="191" y="146"/>
                </a:cubicBezTo>
                <a:cubicBezTo>
                  <a:pt x="199" y="139"/>
                  <a:pt x="206" y="133"/>
                  <a:pt x="214" y="126"/>
                </a:cubicBezTo>
                <a:cubicBezTo>
                  <a:pt x="224" y="117"/>
                  <a:pt x="233" y="108"/>
                  <a:pt x="242" y="98"/>
                </a:cubicBezTo>
                <a:cubicBezTo>
                  <a:pt x="244" y="96"/>
                  <a:pt x="246" y="93"/>
                  <a:pt x="247" y="91"/>
                </a:cubicBezTo>
                <a:cubicBezTo>
                  <a:pt x="248" y="89"/>
                  <a:pt x="248" y="88"/>
                  <a:pt x="249" y="87"/>
                </a:cubicBezTo>
                <a:cubicBezTo>
                  <a:pt x="249" y="85"/>
                  <a:pt x="248" y="84"/>
                  <a:pt x="248" y="83"/>
                </a:cubicBezTo>
                <a:cubicBezTo>
                  <a:pt x="248" y="84"/>
                  <a:pt x="248" y="85"/>
                  <a:pt x="247" y="85"/>
                </a:cubicBezTo>
                <a:cubicBezTo>
                  <a:pt x="247" y="88"/>
                  <a:pt x="246" y="91"/>
                  <a:pt x="243" y="93"/>
                </a:cubicBezTo>
                <a:cubicBezTo>
                  <a:pt x="239" y="97"/>
                  <a:pt x="235" y="102"/>
                  <a:pt x="230" y="106"/>
                </a:cubicBezTo>
                <a:cubicBezTo>
                  <a:pt x="219" y="116"/>
                  <a:pt x="208" y="125"/>
                  <a:pt x="198" y="136"/>
                </a:cubicBezTo>
                <a:cubicBezTo>
                  <a:pt x="196" y="138"/>
                  <a:pt x="194" y="140"/>
                  <a:pt x="193" y="142"/>
                </a:cubicBezTo>
                <a:cubicBezTo>
                  <a:pt x="191" y="143"/>
                  <a:pt x="190" y="145"/>
                  <a:pt x="189" y="146"/>
                </a:cubicBezTo>
                <a:cubicBezTo>
                  <a:pt x="188" y="147"/>
                  <a:pt x="187" y="147"/>
                  <a:pt x="186" y="147"/>
                </a:cubicBezTo>
                <a:cubicBezTo>
                  <a:pt x="186" y="147"/>
                  <a:pt x="186" y="147"/>
                  <a:pt x="185" y="148"/>
                </a:cubicBezTo>
                <a:cubicBezTo>
                  <a:pt x="185" y="149"/>
                  <a:pt x="184" y="150"/>
                  <a:pt x="183" y="152"/>
                </a:cubicBezTo>
                <a:close/>
                <a:moveTo>
                  <a:pt x="31" y="47"/>
                </a:moveTo>
                <a:cubicBezTo>
                  <a:pt x="30" y="49"/>
                  <a:pt x="29" y="51"/>
                  <a:pt x="29" y="52"/>
                </a:cubicBezTo>
                <a:cubicBezTo>
                  <a:pt x="28" y="52"/>
                  <a:pt x="28" y="53"/>
                  <a:pt x="28" y="53"/>
                </a:cubicBezTo>
                <a:cubicBezTo>
                  <a:pt x="29" y="54"/>
                  <a:pt x="29" y="55"/>
                  <a:pt x="30" y="56"/>
                </a:cubicBezTo>
                <a:cubicBezTo>
                  <a:pt x="30" y="55"/>
                  <a:pt x="31" y="55"/>
                  <a:pt x="31" y="54"/>
                </a:cubicBezTo>
                <a:cubicBezTo>
                  <a:pt x="31" y="54"/>
                  <a:pt x="32" y="53"/>
                  <a:pt x="33" y="52"/>
                </a:cubicBezTo>
                <a:cubicBezTo>
                  <a:pt x="33" y="51"/>
                  <a:pt x="33" y="51"/>
                  <a:pt x="34" y="51"/>
                </a:cubicBezTo>
                <a:cubicBezTo>
                  <a:pt x="35" y="50"/>
                  <a:pt x="36" y="51"/>
                  <a:pt x="36" y="52"/>
                </a:cubicBezTo>
                <a:cubicBezTo>
                  <a:pt x="36" y="52"/>
                  <a:pt x="36" y="53"/>
                  <a:pt x="35" y="53"/>
                </a:cubicBezTo>
                <a:cubicBezTo>
                  <a:pt x="35" y="55"/>
                  <a:pt x="34" y="57"/>
                  <a:pt x="33" y="58"/>
                </a:cubicBezTo>
                <a:cubicBezTo>
                  <a:pt x="32" y="59"/>
                  <a:pt x="32" y="60"/>
                  <a:pt x="33" y="60"/>
                </a:cubicBezTo>
                <a:cubicBezTo>
                  <a:pt x="33" y="60"/>
                  <a:pt x="33" y="61"/>
                  <a:pt x="34" y="61"/>
                </a:cubicBezTo>
                <a:cubicBezTo>
                  <a:pt x="35" y="59"/>
                  <a:pt x="36" y="58"/>
                  <a:pt x="37" y="56"/>
                </a:cubicBezTo>
                <a:cubicBezTo>
                  <a:pt x="37" y="56"/>
                  <a:pt x="37" y="55"/>
                  <a:pt x="37" y="55"/>
                </a:cubicBezTo>
                <a:cubicBezTo>
                  <a:pt x="37" y="53"/>
                  <a:pt x="37" y="51"/>
                  <a:pt x="37" y="50"/>
                </a:cubicBezTo>
                <a:cubicBezTo>
                  <a:pt x="37" y="49"/>
                  <a:pt x="36" y="48"/>
                  <a:pt x="36" y="47"/>
                </a:cubicBezTo>
                <a:cubicBezTo>
                  <a:pt x="34" y="47"/>
                  <a:pt x="32" y="47"/>
                  <a:pt x="31" y="47"/>
                </a:cubicBezTo>
                <a:close/>
                <a:moveTo>
                  <a:pt x="7" y="46"/>
                </a:moveTo>
                <a:cubicBezTo>
                  <a:pt x="7" y="46"/>
                  <a:pt x="7" y="46"/>
                  <a:pt x="7" y="46"/>
                </a:cubicBezTo>
                <a:cubicBezTo>
                  <a:pt x="7" y="54"/>
                  <a:pt x="7" y="61"/>
                  <a:pt x="7" y="68"/>
                </a:cubicBezTo>
                <a:cubicBezTo>
                  <a:pt x="7" y="69"/>
                  <a:pt x="7" y="70"/>
                  <a:pt x="7" y="71"/>
                </a:cubicBezTo>
                <a:cubicBezTo>
                  <a:pt x="8" y="74"/>
                  <a:pt x="9" y="77"/>
                  <a:pt x="10" y="81"/>
                </a:cubicBezTo>
                <a:cubicBezTo>
                  <a:pt x="10" y="82"/>
                  <a:pt x="10" y="83"/>
                  <a:pt x="9" y="83"/>
                </a:cubicBezTo>
                <a:cubicBezTo>
                  <a:pt x="9" y="84"/>
                  <a:pt x="8" y="84"/>
                  <a:pt x="8" y="84"/>
                </a:cubicBezTo>
                <a:cubicBezTo>
                  <a:pt x="9" y="85"/>
                  <a:pt x="9" y="86"/>
                  <a:pt x="10" y="87"/>
                </a:cubicBezTo>
                <a:cubicBezTo>
                  <a:pt x="10" y="87"/>
                  <a:pt x="10" y="86"/>
                  <a:pt x="10" y="86"/>
                </a:cubicBezTo>
                <a:cubicBezTo>
                  <a:pt x="10" y="83"/>
                  <a:pt x="10" y="79"/>
                  <a:pt x="10" y="76"/>
                </a:cubicBezTo>
                <a:cubicBezTo>
                  <a:pt x="10" y="76"/>
                  <a:pt x="10" y="76"/>
                  <a:pt x="10" y="75"/>
                </a:cubicBezTo>
                <a:cubicBezTo>
                  <a:pt x="9" y="75"/>
                  <a:pt x="9" y="74"/>
                  <a:pt x="9" y="73"/>
                </a:cubicBezTo>
                <a:cubicBezTo>
                  <a:pt x="10" y="72"/>
                  <a:pt x="10" y="72"/>
                  <a:pt x="10" y="71"/>
                </a:cubicBezTo>
                <a:cubicBezTo>
                  <a:pt x="9" y="69"/>
                  <a:pt x="9" y="66"/>
                  <a:pt x="9" y="63"/>
                </a:cubicBezTo>
                <a:cubicBezTo>
                  <a:pt x="8" y="60"/>
                  <a:pt x="8" y="56"/>
                  <a:pt x="8" y="53"/>
                </a:cubicBezTo>
                <a:cubicBezTo>
                  <a:pt x="7" y="51"/>
                  <a:pt x="7" y="48"/>
                  <a:pt x="7" y="46"/>
                </a:cubicBezTo>
                <a:close/>
                <a:moveTo>
                  <a:pt x="239" y="89"/>
                </a:moveTo>
                <a:cubicBezTo>
                  <a:pt x="239" y="88"/>
                  <a:pt x="239" y="88"/>
                  <a:pt x="239" y="88"/>
                </a:cubicBezTo>
                <a:cubicBezTo>
                  <a:pt x="238" y="88"/>
                  <a:pt x="237" y="88"/>
                  <a:pt x="236" y="88"/>
                </a:cubicBezTo>
                <a:cubicBezTo>
                  <a:pt x="236" y="88"/>
                  <a:pt x="236" y="88"/>
                  <a:pt x="235" y="88"/>
                </a:cubicBezTo>
                <a:cubicBezTo>
                  <a:pt x="234" y="89"/>
                  <a:pt x="234" y="88"/>
                  <a:pt x="233" y="88"/>
                </a:cubicBezTo>
                <a:cubicBezTo>
                  <a:pt x="233" y="88"/>
                  <a:pt x="233" y="88"/>
                  <a:pt x="232" y="87"/>
                </a:cubicBezTo>
                <a:cubicBezTo>
                  <a:pt x="232" y="88"/>
                  <a:pt x="232" y="88"/>
                  <a:pt x="232" y="88"/>
                </a:cubicBezTo>
                <a:cubicBezTo>
                  <a:pt x="230" y="91"/>
                  <a:pt x="228" y="93"/>
                  <a:pt x="226" y="96"/>
                </a:cubicBezTo>
                <a:cubicBezTo>
                  <a:pt x="225" y="97"/>
                  <a:pt x="225" y="98"/>
                  <a:pt x="225" y="99"/>
                </a:cubicBezTo>
                <a:cubicBezTo>
                  <a:pt x="225" y="99"/>
                  <a:pt x="225" y="98"/>
                  <a:pt x="226" y="98"/>
                </a:cubicBezTo>
                <a:cubicBezTo>
                  <a:pt x="227" y="97"/>
                  <a:pt x="227" y="96"/>
                  <a:pt x="229" y="96"/>
                </a:cubicBezTo>
                <a:cubicBezTo>
                  <a:pt x="229" y="96"/>
                  <a:pt x="229" y="96"/>
                  <a:pt x="229" y="96"/>
                </a:cubicBezTo>
                <a:cubicBezTo>
                  <a:pt x="232" y="94"/>
                  <a:pt x="236" y="91"/>
                  <a:pt x="239" y="89"/>
                </a:cubicBezTo>
                <a:close/>
                <a:moveTo>
                  <a:pt x="64" y="83"/>
                </a:moveTo>
                <a:cubicBezTo>
                  <a:pt x="64" y="83"/>
                  <a:pt x="64" y="83"/>
                  <a:pt x="65" y="83"/>
                </a:cubicBezTo>
                <a:cubicBezTo>
                  <a:pt x="66" y="83"/>
                  <a:pt x="67" y="83"/>
                  <a:pt x="68" y="83"/>
                </a:cubicBezTo>
                <a:cubicBezTo>
                  <a:pt x="69" y="83"/>
                  <a:pt x="69" y="82"/>
                  <a:pt x="70" y="82"/>
                </a:cubicBezTo>
                <a:cubicBezTo>
                  <a:pt x="71" y="79"/>
                  <a:pt x="73" y="76"/>
                  <a:pt x="74" y="74"/>
                </a:cubicBezTo>
                <a:cubicBezTo>
                  <a:pt x="75" y="73"/>
                  <a:pt x="75" y="73"/>
                  <a:pt x="75" y="73"/>
                </a:cubicBezTo>
                <a:cubicBezTo>
                  <a:pt x="74" y="72"/>
                  <a:pt x="73" y="72"/>
                  <a:pt x="73" y="72"/>
                </a:cubicBezTo>
                <a:cubicBezTo>
                  <a:pt x="72" y="72"/>
                  <a:pt x="71" y="72"/>
                  <a:pt x="71" y="73"/>
                </a:cubicBezTo>
                <a:cubicBezTo>
                  <a:pt x="69" y="76"/>
                  <a:pt x="67" y="79"/>
                  <a:pt x="64" y="82"/>
                </a:cubicBezTo>
                <a:cubicBezTo>
                  <a:pt x="64" y="82"/>
                  <a:pt x="64" y="83"/>
                  <a:pt x="64" y="83"/>
                </a:cubicBezTo>
                <a:close/>
                <a:moveTo>
                  <a:pt x="53" y="83"/>
                </a:moveTo>
                <a:cubicBezTo>
                  <a:pt x="56" y="79"/>
                  <a:pt x="59" y="74"/>
                  <a:pt x="62" y="70"/>
                </a:cubicBezTo>
                <a:cubicBezTo>
                  <a:pt x="60" y="70"/>
                  <a:pt x="59" y="69"/>
                  <a:pt x="58" y="69"/>
                </a:cubicBezTo>
                <a:cubicBezTo>
                  <a:pt x="57" y="70"/>
                  <a:pt x="57" y="71"/>
                  <a:pt x="56" y="71"/>
                </a:cubicBezTo>
                <a:cubicBezTo>
                  <a:pt x="55" y="74"/>
                  <a:pt x="53" y="77"/>
                  <a:pt x="52" y="80"/>
                </a:cubicBezTo>
                <a:cubicBezTo>
                  <a:pt x="52" y="80"/>
                  <a:pt x="51" y="80"/>
                  <a:pt x="52" y="81"/>
                </a:cubicBezTo>
                <a:cubicBezTo>
                  <a:pt x="52" y="81"/>
                  <a:pt x="52" y="82"/>
                  <a:pt x="53" y="83"/>
                </a:cubicBezTo>
                <a:close/>
                <a:moveTo>
                  <a:pt x="44" y="52"/>
                </a:moveTo>
                <a:cubicBezTo>
                  <a:pt x="45" y="53"/>
                  <a:pt x="46" y="55"/>
                  <a:pt x="47" y="56"/>
                </a:cubicBezTo>
                <a:cubicBezTo>
                  <a:pt x="49" y="54"/>
                  <a:pt x="50" y="53"/>
                  <a:pt x="51" y="51"/>
                </a:cubicBezTo>
                <a:cubicBezTo>
                  <a:pt x="51" y="51"/>
                  <a:pt x="51" y="51"/>
                  <a:pt x="51" y="50"/>
                </a:cubicBezTo>
                <a:cubicBezTo>
                  <a:pt x="51" y="49"/>
                  <a:pt x="51" y="48"/>
                  <a:pt x="51" y="47"/>
                </a:cubicBezTo>
                <a:cubicBezTo>
                  <a:pt x="50" y="47"/>
                  <a:pt x="48" y="47"/>
                  <a:pt x="47" y="47"/>
                </a:cubicBezTo>
                <a:cubicBezTo>
                  <a:pt x="46" y="49"/>
                  <a:pt x="45" y="50"/>
                  <a:pt x="44" y="52"/>
                </a:cubicBezTo>
                <a:close/>
                <a:moveTo>
                  <a:pt x="38" y="73"/>
                </a:moveTo>
                <a:cubicBezTo>
                  <a:pt x="37" y="74"/>
                  <a:pt x="37" y="74"/>
                  <a:pt x="36" y="75"/>
                </a:cubicBezTo>
                <a:cubicBezTo>
                  <a:pt x="35" y="77"/>
                  <a:pt x="33" y="79"/>
                  <a:pt x="33" y="81"/>
                </a:cubicBezTo>
                <a:cubicBezTo>
                  <a:pt x="33" y="81"/>
                  <a:pt x="32" y="81"/>
                  <a:pt x="32" y="81"/>
                </a:cubicBezTo>
                <a:cubicBezTo>
                  <a:pt x="32" y="82"/>
                  <a:pt x="31" y="83"/>
                  <a:pt x="31" y="83"/>
                </a:cubicBezTo>
                <a:cubicBezTo>
                  <a:pt x="31" y="84"/>
                  <a:pt x="32" y="85"/>
                  <a:pt x="32" y="85"/>
                </a:cubicBezTo>
                <a:cubicBezTo>
                  <a:pt x="33" y="86"/>
                  <a:pt x="34" y="86"/>
                  <a:pt x="34" y="85"/>
                </a:cubicBezTo>
                <a:cubicBezTo>
                  <a:pt x="35" y="83"/>
                  <a:pt x="36" y="81"/>
                  <a:pt x="37" y="79"/>
                </a:cubicBezTo>
                <a:cubicBezTo>
                  <a:pt x="38" y="78"/>
                  <a:pt x="39" y="76"/>
                  <a:pt x="39" y="75"/>
                </a:cubicBezTo>
                <a:cubicBezTo>
                  <a:pt x="39" y="74"/>
                  <a:pt x="39" y="74"/>
                  <a:pt x="38" y="73"/>
                </a:cubicBezTo>
                <a:close/>
                <a:moveTo>
                  <a:pt x="170" y="51"/>
                </a:moveTo>
                <a:cubicBezTo>
                  <a:pt x="172" y="50"/>
                  <a:pt x="173" y="51"/>
                  <a:pt x="174" y="52"/>
                </a:cubicBezTo>
                <a:cubicBezTo>
                  <a:pt x="176" y="53"/>
                  <a:pt x="177" y="54"/>
                  <a:pt x="179" y="55"/>
                </a:cubicBezTo>
                <a:cubicBezTo>
                  <a:pt x="179" y="55"/>
                  <a:pt x="180" y="55"/>
                  <a:pt x="180" y="56"/>
                </a:cubicBezTo>
                <a:cubicBezTo>
                  <a:pt x="181" y="54"/>
                  <a:pt x="181" y="53"/>
                  <a:pt x="181" y="51"/>
                </a:cubicBezTo>
                <a:cubicBezTo>
                  <a:pt x="177" y="49"/>
                  <a:pt x="173" y="48"/>
                  <a:pt x="169" y="49"/>
                </a:cubicBezTo>
                <a:cubicBezTo>
                  <a:pt x="169" y="49"/>
                  <a:pt x="170" y="50"/>
                  <a:pt x="170" y="51"/>
                </a:cubicBezTo>
                <a:close/>
                <a:moveTo>
                  <a:pt x="161" y="81"/>
                </a:moveTo>
                <a:cubicBezTo>
                  <a:pt x="160" y="80"/>
                  <a:pt x="159" y="81"/>
                  <a:pt x="159" y="81"/>
                </a:cubicBezTo>
                <a:cubicBezTo>
                  <a:pt x="158" y="82"/>
                  <a:pt x="157" y="84"/>
                  <a:pt x="156" y="85"/>
                </a:cubicBezTo>
                <a:cubicBezTo>
                  <a:pt x="157" y="87"/>
                  <a:pt x="159" y="90"/>
                  <a:pt x="161" y="92"/>
                </a:cubicBezTo>
                <a:cubicBezTo>
                  <a:pt x="161" y="91"/>
                  <a:pt x="161" y="82"/>
                  <a:pt x="161" y="81"/>
                </a:cubicBezTo>
                <a:close/>
                <a:moveTo>
                  <a:pt x="11" y="99"/>
                </a:moveTo>
                <a:cubicBezTo>
                  <a:pt x="11" y="97"/>
                  <a:pt x="11" y="96"/>
                  <a:pt x="11" y="94"/>
                </a:cubicBezTo>
                <a:cubicBezTo>
                  <a:pt x="11" y="93"/>
                  <a:pt x="11" y="93"/>
                  <a:pt x="10" y="92"/>
                </a:cubicBezTo>
                <a:cubicBezTo>
                  <a:pt x="9" y="91"/>
                  <a:pt x="9" y="89"/>
                  <a:pt x="8" y="88"/>
                </a:cubicBezTo>
                <a:cubicBezTo>
                  <a:pt x="7" y="88"/>
                  <a:pt x="7" y="87"/>
                  <a:pt x="7" y="87"/>
                </a:cubicBezTo>
                <a:cubicBezTo>
                  <a:pt x="7" y="88"/>
                  <a:pt x="7" y="89"/>
                  <a:pt x="7" y="90"/>
                </a:cubicBezTo>
                <a:cubicBezTo>
                  <a:pt x="7" y="93"/>
                  <a:pt x="7" y="96"/>
                  <a:pt x="8" y="99"/>
                </a:cubicBezTo>
                <a:cubicBezTo>
                  <a:pt x="8" y="99"/>
                  <a:pt x="8" y="99"/>
                  <a:pt x="8" y="100"/>
                </a:cubicBezTo>
                <a:cubicBezTo>
                  <a:pt x="9" y="99"/>
                  <a:pt x="10" y="99"/>
                  <a:pt x="11" y="99"/>
                </a:cubicBezTo>
                <a:close/>
                <a:moveTo>
                  <a:pt x="223" y="73"/>
                </a:moveTo>
                <a:cubicBezTo>
                  <a:pt x="222" y="74"/>
                  <a:pt x="221" y="76"/>
                  <a:pt x="220" y="77"/>
                </a:cubicBezTo>
                <a:cubicBezTo>
                  <a:pt x="219" y="78"/>
                  <a:pt x="218" y="80"/>
                  <a:pt x="219" y="82"/>
                </a:cubicBezTo>
                <a:cubicBezTo>
                  <a:pt x="219" y="82"/>
                  <a:pt x="219" y="83"/>
                  <a:pt x="219" y="83"/>
                </a:cubicBezTo>
                <a:cubicBezTo>
                  <a:pt x="219" y="83"/>
                  <a:pt x="219" y="84"/>
                  <a:pt x="219" y="84"/>
                </a:cubicBezTo>
                <a:cubicBezTo>
                  <a:pt x="221" y="82"/>
                  <a:pt x="223" y="80"/>
                  <a:pt x="224" y="79"/>
                </a:cubicBezTo>
                <a:cubicBezTo>
                  <a:pt x="224" y="79"/>
                  <a:pt x="225" y="78"/>
                  <a:pt x="225" y="78"/>
                </a:cubicBezTo>
                <a:cubicBezTo>
                  <a:pt x="225" y="76"/>
                  <a:pt x="225" y="75"/>
                  <a:pt x="223" y="73"/>
                </a:cubicBezTo>
                <a:close/>
                <a:moveTo>
                  <a:pt x="193" y="124"/>
                </a:moveTo>
                <a:cubicBezTo>
                  <a:pt x="193" y="125"/>
                  <a:pt x="193" y="125"/>
                  <a:pt x="193" y="125"/>
                </a:cubicBezTo>
                <a:cubicBezTo>
                  <a:pt x="193" y="124"/>
                  <a:pt x="193" y="124"/>
                  <a:pt x="193" y="124"/>
                </a:cubicBezTo>
                <a:cubicBezTo>
                  <a:pt x="195" y="121"/>
                  <a:pt x="197" y="118"/>
                  <a:pt x="199" y="116"/>
                </a:cubicBezTo>
                <a:cubicBezTo>
                  <a:pt x="200" y="115"/>
                  <a:pt x="200" y="114"/>
                  <a:pt x="199" y="113"/>
                </a:cubicBezTo>
                <a:cubicBezTo>
                  <a:pt x="199" y="113"/>
                  <a:pt x="198" y="113"/>
                  <a:pt x="198" y="113"/>
                </a:cubicBezTo>
                <a:cubicBezTo>
                  <a:pt x="196" y="114"/>
                  <a:pt x="195" y="116"/>
                  <a:pt x="193" y="118"/>
                </a:cubicBezTo>
                <a:cubicBezTo>
                  <a:pt x="193" y="118"/>
                  <a:pt x="193" y="118"/>
                  <a:pt x="193" y="119"/>
                </a:cubicBezTo>
                <a:cubicBezTo>
                  <a:pt x="193" y="121"/>
                  <a:pt x="193" y="123"/>
                  <a:pt x="193" y="124"/>
                </a:cubicBezTo>
                <a:close/>
                <a:moveTo>
                  <a:pt x="142" y="45"/>
                </a:moveTo>
                <a:cubicBezTo>
                  <a:pt x="142" y="45"/>
                  <a:pt x="142" y="45"/>
                  <a:pt x="142" y="45"/>
                </a:cubicBezTo>
                <a:cubicBezTo>
                  <a:pt x="141" y="45"/>
                  <a:pt x="141" y="44"/>
                  <a:pt x="141" y="44"/>
                </a:cubicBezTo>
                <a:cubicBezTo>
                  <a:pt x="137" y="44"/>
                  <a:pt x="132" y="44"/>
                  <a:pt x="128" y="44"/>
                </a:cubicBezTo>
                <a:cubicBezTo>
                  <a:pt x="118" y="43"/>
                  <a:pt x="107" y="43"/>
                  <a:pt x="97" y="43"/>
                </a:cubicBezTo>
                <a:cubicBezTo>
                  <a:pt x="97" y="43"/>
                  <a:pt x="96" y="43"/>
                  <a:pt x="96" y="43"/>
                </a:cubicBezTo>
                <a:cubicBezTo>
                  <a:pt x="95" y="43"/>
                  <a:pt x="95" y="44"/>
                  <a:pt x="96" y="44"/>
                </a:cubicBezTo>
                <a:cubicBezTo>
                  <a:pt x="96" y="44"/>
                  <a:pt x="97" y="44"/>
                  <a:pt x="98" y="44"/>
                </a:cubicBezTo>
                <a:cubicBezTo>
                  <a:pt x="109" y="44"/>
                  <a:pt x="121" y="44"/>
                  <a:pt x="133" y="45"/>
                </a:cubicBezTo>
                <a:cubicBezTo>
                  <a:pt x="136" y="45"/>
                  <a:pt x="139" y="45"/>
                  <a:pt x="142" y="45"/>
                </a:cubicBezTo>
                <a:close/>
                <a:moveTo>
                  <a:pt x="217" y="97"/>
                </a:moveTo>
                <a:cubicBezTo>
                  <a:pt x="219" y="96"/>
                  <a:pt x="220" y="95"/>
                  <a:pt x="221" y="93"/>
                </a:cubicBezTo>
                <a:cubicBezTo>
                  <a:pt x="222" y="92"/>
                  <a:pt x="223" y="91"/>
                  <a:pt x="224" y="90"/>
                </a:cubicBezTo>
                <a:cubicBezTo>
                  <a:pt x="224" y="89"/>
                  <a:pt x="224" y="87"/>
                  <a:pt x="224" y="86"/>
                </a:cubicBezTo>
                <a:cubicBezTo>
                  <a:pt x="224" y="86"/>
                  <a:pt x="224" y="86"/>
                  <a:pt x="224" y="86"/>
                </a:cubicBezTo>
                <a:cubicBezTo>
                  <a:pt x="224" y="86"/>
                  <a:pt x="224" y="85"/>
                  <a:pt x="224" y="85"/>
                </a:cubicBezTo>
                <a:cubicBezTo>
                  <a:pt x="224" y="85"/>
                  <a:pt x="224" y="86"/>
                  <a:pt x="223" y="86"/>
                </a:cubicBezTo>
                <a:cubicBezTo>
                  <a:pt x="221" y="88"/>
                  <a:pt x="219" y="91"/>
                  <a:pt x="217" y="94"/>
                </a:cubicBezTo>
                <a:cubicBezTo>
                  <a:pt x="217" y="95"/>
                  <a:pt x="216" y="95"/>
                  <a:pt x="217" y="96"/>
                </a:cubicBezTo>
                <a:cubicBezTo>
                  <a:pt x="217" y="97"/>
                  <a:pt x="217" y="97"/>
                  <a:pt x="217" y="97"/>
                </a:cubicBezTo>
                <a:close/>
                <a:moveTo>
                  <a:pt x="214" y="62"/>
                </a:moveTo>
                <a:cubicBezTo>
                  <a:pt x="214" y="62"/>
                  <a:pt x="214" y="62"/>
                  <a:pt x="214" y="62"/>
                </a:cubicBezTo>
                <a:cubicBezTo>
                  <a:pt x="212" y="64"/>
                  <a:pt x="209" y="66"/>
                  <a:pt x="207" y="69"/>
                </a:cubicBezTo>
                <a:cubicBezTo>
                  <a:pt x="208" y="70"/>
                  <a:pt x="209" y="71"/>
                  <a:pt x="209" y="72"/>
                </a:cubicBezTo>
                <a:cubicBezTo>
                  <a:pt x="211" y="70"/>
                  <a:pt x="212" y="68"/>
                  <a:pt x="214" y="66"/>
                </a:cubicBezTo>
                <a:cubicBezTo>
                  <a:pt x="214" y="66"/>
                  <a:pt x="214" y="66"/>
                  <a:pt x="214" y="66"/>
                </a:cubicBezTo>
                <a:cubicBezTo>
                  <a:pt x="214" y="64"/>
                  <a:pt x="214" y="63"/>
                  <a:pt x="214" y="62"/>
                </a:cubicBezTo>
                <a:close/>
                <a:moveTo>
                  <a:pt x="44" y="90"/>
                </a:moveTo>
                <a:cubicBezTo>
                  <a:pt x="42" y="90"/>
                  <a:pt x="42" y="90"/>
                  <a:pt x="41" y="91"/>
                </a:cubicBezTo>
                <a:cubicBezTo>
                  <a:pt x="40" y="92"/>
                  <a:pt x="38" y="92"/>
                  <a:pt x="37" y="91"/>
                </a:cubicBezTo>
                <a:cubicBezTo>
                  <a:pt x="35" y="91"/>
                  <a:pt x="34" y="91"/>
                  <a:pt x="32" y="91"/>
                </a:cubicBezTo>
                <a:cubicBezTo>
                  <a:pt x="31" y="91"/>
                  <a:pt x="30" y="91"/>
                  <a:pt x="29" y="91"/>
                </a:cubicBezTo>
                <a:cubicBezTo>
                  <a:pt x="28" y="91"/>
                  <a:pt x="26" y="91"/>
                  <a:pt x="25" y="92"/>
                </a:cubicBezTo>
                <a:cubicBezTo>
                  <a:pt x="25" y="92"/>
                  <a:pt x="25" y="92"/>
                  <a:pt x="25" y="92"/>
                </a:cubicBezTo>
                <a:cubicBezTo>
                  <a:pt x="27" y="92"/>
                  <a:pt x="30" y="93"/>
                  <a:pt x="32" y="93"/>
                </a:cubicBezTo>
                <a:cubicBezTo>
                  <a:pt x="34" y="93"/>
                  <a:pt x="37" y="93"/>
                  <a:pt x="39" y="93"/>
                </a:cubicBezTo>
                <a:cubicBezTo>
                  <a:pt x="40" y="93"/>
                  <a:pt x="41" y="93"/>
                  <a:pt x="42" y="93"/>
                </a:cubicBezTo>
                <a:cubicBezTo>
                  <a:pt x="42" y="93"/>
                  <a:pt x="43" y="93"/>
                  <a:pt x="43" y="92"/>
                </a:cubicBezTo>
                <a:cubicBezTo>
                  <a:pt x="43" y="91"/>
                  <a:pt x="44" y="91"/>
                  <a:pt x="44" y="90"/>
                </a:cubicBezTo>
                <a:close/>
                <a:moveTo>
                  <a:pt x="148" y="92"/>
                </a:moveTo>
                <a:cubicBezTo>
                  <a:pt x="151" y="93"/>
                  <a:pt x="157" y="93"/>
                  <a:pt x="158" y="92"/>
                </a:cubicBezTo>
                <a:cubicBezTo>
                  <a:pt x="157" y="90"/>
                  <a:pt x="155" y="89"/>
                  <a:pt x="154" y="87"/>
                </a:cubicBezTo>
                <a:cubicBezTo>
                  <a:pt x="152" y="89"/>
                  <a:pt x="150" y="90"/>
                  <a:pt x="148" y="92"/>
                </a:cubicBezTo>
                <a:close/>
                <a:moveTo>
                  <a:pt x="51" y="68"/>
                </a:moveTo>
                <a:cubicBezTo>
                  <a:pt x="50" y="67"/>
                  <a:pt x="50" y="65"/>
                  <a:pt x="49" y="64"/>
                </a:cubicBezTo>
                <a:cubicBezTo>
                  <a:pt x="47" y="66"/>
                  <a:pt x="46" y="68"/>
                  <a:pt x="45" y="70"/>
                </a:cubicBezTo>
                <a:cubicBezTo>
                  <a:pt x="46" y="71"/>
                  <a:pt x="47" y="72"/>
                  <a:pt x="47" y="73"/>
                </a:cubicBezTo>
                <a:cubicBezTo>
                  <a:pt x="49" y="71"/>
                  <a:pt x="50" y="70"/>
                  <a:pt x="51" y="68"/>
                </a:cubicBezTo>
                <a:close/>
                <a:moveTo>
                  <a:pt x="81" y="81"/>
                </a:moveTo>
                <a:cubicBezTo>
                  <a:pt x="82" y="79"/>
                  <a:pt x="84" y="77"/>
                  <a:pt x="85" y="74"/>
                </a:cubicBezTo>
                <a:cubicBezTo>
                  <a:pt x="84" y="74"/>
                  <a:pt x="83" y="74"/>
                  <a:pt x="81" y="74"/>
                </a:cubicBezTo>
                <a:cubicBezTo>
                  <a:pt x="81" y="74"/>
                  <a:pt x="81" y="74"/>
                  <a:pt x="81" y="74"/>
                </a:cubicBezTo>
                <a:cubicBezTo>
                  <a:pt x="80" y="75"/>
                  <a:pt x="79" y="77"/>
                  <a:pt x="78" y="78"/>
                </a:cubicBezTo>
                <a:cubicBezTo>
                  <a:pt x="79" y="79"/>
                  <a:pt x="80" y="80"/>
                  <a:pt x="81" y="81"/>
                </a:cubicBezTo>
                <a:close/>
                <a:moveTo>
                  <a:pt x="144" y="82"/>
                </a:moveTo>
                <a:cubicBezTo>
                  <a:pt x="144" y="82"/>
                  <a:pt x="144" y="82"/>
                  <a:pt x="144" y="82"/>
                </a:cubicBezTo>
                <a:cubicBezTo>
                  <a:pt x="143" y="83"/>
                  <a:pt x="142" y="84"/>
                  <a:pt x="142" y="85"/>
                </a:cubicBezTo>
                <a:cubicBezTo>
                  <a:pt x="141" y="85"/>
                  <a:pt x="140" y="86"/>
                  <a:pt x="139" y="87"/>
                </a:cubicBezTo>
                <a:cubicBezTo>
                  <a:pt x="141" y="89"/>
                  <a:pt x="142" y="91"/>
                  <a:pt x="143" y="92"/>
                </a:cubicBezTo>
                <a:cubicBezTo>
                  <a:pt x="144" y="88"/>
                  <a:pt x="144" y="85"/>
                  <a:pt x="144" y="82"/>
                </a:cubicBezTo>
                <a:close/>
                <a:moveTo>
                  <a:pt x="164" y="90"/>
                </a:moveTo>
                <a:cubicBezTo>
                  <a:pt x="164" y="91"/>
                  <a:pt x="164" y="92"/>
                  <a:pt x="164" y="93"/>
                </a:cubicBezTo>
                <a:cubicBezTo>
                  <a:pt x="165" y="93"/>
                  <a:pt x="166" y="93"/>
                  <a:pt x="168" y="93"/>
                </a:cubicBezTo>
                <a:cubicBezTo>
                  <a:pt x="168" y="92"/>
                  <a:pt x="169" y="90"/>
                  <a:pt x="170" y="89"/>
                </a:cubicBezTo>
                <a:cubicBezTo>
                  <a:pt x="169" y="88"/>
                  <a:pt x="169" y="87"/>
                  <a:pt x="168" y="87"/>
                </a:cubicBezTo>
                <a:cubicBezTo>
                  <a:pt x="167" y="88"/>
                  <a:pt x="166" y="90"/>
                  <a:pt x="164" y="90"/>
                </a:cubicBezTo>
                <a:close/>
                <a:moveTo>
                  <a:pt x="166" y="49"/>
                </a:moveTo>
                <a:cubicBezTo>
                  <a:pt x="164" y="49"/>
                  <a:pt x="161" y="49"/>
                  <a:pt x="158" y="49"/>
                </a:cubicBezTo>
                <a:cubicBezTo>
                  <a:pt x="158" y="49"/>
                  <a:pt x="158" y="49"/>
                  <a:pt x="159" y="49"/>
                </a:cubicBezTo>
                <a:cubicBezTo>
                  <a:pt x="160" y="49"/>
                  <a:pt x="160" y="50"/>
                  <a:pt x="160" y="51"/>
                </a:cubicBezTo>
                <a:cubicBezTo>
                  <a:pt x="160" y="51"/>
                  <a:pt x="160" y="52"/>
                  <a:pt x="160" y="52"/>
                </a:cubicBezTo>
                <a:cubicBezTo>
                  <a:pt x="162" y="52"/>
                  <a:pt x="164" y="52"/>
                  <a:pt x="166" y="52"/>
                </a:cubicBezTo>
                <a:cubicBezTo>
                  <a:pt x="166" y="51"/>
                  <a:pt x="166" y="50"/>
                  <a:pt x="166" y="49"/>
                </a:cubicBezTo>
                <a:close/>
                <a:moveTo>
                  <a:pt x="145" y="48"/>
                </a:moveTo>
                <a:cubicBezTo>
                  <a:pt x="143" y="48"/>
                  <a:pt x="137" y="48"/>
                  <a:pt x="135" y="48"/>
                </a:cubicBezTo>
                <a:cubicBezTo>
                  <a:pt x="136" y="49"/>
                  <a:pt x="135" y="50"/>
                  <a:pt x="135" y="51"/>
                </a:cubicBezTo>
                <a:cubicBezTo>
                  <a:pt x="135" y="51"/>
                  <a:pt x="136" y="51"/>
                  <a:pt x="136" y="51"/>
                </a:cubicBezTo>
                <a:cubicBezTo>
                  <a:pt x="138" y="51"/>
                  <a:pt x="139" y="51"/>
                  <a:pt x="141" y="51"/>
                </a:cubicBezTo>
                <a:cubicBezTo>
                  <a:pt x="141" y="50"/>
                  <a:pt x="142" y="50"/>
                  <a:pt x="142" y="50"/>
                </a:cubicBezTo>
                <a:cubicBezTo>
                  <a:pt x="143" y="49"/>
                  <a:pt x="143" y="49"/>
                  <a:pt x="144" y="49"/>
                </a:cubicBezTo>
                <a:cubicBezTo>
                  <a:pt x="144" y="49"/>
                  <a:pt x="144" y="49"/>
                  <a:pt x="145" y="49"/>
                </a:cubicBezTo>
                <a:cubicBezTo>
                  <a:pt x="145" y="49"/>
                  <a:pt x="145" y="49"/>
                  <a:pt x="145" y="48"/>
                </a:cubicBezTo>
                <a:close/>
                <a:moveTo>
                  <a:pt x="10" y="46"/>
                </a:moveTo>
                <a:cubicBezTo>
                  <a:pt x="9" y="49"/>
                  <a:pt x="10" y="57"/>
                  <a:pt x="11" y="58"/>
                </a:cubicBezTo>
                <a:cubicBezTo>
                  <a:pt x="11" y="57"/>
                  <a:pt x="11" y="56"/>
                  <a:pt x="12" y="55"/>
                </a:cubicBezTo>
                <a:cubicBezTo>
                  <a:pt x="12" y="54"/>
                  <a:pt x="12" y="53"/>
                  <a:pt x="13" y="52"/>
                </a:cubicBezTo>
                <a:cubicBezTo>
                  <a:pt x="13" y="51"/>
                  <a:pt x="13" y="51"/>
                  <a:pt x="13" y="50"/>
                </a:cubicBezTo>
                <a:cubicBezTo>
                  <a:pt x="12" y="49"/>
                  <a:pt x="12" y="48"/>
                  <a:pt x="12" y="48"/>
                </a:cubicBezTo>
                <a:cubicBezTo>
                  <a:pt x="12" y="47"/>
                  <a:pt x="13" y="47"/>
                  <a:pt x="13" y="47"/>
                </a:cubicBezTo>
                <a:cubicBezTo>
                  <a:pt x="12" y="47"/>
                  <a:pt x="11" y="47"/>
                  <a:pt x="10" y="46"/>
                </a:cubicBezTo>
                <a:close/>
                <a:moveTo>
                  <a:pt x="90" y="63"/>
                </a:moveTo>
                <a:cubicBezTo>
                  <a:pt x="90" y="63"/>
                  <a:pt x="89" y="63"/>
                  <a:pt x="89" y="64"/>
                </a:cubicBezTo>
                <a:cubicBezTo>
                  <a:pt x="88" y="65"/>
                  <a:pt x="87" y="67"/>
                  <a:pt x="86" y="68"/>
                </a:cubicBezTo>
                <a:cubicBezTo>
                  <a:pt x="85" y="69"/>
                  <a:pt x="84" y="70"/>
                  <a:pt x="84" y="72"/>
                </a:cubicBezTo>
                <a:cubicBezTo>
                  <a:pt x="85" y="72"/>
                  <a:pt x="86" y="72"/>
                  <a:pt x="86" y="72"/>
                </a:cubicBezTo>
                <a:cubicBezTo>
                  <a:pt x="88" y="70"/>
                  <a:pt x="89" y="67"/>
                  <a:pt x="91" y="64"/>
                </a:cubicBezTo>
                <a:cubicBezTo>
                  <a:pt x="91" y="64"/>
                  <a:pt x="90" y="63"/>
                  <a:pt x="90" y="63"/>
                </a:cubicBezTo>
                <a:close/>
                <a:moveTo>
                  <a:pt x="42" y="63"/>
                </a:moveTo>
                <a:cubicBezTo>
                  <a:pt x="42" y="63"/>
                  <a:pt x="42" y="63"/>
                  <a:pt x="42" y="63"/>
                </a:cubicBezTo>
                <a:cubicBezTo>
                  <a:pt x="43" y="62"/>
                  <a:pt x="44" y="60"/>
                  <a:pt x="46" y="58"/>
                </a:cubicBezTo>
                <a:cubicBezTo>
                  <a:pt x="45" y="57"/>
                  <a:pt x="44" y="56"/>
                  <a:pt x="43" y="54"/>
                </a:cubicBezTo>
                <a:cubicBezTo>
                  <a:pt x="42" y="56"/>
                  <a:pt x="41" y="57"/>
                  <a:pt x="41" y="58"/>
                </a:cubicBezTo>
                <a:cubicBezTo>
                  <a:pt x="41" y="58"/>
                  <a:pt x="41" y="58"/>
                  <a:pt x="41" y="58"/>
                </a:cubicBezTo>
                <a:cubicBezTo>
                  <a:pt x="41" y="60"/>
                  <a:pt x="41" y="62"/>
                  <a:pt x="42" y="63"/>
                </a:cubicBezTo>
                <a:close/>
                <a:moveTo>
                  <a:pt x="75" y="64"/>
                </a:moveTo>
                <a:cubicBezTo>
                  <a:pt x="75" y="63"/>
                  <a:pt x="74" y="62"/>
                  <a:pt x="74" y="62"/>
                </a:cubicBezTo>
                <a:cubicBezTo>
                  <a:pt x="73" y="62"/>
                  <a:pt x="72" y="62"/>
                  <a:pt x="71" y="63"/>
                </a:cubicBezTo>
                <a:cubicBezTo>
                  <a:pt x="71" y="64"/>
                  <a:pt x="70" y="65"/>
                  <a:pt x="70" y="65"/>
                </a:cubicBezTo>
                <a:cubicBezTo>
                  <a:pt x="70" y="66"/>
                  <a:pt x="69" y="66"/>
                  <a:pt x="69" y="67"/>
                </a:cubicBezTo>
                <a:cubicBezTo>
                  <a:pt x="70" y="67"/>
                  <a:pt x="70" y="68"/>
                  <a:pt x="70" y="69"/>
                </a:cubicBezTo>
                <a:cubicBezTo>
                  <a:pt x="70" y="69"/>
                  <a:pt x="71" y="69"/>
                  <a:pt x="71" y="69"/>
                </a:cubicBezTo>
                <a:cubicBezTo>
                  <a:pt x="72" y="67"/>
                  <a:pt x="74" y="65"/>
                  <a:pt x="75" y="64"/>
                </a:cubicBezTo>
                <a:close/>
                <a:moveTo>
                  <a:pt x="18" y="61"/>
                </a:moveTo>
                <a:cubicBezTo>
                  <a:pt x="20" y="59"/>
                  <a:pt x="21" y="57"/>
                  <a:pt x="22" y="55"/>
                </a:cubicBezTo>
                <a:cubicBezTo>
                  <a:pt x="22" y="55"/>
                  <a:pt x="22" y="54"/>
                  <a:pt x="22" y="54"/>
                </a:cubicBezTo>
                <a:cubicBezTo>
                  <a:pt x="22" y="53"/>
                  <a:pt x="22" y="52"/>
                  <a:pt x="21" y="50"/>
                </a:cubicBezTo>
                <a:cubicBezTo>
                  <a:pt x="21" y="51"/>
                  <a:pt x="21" y="51"/>
                  <a:pt x="21" y="51"/>
                </a:cubicBezTo>
                <a:cubicBezTo>
                  <a:pt x="20" y="53"/>
                  <a:pt x="18" y="56"/>
                  <a:pt x="17" y="59"/>
                </a:cubicBezTo>
                <a:cubicBezTo>
                  <a:pt x="17" y="59"/>
                  <a:pt x="17" y="59"/>
                  <a:pt x="17" y="60"/>
                </a:cubicBezTo>
                <a:cubicBezTo>
                  <a:pt x="18" y="60"/>
                  <a:pt x="18" y="60"/>
                  <a:pt x="18" y="61"/>
                </a:cubicBezTo>
                <a:close/>
                <a:moveTo>
                  <a:pt x="243" y="85"/>
                </a:moveTo>
                <a:cubicBezTo>
                  <a:pt x="245" y="84"/>
                  <a:pt x="245" y="84"/>
                  <a:pt x="244" y="82"/>
                </a:cubicBezTo>
                <a:cubicBezTo>
                  <a:pt x="244" y="82"/>
                  <a:pt x="244" y="82"/>
                  <a:pt x="244" y="82"/>
                </a:cubicBezTo>
                <a:cubicBezTo>
                  <a:pt x="241" y="79"/>
                  <a:pt x="239" y="77"/>
                  <a:pt x="237" y="74"/>
                </a:cubicBezTo>
                <a:cubicBezTo>
                  <a:pt x="237" y="74"/>
                  <a:pt x="237" y="74"/>
                  <a:pt x="236" y="73"/>
                </a:cubicBezTo>
                <a:cubicBezTo>
                  <a:pt x="238" y="78"/>
                  <a:pt x="240" y="82"/>
                  <a:pt x="243" y="85"/>
                </a:cubicBezTo>
                <a:close/>
                <a:moveTo>
                  <a:pt x="210" y="31"/>
                </a:moveTo>
                <a:cubicBezTo>
                  <a:pt x="210" y="31"/>
                  <a:pt x="210" y="31"/>
                  <a:pt x="210" y="31"/>
                </a:cubicBezTo>
                <a:cubicBezTo>
                  <a:pt x="210" y="30"/>
                  <a:pt x="209" y="30"/>
                  <a:pt x="209" y="30"/>
                </a:cubicBezTo>
                <a:cubicBezTo>
                  <a:pt x="207" y="27"/>
                  <a:pt x="206" y="24"/>
                  <a:pt x="204" y="21"/>
                </a:cubicBezTo>
                <a:cubicBezTo>
                  <a:pt x="203" y="18"/>
                  <a:pt x="201" y="16"/>
                  <a:pt x="199" y="13"/>
                </a:cubicBezTo>
                <a:cubicBezTo>
                  <a:pt x="198" y="13"/>
                  <a:pt x="198" y="13"/>
                  <a:pt x="197" y="12"/>
                </a:cubicBezTo>
                <a:cubicBezTo>
                  <a:pt x="197" y="12"/>
                  <a:pt x="197" y="12"/>
                  <a:pt x="197" y="12"/>
                </a:cubicBezTo>
                <a:cubicBezTo>
                  <a:pt x="198" y="13"/>
                  <a:pt x="198" y="14"/>
                  <a:pt x="199" y="15"/>
                </a:cubicBezTo>
                <a:cubicBezTo>
                  <a:pt x="200" y="15"/>
                  <a:pt x="200" y="16"/>
                  <a:pt x="200" y="17"/>
                </a:cubicBezTo>
                <a:cubicBezTo>
                  <a:pt x="200" y="17"/>
                  <a:pt x="200" y="18"/>
                  <a:pt x="201" y="18"/>
                </a:cubicBezTo>
                <a:cubicBezTo>
                  <a:pt x="204" y="22"/>
                  <a:pt x="206" y="26"/>
                  <a:pt x="209" y="30"/>
                </a:cubicBezTo>
                <a:cubicBezTo>
                  <a:pt x="209" y="31"/>
                  <a:pt x="209" y="31"/>
                  <a:pt x="210" y="31"/>
                </a:cubicBezTo>
                <a:close/>
                <a:moveTo>
                  <a:pt x="234" y="82"/>
                </a:moveTo>
                <a:cubicBezTo>
                  <a:pt x="234" y="81"/>
                  <a:pt x="234" y="80"/>
                  <a:pt x="234" y="80"/>
                </a:cubicBezTo>
                <a:cubicBezTo>
                  <a:pt x="232" y="77"/>
                  <a:pt x="231" y="74"/>
                  <a:pt x="229" y="72"/>
                </a:cubicBezTo>
                <a:cubicBezTo>
                  <a:pt x="227" y="69"/>
                  <a:pt x="226" y="66"/>
                  <a:pt x="224" y="63"/>
                </a:cubicBezTo>
                <a:cubicBezTo>
                  <a:pt x="224" y="63"/>
                  <a:pt x="224" y="62"/>
                  <a:pt x="224" y="62"/>
                </a:cubicBezTo>
                <a:cubicBezTo>
                  <a:pt x="223" y="63"/>
                  <a:pt x="223" y="63"/>
                  <a:pt x="222" y="64"/>
                </a:cubicBezTo>
                <a:cubicBezTo>
                  <a:pt x="223" y="65"/>
                  <a:pt x="224" y="66"/>
                  <a:pt x="225" y="67"/>
                </a:cubicBezTo>
                <a:cubicBezTo>
                  <a:pt x="225" y="67"/>
                  <a:pt x="225" y="67"/>
                  <a:pt x="225" y="67"/>
                </a:cubicBezTo>
                <a:cubicBezTo>
                  <a:pt x="226" y="67"/>
                  <a:pt x="227" y="68"/>
                  <a:pt x="227" y="69"/>
                </a:cubicBezTo>
                <a:cubicBezTo>
                  <a:pt x="227" y="70"/>
                  <a:pt x="228" y="71"/>
                  <a:pt x="228" y="72"/>
                </a:cubicBezTo>
                <a:cubicBezTo>
                  <a:pt x="230" y="75"/>
                  <a:pt x="232" y="78"/>
                  <a:pt x="233" y="81"/>
                </a:cubicBezTo>
                <a:cubicBezTo>
                  <a:pt x="233" y="81"/>
                  <a:pt x="234" y="81"/>
                  <a:pt x="234" y="82"/>
                </a:cubicBezTo>
                <a:close/>
                <a:moveTo>
                  <a:pt x="222" y="59"/>
                </a:moveTo>
                <a:cubicBezTo>
                  <a:pt x="219" y="56"/>
                  <a:pt x="217" y="54"/>
                  <a:pt x="214" y="51"/>
                </a:cubicBezTo>
                <a:cubicBezTo>
                  <a:pt x="214" y="51"/>
                  <a:pt x="214" y="52"/>
                  <a:pt x="213" y="52"/>
                </a:cubicBezTo>
                <a:cubicBezTo>
                  <a:pt x="214" y="53"/>
                  <a:pt x="215" y="54"/>
                  <a:pt x="216" y="55"/>
                </a:cubicBezTo>
                <a:cubicBezTo>
                  <a:pt x="216" y="55"/>
                  <a:pt x="216" y="55"/>
                  <a:pt x="216" y="55"/>
                </a:cubicBezTo>
                <a:cubicBezTo>
                  <a:pt x="217" y="56"/>
                  <a:pt x="217" y="56"/>
                  <a:pt x="217" y="57"/>
                </a:cubicBezTo>
                <a:cubicBezTo>
                  <a:pt x="217" y="57"/>
                  <a:pt x="217" y="57"/>
                  <a:pt x="218" y="58"/>
                </a:cubicBezTo>
                <a:cubicBezTo>
                  <a:pt x="218" y="59"/>
                  <a:pt x="219" y="60"/>
                  <a:pt x="220" y="61"/>
                </a:cubicBezTo>
                <a:cubicBezTo>
                  <a:pt x="221" y="60"/>
                  <a:pt x="221" y="60"/>
                  <a:pt x="222" y="59"/>
                </a:cubicBezTo>
                <a:close/>
                <a:moveTo>
                  <a:pt x="220" y="67"/>
                </a:moveTo>
                <a:cubicBezTo>
                  <a:pt x="219" y="67"/>
                  <a:pt x="219" y="68"/>
                  <a:pt x="218" y="69"/>
                </a:cubicBezTo>
                <a:cubicBezTo>
                  <a:pt x="218" y="70"/>
                  <a:pt x="217" y="71"/>
                  <a:pt x="218" y="72"/>
                </a:cubicBezTo>
                <a:cubicBezTo>
                  <a:pt x="218" y="73"/>
                  <a:pt x="218" y="74"/>
                  <a:pt x="218" y="75"/>
                </a:cubicBezTo>
                <a:cubicBezTo>
                  <a:pt x="220" y="73"/>
                  <a:pt x="221" y="72"/>
                  <a:pt x="222" y="71"/>
                </a:cubicBezTo>
                <a:cubicBezTo>
                  <a:pt x="222" y="69"/>
                  <a:pt x="221" y="68"/>
                  <a:pt x="220" y="67"/>
                </a:cubicBezTo>
                <a:close/>
                <a:moveTo>
                  <a:pt x="56" y="63"/>
                </a:moveTo>
                <a:cubicBezTo>
                  <a:pt x="57" y="61"/>
                  <a:pt x="58" y="60"/>
                  <a:pt x="59" y="59"/>
                </a:cubicBezTo>
                <a:cubicBezTo>
                  <a:pt x="58" y="57"/>
                  <a:pt x="57" y="55"/>
                  <a:pt x="55" y="53"/>
                </a:cubicBezTo>
                <a:cubicBezTo>
                  <a:pt x="55" y="53"/>
                  <a:pt x="55" y="54"/>
                  <a:pt x="55" y="55"/>
                </a:cubicBezTo>
                <a:cubicBezTo>
                  <a:pt x="55" y="55"/>
                  <a:pt x="55" y="56"/>
                  <a:pt x="55" y="56"/>
                </a:cubicBezTo>
                <a:cubicBezTo>
                  <a:pt x="55" y="58"/>
                  <a:pt x="56" y="60"/>
                  <a:pt x="56" y="63"/>
                </a:cubicBezTo>
                <a:close/>
                <a:moveTo>
                  <a:pt x="64" y="48"/>
                </a:moveTo>
                <a:cubicBezTo>
                  <a:pt x="64" y="48"/>
                  <a:pt x="64" y="48"/>
                  <a:pt x="64" y="48"/>
                </a:cubicBezTo>
                <a:cubicBezTo>
                  <a:pt x="62" y="48"/>
                  <a:pt x="61" y="48"/>
                  <a:pt x="60" y="47"/>
                </a:cubicBezTo>
                <a:cubicBezTo>
                  <a:pt x="59" y="47"/>
                  <a:pt x="58" y="48"/>
                  <a:pt x="58" y="49"/>
                </a:cubicBezTo>
                <a:cubicBezTo>
                  <a:pt x="57" y="50"/>
                  <a:pt x="57" y="50"/>
                  <a:pt x="57" y="51"/>
                </a:cubicBezTo>
                <a:cubicBezTo>
                  <a:pt x="59" y="51"/>
                  <a:pt x="62" y="51"/>
                  <a:pt x="64" y="51"/>
                </a:cubicBezTo>
                <a:cubicBezTo>
                  <a:pt x="64" y="50"/>
                  <a:pt x="64" y="49"/>
                  <a:pt x="64" y="48"/>
                </a:cubicBezTo>
                <a:close/>
                <a:moveTo>
                  <a:pt x="102" y="50"/>
                </a:moveTo>
                <a:cubicBezTo>
                  <a:pt x="103" y="51"/>
                  <a:pt x="103" y="51"/>
                  <a:pt x="104" y="51"/>
                </a:cubicBezTo>
                <a:cubicBezTo>
                  <a:pt x="106" y="51"/>
                  <a:pt x="107" y="51"/>
                  <a:pt x="109" y="51"/>
                </a:cubicBezTo>
                <a:cubicBezTo>
                  <a:pt x="110" y="51"/>
                  <a:pt x="110" y="51"/>
                  <a:pt x="111" y="50"/>
                </a:cubicBezTo>
                <a:cubicBezTo>
                  <a:pt x="111" y="50"/>
                  <a:pt x="112" y="49"/>
                  <a:pt x="112" y="48"/>
                </a:cubicBezTo>
                <a:cubicBezTo>
                  <a:pt x="109" y="48"/>
                  <a:pt x="107" y="48"/>
                  <a:pt x="104" y="48"/>
                </a:cubicBezTo>
                <a:cubicBezTo>
                  <a:pt x="103" y="49"/>
                  <a:pt x="103" y="50"/>
                  <a:pt x="102" y="50"/>
                </a:cubicBezTo>
                <a:close/>
                <a:moveTo>
                  <a:pt x="152" y="64"/>
                </a:moveTo>
                <a:cubicBezTo>
                  <a:pt x="152" y="64"/>
                  <a:pt x="152" y="65"/>
                  <a:pt x="153" y="65"/>
                </a:cubicBezTo>
                <a:cubicBezTo>
                  <a:pt x="153" y="65"/>
                  <a:pt x="153" y="66"/>
                  <a:pt x="153" y="66"/>
                </a:cubicBezTo>
                <a:cubicBezTo>
                  <a:pt x="154" y="66"/>
                  <a:pt x="155" y="66"/>
                  <a:pt x="155" y="66"/>
                </a:cubicBezTo>
                <a:cubicBezTo>
                  <a:pt x="156" y="65"/>
                  <a:pt x="157" y="65"/>
                  <a:pt x="156" y="64"/>
                </a:cubicBezTo>
                <a:cubicBezTo>
                  <a:pt x="156" y="63"/>
                  <a:pt x="156" y="62"/>
                  <a:pt x="156" y="61"/>
                </a:cubicBezTo>
                <a:cubicBezTo>
                  <a:pt x="156" y="60"/>
                  <a:pt x="155" y="60"/>
                  <a:pt x="155" y="59"/>
                </a:cubicBezTo>
                <a:cubicBezTo>
                  <a:pt x="154" y="60"/>
                  <a:pt x="153" y="62"/>
                  <a:pt x="152" y="64"/>
                </a:cubicBezTo>
                <a:close/>
                <a:moveTo>
                  <a:pt x="210" y="79"/>
                </a:moveTo>
                <a:cubicBezTo>
                  <a:pt x="209" y="81"/>
                  <a:pt x="207" y="82"/>
                  <a:pt x="207" y="85"/>
                </a:cubicBezTo>
                <a:cubicBezTo>
                  <a:pt x="206" y="86"/>
                  <a:pt x="206" y="87"/>
                  <a:pt x="207" y="88"/>
                </a:cubicBezTo>
                <a:cubicBezTo>
                  <a:pt x="209" y="86"/>
                  <a:pt x="210" y="84"/>
                  <a:pt x="212" y="82"/>
                </a:cubicBezTo>
                <a:cubicBezTo>
                  <a:pt x="211" y="81"/>
                  <a:pt x="211" y="80"/>
                  <a:pt x="210" y="79"/>
                </a:cubicBezTo>
                <a:close/>
                <a:moveTo>
                  <a:pt x="163" y="77"/>
                </a:moveTo>
                <a:cubicBezTo>
                  <a:pt x="164" y="77"/>
                  <a:pt x="164" y="78"/>
                  <a:pt x="165" y="78"/>
                </a:cubicBezTo>
                <a:cubicBezTo>
                  <a:pt x="166" y="78"/>
                  <a:pt x="167" y="78"/>
                  <a:pt x="168" y="78"/>
                </a:cubicBezTo>
                <a:cubicBezTo>
                  <a:pt x="168" y="78"/>
                  <a:pt x="168" y="78"/>
                  <a:pt x="168" y="78"/>
                </a:cubicBezTo>
                <a:cubicBezTo>
                  <a:pt x="169" y="77"/>
                  <a:pt x="169" y="76"/>
                  <a:pt x="169" y="76"/>
                </a:cubicBezTo>
                <a:cubicBezTo>
                  <a:pt x="169" y="75"/>
                  <a:pt x="168" y="74"/>
                  <a:pt x="168" y="73"/>
                </a:cubicBezTo>
                <a:cubicBezTo>
                  <a:pt x="167" y="74"/>
                  <a:pt x="166" y="74"/>
                  <a:pt x="166" y="74"/>
                </a:cubicBezTo>
                <a:cubicBezTo>
                  <a:pt x="165" y="75"/>
                  <a:pt x="164" y="76"/>
                  <a:pt x="163" y="77"/>
                </a:cubicBezTo>
                <a:close/>
                <a:moveTo>
                  <a:pt x="92" y="43"/>
                </a:moveTo>
                <a:cubicBezTo>
                  <a:pt x="83" y="43"/>
                  <a:pt x="74" y="43"/>
                  <a:pt x="66" y="43"/>
                </a:cubicBezTo>
                <a:cubicBezTo>
                  <a:pt x="72" y="44"/>
                  <a:pt x="78" y="44"/>
                  <a:pt x="84" y="44"/>
                </a:cubicBezTo>
                <a:cubicBezTo>
                  <a:pt x="86" y="44"/>
                  <a:pt x="88" y="44"/>
                  <a:pt x="91" y="44"/>
                </a:cubicBezTo>
                <a:cubicBezTo>
                  <a:pt x="91" y="44"/>
                  <a:pt x="92" y="44"/>
                  <a:pt x="92" y="43"/>
                </a:cubicBezTo>
                <a:close/>
                <a:moveTo>
                  <a:pt x="32" y="76"/>
                </a:moveTo>
                <a:cubicBezTo>
                  <a:pt x="34" y="74"/>
                  <a:pt x="35" y="72"/>
                  <a:pt x="37" y="71"/>
                </a:cubicBezTo>
                <a:cubicBezTo>
                  <a:pt x="36" y="70"/>
                  <a:pt x="35" y="69"/>
                  <a:pt x="35" y="68"/>
                </a:cubicBezTo>
                <a:cubicBezTo>
                  <a:pt x="34" y="70"/>
                  <a:pt x="33" y="71"/>
                  <a:pt x="32" y="73"/>
                </a:cubicBezTo>
                <a:cubicBezTo>
                  <a:pt x="32" y="73"/>
                  <a:pt x="32" y="74"/>
                  <a:pt x="32" y="74"/>
                </a:cubicBezTo>
                <a:cubicBezTo>
                  <a:pt x="32" y="75"/>
                  <a:pt x="32" y="75"/>
                  <a:pt x="32" y="76"/>
                </a:cubicBezTo>
                <a:close/>
                <a:moveTo>
                  <a:pt x="133" y="48"/>
                </a:moveTo>
                <a:cubicBezTo>
                  <a:pt x="133" y="48"/>
                  <a:pt x="133" y="48"/>
                  <a:pt x="133" y="48"/>
                </a:cubicBezTo>
                <a:cubicBezTo>
                  <a:pt x="131" y="48"/>
                  <a:pt x="128" y="48"/>
                  <a:pt x="126" y="48"/>
                </a:cubicBezTo>
                <a:cubicBezTo>
                  <a:pt x="126" y="48"/>
                  <a:pt x="125" y="48"/>
                  <a:pt x="125" y="48"/>
                </a:cubicBezTo>
                <a:cubicBezTo>
                  <a:pt x="125" y="49"/>
                  <a:pt x="124" y="50"/>
                  <a:pt x="124" y="51"/>
                </a:cubicBezTo>
                <a:cubicBezTo>
                  <a:pt x="125" y="51"/>
                  <a:pt x="126" y="51"/>
                  <a:pt x="127" y="51"/>
                </a:cubicBezTo>
                <a:cubicBezTo>
                  <a:pt x="127" y="51"/>
                  <a:pt x="127" y="51"/>
                  <a:pt x="127" y="51"/>
                </a:cubicBezTo>
                <a:cubicBezTo>
                  <a:pt x="128" y="50"/>
                  <a:pt x="128" y="50"/>
                  <a:pt x="129" y="49"/>
                </a:cubicBezTo>
                <a:cubicBezTo>
                  <a:pt x="130" y="49"/>
                  <a:pt x="130" y="49"/>
                  <a:pt x="131" y="50"/>
                </a:cubicBezTo>
                <a:cubicBezTo>
                  <a:pt x="132" y="49"/>
                  <a:pt x="132" y="49"/>
                  <a:pt x="133" y="48"/>
                </a:cubicBezTo>
                <a:close/>
                <a:moveTo>
                  <a:pt x="80" y="56"/>
                </a:moveTo>
                <a:cubicBezTo>
                  <a:pt x="80" y="56"/>
                  <a:pt x="80" y="55"/>
                  <a:pt x="80" y="55"/>
                </a:cubicBezTo>
                <a:cubicBezTo>
                  <a:pt x="80" y="54"/>
                  <a:pt x="77" y="54"/>
                  <a:pt x="77" y="55"/>
                </a:cubicBezTo>
                <a:cubicBezTo>
                  <a:pt x="77" y="55"/>
                  <a:pt x="76" y="55"/>
                  <a:pt x="76" y="55"/>
                </a:cubicBezTo>
                <a:cubicBezTo>
                  <a:pt x="76" y="56"/>
                  <a:pt x="75" y="57"/>
                  <a:pt x="75" y="57"/>
                </a:cubicBezTo>
                <a:cubicBezTo>
                  <a:pt x="75" y="58"/>
                  <a:pt x="75" y="58"/>
                  <a:pt x="75" y="58"/>
                </a:cubicBezTo>
                <a:cubicBezTo>
                  <a:pt x="75" y="59"/>
                  <a:pt x="75" y="59"/>
                  <a:pt x="76" y="59"/>
                </a:cubicBezTo>
                <a:cubicBezTo>
                  <a:pt x="77" y="59"/>
                  <a:pt x="78" y="58"/>
                  <a:pt x="79" y="58"/>
                </a:cubicBezTo>
                <a:cubicBezTo>
                  <a:pt x="80" y="58"/>
                  <a:pt x="80" y="57"/>
                  <a:pt x="80" y="56"/>
                </a:cubicBezTo>
                <a:close/>
                <a:moveTo>
                  <a:pt x="62" y="79"/>
                </a:moveTo>
                <a:cubicBezTo>
                  <a:pt x="62" y="80"/>
                  <a:pt x="62" y="80"/>
                  <a:pt x="62" y="80"/>
                </a:cubicBezTo>
                <a:cubicBezTo>
                  <a:pt x="65" y="77"/>
                  <a:pt x="67" y="75"/>
                  <a:pt x="69" y="72"/>
                </a:cubicBezTo>
                <a:cubicBezTo>
                  <a:pt x="68" y="71"/>
                  <a:pt x="67" y="71"/>
                  <a:pt x="66" y="71"/>
                </a:cubicBezTo>
                <a:cubicBezTo>
                  <a:pt x="65" y="74"/>
                  <a:pt x="63" y="77"/>
                  <a:pt x="62" y="79"/>
                </a:cubicBezTo>
                <a:close/>
                <a:moveTo>
                  <a:pt x="37" y="85"/>
                </a:moveTo>
                <a:cubicBezTo>
                  <a:pt x="37" y="85"/>
                  <a:pt x="37" y="85"/>
                  <a:pt x="37" y="85"/>
                </a:cubicBezTo>
                <a:cubicBezTo>
                  <a:pt x="37" y="85"/>
                  <a:pt x="38" y="85"/>
                  <a:pt x="38" y="85"/>
                </a:cubicBezTo>
                <a:cubicBezTo>
                  <a:pt x="39" y="83"/>
                  <a:pt x="41" y="81"/>
                  <a:pt x="42" y="79"/>
                </a:cubicBezTo>
                <a:cubicBezTo>
                  <a:pt x="43" y="78"/>
                  <a:pt x="43" y="77"/>
                  <a:pt x="43" y="75"/>
                </a:cubicBezTo>
                <a:cubicBezTo>
                  <a:pt x="43" y="75"/>
                  <a:pt x="42" y="76"/>
                  <a:pt x="42" y="76"/>
                </a:cubicBezTo>
                <a:cubicBezTo>
                  <a:pt x="42" y="76"/>
                  <a:pt x="41" y="77"/>
                  <a:pt x="41" y="77"/>
                </a:cubicBezTo>
                <a:cubicBezTo>
                  <a:pt x="40" y="79"/>
                  <a:pt x="38" y="82"/>
                  <a:pt x="37" y="85"/>
                </a:cubicBezTo>
                <a:cubicBezTo>
                  <a:pt x="37" y="85"/>
                  <a:pt x="37" y="85"/>
                  <a:pt x="37" y="85"/>
                </a:cubicBezTo>
                <a:close/>
                <a:moveTo>
                  <a:pt x="135" y="59"/>
                </a:moveTo>
                <a:cubicBezTo>
                  <a:pt x="134" y="57"/>
                  <a:pt x="134" y="57"/>
                  <a:pt x="133" y="57"/>
                </a:cubicBezTo>
                <a:cubicBezTo>
                  <a:pt x="132" y="57"/>
                  <a:pt x="132" y="57"/>
                  <a:pt x="131" y="57"/>
                </a:cubicBezTo>
                <a:cubicBezTo>
                  <a:pt x="130" y="57"/>
                  <a:pt x="130" y="57"/>
                  <a:pt x="130" y="58"/>
                </a:cubicBezTo>
                <a:cubicBezTo>
                  <a:pt x="130" y="59"/>
                  <a:pt x="130" y="61"/>
                  <a:pt x="131" y="62"/>
                </a:cubicBezTo>
                <a:cubicBezTo>
                  <a:pt x="131" y="62"/>
                  <a:pt x="131" y="63"/>
                  <a:pt x="131" y="63"/>
                </a:cubicBezTo>
                <a:cubicBezTo>
                  <a:pt x="132" y="62"/>
                  <a:pt x="134" y="60"/>
                  <a:pt x="135" y="59"/>
                </a:cubicBezTo>
                <a:close/>
                <a:moveTo>
                  <a:pt x="53" y="66"/>
                </a:moveTo>
                <a:cubicBezTo>
                  <a:pt x="54" y="66"/>
                  <a:pt x="54" y="65"/>
                  <a:pt x="54" y="64"/>
                </a:cubicBezTo>
                <a:cubicBezTo>
                  <a:pt x="53" y="62"/>
                  <a:pt x="53" y="60"/>
                  <a:pt x="53" y="58"/>
                </a:cubicBezTo>
                <a:cubicBezTo>
                  <a:pt x="53" y="58"/>
                  <a:pt x="53" y="58"/>
                  <a:pt x="53" y="57"/>
                </a:cubicBezTo>
                <a:cubicBezTo>
                  <a:pt x="52" y="59"/>
                  <a:pt x="51" y="60"/>
                  <a:pt x="50" y="61"/>
                </a:cubicBezTo>
                <a:cubicBezTo>
                  <a:pt x="50" y="61"/>
                  <a:pt x="50" y="62"/>
                  <a:pt x="50" y="62"/>
                </a:cubicBezTo>
                <a:cubicBezTo>
                  <a:pt x="51" y="63"/>
                  <a:pt x="52" y="65"/>
                  <a:pt x="53" y="66"/>
                </a:cubicBezTo>
                <a:close/>
                <a:moveTo>
                  <a:pt x="70" y="50"/>
                </a:moveTo>
                <a:cubicBezTo>
                  <a:pt x="70" y="50"/>
                  <a:pt x="70" y="50"/>
                  <a:pt x="70" y="50"/>
                </a:cubicBezTo>
                <a:cubicBezTo>
                  <a:pt x="72" y="50"/>
                  <a:pt x="74" y="50"/>
                  <a:pt x="76" y="50"/>
                </a:cubicBezTo>
                <a:cubicBezTo>
                  <a:pt x="76" y="50"/>
                  <a:pt x="76" y="50"/>
                  <a:pt x="77" y="50"/>
                </a:cubicBezTo>
                <a:cubicBezTo>
                  <a:pt x="77" y="50"/>
                  <a:pt x="78" y="49"/>
                  <a:pt x="78" y="48"/>
                </a:cubicBezTo>
                <a:cubicBezTo>
                  <a:pt x="76" y="48"/>
                  <a:pt x="73" y="48"/>
                  <a:pt x="71" y="48"/>
                </a:cubicBezTo>
                <a:cubicBezTo>
                  <a:pt x="71" y="49"/>
                  <a:pt x="70" y="49"/>
                  <a:pt x="70" y="50"/>
                </a:cubicBezTo>
                <a:close/>
                <a:moveTo>
                  <a:pt x="71" y="57"/>
                </a:moveTo>
                <a:cubicBezTo>
                  <a:pt x="71" y="56"/>
                  <a:pt x="70" y="55"/>
                  <a:pt x="69" y="54"/>
                </a:cubicBezTo>
                <a:cubicBezTo>
                  <a:pt x="69" y="54"/>
                  <a:pt x="68" y="53"/>
                  <a:pt x="68" y="54"/>
                </a:cubicBezTo>
                <a:cubicBezTo>
                  <a:pt x="67" y="54"/>
                  <a:pt x="67" y="54"/>
                  <a:pt x="67" y="55"/>
                </a:cubicBezTo>
                <a:cubicBezTo>
                  <a:pt x="67" y="57"/>
                  <a:pt x="68" y="58"/>
                  <a:pt x="68" y="60"/>
                </a:cubicBezTo>
                <a:cubicBezTo>
                  <a:pt x="70" y="60"/>
                  <a:pt x="70" y="58"/>
                  <a:pt x="71" y="57"/>
                </a:cubicBezTo>
                <a:close/>
                <a:moveTo>
                  <a:pt x="143" y="65"/>
                </a:moveTo>
                <a:cubicBezTo>
                  <a:pt x="144" y="63"/>
                  <a:pt x="144" y="63"/>
                  <a:pt x="144" y="61"/>
                </a:cubicBezTo>
                <a:cubicBezTo>
                  <a:pt x="144" y="60"/>
                  <a:pt x="144" y="60"/>
                  <a:pt x="143" y="59"/>
                </a:cubicBezTo>
                <a:cubicBezTo>
                  <a:pt x="143" y="59"/>
                  <a:pt x="143" y="58"/>
                  <a:pt x="143" y="57"/>
                </a:cubicBezTo>
                <a:cubicBezTo>
                  <a:pt x="142" y="59"/>
                  <a:pt x="141" y="60"/>
                  <a:pt x="140" y="61"/>
                </a:cubicBezTo>
                <a:cubicBezTo>
                  <a:pt x="141" y="62"/>
                  <a:pt x="142" y="63"/>
                  <a:pt x="143" y="65"/>
                </a:cubicBezTo>
                <a:close/>
                <a:moveTo>
                  <a:pt x="47" y="77"/>
                </a:moveTo>
                <a:cubicBezTo>
                  <a:pt x="46" y="78"/>
                  <a:pt x="46" y="79"/>
                  <a:pt x="45" y="80"/>
                </a:cubicBezTo>
                <a:cubicBezTo>
                  <a:pt x="45" y="81"/>
                  <a:pt x="45" y="83"/>
                  <a:pt x="45" y="85"/>
                </a:cubicBezTo>
                <a:cubicBezTo>
                  <a:pt x="46" y="85"/>
                  <a:pt x="46" y="85"/>
                  <a:pt x="47" y="84"/>
                </a:cubicBezTo>
                <a:cubicBezTo>
                  <a:pt x="47" y="83"/>
                  <a:pt x="47" y="83"/>
                  <a:pt x="47" y="83"/>
                </a:cubicBezTo>
                <a:cubicBezTo>
                  <a:pt x="48" y="82"/>
                  <a:pt x="48" y="81"/>
                  <a:pt x="48" y="80"/>
                </a:cubicBezTo>
                <a:cubicBezTo>
                  <a:pt x="48" y="79"/>
                  <a:pt x="47" y="79"/>
                  <a:pt x="47" y="77"/>
                </a:cubicBezTo>
                <a:close/>
                <a:moveTo>
                  <a:pt x="134" y="86"/>
                </a:moveTo>
                <a:cubicBezTo>
                  <a:pt x="134" y="86"/>
                  <a:pt x="134" y="85"/>
                  <a:pt x="134" y="85"/>
                </a:cubicBezTo>
                <a:cubicBezTo>
                  <a:pt x="134" y="85"/>
                  <a:pt x="134" y="84"/>
                  <a:pt x="134" y="83"/>
                </a:cubicBezTo>
                <a:cubicBezTo>
                  <a:pt x="134" y="83"/>
                  <a:pt x="133" y="82"/>
                  <a:pt x="133" y="82"/>
                </a:cubicBezTo>
                <a:cubicBezTo>
                  <a:pt x="133" y="81"/>
                  <a:pt x="132" y="81"/>
                  <a:pt x="132" y="81"/>
                </a:cubicBezTo>
                <a:cubicBezTo>
                  <a:pt x="131" y="81"/>
                  <a:pt x="130" y="82"/>
                  <a:pt x="130" y="83"/>
                </a:cubicBezTo>
                <a:cubicBezTo>
                  <a:pt x="130" y="84"/>
                  <a:pt x="130" y="84"/>
                  <a:pt x="130" y="85"/>
                </a:cubicBezTo>
                <a:cubicBezTo>
                  <a:pt x="131" y="85"/>
                  <a:pt x="132" y="86"/>
                  <a:pt x="134" y="86"/>
                </a:cubicBezTo>
                <a:close/>
                <a:moveTo>
                  <a:pt x="215" y="73"/>
                </a:moveTo>
                <a:cubicBezTo>
                  <a:pt x="215" y="73"/>
                  <a:pt x="215" y="73"/>
                  <a:pt x="215" y="73"/>
                </a:cubicBezTo>
                <a:cubicBezTo>
                  <a:pt x="214" y="74"/>
                  <a:pt x="213" y="76"/>
                  <a:pt x="212" y="77"/>
                </a:cubicBezTo>
                <a:cubicBezTo>
                  <a:pt x="213" y="78"/>
                  <a:pt x="213" y="79"/>
                  <a:pt x="214" y="80"/>
                </a:cubicBezTo>
                <a:cubicBezTo>
                  <a:pt x="214" y="79"/>
                  <a:pt x="215" y="78"/>
                  <a:pt x="216" y="78"/>
                </a:cubicBezTo>
                <a:cubicBezTo>
                  <a:pt x="216" y="77"/>
                  <a:pt x="216" y="77"/>
                  <a:pt x="216" y="77"/>
                </a:cubicBezTo>
                <a:cubicBezTo>
                  <a:pt x="216" y="76"/>
                  <a:pt x="216" y="74"/>
                  <a:pt x="215" y="73"/>
                </a:cubicBezTo>
                <a:close/>
                <a:moveTo>
                  <a:pt x="113" y="57"/>
                </a:moveTo>
                <a:cubicBezTo>
                  <a:pt x="113" y="57"/>
                  <a:pt x="113" y="57"/>
                  <a:pt x="113" y="57"/>
                </a:cubicBezTo>
                <a:cubicBezTo>
                  <a:pt x="111" y="57"/>
                  <a:pt x="110" y="57"/>
                  <a:pt x="109" y="57"/>
                </a:cubicBezTo>
                <a:cubicBezTo>
                  <a:pt x="109" y="57"/>
                  <a:pt x="108" y="58"/>
                  <a:pt x="108" y="58"/>
                </a:cubicBezTo>
                <a:cubicBezTo>
                  <a:pt x="108" y="58"/>
                  <a:pt x="107" y="59"/>
                  <a:pt x="107" y="60"/>
                </a:cubicBezTo>
                <a:cubicBezTo>
                  <a:pt x="107" y="61"/>
                  <a:pt x="108" y="61"/>
                  <a:pt x="108" y="62"/>
                </a:cubicBezTo>
                <a:cubicBezTo>
                  <a:pt x="110" y="60"/>
                  <a:pt x="111" y="59"/>
                  <a:pt x="113" y="57"/>
                </a:cubicBezTo>
                <a:close/>
                <a:moveTo>
                  <a:pt x="158" y="55"/>
                </a:moveTo>
                <a:cubicBezTo>
                  <a:pt x="157" y="55"/>
                  <a:pt x="157" y="56"/>
                  <a:pt x="157" y="57"/>
                </a:cubicBezTo>
                <a:cubicBezTo>
                  <a:pt x="158" y="58"/>
                  <a:pt x="158" y="60"/>
                  <a:pt x="158" y="62"/>
                </a:cubicBezTo>
                <a:cubicBezTo>
                  <a:pt x="158" y="62"/>
                  <a:pt x="158" y="62"/>
                  <a:pt x="158" y="62"/>
                </a:cubicBezTo>
                <a:cubicBezTo>
                  <a:pt x="159" y="61"/>
                  <a:pt x="160" y="61"/>
                  <a:pt x="161" y="60"/>
                </a:cubicBezTo>
                <a:cubicBezTo>
                  <a:pt x="160" y="58"/>
                  <a:pt x="159" y="56"/>
                  <a:pt x="158" y="55"/>
                </a:cubicBezTo>
                <a:close/>
                <a:moveTo>
                  <a:pt x="168" y="68"/>
                </a:moveTo>
                <a:cubicBezTo>
                  <a:pt x="168" y="67"/>
                  <a:pt x="169" y="67"/>
                  <a:pt x="169" y="66"/>
                </a:cubicBezTo>
                <a:cubicBezTo>
                  <a:pt x="168" y="64"/>
                  <a:pt x="168" y="62"/>
                  <a:pt x="168" y="60"/>
                </a:cubicBezTo>
                <a:cubicBezTo>
                  <a:pt x="167" y="61"/>
                  <a:pt x="166" y="62"/>
                  <a:pt x="166" y="63"/>
                </a:cubicBezTo>
                <a:cubicBezTo>
                  <a:pt x="165" y="63"/>
                  <a:pt x="165" y="63"/>
                  <a:pt x="166" y="63"/>
                </a:cubicBezTo>
                <a:cubicBezTo>
                  <a:pt x="166" y="65"/>
                  <a:pt x="167" y="66"/>
                  <a:pt x="168" y="68"/>
                </a:cubicBezTo>
                <a:close/>
                <a:moveTo>
                  <a:pt x="121" y="78"/>
                </a:moveTo>
                <a:cubicBezTo>
                  <a:pt x="121" y="78"/>
                  <a:pt x="122" y="78"/>
                  <a:pt x="122" y="78"/>
                </a:cubicBezTo>
                <a:cubicBezTo>
                  <a:pt x="122" y="79"/>
                  <a:pt x="123" y="79"/>
                  <a:pt x="124" y="79"/>
                </a:cubicBezTo>
                <a:cubicBezTo>
                  <a:pt x="124" y="79"/>
                  <a:pt x="125" y="79"/>
                  <a:pt x="125" y="79"/>
                </a:cubicBezTo>
                <a:cubicBezTo>
                  <a:pt x="125" y="79"/>
                  <a:pt x="125" y="79"/>
                  <a:pt x="125" y="79"/>
                </a:cubicBezTo>
                <a:cubicBezTo>
                  <a:pt x="126" y="78"/>
                  <a:pt x="126" y="77"/>
                  <a:pt x="127" y="76"/>
                </a:cubicBezTo>
                <a:cubicBezTo>
                  <a:pt x="126" y="76"/>
                  <a:pt x="125" y="76"/>
                  <a:pt x="123" y="75"/>
                </a:cubicBezTo>
                <a:cubicBezTo>
                  <a:pt x="123" y="76"/>
                  <a:pt x="122" y="77"/>
                  <a:pt x="121" y="78"/>
                </a:cubicBezTo>
                <a:close/>
                <a:moveTo>
                  <a:pt x="217" y="103"/>
                </a:moveTo>
                <a:cubicBezTo>
                  <a:pt x="217" y="102"/>
                  <a:pt x="217" y="102"/>
                  <a:pt x="217" y="102"/>
                </a:cubicBezTo>
                <a:cubicBezTo>
                  <a:pt x="214" y="104"/>
                  <a:pt x="209" y="110"/>
                  <a:pt x="209" y="111"/>
                </a:cubicBezTo>
                <a:cubicBezTo>
                  <a:pt x="212" y="108"/>
                  <a:pt x="215" y="106"/>
                  <a:pt x="217" y="103"/>
                </a:cubicBezTo>
                <a:close/>
                <a:moveTo>
                  <a:pt x="118" y="82"/>
                </a:moveTo>
                <a:cubicBezTo>
                  <a:pt x="118" y="83"/>
                  <a:pt x="119" y="84"/>
                  <a:pt x="119" y="84"/>
                </a:cubicBezTo>
                <a:cubicBezTo>
                  <a:pt x="120" y="85"/>
                  <a:pt x="120" y="86"/>
                  <a:pt x="121" y="86"/>
                </a:cubicBezTo>
                <a:cubicBezTo>
                  <a:pt x="122" y="85"/>
                  <a:pt x="123" y="83"/>
                  <a:pt x="124" y="82"/>
                </a:cubicBezTo>
                <a:cubicBezTo>
                  <a:pt x="122" y="82"/>
                  <a:pt x="120" y="82"/>
                  <a:pt x="118" y="82"/>
                </a:cubicBezTo>
                <a:close/>
                <a:moveTo>
                  <a:pt x="201" y="32"/>
                </a:moveTo>
                <a:cubicBezTo>
                  <a:pt x="201" y="34"/>
                  <a:pt x="206" y="42"/>
                  <a:pt x="208" y="44"/>
                </a:cubicBezTo>
                <a:cubicBezTo>
                  <a:pt x="208" y="44"/>
                  <a:pt x="209" y="44"/>
                  <a:pt x="209" y="44"/>
                </a:cubicBezTo>
                <a:cubicBezTo>
                  <a:pt x="206" y="40"/>
                  <a:pt x="204" y="36"/>
                  <a:pt x="201" y="32"/>
                </a:cubicBezTo>
                <a:close/>
                <a:moveTo>
                  <a:pt x="89" y="73"/>
                </a:moveTo>
                <a:cubicBezTo>
                  <a:pt x="90" y="73"/>
                  <a:pt x="90" y="73"/>
                  <a:pt x="91" y="73"/>
                </a:cubicBezTo>
                <a:cubicBezTo>
                  <a:pt x="91" y="73"/>
                  <a:pt x="92" y="73"/>
                  <a:pt x="92" y="73"/>
                </a:cubicBezTo>
                <a:cubicBezTo>
                  <a:pt x="93" y="72"/>
                  <a:pt x="93" y="71"/>
                  <a:pt x="94" y="70"/>
                </a:cubicBezTo>
                <a:cubicBezTo>
                  <a:pt x="93" y="69"/>
                  <a:pt x="93" y="69"/>
                  <a:pt x="92" y="68"/>
                </a:cubicBezTo>
                <a:cubicBezTo>
                  <a:pt x="91" y="69"/>
                  <a:pt x="90" y="71"/>
                  <a:pt x="89" y="73"/>
                </a:cubicBezTo>
                <a:close/>
                <a:moveTo>
                  <a:pt x="84" y="65"/>
                </a:moveTo>
                <a:cubicBezTo>
                  <a:pt x="84" y="65"/>
                  <a:pt x="84" y="65"/>
                  <a:pt x="84" y="65"/>
                </a:cubicBezTo>
                <a:cubicBezTo>
                  <a:pt x="86" y="64"/>
                  <a:pt x="87" y="62"/>
                  <a:pt x="88" y="61"/>
                </a:cubicBezTo>
                <a:cubicBezTo>
                  <a:pt x="88" y="59"/>
                  <a:pt x="88" y="59"/>
                  <a:pt x="87" y="60"/>
                </a:cubicBezTo>
                <a:cubicBezTo>
                  <a:pt x="86" y="60"/>
                  <a:pt x="85" y="60"/>
                  <a:pt x="85" y="61"/>
                </a:cubicBezTo>
                <a:cubicBezTo>
                  <a:pt x="85" y="61"/>
                  <a:pt x="84" y="62"/>
                  <a:pt x="84" y="62"/>
                </a:cubicBezTo>
                <a:cubicBezTo>
                  <a:pt x="84" y="62"/>
                  <a:pt x="84" y="63"/>
                  <a:pt x="84" y="63"/>
                </a:cubicBezTo>
                <a:cubicBezTo>
                  <a:pt x="84" y="64"/>
                  <a:pt x="84" y="65"/>
                  <a:pt x="84" y="65"/>
                </a:cubicBezTo>
                <a:close/>
                <a:moveTo>
                  <a:pt x="99" y="63"/>
                </a:moveTo>
                <a:cubicBezTo>
                  <a:pt x="99" y="63"/>
                  <a:pt x="100" y="63"/>
                  <a:pt x="100" y="63"/>
                </a:cubicBezTo>
                <a:cubicBezTo>
                  <a:pt x="101" y="62"/>
                  <a:pt x="102" y="61"/>
                  <a:pt x="103" y="59"/>
                </a:cubicBezTo>
                <a:cubicBezTo>
                  <a:pt x="103" y="59"/>
                  <a:pt x="103" y="58"/>
                  <a:pt x="102" y="58"/>
                </a:cubicBezTo>
                <a:cubicBezTo>
                  <a:pt x="101" y="58"/>
                  <a:pt x="100" y="58"/>
                  <a:pt x="99" y="58"/>
                </a:cubicBezTo>
                <a:cubicBezTo>
                  <a:pt x="99" y="60"/>
                  <a:pt x="99" y="61"/>
                  <a:pt x="99" y="62"/>
                </a:cubicBezTo>
                <a:cubicBezTo>
                  <a:pt x="99" y="62"/>
                  <a:pt x="99" y="63"/>
                  <a:pt x="99" y="63"/>
                </a:cubicBezTo>
                <a:close/>
                <a:moveTo>
                  <a:pt x="154" y="48"/>
                </a:moveTo>
                <a:cubicBezTo>
                  <a:pt x="154" y="48"/>
                  <a:pt x="154" y="48"/>
                  <a:pt x="153" y="48"/>
                </a:cubicBezTo>
                <a:cubicBezTo>
                  <a:pt x="153" y="49"/>
                  <a:pt x="152" y="50"/>
                  <a:pt x="151" y="50"/>
                </a:cubicBezTo>
                <a:cubicBezTo>
                  <a:pt x="150" y="50"/>
                  <a:pt x="149" y="49"/>
                  <a:pt x="149" y="49"/>
                </a:cubicBezTo>
                <a:cubicBezTo>
                  <a:pt x="148" y="50"/>
                  <a:pt x="148" y="50"/>
                  <a:pt x="147" y="51"/>
                </a:cubicBezTo>
                <a:cubicBezTo>
                  <a:pt x="149" y="51"/>
                  <a:pt x="153" y="52"/>
                  <a:pt x="154" y="51"/>
                </a:cubicBezTo>
                <a:cubicBezTo>
                  <a:pt x="154" y="50"/>
                  <a:pt x="154" y="49"/>
                  <a:pt x="154" y="48"/>
                </a:cubicBezTo>
                <a:close/>
                <a:moveTo>
                  <a:pt x="39" y="61"/>
                </a:moveTo>
                <a:cubicBezTo>
                  <a:pt x="39" y="61"/>
                  <a:pt x="39" y="61"/>
                  <a:pt x="38" y="61"/>
                </a:cubicBezTo>
                <a:cubicBezTo>
                  <a:pt x="38" y="63"/>
                  <a:pt x="37" y="64"/>
                  <a:pt x="36" y="65"/>
                </a:cubicBezTo>
                <a:cubicBezTo>
                  <a:pt x="37" y="66"/>
                  <a:pt x="37" y="67"/>
                  <a:pt x="38" y="68"/>
                </a:cubicBezTo>
                <a:cubicBezTo>
                  <a:pt x="39" y="68"/>
                  <a:pt x="39" y="67"/>
                  <a:pt x="39" y="67"/>
                </a:cubicBezTo>
                <a:cubicBezTo>
                  <a:pt x="40" y="66"/>
                  <a:pt x="40" y="66"/>
                  <a:pt x="40" y="66"/>
                </a:cubicBezTo>
                <a:cubicBezTo>
                  <a:pt x="39" y="64"/>
                  <a:pt x="39" y="63"/>
                  <a:pt x="39" y="61"/>
                </a:cubicBezTo>
                <a:close/>
                <a:moveTo>
                  <a:pt x="102" y="86"/>
                </a:moveTo>
                <a:cubicBezTo>
                  <a:pt x="104" y="86"/>
                  <a:pt x="106" y="86"/>
                  <a:pt x="107" y="86"/>
                </a:cubicBezTo>
                <a:cubicBezTo>
                  <a:pt x="107" y="85"/>
                  <a:pt x="107" y="84"/>
                  <a:pt x="107" y="83"/>
                </a:cubicBezTo>
                <a:cubicBezTo>
                  <a:pt x="107" y="83"/>
                  <a:pt x="106" y="83"/>
                  <a:pt x="106" y="83"/>
                </a:cubicBezTo>
                <a:cubicBezTo>
                  <a:pt x="105" y="83"/>
                  <a:pt x="105" y="83"/>
                  <a:pt x="105" y="83"/>
                </a:cubicBezTo>
                <a:cubicBezTo>
                  <a:pt x="104" y="84"/>
                  <a:pt x="103" y="85"/>
                  <a:pt x="102" y="86"/>
                </a:cubicBezTo>
                <a:close/>
                <a:moveTo>
                  <a:pt x="87" y="75"/>
                </a:moveTo>
                <a:cubicBezTo>
                  <a:pt x="86" y="77"/>
                  <a:pt x="85" y="79"/>
                  <a:pt x="84" y="81"/>
                </a:cubicBezTo>
                <a:cubicBezTo>
                  <a:pt x="85" y="81"/>
                  <a:pt x="85" y="81"/>
                  <a:pt x="86" y="81"/>
                </a:cubicBezTo>
                <a:cubicBezTo>
                  <a:pt x="87" y="79"/>
                  <a:pt x="88" y="77"/>
                  <a:pt x="89" y="76"/>
                </a:cubicBezTo>
                <a:cubicBezTo>
                  <a:pt x="89" y="76"/>
                  <a:pt x="90" y="75"/>
                  <a:pt x="90" y="75"/>
                </a:cubicBezTo>
                <a:cubicBezTo>
                  <a:pt x="89" y="75"/>
                  <a:pt x="88" y="75"/>
                  <a:pt x="87" y="75"/>
                </a:cubicBezTo>
                <a:close/>
                <a:moveTo>
                  <a:pt x="155" y="78"/>
                </a:moveTo>
                <a:cubicBezTo>
                  <a:pt x="156" y="78"/>
                  <a:pt x="157" y="78"/>
                  <a:pt x="158" y="78"/>
                </a:cubicBezTo>
                <a:cubicBezTo>
                  <a:pt x="158" y="78"/>
                  <a:pt x="159" y="78"/>
                  <a:pt x="159" y="77"/>
                </a:cubicBezTo>
                <a:cubicBezTo>
                  <a:pt x="160" y="77"/>
                  <a:pt x="161" y="76"/>
                  <a:pt x="161" y="75"/>
                </a:cubicBezTo>
                <a:cubicBezTo>
                  <a:pt x="162" y="75"/>
                  <a:pt x="162" y="74"/>
                  <a:pt x="162" y="74"/>
                </a:cubicBezTo>
                <a:cubicBezTo>
                  <a:pt x="162" y="74"/>
                  <a:pt x="161" y="74"/>
                  <a:pt x="161" y="74"/>
                </a:cubicBezTo>
                <a:cubicBezTo>
                  <a:pt x="160" y="74"/>
                  <a:pt x="159" y="74"/>
                  <a:pt x="159" y="75"/>
                </a:cubicBezTo>
                <a:cubicBezTo>
                  <a:pt x="158" y="76"/>
                  <a:pt x="158" y="76"/>
                  <a:pt x="157" y="76"/>
                </a:cubicBezTo>
                <a:cubicBezTo>
                  <a:pt x="157" y="76"/>
                  <a:pt x="157" y="76"/>
                  <a:pt x="156" y="75"/>
                </a:cubicBezTo>
                <a:cubicBezTo>
                  <a:pt x="156" y="76"/>
                  <a:pt x="155" y="77"/>
                  <a:pt x="155" y="78"/>
                </a:cubicBezTo>
                <a:close/>
                <a:moveTo>
                  <a:pt x="211" y="60"/>
                </a:moveTo>
                <a:cubicBezTo>
                  <a:pt x="212" y="59"/>
                  <a:pt x="212" y="59"/>
                  <a:pt x="213" y="58"/>
                </a:cubicBezTo>
                <a:cubicBezTo>
                  <a:pt x="214" y="58"/>
                  <a:pt x="214" y="57"/>
                  <a:pt x="213" y="56"/>
                </a:cubicBezTo>
                <a:cubicBezTo>
                  <a:pt x="213" y="55"/>
                  <a:pt x="212" y="55"/>
                  <a:pt x="212" y="54"/>
                </a:cubicBezTo>
                <a:cubicBezTo>
                  <a:pt x="211" y="55"/>
                  <a:pt x="211" y="55"/>
                  <a:pt x="210" y="56"/>
                </a:cubicBezTo>
                <a:cubicBezTo>
                  <a:pt x="210" y="56"/>
                  <a:pt x="210" y="57"/>
                  <a:pt x="210" y="57"/>
                </a:cubicBezTo>
                <a:cubicBezTo>
                  <a:pt x="210" y="58"/>
                  <a:pt x="211" y="59"/>
                  <a:pt x="211" y="60"/>
                </a:cubicBezTo>
                <a:close/>
                <a:moveTo>
                  <a:pt x="230" y="84"/>
                </a:moveTo>
                <a:cubicBezTo>
                  <a:pt x="229" y="84"/>
                  <a:pt x="229" y="83"/>
                  <a:pt x="229" y="82"/>
                </a:cubicBezTo>
                <a:cubicBezTo>
                  <a:pt x="228" y="82"/>
                  <a:pt x="228" y="81"/>
                  <a:pt x="227" y="81"/>
                </a:cubicBezTo>
                <a:cubicBezTo>
                  <a:pt x="227" y="81"/>
                  <a:pt x="226" y="86"/>
                  <a:pt x="227" y="87"/>
                </a:cubicBezTo>
                <a:cubicBezTo>
                  <a:pt x="228" y="86"/>
                  <a:pt x="229" y="86"/>
                  <a:pt x="230" y="84"/>
                </a:cubicBezTo>
                <a:close/>
                <a:moveTo>
                  <a:pt x="21" y="43"/>
                </a:moveTo>
                <a:cubicBezTo>
                  <a:pt x="17" y="43"/>
                  <a:pt x="14" y="43"/>
                  <a:pt x="11" y="43"/>
                </a:cubicBezTo>
                <a:cubicBezTo>
                  <a:pt x="11" y="43"/>
                  <a:pt x="11" y="44"/>
                  <a:pt x="10" y="44"/>
                </a:cubicBezTo>
                <a:cubicBezTo>
                  <a:pt x="11" y="44"/>
                  <a:pt x="11" y="44"/>
                  <a:pt x="11" y="44"/>
                </a:cubicBezTo>
                <a:cubicBezTo>
                  <a:pt x="14" y="44"/>
                  <a:pt x="17" y="45"/>
                  <a:pt x="19" y="45"/>
                </a:cubicBezTo>
                <a:cubicBezTo>
                  <a:pt x="20" y="45"/>
                  <a:pt x="20" y="45"/>
                  <a:pt x="21" y="43"/>
                </a:cubicBezTo>
                <a:close/>
                <a:moveTo>
                  <a:pt x="73" y="91"/>
                </a:moveTo>
                <a:cubicBezTo>
                  <a:pt x="73" y="90"/>
                  <a:pt x="73" y="89"/>
                  <a:pt x="73" y="88"/>
                </a:cubicBezTo>
                <a:cubicBezTo>
                  <a:pt x="70" y="88"/>
                  <a:pt x="69" y="88"/>
                  <a:pt x="68" y="90"/>
                </a:cubicBezTo>
                <a:cubicBezTo>
                  <a:pt x="68" y="91"/>
                  <a:pt x="69" y="91"/>
                  <a:pt x="69" y="91"/>
                </a:cubicBezTo>
                <a:cubicBezTo>
                  <a:pt x="70" y="91"/>
                  <a:pt x="71" y="91"/>
                  <a:pt x="73" y="91"/>
                </a:cubicBezTo>
                <a:close/>
                <a:moveTo>
                  <a:pt x="103" y="77"/>
                </a:moveTo>
                <a:cubicBezTo>
                  <a:pt x="102" y="77"/>
                  <a:pt x="102" y="77"/>
                  <a:pt x="101" y="77"/>
                </a:cubicBezTo>
                <a:cubicBezTo>
                  <a:pt x="99" y="77"/>
                  <a:pt x="99" y="77"/>
                  <a:pt x="98" y="78"/>
                </a:cubicBezTo>
                <a:cubicBezTo>
                  <a:pt x="98" y="79"/>
                  <a:pt x="97" y="79"/>
                  <a:pt x="97" y="80"/>
                </a:cubicBezTo>
                <a:cubicBezTo>
                  <a:pt x="97" y="80"/>
                  <a:pt x="97" y="80"/>
                  <a:pt x="97" y="80"/>
                </a:cubicBezTo>
                <a:cubicBezTo>
                  <a:pt x="98" y="80"/>
                  <a:pt x="99" y="80"/>
                  <a:pt x="101" y="80"/>
                </a:cubicBezTo>
                <a:cubicBezTo>
                  <a:pt x="101" y="80"/>
                  <a:pt x="101" y="80"/>
                  <a:pt x="101" y="80"/>
                </a:cubicBezTo>
                <a:cubicBezTo>
                  <a:pt x="102" y="79"/>
                  <a:pt x="102" y="78"/>
                  <a:pt x="103" y="77"/>
                </a:cubicBezTo>
                <a:close/>
                <a:moveTo>
                  <a:pt x="53" y="71"/>
                </a:moveTo>
                <a:cubicBezTo>
                  <a:pt x="51" y="72"/>
                  <a:pt x="50" y="74"/>
                  <a:pt x="49" y="75"/>
                </a:cubicBezTo>
                <a:cubicBezTo>
                  <a:pt x="49" y="76"/>
                  <a:pt x="49" y="77"/>
                  <a:pt x="50" y="78"/>
                </a:cubicBezTo>
                <a:cubicBezTo>
                  <a:pt x="51" y="76"/>
                  <a:pt x="52" y="74"/>
                  <a:pt x="53" y="72"/>
                </a:cubicBezTo>
                <a:cubicBezTo>
                  <a:pt x="53" y="71"/>
                  <a:pt x="53" y="71"/>
                  <a:pt x="53" y="71"/>
                </a:cubicBezTo>
                <a:close/>
                <a:moveTo>
                  <a:pt x="138" y="69"/>
                </a:moveTo>
                <a:cubicBezTo>
                  <a:pt x="138" y="69"/>
                  <a:pt x="137" y="69"/>
                  <a:pt x="137" y="69"/>
                </a:cubicBezTo>
                <a:cubicBezTo>
                  <a:pt x="135" y="69"/>
                  <a:pt x="135" y="69"/>
                  <a:pt x="134" y="71"/>
                </a:cubicBezTo>
                <a:cubicBezTo>
                  <a:pt x="133" y="71"/>
                  <a:pt x="133" y="72"/>
                  <a:pt x="133" y="73"/>
                </a:cubicBezTo>
                <a:cubicBezTo>
                  <a:pt x="134" y="73"/>
                  <a:pt x="134" y="73"/>
                  <a:pt x="135" y="73"/>
                </a:cubicBezTo>
                <a:cubicBezTo>
                  <a:pt x="135" y="73"/>
                  <a:pt x="135" y="73"/>
                  <a:pt x="136" y="72"/>
                </a:cubicBezTo>
                <a:cubicBezTo>
                  <a:pt x="137" y="71"/>
                  <a:pt x="137" y="70"/>
                  <a:pt x="138" y="69"/>
                </a:cubicBezTo>
                <a:close/>
                <a:moveTo>
                  <a:pt x="196" y="90"/>
                </a:moveTo>
                <a:cubicBezTo>
                  <a:pt x="196" y="90"/>
                  <a:pt x="196" y="90"/>
                  <a:pt x="196" y="90"/>
                </a:cubicBezTo>
                <a:cubicBezTo>
                  <a:pt x="195" y="91"/>
                  <a:pt x="193" y="92"/>
                  <a:pt x="194" y="94"/>
                </a:cubicBezTo>
                <a:cubicBezTo>
                  <a:pt x="194" y="95"/>
                  <a:pt x="194" y="95"/>
                  <a:pt x="194" y="96"/>
                </a:cubicBezTo>
                <a:cubicBezTo>
                  <a:pt x="194" y="96"/>
                  <a:pt x="194" y="97"/>
                  <a:pt x="194" y="97"/>
                </a:cubicBezTo>
                <a:cubicBezTo>
                  <a:pt x="195" y="96"/>
                  <a:pt x="195" y="95"/>
                  <a:pt x="196" y="94"/>
                </a:cubicBezTo>
                <a:cubicBezTo>
                  <a:pt x="196" y="94"/>
                  <a:pt x="196" y="94"/>
                  <a:pt x="196" y="93"/>
                </a:cubicBezTo>
                <a:cubicBezTo>
                  <a:pt x="196" y="92"/>
                  <a:pt x="196" y="91"/>
                  <a:pt x="196" y="90"/>
                </a:cubicBezTo>
                <a:close/>
                <a:moveTo>
                  <a:pt x="59" y="67"/>
                </a:moveTo>
                <a:cubicBezTo>
                  <a:pt x="60" y="67"/>
                  <a:pt x="61" y="67"/>
                  <a:pt x="62" y="68"/>
                </a:cubicBezTo>
                <a:cubicBezTo>
                  <a:pt x="63" y="68"/>
                  <a:pt x="63" y="68"/>
                  <a:pt x="64" y="67"/>
                </a:cubicBezTo>
                <a:cubicBezTo>
                  <a:pt x="63" y="66"/>
                  <a:pt x="63" y="65"/>
                  <a:pt x="62" y="64"/>
                </a:cubicBezTo>
                <a:cubicBezTo>
                  <a:pt x="60" y="64"/>
                  <a:pt x="60" y="66"/>
                  <a:pt x="59" y="67"/>
                </a:cubicBezTo>
                <a:close/>
                <a:moveTo>
                  <a:pt x="15" y="90"/>
                </a:moveTo>
                <a:cubicBezTo>
                  <a:pt x="16" y="89"/>
                  <a:pt x="16" y="88"/>
                  <a:pt x="16" y="88"/>
                </a:cubicBezTo>
                <a:cubicBezTo>
                  <a:pt x="17" y="86"/>
                  <a:pt x="16" y="86"/>
                  <a:pt x="16" y="85"/>
                </a:cubicBezTo>
                <a:cubicBezTo>
                  <a:pt x="15" y="85"/>
                  <a:pt x="15" y="85"/>
                  <a:pt x="15" y="86"/>
                </a:cubicBezTo>
                <a:cubicBezTo>
                  <a:pt x="14" y="86"/>
                  <a:pt x="14" y="85"/>
                  <a:pt x="14" y="85"/>
                </a:cubicBezTo>
                <a:cubicBezTo>
                  <a:pt x="13" y="86"/>
                  <a:pt x="13" y="87"/>
                  <a:pt x="13" y="89"/>
                </a:cubicBezTo>
                <a:cubicBezTo>
                  <a:pt x="14" y="89"/>
                  <a:pt x="15" y="89"/>
                  <a:pt x="15" y="90"/>
                </a:cubicBezTo>
                <a:close/>
                <a:moveTo>
                  <a:pt x="204" y="52"/>
                </a:moveTo>
                <a:cubicBezTo>
                  <a:pt x="204" y="54"/>
                  <a:pt x="202" y="54"/>
                  <a:pt x="202" y="56"/>
                </a:cubicBezTo>
                <a:cubicBezTo>
                  <a:pt x="203" y="57"/>
                  <a:pt x="204" y="57"/>
                  <a:pt x="205" y="57"/>
                </a:cubicBezTo>
                <a:cubicBezTo>
                  <a:pt x="205" y="57"/>
                  <a:pt x="206" y="56"/>
                  <a:pt x="206" y="56"/>
                </a:cubicBezTo>
                <a:cubicBezTo>
                  <a:pt x="206" y="55"/>
                  <a:pt x="205" y="53"/>
                  <a:pt x="204" y="52"/>
                </a:cubicBezTo>
                <a:close/>
                <a:moveTo>
                  <a:pt x="121" y="61"/>
                </a:moveTo>
                <a:cubicBezTo>
                  <a:pt x="120" y="60"/>
                  <a:pt x="119" y="59"/>
                  <a:pt x="119" y="57"/>
                </a:cubicBezTo>
                <a:cubicBezTo>
                  <a:pt x="118" y="58"/>
                  <a:pt x="117" y="59"/>
                  <a:pt x="117" y="60"/>
                </a:cubicBezTo>
                <a:cubicBezTo>
                  <a:pt x="117" y="61"/>
                  <a:pt x="118" y="62"/>
                  <a:pt x="118" y="64"/>
                </a:cubicBezTo>
                <a:cubicBezTo>
                  <a:pt x="119" y="63"/>
                  <a:pt x="120" y="62"/>
                  <a:pt x="121" y="61"/>
                </a:cubicBezTo>
                <a:close/>
                <a:moveTo>
                  <a:pt x="171" y="87"/>
                </a:moveTo>
                <a:cubicBezTo>
                  <a:pt x="173" y="84"/>
                  <a:pt x="174" y="82"/>
                  <a:pt x="175" y="80"/>
                </a:cubicBezTo>
                <a:cubicBezTo>
                  <a:pt x="175" y="80"/>
                  <a:pt x="175" y="79"/>
                  <a:pt x="175" y="79"/>
                </a:cubicBezTo>
                <a:cubicBezTo>
                  <a:pt x="173" y="81"/>
                  <a:pt x="172" y="83"/>
                  <a:pt x="170" y="85"/>
                </a:cubicBezTo>
                <a:cubicBezTo>
                  <a:pt x="170" y="85"/>
                  <a:pt x="171" y="86"/>
                  <a:pt x="171" y="87"/>
                </a:cubicBezTo>
                <a:close/>
                <a:moveTo>
                  <a:pt x="91" y="50"/>
                </a:moveTo>
                <a:cubicBezTo>
                  <a:pt x="93" y="50"/>
                  <a:pt x="94" y="50"/>
                  <a:pt x="96" y="50"/>
                </a:cubicBezTo>
                <a:cubicBezTo>
                  <a:pt x="96" y="50"/>
                  <a:pt x="96" y="49"/>
                  <a:pt x="97" y="49"/>
                </a:cubicBezTo>
                <a:cubicBezTo>
                  <a:pt x="97" y="49"/>
                  <a:pt x="98" y="49"/>
                  <a:pt x="98" y="49"/>
                </a:cubicBezTo>
                <a:cubicBezTo>
                  <a:pt x="99" y="49"/>
                  <a:pt x="99" y="49"/>
                  <a:pt x="99" y="48"/>
                </a:cubicBezTo>
                <a:cubicBezTo>
                  <a:pt x="97" y="48"/>
                  <a:pt x="95" y="48"/>
                  <a:pt x="93" y="48"/>
                </a:cubicBezTo>
                <a:cubicBezTo>
                  <a:pt x="93" y="48"/>
                  <a:pt x="93" y="48"/>
                  <a:pt x="93" y="49"/>
                </a:cubicBezTo>
                <a:cubicBezTo>
                  <a:pt x="92" y="49"/>
                  <a:pt x="92" y="50"/>
                  <a:pt x="91" y="50"/>
                </a:cubicBezTo>
                <a:close/>
                <a:moveTo>
                  <a:pt x="140" y="92"/>
                </a:moveTo>
                <a:cubicBezTo>
                  <a:pt x="139" y="91"/>
                  <a:pt x="138" y="90"/>
                  <a:pt x="137" y="89"/>
                </a:cubicBezTo>
                <a:cubicBezTo>
                  <a:pt x="136" y="90"/>
                  <a:pt x="135" y="91"/>
                  <a:pt x="134" y="92"/>
                </a:cubicBezTo>
                <a:cubicBezTo>
                  <a:pt x="136" y="92"/>
                  <a:pt x="138" y="92"/>
                  <a:pt x="140" y="92"/>
                </a:cubicBezTo>
                <a:close/>
                <a:moveTo>
                  <a:pt x="166" y="97"/>
                </a:moveTo>
                <a:cubicBezTo>
                  <a:pt x="163" y="97"/>
                  <a:pt x="140" y="97"/>
                  <a:pt x="131" y="97"/>
                </a:cubicBezTo>
                <a:cubicBezTo>
                  <a:pt x="143" y="97"/>
                  <a:pt x="155" y="97"/>
                  <a:pt x="166" y="97"/>
                </a:cubicBezTo>
                <a:close/>
                <a:moveTo>
                  <a:pt x="145" y="72"/>
                </a:moveTo>
                <a:cubicBezTo>
                  <a:pt x="149" y="73"/>
                  <a:pt x="150" y="72"/>
                  <a:pt x="151" y="70"/>
                </a:cubicBezTo>
                <a:cubicBezTo>
                  <a:pt x="150" y="70"/>
                  <a:pt x="149" y="70"/>
                  <a:pt x="148" y="70"/>
                </a:cubicBezTo>
                <a:cubicBezTo>
                  <a:pt x="147" y="71"/>
                  <a:pt x="147" y="71"/>
                  <a:pt x="146" y="72"/>
                </a:cubicBezTo>
                <a:cubicBezTo>
                  <a:pt x="146" y="72"/>
                  <a:pt x="145" y="72"/>
                  <a:pt x="145" y="72"/>
                </a:cubicBezTo>
                <a:close/>
                <a:moveTo>
                  <a:pt x="147" y="90"/>
                </a:moveTo>
                <a:cubicBezTo>
                  <a:pt x="147" y="90"/>
                  <a:pt x="147" y="90"/>
                  <a:pt x="147" y="91"/>
                </a:cubicBezTo>
                <a:cubicBezTo>
                  <a:pt x="149" y="89"/>
                  <a:pt x="151" y="87"/>
                  <a:pt x="153" y="85"/>
                </a:cubicBezTo>
                <a:cubicBezTo>
                  <a:pt x="152" y="84"/>
                  <a:pt x="152" y="83"/>
                  <a:pt x="151" y="83"/>
                </a:cubicBezTo>
                <a:cubicBezTo>
                  <a:pt x="150" y="85"/>
                  <a:pt x="148" y="88"/>
                  <a:pt x="147" y="90"/>
                </a:cubicBezTo>
                <a:close/>
                <a:moveTo>
                  <a:pt x="76" y="66"/>
                </a:moveTo>
                <a:cubicBezTo>
                  <a:pt x="75" y="67"/>
                  <a:pt x="74" y="68"/>
                  <a:pt x="73" y="70"/>
                </a:cubicBezTo>
                <a:cubicBezTo>
                  <a:pt x="75" y="70"/>
                  <a:pt x="75" y="70"/>
                  <a:pt x="76" y="70"/>
                </a:cubicBezTo>
                <a:cubicBezTo>
                  <a:pt x="77" y="69"/>
                  <a:pt x="77" y="69"/>
                  <a:pt x="78" y="68"/>
                </a:cubicBezTo>
                <a:cubicBezTo>
                  <a:pt x="77" y="67"/>
                  <a:pt x="77" y="67"/>
                  <a:pt x="76" y="66"/>
                </a:cubicBezTo>
                <a:close/>
                <a:moveTo>
                  <a:pt x="93" y="86"/>
                </a:moveTo>
                <a:cubicBezTo>
                  <a:pt x="94" y="86"/>
                  <a:pt x="95" y="86"/>
                  <a:pt x="96" y="86"/>
                </a:cubicBezTo>
                <a:cubicBezTo>
                  <a:pt x="97" y="86"/>
                  <a:pt x="98" y="86"/>
                  <a:pt x="97" y="85"/>
                </a:cubicBezTo>
                <a:cubicBezTo>
                  <a:pt x="97" y="84"/>
                  <a:pt x="96" y="83"/>
                  <a:pt x="95" y="84"/>
                </a:cubicBezTo>
                <a:cubicBezTo>
                  <a:pt x="95" y="84"/>
                  <a:pt x="94" y="84"/>
                  <a:pt x="94" y="84"/>
                </a:cubicBezTo>
                <a:cubicBezTo>
                  <a:pt x="93" y="84"/>
                  <a:pt x="93" y="84"/>
                  <a:pt x="93" y="85"/>
                </a:cubicBezTo>
                <a:cubicBezTo>
                  <a:pt x="93" y="85"/>
                  <a:pt x="93" y="86"/>
                  <a:pt x="93" y="86"/>
                </a:cubicBezTo>
                <a:close/>
                <a:moveTo>
                  <a:pt x="59" y="53"/>
                </a:moveTo>
                <a:cubicBezTo>
                  <a:pt x="59" y="55"/>
                  <a:pt x="60" y="56"/>
                  <a:pt x="61" y="57"/>
                </a:cubicBezTo>
                <a:cubicBezTo>
                  <a:pt x="62" y="56"/>
                  <a:pt x="63" y="54"/>
                  <a:pt x="63" y="53"/>
                </a:cubicBezTo>
                <a:cubicBezTo>
                  <a:pt x="62" y="53"/>
                  <a:pt x="60" y="53"/>
                  <a:pt x="59" y="53"/>
                </a:cubicBezTo>
                <a:close/>
                <a:moveTo>
                  <a:pt x="192" y="84"/>
                </a:moveTo>
                <a:cubicBezTo>
                  <a:pt x="192" y="84"/>
                  <a:pt x="192" y="84"/>
                  <a:pt x="191" y="84"/>
                </a:cubicBezTo>
                <a:cubicBezTo>
                  <a:pt x="190" y="86"/>
                  <a:pt x="188" y="88"/>
                  <a:pt x="186" y="90"/>
                </a:cubicBezTo>
                <a:cubicBezTo>
                  <a:pt x="186" y="91"/>
                  <a:pt x="187" y="91"/>
                  <a:pt x="187" y="91"/>
                </a:cubicBezTo>
                <a:cubicBezTo>
                  <a:pt x="188" y="90"/>
                  <a:pt x="190" y="88"/>
                  <a:pt x="191" y="86"/>
                </a:cubicBezTo>
                <a:cubicBezTo>
                  <a:pt x="191" y="86"/>
                  <a:pt x="191" y="86"/>
                  <a:pt x="191" y="86"/>
                </a:cubicBezTo>
                <a:cubicBezTo>
                  <a:pt x="192" y="85"/>
                  <a:pt x="192" y="85"/>
                  <a:pt x="192" y="84"/>
                </a:cubicBezTo>
                <a:close/>
                <a:moveTo>
                  <a:pt x="185" y="69"/>
                </a:moveTo>
                <a:cubicBezTo>
                  <a:pt x="186" y="72"/>
                  <a:pt x="185" y="73"/>
                  <a:pt x="182" y="73"/>
                </a:cubicBezTo>
                <a:cubicBezTo>
                  <a:pt x="183" y="74"/>
                  <a:pt x="183" y="75"/>
                  <a:pt x="183" y="75"/>
                </a:cubicBezTo>
                <a:cubicBezTo>
                  <a:pt x="184" y="74"/>
                  <a:pt x="185" y="73"/>
                  <a:pt x="186" y="72"/>
                </a:cubicBezTo>
                <a:cubicBezTo>
                  <a:pt x="186" y="71"/>
                  <a:pt x="186" y="71"/>
                  <a:pt x="186" y="71"/>
                </a:cubicBezTo>
                <a:cubicBezTo>
                  <a:pt x="186" y="70"/>
                  <a:pt x="186" y="69"/>
                  <a:pt x="186" y="67"/>
                </a:cubicBezTo>
                <a:cubicBezTo>
                  <a:pt x="186" y="67"/>
                  <a:pt x="186" y="67"/>
                  <a:pt x="186" y="67"/>
                </a:cubicBezTo>
                <a:cubicBezTo>
                  <a:pt x="185" y="68"/>
                  <a:pt x="185" y="68"/>
                  <a:pt x="185" y="69"/>
                </a:cubicBezTo>
                <a:close/>
                <a:moveTo>
                  <a:pt x="144" y="70"/>
                </a:moveTo>
                <a:cubicBezTo>
                  <a:pt x="143" y="69"/>
                  <a:pt x="143" y="69"/>
                  <a:pt x="143" y="69"/>
                </a:cubicBezTo>
                <a:cubicBezTo>
                  <a:pt x="142" y="69"/>
                  <a:pt x="142" y="69"/>
                  <a:pt x="141" y="70"/>
                </a:cubicBezTo>
                <a:cubicBezTo>
                  <a:pt x="141" y="70"/>
                  <a:pt x="140" y="71"/>
                  <a:pt x="139" y="72"/>
                </a:cubicBezTo>
                <a:cubicBezTo>
                  <a:pt x="139" y="73"/>
                  <a:pt x="139" y="73"/>
                  <a:pt x="139" y="73"/>
                </a:cubicBezTo>
                <a:cubicBezTo>
                  <a:pt x="142" y="73"/>
                  <a:pt x="142" y="73"/>
                  <a:pt x="144" y="70"/>
                </a:cubicBezTo>
                <a:close/>
                <a:moveTo>
                  <a:pt x="195" y="130"/>
                </a:moveTo>
                <a:cubicBezTo>
                  <a:pt x="197" y="127"/>
                  <a:pt x="199" y="125"/>
                  <a:pt x="201" y="123"/>
                </a:cubicBezTo>
                <a:cubicBezTo>
                  <a:pt x="201" y="122"/>
                  <a:pt x="201" y="122"/>
                  <a:pt x="202" y="121"/>
                </a:cubicBezTo>
                <a:cubicBezTo>
                  <a:pt x="202" y="121"/>
                  <a:pt x="201" y="121"/>
                  <a:pt x="201" y="121"/>
                </a:cubicBezTo>
                <a:cubicBezTo>
                  <a:pt x="200" y="122"/>
                  <a:pt x="199" y="124"/>
                  <a:pt x="198" y="125"/>
                </a:cubicBezTo>
                <a:cubicBezTo>
                  <a:pt x="196" y="126"/>
                  <a:pt x="196" y="128"/>
                  <a:pt x="195" y="130"/>
                </a:cubicBezTo>
                <a:close/>
                <a:moveTo>
                  <a:pt x="208" y="102"/>
                </a:moveTo>
                <a:cubicBezTo>
                  <a:pt x="208" y="102"/>
                  <a:pt x="209" y="101"/>
                  <a:pt x="209" y="101"/>
                </a:cubicBezTo>
                <a:cubicBezTo>
                  <a:pt x="211" y="99"/>
                  <a:pt x="212" y="97"/>
                  <a:pt x="213" y="95"/>
                </a:cubicBezTo>
                <a:cubicBezTo>
                  <a:pt x="214" y="95"/>
                  <a:pt x="214" y="94"/>
                  <a:pt x="214" y="94"/>
                </a:cubicBezTo>
                <a:cubicBezTo>
                  <a:pt x="213" y="94"/>
                  <a:pt x="213" y="94"/>
                  <a:pt x="213" y="94"/>
                </a:cubicBezTo>
                <a:cubicBezTo>
                  <a:pt x="213" y="94"/>
                  <a:pt x="213" y="95"/>
                  <a:pt x="213" y="95"/>
                </a:cubicBezTo>
                <a:cubicBezTo>
                  <a:pt x="211" y="96"/>
                  <a:pt x="210" y="98"/>
                  <a:pt x="209" y="99"/>
                </a:cubicBezTo>
                <a:cubicBezTo>
                  <a:pt x="208" y="100"/>
                  <a:pt x="208" y="101"/>
                  <a:pt x="208" y="102"/>
                </a:cubicBezTo>
                <a:close/>
                <a:moveTo>
                  <a:pt x="181" y="76"/>
                </a:moveTo>
                <a:cubicBezTo>
                  <a:pt x="180" y="77"/>
                  <a:pt x="179" y="78"/>
                  <a:pt x="178" y="79"/>
                </a:cubicBezTo>
                <a:cubicBezTo>
                  <a:pt x="178" y="80"/>
                  <a:pt x="178" y="81"/>
                  <a:pt x="178" y="82"/>
                </a:cubicBezTo>
                <a:cubicBezTo>
                  <a:pt x="180" y="80"/>
                  <a:pt x="181" y="79"/>
                  <a:pt x="182" y="77"/>
                </a:cubicBezTo>
                <a:cubicBezTo>
                  <a:pt x="181" y="77"/>
                  <a:pt x="181" y="76"/>
                  <a:pt x="181" y="76"/>
                </a:cubicBezTo>
                <a:close/>
                <a:moveTo>
                  <a:pt x="163" y="58"/>
                </a:moveTo>
                <a:cubicBezTo>
                  <a:pt x="164" y="57"/>
                  <a:pt x="165" y="56"/>
                  <a:pt x="166" y="55"/>
                </a:cubicBezTo>
                <a:cubicBezTo>
                  <a:pt x="164" y="55"/>
                  <a:pt x="163" y="54"/>
                  <a:pt x="161" y="55"/>
                </a:cubicBezTo>
                <a:cubicBezTo>
                  <a:pt x="162" y="56"/>
                  <a:pt x="162" y="57"/>
                  <a:pt x="163" y="58"/>
                </a:cubicBezTo>
                <a:close/>
                <a:moveTo>
                  <a:pt x="105" y="66"/>
                </a:moveTo>
                <a:cubicBezTo>
                  <a:pt x="105" y="66"/>
                  <a:pt x="105" y="66"/>
                  <a:pt x="105" y="66"/>
                </a:cubicBezTo>
                <a:cubicBezTo>
                  <a:pt x="104" y="66"/>
                  <a:pt x="103" y="66"/>
                  <a:pt x="102" y="66"/>
                </a:cubicBezTo>
                <a:cubicBezTo>
                  <a:pt x="102" y="66"/>
                  <a:pt x="102" y="66"/>
                  <a:pt x="102" y="67"/>
                </a:cubicBezTo>
                <a:cubicBezTo>
                  <a:pt x="101" y="67"/>
                  <a:pt x="100" y="68"/>
                  <a:pt x="100" y="69"/>
                </a:cubicBezTo>
                <a:cubicBezTo>
                  <a:pt x="101" y="69"/>
                  <a:pt x="101" y="70"/>
                  <a:pt x="101" y="70"/>
                </a:cubicBezTo>
                <a:cubicBezTo>
                  <a:pt x="102" y="70"/>
                  <a:pt x="102" y="70"/>
                  <a:pt x="102" y="69"/>
                </a:cubicBezTo>
                <a:cubicBezTo>
                  <a:pt x="103" y="68"/>
                  <a:pt x="104" y="67"/>
                  <a:pt x="105" y="66"/>
                </a:cubicBezTo>
                <a:close/>
                <a:moveTo>
                  <a:pt x="43" y="69"/>
                </a:moveTo>
                <a:cubicBezTo>
                  <a:pt x="43" y="69"/>
                  <a:pt x="43" y="69"/>
                  <a:pt x="43" y="69"/>
                </a:cubicBezTo>
                <a:cubicBezTo>
                  <a:pt x="44" y="66"/>
                  <a:pt x="46" y="64"/>
                  <a:pt x="47" y="62"/>
                </a:cubicBezTo>
                <a:cubicBezTo>
                  <a:pt x="47" y="61"/>
                  <a:pt x="47" y="61"/>
                  <a:pt x="47" y="61"/>
                </a:cubicBezTo>
                <a:cubicBezTo>
                  <a:pt x="47" y="61"/>
                  <a:pt x="46" y="61"/>
                  <a:pt x="46" y="62"/>
                </a:cubicBezTo>
                <a:cubicBezTo>
                  <a:pt x="45" y="63"/>
                  <a:pt x="44" y="64"/>
                  <a:pt x="43" y="66"/>
                </a:cubicBezTo>
                <a:cubicBezTo>
                  <a:pt x="42" y="67"/>
                  <a:pt x="42" y="68"/>
                  <a:pt x="43" y="69"/>
                </a:cubicBezTo>
                <a:close/>
                <a:moveTo>
                  <a:pt x="49" y="92"/>
                </a:moveTo>
                <a:cubicBezTo>
                  <a:pt x="49" y="92"/>
                  <a:pt x="49" y="92"/>
                  <a:pt x="49" y="92"/>
                </a:cubicBezTo>
                <a:cubicBezTo>
                  <a:pt x="51" y="92"/>
                  <a:pt x="52" y="92"/>
                  <a:pt x="53" y="92"/>
                </a:cubicBezTo>
                <a:cubicBezTo>
                  <a:pt x="53" y="91"/>
                  <a:pt x="53" y="91"/>
                  <a:pt x="53" y="90"/>
                </a:cubicBezTo>
                <a:cubicBezTo>
                  <a:pt x="53" y="90"/>
                  <a:pt x="52" y="90"/>
                  <a:pt x="51" y="90"/>
                </a:cubicBezTo>
                <a:cubicBezTo>
                  <a:pt x="51" y="90"/>
                  <a:pt x="51" y="90"/>
                  <a:pt x="50" y="90"/>
                </a:cubicBezTo>
                <a:cubicBezTo>
                  <a:pt x="50" y="91"/>
                  <a:pt x="50" y="91"/>
                  <a:pt x="49" y="92"/>
                </a:cubicBezTo>
                <a:close/>
                <a:moveTo>
                  <a:pt x="149" y="76"/>
                </a:moveTo>
                <a:cubicBezTo>
                  <a:pt x="149" y="77"/>
                  <a:pt x="150" y="77"/>
                  <a:pt x="150" y="77"/>
                </a:cubicBezTo>
                <a:cubicBezTo>
                  <a:pt x="151" y="78"/>
                  <a:pt x="152" y="78"/>
                  <a:pt x="152" y="77"/>
                </a:cubicBezTo>
                <a:cubicBezTo>
                  <a:pt x="153" y="77"/>
                  <a:pt x="153" y="76"/>
                  <a:pt x="154" y="75"/>
                </a:cubicBezTo>
                <a:cubicBezTo>
                  <a:pt x="153" y="75"/>
                  <a:pt x="152" y="75"/>
                  <a:pt x="152" y="75"/>
                </a:cubicBezTo>
                <a:cubicBezTo>
                  <a:pt x="150" y="75"/>
                  <a:pt x="150" y="75"/>
                  <a:pt x="149" y="76"/>
                </a:cubicBezTo>
                <a:close/>
                <a:moveTo>
                  <a:pt x="202" y="86"/>
                </a:moveTo>
                <a:cubicBezTo>
                  <a:pt x="201" y="86"/>
                  <a:pt x="201" y="85"/>
                  <a:pt x="201" y="85"/>
                </a:cubicBezTo>
                <a:cubicBezTo>
                  <a:pt x="201" y="85"/>
                  <a:pt x="201" y="85"/>
                  <a:pt x="201" y="85"/>
                </a:cubicBezTo>
                <a:cubicBezTo>
                  <a:pt x="198" y="87"/>
                  <a:pt x="198" y="87"/>
                  <a:pt x="199" y="90"/>
                </a:cubicBezTo>
                <a:cubicBezTo>
                  <a:pt x="200" y="89"/>
                  <a:pt x="201" y="88"/>
                  <a:pt x="202" y="86"/>
                </a:cubicBezTo>
                <a:close/>
                <a:moveTo>
                  <a:pt x="116" y="48"/>
                </a:moveTo>
                <a:cubicBezTo>
                  <a:pt x="117" y="49"/>
                  <a:pt x="117" y="50"/>
                  <a:pt x="118" y="50"/>
                </a:cubicBezTo>
                <a:cubicBezTo>
                  <a:pt x="118" y="51"/>
                  <a:pt x="118" y="51"/>
                  <a:pt x="119" y="50"/>
                </a:cubicBezTo>
                <a:cubicBezTo>
                  <a:pt x="120" y="50"/>
                  <a:pt x="120" y="49"/>
                  <a:pt x="121" y="48"/>
                </a:cubicBezTo>
                <a:cubicBezTo>
                  <a:pt x="119" y="48"/>
                  <a:pt x="118" y="48"/>
                  <a:pt x="116" y="48"/>
                </a:cubicBezTo>
                <a:close/>
                <a:moveTo>
                  <a:pt x="146" y="86"/>
                </a:moveTo>
                <a:cubicBezTo>
                  <a:pt x="148" y="84"/>
                  <a:pt x="149" y="82"/>
                  <a:pt x="150" y="81"/>
                </a:cubicBezTo>
                <a:cubicBezTo>
                  <a:pt x="149" y="81"/>
                  <a:pt x="148" y="81"/>
                  <a:pt x="147" y="81"/>
                </a:cubicBezTo>
                <a:cubicBezTo>
                  <a:pt x="147" y="82"/>
                  <a:pt x="147" y="84"/>
                  <a:pt x="146" y="86"/>
                </a:cubicBezTo>
                <a:close/>
                <a:moveTo>
                  <a:pt x="15" y="70"/>
                </a:moveTo>
                <a:cubicBezTo>
                  <a:pt x="15" y="71"/>
                  <a:pt x="14" y="72"/>
                  <a:pt x="14" y="73"/>
                </a:cubicBezTo>
                <a:cubicBezTo>
                  <a:pt x="14" y="74"/>
                  <a:pt x="15" y="74"/>
                  <a:pt x="15" y="75"/>
                </a:cubicBezTo>
                <a:cubicBezTo>
                  <a:pt x="16" y="74"/>
                  <a:pt x="17" y="72"/>
                  <a:pt x="15" y="70"/>
                </a:cubicBezTo>
                <a:close/>
                <a:moveTo>
                  <a:pt x="116" y="66"/>
                </a:moveTo>
                <a:cubicBezTo>
                  <a:pt x="116" y="66"/>
                  <a:pt x="116" y="66"/>
                  <a:pt x="116" y="66"/>
                </a:cubicBezTo>
                <a:cubicBezTo>
                  <a:pt x="115" y="66"/>
                  <a:pt x="115" y="66"/>
                  <a:pt x="114" y="66"/>
                </a:cubicBezTo>
                <a:cubicBezTo>
                  <a:pt x="113" y="66"/>
                  <a:pt x="112" y="66"/>
                  <a:pt x="112" y="67"/>
                </a:cubicBezTo>
                <a:cubicBezTo>
                  <a:pt x="112" y="68"/>
                  <a:pt x="113" y="69"/>
                  <a:pt x="114" y="69"/>
                </a:cubicBezTo>
                <a:cubicBezTo>
                  <a:pt x="114" y="68"/>
                  <a:pt x="115" y="67"/>
                  <a:pt x="116" y="66"/>
                </a:cubicBezTo>
                <a:close/>
                <a:moveTo>
                  <a:pt x="212" y="103"/>
                </a:moveTo>
                <a:cubicBezTo>
                  <a:pt x="213" y="102"/>
                  <a:pt x="214" y="100"/>
                  <a:pt x="216" y="99"/>
                </a:cubicBezTo>
                <a:cubicBezTo>
                  <a:pt x="215" y="99"/>
                  <a:pt x="215" y="98"/>
                  <a:pt x="215" y="97"/>
                </a:cubicBezTo>
                <a:cubicBezTo>
                  <a:pt x="214" y="98"/>
                  <a:pt x="213" y="99"/>
                  <a:pt x="213" y="100"/>
                </a:cubicBezTo>
                <a:cubicBezTo>
                  <a:pt x="212" y="101"/>
                  <a:pt x="212" y="102"/>
                  <a:pt x="212" y="103"/>
                </a:cubicBezTo>
                <a:close/>
                <a:moveTo>
                  <a:pt x="97" y="60"/>
                </a:moveTo>
                <a:cubicBezTo>
                  <a:pt x="95" y="62"/>
                  <a:pt x="94" y="64"/>
                  <a:pt x="94" y="65"/>
                </a:cubicBezTo>
                <a:cubicBezTo>
                  <a:pt x="95" y="65"/>
                  <a:pt x="96" y="64"/>
                  <a:pt x="97" y="64"/>
                </a:cubicBezTo>
                <a:cubicBezTo>
                  <a:pt x="97" y="63"/>
                  <a:pt x="97" y="62"/>
                  <a:pt x="97" y="60"/>
                </a:cubicBezTo>
                <a:close/>
                <a:moveTo>
                  <a:pt x="104" y="94"/>
                </a:moveTo>
                <a:cubicBezTo>
                  <a:pt x="104" y="93"/>
                  <a:pt x="104" y="93"/>
                  <a:pt x="104" y="93"/>
                </a:cubicBezTo>
                <a:cubicBezTo>
                  <a:pt x="103" y="93"/>
                  <a:pt x="103" y="93"/>
                  <a:pt x="103" y="93"/>
                </a:cubicBezTo>
                <a:cubicBezTo>
                  <a:pt x="100" y="93"/>
                  <a:pt x="96" y="93"/>
                  <a:pt x="93" y="93"/>
                </a:cubicBezTo>
                <a:cubicBezTo>
                  <a:pt x="93" y="93"/>
                  <a:pt x="93" y="93"/>
                  <a:pt x="93" y="93"/>
                </a:cubicBezTo>
                <a:cubicBezTo>
                  <a:pt x="92" y="93"/>
                  <a:pt x="92" y="93"/>
                  <a:pt x="92" y="93"/>
                </a:cubicBezTo>
                <a:cubicBezTo>
                  <a:pt x="96" y="93"/>
                  <a:pt x="100" y="94"/>
                  <a:pt x="104" y="94"/>
                </a:cubicBezTo>
                <a:close/>
                <a:moveTo>
                  <a:pt x="208" y="48"/>
                </a:moveTo>
                <a:cubicBezTo>
                  <a:pt x="207" y="49"/>
                  <a:pt x="207" y="49"/>
                  <a:pt x="207" y="50"/>
                </a:cubicBezTo>
                <a:cubicBezTo>
                  <a:pt x="207" y="51"/>
                  <a:pt x="208" y="52"/>
                  <a:pt x="208" y="54"/>
                </a:cubicBezTo>
                <a:cubicBezTo>
                  <a:pt x="209" y="53"/>
                  <a:pt x="209" y="52"/>
                  <a:pt x="210" y="52"/>
                </a:cubicBezTo>
                <a:cubicBezTo>
                  <a:pt x="209" y="51"/>
                  <a:pt x="208" y="50"/>
                  <a:pt x="208" y="48"/>
                </a:cubicBezTo>
                <a:close/>
                <a:moveTo>
                  <a:pt x="125" y="69"/>
                </a:moveTo>
                <a:cubicBezTo>
                  <a:pt x="122" y="69"/>
                  <a:pt x="122" y="69"/>
                  <a:pt x="121" y="71"/>
                </a:cubicBezTo>
                <a:cubicBezTo>
                  <a:pt x="121" y="72"/>
                  <a:pt x="122" y="72"/>
                  <a:pt x="122" y="72"/>
                </a:cubicBezTo>
                <a:cubicBezTo>
                  <a:pt x="123" y="72"/>
                  <a:pt x="123" y="72"/>
                  <a:pt x="123" y="72"/>
                </a:cubicBezTo>
                <a:cubicBezTo>
                  <a:pt x="124" y="71"/>
                  <a:pt x="125" y="70"/>
                  <a:pt x="125" y="69"/>
                </a:cubicBezTo>
                <a:close/>
                <a:moveTo>
                  <a:pt x="189" y="62"/>
                </a:moveTo>
                <a:cubicBezTo>
                  <a:pt x="189" y="63"/>
                  <a:pt x="188" y="63"/>
                  <a:pt x="188" y="64"/>
                </a:cubicBezTo>
                <a:cubicBezTo>
                  <a:pt x="188" y="65"/>
                  <a:pt x="188" y="67"/>
                  <a:pt x="189" y="68"/>
                </a:cubicBezTo>
                <a:cubicBezTo>
                  <a:pt x="189" y="68"/>
                  <a:pt x="190" y="67"/>
                  <a:pt x="190" y="66"/>
                </a:cubicBezTo>
                <a:cubicBezTo>
                  <a:pt x="190" y="66"/>
                  <a:pt x="190" y="66"/>
                  <a:pt x="190" y="65"/>
                </a:cubicBezTo>
                <a:cubicBezTo>
                  <a:pt x="190" y="65"/>
                  <a:pt x="189" y="64"/>
                  <a:pt x="189" y="62"/>
                </a:cubicBezTo>
                <a:close/>
                <a:moveTo>
                  <a:pt x="61" y="90"/>
                </a:moveTo>
                <a:cubicBezTo>
                  <a:pt x="61" y="90"/>
                  <a:pt x="61" y="91"/>
                  <a:pt x="61" y="92"/>
                </a:cubicBezTo>
                <a:cubicBezTo>
                  <a:pt x="63" y="92"/>
                  <a:pt x="64" y="91"/>
                  <a:pt x="66" y="91"/>
                </a:cubicBezTo>
                <a:cubicBezTo>
                  <a:pt x="65" y="91"/>
                  <a:pt x="65" y="90"/>
                  <a:pt x="64" y="90"/>
                </a:cubicBezTo>
                <a:cubicBezTo>
                  <a:pt x="63" y="90"/>
                  <a:pt x="62" y="90"/>
                  <a:pt x="61" y="90"/>
                </a:cubicBezTo>
                <a:close/>
                <a:moveTo>
                  <a:pt x="107" y="71"/>
                </a:moveTo>
                <a:cubicBezTo>
                  <a:pt x="108" y="70"/>
                  <a:pt x="108" y="68"/>
                  <a:pt x="109" y="67"/>
                </a:cubicBezTo>
                <a:cubicBezTo>
                  <a:pt x="109" y="67"/>
                  <a:pt x="108" y="67"/>
                  <a:pt x="108" y="66"/>
                </a:cubicBezTo>
                <a:cubicBezTo>
                  <a:pt x="107" y="68"/>
                  <a:pt x="106" y="69"/>
                  <a:pt x="105" y="70"/>
                </a:cubicBezTo>
                <a:cubicBezTo>
                  <a:pt x="106" y="70"/>
                  <a:pt x="106" y="71"/>
                  <a:pt x="107" y="71"/>
                </a:cubicBezTo>
                <a:close/>
                <a:moveTo>
                  <a:pt x="23" y="45"/>
                </a:moveTo>
                <a:cubicBezTo>
                  <a:pt x="27" y="45"/>
                  <a:pt x="30" y="45"/>
                  <a:pt x="34" y="45"/>
                </a:cubicBezTo>
                <a:cubicBezTo>
                  <a:pt x="31" y="44"/>
                  <a:pt x="28" y="44"/>
                  <a:pt x="24" y="44"/>
                </a:cubicBezTo>
                <a:cubicBezTo>
                  <a:pt x="24" y="44"/>
                  <a:pt x="24" y="44"/>
                  <a:pt x="23" y="45"/>
                </a:cubicBezTo>
                <a:close/>
                <a:moveTo>
                  <a:pt x="88" y="48"/>
                </a:moveTo>
                <a:cubicBezTo>
                  <a:pt x="86" y="48"/>
                  <a:pt x="85" y="48"/>
                  <a:pt x="83" y="48"/>
                </a:cubicBezTo>
                <a:cubicBezTo>
                  <a:pt x="84" y="49"/>
                  <a:pt x="84" y="49"/>
                  <a:pt x="84" y="50"/>
                </a:cubicBezTo>
                <a:cubicBezTo>
                  <a:pt x="85" y="51"/>
                  <a:pt x="86" y="51"/>
                  <a:pt x="86" y="50"/>
                </a:cubicBezTo>
                <a:cubicBezTo>
                  <a:pt x="87" y="50"/>
                  <a:pt x="87" y="49"/>
                  <a:pt x="88" y="48"/>
                </a:cubicBezTo>
                <a:close/>
                <a:moveTo>
                  <a:pt x="192" y="69"/>
                </a:moveTo>
                <a:cubicBezTo>
                  <a:pt x="191" y="70"/>
                  <a:pt x="190" y="71"/>
                  <a:pt x="190" y="71"/>
                </a:cubicBezTo>
                <a:cubicBezTo>
                  <a:pt x="189" y="72"/>
                  <a:pt x="189" y="73"/>
                  <a:pt x="189" y="74"/>
                </a:cubicBezTo>
                <a:cubicBezTo>
                  <a:pt x="191" y="73"/>
                  <a:pt x="193" y="72"/>
                  <a:pt x="192" y="69"/>
                </a:cubicBezTo>
                <a:close/>
                <a:moveTo>
                  <a:pt x="112" y="75"/>
                </a:moveTo>
                <a:cubicBezTo>
                  <a:pt x="112" y="76"/>
                  <a:pt x="112" y="76"/>
                  <a:pt x="113" y="76"/>
                </a:cubicBezTo>
                <a:cubicBezTo>
                  <a:pt x="114" y="77"/>
                  <a:pt x="114" y="77"/>
                  <a:pt x="115" y="76"/>
                </a:cubicBezTo>
                <a:cubicBezTo>
                  <a:pt x="115" y="76"/>
                  <a:pt x="115" y="75"/>
                  <a:pt x="115" y="75"/>
                </a:cubicBezTo>
                <a:cubicBezTo>
                  <a:pt x="114" y="73"/>
                  <a:pt x="113" y="73"/>
                  <a:pt x="112" y="75"/>
                </a:cubicBezTo>
                <a:close/>
                <a:moveTo>
                  <a:pt x="213" y="49"/>
                </a:moveTo>
                <a:cubicBezTo>
                  <a:pt x="212" y="47"/>
                  <a:pt x="211" y="46"/>
                  <a:pt x="210" y="45"/>
                </a:cubicBezTo>
                <a:cubicBezTo>
                  <a:pt x="210" y="45"/>
                  <a:pt x="209" y="46"/>
                  <a:pt x="209" y="46"/>
                </a:cubicBezTo>
                <a:cubicBezTo>
                  <a:pt x="209" y="46"/>
                  <a:pt x="209" y="47"/>
                  <a:pt x="209" y="47"/>
                </a:cubicBezTo>
                <a:cubicBezTo>
                  <a:pt x="210" y="48"/>
                  <a:pt x="211" y="49"/>
                  <a:pt x="212" y="50"/>
                </a:cubicBezTo>
                <a:cubicBezTo>
                  <a:pt x="212" y="50"/>
                  <a:pt x="212" y="49"/>
                  <a:pt x="213" y="49"/>
                </a:cubicBezTo>
                <a:close/>
                <a:moveTo>
                  <a:pt x="16" y="47"/>
                </a:moveTo>
                <a:cubicBezTo>
                  <a:pt x="17" y="48"/>
                  <a:pt x="17" y="49"/>
                  <a:pt x="16" y="50"/>
                </a:cubicBezTo>
                <a:cubicBezTo>
                  <a:pt x="16" y="51"/>
                  <a:pt x="15" y="53"/>
                  <a:pt x="15" y="54"/>
                </a:cubicBezTo>
                <a:cubicBezTo>
                  <a:pt x="15" y="54"/>
                  <a:pt x="14" y="55"/>
                  <a:pt x="14" y="55"/>
                </a:cubicBezTo>
                <a:cubicBezTo>
                  <a:pt x="14" y="55"/>
                  <a:pt x="15" y="55"/>
                  <a:pt x="15" y="55"/>
                </a:cubicBezTo>
                <a:cubicBezTo>
                  <a:pt x="16" y="52"/>
                  <a:pt x="17" y="50"/>
                  <a:pt x="19" y="47"/>
                </a:cubicBezTo>
                <a:cubicBezTo>
                  <a:pt x="18" y="47"/>
                  <a:pt x="17" y="47"/>
                  <a:pt x="16" y="47"/>
                </a:cubicBezTo>
                <a:close/>
                <a:moveTo>
                  <a:pt x="81" y="60"/>
                </a:moveTo>
                <a:cubicBezTo>
                  <a:pt x="80" y="62"/>
                  <a:pt x="79" y="63"/>
                  <a:pt x="78" y="64"/>
                </a:cubicBezTo>
                <a:cubicBezTo>
                  <a:pt x="78" y="64"/>
                  <a:pt x="79" y="65"/>
                  <a:pt x="79" y="66"/>
                </a:cubicBezTo>
                <a:cubicBezTo>
                  <a:pt x="80" y="65"/>
                  <a:pt x="80" y="64"/>
                  <a:pt x="81" y="63"/>
                </a:cubicBezTo>
                <a:cubicBezTo>
                  <a:pt x="81" y="62"/>
                  <a:pt x="81" y="62"/>
                  <a:pt x="81" y="60"/>
                </a:cubicBezTo>
                <a:close/>
                <a:moveTo>
                  <a:pt x="29" y="67"/>
                </a:moveTo>
                <a:cubicBezTo>
                  <a:pt x="29" y="67"/>
                  <a:pt x="29" y="67"/>
                  <a:pt x="30" y="67"/>
                </a:cubicBezTo>
                <a:cubicBezTo>
                  <a:pt x="30" y="66"/>
                  <a:pt x="31" y="65"/>
                  <a:pt x="32" y="63"/>
                </a:cubicBezTo>
                <a:cubicBezTo>
                  <a:pt x="32" y="63"/>
                  <a:pt x="31" y="62"/>
                  <a:pt x="31" y="62"/>
                </a:cubicBezTo>
                <a:cubicBezTo>
                  <a:pt x="30" y="63"/>
                  <a:pt x="30" y="65"/>
                  <a:pt x="29" y="66"/>
                </a:cubicBezTo>
                <a:cubicBezTo>
                  <a:pt x="29" y="66"/>
                  <a:pt x="29" y="67"/>
                  <a:pt x="29" y="67"/>
                </a:cubicBezTo>
                <a:close/>
                <a:moveTo>
                  <a:pt x="104" y="75"/>
                </a:moveTo>
                <a:cubicBezTo>
                  <a:pt x="105" y="74"/>
                  <a:pt x="105" y="74"/>
                  <a:pt x="105" y="73"/>
                </a:cubicBezTo>
                <a:cubicBezTo>
                  <a:pt x="105" y="73"/>
                  <a:pt x="104" y="73"/>
                  <a:pt x="103" y="72"/>
                </a:cubicBezTo>
                <a:cubicBezTo>
                  <a:pt x="102" y="73"/>
                  <a:pt x="102" y="74"/>
                  <a:pt x="101" y="75"/>
                </a:cubicBezTo>
                <a:cubicBezTo>
                  <a:pt x="102" y="75"/>
                  <a:pt x="103" y="75"/>
                  <a:pt x="104" y="75"/>
                </a:cubicBezTo>
                <a:close/>
                <a:moveTo>
                  <a:pt x="195" y="17"/>
                </a:moveTo>
                <a:cubicBezTo>
                  <a:pt x="195" y="15"/>
                  <a:pt x="195" y="13"/>
                  <a:pt x="193" y="12"/>
                </a:cubicBezTo>
                <a:cubicBezTo>
                  <a:pt x="193" y="14"/>
                  <a:pt x="193" y="15"/>
                  <a:pt x="193" y="16"/>
                </a:cubicBezTo>
                <a:cubicBezTo>
                  <a:pt x="194" y="17"/>
                  <a:pt x="194" y="17"/>
                  <a:pt x="195" y="17"/>
                </a:cubicBezTo>
                <a:close/>
                <a:moveTo>
                  <a:pt x="216" y="87"/>
                </a:moveTo>
                <a:cubicBezTo>
                  <a:pt x="215" y="87"/>
                  <a:pt x="215" y="86"/>
                  <a:pt x="214" y="85"/>
                </a:cubicBezTo>
                <a:cubicBezTo>
                  <a:pt x="214" y="86"/>
                  <a:pt x="213" y="86"/>
                  <a:pt x="213" y="87"/>
                </a:cubicBezTo>
                <a:cubicBezTo>
                  <a:pt x="214" y="88"/>
                  <a:pt x="214" y="88"/>
                  <a:pt x="214" y="89"/>
                </a:cubicBezTo>
                <a:cubicBezTo>
                  <a:pt x="215" y="89"/>
                  <a:pt x="216" y="88"/>
                  <a:pt x="216" y="87"/>
                </a:cubicBezTo>
                <a:close/>
                <a:moveTo>
                  <a:pt x="121" y="74"/>
                </a:moveTo>
                <a:cubicBezTo>
                  <a:pt x="120" y="74"/>
                  <a:pt x="120" y="74"/>
                  <a:pt x="119" y="74"/>
                </a:cubicBezTo>
                <a:cubicBezTo>
                  <a:pt x="119" y="74"/>
                  <a:pt x="119" y="74"/>
                  <a:pt x="118" y="75"/>
                </a:cubicBezTo>
                <a:cubicBezTo>
                  <a:pt x="118" y="75"/>
                  <a:pt x="117" y="76"/>
                  <a:pt x="117" y="77"/>
                </a:cubicBezTo>
                <a:cubicBezTo>
                  <a:pt x="118" y="77"/>
                  <a:pt x="118" y="78"/>
                  <a:pt x="119" y="77"/>
                </a:cubicBezTo>
                <a:cubicBezTo>
                  <a:pt x="119" y="76"/>
                  <a:pt x="120" y="75"/>
                  <a:pt x="121" y="74"/>
                </a:cubicBezTo>
                <a:close/>
                <a:moveTo>
                  <a:pt x="65" y="58"/>
                </a:moveTo>
                <a:cubicBezTo>
                  <a:pt x="65" y="58"/>
                  <a:pt x="65" y="58"/>
                  <a:pt x="65" y="58"/>
                </a:cubicBezTo>
                <a:cubicBezTo>
                  <a:pt x="64" y="58"/>
                  <a:pt x="64" y="59"/>
                  <a:pt x="63" y="60"/>
                </a:cubicBezTo>
                <a:cubicBezTo>
                  <a:pt x="63" y="61"/>
                  <a:pt x="63" y="61"/>
                  <a:pt x="64" y="61"/>
                </a:cubicBezTo>
                <a:cubicBezTo>
                  <a:pt x="64" y="61"/>
                  <a:pt x="65" y="61"/>
                  <a:pt x="66" y="61"/>
                </a:cubicBezTo>
                <a:cubicBezTo>
                  <a:pt x="66" y="60"/>
                  <a:pt x="65" y="59"/>
                  <a:pt x="65" y="58"/>
                </a:cubicBezTo>
                <a:close/>
                <a:moveTo>
                  <a:pt x="182" y="61"/>
                </a:moveTo>
                <a:cubicBezTo>
                  <a:pt x="181" y="62"/>
                  <a:pt x="180" y="63"/>
                  <a:pt x="179" y="64"/>
                </a:cubicBezTo>
                <a:cubicBezTo>
                  <a:pt x="179" y="65"/>
                  <a:pt x="179" y="66"/>
                  <a:pt x="179" y="66"/>
                </a:cubicBezTo>
                <a:cubicBezTo>
                  <a:pt x="181" y="65"/>
                  <a:pt x="182" y="63"/>
                  <a:pt x="182" y="61"/>
                </a:cubicBezTo>
                <a:close/>
                <a:moveTo>
                  <a:pt x="138" y="85"/>
                </a:moveTo>
                <a:cubicBezTo>
                  <a:pt x="139" y="84"/>
                  <a:pt x="140" y="82"/>
                  <a:pt x="141" y="81"/>
                </a:cubicBezTo>
                <a:cubicBezTo>
                  <a:pt x="140" y="81"/>
                  <a:pt x="139" y="81"/>
                  <a:pt x="139" y="82"/>
                </a:cubicBezTo>
                <a:cubicBezTo>
                  <a:pt x="138" y="83"/>
                  <a:pt x="138" y="83"/>
                  <a:pt x="138" y="84"/>
                </a:cubicBezTo>
                <a:cubicBezTo>
                  <a:pt x="137" y="84"/>
                  <a:pt x="137" y="85"/>
                  <a:pt x="138" y="85"/>
                </a:cubicBezTo>
                <a:close/>
                <a:moveTo>
                  <a:pt x="133" y="64"/>
                </a:moveTo>
                <a:cubicBezTo>
                  <a:pt x="135" y="65"/>
                  <a:pt x="135" y="64"/>
                  <a:pt x="136" y="63"/>
                </a:cubicBezTo>
                <a:cubicBezTo>
                  <a:pt x="136" y="63"/>
                  <a:pt x="136" y="62"/>
                  <a:pt x="137" y="62"/>
                </a:cubicBezTo>
                <a:cubicBezTo>
                  <a:pt x="137" y="61"/>
                  <a:pt x="137" y="61"/>
                  <a:pt x="136" y="61"/>
                </a:cubicBezTo>
                <a:cubicBezTo>
                  <a:pt x="135" y="62"/>
                  <a:pt x="134" y="63"/>
                  <a:pt x="133" y="64"/>
                </a:cubicBezTo>
                <a:close/>
                <a:moveTo>
                  <a:pt x="22" y="67"/>
                </a:moveTo>
                <a:cubicBezTo>
                  <a:pt x="22" y="67"/>
                  <a:pt x="23" y="67"/>
                  <a:pt x="23" y="67"/>
                </a:cubicBezTo>
                <a:cubicBezTo>
                  <a:pt x="23" y="66"/>
                  <a:pt x="24" y="65"/>
                  <a:pt x="25" y="64"/>
                </a:cubicBezTo>
                <a:cubicBezTo>
                  <a:pt x="25" y="63"/>
                  <a:pt x="25" y="62"/>
                  <a:pt x="24" y="61"/>
                </a:cubicBezTo>
                <a:cubicBezTo>
                  <a:pt x="24" y="63"/>
                  <a:pt x="23" y="64"/>
                  <a:pt x="22" y="66"/>
                </a:cubicBezTo>
                <a:cubicBezTo>
                  <a:pt x="22" y="66"/>
                  <a:pt x="22" y="66"/>
                  <a:pt x="22" y="67"/>
                </a:cubicBezTo>
                <a:close/>
                <a:moveTo>
                  <a:pt x="209" y="62"/>
                </a:moveTo>
                <a:cubicBezTo>
                  <a:pt x="209" y="61"/>
                  <a:pt x="208" y="60"/>
                  <a:pt x="208" y="59"/>
                </a:cubicBezTo>
                <a:cubicBezTo>
                  <a:pt x="207" y="59"/>
                  <a:pt x="207" y="60"/>
                  <a:pt x="207" y="60"/>
                </a:cubicBezTo>
                <a:cubicBezTo>
                  <a:pt x="207" y="61"/>
                  <a:pt x="207" y="62"/>
                  <a:pt x="208" y="63"/>
                </a:cubicBezTo>
                <a:cubicBezTo>
                  <a:pt x="208" y="63"/>
                  <a:pt x="209" y="62"/>
                  <a:pt x="209" y="62"/>
                </a:cubicBezTo>
                <a:close/>
                <a:moveTo>
                  <a:pt x="197" y="104"/>
                </a:moveTo>
                <a:cubicBezTo>
                  <a:pt x="195" y="106"/>
                  <a:pt x="194" y="107"/>
                  <a:pt x="194" y="109"/>
                </a:cubicBezTo>
                <a:cubicBezTo>
                  <a:pt x="195" y="108"/>
                  <a:pt x="196" y="107"/>
                  <a:pt x="196" y="106"/>
                </a:cubicBezTo>
                <a:cubicBezTo>
                  <a:pt x="197" y="105"/>
                  <a:pt x="197" y="105"/>
                  <a:pt x="197" y="104"/>
                </a:cubicBezTo>
                <a:close/>
                <a:moveTo>
                  <a:pt x="165" y="82"/>
                </a:moveTo>
                <a:cubicBezTo>
                  <a:pt x="165" y="82"/>
                  <a:pt x="164" y="81"/>
                  <a:pt x="163" y="81"/>
                </a:cubicBezTo>
                <a:cubicBezTo>
                  <a:pt x="163" y="82"/>
                  <a:pt x="163" y="84"/>
                  <a:pt x="164" y="85"/>
                </a:cubicBezTo>
                <a:cubicBezTo>
                  <a:pt x="164" y="84"/>
                  <a:pt x="165" y="83"/>
                  <a:pt x="165" y="82"/>
                </a:cubicBezTo>
                <a:close/>
                <a:moveTo>
                  <a:pt x="194" y="55"/>
                </a:moveTo>
                <a:cubicBezTo>
                  <a:pt x="193" y="56"/>
                  <a:pt x="194" y="57"/>
                  <a:pt x="194" y="58"/>
                </a:cubicBezTo>
                <a:cubicBezTo>
                  <a:pt x="194" y="59"/>
                  <a:pt x="194" y="60"/>
                  <a:pt x="194" y="61"/>
                </a:cubicBezTo>
                <a:cubicBezTo>
                  <a:pt x="194" y="61"/>
                  <a:pt x="195" y="60"/>
                  <a:pt x="195" y="60"/>
                </a:cubicBezTo>
                <a:cubicBezTo>
                  <a:pt x="195" y="58"/>
                  <a:pt x="195" y="57"/>
                  <a:pt x="194" y="55"/>
                </a:cubicBezTo>
                <a:close/>
                <a:moveTo>
                  <a:pt x="27" y="56"/>
                </a:moveTo>
                <a:cubicBezTo>
                  <a:pt x="26" y="58"/>
                  <a:pt x="26" y="58"/>
                  <a:pt x="27" y="60"/>
                </a:cubicBezTo>
                <a:cubicBezTo>
                  <a:pt x="28" y="59"/>
                  <a:pt x="28" y="58"/>
                  <a:pt x="28" y="58"/>
                </a:cubicBezTo>
                <a:cubicBezTo>
                  <a:pt x="28" y="57"/>
                  <a:pt x="28" y="56"/>
                  <a:pt x="27" y="56"/>
                </a:cubicBezTo>
                <a:close/>
                <a:moveTo>
                  <a:pt x="198" y="73"/>
                </a:moveTo>
                <a:cubicBezTo>
                  <a:pt x="200" y="72"/>
                  <a:pt x="201" y="71"/>
                  <a:pt x="200" y="69"/>
                </a:cubicBezTo>
                <a:cubicBezTo>
                  <a:pt x="199" y="70"/>
                  <a:pt x="197" y="71"/>
                  <a:pt x="198" y="73"/>
                </a:cubicBezTo>
                <a:close/>
                <a:moveTo>
                  <a:pt x="206" y="81"/>
                </a:moveTo>
                <a:cubicBezTo>
                  <a:pt x="207" y="79"/>
                  <a:pt x="208" y="78"/>
                  <a:pt x="209" y="77"/>
                </a:cubicBezTo>
                <a:cubicBezTo>
                  <a:pt x="209" y="77"/>
                  <a:pt x="209" y="76"/>
                  <a:pt x="208" y="76"/>
                </a:cubicBezTo>
                <a:cubicBezTo>
                  <a:pt x="208" y="77"/>
                  <a:pt x="207" y="77"/>
                  <a:pt x="206" y="78"/>
                </a:cubicBezTo>
                <a:cubicBezTo>
                  <a:pt x="206" y="79"/>
                  <a:pt x="206" y="80"/>
                  <a:pt x="206" y="81"/>
                </a:cubicBezTo>
                <a:close/>
                <a:moveTo>
                  <a:pt x="219" y="101"/>
                </a:moveTo>
                <a:cubicBezTo>
                  <a:pt x="220" y="99"/>
                  <a:pt x="222" y="97"/>
                  <a:pt x="223" y="96"/>
                </a:cubicBezTo>
                <a:cubicBezTo>
                  <a:pt x="223" y="96"/>
                  <a:pt x="223" y="95"/>
                  <a:pt x="223" y="95"/>
                </a:cubicBezTo>
                <a:cubicBezTo>
                  <a:pt x="221" y="96"/>
                  <a:pt x="220" y="98"/>
                  <a:pt x="219" y="99"/>
                </a:cubicBezTo>
                <a:cubicBezTo>
                  <a:pt x="218" y="100"/>
                  <a:pt x="219" y="100"/>
                  <a:pt x="219" y="101"/>
                </a:cubicBezTo>
                <a:close/>
                <a:moveTo>
                  <a:pt x="210" y="94"/>
                </a:moveTo>
                <a:cubicBezTo>
                  <a:pt x="210" y="94"/>
                  <a:pt x="210" y="94"/>
                  <a:pt x="210" y="94"/>
                </a:cubicBezTo>
                <a:cubicBezTo>
                  <a:pt x="211" y="93"/>
                  <a:pt x="212" y="92"/>
                  <a:pt x="212" y="92"/>
                </a:cubicBezTo>
                <a:cubicBezTo>
                  <a:pt x="212" y="91"/>
                  <a:pt x="212" y="91"/>
                  <a:pt x="212" y="91"/>
                </a:cubicBezTo>
                <a:cubicBezTo>
                  <a:pt x="212" y="90"/>
                  <a:pt x="212" y="90"/>
                  <a:pt x="211" y="89"/>
                </a:cubicBezTo>
                <a:cubicBezTo>
                  <a:pt x="211" y="91"/>
                  <a:pt x="210" y="92"/>
                  <a:pt x="210" y="94"/>
                </a:cubicBezTo>
                <a:close/>
                <a:moveTo>
                  <a:pt x="93" y="55"/>
                </a:moveTo>
                <a:cubicBezTo>
                  <a:pt x="91" y="55"/>
                  <a:pt x="90" y="55"/>
                  <a:pt x="88" y="55"/>
                </a:cubicBezTo>
                <a:cubicBezTo>
                  <a:pt x="89" y="57"/>
                  <a:pt x="89" y="57"/>
                  <a:pt x="90" y="57"/>
                </a:cubicBezTo>
                <a:cubicBezTo>
                  <a:pt x="90" y="57"/>
                  <a:pt x="91" y="57"/>
                  <a:pt x="91" y="57"/>
                </a:cubicBezTo>
                <a:cubicBezTo>
                  <a:pt x="92" y="57"/>
                  <a:pt x="92" y="56"/>
                  <a:pt x="93" y="55"/>
                </a:cubicBezTo>
                <a:close/>
                <a:moveTo>
                  <a:pt x="146" y="75"/>
                </a:moveTo>
                <a:cubicBezTo>
                  <a:pt x="146" y="75"/>
                  <a:pt x="146" y="75"/>
                  <a:pt x="146" y="75"/>
                </a:cubicBezTo>
                <a:cubicBezTo>
                  <a:pt x="146" y="75"/>
                  <a:pt x="146" y="75"/>
                  <a:pt x="146" y="75"/>
                </a:cubicBezTo>
                <a:cubicBezTo>
                  <a:pt x="146" y="75"/>
                  <a:pt x="145" y="75"/>
                  <a:pt x="144" y="75"/>
                </a:cubicBezTo>
                <a:cubicBezTo>
                  <a:pt x="143" y="75"/>
                  <a:pt x="143" y="75"/>
                  <a:pt x="143" y="77"/>
                </a:cubicBezTo>
                <a:cubicBezTo>
                  <a:pt x="143" y="77"/>
                  <a:pt x="144" y="77"/>
                  <a:pt x="145" y="77"/>
                </a:cubicBezTo>
                <a:cubicBezTo>
                  <a:pt x="145" y="77"/>
                  <a:pt x="145" y="77"/>
                  <a:pt x="144" y="77"/>
                </a:cubicBezTo>
                <a:cubicBezTo>
                  <a:pt x="145" y="76"/>
                  <a:pt x="146" y="75"/>
                  <a:pt x="146" y="75"/>
                </a:cubicBezTo>
                <a:close/>
                <a:moveTo>
                  <a:pt x="60" y="78"/>
                </a:moveTo>
                <a:cubicBezTo>
                  <a:pt x="58" y="80"/>
                  <a:pt x="57" y="82"/>
                  <a:pt x="55" y="84"/>
                </a:cubicBezTo>
                <a:cubicBezTo>
                  <a:pt x="56" y="84"/>
                  <a:pt x="57" y="84"/>
                  <a:pt x="57" y="83"/>
                </a:cubicBezTo>
                <a:cubicBezTo>
                  <a:pt x="58" y="81"/>
                  <a:pt x="59" y="80"/>
                  <a:pt x="60" y="78"/>
                </a:cubicBezTo>
                <a:close/>
                <a:moveTo>
                  <a:pt x="196" y="35"/>
                </a:moveTo>
                <a:cubicBezTo>
                  <a:pt x="195" y="34"/>
                  <a:pt x="195" y="33"/>
                  <a:pt x="195" y="32"/>
                </a:cubicBezTo>
                <a:cubicBezTo>
                  <a:pt x="194" y="34"/>
                  <a:pt x="193" y="35"/>
                  <a:pt x="193" y="36"/>
                </a:cubicBezTo>
                <a:cubicBezTo>
                  <a:pt x="193" y="36"/>
                  <a:pt x="193" y="36"/>
                  <a:pt x="193" y="36"/>
                </a:cubicBezTo>
                <a:cubicBezTo>
                  <a:pt x="194" y="36"/>
                  <a:pt x="195" y="35"/>
                  <a:pt x="196" y="35"/>
                </a:cubicBezTo>
                <a:close/>
                <a:moveTo>
                  <a:pt x="184" y="143"/>
                </a:moveTo>
                <a:cubicBezTo>
                  <a:pt x="184" y="143"/>
                  <a:pt x="183" y="144"/>
                  <a:pt x="183" y="144"/>
                </a:cubicBezTo>
                <a:cubicBezTo>
                  <a:pt x="183" y="145"/>
                  <a:pt x="183" y="146"/>
                  <a:pt x="183" y="147"/>
                </a:cubicBezTo>
                <a:cubicBezTo>
                  <a:pt x="184" y="145"/>
                  <a:pt x="184" y="145"/>
                  <a:pt x="184" y="143"/>
                </a:cubicBezTo>
                <a:close/>
                <a:moveTo>
                  <a:pt x="159" y="67"/>
                </a:moveTo>
                <a:cubicBezTo>
                  <a:pt x="159" y="67"/>
                  <a:pt x="160" y="67"/>
                  <a:pt x="160" y="67"/>
                </a:cubicBezTo>
                <a:cubicBezTo>
                  <a:pt x="161" y="65"/>
                  <a:pt x="161" y="64"/>
                  <a:pt x="162" y="63"/>
                </a:cubicBezTo>
                <a:cubicBezTo>
                  <a:pt x="162" y="63"/>
                  <a:pt x="162" y="63"/>
                  <a:pt x="162" y="62"/>
                </a:cubicBezTo>
                <a:cubicBezTo>
                  <a:pt x="162" y="63"/>
                  <a:pt x="161" y="63"/>
                  <a:pt x="161" y="63"/>
                </a:cubicBezTo>
                <a:cubicBezTo>
                  <a:pt x="161" y="64"/>
                  <a:pt x="160" y="65"/>
                  <a:pt x="159" y="65"/>
                </a:cubicBezTo>
                <a:cubicBezTo>
                  <a:pt x="159" y="66"/>
                  <a:pt x="159" y="66"/>
                  <a:pt x="159" y="67"/>
                </a:cubicBezTo>
                <a:close/>
                <a:moveTo>
                  <a:pt x="116" y="84"/>
                </a:moveTo>
                <a:cubicBezTo>
                  <a:pt x="115" y="85"/>
                  <a:pt x="115" y="86"/>
                  <a:pt x="114" y="86"/>
                </a:cubicBezTo>
                <a:cubicBezTo>
                  <a:pt x="115" y="86"/>
                  <a:pt x="116" y="86"/>
                  <a:pt x="118" y="86"/>
                </a:cubicBezTo>
                <a:cubicBezTo>
                  <a:pt x="117" y="86"/>
                  <a:pt x="117" y="85"/>
                  <a:pt x="116" y="84"/>
                </a:cubicBezTo>
                <a:close/>
                <a:moveTo>
                  <a:pt x="171" y="79"/>
                </a:moveTo>
                <a:cubicBezTo>
                  <a:pt x="171" y="79"/>
                  <a:pt x="171" y="79"/>
                  <a:pt x="172" y="78"/>
                </a:cubicBezTo>
                <a:cubicBezTo>
                  <a:pt x="172" y="78"/>
                  <a:pt x="173" y="77"/>
                  <a:pt x="174" y="76"/>
                </a:cubicBezTo>
                <a:cubicBezTo>
                  <a:pt x="174" y="75"/>
                  <a:pt x="174" y="74"/>
                  <a:pt x="174" y="74"/>
                </a:cubicBezTo>
                <a:cubicBezTo>
                  <a:pt x="173" y="75"/>
                  <a:pt x="171" y="78"/>
                  <a:pt x="171" y="79"/>
                </a:cubicBezTo>
                <a:close/>
                <a:moveTo>
                  <a:pt x="207" y="95"/>
                </a:moveTo>
                <a:cubicBezTo>
                  <a:pt x="206" y="96"/>
                  <a:pt x="206" y="97"/>
                  <a:pt x="205" y="97"/>
                </a:cubicBezTo>
                <a:cubicBezTo>
                  <a:pt x="205" y="98"/>
                  <a:pt x="204" y="99"/>
                  <a:pt x="205" y="100"/>
                </a:cubicBezTo>
                <a:cubicBezTo>
                  <a:pt x="206" y="99"/>
                  <a:pt x="207" y="98"/>
                  <a:pt x="207" y="95"/>
                </a:cubicBezTo>
                <a:close/>
                <a:moveTo>
                  <a:pt x="121" y="57"/>
                </a:moveTo>
                <a:cubicBezTo>
                  <a:pt x="121" y="57"/>
                  <a:pt x="121" y="57"/>
                  <a:pt x="121" y="57"/>
                </a:cubicBezTo>
                <a:cubicBezTo>
                  <a:pt x="122" y="57"/>
                  <a:pt x="122" y="58"/>
                  <a:pt x="123" y="59"/>
                </a:cubicBezTo>
                <a:cubicBezTo>
                  <a:pt x="123" y="58"/>
                  <a:pt x="124" y="58"/>
                  <a:pt x="125" y="57"/>
                </a:cubicBezTo>
                <a:cubicBezTo>
                  <a:pt x="123" y="57"/>
                  <a:pt x="122" y="57"/>
                  <a:pt x="121" y="57"/>
                </a:cubicBezTo>
                <a:close/>
                <a:moveTo>
                  <a:pt x="24" y="47"/>
                </a:moveTo>
                <a:cubicBezTo>
                  <a:pt x="24" y="48"/>
                  <a:pt x="25" y="49"/>
                  <a:pt x="26" y="50"/>
                </a:cubicBezTo>
                <a:cubicBezTo>
                  <a:pt x="26" y="49"/>
                  <a:pt x="27" y="48"/>
                  <a:pt x="27" y="47"/>
                </a:cubicBezTo>
                <a:cubicBezTo>
                  <a:pt x="26" y="47"/>
                  <a:pt x="25" y="47"/>
                  <a:pt x="24" y="47"/>
                </a:cubicBezTo>
                <a:close/>
                <a:moveTo>
                  <a:pt x="97" y="74"/>
                </a:moveTo>
                <a:cubicBezTo>
                  <a:pt x="97" y="74"/>
                  <a:pt x="98" y="74"/>
                  <a:pt x="98" y="74"/>
                </a:cubicBezTo>
                <a:cubicBezTo>
                  <a:pt x="99" y="73"/>
                  <a:pt x="100" y="73"/>
                  <a:pt x="100" y="72"/>
                </a:cubicBezTo>
                <a:cubicBezTo>
                  <a:pt x="99" y="71"/>
                  <a:pt x="98" y="72"/>
                  <a:pt x="97" y="74"/>
                </a:cubicBezTo>
                <a:close/>
                <a:moveTo>
                  <a:pt x="186" y="107"/>
                </a:moveTo>
                <a:cubicBezTo>
                  <a:pt x="187" y="104"/>
                  <a:pt x="187" y="102"/>
                  <a:pt x="186" y="100"/>
                </a:cubicBezTo>
                <a:cubicBezTo>
                  <a:pt x="186" y="102"/>
                  <a:pt x="186" y="105"/>
                  <a:pt x="186" y="107"/>
                </a:cubicBezTo>
                <a:close/>
                <a:moveTo>
                  <a:pt x="131" y="69"/>
                </a:moveTo>
                <a:cubicBezTo>
                  <a:pt x="130" y="70"/>
                  <a:pt x="130" y="70"/>
                  <a:pt x="130" y="70"/>
                </a:cubicBezTo>
                <a:cubicBezTo>
                  <a:pt x="130" y="72"/>
                  <a:pt x="128" y="73"/>
                  <a:pt x="127" y="71"/>
                </a:cubicBezTo>
                <a:cubicBezTo>
                  <a:pt x="127" y="71"/>
                  <a:pt x="127" y="71"/>
                  <a:pt x="127" y="71"/>
                </a:cubicBezTo>
                <a:cubicBezTo>
                  <a:pt x="127" y="72"/>
                  <a:pt x="126" y="72"/>
                  <a:pt x="126" y="72"/>
                </a:cubicBezTo>
                <a:cubicBezTo>
                  <a:pt x="127" y="72"/>
                  <a:pt x="128" y="72"/>
                  <a:pt x="129" y="72"/>
                </a:cubicBezTo>
                <a:cubicBezTo>
                  <a:pt x="130" y="72"/>
                  <a:pt x="130" y="72"/>
                  <a:pt x="130" y="72"/>
                </a:cubicBezTo>
                <a:cubicBezTo>
                  <a:pt x="131" y="71"/>
                  <a:pt x="131" y="70"/>
                  <a:pt x="132" y="69"/>
                </a:cubicBezTo>
                <a:cubicBezTo>
                  <a:pt x="132" y="69"/>
                  <a:pt x="132" y="69"/>
                  <a:pt x="132" y="69"/>
                </a:cubicBezTo>
                <a:cubicBezTo>
                  <a:pt x="131" y="69"/>
                  <a:pt x="131" y="69"/>
                  <a:pt x="131" y="69"/>
                </a:cubicBezTo>
                <a:close/>
                <a:moveTo>
                  <a:pt x="140" y="75"/>
                </a:moveTo>
                <a:cubicBezTo>
                  <a:pt x="139" y="75"/>
                  <a:pt x="138" y="75"/>
                  <a:pt x="137" y="75"/>
                </a:cubicBezTo>
                <a:cubicBezTo>
                  <a:pt x="136" y="75"/>
                  <a:pt x="136" y="75"/>
                  <a:pt x="136" y="76"/>
                </a:cubicBezTo>
                <a:cubicBezTo>
                  <a:pt x="137" y="76"/>
                  <a:pt x="138" y="76"/>
                  <a:pt x="139" y="76"/>
                </a:cubicBezTo>
                <a:cubicBezTo>
                  <a:pt x="140" y="76"/>
                  <a:pt x="140" y="76"/>
                  <a:pt x="140" y="75"/>
                </a:cubicBezTo>
                <a:close/>
                <a:moveTo>
                  <a:pt x="184" y="95"/>
                </a:moveTo>
                <a:cubicBezTo>
                  <a:pt x="185" y="93"/>
                  <a:pt x="185" y="93"/>
                  <a:pt x="184" y="92"/>
                </a:cubicBezTo>
                <a:cubicBezTo>
                  <a:pt x="184" y="93"/>
                  <a:pt x="183" y="94"/>
                  <a:pt x="182" y="95"/>
                </a:cubicBezTo>
                <a:cubicBezTo>
                  <a:pt x="183" y="95"/>
                  <a:pt x="184" y="95"/>
                  <a:pt x="184" y="95"/>
                </a:cubicBezTo>
                <a:close/>
                <a:moveTo>
                  <a:pt x="92" y="62"/>
                </a:moveTo>
                <a:cubicBezTo>
                  <a:pt x="93" y="61"/>
                  <a:pt x="94" y="60"/>
                  <a:pt x="94" y="59"/>
                </a:cubicBezTo>
                <a:cubicBezTo>
                  <a:pt x="93" y="59"/>
                  <a:pt x="92" y="60"/>
                  <a:pt x="91" y="61"/>
                </a:cubicBezTo>
                <a:cubicBezTo>
                  <a:pt x="92" y="61"/>
                  <a:pt x="92" y="62"/>
                  <a:pt x="92" y="62"/>
                </a:cubicBezTo>
                <a:close/>
                <a:moveTo>
                  <a:pt x="188" y="131"/>
                </a:moveTo>
                <a:cubicBezTo>
                  <a:pt x="189" y="130"/>
                  <a:pt x="189" y="129"/>
                  <a:pt x="189" y="128"/>
                </a:cubicBezTo>
                <a:cubicBezTo>
                  <a:pt x="189" y="128"/>
                  <a:pt x="189" y="127"/>
                  <a:pt x="188" y="127"/>
                </a:cubicBezTo>
                <a:cubicBezTo>
                  <a:pt x="188" y="128"/>
                  <a:pt x="188" y="130"/>
                  <a:pt x="188" y="131"/>
                </a:cubicBezTo>
                <a:close/>
                <a:moveTo>
                  <a:pt x="81" y="90"/>
                </a:moveTo>
                <a:cubicBezTo>
                  <a:pt x="82" y="90"/>
                  <a:pt x="82" y="91"/>
                  <a:pt x="83" y="90"/>
                </a:cubicBezTo>
                <a:cubicBezTo>
                  <a:pt x="83" y="90"/>
                  <a:pt x="84" y="90"/>
                  <a:pt x="84" y="90"/>
                </a:cubicBezTo>
                <a:cubicBezTo>
                  <a:pt x="84" y="90"/>
                  <a:pt x="84" y="89"/>
                  <a:pt x="84" y="89"/>
                </a:cubicBezTo>
                <a:cubicBezTo>
                  <a:pt x="83" y="89"/>
                  <a:pt x="82" y="89"/>
                  <a:pt x="82" y="89"/>
                </a:cubicBezTo>
                <a:cubicBezTo>
                  <a:pt x="82" y="89"/>
                  <a:pt x="81" y="90"/>
                  <a:pt x="81" y="90"/>
                </a:cubicBezTo>
                <a:close/>
                <a:moveTo>
                  <a:pt x="25" y="86"/>
                </a:moveTo>
                <a:cubicBezTo>
                  <a:pt x="25" y="86"/>
                  <a:pt x="25" y="86"/>
                  <a:pt x="25" y="86"/>
                </a:cubicBezTo>
                <a:cubicBezTo>
                  <a:pt x="26" y="86"/>
                  <a:pt x="27" y="84"/>
                  <a:pt x="27" y="83"/>
                </a:cubicBezTo>
                <a:cubicBezTo>
                  <a:pt x="27" y="83"/>
                  <a:pt x="27" y="83"/>
                  <a:pt x="27" y="83"/>
                </a:cubicBezTo>
                <a:cubicBezTo>
                  <a:pt x="27" y="83"/>
                  <a:pt x="27" y="83"/>
                  <a:pt x="27" y="82"/>
                </a:cubicBezTo>
                <a:cubicBezTo>
                  <a:pt x="26" y="84"/>
                  <a:pt x="25" y="85"/>
                  <a:pt x="25" y="86"/>
                </a:cubicBezTo>
                <a:close/>
                <a:moveTo>
                  <a:pt x="201" y="91"/>
                </a:moveTo>
                <a:cubicBezTo>
                  <a:pt x="199" y="93"/>
                  <a:pt x="199" y="93"/>
                  <a:pt x="200" y="95"/>
                </a:cubicBezTo>
                <a:cubicBezTo>
                  <a:pt x="201" y="95"/>
                  <a:pt x="201" y="94"/>
                  <a:pt x="201" y="91"/>
                </a:cubicBezTo>
                <a:close/>
                <a:moveTo>
                  <a:pt x="200" y="78"/>
                </a:moveTo>
                <a:cubicBezTo>
                  <a:pt x="200" y="79"/>
                  <a:pt x="201" y="79"/>
                  <a:pt x="201" y="80"/>
                </a:cubicBezTo>
                <a:cubicBezTo>
                  <a:pt x="202" y="80"/>
                  <a:pt x="202" y="79"/>
                  <a:pt x="202" y="79"/>
                </a:cubicBezTo>
                <a:cubicBezTo>
                  <a:pt x="202" y="78"/>
                  <a:pt x="202" y="77"/>
                  <a:pt x="201" y="76"/>
                </a:cubicBezTo>
                <a:cubicBezTo>
                  <a:pt x="201" y="77"/>
                  <a:pt x="200" y="78"/>
                  <a:pt x="200" y="78"/>
                </a:cubicBezTo>
                <a:close/>
                <a:moveTo>
                  <a:pt x="128" y="64"/>
                </a:moveTo>
                <a:cubicBezTo>
                  <a:pt x="128" y="63"/>
                  <a:pt x="128" y="62"/>
                  <a:pt x="128" y="61"/>
                </a:cubicBezTo>
                <a:cubicBezTo>
                  <a:pt x="128" y="61"/>
                  <a:pt x="128" y="61"/>
                  <a:pt x="128" y="61"/>
                </a:cubicBezTo>
                <a:cubicBezTo>
                  <a:pt x="127" y="62"/>
                  <a:pt x="126" y="63"/>
                  <a:pt x="126" y="64"/>
                </a:cubicBezTo>
                <a:cubicBezTo>
                  <a:pt x="127" y="64"/>
                  <a:pt x="127" y="64"/>
                  <a:pt x="128" y="64"/>
                </a:cubicBezTo>
                <a:close/>
                <a:moveTo>
                  <a:pt x="187" y="75"/>
                </a:moveTo>
                <a:cubicBezTo>
                  <a:pt x="186" y="76"/>
                  <a:pt x="186" y="77"/>
                  <a:pt x="185" y="78"/>
                </a:cubicBezTo>
                <a:cubicBezTo>
                  <a:pt x="185" y="78"/>
                  <a:pt x="185" y="79"/>
                  <a:pt x="185" y="79"/>
                </a:cubicBezTo>
                <a:cubicBezTo>
                  <a:pt x="185" y="79"/>
                  <a:pt x="186" y="79"/>
                  <a:pt x="186" y="79"/>
                </a:cubicBezTo>
                <a:cubicBezTo>
                  <a:pt x="186" y="78"/>
                  <a:pt x="188" y="77"/>
                  <a:pt x="187" y="75"/>
                </a:cubicBezTo>
                <a:close/>
                <a:moveTo>
                  <a:pt x="77" y="91"/>
                </a:moveTo>
                <a:cubicBezTo>
                  <a:pt x="77" y="90"/>
                  <a:pt x="77" y="89"/>
                  <a:pt x="77" y="89"/>
                </a:cubicBezTo>
                <a:cubicBezTo>
                  <a:pt x="77" y="89"/>
                  <a:pt x="76" y="89"/>
                  <a:pt x="75" y="89"/>
                </a:cubicBezTo>
                <a:cubicBezTo>
                  <a:pt x="75" y="89"/>
                  <a:pt x="75" y="90"/>
                  <a:pt x="75" y="91"/>
                </a:cubicBezTo>
                <a:cubicBezTo>
                  <a:pt x="76" y="91"/>
                  <a:pt x="76" y="91"/>
                  <a:pt x="77" y="91"/>
                </a:cubicBezTo>
                <a:close/>
                <a:moveTo>
                  <a:pt x="107" y="76"/>
                </a:moveTo>
                <a:cubicBezTo>
                  <a:pt x="107" y="76"/>
                  <a:pt x="108" y="76"/>
                  <a:pt x="108" y="75"/>
                </a:cubicBezTo>
                <a:cubicBezTo>
                  <a:pt x="109" y="75"/>
                  <a:pt x="109" y="74"/>
                  <a:pt x="110" y="74"/>
                </a:cubicBezTo>
                <a:cubicBezTo>
                  <a:pt x="108" y="73"/>
                  <a:pt x="108" y="73"/>
                  <a:pt x="107" y="74"/>
                </a:cubicBezTo>
                <a:cubicBezTo>
                  <a:pt x="107" y="75"/>
                  <a:pt x="107" y="75"/>
                  <a:pt x="107" y="76"/>
                </a:cubicBezTo>
                <a:close/>
                <a:moveTo>
                  <a:pt x="3" y="43"/>
                </a:moveTo>
                <a:cubicBezTo>
                  <a:pt x="3" y="41"/>
                  <a:pt x="5" y="41"/>
                  <a:pt x="6" y="40"/>
                </a:cubicBezTo>
                <a:cubicBezTo>
                  <a:pt x="5" y="40"/>
                  <a:pt x="4" y="40"/>
                  <a:pt x="3" y="40"/>
                </a:cubicBezTo>
                <a:cubicBezTo>
                  <a:pt x="3" y="41"/>
                  <a:pt x="3" y="42"/>
                  <a:pt x="3" y="43"/>
                </a:cubicBezTo>
                <a:close/>
                <a:moveTo>
                  <a:pt x="189" y="83"/>
                </a:moveTo>
                <a:cubicBezTo>
                  <a:pt x="190" y="82"/>
                  <a:pt x="191" y="81"/>
                  <a:pt x="192" y="80"/>
                </a:cubicBezTo>
                <a:cubicBezTo>
                  <a:pt x="192" y="80"/>
                  <a:pt x="192" y="79"/>
                  <a:pt x="192" y="78"/>
                </a:cubicBezTo>
                <a:cubicBezTo>
                  <a:pt x="191" y="80"/>
                  <a:pt x="189" y="81"/>
                  <a:pt x="189" y="83"/>
                </a:cubicBezTo>
                <a:close/>
                <a:moveTo>
                  <a:pt x="197" y="46"/>
                </a:moveTo>
                <a:cubicBezTo>
                  <a:pt x="197" y="46"/>
                  <a:pt x="197" y="46"/>
                  <a:pt x="197" y="46"/>
                </a:cubicBezTo>
                <a:cubicBezTo>
                  <a:pt x="197" y="45"/>
                  <a:pt x="197" y="44"/>
                  <a:pt x="197" y="43"/>
                </a:cubicBezTo>
                <a:cubicBezTo>
                  <a:pt x="197" y="42"/>
                  <a:pt x="197" y="42"/>
                  <a:pt x="197" y="41"/>
                </a:cubicBezTo>
                <a:cubicBezTo>
                  <a:pt x="197" y="41"/>
                  <a:pt x="196" y="41"/>
                  <a:pt x="196" y="41"/>
                </a:cubicBezTo>
                <a:cubicBezTo>
                  <a:pt x="196" y="41"/>
                  <a:pt x="196" y="42"/>
                  <a:pt x="195" y="42"/>
                </a:cubicBezTo>
                <a:cubicBezTo>
                  <a:pt x="196" y="43"/>
                  <a:pt x="196" y="45"/>
                  <a:pt x="197" y="46"/>
                </a:cubicBezTo>
                <a:close/>
                <a:moveTo>
                  <a:pt x="19" y="67"/>
                </a:moveTo>
                <a:cubicBezTo>
                  <a:pt x="19" y="66"/>
                  <a:pt x="19" y="66"/>
                  <a:pt x="19" y="66"/>
                </a:cubicBezTo>
                <a:cubicBezTo>
                  <a:pt x="19" y="66"/>
                  <a:pt x="19" y="66"/>
                  <a:pt x="18" y="66"/>
                </a:cubicBezTo>
                <a:cubicBezTo>
                  <a:pt x="17" y="67"/>
                  <a:pt x="17" y="68"/>
                  <a:pt x="18" y="69"/>
                </a:cubicBezTo>
                <a:cubicBezTo>
                  <a:pt x="18" y="68"/>
                  <a:pt x="19" y="67"/>
                  <a:pt x="19" y="67"/>
                </a:cubicBezTo>
                <a:close/>
                <a:moveTo>
                  <a:pt x="24" y="79"/>
                </a:moveTo>
                <a:cubicBezTo>
                  <a:pt x="24" y="80"/>
                  <a:pt x="24" y="80"/>
                  <a:pt x="23" y="81"/>
                </a:cubicBezTo>
                <a:cubicBezTo>
                  <a:pt x="23" y="82"/>
                  <a:pt x="23" y="82"/>
                  <a:pt x="24" y="83"/>
                </a:cubicBezTo>
                <a:cubicBezTo>
                  <a:pt x="24" y="82"/>
                  <a:pt x="24" y="81"/>
                  <a:pt x="25" y="81"/>
                </a:cubicBezTo>
                <a:cubicBezTo>
                  <a:pt x="25" y="80"/>
                  <a:pt x="25" y="80"/>
                  <a:pt x="24" y="79"/>
                </a:cubicBezTo>
                <a:close/>
                <a:moveTo>
                  <a:pt x="18" y="79"/>
                </a:moveTo>
                <a:cubicBezTo>
                  <a:pt x="18" y="80"/>
                  <a:pt x="19" y="80"/>
                  <a:pt x="19" y="81"/>
                </a:cubicBezTo>
                <a:cubicBezTo>
                  <a:pt x="20" y="80"/>
                  <a:pt x="19" y="79"/>
                  <a:pt x="19" y="78"/>
                </a:cubicBezTo>
                <a:cubicBezTo>
                  <a:pt x="18" y="78"/>
                  <a:pt x="18" y="79"/>
                  <a:pt x="18" y="79"/>
                </a:cubicBezTo>
                <a:close/>
                <a:moveTo>
                  <a:pt x="20" y="64"/>
                </a:moveTo>
                <a:cubicBezTo>
                  <a:pt x="20" y="64"/>
                  <a:pt x="20" y="64"/>
                  <a:pt x="21" y="64"/>
                </a:cubicBezTo>
                <a:cubicBezTo>
                  <a:pt x="21" y="62"/>
                  <a:pt x="22" y="61"/>
                  <a:pt x="23" y="59"/>
                </a:cubicBezTo>
                <a:cubicBezTo>
                  <a:pt x="23" y="59"/>
                  <a:pt x="23" y="59"/>
                  <a:pt x="22" y="59"/>
                </a:cubicBezTo>
                <a:cubicBezTo>
                  <a:pt x="22" y="60"/>
                  <a:pt x="21" y="61"/>
                  <a:pt x="20" y="63"/>
                </a:cubicBezTo>
                <a:cubicBezTo>
                  <a:pt x="20" y="63"/>
                  <a:pt x="20" y="63"/>
                  <a:pt x="20" y="64"/>
                </a:cubicBezTo>
                <a:close/>
                <a:moveTo>
                  <a:pt x="214" y="70"/>
                </a:moveTo>
                <a:cubicBezTo>
                  <a:pt x="214" y="70"/>
                  <a:pt x="214" y="70"/>
                  <a:pt x="214" y="70"/>
                </a:cubicBezTo>
                <a:cubicBezTo>
                  <a:pt x="213" y="71"/>
                  <a:pt x="212" y="72"/>
                  <a:pt x="211" y="74"/>
                </a:cubicBezTo>
                <a:cubicBezTo>
                  <a:pt x="210" y="74"/>
                  <a:pt x="210" y="74"/>
                  <a:pt x="211" y="75"/>
                </a:cubicBezTo>
                <a:cubicBezTo>
                  <a:pt x="212" y="73"/>
                  <a:pt x="213" y="72"/>
                  <a:pt x="214" y="70"/>
                </a:cubicBezTo>
                <a:close/>
                <a:moveTo>
                  <a:pt x="200" y="131"/>
                </a:moveTo>
                <a:cubicBezTo>
                  <a:pt x="201" y="130"/>
                  <a:pt x="203" y="128"/>
                  <a:pt x="204" y="127"/>
                </a:cubicBezTo>
                <a:cubicBezTo>
                  <a:pt x="202" y="127"/>
                  <a:pt x="201" y="129"/>
                  <a:pt x="200" y="131"/>
                </a:cubicBezTo>
                <a:close/>
                <a:moveTo>
                  <a:pt x="108" y="53"/>
                </a:moveTo>
                <a:cubicBezTo>
                  <a:pt x="106" y="53"/>
                  <a:pt x="103" y="53"/>
                  <a:pt x="102" y="53"/>
                </a:cubicBezTo>
                <a:cubicBezTo>
                  <a:pt x="103" y="53"/>
                  <a:pt x="107" y="54"/>
                  <a:pt x="108" y="54"/>
                </a:cubicBezTo>
                <a:cubicBezTo>
                  <a:pt x="108" y="54"/>
                  <a:pt x="108" y="53"/>
                  <a:pt x="108" y="53"/>
                </a:cubicBezTo>
                <a:close/>
                <a:moveTo>
                  <a:pt x="41" y="51"/>
                </a:moveTo>
                <a:cubicBezTo>
                  <a:pt x="40" y="50"/>
                  <a:pt x="40" y="50"/>
                  <a:pt x="39" y="49"/>
                </a:cubicBezTo>
                <a:cubicBezTo>
                  <a:pt x="39" y="49"/>
                  <a:pt x="39" y="49"/>
                  <a:pt x="39" y="49"/>
                </a:cubicBezTo>
                <a:cubicBezTo>
                  <a:pt x="39" y="50"/>
                  <a:pt x="39" y="51"/>
                  <a:pt x="40" y="53"/>
                </a:cubicBezTo>
                <a:cubicBezTo>
                  <a:pt x="40" y="52"/>
                  <a:pt x="40" y="51"/>
                  <a:pt x="41" y="51"/>
                </a:cubicBezTo>
                <a:close/>
                <a:moveTo>
                  <a:pt x="154" y="83"/>
                </a:moveTo>
                <a:cubicBezTo>
                  <a:pt x="155" y="82"/>
                  <a:pt x="155" y="81"/>
                  <a:pt x="156" y="81"/>
                </a:cubicBezTo>
                <a:cubicBezTo>
                  <a:pt x="155" y="81"/>
                  <a:pt x="154" y="81"/>
                  <a:pt x="153" y="81"/>
                </a:cubicBezTo>
                <a:cubicBezTo>
                  <a:pt x="153" y="81"/>
                  <a:pt x="154" y="82"/>
                  <a:pt x="154" y="83"/>
                </a:cubicBezTo>
                <a:close/>
                <a:moveTo>
                  <a:pt x="114" y="60"/>
                </a:moveTo>
                <a:cubicBezTo>
                  <a:pt x="114" y="60"/>
                  <a:pt x="114" y="60"/>
                  <a:pt x="114" y="60"/>
                </a:cubicBezTo>
                <a:cubicBezTo>
                  <a:pt x="113" y="60"/>
                  <a:pt x="113" y="61"/>
                  <a:pt x="112" y="61"/>
                </a:cubicBezTo>
                <a:cubicBezTo>
                  <a:pt x="112" y="62"/>
                  <a:pt x="111" y="63"/>
                  <a:pt x="111" y="63"/>
                </a:cubicBezTo>
                <a:cubicBezTo>
                  <a:pt x="111" y="64"/>
                  <a:pt x="112" y="63"/>
                  <a:pt x="112" y="63"/>
                </a:cubicBezTo>
                <a:cubicBezTo>
                  <a:pt x="113" y="62"/>
                  <a:pt x="113" y="61"/>
                  <a:pt x="114" y="60"/>
                </a:cubicBezTo>
                <a:close/>
                <a:moveTo>
                  <a:pt x="128" y="82"/>
                </a:moveTo>
                <a:cubicBezTo>
                  <a:pt x="128" y="82"/>
                  <a:pt x="128" y="81"/>
                  <a:pt x="127" y="81"/>
                </a:cubicBezTo>
                <a:cubicBezTo>
                  <a:pt x="127" y="81"/>
                  <a:pt x="127" y="81"/>
                  <a:pt x="127" y="82"/>
                </a:cubicBezTo>
                <a:cubicBezTo>
                  <a:pt x="126" y="83"/>
                  <a:pt x="125" y="84"/>
                  <a:pt x="124" y="85"/>
                </a:cubicBezTo>
                <a:cubicBezTo>
                  <a:pt x="124" y="85"/>
                  <a:pt x="124" y="85"/>
                  <a:pt x="125" y="85"/>
                </a:cubicBezTo>
                <a:cubicBezTo>
                  <a:pt x="126" y="84"/>
                  <a:pt x="127" y="83"/>
                  <a:pt x="128" y="82"/>
                </a:cubicBezTo>
                <a:close/>
                <a:moveTo>
                  <a:pt x="195" y="38"/>
                </a:moveTo>
                <a:cubicBezTo>
                  <a:pt x="195" y="38"/>
                  <a:pt x="195" y="38"/>
                  <a:pt x="195" y="38"/>
                </a:cubicBezTo>
                <a:cubicBezTo>
                  <a:pt x="194" y="38"/>
                  <a:pt x="194" y="39"/>
                  <a:pt x="193" y="39"/>
                </a:cubicBezTo>
                <a:cubicBezTo>
                  <a:pt x="193" y="40"/>
                  <a:pt x="193" y="40"/>
                  <a:pt x="193" y="41"/>
                </a:cubicBezTo>
                <a:cubicBezTo>
                  <a:pt x="194" y="40"/>
                  <a:pt x="195" y="39"/>
                  <a:pt x="195" y="38"/>
                </a:cubicBezTo>
                <a:close/>
                <a:moveTo>
                  <a:pt x="191" y="90"/>
                </a:moveTo>
                <a:cubicBezTo>
                  <a:pt x="190" y="91"/>
                  <a:pt x="189" y="93"/>
                  <a:pt x="189" y="94"/>
                </a:cubicBezTo>
                <a:cubicBezTo>
                  <a:pt x="190" y="93"/>
                  <a:pt x="191" y="92"/>
                  <a:pt x="191" y="90"/>
                </a:cubicBezTo>
                <a:close/>
                <a:moveTo>
                  <a:pt x="204" y="28"/>
                </a:moveTo>
                <a:cubicBezTo>
                  <a:pt x="205" y="30"/>
                  <a:pt x="206" y="31"/>
                  <a:pt x="207" y="33"/>
                </a:cubicBezTo>
                <a:cubicBezTo>
                  <a:pt x="207" y="31"/>
                  <a:pt x="205" y="29"/>
                  <a:pt x="204" y="28"/>
                </a:cubicBezTo>
                <a:close/>
                <a:moveTo>
                  <a:pt x="76" y="80"/>
                </a:moveTo>
                <a:cubicBezTo>
                  <a:pt x="76" y="81"/>
                  <a:pt x="76" y="81"/>
                  <a:pt x="76" y="82"/>
                </a:cubicBezTo>
                <a:cubicBezTo>
                  <a:pt x="77" y="82"/>
                  <a:pt x="77" y="82"/>
                  <a:pt x="78" y="82"/>
                </a:cubicBezTo>
                <a:cubicBezTo>
                  <a:pt x="77" y="81"/>
                  <a:pt x="77" y="81"/>
                  <a:pt x="76" y="80"/>
                </a:cubicBezTo>
                <a:close/>
                <a:moveTo>
                  <a:pt x="195" y="68"/>
                </a:moveTo>
                <a:cubicBezTo>
                  <a:pt x="195" y="67"/>
                  <a:pt x="195" y="66"/>
                  <a:pt x="195" y="65"/>
                </a:cubicBezTo>
                <a:cubicBezTo>
                  <a:pt x="194" y="66"/>
                  <a:pt x="194" y="66"/>
                  <a:pt x="195" y="68"/>
                </a:cubicBezTo>
                <a:close/>
                <a:moveTo>
                  <a:pt x="21" y="95"/>
                </a:moveTo>
                <a:cubicBezTo>
                  <a:pt x="24" y="96"/>
                  <a:pt x="25" y="96"/>
                  <a:pt x="27" y="95"/>
                </a:cubicBezTo>
                <a:cubicBezTo>
                  <a:pt x="25" y="95"/>
                  <a:pt x="23" y="95"/>
                  <a:pt x="21" y="95"/>
                </a:cubicBezTo>
                <a:close/>
                <a:moveTo>
                  <a:pt x="164" y="65"/>
                </a:moveTo>
                <a:cubicBezTo>
                  <a:pt x="163" y="66"/>
                  <a:pt x="163" y="66"/>
                  <a:pt x="162" y="67"/>
                </a:cubicBezTo>
                <a:cubicBezTo>
                  <a:pt x="163" y="67"/>
                  <a:pt x="164" y="67"/>
                  <a:pt x="165" y="67"/>
                </a:cubicBezTo>
                <a:cubicBezTo>
                  <a:pt x="164" y="67"/>
                  <a:pt x="164" y="66"/>
                  <a:pt x="164" y="65"/>
                </a:cubicBezTo>
                <a:close/>
                <a:moveTo>
                  <a:pt x="216" y="61"/>
                </a:moveTo>
                <a:cubicBezTo>
                  <a:pt x="216" y="61"/>
                  <a:pt x="216" y="61"/>
                  <a:pt x="216" y="61"/>
                </a:cubicBezTo>
                <a:cubicBezTo>
                  <a:pt x="216" y="62"/>
                  <a:pt x="216" y="63"/>
                  <a:pt x="217" y="64"/>
                </a:cubicBezTo>
                <a:cubicBezTo>
                  <a:pt x="217" y="63"/>
                  <a:pt x="217" y="63"/>
                  <a:pt x="218" y="63"/>
                </a:cubicBezTo>
                <a:cubicBezTo>
                  <a:pt x="217" y="62"/>
                  <a:pt x="217" y="61"/>
                  <a:pt x="216" y="61"/>
                </a:cubicBezTo>
                <a:close/>
                <a:moveTo>
                  <a:pt x="174" y="87"/>
                </a:moveTo>
                <a:cubicBezTo>
                  <a:pt x="174" y="88"/>
                  <a:pt x="174" y="88"/>
                  <a:pt x="174" y="88"/>
                </a:cubicBezTo>
                <a:cubicBezTo>
                  <a:pt x="175" y="87"/>
                  <a:pt x="175" y="86"/>
                  <a:pt x="176" y="85"/>
                </a:cubicBezTo>
                <a:cubicBezTo>
                  <a:pt x="176" y="85"/>
                  <a:pt x="176" y="84"/>
                  <a:pt x="176" y="84"/>
                </a:cubicBezTo>
                <a:cubicBezTo>
                  <a:pt x="175" y="85"/>
                  <a:pt x="174" y="86"/>
                  <a:pt x="174" y="87"/>
                </a:cubicBezTo>
                <a:close/>
                <a:moveTo>
                  <a:pt x="181" y="84"/>
                </a:moveTo>
                <a:cubicBezTo>
                  <a:pt x="181" y="84"/>
                  <a:pt x="181" y="84"/>
                  <a:pt x="181" y="84"/>
                </a:cubicBezTo>
                <a:cubicBezTo>
                  <a:pt x="182" y="83"/>
                  <a:pt x="183" y="82"/>
                  <a:pt x="184" y="81"/>
                </a:cubicBezTo>
                <a:cubicBezTo>
                  <a:pt x="184" y="81"/>
                  <a:pt x="184" y="81"/>
                  <a:pt x="183" y="80"/>
                </a:cubicBezTo>
                <a:cubicBezTo>
                  <a:pt x="182" y="82"/>
                  <a:pt x="182" y="83"/>
                  <a:pt x="181" y="84"/>
                </a:cubicBezTo>
                <a:close/>
                <a:moveTo>
                  <a:pt x="87" y="85"/>
                </a:moveTo>
                <a:cubicBezTo>
                  <a:pt x="86" y="84"/>
                  <a:pt x="85" y="85"/>
                  <a:pt x="85" y="86"/>
                </a:cubicBezTo>
                <a:cubicBezTo>
                  <a:pt x="86" y="86"/>
                  <a:pt x="86" y="86"/>
                  <a:pt x="87" y="85"/>
                </a:cubicBezTo>
                <a:close/>
                <a:moveTo>
                  <a:pt x="148" y="63"/>
                </a:moveTo>
                <a:cubicBezTo>
                  <a:pt x="147" y="64"/>
                  <a:pt x="147" y="64"/>
                  <a:pt x="148" y="65"/>
                </a:cubicBezTo>
                <a:cubicBezTo>
                  <a:pt x="149" y="64"/>
                  <a:pt x="149" y="64"/>
                  <a:pt x="148" y="63"/>
                </a:cubicBezTo>
                <a:close/>
                <a:moveTo>
                  <a:pt x="81" y="93"/>
                </a:moveTo>
                <a:cubicBezTo>
                  <a:pt x="83" y="93"/>
                  <a:pt x="85" y="93"/>
                  <a:pt x="87" y="93"/>
                </a:cubicBezTo>
                <a:cubicBezTo>
                  <a:pt x="86" y="93"/>
                  <a:pt x="84" y="93"/>
                  <a:pt x="81" y="93"/>
                </a:cubicBezTo>
                <a:close/>
                <a:moveTo>
                  <a:pt x="82" y="66"/>
                </a:moveTo>
                <a:cubicBezTo>
                  <a:pt x="81" y="68"/>
                  <a:pt x="80" y="68"/>
                  <a:pt x="82" y="69"/>
                </a:cubicBezTo>
                <a:cubicBezTo>
                  <a:pt x="82" y="68"/>
                  <a:pt x="82" y="67"/>
                  <a:pt x="82" y="66"/>
                </a:cubicBezTo>
                <a:close/>
                <a:moveTo>
                  <a:pt x="121" y="66"/>
                </a:moveTo>
                <a:cubicBezTo>
                  <a:pt x="119" y="66"/>
                  <a:pt x="119" y="66"/>
                  <a:pt x="119" y="67"/>
                </a:cubicBezTo>
                <a:cubicBezTo>
                  <a:pt x="121" y="67"/>
                  <a:pt x="121" y="67"/>
                  <a:pt x="121" y="66"/>
                </a:cubicBezTo>
                <a:close/>
                <a:moveTo>
                  <a:pt x="13" y="77"/>
                </a:moveTo>
                <a:cubicBezTo>
                  <a:pt x="13" y="78"/>
                  <a:pt x="13" y="80"/>
                  <a:pt x="13" y="81"/>
                </a:cubicBezTo>
                <a:cubicBezTo>
                  <a:pt x="14" y="79"/>
                  <a:pt x="13" y="78"/>
                  <a:pt x="13" y="77"/>
                </a:cubicBezTo>
                <a:close/>
                <a:moveTo>
                  <a:pt x="122" y="54"/>
                </a:moveTo>
                <a:cubicBezTo>
                  <a:pt x="123" y="54"/>
                  <a:pt x="125" y="54"/>
                  <a:pt x="127" y="53"/>
                </a:cubicBezTo>
                <a:cubicBezTo>
                  <a:pt x="127" y="53"/>
                  <a:pt x="127" y="53"/>
                  <a:pt x="127" y="53"/>
                </a:cubicBezTo>
                <a:cubicBezTo>
                  <a:pt x="125" y="53"/>
                  <a:pt x="124" y="53"/>
                  <a:pt x="122" y="53"/>
                </a:cubicBezTo>
                <a:cubicBezTo>
                  <a:pt x="122" y="53"/>
                  <a:pt x="122" y="53"/>
                  <a:pt x="122" y="53"/>
                </a:cubicBezTo>
                <a:cubicBezTo>
                  <a:pt x="122" y="53"/>
                  <a:pt x="122" y="53"/>
                  <a:pt x="122" y="54"/>
                </a:cubicBezTo>
                <a:close/>
                <a:moveTo>
                  <a:pt x="163" y="72"/>
                </a:moveTo>
                <a:cubicBezTo>
                  <a:pt x="163" y="71"/>
                  <a:pt x="163" y="71"/>
                  <a:pt x="163" y="71"/>
                </a:cubicBezTo>
                <a:cubicBezTo>
                  <a:pt x="162" y="71"/>
                  <a:pt x="161" y="71"/>
                  <a:pt x="160" y="71"/>
                </a:cubicBezTo>
                <a:cubicBezTo>
                  <a:pt x="160" y="71"/>
                  <a:pt x="160" y="71"/>
                  <a:pt x="160" y="71"/>
                </a:cubicBezTo>
                <a:cubicBezTo>
                  <a:pt x="160" y="71"/>
                  <a:pt x="160" y="72"/>
                  <a:pt x="160" y="72"/>
                </a:cubicBezTo>
                <a:cubicBezTo>
                  <a:pt x="161" y="72"/>
                  <a:pt x="162" y="72"/>
                  <a:pt x="163" y="72"/>
                </a:cubicBezTo>
                <a:close/>
                <a:moveTo>
                  <a:pt x="79" y="85"/>
                </a:moveTo>
                <a:cubicBezTo>
                  <a:pt x="77" y="85"/>
                  <a:pt x="76" y="85"/>
                  <a:pt x="75" y="86"/>
                </a:cubicBezTo>
                <a:cubicBezTo>
                  <a:pt x="77" y="86"/>
                  <a:pt x="78" y="86"/>
                  <a:pt x="79" y="85"/>
                </a:cubicBezTo>
                <a:close/>
                <a:moveTo>
                  <a:pt x="193" y="25"/>
                </a:moveTo>
                <a:cubicBezTo>
                  <a:pt x="194" y="24"/>
                  <a:pt x="194" y="24"/>
                  <a:pt x="193" y="22"/>
                </a:cubicBezTo>
                <a:cubicBezTo>
                  <a:pt x="193" y="23"/>
                  <a:pt x="193" y="24"/>
                  <a:pt x="193" y="25"/>
                </a:cubicBezTo>
                <a:close/>
                <a:moveTo>
                  <a:pt x="59" y="90"/>
                </a:moveTo>
                <a:cubicBezTo>
                  <a:pt x="58" y="90"/>
                  <a:pt x="58" y="90"/>
                  <a:pt x="57" y="91"/>
                </a:cubicBezTo>
                <a:cubicBezTo>
                  <a:pt x="57" y="91"/>
                  <a:pt x="58" y="92"/>
                  <a:pt x="58" y="92"/>
                </a:cubicBezTo>
                <a:cubicBezTo>
                  <a:pt x="58" y="92"/>
                  <a:pt x="59" y="91"/>
                  <a:pt x="59" y="91"/>
                </a:cubicBezTo>
                <a:cubicBezTo>
                  <a:pt x="59" y="91"/>
                  <a:pt x="59" y="90"/>
                  <a:pt x="59" y="90"/>
                </a:cubicBezTo>
                <a:close/>
                <a:moveTo>
                  <a:pt x="21" y="74"/>
                </a:moveTo>
                <a:cubicBezTo>
                  <a:pt x="20" y="75"/>
                  <a:pt x="20" y="76"/>
                  <a:pt x="21" y="77"/>
                </a:cubicBezTo>
                <a:cubicBezTo>
                  <a:pt x="22" y="75"/>
                  <a:pt x="22" y="75"/>
                  <a:pt x="21" y="74"/>
                </a:cubicBezTo>
                <a:close/>
                <a:moveTo>
                  <a:pt x="178" y="57"/>
                </a:moveTo>
                <a:cubicBezTo>
                  <a:pt x="177" y="57"/>
                  <a:pt x="177" y="57"/>
                  <a:pt x="176" y="57"/>
                </a:cubicBezTo>
                <a:cubicBezTo>
                  <a:pt x="176" y="58"/>
                  <a:pt x="177" y="58"/>
                  <a:pt x="177" y="59"/>
                </a:cubicBezTo>
                <a:cubicBezTo>
                  <a:pt x="177" y="58"/>
                  <a:pt x="178" y="58"/>
                  <a:pt x="178" y="57"/>
                </a:cubicBezTo>
                <a:close/>
                <a:moveTo>
                  <a:pt x="232" y="72"/>
                </a:moveTo>
                <a:cubicBezTo>
                  <a:pt x="233" y="74"/>
                  <a:pt x="234" y="76"/>
                  <a:pt x="235" y="76"/>
                </a:cubicBezTo>
                <a:cubicBezTo>
                  <a:pt x="234" y="75"/>
                  <a:pt x="233" y="73"/>
                  <a:pt x="232" y="72"/>
                </a:cubicBezTo>
                <a:close/>
                <a:moveTo>
                  <a:pt x="106" y="64"/>
                </a:moveTo>
                <a:cubicBezTo>
                  <a:pt x="106" y="63"/>
                  <a:pt x="106" y="62"/>
                  <a:pt x="105" y="62"/>
                </a:cubicBezTo>
                <a:cubicBezTo>
                  <a:pt x="105" y="63"/>
                  <a:pt x="104" y="63"/>
                  <a:pt x="104" y="64"/>
                </a:cubicBezTo>
                <a:cubicBezTo>
                  <a:pt x="105" y="64"/>
                  <a:pt x="105" y="64"/>
                  <a:pt x="106" y="64"/>
                </a:cubicBezTo>
                <a:close/>
                <a:moveTo>
                  <a:pt x="41" y="85"/>
                </a:moveTo>
                <a:cubicBezTo>
                  <a:pt x="41" y="85"/>
                  <a:pt x="41" y="85"/>
                  <a:pt x="41" y="85"/>
                </a:cubicBezTo>
                <a:cubicBezTo>
                  <a:pt x="41" y="85"/>
                  <a:pt x="42" y="85"/>
                  <a:pt x="42" y="85"/>
                </a:cubicBezTo>
                <a:cubicBezTo>
                  <a:pt x="42" y="84"/>
                  <a:pt x="42" y="84"/>
                  <a:pt x="43" y="83"/>
                </a:cubicBezTo>
                <a:cubicBezTo>
                  <a:pt x="42" y="83"/>
                  <a:pt x="42" y="83"/>
                  <a:pt x="42" y="83"/>
                </a:cubicBezTo>
                <a:cubicBezTo>
                  <a:pt x="42" y="84"/>
                  <a:pt x="41" y="84"/>
                  <a:pt x="41" y="85"/>
                </a:cubicBezTo>
                <a:close/>
                <a:moveTo>
                  <a:pt x="41" y="47"/>
                </a:moveTo>
                <a:cubicBezTo>
                  <a:pt x="42" y="48"/>
                  <a:pt x="42" y="48"/>
                  <a:pt x="42" y="49"/>
                </a:cubicBezTo>
                <a:cubicBezTo>
                  <a:pt x="43" y="48"/>
                  <a:pt x="43" y="48"/>
                  <a:pt x="43" y="47"/>
                </a:cubicBezTo>
                <a:cubicBezTo>
                  <a:pt x="43" y="47"/>
                  <a:pt x="42" y="47"/>
                  <a:pt x="41" y="47"/>
                </a:cubicBezTo>
                <a:close/>
                <a:moveTo>
                  <a:pt x="180" y="90"/>
                </a:moveTo>
                <a:cubicBezTo>
                  <a:pt x="180" y="90"/>
                  <a:pt x="180" y="90"/>
                  <a:pt x="179" y="90"/>
                </a:cubicBezTo>
                <a:cubicBezTo>
                  <a:pt x="179" y="90"/>
                  <a:pt x="179" y="91"/>
                  <a:pt x="179" y="92"/>
                </a:cubicBezTo>
                <a:cubicBezTo>
                  <a:pt x="180" y="91"/>
                  <a:pt x="180" y="91"/>
                  <a:pt x="180" y="90"/>
                </a:cubicBezTo>
                <a:close/>
                <a:moveTo>
                  <a:pt x="95" y="78"/>
                </a:moveTo>
                <a:cubicBezTo>
                  <a:pt x="96" y="77"/>
                  <a:pt x="96" y="77"/>
                  <a:pt x="96" y="76"/>
                </a:cubicBezTo>
                <a:cubicBezTo>
                  <a:pt x="96" y="76"/>
                  <a:pt x="95" y="76"/>
                  <a:pt x="95" y="77"/>
                </a:cubicBezTo>
                <a:cubicBezTo>
                  <a:pt x="95" y="77"/>
                  <a:pt x="95" y="78"/>
                  <a:pt x="95" y="78"/>
                </a:cubicBezTo>
                <a:close/>
                <a:moveTo>
                  <a:pt x="182" y="88"/>
                </a:moveTo>
                <a:cubicBezTo>
                  <a:pt x="182" y="88"/>
                  <a:pt x="182" y="88"/>
                  <a:pt x="182" y="88"/>
                </a:cubicBezTo>
                <a:cubicBezTo>
                  <a:pt x="182" y="88"/>
                  <a:pt x="183" y="87"/>
                  <a:pt x="183" y="87"/>
                </a:cubicBezTo>
                <a:cubicBezTo>
                  <a:pt x="183" y="86"/>
                  <a:pt x="184" y="86"/>
                  <a:pt x="184" y="85"/>
                </a:cubicBezTo>
                <a:cubicBezTo>
                  <a:pt x="183" y="86"/>
                  <a:pt x="182" y="87"/>
                  <a:pt x="182" y="88"/>
                </a:cubicBezTo>
                <a:close/>
                <a:moveTo>
                  <a:pt x="78" y="73"/>
                </a:moveTo>
                <a:cubicBezTo>
                  <a:pt x="78" y="73"/>
                  <a:pt x="78" y="73"/>
                  <a:pt x="78" y="73"/>
                </a:cubicBezTo>
                <a:cubicBezTo>
                  <a:pt x="77" y="74"/>
                  <a:pt x="76" y="75"/>
                  <a:pt x="76" y="76"/>
                </a:cubicBezTo>
                <a:cubicBezTo>
                  <a:pt x="76" y="76"/>
                  <a:pt x="76" y="76"/>
                  <a:pt x="76" y="76"/>
                </a:cubicBezTo>
                <a:cubicBezTo>
                  <a:pt x="77" y="75"/>
                  <a:pt x="78" y="74"/>
                  <a:pt x="78" y="73"/>
                </a:cubicBezTo>
                <a:close/>
                <a:moveTo>
                  <a:pt x="129" y="93"/>
                </a:moveTo>
                <a:cubicBezTo>
                  <a:pt x="130" y="92"/>
                  <a:pt x="130" y="92"/>
                  <a:pt x="131" y="91"/>
                </a:cubicBezTo>
                <a:cubicBezTo>
                  <a:pt x="129" y="91"/>
                  <a:pt x="129" y="91"/>
                  <a:pt x="129" y="93"/>
                </a:cubicBezTo>
                <a:close/>
                <a:moveTo>
                  <a:pt x="110" y="71"/>
                </a:moveTo>
                <a:cubicBezTo>
                  <a:pt x="110" y="71"/>
                  <a:pt x="111" y="71"/>
                  <a:pt x="112" y="71"/>
                </a:cubicBezTo>
                <a:cubicBezTo>
                  <a:pt x="111" y="70"/>
                  <a:pt x="111" y="70"/>
                  <a:pt x="111" y="70"/>
                </a:cubicBezTo>
                <a:cubicBezTo>
                  <a:pt x="110" y="70"/>
                  <a:pt x="110" y="70"/>
                  <a:pt x="110" y="71"/>
                </a:cubicBezTo>
                <a:close/>
                <a:moveTo>
                  <a:pt x="124" y="62"/>
                </a:moveTo>
                <a:cubicBezTo>
                  <a:pt x="125" y="60"/>
                  <a:pt x="126" y="60"/>
                  <a:pt x="126" y="59"/>
                </a:cubicBezTo>
                <a:cubicBezTo>
                  <a:pt x="124" y="61"/>
                  <a:pt x="124" y="61"/>
                  <a:pt x="124" y="62"/>
                </a:cubicBezTo>
                <a:close/>
                <a:moveTo>
                  <a:pt x="104" y="80"/>
                </a:moveTo>
                <a:cubicBezTo>
                  <a:pt x="105" y="79"/>
                  <a:pt x="105" y="79"/>
                  <a:pt x="106" y="78"/>
                </a:cubicBezTo>
                <a:cubicBezTo>
                  <a:pt x="105" y="78"/>
                  <a:pt x="105" y="78"/>
                  <a:pt x="104" y="80"/>
                </a:cubicBezTo>
                <a:close/>
                <a:moveTo>
                  <a:pt x="88" y="90"/>
                </a:moveTo>
                <a:cubicBezTo>
                  <a:pt x="89" y="90"/>
                  <a:pt x="89" y="90"/>
                  <a:pt x="90" y="90"/>
                </a:cubicBezTo>
                <a:cubicBezTo>
                  <a:pt x="90" y="90"/>
                  <a:pt x="90" y="90"/>
                  <a:pt x="90" y="90"/>
                </a:cubicBezTo>
                <a:cubicBezTo>
                  <a:pt x="90" y="90"/>
                  <a:pt x="90" y="89"/>
                  <a:pt x="90" y="89"/>
                </a:cubicBezTo>
                <a:cubicBezTo>
                  <a:pt x="89" y="89"/>
                  <a:pt x="89" y="90"/>
                  <a:pt x="88" y="90"/>
                </a:cubicBezTo>
                <a:close/>
                <a:moveTo>
                  <a:pt x="194" y="88"/>
                </a:moveTo>
                <a:cubicBezTo>
                  <a:pt x="194" y="88"/>
                  <a:pt x="194" y="88"/>
                  <a:pt x="194" y="88"/>
                </a:cubicBezTo>
                <a:cubicBezTo>
                  <a:pt x="195" y="88"/>
                  <a:pt x="195" y="87"/>
                  <a:pt x="195" y="87"/>
                </a:cubicBezTo>
                <a:cubicBezTo>
                  <a:pt x="196" y="86"/>
                  <a:pt x="196" y="86"/>
                  <a:pt x="195" y="85"/>
                </a:cubicBezTo>
                <a:cubicBezTo>
                  <a:pt x="195" y="86"/>
                  <a:pt x="194" y="87"/>
                  <a:pt x="194" y="88"/>
                </a:cubicBezTo>
                <a:close/>
                <a:moveTo>
                  <a:pt x="16" y="62"/>
                </a:moveTo>
                <a:cubicBezTo>
                  <a:pt x="15" y="63"/>
                  <a:pt x="16" y="64"/>
                  <a:pt x="16" y="64"/>
                </a:cubicBezTo>
                <a:cubicBezTo>
                  <a:pt x="16" y="64"/>
                  <a:pt x="17" y="64"/>
                  <a:pt x="17" y="63"/>
                </a:cubicBezTo>
                <a:cubicBezTo>
                  <a:pt x="17" y="63"/>
                  <a:pt x="16" y="62"/>
                  <a:pt x="16" y="62"/>
                </a:cubicBezTo>
                <a:close/>
                <a:moveTo>
                  <a:pt x="26" y="66"/>
                </a:moveTo>
                <a:cubicBezTo>
                  <a:pt x="24" y="68"/>
                  <a:pt x="24" y="69"/>
                  <a:pt x="25" y="69"/>
                </a:cubicBezTo>
                <a:cubicBezTo>
                  <a:pt x="25" y="68"/>
                  <a:pt x="26" y="67"/>
                  <a:pt x="26" y="66"/>
                </a:cubicBezTo>
                <a:close/>
                <a:moveTo>
                  <a:pt x="66" y="65"/>
                </a:moveTo>
                <a:cubicBezTo>
                  <a:pt x="66" y="64"/>
                  <a:pt x="66" y="64"/>
                  <a:pt x="66" y="63"/>
                </a:cubicBezTo>
                <a:cubicBezTo>
                  <a:pt x="66" y="63"/>
                  <a:pt x="65" y="63"/>
                  <a:pt x="65" y="64"/>
                </a:cubicBezTo>
                <a:cubicBezTo>
                  <a:pt x="65" y="64"/>
                  <a:pt x="65" y="64"/>
                  <a:pt x="66" y="65"/>
                </a:cubicBezTo>
                <a:close/>
                <a:moveTo>
                  <a:pt x="114" y="54"/>
                </a:moveTo>
                <a:cubicBezTo>
                  <a:pt x="114" y="53"/>
                  <a:pt x="113" y="53"/>
                  <a:pt x="113" y="53"/>
                </a:cubicBezTo>
                <a:cubicBezTo>
                  <a:pt x="112" y="53"/>
                  <a:pt x="112" y="53"/>
                  <a:pt x="112" y="54"/>
                </a:cubicBezTo>
                <a:cubicBezTo>
                  <a:pt x="112" y="54"/>
                  <a:pt x="113" y="54"/>
                  <a:pt x="114" y="54"/>
                </a:cubicBezTo>
                <a:close/>
                <a:moveTo>
                  <a:pt x="149" y="58"/>
                </a:moveTo>
                <a:cubicBezTo>
                  <a:pt x="149" y="58"/>
                  <a:pt x="150" y="57"/>
                  <a:pt x="150" y="57"/>
                </a:cubicBezTo>
                <a:cubicBezTo>
                  <a:pt x="149" y="57"/>
                  <a:pt x="149" y="57"/>
                  <a:pt x="148" y="57"/>
                </a:cubicBezTo>
                <a:cubicBezTo>
                  <a:pt x="148" y="58"/>
                  <a:pt x="149" y="58"/>
                  <a:pt x="149" y="58"/>
                </a:cubicBezTo>
                <a:close/>
                <a:moveTo>
                  <a:pt x="12" y="66"/>
                </a:moveTo>
                <a:cubicBezTo>
                  <a:pt x="12" y="65"/>
                  <a:pt x="12" y="65"/>
                  <a:pt x="13" y="64"/>
                </a:cubicBezTo>
                <a:cubicBezTo>
                  <a:pt x="12" y="64"/>
                  <a:pt x="11" y="65"/>
                  <a:pt x="12" y="66"/>
                </a:cubicBezTo>
                <a:close/>
                <a:moveTo>
                  <a:pt x="171" y="64"/>
                </a:moveTo>
                <a:cubicBezTo>
                  <a:pt x="171" y="64"/>
                  <a:pt x="171" y="64"/>
                  <a:pt x="171" y="64"/>
                </a:cubicBezTo>
                <a:cubicBezTo>
                  <a:pt x="171" y="63"/>
                  <a:pt x="171" y="63"/>
                  <a:pt x="171" y="62"/>
                </a:cubicBezTo>
                <a:cubicBezTo>
                  <a:pt x="171" y="63"/>
                  <a:pt x="171" y="63"/>
                  <a:pt x="171" y="64"/>
                </a:cubicBezTo>
                <a:close/>
                <a:moveTo>
                  <a:pt x="83" y="57"/>
                </a:moveTo>
                <a:cubicBezTo>
                  <a:pt x="84" y="57"/>
                  <a:pt x="85" y="57"/>
                  <a:pt x="85" y="55"/>
                </a:cubicBezTo>
                <a:cubicBezTo>
                  <a:pt x="84" y="56"/>
                  <a:pt x="84" y="57"/>
                  <a:pt x="83" y="57"/>
                </a:cubicBezTo>
                <a:close/>
                <a:moveTo>
                  <a:pt x="90" y="79"/>
                </a:moveTo>
                <a:cubicBezTo>
                  <a:pt x="90" y="79"/>
                  <a:pt x="89" y="80"/>
                  <a:pt x="88" y="81"/>
                </a:cubicBezTo>
                <a:cubicBezTo>
                  <a:pt x="89" y="81"/>
                  <a:pt x="89" y="81"/>
                  <a:pt x="89" y="81"/>
                </a:cubicBezTo>
                <a:cubicBezTo>
                  <a:pt x="90" y="80"/>
                  <a:pt x="90" y="80"/>
                  <a:pt x="90" y="79"/>
                </a:cubicBezTo>
                <a:close/>
                <a:moveTo>
                  <a:pt x="199" y="81"/>
                </a:moveTo>
                <a:cubicBezTo>
                  <a:pt x="199" y="81"/>
                  <a:pt x="198" y="81"/>
                  <a:pt x="198" y="81"/>
                </a:cubicBezTo>
                <a:cubicBezTo>
                  <a:pt x="198" y="82"/>
                  <a:pt x="198" y="82"/>
                  <a:pt x="198" y="83"/>
                </a:cubicBezTo>
                <a:cubicBezTo>
                  <a:pt x="199" y="83"/>
                  <a:pt x="199" y="82"/>
                  <a:pt x="199" y="82"/>
                </a:cubicBezTo>
                <a:cubicBezTo>
                  <a:pt x="199" y="82"/>
                  <a:pt x="199" y="81"/>
                  <a:pt x="199" y="81"/>
                </a:cubicBezTo>
                <a:close/>
                <a:moveTo>
                  <a:pt x="153" y="54"/>
                </a:moveTo>
                <a:cubicBezTo>
                  <a:pt x="153" y="54"/>
                  <a:pt x="153" y="54"/>
                  <a:pt x="153" y="54"/>
                </a:cubicBezTo>
                <a:cubicBezTo>
                  <a:pt x="152" y="54"/>
                  <a:pt x="152" y="54"/>
                  <a:pt x="151" y="54"/>
                </a:cubicBezTo>
                <a:cubicBezTo>
                  <a:pt x="152" y="54"/>
                  <a:pt x="152" y="55"/>
                  <a:pt x="152" y="55"/>
                </a:cubicBezTo>
                <a:cubicBezTo>
                  <a:pt x="152" y="55"/>
                  <a:pt x="153" y="54"/>
                  <a:pt x="153" y="54"/>
                </a:cubicBezTo>
                <a:close/>
                <a:moveTo>
                  <a:pt x="150" y="61"/>
                </a:moveTo>
                <a:cubicBezTo>
                  <a:pt x="151" y="60"/>
                  <a:pt x="152" y="60"/>
                  <a:pt x="152" y="59"/>
                </a:cubicBezTo>
                <a:cubicBezTo>
                  <a:pt x="150" y="60"/>
                  <a:pt x="150" y="60"/>
                  <a:pt x="150" y="61"/>
                </a:cubicBezTo>
                <a:close/>
                <a:moveTo>
                  <a:pt x="110" y="79"/>
                </a:moveTo>
                <a:cubicBezTo>
                  <a:pt x="110" y="79"/>
                  <a:pt x="110" y="79"/>
                  <a:pt x="110" y="79"/>
                </a:cubicBezTo>
                <a:cubicBezTo>
                  <a:pt x="111" y="79"/>
                  <a:pt x="111" y="79"/>
                  <a:pt x="112" y="79"/>
                </a:cubicBezTo>
                <a:cubicBezTo>
                  <a:pt x="111" y="79"/>
                  <a:pt x="111" y="79"/>
                  <a:pt x="110" y="79"/>
                </a:cubicBezTo>
                <a:close/>
                <a:moveTo>
                  <a:pt x="40" y="72"/>
                </a:moveTo>
                <a:cubicBezTo>
                  <a:pt x="41" y="71"/>
                  <a:pt x="41" y="70"/>
                  <a:pt x="40" y="70"/>
                </a:cubicBezTo>
                <a:cubicBezTo>
                  <a:pt x="40" y="70"/>
                  <a:pt x="40" y="70"/>
                  <a:pt x="40" y="71"/>
                </a:cubicBezTo>
                <a:cubicBezTo>
                  <a:pt x="40" y="71"/>
                  <a:pt x="40" y="71"/>
                  <a:pt x="40" y="71"/>
                </a:cubicBezTo>
                <a:cubicBezTo>
                  <a:pt x="40" y="71"/>
                  <a:pt x="40" y="71"/>
                  <a:pt x="40" y="72"/>
                </a:cubicBezTo>
                <a:close/>
                <a:moveTo>
                  <a:pt x="205" y="47"/>
                </a:moveTo>
                <a:cubicBezTo>
                  <a:pt x="206" y="46"/>
                  <a:pt x="206" y="46"/>
                  <a:pt x="204" y="44"/>
                </a:cubicBezTo>
                <a:cubicBezTo>
                  <a:pt x="205" y="45"/>
                  <a:pt x="205" y="46"/>
                  <a:pt x="205" y="47"/>
                </a:cubicBezTo>
                <a:close/>
                <a:moveTo>
                  <a:pt x="47" y="90"/>
                </a:moveTo>
                <a:cubicBezTo>
                  <a:pt x="46" y="90"/>
                  <a:pt x="46" y="91"/>
                  <a:pt x="46" y="92"/>
                </a:cubicBezTo>
                <a:cubicBezTo>
                  <a:pt x="47" y="91"/>
                  <a:pt x="47" y="91"/>
                  <a:pt x="47" y="90"/>
                </a:cubicBezTo>
                <a:close/>
                <a:moveTo>
                  <a:pt x="173" y="69"/>
                </a:moveTo>
                <a:cubicBezTo>
                  <a:pt x="173" y="68"/>
                  <a:pt x="172" y="67"/>
                  <a:pt x="172" y="67"/>
                </a:cubicBezTo>
                <a:cubicBezTo>
                  <a:pt x="172" y="67"/>
                  <a:pt x="172" y="68"/>
                  <a:pt x="171" y="68"/>
                </a:cubicBezTo>
                <a:cubicBezTo>
                  <a:pt x="172" y="68"/>
                  <a:pt x="172" y="68"/>
                  <a:pt x="173" y="69"/>
                </a:cubicBezTo>
                <a:close/>
                <a:moveTo>
                  <a:pt x="116" y="70"/>
                </a:moveTo>
                <a:cubicBezTo>
                  <a:pt x="116" y="71"/>
                  <a:pt x="115" y="71"/>
                  <a:pt x="115" y="72"/>
                </a:cubicBezTo>
                <a:cubicBezTo>
                  <a:pt x="116" y="72"/>
                  <a:pt x="116" y="72"/>
                  <a:pt x="116" y="72"/>
                </a:cubicBezTo>
                <a:cubicBezTo>
                  <a:pt x="116" y="71"/>
                  <a:pt x="116" y="71"/>
                  <a:pt x="116" y="70"/>
                </a:cubicBezTo>
                <a:close/>
                <a:moveTo>
                  <a:pt x="193" y="49"/>
                </a:moveTo>
                <a:cubicBezTo>
                  <a:pt x="194" y="49"/>
                  <a:pt x="194" y="49"/>
                  <a:pt x="194" y="49"/>
                </a:cubicBezTo>
                <a:cubicBezTo>
                  <a:pt x="194" y="48"/>
                  <a:pt x="194" y="47"/>
                  <a:pt x="193" y="46"/>
                </a:cubicBezTo>
                <a:cubicBezTo>
                  <a:pt x="193" y="47"/>
                  <a:pt x="193" y="48"/>
                  <a:pt x="193" y="49"/>
                </a:cubicBezTo>
                <a:close/>
                <a:moveTo>
                  <a:pt x="206" y="118"/>
                </a:moveTo>
                <a:cubicBezTo>
                  <a:pt x="207" y="117"/>
                  <a:pt x="207" y="116"/>
                  <a:pt x="208" y="115"/>
                </a:cubicBezTo>
                <a:cubicBezTo>
                  <a:pt x="208" y="115"/>
                  <a:pt x="208" y="115"/>
                  <a:pt x="208" y="115"/>
                </a:cubicBezTo>
                <a:cubicBezTo>
                  <a:pt x="207" y="116"/>
                  <a:pt x="206" y="116"/>
                  <a:pt x="206" y="118"/>
                </a:cubicBezTo>
                <a:close/>
                <a:moveTo>
                  <a:pt x="146" y="59"/>
                </a:moveTo>
                <a:cubicBezTo>
                  <a:pt x="146" y="59"/>
                  <a:pt x="146" y="60"/>
                  <a:pt x="146" y="61"/>
                </a:cubicBezTo>
                <a:cubicBezTo>
                  <a:pt x="147" y="60"/>
                  <a:pt x="147" y="60"/>
                  <a:pt x="146" y="59"/>
                </a:cubicBezTo>
                <a:close/>
                <a:moveTo>
                  <a:pt x="95" y="90"/>
                </a:moveTo>
                <a:cubicBezTo>
                  <a:pt x="94" y="89"/>
                  <a:pt x="93" y="89"/>
                  <a:pt x="93" y="90"/>
                </a:cubicBezTo>
                <a:cubicBezTo>
                  <a:pt x="94" y="90"/>
                  <a:pt x="94" y="90"/>
                  <a:pt x="95" y="90"/>
                </a:cubicBezTo>
                <a:close/>
                <a:moveTo>
                  <a:pt x="134" y="78"/>
                </a:moveTo>
                <a:cubicBezTo>
                  <a:pt x="134" y="78"/>
                  <a:pt x="134" y="78"/>
                  <a:pt x="134" y="78"/>
                </a:cubicBezTo>
                <a:cubicBezTo>
                  <a:pt x="135" y="79"/>
                  <a:pt x="135" y="79"/>
                  <a:pt x="136" y="79"/>
                </a:cubicBezTo>
                <a:cubicBezTo>
                  <a:pt x="136" y="79"/>
                  <a:pt x="136" y="78"/>
                  <a:pt x="136" y="78"/>
                </a:cubicBezTo>
                <a:cubicBezTo>
                  <a:pt x="135" y="78"/>
                  <a:pt x="135" y="78"/>
                  <a:pt x="134" y="78"/>
                </a:cubicBezTo>
                <a:close/>
                <a:moveTo>
                  <a:pt x="28" y="79"/>
                </a:moveTo>
                <a:cubicBezTo>
                  <a:pt x="28" y="80"/>
                  <a:pt x="29" y="80"/>
                  <a:pt x="29" y="81"/>
                </a:cubicBezTo>
                <a:cubicBezTo>
                  <a:pt x="29" y="80"/>
                  <a:pt x="29" y="80"/>
                  <a:pt x="28" y="79"/>
                </a:cubicBezTo>
                <a:close/>
                <a:moveTo>
                  <a:pt x="113" y="84"/>
                </a:moveTo>
                <a:cubicBezTo>
                  <a:pt x="113" y="84"/>
                  <a:pt x="114" y="83"/>
                  <a:pt x="114" y="82"/>
                </a:cubicBezTo>
                <a:cubicBezTo>
                  <a:pt x="113" y="83"/>
                  <a:pt x="113" y="83"/>
                  <a:pt x="113" y="84"/>
                </a:cubicBezTo>
                <a:close/>
                <a:moveTo>
                  <a:pt x="14" y="94"/>
                </a:moveTo>
                <a:cubicBezTo>
                  <a:pt x="14" y="95"/>
                  <a:pt x="14" y="95"/>
                  <a:pt x="16" y="95"/>
                </a:cubicBezTo>
                <a:cubicBezTo>
                  <a:pt x="15" y="94"/>
                  <a:pt x="15" y="94"/>
                  <a:pt x="14" y="94"/>
                </a:cubicBezTo>
                <a:close/>
                <a:moveTo>
                  <a:pt x="140" y="65"/>
                </a:moveTo>
                <a:cubicBezTo>
                  <a:pt x="139" y="64"/>
                  <a:pt x="139" y="64"/>
                  <a:pt x="139" y="63"/>
                </a:cubicBezTo>
                <a:cubicBezTo>
                  <a:pt x="138" y="64"/>
                  <a:pt x="138" y="64"/>
                  <a:pt x="138" y="65"/>
                </a:cubicBezTo>
                <a:cubicBezTo>
                  <a:pt x="139" y="65"/>
                  <a:pt x="139" y="65"/>
                  <a:pt x="140" y="65"/>
                </a:cubicBezTo>
                <a:close/>
                <a:moveTo>
                  <a:pt x="217" y="82"/>
                </a:moveTo>
                <a:cubicBezTo>
                  <a:pt x="216" y="83"/>
                  <a:pt x="216" y="83"/>
                  <a:pt x="217" y="84"/>
                </a:cubicBezTo>
                <a:cubicBezTo>
                  <a:pt x="217" y="83"/>
                  <a:pt x="217" y="83"/>
                  <a:pt x="217" y="82"/>
                </a:cubicBezTo>
                <a:close/>
                <a:moveTo>
                  <a:pt x="173" y="93"/>
                </a:moveTo>
                <a:cubicBezTo>
                  <a:pt x="173" y="93"/>
                  <a:pt x="173" y="93"/>
                  <a:pt x="173" y="93"/>
                </a:cubicBezTo>
                <a:cubicBezTo>
                  <a:pt x="173" y="93"/>
                  <a:pt x="172" y="93"/>
                  <a:pt x="172" y="94"/>
                </a:cubicBezTo>
                <a:cubicBezTo>
                  <a:pt x="172" y="94"/>
                  <a:pt x="173" y="94"/>
                  <a:pt x="173" y="94"/>
                </a:cubicBezTo>
                <a:cubicBezTo>
                  <a:pt x="173" y="93"/>
                  <a:pt x="173" y="93"/>
                  <a:pt x="173" y="93"/>
                </a:cubicBezTo>
                <a:close/>
                <a:moveTo>
                  <a:pt x="73" y="55"/>
                </a:moveTo>
                <a:cubicBezTo>
                  <a:pt x="73" y="55"/>
                  <a:pt x="73" y="54"/>
                  <a:pt x="73" y="54"/>
                </a:cubicBezTo>
                <a:cubicBezTo>
                  <a:pt x="73" y="54"/>
                  <a:pt x="73" y="54"/>
                  <a:pt x="72" y="54"/>
                </a:cubicBezTo>
                <a:cubicBezTo>
                  <a:pt x="72" y="54"/>
                  <a:pt x="73" y="55"/>
                  <a:pt x="73" y="55"/>
                </a:cubicBezTo>
                <a:close/>
                <a:moveTo>
                  <a:pt x="28" y="74"/>
                </a:moveTo>
                <a:cubicBezTo>
                  <a:pt x="28" y="74"/>
                  <a:pt x="28" y="74"/>
                  <a:pt x="28" y="74"/>
                </a:cubicBezTo>
                <a:cubicBezTo>
                  <a:pt x="28" y="74"/>
                  <a:pt x="29" y="74"/>
                  <a:pt x="29" y="73"/>
                </a:cubicBezTo>
                <a:cubicBezTo>
                  <a:pt x="28" y="73"/>
                  <a:pt x="28" y="74"/>
                  <a:pt x="28" y="74"/>
                </a:cubicBezTo>
                <a:close/>
                <a:moveTo>
                  <a:pt x="138" y="59"/>
                </a:moveTo>
                <a:cubicBezTo>
                  <a:pt x="138" y="59"/>
                  <a:pt x="139" y="59"/>
                  <a:pt x="139" y="59"/>
                </a:cubicBezTo>
                <a:cubicBezTo>
                  <a:pt x="139" y="59"/>
                  <a:pt x="139" y="58"/>
                  <a:pt x="140" y="58"/>
                </a:cubicBezTo>
                <a:cubicBezTo>
                  <a:pt x="139" y="58"/>
                  <a:pt x="139" y="58"/>
                  <a:pt x="138" y="59"/>
                </a:cubicBezTo>
                <a:close/>
                <a:moveTo>
                  <a:pt x="188" y="137"/>
                </a:moveTo>
                <a:cubicBezTo>
                  <a:pt x="188" y="136"/>
                  <a:pt x="188" y="136"/>
                  <a:pt x="188" y="135"/>
                </a:cubicBezTo>
                <a:cubicBezTo>
                  <a:pt x="188" y="135"/>
                  <a:pt x="188" y="135"/>
                  <a:pt x="188" y="135"/>
                </a:cubicBezTo>
                <a:cubicBezTo>
                  <a:pt x="188" y="136"/>
                  <a:pt x="188" y="136"/>
                  <a:pt x="188" y="137"/>
                </a:cubicBezTo>
                <a:close/>
                <a:moveTo>
                  <a:pt x="203" y="49"/>
                </a:moveTo>
                <a:cubicBezTo>
                  <a:pt x="203" y="49"/>
                  <a:pt x="203" y="50"/>
                  <a:pt x="203" y="50"/>
                </a:cubicBezTo>
                <a:cubicBezTo>
                  <a:pt x="203" y="50"/>
                  <a:pt x="203" y="49"/>
                  <a:pt x="203" y="49"/>
                </a:cubicBezTo>
                <a:close/>
                <a:moveTo>
                  <a:pt x="115" y="63"/>
                </a:moveTo>
                <a:cubicBezTo>
                  <a:pt x="115" y="63"/>
                  <a:pt x="115" y="63"/>
                  <a:pt x="116" y="63"/>
                </a:cubicBezTo>
                <a:cubicBezTo>
                  <a:pt x="116" y="63"/>
                  <a:pt x="115" y="63"/>
                  <a:pt x="115" y="62"/>
                </a:cubicBezTo>
                <a:cubicBezTo>
                  <a:pt x="115" y="63"/>
                  <a:pt x="115" y="63"/>
                  <a:pt x="115" y="63"/>
                </a:cubicBezTo>
                <a:close/>
                <a:moveTo>
                  <a:pt x="26" y="71"/>
                </a:moveTo>
                <a:cubicBezTo>
                  <a:pt x="27" y="71"/>
                  <a:pt x="28" y="70"/>
                  <a:pt x="27" y="69"/>
                </a:cubicBezTo>
                <a:cubicBezTo>
                  <a:pt x="27" y="70"/>
                  <a:pt x="27" y="71"/>
                  <a:pt x="26" y="71"/>
                </a:cubicBezTo>
                <a:close/>
                <a:moveTo>
                  <a:pt x="187" y="85"/>
                </a:moveTo>
                <a:cubicBezTo>
                  <a:pt x="188" y="84"/>
                  <a:pt x="188" y="84"/>
                  <a:pt x="188" y="84"/>
                </a:cubicBezTo>
                <a:cubicBezTo>
                  <a:pt x="188" y="84"/>
                  <a:pt x="187" y="85"/>
                  <a:pt x="187" y="85"/>
                </a:cubicBezTo>
                <a:close/>
                <a:moveTo>
                  <a:pt x="185" y="133"/>
                </a:moveTo>
                <a:cubicBezTo>
                  <a:pt x="185" y="133"/>
                  <a:pt x="185" y="133"/>
                  <a:pt x="185" y="134"/>
                </a:cubicBezTo>
                <a:cubicBezTo>
                  <a:pt x="185" y="134"/>
                  <a:pt x="185" y="133"/>
                  <a:pt x="185" y="133"/>
                </a:cubicBezTo>
                <a:close/>
                <a:moveTo>
                  <a:pt x="190" y="96"/>
                </a:moveTo>
                <a:cubicBezTo>
                  <a:pt x="191" y="96"/>
                  <a:pt x="191" y="96"/>
                  <a:pt x="191" y="96"/>
                </a:cubicBezTo>
                <a:cubicBezTo>
                  <a:pt x="191" y="96"/>
                  <a:pt x="191" y="96"/>
                  <a:pt x="191" y="95"/>
                </a:cubicBezTo>
                <a:cubicBezTo>
                  <a:pt x="191" y="95"/>
                  <a:pt x="191" y="95"/>
                  <a:pt x="191" y="95"/>
                </a:cubicBezTo>
                <a:cubicBezTo>
                  <a:pt x="191" y="95"/>
                  <a:pt x="191" y="96"/>
                  <a:pt x="190" y="96"/>
                </a:cubicBezTo>
                <a:close/>
                <a:moveTo>
                  <a:pt x="197" y="56"/>
                </a:moveTo>
                <a:cubicBezTo>
                  <a:pt x="197" y="56"/>
                  <a:pt x="197" y="57"/>
                  <a:pt x="197" y="57"/>
                </a:cubicBezTo>
                <a:cubicBezTo>
                  <a:pt x="198" y="57"/>
                  <a:pt x="197" y="56"/>
                  <a:pt x="197" y="56"/>
                </a:cubicBezTo>
                <a:close/>
                <a:moveTo>
                  <a:pt x="51" y="84"/>
                </a:moveTo>
                <a:cubicBezTo>
                  <a:pt x="50" y="84"/>
                  <a:pt x="50" y="84"/>
                  <a:pt x="50" y="83"/>
                </a:cubicBezTo>
                <a:cubicBezTo>
                  <a:pt x="50" y="84"/>
                  <a:pt x="50" y="84"/>
                  <a:pt x="49" y="84"/>
                </a:cubicBezTo>
                <a:cubicBezTo>
                  <a:pt x="50" y="84"/>
                  <a:pt x="50" y="84"/>
                  <a:pt x="51" y="84"/>
                </a:cubicBezTo>
                <a:close/>
                <a:moveTo>
                  <a:pt x="205" y="64"/>
                </a:moveTo>
                <a:cubicBezTo>
                  <a:pt x="205" y="63"/>
                  <a:pt x="205" y="63"/>
                  <a:pt x="205" y="62"/>
                </a:cubicBezTo>
                <a:cubicBezTo>
                  <a:pt x="204" y="63"/>
                  <a:pt x="205" y="63"/>
                  <a:pt x="205" y="64"/>
                </a:cubicBezTo>
                <a:close/>
                <a:moveTo>
                  <a:pt x="93" y="80"/>
                </a:moveTo>
                <a:cubicBezTo>
                  <a:pt x="94" y="80"/>
                  <a:pt x="94" y="80"/>
                  <a:pt x="93" y="79"/>
                </a:cubicBezTo>
                <a:cubicBezTo>
                  <a:pt x="93" y="80"/>
                  <a:pt x="93" y="80"/>
                  <a:pt x="93" y="80"/>
                </a:cubicBezTo>
                <a:close/>
                <a:moveTo>
                  <a:pt x="199" y="42"/>
                </a:moveTo>
                <a:cubicBezTo>
                  <a:pt x="199" y="43"/>
                  <a:pt x="199" y="43"/>
                  <a:pt x="200" y="44"/>
                </a:cubicBezTo>
                <a:cubicBezTo>
                  <a:pt x="200" y="43"/>
                  <a:pt x="200" y="43"/>
                  <a:pt x="199" y="42"/>
                </a:cubicBezTo>
                <a:close/>
                <a:moveTo>
                  <a:pt x="215" y="92"/>
                </a:moveTo>
                <a:cubicBezTo>
                  <a:pt x="215" y="92"/>
                  <a:pt x="216" y="92"/>
                  <a:pt x="216" y="92"/>
                </a:cubicBezTo>
                <a:cubicBezTo>
                  <a:pt x="216" y="92"/>
                  <a:pt x="216" y="91"/>
                  <a:pt x="216" y="91"/>
                </a:cubicBezTo>
                <a:cubicBezTo>
                  <a:pt x="216" y="91"/>
                  <a:pt x="216" y="91"/>
                  <a:pt x="216" y="91"/>
                </a:cubicBezTo>
                <a:cubicBezTo>
                  <a:pt x="216" y="91"/>
                  <a:pt x="216" y="91"/>
                  <a:pt x="215" y="92"/>
                </a:cubicBezTo>
                <a:close/>
                <a:moveTo>
                  <a:pt x="132" y="75"/>
                </a:moveTo>
                <a:cubicBezTo>
                  <a:pt x="132" y="75"/>
                  <a:pt x="133" y="76"/>
                  <a:pt x="133" y="75"/>
                </a:cubicBezTo>
                <a:cubicBezTo>
                  <a:pt x="133" y="75"/>
                  <a:pt x="132" y="75"/>
                  <a:pt x="132" y="75"/>
                </a:cubicBezTo>
                <a:close/>
                <a:moveTo>
                  <a:pt x="153" y="72"/>
                </a:moveTo>
                <a:cubicBezTo>
                  <a:pt x="153" y="72"/>
                  <a:pt x="153" y="72"/>
                  <a:pt x="153" y="72"/>
                </a:cubicBezTo>
                <a:cubicBezTo>
                  <a:pt x="153" y="72"/>
                  <a:pt x="153" y="72"/>
                  <a:pt x="154" y="72"/>
                </a:cubicBezTo>
                <a:cubicBezTo>
                  <a:pt x="154" y="72"/>
                  <a:pt x="154" y="72"/>
                  <a:pt x="154" y="72"/>
                </a:cubicBezTo>
                <a:cubicBezTo>
                  <a:pt x="153" y="72"/>
                  <a:pt x="153" y="72"/>
                  <a:pt x="153" y="72"/>
                </a:cubicBezTo>
                <a:close/>
                <a:moveTo>
                  <a:pt x="191" y="60"/>
                </a:moveTo>
                <a:cubicBezTo>
                  <a:pt x="191" y="60"/>
                  <a:pt x="191" y="60"/>
                  <a:pt x="191" y="60"/>
                </a:cubicBezTo>
                <a:cubicBezTo>
                  <a:pt x="191" y="60"/>
                  <a:pt x="191" y="60"/>
                  <a:pt x="191" y="59"/>
                </a:cubicBezTo>
                <a:cubicBezTo>
                  <a:pt x="191" y="59"/>
                  <a:pt x="191" y="59"/>
                  <a:pt x="191" y="59"/>
                </a:cubicBezTo>
                <a:cubicBezTo>
                  <a:pt x="191" y="60"/>
                  <a:pt x="191" y="60"/>
                  <a:pt x="191" y="60"/>
                </a:cubicBezTo>
                <a:close/>
                <a:moveTo>
                  <a:pt x="156" y="70"/>
                </a:moveTo>
                <a:cubicBezTo>
                  <a:pt x="156" y="71"/>
                  <a:pt x="156" y="71"/>
                  <a:pt x="156" y="71"/>
                </a:cubicBezTo>
                <a:cubicBezTo>
                  <a:pt x="156" y="71"/>
                  <a:pt x="156" y="71"/>
                  <a:pt x="156" y="71"/>
                </a:cubicBezTo>
                <a:cubicBezTo>
                  <a:pt x="157" y="71"/>
                  <a:pt x="157" y="71"/>
                  <a:pt x="157" y="71"/>
                </a:cubicBezTo>
                <a:cubicBezTo>
                  <a:pt x="156" y="70"/>
                  <a:pt x="156" y="70"/>
                  <a:pt x="156" y="70"/>
                </a:cubicBezTo>
                <a:close/>
                <a:moveTo>
                  <a:pt x="96" y="67"/>
                </a:moveTo>
                <a:cubicBezTo>
                  <a:pt x="96" y="67"/>
                  <a:pt x="96" y="67"/>
                  <a:pt x="96" y="67"/>
                </a:cubicBezTo>
                <a:cubicBezTo>
                  <a:pt x="96" y="67"/>
                  <a:pt x="96" y="67"/>
                  <a:pt x="96" y="67"/>
                </a:cubicBezTo>
                <a:cubicBezTo>
                  <a:pt x="96" y="67"/>
                  <a:pt x="96" y="67"/>
                  <a:pt x="96" y="68"/>
                </a:cubicBezTo>
                <a:cubicBezTo>
                  <a:pt x="96" y="67"/>
                  <a:pt x="96" y="67"/>
                  <a:pt x="96" y="67"/>
                </a:cubicBezTo>
                <a:close/>
                <a:moveTo>
                  <a:pt x="14" y="67"/>
                </a:moveTo>
                <a:cubicBezTo>
                  <a:pt x="14" y="67"/>
                  <a:pt x="14" y="67"/>
                  <a:pt x="14" y="68"/>
                </a:cubicBezTo>
                <a:cubicBezTo>
                  <a:pt x="14" y="68"/>
                  <a:pt x="14" y="67"/>
                  <a:pt x="14" y="67"/>
                </a:cubicBezTo>
                <a:close/>
                <a:moveTo>
                  <a:pt x="38" y="96"/>
                </a:moveTo>
                <a:cubicBezTo>
                  <a:pt x="38" y="96"/>
                  <a:pt x="38" y="96"/>
                  <a:pt x="38" y="96"/>
                </a:cubicBezTo>
                <a:cubicBezTo>
                  <a:pt x="38" y="96"/>
                  <a:pt x="38" y="96"/>
                  <a:pt x="38" y="96"/>
                </a:cubicBezTo>
                <a:cubicBezTo>
                  <a:pt x="38" y="96"/>
                  <a:pt x="38" y="96"/>
                  <a:pt x="38" y="96"/>
                </a:cubicBezTo>
                <a:cubicBezTo>
                  <a:pt x="38" y="96"/>
                  <a:pt x="38" y="96"/>
                  <a:pt x="38" y="96"/>
                </a:cubicBezTo>
                <a:close/>
                <a:moveTo>
                  <a:pt x="136" y="81"/>
                </a:moveTo>
                <a:cubicBezTo>
                  <a:pt x="136" y="81"/>
                  <a:pt x="136" y="81"/>
                  <a:pt x="136" y="81"/>
                </a:cubicBezTo>
                <a:cubicBezTo>
                  <a:pt x="136" y="81"/>
                  <a:pt x="136" y="81"/>
                  <a:pt x="136" y="81"/>
                </a:cubicBezTo>
                <a:cubicBezTo>
                  <a:pt x="136" y="81"/>
                  <a:pt x="136" y="82"/>
                  <a:pt x="136" y="82"/>
                </a:cubicBezTo>
                <a:cubicBezTo>
                  <a:pt x="136" y="82"/>
                  <a:pt x="136" y="81"/>
                  <a:pt x="136" y="81"/>
                </a:cubicBezTo>
                <a:close/>
                <a:moveTo>
                  <a:pt x="19" y="88"/>
                </a:moveTo>
                <a:cubicBezTo>
                  <a:pt x="19" y="88"/>
                  <a:pt x="20" y="88"/>
                  <a:pt x="20" y="88"/>
                </a:cubicBezTo>
                <a:cubicBezTo>
                  <a:pt x="20" y="88"/>
                  <a:pt x="20" y="87"/>
                  <a:pt x="20" y="87"/>
                </a:cubicBezTo>
                <a:cubicBezTo>
                  <a:pt x="20" y="87"/>
                  <a:pt x="19" y="87"/>
                  <a:pt x="19" y="88"/>
                </a:cubicBezTo>
                <a:close/>
                <a:moveTo>
                  <a:pt x="29" y="86"/>
                </a:moveTo>
                <a:cubicBezTo>
                  <a:pt x="29" y="86"/>
                  <a:pt x="29" y="86"/>
                  <a:pt x="29" y="86"/>
                </a:cubicBezTo>
                <a:cubicBezTo>
                  <a:pt x="29" y="86"/>
                  <a:pt x="29" y="86"/>
                  <a:pt x="29" y="86"/>
                </a:cubicBezTo>
                <a:cubicBezTo>
                  <a:pt x="29" y="86"/>
                  <a:pt x="29" y="85"/>
                  <a:pt x="29" y="85"/>
                </a:cubicBezTo>
                <a:cubicBezTo>
                  <a:pt x="29" y="85"/>
                  <a:pt x="29" y="86"/>
                  <a:pt x="29" y="86"/>
                </a:cubicBezTo>
                <a:close/>
                <a:moveTo>
                  <a:pt x="20" y="70"/>
                </a:moveTo>
                <a:cubicBezTo>
                  <a:pt x="21" y="70"/>
                  <a:pt x="21" y="70"/>
                  <a:pt x="21" y="70"/>
                </a:cubicBezTo>
                <a:cubicBezTo>
                  <a:pt x="21" y="70"/>
                  <a:pt x="21" y="70"/>
                  <a:pt x="21" y="69"/>
                </a:cubicBezTo>
                <a:cubicBezTo>
                  <a:pt x="21" y="69"/>
                  <a:pt x="21" y="69"/>
                  <a:pt x="21" y="69"/>
                </a:cubicBezTo>
                <a:cubicBezTo>
                  <a:pt x="21" y="69"/>
                  <a:pt x="21" y="69"/>
                  <a:pt x="21" y="69"/>
                </a:cubicBezTo>
                <a:cubicBezTo>
                  <a:pt x="21" y="69"/>
                  <a:pt x="21" y="69"/>
                  <a:pt x="20" y="70"/>
                </a:cubicBezTo>
                <a:close/>
                <a:moveTo>
                  <a:pt x="184" y="102"/>
                </a:moveTo>
                <a:cubicBezTo>
                  <a:pt x="184" y="102"/>
                  <a:pt x="184" y="102"/>
                  <a:pt x="184" y="102"/>
                </a:cubicBezTo>
                <a:cubicBezTo>
                  <a:pt x="184" y="102"/>
                  <a:pt x="184" y="102"/>
                  <a:pt x="184" y="103"/>
                </a:cubicBezTo>
                <a:cubicBezTo>
                  <a:pt x="184" y="103"/>
                  <a:pt x="184" y="103"/>
                  <a:pt x="184" y="103"/>
                </a:cubicBezTo>
                <a:cubicBezTo>
                  <a:pt x="184" y="102"/>
                  <a:pt x="184" y="102"/>
                  <a:pt x="184" y="102"/>
                </a:cubicBezTo>
                <a:close/>
                <a:moveTo>
                  <a:pt x="224" y="104"/>
                </a:moveTo>
                <a:cubicBezTo>
                  <a:pt x="224" y="104"/>
                  <a:pt x="224" y="104"/>
                  <a:pt x="224" y="104"/>
                </a:cubicBezTo>
                <a:cubicBezTo>
                  <a:pt x="225" y="104"/>
                  <a:pt x="225" y="104"/>
                  <a:pt x="225" y="104"/>
                </a:cubicBezTo>
                <a:cubicBezTo>
                  <a:pt x="225" y="103"/>
                  <a:pt x="225" y="103"/>
                  <a:pt x="225" y="103"/>
                </a:cubicBezTo>
                <a:cubicBezTo>
                  <a:pt x="225" y="104"/>
                  <a:pt x="225" y="104"/>
                  <a:pt x="224" y="104"/>
                </a:cubicBezTo>
                <a:close/>
                <a:moveTo>
                  <a:pt x="222" y="106"/>
                </a:moveTo>
                <a:cubicBezTo>
                  <a:pt x="222" y="106"/>
                  <a:pt x="222" y="106"/>
                  <a:pt x="222" y="106"/>
                </a:cubicBezTo>
                <a:cubicBezTo>
                  <a:pt x="222" y="106"/>
                  <a:pt x="222" y="106"/>
                  <a:pt x="222" y="106"/>
                </a:cubicBezTo>
                <a:cubicBezTo>
                  <a:pt x="222" y="106"/>
                  <a:pt x="222" y="106"/>
                  <a:pt x="222" y="106"/>
                </a:cubicBezTo>
                <a:cubicBezTo>
                  <a:pt x="222" y="106"/>
                  <a:pt x="222" y="106"/>
                  <a:pt x="222" y="106"/>
                </a:cubicBezTo>
                <a:close/>
              </a:path>
            </a:pathLst>
          </a:custGeom>
          <a:solidFill>
            <a:srgbClr val="FDBE00"/>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 name="Freeform 5"/>
          <p:cNvSpPr>
            <a:spLocks noEditPoints="1"/>
          </p:cNvSpPr>
          <p:nvPr/>
        </p:nvSpPr>
        <p:spPr bwMode="auto">
          <a:xfrm flipH="1">
            <a:off x="4018359" y="5040702"/>
            <a:ext cx="421482" cy="262310"/>
          </a:xfrm>
          <a:custGeom>
            <a:avLst/>
            <a:gdLst>
              <a:gd name="T0" fmla="*/ 182 w 252"/>
              <a:gd name="T1" fmla="*/ 43 h 157"/>
              <a:gd name="T2" fmla="*/ 181 w 252"/>
              <a:gd name="T3" fmla="*/ 155 h 157"/>
              <a:gd name="T4" fmla="*/ 185 w 252"/>
              <a:gd name="T5" fmla="*/ 151 h 157"/>
              <a:gd name="T6" fmla="*/ 33 w 252"/>
              <a:gd name="T7" fmla="*/ 58 h 157"/>
              <a:gd name="T8" fmla="*/ 239 w 252"/>
              <a:gd name="T9" fmla="*/ 88 h 157"/>
              <a:gd name="T10" fmla="*/ 56 w 252"/>
              <a:gd name="T11" fmla="*/ 71 h 157"/>
              <a:gd name="T12" fmla="*/ 181 w 252"/>
              <a:gd name="T13" fmla="*/ 51 h 157"/>
              <a:gd name="T14" fmla="*/ 193 w 252"/>
              <a:gd name="T15" fmla="*/ 124 h 157"/>
              <a:gd name="T16" fmla="*/ 223 w 252"/>
              <a:gd name="T17" fmla="*/ 86 h 157"/>
              <a:gd name="T18" fmla="*/ 154 w 252"/>
              <a:gd name="T19" fmla="*/ 87 h 157"/>
              <a:gd name="T20" fmla="*/ 166 w 252"/>
              <a:gd name="T21" fmla="*/ 49 h 157"/>
              <a:gd name="T22" fmla="*/ 89 w 252"/>
              <a:gd name="T23" fmla="*/ 64 h 157"/>
              <a:gd name="T24" fmla="*/ 21 w 252"/>
              <a:gd name="T25" fmla="*/ 51 h 157"/>
              <a:gd name="T26" fmla="*/ 224 w 252"/>
              <a:gd name="T27" fmla="*/ 63 h 157"/>
              <a:gd name="T28" fmla="*/ 59 w 252"/>
              <a:gd name="T29" fmla="*/ 59 h 157"/>
              <a:gd name="T30" fmla="*/ 155 w 252"/>
              <a:gd name="T31" fmla="*/ 59 h 157"/>
              <a:gd name="T32" fmla="*/ 32 w 252"/>
              <a:gd name="T33" fmla="*/ 76 h 157"/>
              <a:gd name="T34" fmla="*/ 37 w 252"/>
              <a:gd name="T35" fmla="*/ 85 h 157"/>
              <a:gd name="T36" fmla="*/ 76 w 252"/>
              <a:gd name="T37" fmla="*/ 50 h 157"/>
              <a:gd name="T38" fmla="*/ 134 w 252"/>
              <a:gd name="T39" fmla="*/ 85 h 157"/>
              <a:gd name="T40" fmla="*/ 161 w 252"/>
              <a:gd name="T41" fmla="*/ 60 h 157"/>
              <a:gd name="T42" fmla="*/ 201 w 252"/>
              <a:gd name="T43" fmla="*/ 32 h 157"/>
              <a:gd name="T44" fmla="*/ 154 w 252"/>
              <a:gd name="T45" fmla="*/ 48 h 157"/>
              <a:gd name="T46" fmla="*/ 87 w 252"/>
              <a:gd name="T47" fmla="*/ 75 h 157"/>
              <a:gd name="T48" fmla="*/ 10 w 252"/>
              <a:gd name="T49" fmla="*/ 44 h 157"/>
              <a:gd name="T50" fmla="*/ 133 w 252"/>
              <a:gd name="T51" fmla="*/ 73 h 157"/>
              <a:gd name="T52" fmla="*/ 202 w 252"/>
              <a:gd name="T53" fmla="*/ 56 h 157"/>
              <a:gd name="T54" fmla="*/ 140 w 252"/>
              <a:gd name="T55" fmla="*/ 92 h 157"/>
              <a:gd name="T56" fmla="*/ 93 w 252"/>
              <a:gd name="T57" fmla="*/ 86 h 157"/>
              <a:gd name="T58" fmla="*/ 144 w 252"/>
              <a:gd name="T59" fmla="*/ 70 h 157"/>
              <a:gd name="T60" fmla="*/ 105 w 252"/>
              <a:gd name="T61" fmla="*/ 66 h 157"/>
              <a:gd name="T62" fmla="*/ 152 w 252"/>
              <a:gd name="T63" fmla="*/ 75 h 157"/>
              <a:gd name="T64" fmla="*/ 116 w 252"/>
              <a:gd name="T65" fmla="*/ 66 h 157"/>
              <a:gd name="T66" fmla="*/ 123 w 252"/>
              <a:gd name="T67" fmla="*/ 72 h 157"/>
              <a:gd name="T68" fmla="*/ 86 w 252"/>
              <a:gd name="T69" fmla="*/ 50 h 157"/>
              <a:gd name="T70" fmla="*/ 78 w 252"/>
              <a:gd name="T71" fmla="*/ 64 h 157"/>
              <a:gd name="T72" fmla="*/ 119 w 252"/>
              <a:gd name="T73" fmla="*/ 74 h 157"/>
              <a:gd name="T74" fmla="*/ 22 w 252"/>
              <a:gd name="T75" fmla="*/ 67 h 157"/>
              <a:gd name="T76" fmla="*/ 27 w 252"/>
              <a:gd name="T77" fmla="*/ 60 h 157"/>
              <a:gd name="T78" fmla="*/ 91 w 252"/>
              <a:gd name="T79" fmla="*/ 57 h 157"/>
              <a:gd name="T80" fmla="*/ 162 w 252"/>
              <a:gd name="T81" fmla="*/ 63 h 157"/>
              <a:gd name="T82" fmla="*/ 27 w 252"/>
              <a:gd name="T83" fmla="*/ 47 h 157"/>
              <a:gd name="T84" fmla="*/ 184 w 252"/>
              <a:gd name="T85" fmla="*/ 92 h 157"/>
              <a:gd name="T86" fmla="*/ 201 w 252"/>
              <a:gd name="T87" fmla="*/ 91 h 157"/>
              <a:gd name="T88" fmla="*/ 107 w 252"/>
              <a:gd name="T89" fmla="*/ 76 h 157"/>
              <a:gd name="T90" fmla="*/ 24 w 252"/>
              <a:gd name="T91" fmla="*/ 79 h 157"/>
              <a:gd name="T92" fmla="*/ 39 w 252"/>
              <a:gd name="T93" fmla="*/ 49 h 157"/>
              <a:gd name="T94" fmla="*/ 189 w 252"/>
              <a:gd name="T95" fmla="*/ 94 h 157"/>
              <a:gd name="T96" fmla="*/ 174 w 252"/>
              <a:gd name="T97" fmla="*/ 88 h 157"/>
              <a:gd name="T98" fmla="*/ 13 w 252"/>
              <a:gd name="T99" fmla="*/ 81 h 157"/>
              <a:gd name="T100" fmla="*/ 21 w 252"/>
              <a:gd name="T101" fmla="*/ 74 h 157"/>
              <a:gd name="T102" fmla="*/ 179 w 252"/>
              <a:gd name="T103" fmla="*/ 90 h 157"/>
              <a:gd name="T104" fmla="*/ 126 w 252"/>
              <a:gd name="T105" fmla="*/ 59 h 157"/>
              <a:gd name="T106" fmla="*/ 66 w 252"/>
              <a:gd name="T107" fmla="*/ 65 h 157"/>
              <a:gd name="T108" fmla="*/ 198 w 252"/>
              <a:gd name="T109" fmla="*/ 83 h 157"/>
              <a:gd name="T110" fmla="*/ 47 w 252"/>
              <a:gd name="T111" fmla="*/ 90 h 157"/>
              <a:gd name="T112" fmla="*/ 136 w 252"/>
              <a:gd name="T113" fmla="*/ 79 h 157"/>
              <a:gd name="T114" fmla="*/ 73 w 252"/>
              <a:gd name="T115" fmla="*/ 54 h 157"/>
              <a:gd name="T116" fmla="*/ 187 w 252"/>
              <a:gd name="T117" fmla="*/ 85 h 157"/>
              <a:gd name="T118" fmla="*/ 200 w 252"/>
              <a:gd name="T119" fmla="*/ 44 h 157"/>
              <a:gd name="T120" fmla="*/ 96 w 252"/>
              <a:gd name="T121" fmla="*/ 67 h 157"/>
              <a:gd name="T122" fmla="*/ 29 w 252"/>
              <a:gd name="T123" fmla="*/ 85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2" h="157">
                <a:moveTo>
                  <a:pt x="176" y="100"/>
                </a:moveTo>
                <a:cubicBezTo>
                  <a:pt x="176" y="100"/>
                  <a:pt x="175" y="100"/>
                  <a:pt x="174" y="100"/>
                </a:cubicBezTo>
                <a:cubicBezTo>
                  <a:pt x="149" y="100"/>
                  <a:pt x="123" y="100"/>
                  <a:pt x="97" y="100"/>
                </a:cubicBezTo>
                <a:cubicBezTo>
                  <a:pt x="84" y="100"/>
                  <a:pt x="70" y="100"/>
                  <a:pt x="57" y="100"/>
                </a:cubicBezTo>
                <a:cubicBezTo>
                  <a:pt x="51" y="100"/>
                  <a:pt x="45" y="99"/>
                  <a:pt x="39" y="99"/>
                </a:cubicBezTo>
                <a:cubicBezTo>
                  <a:pt x="34" y="99"/>
                  <a:pt x="29" y="99"/>
                  <a:pt x="24" y="99"/>
                </a:cubicBezTo>
                <a:cubicBezTo>
                  <a:pt x="21" y="100"/>
                  <a:pt x="17" y="100"/>
                  <a:pt x="14" y="101"/>
                </a:cubicBezTo>
                <a:cubicBezTo>
                  <a:pt x="13" y="101"/>
                  <a:pt x="11" y="101"/>
                  <a:pt x="10" y="102"/>
                </a:cubicBezTo>
                <a:cubicBezTo>
                  <a:pt x="8" y="103"/>
                  <a:pt x="6" y="102"/>
                  <a:pt x="6" y="100"/>
                </a:cubicBezTo>
                <a:cubicBezTo>
                  <a:pt x="5" y="98"/>
                  <a:pt x="5" y="96"/>
                  <a:pt x="5" y="94"/>
                </a:cubicBezTo>
                <a:cubicBezTo>
                  <a:pt x="4" y="88"/>
                  <a:pt x="4" y="83"/>
                  <a:pt x="3" y="78"/>
                </a:cubicBezTo>
                <a:cubicBezTo>
                  <a:pt x="3" y="71"/>
                  <a:pt x="2" y="65"/>
                  <a:pt x="2" y="58"/>
                </a:cubicBezTo>
                <a:cubicBezTo>
                  <a:pt x="1" y="54"/>
                  <a:pt x="1" y="50"/>
                  <a:pt x="1" y="45"/>
                </a:cubicBezTo>
                <a:cubicBezTo>
                  <a:pt x="1" y="44"/>
                  <a:pt x="0" y="43"/>
                  <a:pt x="0" y="42"/>
                </a:cubicBezTo>
                <a:cubicBezTo>
                  <a:pt x="0" y="41"/>
                  <a:pt x="0" y="40"/>
                  <a:pt x="0" y="40"/>
                </a:cubicBezTo>
                <a:cubicBezTo>
                  <a:pt x="1" y="38"/>
                  <a:pt x="2" y="37"/>
                  <a:pt x="3" y="38"/>
                </a:cubicBezTo>
                <a:cubicBezTo>
                  <a:pt x="6" y="38"/>
                  <a:pt x="8" y="38"/>
                  <a:pt x="10" y="38"/>
                </a:cubicBezTo>
                <a:cubicBezTo>
                  <a:pt x="17" y="39"/>
                  <a:pt x="24" y="40"/>
                  <a:pt x="31" y="41"/>
                </a:cubicBezTo>
                <a:cubicBezTo>
                  <a:pt x="35" y="41"/>
                  <a:pt x="38" y="41"/>
                  <a:pt x="42" y="41"/>
                </a:cubicBezTo>
                <a:cubicBezTo>
                  <a:pt x="65" y="41"/>
                  <a:pt x="89" y="41"/>
                  <a:pt x="112" y="41"/>
                </a:cubicBezTo>
                <a:cubicBezTo>
                  <a:pt x="123" y="41"/>
                  <a:pt x="135" y="41"/>
                  <a:pt x="146" y="42"/>
                </a:cubicBezTo>
                <a:cubicBezTo>
                  <a:pt x="151" y="43"/>
                  <a:pt x="157" y="44"/>
                  <a:pt x="162" y="44"/>
                </a:cubicBezTo>
                <a:cubicBezTo>
                  <a:pt x="164" y="44"/>
                  <a:pt x="167" y="44"/>
                  <a:pt x="169" y="44"/>
                </a:cubicBezTo>
                <a:cubicBezTo>
                  <a:pt x="173" y="44"/>
                  <a:pt x="177" y="44"/>
                  <a:pt x="181" y="43"/>
                </a:cubicBezTo>
                <a:cubicBezTo>
                  <a:pt x="182" y="43"/>
                  <a:pt x="182" y="43"/>
                  <a:pt x="182" y="43"/>
                </a:cubicBezTo>
                <a:cubicBezTo>
                  <a:pt x="182" y="43"/>
                  <a:pt x="182" y="42"/>
                  <a:pt x="182" y="42"/>
                </a:cubicBezTo>
                <a:cubicBezTo>
                  <a:pt x="182" y="38"/>
                  <a:pt x="182" y="35"/>
                  <a:pt x="182" y="31"/>
                </a:cubicBezTo>
                <a:cubicBezTo>
                  <a:pt x="182" y="26"/>
                  <a:pt x="182" y="21"/>
                  <a:pt x="182" y="16"/>
                </a:cubicBezTo>
                <a:cubicBezTo>
                  <a:pt x="182" y="12"/>
                  <a:pt x="183" y="8"/>
                  <a:pt x="183" y="4"/>
                </a:cubicBezTo>
                <a:cubicBezTo>
                  <a:pt x="183" y="4"/>
                  <a:pt x="183" y="4"/>
                  <a:pt x="183" y="3"/>
                </a:cubicBezTo>
                <a:cubicBezTo>
                  <a:pt x="183" y="2"/>
                  <a:pt x="183" y="1"/>
                  <a:pt x="185" y="2"/>
                </a:cubicBezTo>
                <a:cubicBezTo>
                  <a:pt x="185" y="1"/>
                  <a:pt x="186" y="0"/>
                  <a:pt x="187" y="1"/>
                </a:cubicBezTo>
                <a:cubicBezTo>
                  <a:pt x="188" y="1"/>
                  <a:pt x="188" y="1"/>
                  <a:pt x="188" y="1"/>
                </a:cubicBezTo>
                <a:cubicBezTo>
                  <a:pt x="189" y="1"/>
                  <a:pt x="189" y="1"/>
                  <a:pt x="190" y="1"/>
                </a:cubicBezTo>
                <a:cubicBezTo>
                  <a:pt x="190" y="1"/>
                  <a:pt x="191" y="2"/>
                  <a:pt x="192" y="1"/>
                </a:cubicBezTo>
                <a:cubicBezTo>
                  <a:pt x="193" y="1"/>
                  <a:pt x="193" y="2"/>
                  <a:pt x="194" y="2"/>
                </a:cubicBezTo>
                <a:cubicBezTo>
                  <a:pt x="195" y="3"/>
                  <a:pt x="195" y="4"/>
                  <a:pt x="196" y="4"/>
                </a:cubicBezTo>
                <a:cubicBezTo>
                  <a:pt x="200" y="9"/>
                  <a:pt x="203" y="15"/>
                  <a:pt x="207" y="20"/>
                </a:cubicBezTo>
                <a:cubicBezTo>
                  <a:pt x="212" y="28"/>
                  <a:pt x="218" y="37"/>
                  <a:pt x="223" y="45"/>
                </a:cubicBezTo>
                <a:cubicBezTo>
                  <a:pt x="227" y="50"/>
                  <a:pt x="230" y="55"/>
                  <a:pt x="233" y="60"/>
                </a:cubicBezTo>
                <a:cubicBezTo>
                  <a:pt x="236" y="64"/>
                  <a:pt x="239" y="68"/>
                  <a:pt x="242" y="72"/>
                </a:cubicBezTo>
                <a:cubicBezTo>
                  <a:pt x="243" y="73"/>
                  <a:pt x="244" y="74"/>
                  <a:pt x="245" y="75"/>
                </a:cubicBezTo>
                <a:cubicBezTo>
                  <a:pt x="246" y="77"/>
                  <a:pt x="248" y="79"/>
                  <a:pt x="249" y="80"/>
                </a:cubicBezTo>
                <a:cubicBezTo>
                  <a:pt x="252" y="84"/>
                  <a:pt x="252" y="88"/>
                  <a:pt x="249" y="92"/>
                </a:cubicBezTo>
                <a:cubicBezTo>
                  <a:pt x="248" y="95"/>
                  <a:pt x="246" y="97"/>
                  <a:pt x="243" y="100"/>
                </a:cubicBezTo>
                <a:cubicBezTo>
                  <a:pt x="234" y="110"/>
                  <a:pt x="225" y="119"/>
                  <a:pt x="215" y="128"/>
                </a:cubicBezTo>
                <a:cubicBezTo>
                  <a:pt x="208" y="134"/>
                  <a:pt x="201" y="141"/>
                  <a:pt x="193" y="147"/>
                </a:cubicBezTo>
                <a:cubicBezTo>
                  <a:pt x="191" y="149"/>
                  <a:pt x="189" y="151"/>
                  <a:pt x="186" y="153"/>
                </a:cubicBezTo>
                <a:cubicBezTo>
                  <a:pt x="185" y="154"/>
                  <a:pt x="183" y="155"/>
                  <a:pt x="182" y="155"/>
                </a:cubicBezTo>
                <a:cubicBezTo>
                  <a:pt x="181" y="155"/>
                  <a:pt x="181" y="155"/>
                  <a:pt x="181" y="155"/>
                </a:cubicBezTo>
                <a:cubicBezTo>
                  <a:pt x="180" y="156"/>
                  <a:pt x="180" y="157"/>
                  <a:pt x="179" y="156"/>
                </a:cubicBezTo>
                <a:cubicBezTo>
                  <a:pt x="178" y="156"/>
                  <a:pt x="178" y="155"/>
                  <a:pt x="178" y="154"/>
                </a:cubicBezTo>
                <a:cubicBezTo>
                  <a:pt x="178" y="154"/>
                  <a:pt x="178" y="153"/>
                  <a:pt x="177" y="152"/>
                </a:cubicBezTo>
                <a:cubicBezTo>
                  <a:pt x="176" y="152"/>
                  <a:pt x="176" y="151"/>
                  <a:pt x="176" y="151"/>
                </a:cubicBezTo>
                <a:cubicBezTo>
                  <a:pt x="176" y="148"/>
                  <a:pt x="176" y="145"/>
                  <a:pt x="176" y="142"/>
                </a:cubicBezTo>
                <a:cubicBezTo>
                  <a:pt x="176" y="141"/>
                  <a:pt x="176" y="141"/>
                  <a:pt x="176" y="140"/>
                </a:cubicBezTo>
                <a:cubicBezTo>
                  <a:pt x="175" y="139"/>
                  <a:pt x="175" y="138"/>
                  <a:pt x="175" y="138"/>
                </a:cubicBezTo>
                <a:cubicBezTo>
                  <a:pt x="175" y="126"/>
                  <a:pt x="176" y="115"/>
                  <a:pt x="176" y="104"/>
                </a:cubicBezTo>
                <a:cubicBezTo>
                  <a:pt x="176" y="103"/>
                  <a:pt x="176" y="102"/>
                  <a:pt x="176" y="100"/>
                </a:cubicBezTo>
                <a:close/>
                <a:moveTo>
                  <a:pt x="224" y="54"/>
                </a:moveTo>
                <a:cubicBezTo>
                  <a:pt x="223" y="54"/>
                  <a:pt x="223" y="53"/>
                  <a:pt x="223" y="53"/>
                </a:cubicBezTo>
                <a:cubicBezTo>
                  <a:pt x="223" y="53"/>
                  <a:pt x="223" y="53"/>
                  <a:pt x="223" y="53"/>
                </a:cubicBezTo>
                <a:cubicBezTo>
                  <a:pt x="223" y="54"/>
                  <a:pt x="223" y="54"/>
                  <a:pt x="224" y="54"/>
                </a:cubicBezTo>
                <a:cubicBezTo>
                  <a:pt x="224" y="55"/>
                  <a:pt x="224" y="55"/>
                  <a:pt x="225" y="56"/>
                </a:cubicBezTo>
                <a:cubicBezTo>
                  <a:pt x="225" y="56"/>
                  <a:pt x="225" y="56"/>
                  <a:pt x="225" y="56"/>
                </a:cubicBezTo>
                <a:cubicBezTo>
                  <a:pt x="227" y="59"/>
                  <a:pt x="228" y="61"/>
                  <a:pt x="230" y="64"/>
                </a:cubicBezTo>
                <a:cubicBezTo>
                  <a:pt x="230" y="64"/>
                  <a:pt x="230" y="64"/>
                  <a:pt x="231" y="64"/>
                </a:cubicBezTo>
                <a:cubicBezTo>
                  <a:pt x="232" y="66"/>
                  <a:pt x="233" y="67"/>
                  <a:pt x="234" y="68"/>
                </a:cubicBezTo>
                <a:cubicBezTo>
                  <a:pt x="235" y="68"/>
                  <a:pt x="235" y="68"/>
                  <a:pt x="235" y="69"/>
                </a:cubicBezTo>
                <a:cubicBezTo>
                  <a:pt x="232" y="65"/>
                  <a:pt x="228" y="60"/>
                  <a:pt x="225" y="56"/>
                </a:cubicBezTo>
                <a:cubicBezTo>
                  <a:pt x="225" y="56"/>
                  <a:pt x="225" y="56"/>
                  <a:pt x="225" y="56"/>
                </a:cubicBezTo>
                <a:cubicBezTo>
                  <a:pt x="224" y="55"/>
                  <a:pt x="224" y="55"/>
                  <a:pt x="224" y="54"/>
                </a:cubicBezTo>
                <a:close/>
                <a:moveTo>
                  <a:pt x="183" y="152"/>
                </a:moveTo>
                <a:cubicBezTo>
                  <a:pt x="183" y="152"/>
                  <a:pt x="183" y="152"/>
                  <a:pt x="183" y="152"/>
                </a:cubicBezTo>
                <a:cubicBezTo>
                  <a:pt x="184" y="152"/>
                  <a:pt x="185" y="151"/>
                  <a:pt x="185" y="151"/>
                </a:cubicBezTo>
                <a:cubicBezTo>
                  <a:pt x="187" y="149"/>
                  <a:pt x="189" y="148"/>
                  <a:pt x="191" y="146"/>
                </a:cubicBezTo>
                <a:cubicBezTo>
                  <a:pt x="199" y="139"/>
                  <a:pt x="206" y="133"/>
                  <a:pt x="214" y="126"/>
                </a:cubicBezTo>
                <a:cubicBezTo>
                  <a:pt x="224" y="117"/>
                  <a:pt x="233" y="108"/>
                  <a:pt x="242" y="98"/>
                </a:cubicBezTo>
                <a:cubicBezTo>
                  <a:pt x="244" y="96"/>
                  <a:pt x="246" y="93"/>
                  <a:pt x="247" y="91"/>
                </a:cubicBezTo>
                <a:cubicBezTo>
                  <a:pt x="248" y="89"/>
                  <a:pt x="248" y="88"/>
                  <a:pt x="249" y="87"/>
                </a:cubicBezTo>
                <a:cubicBezTo>
                  <a:pt x="249" y="85"/>
                  <a:pt x="248" y="84"/>
                  <a:pt x="248" y="83"/>
                </a:cubicBezTo>
                <a:cubicBezTo>
                  <a:pt x="248" y="84"/>
                  <a:pt x="248" y="85"/>
                  <a:pt x="247" y="85"/>
                </a:cubicBezTo>
                <a:cubicBezTo>
                  <a:pt x="247" y="88"/>
                  <a:pt x="246" y="91"/>
                  <a:pt x="243" y="93"/>
                </a:cubicBezTo>
                <a:cubicBezTo>
                  <a:pt x="239" y="97"/>
                  <a:pt x="235" y="102"/>
                  <a:pt x="230" y="106"/>
                </a:cubicBezTo>
                <a:cubicBezTo>
                  <a:pt x="219" y="116"/>
                  <a:pt x="208" y="125"/>
                  <a:pt x="198" y="136"/>
                </a:cubicBezTo>
                <a:cubicBezTo>
                  <a:pt x="196" y="138"/>
                  <a:pt x="194" y="140"/>
                  <a:pt x="193" y="142"/>
                </a:cubicBezTo>
                <a:cubicBezTo>
                  <a:pt x="191" y="143"/>
                  <a:pt x="190" y="145"/>
                  <a:pt x="189" y="146"/>
                </a:cubicBezTo>
                <a:cubicBezTo>
                  <a:pt x="188" y="147"/>
                  <a:pt x="187" y="147"/>
                  <a:pt x="186" y="147"/>
                </a:cubicBezTo>
                <a:cubicBezTo>
                  <a:pt x="186" y="147"/>
                  <a:pt x="186" y="147"/>
                  <a:pt x="185" y="148"/>
                </a:cubicBezTo>
                <a:cubicBezTo>
                  <a:pt x="185" y="149"/>
                  <a:pt x="184" y="150"/>
                  <a:pt x="183" y="152"/>
                </a:cubicBezTo>
                <a:close/>
                <a:moveTo>
                  <a:pt x="31" y="47"/>
                </a:moveTo>
                <a:cubicBezTo>
                  <a:pt x="30" y="49"/>
                  <a:pt x="29" y="51"/>
                  <a:pt x="29" y="52"/>
                </a:cubicBezTo>
                <a:cubicBezTo>
                  <a:pt x="28" y="52"/>
                  <a:pt x="28" y="53"/>
                  <a:pt x="28" y="53"/>
                </a:cubicBezTo>
                <a:cubicBezTo>
                  <a:pt x="29" y="54"/>
                  <a:pt x="29" y="55"/>
                  <a:pt x="30" y="56"/>
                </a:cubicBezTo>
                <a:cubicBezTo>
                  <a:pt x="30" y="55"/>
                  <a:pt x="31" y="55"/>
                  <a:pt x="31" y="54"/>
                </a:cubicBezTo>
                <a:cubicBezTo>
                  <a:pt x="31" y="54"/>
                  <a:pt x="32" y="53"/>
                  <a:pt x="33" y="52"/>
                </a:cubicBezTo>
                <a:cubicBezTo>
                  <a:pt x="33" y="51"/>
                  <a:pt x="33" y="51"/>
                  <a:pt x="34" y="51"/>
                </a:cubicBezTo>
                <a:cubicBezTo>
                  <a:pt x="35" y="50"/>
                  <a:pt x="36" y="51"/>
                  <a:pt x="36" y="52"/>
                </a:cubicBezTo>
                <a:cubicBezTo>
                  <a:pt x="36" y="52"/>
                  <a:pt x="36" y="53"/>
                  <a:pt x="35" y="53"/>
                </a:cubicBezTo>
                <a:cubicBezTo>
                  <a:pt x="35" y="55"/>
                  <a:pt x="34" y="57"/>
                  <a:pt x="33" y="58"/>
                </a:cubicBezTo>
                <a:cubicBezTo>
                  <a:pt x="32" y="59"/>
                  <a:pt x="32" y="60"/>
                  <a:pt x="33" y="60"/>
                </a:cubicBezTo>
                <a:cubicBezTo>
                  <a:pt x="33" y="60"/>
                  <a:pt x="33" y="61"/>
                  <a:pt x="34" y="61"/>
                </a:cubicBezTo>
                <a:cubicBezTo>
                  <a:pt x="35" y="59"/>
                  <a:pt x="36" y="58"/>
                  <a:pt x="37" y="56"/>
                </a:cubicBezTo>
                <a:cubicBezTo>
                  <a:pt x="37" y="56"/>
                  <a:pt x="37" y="55"/>
                  <a:pt x="37" y="55"/>
                </a:cubicBezTo>
                <a:cubicBezTo>
                  <a:pt x="37" y="53"/>
                  <a:pt x="37" y="51"/>
                  <a:pt x="37" y="50"/>
                </a:cubicBezTo>
                <a:cubicBezTo>
                  <a:pt x="37" y="49"/>
                  <a:pt x="36" y="48"/>
                  <a:pt x="36" y="47"/>
                </a:cubicBezTo>
                <a:cubicBezTo>
                  <a:pt x="34" y="47"/>
                  <a:pt x="32" y="47"/>
                  <a:pt x="31" y="47"/>
                </a:cubicBezTo>
                <a:close/>
                <a:moveTo>
                  <a:pt x="7" y="46"/>
                </a:moveTo>
                <a:cubicBezTo>
                  <a:pt x="7" y="46"/>
                  <a:pt x="7" y="46"/>
                  <a:pt x="7" y="46"/>
                </a:cubicBezTo>
                <a:cubicBezTo>
                  <a:pt x="7" y="54"/>
                  <a:pt x="7" y="61"/>
                  <a:pt x="7" y="68"/>
                </a:cubicBezTo>
                <a:cubicBezTo>
                  <a:pt x="7" y="69"/>
                  <a:pt x="7" y="70"/>
                  <a:pt x="7" y="71"/>
                </a:cubicBezTo>
                <a:cubicBezTo>
                  <a:pt x="8" y="74"/>
                  <a:pt x="9" y="77"/>
                  <a:pt x="10" y="81"/>
                </a:cubicBezTo>
                <a:cubicBezTo>
                  <a:pt x="10" y="82"/>
                  <a:pt x="10" y="83"/>
                  <a:pt x="9" y="83"/>
                </a:cubicBezTo>
                <a:cubicBezTo>
                  <a:pt x="9" y="84"/>
                  <a:pt x="8" y="84"/>
                  <a:pt x="8" y="84"/>
                </a:cubicBezTo>
                <a:cubicBezTo>
                  <a:pt x="9" y="85"/>
                  <a:pt x="9" y="86"/>
                  <a:pt x="10" y="87"/>
                </a:cubicBezTo>
                <a:cubicBezTo>
                  <a:pt x="10" y="87"/>
                  <a:pt x="10" y="86"/>
                  <a:pt x="10" y="86"/>
                </a:cubicBezTo>
                <a:cubicBezTo>
                  <a:pt x="10" y="83"/>
                  <a:pt x="10" y="79"/>
                  <a:pt x="10" y="76"/>
                </a:cubicBezTo>
                <a:cubicBezTo>
                  <a:pt x="10" y="76"/>
                  <a:pt x="10" y="76"/>
                  <a:pt x="10" y="75"/>
                </a:cubicBezTo>
                <a:cubicBezTo>
                  <a:pt x="9" y="75"/>
                  <a:pt x="9" y="74"/>
                  <a:pt x="9" y="73"/>
                </a:cubicBezTo>
                <a:cubicBezTo>
                  <a:pt x="10" y="72"/>
                  <a:pt x="10" y="72"/>
                  <a:pt x="10" y="71"/>
                </a:cubicBezTo>
                <a:cubicBezTo>
                  <a:pt x="9" y="69"/>
                  <a:pt x="9" y="66"/>
                  <a:pt x="9" y="63"/>
                </a:cubicBezTo>
                <a:cubicBezTo>
                  <a:pt x="8" y="60"/>
                  <a:pt x="8" y="56"/>
                  <a:pt x="8" y="53"/>
                </a:cubicBezTo>
                <a:cubicBezTo>
                  <a:pt x="7" y="51"/>
                  <a:pt x="7" y="48"/>
                  <a:pt x="7" y="46"/>
                </a:cubicBezTo>
                <a:close/>
                <a:moveTo>
                  <a:pt x="239" y="89"/>
                </a:moveTo>
                <a:cubicBezTo>
                  <a:pt x="239" y="88"/>
                  <a:pt x="239" y="88"/>
                  <a:pt x="239" y="88"/>
                </a:cubicBezTo>
                <a:cubicBezTo>
                  <a:pt x="238" y="88"/>
                  <a:pt x="237" y="88"/>
                  <a:pt x="236" y="88"/>
                </a:cubicBezTo>
                <a:cubicBezTo>
                  <a:pt x="236" y="88"/>
                  <a:pt x="236" y="88"/>
                  <a:pt x="235" y="88"/>
                </a:cubicBezTo>
                <a:cubicBezTo>
                  <a:pt x="234" y="89"/>
                  <a:pt x="234" y="88"/>
                  <a:pt x="233" y="88"/>
                </a:cubicBezTo>
                <a:cubicBezTo>
                  <a:pt x="233" y="88"/>
                  <a:pt x="233" y="88"/>
                  <a:pt x="232" y="87"/>
                </a:cubicBezTo>
                <a:cubicBezTo>
                  <a:pt x="232" y="88"/>
                  <a:pt x="232" y="88"/>
                  <a:pt x="232" y="88"/>
                </a:cubicBezTo>
                <a:cubicBezTo>
                  <a:pt x="230" y="91"/>
                  <a:pt x="228" y="93"/>
                  <a:pt x="226" y="96"/>
                </a:cubicBezTo>
                <a:cubicBezTo>
                  <a:pt x="225" y="97"/>
                  <a:pt x="225" y="98"/>
                  <a:pt x="225" y="99"/>
                </a:cubicBezTo>
                <a:cubicBezTo>
                  <a:pt x="225" y="99"/>
                  <a:pt x="225" y="98"/>
                  <a:pt x="226" y="98"/>
                </a:cubicBezTo>
                <a:cubicBezTo>
                  <a:pt x="227" y="97"/>
                  <a:pt x="227" y="96"/>
                  <a:pt x="229" y="96"/>
                </a:cubicBezTo>
                <a:cubicBezTo>
                  <a:pt x="229" y="96"/>
                  <a:pt x="229" y="96"/>
                  <a:pt x="229" y="96"/>
                </a:cubicBezTo>
                <a:cubicBezTo>
                  <a:pt x="232" y="94"/>
                  <a:pt x="236" y="91"/>
                  <a:pt x="239" y="89"/>
                </a:cubicBezTo>
                <a:close/>
                <a:moveTo>
                  <a:pt x="64" y="83"/>
                </a:moveTo>
                <a:cubicBezTo>
                  <a:pt x="64" y="83"/>
                  <a:pt x="64" y="83"/>
                  <a:pt x="65" y="83"/>
                </a:cubicBezTo>
                <a:cubicBezTo>
                  <a:pt x="66" y="83"/>
                  <a:pt x="67" y="83"/>
                  <a:pt x="68" y="83"/>
                </a:cubicBezTo>
                <a:cubicBezTo>
                  <a:pt x="69" y="83"/>
                  <a:pt x="69" y="82"/>
                  <a:pt x="70" y="82"/>
                </a:cubicBezTo>
                <a:cubicBezTo>
                  <a:pt x="71" y="79"/>
                  <a:pt x="73" y="76"/>
                  <a:pt x="74" y="74"/>
                </a:cubicBezTo>
                <a:cubicBezTo>
                  <a:pt x="75" y="73"/>
                  <a:pt x="75" y="73"/>
                  <a:pt x="75" y="73"/>
                </a:cubicBezTo>
                <a:cubicBezTo>
                  <a:pt x="74" y="72"/>
                  <a:pt x="73" y="72"/>
                  <a:pt x="73" y="72"/>
                </a:cubicBezTo>
                <a:cubicBezTo>
                  <a:pt x="72" y="72"/>
                  <a:pt x="71" y="72"/>
                  <a:pt x="71" y="73"/>
                </a:cubicBezTo>
                <a:cubicBezTo>
                  <a:pt x="69" y="76"/>
                  <a:pt x="67" y="79"/>
                  <a:pt x="64" y="82"/>
                </a:cubicBezTo>
                <a:cubicBezTo>
                  <a:pt x="64" y="82"/>
                  <a:pt x="64" y="83"/>
                  <a:pt x="64" y="83"/>
                </a:cubicBezTo>
                <a:close/>
                <a:moveTo>
                  <a:pt x="53" y="83"/>
                </a:moveTo>
                <a:cubicBezTo>
                  <a:pt x="56" y="79"/>
                  <a:pt x="59" y="74"/>
                  <a:pt x="62" y="70"/>
                </a:cubicBezTo>
                <a:cubicBezTo>
                  <a:pt x="60" y="70"/>
                  <a:pt x="59" y="69"/>
                  <a:pt x="58" y="69"/>
                </a:cubicBezTo>
                <a:cubicBezTo>
                  <a:pt x="57" y="70"/>
                  <a:pt x="57" y="71"/>
                  <a:pt x="56" y="71"/>
                </a:cubicBezTo>
                <a:cubicBezTo>
                  <a:pt x="55" y="74"/>
                  <a:pt x="53" y="77"/>
                  <a:pt x="52" y="80"/>
                </a:cubicBezTo>
                <a:cubicBezTo>
                  <a:pt x="52" y="80"/>
                  <a:pt x="51" y="80"/>
                  <a:pt x="52" y="81"/>
                </a:cubicBezTo>
                <a:cubicBezTo>
                  <a:pt x="52" y="81"/>
                  <a:pt x="52" y="82"/>
                  <a:pt x="53" y="83"/>
                </a:cubicBezTo>
                <a:close/>
                <a:moveTo>
                  <a:pt x="44" y="52"/>
                </a:moveTo>
                <a:cubicBezTo>
                  <a:pt x="45" y="53"/>
                  <a:pt x="46" y="55"/>
                  <a:pt x="47" y="56"/>
                </a:cubicBezTo>
                <a:cubicBezTo>
                  <a:pt x="49" y="54"/>
                  <a:pt x="50" y="53"/>
                  <a:pt x="51" y="51"/>
                </a:cubicBezTo>
                <a:cubicBezTo>
                  <a:pt x="51" y="51"/>
                  <a:pt x="51" y="51"/>
                  <a:pt x="51" y="50"/>
                </a:cubicBezTo>
                <a:cubicBezTo>
                  <a:pt x="51" y="49"/>
                  <a:pt x="51" y="48"/>
                  <a:pt x="51" y="47"/>
                </a:cubicBezTo>
                <a:cubicBezTo>
                  <a:pt x="50" y="47"/>
                  <a:pt x="48" y="47"/>
                  <a:pt x="47" y="47"/>
                </a:cubicBezTo>
                <a:cubicBezTo>
                  <a:pt x="46" y="49"/>
                  <a:pt x="45" y="50"/>
                  <a:pt x="44" y="52"/>
                </a:cubicBezTo>
                <a:close/>
                <a:moveTo>
                  <a:pt x="38" y="73"/>
                </a:moveTo>
                <a:cubicBezTo>
                  <a:pt x="37" y="74"/>
                  <a:pt x="37" y="74"/>
                  <a:pt x="36" y="75"/>
                </a:cubicBezTo>
                <a:cubicBezTo>
                  <a:pt x="35" y="77"/>
                  <a:pt x="33" y="79"/>
                  <a:pt x="33" y="81"/>
                </a:cubicBezTo>
                <a:cubicBezTo>
                  <a:pt x="33" y="81"/>
                  <a:pt x="32" y="81"/>
                  <a:pt x="32" y="81"/>
                </a:cubicBezTo>
                <a:cubicBezTo>
                  <a:pt x="32" y="82"/>
                  <a:pt x="31" y="83"/>
                  <a:pt x="31" y="83"/>
                </a:cubicBezTo>
                <a:cubicBezTo>
                  <a:pt x="31" y="84"/>
                  <a:pt x="32" y="85"/>
                  <a:pt x="32" y="85"/>
                </a:cubicBezTo>
                <a:cubicBezTo>
                  <a:pt x="33" y="86"/>
                  <a:pt x="34" y="86"/>
                  <a:pt x="34" y="85"/>
                </a:cubicBezTo>
                <a:cubicBezTo>
                  <a:pt x="35" y="83"/>
                  <a:pt x="36" y="81"/>
                  <a:pt x="37" y="79"/>
                </a:cubicBezTo>
                <a:cubicBezTo>
                  <a:pt x="38" y="78"/>
                  <a:pt x="39" y="76"/>
                  <a:pt x="39" y="75"/>
                </a:cubicBezTo>
                <a:cubicBezTo>
                  <a:pt x="39" y="74"/>
                  <a:pt x="39" y="74"/>
                  <a:pt x="38" y="73"/>
                </a:cubicBezTo>
                <a:close/>
                <a:moveTo>
                  <a:pt x="170" y="51"/>
                </a:moveTo>
                <a:cubicBezTo>
                  <a:pt x="172" y="50"/>
                  <a:pt x="173" y="51"/>
                  <a:pt x="174" y="52"/>
                </a:cubicBezTo>
                <a:cubicBezTo>
                  <a:pt x="176" y="53"/>
                  <a:pt x="177" y="54"/>
                  <a:pt x="179" y="55"/>
                </a:cubicBezTo>
                <a:cubicBezTo>
                  <a:pt x="179" y="55"/>
                  <a:pt x="180" y="55"/>
                  <a:pt x="180" y="56"/>
                </a:cubicBezTo>
                <a:cubicBezTo>
                  <a:pt x="181" y="54"/>
                  <a:pt x="181" y="53"/>
                  <a:pt x="181" y="51"/>
                </a:cubicBezTo>
                <a:cubicBezTo>
                  <a:pt x="177" y="49"/>
                  <a:pt x="173" y="48"/>
                  <a:pt x="169" y="49"/>
                </a:cubicBezTo>
                <a:cubicBezTo>
                  <a:pt x="169" y="49"/>
                  <a:pt x="170" y="50"/>
                  <a:pt x="170" y="51"/>
                </a:cubicBezTo>
                <a:close/>
                <a:moveTo>
                  <a:pt x="161" y="81"/>
                </a:moveTo>
                <a:cubicBezTo>
                  <a:pt x="160" y="80"/>
                  <a:pt x="159" y="81"/>
                  <a:pt x="159" y="81"/>
                </a:cubicBezTo>
                <a:cubicBezTo>
                  <a:pt x="158" y="82"/>
                  <a:pt x="157" y="84"/>
                  <a:pt x="156" y="85"/>
                </a:cubicBezTo>
                <a:cubicBezTo>
                  <a:pt x="157" y="87"/>
                  <a:pt x="159" y="90"/>
                  <a:pt x="161" y="92"/>
                </a:cubicBezTo>
                <a:cubicBezTo>
                  <a:pt x="161" y="91"/>
                  <a:pt x="161" y="82"/>
                  <a:pt x="161" y="81"/>
                </a:cubicBezTo>
                <a:close/>
                <a:moveTo>
                  <a:pt x="11" y="99"/>
                </a:moveTo>
                <a:cubicBezTo>
                  <a:pt x="11" y="97"/>
                  <a:pt x="11" y="96"/>
                  <a:pt x="11" y="94"/>
                </a:cubicBezTo>
                <a:cubicBezTo>
                  <a:pt x="11" y="93"/>
                  <a:pt x="11" y="93"/>
                  <a:pt x="10" y="92"/>
                </a:cubicBezTo>
                <a:cubicBezTo>
                  <a:pt x="9" y="91"/>
                  <a:pt x="9" y="89"/>
                  <a:pt x="8" y="88"/>
                </a:cubicBezTo>
                <a:cubicBezTo>
                  <a:pt x="7" y="88"/>
                  <a:pt x="7" y="87"/>
                  <a:pt x="7" y="87"/>
                </a:cubicBezTo>
                <a:cubicBezTo>
                  <a:pt x="7" y="88"/>
                  <a:pt x="7" y="89"/>
                  <a:pt x="7" y="90"/>
                </a:cubicBezTo>
                <a:cubicBezTo>
                  <a:pt x="7" y="93"/>
                  <a:pt x="7" y="96"/>
                  <a:pt x="8" y="99"/>
                </a:cubicBezTo>
                <a:cubicBezTo>
                  <a:pt x="8" y="99"/>
                  <a:pt x="8" y="99"/>
                  <a:pt x="8" y="100"/>
                </a:cubicBezTo>
                <a:cubicBezTo>
                  <a:pt x="9" y="99"/>
                  <a:pt x="10" y="99"/>
                  <a:pt x="11" y="99"/>
                </a:cubicBezTo>
                <a:close/>
                <a:moveTo>
                  <a:pt x="223" y="73"/>
                </a:moveTo>
                <a:cubicBezTo>
                  <a:pt x="222" y="74"/>
                  <a:pt x="221" y="76"/>
                  <a:pt x="220" y="77"/>
                </a:cubicBezTo>
                <a:cubicBezTo>
                  <a:pt x="219" y="78"/>
                  <a:pt x="218" y="80"/>
                  <a:pt x="219" y="82"/>
                </a:cubicBezTo>
                <a:cubicBezTo>
                  <a:pt x="219" y="82"/>
                  <a:pt x="219" y="83"/>
                  <a:pt x="219" y="83"/>
                </a:cubicBezTo>
                <a:cubicBezTo>
                  <a:pt x="219" y="83"/>
                  <a:pt x="219" y="84"/>
                  <a:pt x="219" y="84"/>
                </a:cubicBezTo>
                <a:cubicBezTo>
                  <a:pt x="221" y="82"/>
                  <a:pt x="223" y="80"/>
                  <a:pt x="224" y="79"/>
                </a:cubicBezTo>
                <a:cubicBezTo>
                  <a:pt x="224" y="79"/>
                  <a:pt x="225" y="78"/>
                  <a:pt x="225" y="78"/>
                </a:cubicBezTo>
                <a:cubicBezTo>
                  <a:pt x="225" y="76"/>
                  <a:pt x="225" y="75"/>
                  <a:pt x="223" y="73"/>
                </a:cubicBezTo>
                <a:close/>
                <a:moveTo>
                  <a:pt x="193" y="124"/>
                </a:moveTo>
                <a:cubicBezTo>
                  <a:pt x="193" y="125"/>
                  <a:pt x="193" y="125"/>
                  <a:pt x="193" y="125"/>
                </a:cubicBezTo>
                <a:cubicBezTo>
                  <a:pt x="193" y="124"/>
                  <a:pt x="193" y="124"/>
                  <a:pt x="193" y="124"/>
                </a:cubicBezTo>
                <a:cubicBezTo>
                  <a:pt x="195" y="121"/>
                  <a:pt x="197" y="118"/>
                  <a:pt x="199" y="116"/>
                </a:cubicBezTo>
                <a:cubicBezTo>
                  <a:pt x="200" y="115"/>
                  <a:pt x="200" y="114"/>
                  <a:pt x="199" y="113"/>
                </a:cubicBezTo>
                <a:cubicBezTo>
                  <a:pt x="199" y="113"/>
                  <a:pt x="198" y="113"/>
                  <a:pt x="198" y="113"/>
                </a:cubicBezTo>
                <a:cubicBezTo>
                  <a:pt x="196" y="114"/>
                  <a:pt x="195" y="116"/>
                  <a:pt x="193" y="118"/>
                </a:cubicBezTo>
                <a:cubicBezTo>
                  <a:pt x="193" y="118"/>
                  <a:pt x="193" y="118"/>
                  <a:pt x="193" y="119"/>
                </a:cubicBezTo>
                <a:cubicBezTo>
                  <a:pt x="193" y="121"/>
                  <a:pt x="193" y="123"/>
                  <a:pt x="193" y="124"/>
                </a:cubicBezTo>
                <a:close/>
                <a:moveTo>
                  <a:pt x="142" y="45"/>
                </a:moveTo>
                <a:cubicBezTo>
                  <a:pt x="142" y="45"/>
                  <a:pt x="142" y="45"/>
                  <a:pt x="142" y="45"/>
                </a:cubicBezTo>
                <a:cubicBezTo>
                  <a:pt x="141" y="45"/>
                  <a:pt x="141" y="44"/>
                  <a:pt x="141" y="44"/>
                </a:cubicBezTo>
                <a:cubicBezTo>
                  <a:pt x="137" y="44"/>
                  <a:pt x="132" y="44"/>
                  <a:pt x="128" y="44"/>
                </a:cubicBezTo>
                <a:cubicBezTo>
                  <a:pt x="118" y="43"/>
                  <a:pt x="107" y="43"/>
                  <a:pt x="97" y="43"/>
                </a:cubicBezTo>
                <a:cubicBezTo>
                  <a:pt x="97" y="43"/>
                  <a:pt x="96" y="43"/>
                  <a:pt x="96" y="43"/>
                </a:cubicBezTo>
                <a:cubicBezTo>
                  <a:pt x="95" y="43"/>
                  <a:pt x="95" y="44"/>
                  <a:pt x="96" y="44"/>
                </a:cubicBezTo>
                <a:cubicBezTo>
                  <a:pt x="96" y="44"/>
                  <a:pt x="97" y="44"/>
                  <a:pt x="98" y="44"/>
                </a:cubicBezTo>
                <a:cubicBezTo>
                  <a:pt x="109" y="44"/>
                  <a:pt x="121" y="44"/>
                  <a:pt x="133" y="45"/>
                </a:cubicBezTo>
                <a:cubicBezTo>
                  <a:pt x="136" y="45"/>
                  <a:pt x="139" y="45"/>
                  <a:pt x="142" y="45"/>
                </a:cubicBezTo>
                <a:close/>
                <a:moveTo>
                  <a:pt x="217" y="97"/>
                </a:moveTo>
                <a:cubicBezTo>
                  <a:pt x="219" y="96"/>
                  <a:pt x="220" y="95"/>
                  <a:pt x="221" y="93"/>
                </a:cubicBezTo>
                <a:cubicBezTo>
                  <a:pt x="222" y="92"/>
                  <a:pt x="223" y="91"/>
                  <a:pt x="224" y="90"/>
                </a:cubicBezTo>
                <a:cubicBezTo>
                  <a:pt x="224" y="89"/>
                  <a:pt x="224" y="87"/>
                  <a:pt x="224" y="86"/>
                </a:cubicBezTo>
                <a:cubicBezTo>
                  <a:pt x="224" y="86"/>
                  <a:pt x="224" y="86"/>
                  <a:pt x="224" y="86"/>
                </a:cubicBezTo>
                <a:cubicBezTo>
                  <a:pt x="224" y="86"/>
                  <a:pt x="224" y="85"/>
                  <a:pt x="224" y="85"/>
                </a:cubicBezTo>
                <a:cubicBezTo>
                  <a:pt x="224" y="85"/>
                  <a:pt x="224" y="86"/>
                  <a:pt x="223" y="86"/>
                </a:cubicBezTo>
                <a:cubicBezTo>
                  <a:pt x="221" y="88"/>
                  <a:pt x="219" y="91"/>
                  <a:pt x="217" y="94"/>
                </a:cubicBezTo>
                <a:cubicBezTo>
                  <a:pt x="217" y="95"/>
                  <a:pt x="216" y="95"/>
                  <a:pt x="217" y="96"/>
                </a:cubicBezTo>
                <a:cubicBezTo>
                  <a:pt x="217" y="97"/>
                  <a:pt x="217" y="97"/>
                  <a:pt x="217" y="97"/>
                </a:cubicBezTo>
                <a:close/>
                <a:moveTo>
                  <a:pt x="214" y="62"/>
                </a:moveTo>
                <a:cubicBezTo>
                  <a:pt x="214" y="62"/>
                  <a:pt x="214" y="62"/>
                  <a:pt x="214" y="62"/>
                </a:cubicBezTo>
                <a:cubicBezTo>
                  <a:pt x="212" y="64"/>
                  <a:pt x="209" y="66"/>
                  <a:pt x="207" y="69"/>
                </a:cubicBezTo>
                <a:cubicBezTo>
                  <a:pt x="208" y="70"/>
                  <a:pt x="209" y="71"/>
                  <a:pt x="209" y="72"/>
                </a:cubicBezTo>
                <a:cubicBezTo>
                  <a:pt x="211" y="70"/>
                  <a:pt x="212" y="68"/>
                  <a:pt x="214" y="66"/>
                </a:cubicBezTo>
                <a:cubicBezTo>
                  <a:pt x="214" y="66"/>
                  <a:pt x="214" y="66"/>
                  <a:pt x="214" y="66"/>
                </a:cubicBezTo>
                <a:cubicBezTo>
                  <a:pt x="214" y="64"/>
                  <a:pt x="214" y="63"/>
                  <a:pt x="214" y="62"/>
                </a:cubicBezTo>
                <a:close/>
                <a:moveTo>
                  <a:pt x="44" y="90"/>
                </a:moveTo>
                <a:cubicBezTo>
                  <a:pt x="42" y="90"/>
                  <a:pt x="42" y="90"/>
                  <a:pt x="41" y="91"/>
                </a:cubicBezTo>
                <a:cubicBezTo>
                  <a:pt x="40" y="92"/>
                  <a:pt x="38" y="92"/>
                  <a:pt x="37" y="91"/>
                </a:cubicBezTo>
                <a:cubicBezTo>
                  <a:pt x="35" y="91"/>
                  <a:pt x="34" y="91"/>
                  <a:pt x="32" y="91"/>
                </a:cubicBezTo>
                <a:cubicBezTo>
                  <a:pt x="31" y="91"/>
                  <a:pt x="30" y="91"/>
                  <a:pt x="29" y="91"/>
                </a:cubicBezTo>
                <a:cubicBezTo>
                  <a:pt x="28" y="91"/>
                  <a:pt x="26" y="91"/>
                  <a:pt x="25" y="92"/>
                </a:cubicBezTo>
                <a:cubicBezTo>
                  <a:pt x="25" y="92"/>
                  <a:pt x="25" y="92"/>
                  <a:pt x="25" y="92"/>
                </a:cubicBezTo>
                <a:cubicBezTo>
                  <a:pt x="27" y="92"/>
                  <a:pt x="30" y="93"/>
                  <a:pt x="32" y="93"/>
                </a:cubicBezTo>
                <a:cubicBezTo>
                  <a:pt x="34" y="93"/>
                  <a:pt x="37" y="93"/>
                  <a:pt x="39" y="93"/>
                </a:cubicBezTo>
                <a:cubicBezTo>
                  <a:pt x="40" y="93"/>
                  <a:pt x="41" y="93"/>
                  <a:pt x="42" y="93"/>
                </a:cubicBezTo>
                <a:cubicBezTo>
                  <a:pt x="42" y="93"/>
                  <a:pt x="43" y="93"/>
                  <a:pt x="43" y="92"/>
                </a:cubicBezTo>
                <a:cubicBezTo>
                  <a:pt x="43" y="91"/>
                  <a:pt x="44" y="91"/>
                  <a:pt x="44" y="90"/>
                </a:cubicBezTo>
                <a:close/>
                <a:moveTo>
                  <a:pt x="148" y="92"/>
                </a:moveTo>
                <a:cubicBezTo>
                  <a:pt x="151" y="93"/>
                  <a:pt x="157" y="93"/>
                  <a:pt x="158" y="92"/>
                </a:cubicBezTo>
                <a:cubicBezTo>
                  <a:pt x="157" y="90"/>
                  <a:pt x="155" y="89"/>
                  <a:pt x="154" y="87"/>
                </a:cubicBezTo>
                <a:cubicBezTo>
                  <a:pt x="152" y="89"/>
                  <a:pt x="150" y="90"/>
                  <a:pt x="148" y="92"/>
                </a:cubicBezTo>
                <a:close/>
                <a:moveTo>
                  <a:pt x="51" y="68"/>
                </a:moveTo>
                <a:cubicBezTo>
                  <a:pt x="50" y="67"/>
                  <a:pt x="50" y="65"/>
                  <a:pt x="49" y="64"/>
                </a:cubicBezTo>
                <a:cubicBezTo>
                  <a:pt x="47" y="66"/>
                  <a:pt x="46" y="68"/>
                  <a:pt x="45" y="70"/>
                </a:cubicBezTo>
                <a:cubicBezTo>
                  <a:pt x="46" y="71"/>
                  <a:pt x="47" y="72"/>
                  <a:pt x="47" y="73"/>
                </a:cubicBezTo>
                <a:cubicBezTo>
                  <a:pt x="49" y="71"/>
                  <a:pt x="50" y="70"/>
                  <a:pt x="51" y="68"/>
                </a:cubicBezTo>
                <a:close/>
                <a:moveTo>
                  <a:pt x="81" y="81"/>
                </a:moveTo>
                <a:cubicBezTo>
                  <a:pt x="82" y="79"/>
                  <a:pt x="84" y="77"/>
                  <a:pt x="85" y="74"/>
                </a:cubicBezTo>
                <a:cubicBezTo>
                  <a:pt x="84" y="74"/>
                  <a:pt x="83" y="74"/>
                  <a:pt x="81" y="74"/>
                </a:cubicBezTo>
                <a:cubicBezTo>
                  <a:pt x="81" y="74"/>
                  <a:pt x="81" y="74"/>
                  <a:pt x="81" y="74"/>
                </a:cubicBezTo>
                <a:cubicBezTo>
                  <a:pt x="80" y="75"/>
                  <a:pt x="79" y="77"/>
                  <a:pt x="78" y="78"/>
                </a:cubicBezTo>
                <a:cubicBezTo>
                  <a:pt x="79" y="79"/>
                  <a:pt x="80" y="80"/>
                  <a:pt x="81" y="81"/>
                </a:cubicBezTo>
                <a:close/>
                <a:moveTo>
                  <a:pt x="144" y="82"/>
                </a:moveTo>
                <a:cubicBezTo>
                  <a:pt x="144" y="82"/>
                  <a:pt x="144" y="82"/>
                  <a:pt x="144" y="82"/>
                </a:cubicBezTo>
                <a:cubicBezTo>
                  <a:pt x="143" y="83"/>
                  <a:pt x="142" y="84"/>
                  <a:pt x="142" y="85"/>
                </a:cubicBezTo>
                <a:cubicBezTo>
                  <a:pt x="141" y="85"/>
                  <a:pt x="140" y="86"/>
                  <a:pt x="139" y="87"/>
                </a:cubicBezTo>
                <a:cubicBezTo>
                  <a:pt x="141" y="89"/>
                  <a:pt x="142" y="91"/>
                  <a:pt x="143" y="92"/>
                </a:cubicBezTo>
                <a:cubicBezTo>
                  <a:pt x="144" y="88"/>
                  <a:pt x="144" y="85"/>
                  <a:pt x="144" y="82"/>
                </a:cubicBezTo>
                <a:close/>
                <a:moveTo>
                  <a:pt x="164" y="90"/>
                </a:moveTo>
                <a:cubicBezTo>
                  <a:pt x="164" y="91"/>
                  <a:pt x="164" y="92"/>
                  <a:pt x="164" y="93"/>
                </a:cubicBezTo>
                <a:cubicBezTo>
                  <a:pt x="165" y="93"/>
                  <a:pt x="166" y="93"/>
                  <a:pt x="168" y="93"/>
                </a:cubicBezTo>
                <a:cubicBezTo>
                  <a:pt x="168" y="92"/>
                  <a:pt x="169" y="90"/>
                  <a:pt x="170" y="89"/>
                </a:cubicBezTo>
                <a:cubicBezTo>
                  <a:pt x="169" y="88"/>
                  <a:pt x="169" y="87"/>
                  <a:pt x="168" y="87"/>
                </a:cubicBezTo>
                <a:cubicBezTo>
                  <a:pt x="167" y="88"/>
                  <a:pt x="166" y="90"/>
                  <a:pt x="164" y="90"/>
                </a:cubicBezTo>
                <a:close/>
                <a:moveTo>
                  <a:pt x="166" y="49"/>
                </a:moveTo>
                <a:cubicBezTo>
                  <a:pt x="164" y="49"/>
                  <a:pt x="161" y="49"/>
                  <a:pt x="158" y="49"/>
                </a:cubicBezTo>
                <a:cubicBezTo>
                  <a:pt x="158" y="49"/>
                  <a:pt x="158" y="49"/>
                  <a:pt x="159" y="49"/>
                </a:cubicBezTo>
                <a:cubicBezTo>
                  <a:pt x="160" y="49"/>
                  <a:pt x="160" y="50"/>
                  <a:pt x="160" y="51"/>
                </a:cubicBezTo>
                <a:cubicBezTo>
                  <a:pt x="160" y="51"/>
                  <a:pt x="160" y="52"/>
                  <a:pt x="160" y="52"/>
                </a:cubicBezTo>
                <a:cubicBezTo>
                  <a:pt x="162" y="52"/>
                  <a:pt x="164" y="52"/>
                  <a:pt x="166" y="52"/>
                </a:cubicBezTo>
                <a:cubicBezTo>
                  <a:pt x="166" y="51"/>
                  <a:pt x="166" y="50"/>
                  <a:pt x="166" y="49"/>
                </a:cubicBezTo>
                <a:close/>
                <a:moveTo>
                  <a:pt x="145" y="48"/>
                </a:moveTo>
                <a:cubicBezTo>
                  <a:pt x="143" y="48"/>
                  <a:pt x="137" y="48"/>
                  <a:pt x="135" y="48"/>
                </a:cubicBezTo>
                <a:cubicBezTo>
                  <a:pt x="136" y="49"/>
                  <a:pt x="135" y="50"/>
                  <a:pt x="135" y="51"/>
                </a:cubicBezTo>
                <a:cubicBezTo>
                  <a:pt x="135" y="51"/>
                  <a:pt x="136" y="51"/>
                  <a:pt x="136" y="51"/>
                </a:cubicBezTo>
                <a:cubicBezTo>
                  <a:pt x="138" y="51"/>
                  <a:pt x="139" y="51"/>
                  <a:pt x="141" y="51"/>
                </a:cubicBezTo>
                <a:cubicBezTo>
                  <a:pt x="141" y="50"/>
                  <a:pt x="142" y="50"/>
                  <a:pt x="142" y="50"/>
                </a:cubicBezTo>
                <a:cubicBezTo>
                  <a:pt x="143" y="49"/>
                  <a:pt x="143" y="49"/>
                  <a:pt x="144" y="49"/>
                </a:cubicBezTo>
                <a:cubicBezTo>
                  <a:pt x="144" y="49"/>
                  <a:pt x="144" y="49"/>
                  <a:pt x="145" y="49"/>
                </a:cubicBezTo>
                <a:cubicBezTo>
                  <a:pt x="145" y="49"/>
                  <a:pt x="145" y="49"/>
                  <a:pt x="145" y="48"/>
                </a:cubicBezTo>
                <a:close/>
                <a:moveTo>
                  <a:pt x="10" y="46"/>
                </a:moveTo>
                <a:cubicBezTo>
                  <a:pt x="9" y="49"/>
                  <a:pt x="10" y="57"/>
                  <a:pt x="11" y="58"/>
                </a:cubicBezTo>
                <a:cubicBezTo>
                  <a:pt x="11" y="57"/>
                  <a:pt x="11" y="56"/>
                  <a:pt x="12" y="55"/>
                </a:cubicBezTo>
                <a:cubicBezTo>
                  <a:pt x="12" y="54"/>
                  <a:pt x="12" y="53"/>
                  <a:pt x="13" y="52"/>
                </a:cubicBezTo>
                <a:cubicBezTo>
                  <a:pt x="13" y="51"/>
                  <a:pt x="13" y="51"/>
                  <a:pt x="13" y="50"/>
                </a:cubicBezTo>
                <a:cubicBezTo>
                  <a:pt x="12" y="49"/>
                  <a:pt x="12" y="48"/>
                  <a:pt x="12" y="48"/>
                </a:cubicBezTo>
                <a:cubicBezTo>
                  <a:pt x="12" y="47"/>
                  <a:pt x="13" y="47"/>
                  <a:pt x="13" y="47"/>
                </a:cubicBezTo>
                <a:cubicBezTo>
                  <a:pt x="12" y="47"/>
                  <a:pt x="11" y="47"/>
                  <a:pt x="10" y="46"/>
                </a:cubicBezTo>
                <a:close/>
                <a:moveTo>
                  <a:pt x="90" y="63"/>
                </a:moveTo>
                <a:cubicBezTo>
                  <a:pt x="90" y="63"/>
                  <a:pt x="89" y="63"/>
                  <a:pt x="89" y="64"/>
                </a:cubicBezTo>
                <a:cubicBezTo>
                  <a:pt x="88" y="65"/>
                  <a:pt x="87" y="67"/>
                  <a:pt x="86" y="68"/>
                </a:cubicBezTo>
                <a:cubicBezTo>
                  <a:pt x="85" y="69"/>
                  <a:pt x="84" y="70"/>
                  <a:pt x="84" y="72"/>
                </a:cubicBezTo>
                <a:cubicBezTo>
                  <a:pt x="85" y="72"/>
                  <a:pt x="86" y="72"/>
                  <a:pt x="86" y="72"/>
                </a:cubicBezTo>
                <a:cubicBezTo>
                  <a:pt x="88" y="70"/>
                  <a:pt x="89" y="67"/>
                  <a:pt x="91" y="64"/>
                </a:cubicBezTo>
                <a:cubicBezTo>
                  <a:pt x="91" y="64"/>
                  <a:pt x="90" y="63"/>
                  <a:pt x="90" y="63"/>
                </a:cubicBezTo>
                <a:close/>
                <a:moveTo>
                  <a:pt x="42" y="63"/>
                </a:moveTo>
                <a:cubicBezTo>
                  <a:pt x="42" y="63"/>
                  <a:pt x="42" y="63"/>
                  <a:pt x="42" y="63"/>
                </a:cubicBezTo>
                <a:cubicBezTo>
                  <a:pt x="43" y="62"/>
                  <a:pt x="44" y="60"/>
                  <a:pt x="46" y="58"/>
                </a:cubicBezTo>
                <a:cubicBezTo>
                  <a:pt x="45" y="57"/>
                  <a:pt x="44" y="56"/>
                  <a:pt x="43" y="54"/>
                </a:cubicBezTo>
                <a:cubicBezTo>
                  <a:pt x="42" y="56"/>
                  <a:pt x="41" y="57"/>
                  <a:pt x="41" y="58"/>
                </a:cubicBezTo>
                <a:cubicBezTo>
                  <a:pt x="41" y="58"/>
                  <a:pt x="41" y="58"/>
                  <a:pt x="41" y="58"/>
                </a:cubicBezTo>
                <a:cubicBezTo>
                  <a:pt x="41" y="60"/>
                  <a:pt x="41" y="62"/>
                  <a:pt x="42" y="63"/>
                </a:cubicBezTo>
                <a:close/>
                <a:moveTo>
                  <a:pt x="75" y="64"/>
                </a:moveTo>
                <a:cubicBezTo>
                  <a:pt x="75" y="63"/>
                  <a:pt x="74" y="62"/>
                  <a:pt x="74" y="62"/>
                </a:cubicBezTo>
                <a:cubicBezTo>
                  <a:pt x="73" y="62"/>
                  <a:pt x="72" y="62"/>
                  <a:pt x="71" y="63"/>
                </a:cubicBezTo>
                <a:cubicBezTo>
                  <a:pt x="71" y="64"/>
                  <a:pt x="70" y="65"/>
                  <a:pt x="70" y="65"/>
                </a:cubicBezTo>
                <a:cubicBezTo>
                  <a:pt x="70" y="66"/>
                  <a:pt x="69" y="66"/>
                  <a:pt x="69" y="67"/>
                </a:cubicBezTo>
                <a:cubicBezTo>
                  <a:pt x="70" y="67"/>
                  <a:pt x="70" y="68"/>
                  <a:pt x="70" y="69"/>
                </a:cubicBezTo>
                <a:cubicBezTo>
                  <a:pt x="70" y="69"/>
                  <a:pt x="71" y="69"/>
                  <a:pt x="71" y="69"/>
                </a:cubicBezTo>
                <a:cubicBezTo>
                  <a:pt x="72" y="67"/>
                  <a:pt x="74" y="65"/>
                  <a:pt x="75" y="64"/>
                </a:cubicBezTo>
                <a:close/>
                <a:moveTo>
                  <a:pt x="18" y="61"/>
                </a:moveTo>
                <a:cubicBezTo>
                  <a:pt x="20" y="59"/>
                  <a:pt x="21" y="57"/>
                  <a:pt x="22" y="55"/>
                </a:cubicBezTo>
                <a:cubicBezTo>
                  <a:pt x="22" y="55"/>
                  <a:pt x="22" y="54"/>
                  <a:pt x="22" y="54"/>
                </a:cubicBezTo>
                <a:cubicBezTo>
                  <a:pt x="22" y="53"/>
                  <a:pt x="22" y="52"/>
                  <a:pt x="21" y="50"/>
                </a:cubicBezTo>
                <a:cubicBezTo>
                  <a:pt x="21" y="51"/>
                  <a:pt x="21" y="51"/>
                  <a:pt x="21" y="51"/>
                </a:cubicBezTo>
                <a:cubicBezTo>
                  <a:pt x="20" y="53"/>
                  <a:pt x="18" y="56"/>
                  <a:pt x="17" y="59"/>
                </a:cubicBezTo>
                <a:cubicBezTo>
                  <a:pt x="17" y="59"/>
                  <a:pt x="17" y="59"/>
                  <a:pt x="17" y="60"/>
                </a:cubicBezTo>
                <a:cubicBezTo>
                  <a:pt x="18" y="60"/>
                  <a:pt x="18" y="60"/>
                  <a:pt x="18" y="61"/>
                </a:cubicBezTo>
                <a:close/>
                <a:moveTo>
                  <a:pt x="243" y="85"/>
                </a:moveTo>
                <a:cubicBezTo>
                  <a:pt x="245" y="84"/>
                  <a:pt x="245" y="84"/>
                  <a:pt x="244" y="82"/>
                </a:cubicBezTo>
                <a:cubicBezTo>
                  <a:pt x="244" y="82"/>
                  <a:pt x="244" y="82"/>
                  <a:pt x="244" y="82"/>
                </a:cubicBezTo>
                <a:cubicBezTo>
                  <a:pt x="241" y="79"/>
                  <a:pt x="239" y="77"/>
                  <a:pt x="237" y="74"/>
                </a:cubicBezTo>
                <a:cubicBezTo>
                  <a:pt x="237" y="74"/>
                  <a:pt x="237" y="74"/>
                  <a:pt x="236" y="73"/>
                </a:cubicBezTo>
                <a:cubicBezTo>
                  <a:pt x="238" y="78"/>
                  <a:pt x="240" y="82"/>
                  <a:pt x="243" y="85"/>
                </a:cubicBezTo>
                <a:close/>
                <a:moveTo>
                  <a:pt x="210" y="31"/>
                </a:moveTo>
                <a:cubicBezTo>
                  <a:pt x="210" y="31"/>
                  <a:pt x="210" y="31"/>
                  <a:pt x="210" y="31"/>
                </a:cubicBezTo>
                <a:cubicBezTo>
                  <a:pt x="210" y="30"/>
                  <a:pt x="209" y="30"/>
                  <a:pt x="209" y="30"/>
                </a:cubicBezTo>
                <a:cubicBezTo>
                  <a:pt x="207" y="27"/>
                  <a:pt x="206" y="24"/>
                  <a:pt x="204" y="21"/>
                </a:cubicBezTo>
                <a:cubicBezTo>
                  <a:pt x="203" y="18"/>
                  <a:pt x="201" y="16"/>
                  <a:pt x="199" y="13"/>
                </a:cubicBezTo>
                <a:cubicBezTo>
                  <a:pt x="198" y="13"/>
                  <a:pt x="198" y="13"/>
                  <a:pt x="197" y="12"/>
                </a:cubicBezTo>
                <a:cubicBezTo>
                  <a:pt x="197" y="12"/>
                  <a:pt x="197" y="12"/>
                  <a:pt x="197" y="12"/>
                </a:cubicBezTo>
                <a:cubicBezTo>
                  <a:pt x="198" y="13"/>
                  <a:pt x="198" y="14"/>
                  <a:pt x="199" y="15"/>
                </a:cubicBezTo>
                <a:cubicBezTo>
                  <a:pt x="200" y="15"/>
                  <a:pt x="200" y="16"/>
                  <a:pt x="200" y="17"/>
                </a:cubicBezTo>
                <a:cubicBezTo>
                  <a:pt x="200" y="17"/>
                  <a:pt x="200" y="18"/>
                  <a:pt x="201" y="18"/>
                </a:cubicBezTo>
                <a:cubicBezTo>
                  <a:pt x="204" y="22"/>
                  <a:pt x="206" y="26"/>
                  <a:pt x="209" y="30"/>
                </a:cubicBezTo>
                <a:cubicBezTo>
                  <a:pt x="209" y="31"/>
                  <a:pt x="209" y="31"/>
                  <a:pt x="210" y="31"/>
                </a:cubicBezTo>
                <a:close/>
                <a:moveTo>
                  <a:pt x="234" y="82"/>
                </a:moveTo>
                <a:cubicBezTo>
                  <a:pt x="234" y="81"/>
                  <a:pt x="234" y="80"/>
                  <a:pt x="234" y="80"/>
                </a:cubicBezTo>
                <a:cubicBezTo>
                  <a:pt x="232" y="77"/>
                  <a:pt x="231" y="74"/>
                  <a:pt x="229" y="72"/>
                </a:cubicBezTo>
                <a:cubicBezTo>
                  <a:pt x="227" y="69"/>
                  <a:pt x="226" y="66"/>
                  <a:pt x="224" y="63"/>
                </a:cubicBezTo>
                <a:cubicBezTo>
                  <a:pt x="224" y="63"/>
                  <a:pt x="224" y="62"/>
                  <a:pt x="224" y="62"/>
                </a:cubicBezTo>
                <a:cubicBezTo>
                  <a:pt x="223" y="63"/>
                  <a:pt x="223" y="63"/>
                  <a:pt x="222" y="64"/>
                </a:cubicBezTo>
                <a:cubicBezTo>
                  <a:pt x="223" y="65"/>
                  <a:pt x="224" y="66"/>
                  <a:pt x="225" y="67"/>
                </a:cubicBezTo>
                <a:cubicBezTo>
                  <a:pt x="225" y="67"/>
                  <a:pt x="225" y="67"/>
                  <a:pt x="225" y="67"/>
                </a:cubicBezTo>
                <a:cubicBezTo>
                  <a:pt x="226" y="67"/>
                  <a:pt x="227" y="68"/>
                  <a:pt x="227" y="69"/>
                </a:cubicBezTo>
                <a:cubicBezTo>
                  <a:pt x="227" y="70"/>
                  <a:pt x="228" y="71"/>
                  <a:pt x="228" y="72"/>
                </a:cubicBezTo>
                <a:cubicBezTo>
                  <a:pt x="230" y="75"/>
                  <a:pt x="232" y="78"/>
                  <a:pt x="233" y="81"/>
                </a:cubicBezTo>
                <a:cubicBezTo>
                  <a:pt x="233" y="81"/>
                  <a:pt x="234" y="81"/>
                  <a:pt x="234" y="82"/>
                </a:cubicBezTo>
                <a:close/>
                <a:moveTo>
                  <a:pt x="222" y="59"/>
                </a:moveTo>
                <a:cubicBezTo>
                  <a:pt x="219" y="56"/>
                  <a:pt x="217" y="54"/>
                  <a:pt x="214" y="51"/>
                </a:cubicBezTo>
                <a:cubicBezTo>
                  <a:pt x="214" y="51"/>
                  <a:pt x="214" y="52"/>
                  <a:pt x="213" y="52"/>
                </a:cubicBezTo>
                <a:cubicBezTo>
                  <a:pt x="214" y="53"/>
                  <a:pt x="215" y="54"/>
                  <a:pt x="216" y="55"/>
                </a:cubicBezTo>
                <a:cubicBezTo>
                  <a:pt x="216" y="55"/>
                  <a:pt x="216" y="55"/>
                  <a:pt x="216" y="55"/>
                </a:cubicBezTo>
                <a:cubicBezTo>
                  <a:pt x="217" y="56"/>
                  <a:pt x="217" y="56"/>
                  <a:pt x="217" y="57"/>
                </a:cubicBezTo>
                <a:cubicBezTo>
                  <a:pt x="217" y="57"/>
                  <a:pt x="217" y="57"/>
                  <a:pt x="218" y="58"/>
                </a:cubicBezTo>
                <a:cubicBezTo>
                  <a:pt x="218" y="59"/>
                  <a:pt x="219" y="60"/>
                  <a:pt x="220" y="61"/>
                </a:cubicBezTo>
                <a:cubicBezTo>
                  <a:pt x="221" y="60"/>
                  <a:pt x="221" y="60"/>
                  <a:pt x="222" y="59"/>
                </a:cubicBezTo>
                <a:close/>
                <a:moveTo>
                  <a:pt x="220" y="67"/>
                </a:moveTo>
                <a:cubicBezTo>
                  <a:pt x="219" y="67"/>
                  <a:pt x="219" y="68"/>
                  <a:pt x="218" y="69"/>
                </a:cubicBezTo>
                <a:cubicBezTo>
                  <a:pt x="218" y="70"/>
                  <a:pt x="217" y="71"/>
                  <a:pt x="218" y="72"/>
                </a:cubicBezTo>
                <a:cubicBezTo>
                  <a:pt x="218" y="73"/>
                  <a:pt x="218" y="74"/>
                  <a:pt x="218" y="75"/>
                </a:cubicBezTo>
                <a:cubicBezTo>
                  <a:pt x="220" y="73"/>
                  <a:pt x="221" y="72"/>
                  <a:pt x="222" y="71"/>
                </a:cubicBezTo>
                <a:cubicBezTo>
                  <a:pt x="222" y="69"/>
                  <a:pt x="221" y="68"/>
                  <a:pt x="220" y="67"/>
                </a:cubicBezTo>
                <a:close/>
                <a:moveTo>
                  <a:pt x="56" y="63"/>
                </a:moveTo>
                <a:cubicBezTo>
                  <a:pt x="57" y="61"/>
                  <a:pt x="58" y="60"/>
                  <a:pt x="59" y="59"/>
                </a:cubicBezTo>
                <a:cubicBezTo>
                  <a:pt x="58" y="57"/>
                  <a:pt x="57" y="55"/>
                  <a:pt x="55" y="53"/>
                </a:cubicBezTo>
                <a:cubicBezTo>
                  <a:pt x="55" y="53"/>
                  <a:pt x="55" y="54"/>
                  <a:pt x="55" y="55"/>
                </a:cubicBezTo>
                <a:cubicBezTo>
                  <a:pt x="55" y="55"/>
                  <a:pt x="55" y="56"/>
                  <a:pt x="55" y="56"/>
                </a:cubicBezTo>
                <a:cubicBezTo>
                  <a:pt x="55" y="58"/>
                  <a:pt x="56" y="60"/>
                  <a:pt x="56" y="63"/>
                </a:cubicBezTo>
                <a:close/>
                <a:moveTo>
                  <a:pt x="64" y="48"/>
                </a:moveTo>
                <a:cubicBezTo>
                  <a:pt x="64" y="48"/>
                  <a:pt x="64" y="48"/>
                  <a:pt x="64" y="48"/>
                </a:cubicBezTo>
                <a:cubicBezTo>
                  <a:pt x="62" y="48"/>
                  <a:pt x="61" y="48"/>
                  <a:pt x="60" y="47"/>
                </a:cubicBezTo>
                <a:cubicBezTo>
                  <a:pt x="59" y="47"/>
                  <a:pt x="58" y="48"/>
                  <a:pt x="58" y="49"/>
                </a:cubicBezTo>
                <a:cubicBezTo>
                  <a:pt x="57" y="50"/>
                  <a:pt x="57" y="50"/>
                  <a:pt x="57" y="51"/>
                </a:cubicBezTo>
                <a:cubicBezTo>
                  <a:pt x="59" y="51"/>
                  <a:pt x="62" y="51"/>
                  <a:pt x="64" y="51"/>
                </a:cubicBezTo>
                <a:cubicBezTo>
                  <a:pt x="64" y="50"/>
                  <a:pt x="64" y="49"/>
                  <a:pt x="64" y="48"/>
                </a:cubicBezTo>
                <a:close/>
                <a:moveTo>
                  <a:pt x="102" y="50"/>
                </a:moveTo>
                <a:cubicBezTo>
                  <a:pt x="103" y="51"/>
                  <a:pt x="103" y="51"/>
                  <a:pt x="104" y="51"/>
                </a:cubicBezTo>
                <a:cubicBezTo>
                  <a:pt x="106" y="51"/>
                  <a:pt x="107" y="51"/>
                  <a:pt x="109" y="51"/>
                </a:cubicBezTo>
                <a:cubicBezTo>
                  <a:pt x="110" y="51"/>
                  <a:pt x="110" y="51"/>
                  <a:pt x="111" y="50"/>
                </a:cubicBezTo>
                <a:cubicBezTo>
                  <a:pt x="111" y="50"/>
                  <a:pt x="112" y="49"/>
                  <a:pt x="112" y="48"/>
                </a:cubicBezTo>
                <a:cubicBezTo>
                  <a:pt x="109" y="48"/>
                  <a:pt x="107" y="48"/>
                  <a:pt x="104" y="48"/>
                </a:cubicBezTo>
                <a:cubicBezTo>
                  <a:pt x="103" y="49"/>
                  <a:pt x="103" y="50"/>
                  <a:pt x="102" y="50"/>
                </a:cubicBezTo>
                <a:close/>
                <a:moveTo>
                  <a:pt x="152" y="64"/>
                </a:moveTo>
                <a:cubicBezTo>
                  <a:pt x="152" y="64"/>
                  <a:pt x="152" y="65"/>
                  <a:pt x="153" y="65"/>
                </a:cubicBezTo>
                <a:cubicBezTo>
                  <a:pt x="153" y="65"/>
                  <a:pt x="153" y="66"/>
                  <a:pt x="153" y="66"/>
                </a:cubicBezTo>
                <a:cubicBezTo>
                  <a:pt x="154" y="66"/>
                  <a:pt x="155" y="66"/>
                  <a:pt x="155" y="66"/>
                </a:cubicBezTo>
                <a:cubicBezTo>
                  <a:pt x="156" y="65"/>
                  <a:pt x="157" y="65"/>
                  <a:pt x="156" y="64"/>
                </a:cubicBezTo>
                <a:cubicBezTo>
                  <a:pt x="156" y="63"/>
                  <a:pt x="156" y="62"/>
                  <a:pt x="156" y="61"/>
                </a:cubicBezTo>
                <a:cubicBezTo>
                  <a:pt x="156" y="60"/>
                  <a:pt x="155" y="60"/>
                  <a:pt x="155" y="59"/>
                </a:cubicBezTo>
                <a:cubicBezTo>
                  <a:pt x="154" y="60"/>
                  <a:pt x="153" y="62"/>
                  <a:pt x="152" y="64"/>
                </a:cubicBezTo>
                <a:close/>
                <a:moveTo>
                  <a:pt x="210" y="79"/>
                </a:moveTo>
                <a:cubicBezTo>
                  <a:pt x="209" y="81"/>
                  <a:pt x="207" y="82"/>
                  <a:pt x="207" y="85"/>
                </a:cubicBezTo>
                <a:cubicBezTo>
                  <a:pt x="206" y="86"/>
                  <a:pt x="206" y="87"/>
                  <a:pt x="207" y="88"/>
                </a:cubicBezTo>
                <a:cubicBezTo>
                  <a:pt x="209" y="86"/>
                  <a:pt x="210" y="84"/>
                  <a:pt x="212" y="82"/>
                </a:cubicBezTo>
                <a:cubicBezTo>
                  <a:pt x="211" y="81"/>
                  <a:pt x="211" y="80"/>
                  <a:pt x="210" y="79"/>
                </a:cubicBezTo>
                <a:close/>
                <a:moveTo>
                  <a:pt x="163" y="77"/>
                </a:moveTo>
                <a:cubicBezTo>
                  <a:pt x="164" y="77"/>
                  <a:pt x="164" y="78"/>
                  <a:pt x="165" y="78"/>
                </a:cubicBezTo>
                <a:cubicBezTo>
                  <a:pt x="166" y="78"/>
                  <a:pt x="167" y="78"/>
                  <a:pt x="168" y="78"/>
                </a:cubicBezTo>
                <a:cubicBezTo>
                  <a:pt x="168" y="78"/>
                  <a:pt x="168" y="78"/>
                  <a:pt x="168" y="78"/>
                </a:cubicBezTo>
                <a:cubicBezTo>
                  <a:pt x="169" y="77"/>
                  <a:pt x="169" y="76"/>
                  <a:pt x="169" y="76"/>
                </a:cubicBezTo>
                <a:cubicBezTo>
                  <a:pt x="169" y="75"/>
                  <a:pt x="168" y="74"/>
                  <a:pt x="168" y="73"/>
                </a:cubicBezTo>
                <a:cubicBezTo>
                  <a:pt x="167" y="74"/>
                  <a:pt x="166" y="74"/>
                  <a:pt x="166" y="74"/>
                </a:cubicBezTo>
                <a:cubicBezTo>
                  <a:pt x="165" y="75"/>
                  <a:pt x="164" y="76"/>
                  <a:pt x="163" y="77"/>
                </a:cubicBezTo>
                <a:close/>
                <a:moveTo>
                  <a:pt x="92" y="43"/>
                </a:moveTo>
                <a:cubicBezTo>
                  <a:pt x="83" y="43"/>
                  <a:pt x="74" y="43"/>
                  <a:pt x="66" y="43"/>
                </a:cubicBezTo>
                <a:cubicBezTo>
                  <a:pt x="72" y="44"/>
                  <a:pt x="78" y="44"/>
                  <a:pt x="84" y="44"/>
                </a:cubicBezTo>
                <a:cubicBezTo>
                  <a:pt x="86" y="44"/>
                  <a:pt x="88" y="44"/>
                  <a:pt x="91" y="44"/>
                </a:cubicBezTo>
                <a:cubicBezTo>
                  <a:pt x="91" y="44"/>
                  <a:pt x="92" y="44"/>
                  <a:pt x="92" y="43"/>
                </a:cubicBezTo>
                <a:close/>
                <a:moveTo>
                  <a:pt x="32" y="76"/>
                </a:moveTo>
                <a:cubicBezTo>
                  <a:pt x="34" y="74"/>
                  <a:pt x="35" y="72"/>
                  <a:pt x="37" y="71"/>
                </a:cubicBezTo>
                <a:cubicBezTo>
                  <a:pt x="36" y="70"/>
                  <a:pt x="35" y="69"/>
                  <a:pt x="35" y="68"/>
                </a:cubicBezTo>
                <a:cubicBezTo>
                  <a:pt x="34" y="70"/>
                  <a:pt x="33" y="71"/>
                  <a:pt x="32" y="73"/>
                </a:cubicBezTo>
                <a:cubicBezTo>
                  <a:pt x="32" y="73"/>
                  <a:pt x="32" y="74"/>
                  <a:pt x="32" y="74"/>
                </a:cubicBezTo>
                <a:cubicBezTo>
                  <a:pt x="32" y="75"/>
                  <a:pt x="32" y="75"/>
                  <a:pt x="32" y="76"/>
                </a:cubicBezTo>
                <a:close/>
                <a:moveTo>
                  <a:pt x="133" y="48"/>
                </a:moveTo>
                <a:cubicBezTo>
                  <a:pt x="133" y="48"/>
                  <a:pt x="133" y="48"/>
                  <a:pt x="133" y="48"/>
                </a:cubicBezTo>
                <a:cubicBezTo>
                  <a:pt x="131" y="48"/>
                  <a:pt x="128" y="48"/>
                  <a:pt x="126" y="48"/>
                </a:cubicBezTo>
                <a:cubicBezTo>
                  <a:pt x="126" y="48"/>
                  <a:pt x="125" y="48"/>
                  <a:pt x="125" y="48"/>
                </a:cubicBezTo>
                <a:cubicBezTo>
                  <a:pt x="125" y="49"/>
                  <a:pt x="124" y="50"/>
                  <a:pt x="124" y="51"/>
                </a:cubicBezTo>
                <a:cubicBezTo>
                  <a:pt x="125" y="51"/>
                  <a:pt x="126" y="51"/>
                  <a:pt x="127" y="51"/>
                </a:cubicBezTo>
                <a:cubicBezTo>
                  <a:pt x="127" y="51"/>
                  <a:pt x="127" y="51"/>
                  <a:pt x="127" y="51"/>
                </a:cubicBezTo>
                <a:cubicBezTo>
                  <a:pt x="128" y="50"/>
                  <a:pt x="128" y="50"/>
                  <a:pt x="129" y="49"/>
                </a:cubicBezTo>
                <a:cubicBezTo>
                  <a:pt x="130" y="49"/>
                  <a:pt x="130" y="49"/>
                  <a:pt x="131" y="50"/>
                </a:cubicBezTo>
                <a:cubicBezTo>
                  <a:pt x="132" y="49"/>
                  <a:pt x="132" y="49"/>
                  <a:pt x="133" y="48"/>
                </a:cubicBezTo>
                <a:close/>
                <a:moveTo>
                  <a:pt x="80" y="56"/>
                </a:moveTo>
                <a:cubicBezTo>
                  <a:pt x="80" y="56"/>
                  <a:pt x="80" y="55"/>
                  <a:pt x="80" y="55"/>
                </a:cubicBezTo>
                <a:cubicBezTo>
                  <a:pt x="80" y="54"/>
                  <a:pt x="77" y="54"/>
                  <a:pt x="77" y="55"/>
                </a:cubicBezTo>
                <a:cubicBezTo>
                  <a:pt x="77" y="55"/>
                  <a:pt x="76" y="55"/>
                  <a:pt x="76" y="55"/>
                </a:cubicBezTo>
                <a:cubicBezTo>
                  <a:pt x="76" y="56"/>
                  <a:pt x="75" y="57"/>
                  <a:pt x="75" y="57"/>
                </a:cubicBezTo>
                <a:cubicBezTo>
                  <a:pt x="75" y="58"/>
                  <a:pt x="75" y="58"/>
                  <a:pt x="75" y="58"/>
                </a:cubicBezTo>
                <a:cubicBezTo>
                  <a:pt x="75" y="59"/>
                  <a:pt x="75" y="59"/>
                  <a:pt x="76" y="59"/>
                </a:cubicBezTo>
                <a:cubicBezTo>
                  <a:pt x="77" y="59"/>
                  <a:pt x="78" y="58"/>
                  <a:pt x="79" y="58"/>
                </a:cubicBezTo>
                <a:cubicBezTo>
                  <a:pt x="80" y="58"/>
                  <a:pt x="80" y="57"/>
                  <a:pt x="80" y="56"/>
                </a:cubicBezTo>
                <a:close/>
                <a:moveTo>
                  <a:pt x="62" y="79"/>
                </a:moveTo>
                <a:cubicBezTo>
                  <a:pt x="62" y="80"/>
                  <a:pt x="62" y="80"/>
                  <a:pt x="62" y="80"/>
                </a:cubicBezTo>
                <a:cubicBezTo>
                  <a:pt x="65" y="77"/>
                  <a:pt x="67" y="75"/>
                  <a:pt x="69" y="72"/>
                </a:cubicBezTo>
                <a:cubicBezTo>
                  <a:pt x="68" y="71"/>
                  <a:pt x="67" y="71"/>
                  <a:pt x="66" y="71"/>
                </a:cubicBezTo>
                <a:cubicBezTo>
                  <a:pt x="65" y="74"/>
                  <a:pt x="63" y="77"/>
                  <a:pt x="62" y="79"/>
                </a:cubicBezTo>
                <a:close/>
                <a:moveTo>
                  <a:pt x="37" y="85"/>
                </a:moveTo>
                <a:cubicBezTo>
                  <a:pt x="37" y="85"/>
                  <a:pt x="37" y="85"/>
                  <a:pt x="37" y="85"/>
                </a:cubicBezTo>
                <a:cubicBezTo>
                  <a:pt x="37" y="85"/>
                  <a:pt x="38" y="85"/>
                  <a:pt x="38" y="85"/>
                </a:cubicBezTo>
                <a:cubicBezTo>
                  <a:pt x="39" y="83"/>
                  <a:pt x="41" y="81"/>
                  <a:pt x="42" y="79"/>
                </a:cubicBezTo>
                <a:cubicBezTo>
                  <a:pt x="43" y="78"/>
                  <a:pt x="43" y="77"/>
                  <a:pt x="43" y="75"/>
                </a:cubicBezTo>
                <a:cubicBezTo>
                  <a:pt x="43" y="75"/>
                  <a:pt x="42" y="76"/>
                  <a:pt x="42" y="76"/>
                </a:cubicBezTo>
                <a:cubicBezTo>
                  <a:pt x="42" y="76"/>
                  <a:pt x="41" y="77"/>
                  <a:pt x="41" y="77"/>
                </a:cubicBezTo>
                <a:cubicBezTo>
                  <a:pt x="40" y="79"/>
                  <a:pt x="38" y="82"/>
                  <a:pt x="37" y="85"/>
                </a:cubicBezTo>
                <a:cubicBezTo>
                  <a:pt x="37" y="85"/>
                  <a:pt x="37" y="85"/>
                  <a:pt x="37" y="85"/>
                </a:cubicBezTo>
                <a:close/>
                <a:moveTo>
                  <a:pt x="135" y="59"/>
                </a:moveTo>
                <a:cubicBezTo>
                  <a:pt x="134" y="57"/>
                  <a:pt x="134" y="57"/>
                  <a:pt x="133" y="57"/>
                </a:cubicBezTo>
                <a:cubicBezTo>
                  <a:pt x="132" y="57"/>
                  <a:pt x="132" y="57"/>
                  <a:pt x="131" y="57"/>
                </a:cubicBezTo>
                <a:cubicBezTo>
                  <a:pt x="130" y="57"/>
                  <a:pt x="130" y="57"/>
                  <a:pt x="130" y="58"/>
                </a:cubicBezTo>
                <a:cubicBezTo>
                  <a:pt x="130" y="59"/>
                  <a:pt x="130" y="61"/>
                  <a:pt x="131" y="62"/>
                </a:cubicBezTo>
                <a:cubicBezTo>
                  <a:pt x="131" y="62"/>
                  <a:pt x="131" y="63"/>
                  <a:pt x="131" y="63"/>
                </a:cubicBezTo>
                <a:cubicBezTo>
                  <a:pt x="132" y="62"/>
                  <a:pt x="134" y="60"/>
                  <a:pt x="135" y="59"/>
                </a:cubicBezTo>
                <a:close/>
                <a:moveTo>
                  <a:pt x="53" y="66"/>
                </a:moveTo>
                <a:cubicBezTo>
                  <a:pt x="54" y="66"/>
                  <a:pt x="54" y="65"/>
                  <a:pt x="54" y="64"/>
                </a:cubicBezTo>
                <a:cubicBezTo>
                  <a:pt x="53" y="62"/>
                  <a:pt x="53" y="60"/>
                  <a:pt x="53" y="58"/>
                </a:cubicBezTo>
                <a:cubicBezTo>
                  <a:pt x="53" y="58"/>
                  <a:pt x="53" y="58"/>
                  <a:pt x="53" y="57"/>
                </a:cubicBezTo>
                <a:cubicBezTo>
                  <a:pt x="52" y="59"/>
                  <a:pt x="51" y="60"/>
                  <a:pt x="50" y="61"/>
                </a:cubicBezTo>
                <a:cubicBezTo>
                  <a:pt x="50" y="61"/>
                  <a:pt x="50" y="62"/>
                  <a:pt x="50" y="62"/>
                </a:cubicBezTo>
                <a:cubicBezTo>
                  <a:pt x="51" y="63"/>
                  <a:pt x="52" y="65"/>
                  <a:pt x="53" y="66"/>
                </a:cubicBezTo>
                <a:close/>
                <a:moveTo>
                  <a:pt x="70" y="50"/>
                </a:moveTo>
                <a:cubicBezTo>
                  <a:pt x="70" y="50"/>
                  <a:pt x="70" y="50"/>
                  <a:pt x="70" y="50"/>
                </a:cubicBezTo>
                <a:cubicBezTo>
                  <a:pt x="72" y="50"/>
                  <a:pt x="74" y="50"/>
                  <a:pt x="76" y="50"/>
                </a:cubicBezTo>
                <a:cubicBezTo>
                  <a:pt x="76" y="50"/>
                  <a:pt x="76" y="50"/>
                  <a:pt x="77" y="50"/>
                </a:cubicBezTo>
                <a:cubicBezTo>
                  <a:pt x="77" y="50"/>
                  <a:pt x="78" y="49"/>
                  <a:pt x="78" y="48"/>
                </a:cubicBezTo>
                <a:cubicBezTo>
                  <a:pt x="76" y="48"/>
                  <a:pt x="73" y="48"/>
                  <a:pt x="71" y="48"/>
                </a:cubicBezTo>
                <a:cubicBezTo>
                  <a:pt x="71" y="49"/>
                  <a:pt x="70" y="49"/>
                  <a:pt x="70" y="50"/>
                </a:cubicBezTo>
                <a:close/>
                <a:moveTo>
                  <a:pt x="71" y="57"/>
                </a:moveTo>
                <a:cubicBezTo>
                  <a:pt x="71" y="56"/>
                  <a:pt x="70" y="55"/>
                  <a:pt x="69" y="54"/>
                </a:cubicBezTo>
                <a:cubicBezTo>
                  <a:pt x="69" y="54"/>
                  <a:pt x="68" y="53"/>
                  <a:pt x="68" y="54"/>
                </a:cubicBezTo>
                <a:cubicBezTo>
                  <a:pt x="67" y="54"/>
                  <a:pt x="67" y="54"/>
                  <a:pt x="67" y="55"/>
                </a:cubicBezTo>
                <a:cubicBezTo>
                  <a:pt x="67" y="57"/>
                  <a:pt x="68" y="58"/>
                  <a:pt x="68" y="60"/>
                </a:cubicBezTo>
                <a:cubicBezTo>
                  <a:pt x="70" y="60"/>
                  <a:pt x="70" y="58"/>
                  <a:pt x="71" y="57"/>
                </a:cubicBezTo>
                <a:close/>
                <a:moveTo>
                  <a:pt x="143" y="65"/>
                </a:moveTo>
                <a:cubicBezTo>
                  <a:pt x="144" y="63"/>
                  <a:pt x="144" y="63"/>
                  <a:pt x="144" y="61"/>
                </a:cubicBezTo>
                <a:cubicBezTo>
                  <a:pt x="144" y="60"/>
                  <a:pt x="144" y="60"/>
                  <a:pt x="143" y="59"/>
                </a:cubicBezTo>
                <a:cubicBezTo>
                  <a:pt x="143" y="59"/>
                  <a:pt x="143" y="58"/>
                  <a:pt x="143" y="57"/>
                </a:cubicBezTo>
                <a:cubicBezTo>
                  <a:pt x="142" y="59"/>
                  <a:pt x="141" y="60"/>
                  <a:pt x="140" y="61"/>
                </a:cubicBezTo>
                <a:cubicBezTo>
                  <a:pt x="141" y="62"/>
                  <a:pt x="142" y="63"/>
                  <a:pt x="143" y="65"/>
                </a:cubicBezTo>
                <a:close/>
                <a:moveTo>
                  <a:pt x="47" y="77"/>
                </a:moveTo>
                <a:cubicBezTo>
                  <a:pt x="46" y="78"/>
                  <a:pt x="46" y="79"/>
                  <a:pt x="45" y="80"/>
                </a:cubicBezTo>
                <a:cubicBezTo>
                  <a:pt x="45" y="81"/>
                  <a:pt x="45" y="83"/>
                  <a:pt x="45" y="85"/>
                </a:cubicBezTo>
                <a:cubicBezTo>
                  <a:pt x="46" y="85"/>
                  <a:pt x="46" y="85"/>
                  <a:pt x="47" y="84"/>
                </a:cubicBezTo>
                <a:cubicBezTo>
                  <a:pt x="47" y="83"/>
                  <a:pt x="47" y="83"/>
                  <a:pt x="47" y="83"/>
                </a:cubicBezTo>
                <a:cubicBezTo>
                  <a:pt x="48" y="82"/>
                  <a:pt x="48" y="81"/>
                  <a:pt x="48" y="80"/>
                </a:cubicBezTo>
                <a:cubicBezTo>
                  <a:pt x="48" y="79"/>
                  <a:pt x="47" y="79"/>
                  <a:pt x="47" y="77"/>
                </a:cubicBezTo>
                <a:close/>
                <a:moveTo>
                  <a:pt x="134" y="86"/>
                </a:moveTo>
                <a:cubicBezTo>
                  <a:pt x="134" y="86"/>
                  <a:pt x="134" y="85"/>
                  <a:pt x="134" y="85"/>
                </a:cubicBezTo>
                <a:cubicBezTo>
                  <a:pt x="134" y="85"/>
                  <a:pt x="134" y="84"/>
                  <a:pt x="134" y="83"/>
                </a:cubicBezTo>
                <a:cubicBezTo>
                  <a:pt x="134" y="83"/>
                  <a:pt x="133" y="82"/>
                  <a:pt x="133" y="82"/>
                </a:cubicBezTo>
                <a:cubicBezTo>
                  <a:pt x="133" y="81"/>
                  <a:pt x="132" y="81"/>
                  <a:pt x="132" y="81"/>
                </a:cubicBezTo>
                <a:cubicBezTo>
                  <a:pt x="131" y="81"/>
                  <a:pt x="130" y="82"/>
                  <a:pt x="130" y="83"/>
                </a:cubicBezTo>
                <a:cubicBezTo>
                  <a:pt x="130" y="84"/>
                  <a:pt x="130" y="84"/>
                  <a:pt x="130" y="85"/>
                </a:cubicBezTo>
                <a:cubicBezTo>
                  <a:pt x="131" y="85"/>
                  <a:pt x="132" y="86"/>
                  <a:pt x="134" y="86"/>
                </a:cubicBezTo>
                <a:close/>
                <a:moveTo>
                  <a:pt x="215" y="73"/>
                </a:moveTo>
                <a:cubicBezTo>
                  <a:pt x="215" y="73"/>
                  <a:pt x="215" y="73"/>
                  <a:pt x="215" y="73"/>
                </a:cubicBezTo>
                <a:cubicBezTo>
                  <a:pt x="214" y="74"/>
                  <a:pt x="213" y="76"/>
                  <a:pt x="212" y="77"/>
                </a:cubicBezTo>
                <a:cubicBezTo>
                  <a:pt x="213" y="78"/>
                  <a:pt x="213" y="79"/>
                  <a:pt x="214" y="80"/>
                </a:cubicBezTo>
                <a:cubicBezTo>
                  <a:pt x="214" y="79"/>
                  <a:pt x="215" y="78"/>
                  <a:pt x="216" y="78"/>
                </a:cubicBezTo>
                <a:cubicBezTo>
                  <a:pt x="216" y="77"/>
                  <a:pt x="216" y="77"/>
                  <a:pt x="216" y="77"/>
                </a:cubicBezTo>
                <a:cubicBezTo>
                  <a:pt x="216" y="76"/>
                  <a:pt x="216" y="74"/>
                  <a:pt x="215" y="73"/>
                </a:cubicBezTo>
                <a:close/>
                <a:moveTo>
                  <a:pt x="113" y="57"/>
                </a:moveTo>
                <a:cubicBezTo>
                  <a:pt x="113" y="57"/>
                  <a:pt x="113" y="57"/>
                  <a:pt x="113" y="57"/>
                </a:cubicBezTo>
                <a:cubicBezTo>
                  <a:pt x="111" y="57"/>
                  <a:pt x="110" y="57"/>
                  <a:pt x="109" y="57"/>
                </a:cubicBezTo>
                <a:cubicBezTo>
                  <a:pt x="109" y="57"/>
                  <a:pt x="108" y="58"/>
                  <a:pt x="108" y="58"/>
                </a:cubicBezTo>
                <a:cubicBezTo>
                  <a:pt x="108" y="58"/>
                  <a:pt x="107" y="59"/>
                  <a:pt x="107" y="60"/>
                </a:cubicBezTo>
                <a:cubicBezTo>
                  <a:pt x="107" y="61"/>
                  <a:pt x="108" y="61"/>
                  <a:pt x="108" y="62"/>
                </a:cubicBezTo>
                <a:cubicBezTo>
                  <a:pt x="110" y="60"/>
                  <a:pt x="111" y="59"/>
                  <a:pt x="113" y="57"/>
                </a:cubicBezTo>
                <a:close/>
                <a:moveTo>
                  <a:pt x="158" y="55"/>
                </a:moveTo>
                <a:cubicBezTo>
                  <a:pt x="157" y="55"/>
                  <a:pt x="157" y="56"/>
                  <a:pt x="157" y="57"/>
                </a:cubicBezTo>
                <a:cubicBezTo>
                  <a:pt x="158" y="58"/>
                  <a:pt x="158" y="60"/>
                  <a:pt x="158" y="62"/>
                </a:cubicBezTo>
                <a:cubicBezTo>
                  <a:pt x="158" y="62"/>
                  <a:pt x="158" y="62"/>
                  <a:pt x="158" y="62"/>
                </a:cubicBezTo>
                <a:cubicBezTo>
                  <a:pt x="159" y="61"/>
                  <a:pt x="160" y="61"/>
                  <a:pt x="161" y="60"/>
                </a:cubicBezTo>
                <a:cubicBezTo>
                  <a:pt x="160" y="58"/>
                  <a:pt x="159" y="56"/>
                  <a:pt x="158" y="55"/>
                </a:cubicBezTo>
                <a:close/>
                <a:moveTo>
                  <a:pt x="168" y="68"/>
                </a:moveTo>
                <a:cubicBezTo>
                  <a:pt x="168" y="67"/>
                  <a:pt x="169" y="67"/>
                  <a:pt x="169" y="66"/>
                </a:cubicBezTo>
                <a:cubicBezTo>
                  <a:pt x="168" y="64"/>
                  <a:pt x="168" y="62"/>
                  <a:pt x="168" y="60"/>
                </a:cubicBezTo>
                <a:cubicBezTo>
                  <a:pt x="167" y="61"/>
                  <a:pt x="166" y="62"/>
                  <a:pt x="166" y="63"/>
                </a:cubicBezTo>
                <a:cubicBezTo>
                  <a:pt x="165" y="63"/>
                  <a:pt x="165" y="63"/>
                  <a:pt x="166" y="63"/>
                </a:cubicBezTo>
                <a:cubicBezTo>
                  <a:pt x="166" y="65"/>
                  <a:pt x="167" y="66"/>
                  <a:pt x="168" y="68"/>
                </a:cubicBezTo>
                <a:close/>
                <a:moveTo>
                  <a:pt x="121" y="78"/>
                </a:moveTo>
                <a:cubicBezTo>
                  <a:pt x="121" y="78"/>
                  <a:pt x="122" y="78"/>
                  <a:pt x="122" y="78"/>
                </a:cubicBezTo>
                <a:cubicBezTo>
                  <a:pt x="122" y="79"/>
                  <a:pt x="123" y="79"/>
                  <a:pt x="124" y="79"/>
                </a:cubicBezTo>
                <a:cubicBezTo>
                  <a:pt x="124" y="79"/>
                  <a:pt x="125" y="79"/>
                  <a:pt x="125" y="79"/>
                </a:cubicBezTo>
                <a:cubicBezTo>
                  <a:pt x="125" y="79"/>
                  <a:pt x="125" y="79"/>
                  <a:pt x="125" y="79"/>
                </a:cubicBezTo>
                <a:cubicBezTo>
                  <a:pt x="126" y="78"/>
                  <a:pt x="126" y="77"/>
                  <a:pt x="127" y="76"/>
                </a:cubicBezTo>
                <a:cubicBezTo>
                  <a:pt x="126" y="76"/>
                  <a:pt x="125" y="76"/>
                  <a:pt x="123" y="75"/>
                </a:cubicBezTo>
                <a:cubicBezTo>
                  <a:pt x="123" y="76"/>
                  <a:pt x="122" y="77"/>
                  <a:pt x="121" y="78"/>
                </a:cubicBezTo>
                <a:close/>
                <a:moveTo>
                  <a:pt x="217" y="103"/>
                </a:moveTo>
                <a:cubicBezTo>
                  <a:pt x="217" y="102"/>
                  <a:pt x="217" y="102"/>
                  <a:pt x="217" y="102"/>
                </a:cubicBezTo>
                <a:cubicBezTo>
                  <a:pt x="214" y="104"/>
                  <a:pt x="209" y="110"/>
                  <a:pt x="209" y="111"/>
                </a:cubicBezTo>
                <a:cubicBezTo>
                  <a:pt x="212" y="108"/>
                  <a:pt x="215" y="106"/>
                  <a:pt x="217" y="103"/>
                </a:cubicBezTo>
                <a:close/>
                <a:moveTo>
                  <a:pt x="118" y="82"/>
                </a:moveTo>
                <a:cubicBezTo>
                  <a:pt x="118" y="83"/>
                  <a:pt x="119" y="84"/>
                  <a:pt x="119" y="84"/>
                </a:cubicBezTo>
                <a:cubicBezTo>
                  <a:pt x="120" y="85"/>
                  <a:pt x="120" y="86"/>
                  <a:pt x="121" y="86"/>
                </a:cubicBezTo>
                <a:cubicBezTo>
                  <a:pt x="122" y="85"/>
                  <a:pt x="123" y="83"/>
                  <a:pt x="124" y="82"/>
                </a:cubicBezTo>
                <a:cubicBezTo>
                  <a:pt x="122" y="82"/>
                  <a:pt x="120" y="82"/>
                  <a:pt x="118" y="82"/>
                </a:cubicBezTo>
                <a:close/>
                <a:moveTo>
                  <a:pt x="201" y="32"/>
                </a:moveTo>
                <a:cubicBezTo>
                  <a:pt x="201" y="34"/>
                  <a:pt x="206" y="42"/>
                  <a:pt x="208" y="44"/>
                </a:cubicBezTo>
                <a:cubicBezTo>
                  <a:pt x="208" y="44"/>
                  <a:pt x="209" y="44"/>
                  <a:pt x="209" y="44"/>
                </a:cubicBezTo>
                <a:cubicBezTo>
                  <a:pt x="206" y="40"/>
                  <a:pt x="204" y="36"/>
                  <a:pt x="201" y="32"/>
                </a:cubicBezTo>
                <a:close/>
                <a:moveTo>
                  <a:pt x="89" y="73"/>
                </a:moveTo>
                <a:cubicBezTo>
                  <a:pt x="90" y="73"/>
                  <a:pt x="90" y="73"/>
                  <a:pt x="91" y="73"/>
                </a:cubicBezTo>
                <a:cubicBezTo>
                  <a:pt x="91" y="73"/>
                  <a:pt x="92" y="73"/>
                  <a:pt x="92" y="73"/>
                </a:cubicBezTo>
                <a:cubicBezTo>
                  <a:pt x="93" y="72"/>
                  <a:pt x="93" y="71"/>
                  <a:pt x="94" y="70"/>
                </a:cubicBezTo>
                <a:cubicBezTo>
                  <a:pt x="93" y="69"/>
                  <a:pt x="93" y="69"/>
                  <a:pt x="92" y="68"/>
                </a:cubicBezTo>
                <a:cubicBezTo>
                  <a:pt x="91" y="69"/>
                  <a:pt x="90" y="71"/>
                  <a:pt x="89" y="73"/>
                </a:cubicBezTo>
                <a:close/>
                <a:moveTo>
                  <a:pt x="84" y="65"/>
                </a:moveTo>
                <a:cubicBezTo>
                  <a:pt x="84" y="65"/>
                  <a:pt x="84" y="65"/>
                  <a:pt x="84" y="65"/>
                </a:cubicBezTo>
                <a:cubicBezTo>
                  <a:pt x="86" y="64"/>
                  <a:pt x="87" y="62"/>
                  <a:pt x="88" y="61"/>
                </a:cubicBezTo>
                <a:cubicBezTo>
                  <a:pt x="88" y="59"/>
                  <a:pt x="88" y="59"/>
                  <a:pt x="87" y="60"/>
                </a:cubicBezTo>
                <a:cubicBezTo>
                  <a:pt x="86" y="60"/>
                  <a:pt x="85" y="60"/>
                  <a:pt x="85" y="61"/>
                </a:cubicBezTo>
                <a:cubicBezTo>
                  <a:pt x="85" y="61"/>
                  <a:pt x="84" y="62"/>
                  <a:pt x="84" y="62"/>
                </a:cubicBezTo>
                <a:cubicBezTo>
                  <a:pt x="84" y="62"/>
                  <a:pt x="84" y="63"/>
                  <a:pt x="84" y="63"/>
                </a:cubicBezTo>
                <a:cubicBezTo>
                  <a:pt x="84" y="64"/>
                  <a:pt x="84" y="65"/>
                  <a:pt x="84" y="65"/>
                </a:cubicBezTo>
                <a:close/>
                <a:moveTo>
                  <a:pt x="99" y="63"/>
                </a:moveTo>
                <a:cubicBezTo>
                  <a:pt x="99" y="63"/>
                  <a:pt x="100" y="63"/>
                  <a:pt x="100" y="63"/>
                </a:cubicBezTo>
                <a:cubicBezTo>
                  <a:pt x="101" y="62"/>
                  <a:pt x="102" y="61"/>
                  <a:pt x="103" y="59"/>
                </a:cubicBezTo>
                <a:cubicBezTo>
                  <a:pt x="103" y="59"/>
                  <a:pt x="103" y="58"/>
                  <a:pt x="102" y="58"/>
                </a:cubicBezTo>
                <a:cubicBezTo>
                  <a:pt x="101" y="58"/>
                  <a:pt x="100" y="58"/>
                  <a:pt x="99" y="58"/>
                </a:cubicBezTo>
                <a:cubicBezTo>
                  <a:pt x="99" y="60"/>
                  <a:pt x="99" y="61"/>
                  <a:pt x="99" y="62"/>
                </a:cubicBezTo>
                <a:cubicBezTo>
                  <a:pt x="99" y="62"/>
                  <a:pt x="99" y="63"/>
                  <a:pt x="99" y="63"/>
                </a:cubicBezTo>
                <a:close/>
                <a:moveTo>
                  <a:pt x="154" y="48"/>
                </a:moveTo>
                <a:cubicBezTo>
                  <a:pt x="154" y="48"/>
                  <a:pt x="154" y="48"/>
                  <a:pt x="153" y="48"/>
                </a:cubicBezTo>
                <a:cubicBezTo>
                  <a:pt x="153" y="49"/>
                  <a:pt x="152" y="50"/>
                  <a:pt x="151" y="50"/>
                </a:cubicBezTo>
                <a:cubicBezTo>
                  <a:pt x="150" y="50"/>
                  <a:pt x="149" y="49"/>
                  <a:pt x="149" y="49"/>
                </a:cubicBezTo>
                <a:cubicBezTo>
                  <a:pt x="148" y="50"/>
                  <a:pt x="148" y="50"/>
                  <a:pt x="147" y="51"/>
                </a:cubicBezTo>
                <a:cubicBezTo>
                  <a:pt x="149" y="51"/>
                  <a:pt x="153" y="52"/>
                  <a:pt x="154" y="51"/>
                </a:cubicBezTo>
                <a:cubicBezTo>
                  <a:pt x="154" y="50"/>
                  <a:pt x="154" y="49"/>
                  <a:pt x="154" y="48"/>
                </a:cubicBezTo>
                <a:close/>
                <a:moveTo>
                  <a:pt x="39" y="61"/>
                </a:moveTo>
                <a:cubicBezTo>
                  <a:pt x="39" y="61"/>
                  <a:pt x="39" y="61"/>
                  <a:pt x="38" y="61"/>
                </a:cubicBezTo>
                <a:cubicBezTo>
                  <a:pt x="38" y="63"/>
                  <a:pt x="37" y="64"/>
                  <a:pt x="36" y="65"/>
                </a:cubicBezTo>
                <a:cubicBezTo>
                  <a:pt x="37" y="66"/>
                  <a:pt x="37" y="67"/>
                  <a:pt x="38" y="68"/>
                </a:cubicBezTo>
                <a:cubicBezTo>
                  <a:pt x="39" y="68"/>
                  <a:pt x="39" y="67"/>
                  <a:pt x="39" y="67"/>
                </a:cubicBezTo>
                <a:cubicBezTo>
                  <a:pt x="40" y="66"/>
                  <a:pt x="40" y="66"/>
                  <a:pt x="40" y="66"/>
                </a:cubicBezTo>
                <a:cubicBezTo>
                  <a:pt x="39" y="64"/>
                  <a:pt x="39" y="63"/>
                  <a:pt x="39" y="61"/>
                </a:cubicBezTo>
                <a:close/>
                <a:moveTo>
                  <a:pt x="102" y="86"/>
                </a:moveTo>
                <a:cubicBezTo>
                  <a:pt x="104" y="86"/>
                  <a:pt x="106" y="86"/>
                  <a:pt x="107" y="86"/>
                </a:cubicBezTo>
                <a:cubicBezTo>
                  <a:pt x="107" y="85"/>
                  <a:pt x="107" y="84"/>
                  <a:pt x="107" y="83"/>
                </a:cubicBezTo>
                <a:cubicBezTo>
                  <a:pt x="107" y="83"/>
                  <a:pt x="106" y="83"/>
                  <a:pt x="106" y="83"/>
                </a:cubicBezTo>
                <a:cubicBezTo>
                  <a:pt x="105" y="83"/>
                  <a:pt x="105" y="83"/>
                  <a:pt x="105" y="83"/>
                </a:cubicBezTo>
                <a:cubicBezTo>
                  <a:pt x="104" y="84"/>
                  <a:pt x="103" y="85"/>
                  <a:pt x="102" y="86"/>
                </a:cubicBezTo>
                <a:close/>
                <a:moveTo>
                  <a:pt x="87" y="75"/>
                </a:moveTo>
                <a:cubicBezTo>
                  <a:pt x="86" y="77"/>
                  <a:pt x="85" y="79"/>
                  <a:pt x="84" y="81"/>
                </a:cubicBezTo>
                <a:cubicBezTo>
                  <a:pt x="85" y="81"/>
                  <a:pt x="85" y="81"/>
                  <a:pt x="86" y="81"/>
                </a:cubicBezTo>
                <a:cubicBezTo>
                  <a:pt x="87" y="79"/>
                  <a:pt x="88" y="77"/>
                  <a:pt x="89" y="76"/>
                </a:cubicBezTo>
                <a:cubicBezTo>
                  <a:pt x="89" y="76"/>
                  <a:pt x="90" y="75"/>
                  <a:pt x="90" y="75"/>
                </a:cubicBezTo>
                <a:cubicBezTo>
                  <a:pt x="89" y="75"/>
                  <a:pt x="88" y="75"/>
                  <a:pt x="87" y="75"/>
                </a:cubicBezTo>
                <a:close/>
                <a:moveTo>
                  <a:pt x="155" y="78"/>
                </a:moveTo>
                <a:cubicBezTo>
                  <a:pt x="156" y="78"/>
                  <a:pt x="157" y="78"/>
                  <a:pt x="158" y="78"/>
                </a:cubicBezTo>
                <a:cubicBezTo>
                  <a:pt x="158" y="78"/>
                  <a:pt x="159" y="78"/>
                  <a:pt x="159" y="77"/>
                </a:cubicBezTo>
                <a:cubicBezTo>
                  <a:pt x="160" y="77"/>
                  <a:pt x="161" y="76"/>
                  <a:pt x="161" y="75"/>
                </a:cubicBezTo>
                <a:cubicBezTo>
                  <a:pt x="162" y="75"/>
                  <a:pt x="162" y="74"/>
                  <a:pt x="162" y="74"/>
                </a:cubicBezTo>
                <a:cubicBezTo>
                  <a:pt x="162" y="74"/>
                  <a:pt x="161" y="74"/>
                  <a:pt x="161" y="74"/>
                </a:cubicBezTo>
                <a:cubicBezTo>
                  <a:pt x="160" y="74"/>
                  <a:pt x="159" y="74"/>
                  <a:pt x="159" y="75"/>
                </a:cubicBezTo>
                <a:cubicBezTo>
                  <a:pt x="158" y="76"/>
                  <a:pt x="158" y="76"/>
                  <a:pt x="157" y="76"/>
                </a:cubicBezTo>
                <a:cubicBezTo>
                  <a:pt x="157" y="76"/>
                  <a:pt x="157" y="76"/>
                  <a:pt x="156" y="75"/>
                </a:cubicBezTo>
                <a:cubicBezTo>
                  <a:pt x="156" y="76"/>
                  <a:pt x="155" y="77"/>
                  <a:pt x="155" y="78"/>
                </a:cubicBezTo>
                <a:close/>
                <a:moveTo>
                  <a:pt x="211" y="60"/>
                </a:moveTo>
                <a:cubicBezTo>
                  <a:pt x="212" y="59"/>
                  <a:pt x="212" y="59"/>
                  <a:pt x="213" y="58"/>
                </a:cubicBezTo>
                <a:cubicBezTo>
                  <a:pt x="214" y="58"/>
                  <a:pt x="214" y="57"/>
                  <a:pt x="213" y="56"/>
                </a:cubicBezTo>
                <a:cubicBezTo>
                  <a:pt x="213" y="55"/>
                  <a:pt x="212" y="55"/>
                  <a:pt x="212" y="54"/>
                </a:cubicBezTo>
                <a:cubicBezTo>
                  <a:pt x="211" y="55"/>
                  <a:pt x="211" y="55"/>
                  <a:pt x="210" y="56"/>
                </a:cubicBezTo>
                <a:cubicBezTo>
                  <a:pt x="210" y="56"/>
                  <a:pt x="210" y="57"/>
                  <a:pt x="210" y="57"/>
                </a:cubicBezTo>
                <a:cubicBezTo>
                  <a:pt x="210" y="58"/>
                  <a:pt x="211" y="59"/>
                  <a:pt x="211" y="60"/>
                </a:cubicBezTo>
                <a:close/>
                <a:moveTo>
                  <a:pt x="230" y="84"/>
                </a:moveTo>
                <a:cubicBezTo>
                  <a:pt x="229" y="84"/>
                  <a:pt x="229" y="83"/>
                  <a:pt x="229" y="82"/>
                </a:cubicBezTo>
                <a:cubicBezTo>
                  <a:pt x="228" y="82"/>
                  <a:pt x="228" y="81"/>
                  <a:pt x="227" y="81"/>
                </a:cubicBezTo>
                <a:cubicBezTo>
                  <a:pt x="227" y="81"/>
                  <a:pt x="226" y="86"/>
                  <a:pt x="227" y="87"/>
                </a:cubicBezTo>
                <a:cubicBezTo>
                  <a:pt x="228" y="86"/>
                  <a:pt x="229" y="86"/>
                  <a:pt x="230" y="84"/>
                </a:cubicBezTo>
                <a:close/>
                <a:moveTo>
                  <a:pt x="21" y="43"/>
                </a:moveTo>
                <a:cubicBezTo>
                  <a:pt x="17" y="43"/>
                  <a:pt x="14" y="43"/>
                  <a:pt x="11" y="43"/>
                </a:cubicBezTo>
                <a:cubicBezTo>
                  <a:pt x="11" y="43"/>
                  <a:pt x="11" y="44"/>
                  <a:pt x="10" y="44"/>
                </a:cubicBezTo>
                <a:cubicBezTo>
                  <a:pt x="11" y="44"/>
                  <a:pt x="11" y="44"/>
                  <a:pt x="11" y="44"/>
                </a:cubicBezTo>
                <a:cubicBezTo>
                  <a:pt x="14" y="44"/>
                  <a:pt x="17" y="45"/>
                  <a:pt x="19" y="45"/>
                </a:cubicBezTo>
                <a:cubicBezTo>
                  <a:pt x="20" y="45"/>
                  <a:pt x="20" y="45"/>
                  <a:pt x="21" y="43"/>
                </a:cubicBezTo>
                <a:close/>
                <a:moveTo>
                  <a:pt x="73" y="91"/>
                </a:moveTo>
                <a:cubicBezTo>
                  <a:pt x="73" y="90"/>
                  <a:pt x="73" y="89"/>
                  <a:pt x="73" y="88"/>
                </a:cubicBezTo>
                <a:cubicBezTo>
                  <a:pt x="70" y="88"/>
                  <a:pt x="69" y="88"/>
                  <a:pt x="68" y="90"/>
                </a:cubicBezTo>
                <a:cubicBezTo>
                  <a:pt x="68" y="91"/>
                  <a:pt x="69" y="91"/>
                  <a:pt x="69" y="91"/>
                </a:cubicBezTo>
                <a:cubicBezTo>
                  <a:pt x="70" y="91"/>
                  <a:pt x="71" y="91"/>
                  <a:pt x="73" y="91"/>
                </a:cubicBezTo>
                <a:close/>
                <a:moveTo>
                  <a:pt x="103" y="77"/>
                </a:moveTo>
                <a:cubicBezTo>
                  <a:pt x="102" y="77"/>
                  <a:pt x="102" y="77"/>
                  <a:pt x="101" y="77"/>
                </a:cubicBezTo>
                <a:cubicBezTo>
                  <a:pt x="99" y="77"/>
                  <a:pt x="99" y="77"/>
                  <a:pt x="98" y="78"/>
                </a:cubicBezTo>
                <a:cubicBezTo>
                  <a:pt x="98" y="79"/>
                  <a:pt x="97" y="79"/>
                  <a:pt x="97" y="80"/>
                </a:cubicBezTo>
                <a:cubicBezTo>
                  <a:pt x="97" y="80"/>
                  <a:pt x="97" y="80"/>
                  <a:pt x="97" y="80"/>
                </a:cubicBezTo>
                <a:cubicBezTo>
                  <a:pt x="98" y="80"/>
                  <a:pt x="99" y="80"/>
                  <a:pt x="101" y="80"/>
                </a:cubicBezTo>
                <a:cubicBezTo>
                  <a:pt x="101" y="80"/>
                  <a:pt x="101" y="80"/>
                  <a:pt x="101" y="80"/>
                </a:cubicBezTo>
                <a:cubicBezTo>
                  <a:pt x="102" y="79"/>
                  <a:pt x="102" y="78"/>
                  <a:pt x="103" y="77"/>
                </a:cubicBezTo>
                <a:close/>
                <a:moveTo>
                  <a:pt x="53" y="71"/>
                </a:moveTo>
                <a:cubicBezTo>
                  <a:pt x="51" y="72"/>
                  <a:pt x="50" y="74"/>
                  <a:pt x="49" y="75"/>
                </a:cubicBezTo>
                <a:cubicBezTo>
                  <a:pt x="49" y="76"/>
                  <a:pt x="49" y="77"/>
                  <a:pt x="50" y="78"/>
                </a:cubicBezTo>
                <a:cubicBezTo>
                  <a:pt x="51" y="76"/>
                  <a:pt x="52" y="74"/>
                  <a:pt x="53" y="72"/>
                </a:cubicBezTo>
                <a:cubicBezTo>
                  <a:pt x="53" y="71"/>
                  <a:pt x="53" y="71"/>
                  <a:pt x="53" y="71"/>
                </a:cubicBezTo>
                <a:close/>
                <a:moveTo>
                  <a:pt x="138" y="69"/>
                </a:moveTo>
                <a:cubicBezTo>
                  <a:pt x="138" y="69"/>
                  <a:pt x="137" y="69"/>
                  <a:pt x="137" y="69"/>
                </a:cubicBezTo>
                <a:cubicBezTo>
                  <a:pt x="135" y="69"/>
                  <a:pt x="135" y="69"/>
                  <a:pt x="134" y="71"/>
                </a:cubicBezTo>
                <a:cubicBezTo>
                  <a:pt x="133" y="71"/>
                  <a:pt x="133" y="72"/>
                  <a:pt x="133" y="73"/>
                </a:cubicBezTo>
                <a:cubicBezTo>
                  <a:pt x="134" y="73"/>
                  <a:pt x="134" y="73"/>
                  <a:pt x="135" y="73"/>
                </a:cubicBezTo>
                <a:cubicBezTo>
                  <a:pt x="135" y="73"/>
                  <a:pt x="135" y="73"/>
                  <a:pt x="136" y="72"/>
                </a:cubicBezTo>
                <a:cubicBezTo>
                  <a:pt x="137" y="71"/>
                  <a:pt x="137" y="70"/>
                  <a:pt x="138" y="69"/>
                </a:cubicBezTo>
                <a:close/>
                <a:moveTo>
                  <a:pt x="196" y="90"/>
                </a:moveTo>
                <a:cubicBezTo>
                  <a:pt x="196" y="90"/>
                  <a:pt x="196" y="90"/>
                  <a:pt x="196" y="90"/>
                </a:cubicBezTo>
                <a:cubicBezTo>
                  <a:pt x="195" y="91"/>
                  <a:pt x="193" y="92"/>
                  <a:pt x="194" y="94"/>
                </a:cubicBezTo>
                <a:cubicBezTo>
                  <a:pt x="194" y="95"/>
                  <a:pt x="194" y="95"/>
                  <a:pt x="194" y="96"/>
                </a:cubicBezTo>
                <a:cubicBezTo>
                  <a:pt x="194" y="96"/>
                  <a:pt x="194" y="97"/>
                  <a:pt x="194" y="97"/>
                </a:cubicBezTo>
                <a:cubicBezTo>
                  <a:pt x="195" y="96"/>
                  <a:pt x="195" y="95"/>
                  <a:pt x="196" y="94"/>
                </a:cubicBezTo>
                <a:cubicBezTo>
                  <a:pt x="196" y="94"/>
                  <a:pt x="196" y="94"/>
                  <a:pt x="196" y="93"/>
                </a:cubicBezTo>
                <a:cubicBezTo>
                  <a:pt x="196" y="92"/>
                  <a:pt x="196" y="91"/>
                  <a:pt x="196" y="90"/>
                </a:cubicBezTo>
                <a:close/>
                <a:moveTo>
                  <a:pt x="59" y="67"/>
                </a:moveTo>
                <a:cubicBezTo>
                  <a:pt x="60" y="67"/>
                  <a:pt x="61" y="67"/>
                  <a:pt x="62" y="68"/>
                </a:cubicBezTo>
                <a:cubicBezTo>
                  <a:pt x="63" y="68"/>
                  <a:pt x="63" y="68"/>
                  <a:pt x="64" y="67"/>
                </a:cubicBezTo>
                <a:cubicBezTo>
                  <a:pt x="63" y="66"/>
                  <a:pt x="63" y="65"/>
                  <a:pt x="62" y="64"/>
                </a:cubicBezTo>
                <a:cubicBezTo>
                  <a:pt x="60" y="64"/>
                  <a:pt x="60" y="66"/>
                  <a:pt x="59" y="67"/>
                </a:cubicBezTo>
                <a:close/>
                <a:moveTo>
                  <a:pt x="15" y="90"/>
                </a:moveTo>
                <a:cubicBezTo>
                  <a:pt x="16" y="89"/>
                  <a:pt x="16" y="88"/>
                  <a:pt x="16" y="88"/>
                </a:cubicBezTo>
                <a:cubicBezTo>
                  <a:pt x="17" y="86"/>
                  <a:pt x="16" y="86"/>
                  <a:pt x="16" y="85"/>
                </a:cubicBezTo>
                <a:cubicBezTo>
                  <a:pt x="15" y="85"/>
                  <a:pt x="15" y="85"/>
                  <a:pt x="15" y="86"/>
                </a:cubicBezTo>
                <a:cubicBezTo>
                  <a:pt x="14" y="86"/>
                  <a:pt x="14" y="85"/>
                  <a:pt x="14" y="85"/>
                </a:cubicBezTo>
                <a:cubicBezTo>
                  <a:pt x="13" y="86"/>
                  <a:pt x="13" y="87"/>
                  <a:pt x="13" y="89"/>
                </a:cubicBezTo>
                <a:cubicBezTo>
                  <a:pt x="14" y="89"/>
                  <a:pt x="15" y="89"/>
                  <a:pt x="15" y="90"/>
                </a:cubicBezTo>
                <a:close/>
                <a:moveTo>
                  <a:pt x="204" y="52"/>
                </a:moveTo>
                <a:cubicBezTo>
                  <a:pt x="204" y="54"/>
                  <a:pt x="202" y="54"/>
                  <a:pt x="202" y="56"/>
                </a:cubicBezTo>
                <a:cubicBezTo>
                  <a:pt x="203" y="57"/>
                  <a:pt x="204" y="57"/>
                  <a:pt x="205" y="57"/>
                </a:cubicBezTo>
                <a:cubicBezTo>
                  <a:pt x="205" y="57"/>
                  <a:pt x="206" y="56"/>
                  <a:pt x="206" y="56"/>
                </a:cubicBezTo>
                <a:cubicBezTo>
                  <a:pt x="206" y="55"/>
                  <a:pt x="205" y="53"/>
                  <a:pt x="204" y="52"/>
                </a:cubicBezTo>
                <a:close/>
                <a:moveTo>
                  <a:pt x="121" y="61"/>
                </a:moveTo>
                <a:cubicBezTo>
                  <a:pt x="120" y="60"/>
                  <a:pt x="119" y="59"/>
                  <a:pt x="119" y="57"/>
                </a:cubicBezTo>
                <a:cubicBezTo>
                  <a:pt x="118" y="58"/>
                  <a:pt x="117" y="59"/>
                  <a:pt x="117" y="60"/>
                </a:cubicBezTo>
                <a:cubicBezTo>
                  <a:pt x="117" y="61"/>
                  <a:pt x="118" y="62"/>
                  <a:pt x="118" y="64"/>
                </a:cubicBezTo>
                <a:cubicBezTo>
                  <a:pt x="119" y="63"/>
                  <a:pt x="120" y="62"/>
                  <a:pt x="121" y="61"/>
                </a:cubicBezTo>
                <a:close/>
                <a:moveTo>
                  <a:pt x="171" y="87"/>
                </a:moveTo>
                <a:cubicBezTo>
                  <a:pt x="173" y="84"/>
                  <a:pt x="174" y="82"/>
                  <a:pt x="175" y="80"/>
                </a:cubicBezTo>
                <a:cubicBezTo>
                  <a:pt x="175" y="80"/>
                  <a:pt x="175" y="79"/>
                  <a:pt x="175" y="79"/>
                </a:cubicBezTo>
                <a:cubicBezTo>
                  <a:pt x="173" y="81"/>
                  <a:pt x="172" y="83"/>
                  <a:pt x="170" y="85"/>
                </a:cubicBezTo>
                <a:cubicBezTo>
                  <a:pt x="170" y="85"/>
                  <a:pt x="171" y="86"/>
                  <a:pt x="171" y="87"/>
                </a:cubicBezTo>
                <a:close/>
                <a:moveTo>
                  <a:pt x="91" y="50"/>
                </a:moveTo>
                <a:cubicBezTo>
                  <a:pt x="93" y="50"/>
                  <a:pt x="94" y="50"/>
                  <a:pt x="96" y="50"/>
                </a:cubicBezTo>
                <a:cubicBezTo>
                  <a:pt x="96" y="50"/>
                  <a:pt x="96" y="49"/>
                  <a:pt x="97" y="49"/>
                </a:cubicBezTo>
                <a:cubicBezTo>
                  <a:pt x="97" y="49"/>
                  <a:pt x="98" y="49"/>
                  <a:pt x="98" y="49"/>
                </a:cubicBezTo>
                <a:cubicBezTo>
                  <a:pt x="99" y="49"/>
                  <a:pt x="99" y="49"/>
                  <a:pt x="99" y="48"/>
                </a:cubicBezTo>
                <a:cubicBezTo>
                  <a:pt x="97" y="48"/>
                  <a:pt x="95" y="48"/>
                  <a:pt x="93" y="48"/>
                </a:cubicBezTo>
                <a:cubicBezTo>
                  <a:pt x="93" y="48"/>
                  <a:pt x="93" y="48"/>
                  <a:pt x="93" y="49"/>
                </a:cubicBezTo>
                <a:cubicBezTo>
                  <a:pt x="92" y="49"/>
                  <a:pt x="92" y="50"/>
                  <a:pt x="91" y="50"/>
                </a:cubicBezTo>
                <a:close/>
                <a:moveTo>
                  <a:pt x="140" y="92"/>
                </a:moveTo>
                <a:cubicBezTo>
                  <a:pt x="139" y="91"/>
                  <a:pt x="138" y="90"/>
                  <a:pt x="137" y="89"/>
                </a:cubicBezTo>
                <a:cubicBezTo>
                  <a:pt x="136" y="90"/>
                  <a:pt x="135" y="91"/>
                  <a:pt x="134" y="92"/>
                </a:cubicBezTo>
                <a:cubicBezTo>
                  <a:pt x="136" y="92"/>
                  <a:pt x="138" y="92"/>
                  <a:pt x="140" y="92"/>
                </a:cubicBezTo>
                <a:close/>
                <a:moveTo>
                  <a:pt x="166" y="97"/>
                </a:moveTo>
                <a:cubicBezTo>
                  <a:pt x="163" y="97"/>
                  <a:pt x="140" y="97"/>
                  <a:pt x="131" y="97"/>
                </a:cubicBezTo>
                <a:cubicBezTo>
                  <a:pt x="143" y="97"/>
                  <a:pt x="155" y="97"/>
                  <a:pt x="166" y="97"/>
                </a:cubicBezTo>
                <a:close/>
                <a:moveTo>
                  <a:pt x="145" y="72"/>
                </a:moveTo>
                <a:cubicBezTo>
                  <a:pt x="149" y="73"/>
                  <a:pt x="150" y="72"/>
                  <a:pt x="151" y="70"/>
                </a:cubicBezTo>
                <a:cubicBezTo>
                  <a:pt x="150" y="70"/>
                  <a:pt x="149" y="70"/>
                  <a:pt x="148" y="70"/>
                </a:cubicBezTo>
                <a:cubicBezTo>
                  <a:pt x="147" y="71"/>
                  <a:pt x="147" y="71"/>
                  <a:pt x="146" y="72"/>
                </a:cubicBezTo>
                <a:cubicBezTo>
                  <a:pt x="146" y="72"/>
                  <a:pt x="145" y="72"/>
                  <a:pt x="145" y="72"/>
                </a:cubicBezTo>
                <a:close/>
                <a:moveTo>
                  <a:pt x="147" y="90"/>
                </a:moveTo>
                <a:cubicBezTo>
                  <a:pt x="147" y="90"/>
                  <a:pt x="147" y="90"/>
                  <a:pt x="147" y="91"/>
                </a:cubicBezTo>
                <a:cubicBezTo>
                  <a:pt x="149" y="89"/>
                  <a:pt x="151" y="87"/>
                  <a:pt x="153" y="85"/>
                </a:cubicBezTo>
                <a:cubicBezTo>
                  <a:pt x="152" y="84"/>
                  <a:pt x="152" y="83"/>
                  <a:pt x="151" y="83"/>
                </a:cubicBezTo>
                <a:cubicBezTo>
                  <a:pt x="150" y="85"/>
                  <a:pt x="148" y="88"/>
                  <a:pt x="147" y="90"/>
                </a:cubicBezTo>
                <a:close/>
                <a:moveTo>
                  <a:pt x="76" y="66"/>
                </a:moveTo>
                <a:cubicBezTo>
                  <a:pt x="75" y="67"/>
                  <a:pt x="74" y="68"/>
                  <a:pt x="73" y="70"/>
                </a:cubicBezTo>
                <a:cubicBezTo>
                  <a:pt x="75" y="70"/>
                  <a:pt x="75" y="70"/>
                  <a:pt x="76" y="70"/>
                </a:cubicBezTo>
                <a:cubicBezTo>
                  <a:pt x="77" y="69"/>
                  <a:pt x="77" y="69"/>
                  <a:pt x="78" y="68"/>
                </a:cubicBezTo>
                <a:cubicBezTo>
                  <a:pt x="77" y="67"/>
                  <a:pt x="77" y="67"/>
                  <a:pt x="76" y="66"/>
                </a:cubicBezTo>
                <a:close/>
                <a:moveTo>
                  <a:pt x="93" y="86"/>
                </a:moveTo>
                <a:cubicBezTo>
                  <a:pt x="94" y="86"/>
                  <a:pt x="95" y="86"/>
                  <a:pt x="96" y="86"/>
                </a:cubicBezTo>
                <a:cubicBezTo>
                  <a:pt x="97" y="86"/>
                  <a:pt x="98" y="86"/>
                  <a:pt x="97" y="85"/>
                </a:cubicBezTo>
                <a:cubicBezTo>
                  <a:pt x="97" y="84"/>
                  <a:pt x="96" y="83"/>
                  <a:pt x="95" y="84"/>
                </a:cubicBezTo>
                <a:cubicBezTo>
                  <a:pt x="95" y="84"/>
                  <a:pt x="94" y="84"/>
                  <a:pt x="94" y="84"/>
                </a:cubicBezTo>
                <a:cubicBezTo>
                  <a:pt x="93" y="84"/>
                  <a:pt x="93" y="84"/>
                  <a:pt x="93" y="85"/>
                </a:cubicBezTo>
                <a:cubicBezTo>
                  <a:pt x="93" y="85"/>
                  <a:pt x="93" y="86"/>
                  <a:pt x="93" y="86"/>
                </a:cubicBezTo>
                <a:close/>
                <a:moveTo>
                  <a:pt x="59" y="53"/>
                </a:moveTo>
                <a:cubicBezTo>
                  <a:pt x="59" y="55"/>
                  <a:pt x="60" y="56"/>
                  <a:pt x="61" y="57"/>
                </a:cubicBezTo>
                <a:cubicBezTo>
                  <a:pt x="62" y="56"/>
                  <a:pt x="63" y="54"/>
                  <a:pt x="63" y="53"/>
                </a:cubicBezTo>
                <a:cubicBezTo>
                  <a:pt x="62" y="53"/>
                  <a:pt x="60" y="53"/>
                  <a:pt x="59" y="53"/>
                </a:cubicBezTo>
                <a:close/>
                <a:moveTo>
                  <a:pt x="192" y="84"/>
                </a:moveTo>
                <a:cubicBezTo>
                  <a:pt x="192" y="84"/>
                  <a:pt x="192" y="84"/>
                  <a:pt x="191" y="84"/>
                </a:cubicBezTo>
                <a:cubicBezTo>
                  <a:pt x="190" y="86"/>
                  <a:pt x="188" y="88"/>
                  <a:pt x="186" y="90"/>
                </a:cubicBezTo>
                <a:cubicBezTo>
                  <a:pt x="186" y="91"/>
                  <a:pt x="187" y="91"/>
                  <a:pt x="187" y="91"/>
                </a:cubicBezTo>
                <a:cubicBezTo>
                  <a:pt x="188" y="90"/>
                  <a:pt x="190" y="88"/>
                  <a:pt x="191" y="86"/>
                </a:cubicBezTo>
                <a:cubicBezTo>
                  <a:pt x="191" y="86"/>
                  <a:pt x="191" y="86"/>
                  <a:pt x="191" y="86"/>
                </a:cubicBezTo>
                <a:cubicBezTo>
                  <a:pt x="192" y="85"/>
                  <a:pt x="192" y="85"/>
                  <a:pt x="192" y="84"/>
                </a:cubicBezTo>
                <a:close/>
                <a:moveTo>
                  <a:pt x="185" y="69"/>
                </a:moveTo>
                <a:cubicBezTo>
                  <a:pt x="186" y="72"/>
                  <a:pt x="185" y="73"/>
                  <a:pt x="182" y="73"/>
                </a:cubicBezTo>
                <a:cubicBezTo>
                  <a:pt x="183" y="74"/>
                  <a:pt x="183" y="75"/>
                  <a:pt x="183" y="75"/>
                </a:cubicBezTo>
                <a:cubicBezTo>
                  <a:pt x="184" y="74"/>
                  <a:pt x="185" y="73"/>
                  <a:pt x="186" y="72"/>
                </a:cubicBezTo>
                <a:cubicBezTo>
                  <a:pt x="186" y="71"/>
                  <a:pt x="186" y="71"/>
                  <a:pt x="186" y="71"/>
                </a:cubicBezTo>
                <a:cubicBezTo>
                  <a:pt x="186" y="70"/>
                  <a:pt x="186" y="69"/>
                  <a:pt x="186" y="67"/>
                </a:cubicBezTo>
                <a:cubicBezTo>
                  <a:pt x="186" y="67"/>
                  <a:pt x="186" y="67"/>
                  <a:pt x="186" y="67"/>
                </a:cubicBezTo>
                <a:cubicBezTo>
                  <a:pt x="185" y="68"/>
                  <a:pt x="185" y="68"/>
                  <a:pt x="185" y="69"/>
                </a:cubicBezTo>
                <a:close/>
                <a:moveTo>
                  <a:pt x="144" y="70"/>
                </a:moveTo>
                <a:cubicBezTo>
                  <a:pt x="143" y="69"/>
                  <a:pt x="143" y="69"/>
                  <a:pt x="143" y="69"/>
                </a:cubicBezTo>
                <a:cubicBezTo>
                  <a:pt x="142" y="69"/>
                  <a:pt x="142" y="69"/>
                  <a:pt x="141" y="70"/>
                </a:cubicBezTo>
                <a:cubicBezTo>
                  <a:pt x="141" y="70"/>
                  <a:pt x="140" y="71"/>
                  <a:pt x="139" y="72"/>
                </a:cubicBezTo>
                <a:cubicBezTo>
                  <a:pt x="139" y="73"/>
                  <a:pt x="139" y="73"/>
                  <a:pt x="139" y="73"/>
                </a:cubicBezTo>
                <a:cubicBezTo>
                  <a:pt x="142" y="73"/>
                  <a:pt x="142" y="73"/>
                  <a:pt x="144" y="70"/>
                </a:cubicBezTo>
                <a:close/>
                <a:moveTo>
                  <a:pt x="195" y="130"/>
                </a:moveTo>
                <a:cubicBezTo>
                  <a:pt x="197" y="127"/>
                  <a:pt x="199" y="125"/>
                  <a:pt x="201" y="123"/>
                </a:cubicBezTo>
                <a:cubicBezTo>
                  <a:pt x="201" y="122"/>
                  <a:pt x="201" y="122"/>
                  <a:pt x="202" y="121"/>
                </a:cubicBezTo>
                <a:cubicBezTo>
                  <a:pt x="202" y="121"/>
                  <a:pt x="201" y="121"/>
                  <a:pt x="201" y="121"/>
                </a:cubicBezTo>
                <a:cubicBezTo>
                  <a:pt x="200" y="122"/>
                  <a:pt x="199" y="124"/>
                  <a:pt x="198" y="125"/>
                </a:cubicBezTo>
                <a:cubicBezTo>
                  <a:pt x="196" y="126"/>
                  <a:pt x="196" y="128"/>
                  <a:pt x="195" y="130"/>
                </a:cubicBezTo>
                <a:close/>
                <a:moveTo>
                  <a:pt x="208" y="102"/>
                </a:moveTo>
                <a:cubicBezTo>
                  <a:pt x="208" y="102"/>
                  <a:pt x="209" y="101"/>
                  <a:pt x="209" y="101"/>
                </a:cubicBezTo>
                <a:cubicBezTo>
                  <a:pt x="211" y="99"/>
                  <a:pt x="212" y="97"/>
                  <a:pt x="213" y="95"/>
                </a:cubicBezTo>
                <a:cubicBezTo>
                  <a:pt x="214" y="95"/>
                  <a:pt x="214" y="94"/>
                  <a:pt x="214" y="94"/>
                </a:cubicBezTo>
                <a:cubicBezTo>
                  <a:pt x="213" y="94"/>
                  <a:pt x="213" y="94"/>
                  <a:pt x="213" y="94"/>
                </a:cubicBezTo>
                <a:cubicBezTo>
                  <a:pt x="213" y="94"/>
                  <a:pt x="213" y="95"/>
                  <a:pt x="213" y="95"/>
                </a:cubicBezTo>
                <a:cubicBezTo>
                  <a:pt x="211" y="96"/>
                  <a:pt x="210" y="98"/>
                  <a:pt x="209" y="99"/>
                </a:cubicBezTo>
                <a:cubicBezTo>
                  <a:pt x="208" y="100"/>
                  <a:pt x="208" y="101"/>
                  <a:pt x="208" y="102"/>
                </a:cubicBezTo>
                <a:close/>
                <a:moveTo>
                  <a:pt x="181" y="76"/>
                </a:moveTo>
                <a:cubicBezTo>
                  <a:pt x="180" y="77"/>
                  <a:pt x="179" y="78"/>
                  <a:pt x="178" y="79"/>
                </a:cubicBezTo>
                <a:cubicBezTo>
                  <a:pt x="178" y="80"/>
                  <a:pt x="178" y="81"/>
                  <a:pt x="178" y="82"/>
                </a:cubicBezTo>
                <a:cubicBezTo>
                  <a:pt x="180" y="80"/>
                  <a:pt x="181" y="79"/>
                  <a:pt x="182" y="77"/>
                </a:cubicBezTo>
                <a:cubicBezTo>
                  <a:pt x="181" y="77"/>
                  <a:pt x="181" y="76"/>
                  <a:pt x="181" y="76"/>
                </a:cubicBezTo>
                <a:close/>
                <a:moveTo>
                  <a:pt x="163" y="58"/>
                </a:moveTo>
                <a:cubicBezTo>
                  <a:pt x="164" y="57"/>
                  <a:pt x="165" y="56"/>
                  <a:pt x="166" y="55"/>
                </a:cubicBezTo>
                <a:cubicBezTo>
                  <a:pt x="164" y="55"/>
                  <a:pt x="163" y="54"/>
                  <a:pt x="161" y="55"/>
                </a:cubicBezTo>
                <a:cubicBezTo>
                  <a:pt x="162" y="56"/>
                  <a:pt x="162" y="57"/>
                  <a:pt x="163" y="58"/>
                </a:cubicBezTo>
                <a:close/>
                <a:moveTo>
                  <a:pt x="105" y="66"/>
                </a:moveTo>
                <a:cubicBezTo>
                  <a:pt x="105" y="66"/>
                  <a:pt x="105" y="66"/>
                  <a:pt x="105" y="66"/>
                </a:cubicBezTo>
                <a:cubicBezTo>
                  <a:pt x="104" y="66"/>
                  <a:pt x="103" y="66"/>
                  <a:pt x="102" y="66"/>
                </a:cubicBezTo>
                <a:cubicBezTo>
                  <a:pt x="102" y="66"/>
                  <a:pt x="102" y="66"/>
                  <a:pt x="102" y="67"/>
                </a:cubicBezTo>
                <a:cubicBezTo>
                  <a:pt x="101" y="67"/>
                  <a:pt x="100" y="68"/>
                  <a:pt x="100" y="69"/>
                </a:cubicBezTo>
                <a:cubicBezTo>
                  <a:pt x="101" y="69"/>
                  <a:pt x="101" y="70"/>
                  <a:pt x="101" y="70"/>
                </a:cubicBezTo>
                <a:cubicBezTo>
                  <a:pt x="102" y="70"/>
                  <a:pt x="102" y="70"/>
                  <a:pt x="102" y="69"/>
                </a:cubicBezTo>
                <a:cubicBezTo>
                  <a:pt x="103" y="68"/>
                  <a:pt x="104" y="67"/>
                  <a:pt x="105" y="66"/>
                </a:cubicBezTo>
                <a:close/>
                <a:moveTo>
                  <a:pt x="43" y="69"/>
                </a:moveTo>
                <a:cubicBezTo>
                  <a:pt x="43" y="69"/>
                  <a:pt x="43" y="69"/>
                  <a:pt x="43" y="69"/>
                </a:cubicBezTo>
                <a:cubicBezTo>
                  <a:pt x="44" y="66"/>
                  <a:pt x="46" y="64"/>
                  <a:pt x="47" y="62"/>
                </a:cubicBezTo>
                <a:cubicBezTo>
                  <a:pt x="47" y="61"/>
                  <a:pt x="47" y="61"/>
                  <a:pt x="47" y="61"/>
                </a:cubicBezTo>
                <a:cubicBezTo>
                  <a:pt x="47" y="61"/>
                  <a:pt x="46" y="61"/>
                  <a:pt x="46" y="62"/>
                </a:cubicBezTo>
                <a:cubicBezTo>
                  <a:pt x="45" y="63"/>
                  <a:pt x="44" y="64"/>
                  <a:pt x="43" y="66"/>
                </a:cubicBezTo>
                <a:cubicBezTo>
                  <a:pt x="42" y="67"/>
                  <a:pt x="42" y="68"/>
                  <a:pt x="43" y="69"/>
                </a:cubicBezTo>
                <a:close/>
                <a:moveTo>
                  <a:pt x="49" y="92"/>
                </a:moveTo>
                <a:cubicBezTo>
                  <a:pt x="49" y="92"/>
                  <a:pt x="49" y="92"/>
                  <a:pt x="49" y="92"/>
                </a:cubicBezTo>
                <a:cubicBezTo>
                  <a:pt x="51" y="92"/>
                  <a:pt x="52" y="92"/>
                  <a:pt x="53" y="92"/>
                </a:cubicBezTo>
                <a:cubicBezTo>
                  <a:pt x="53" y="91"/>
                  <a:pt x="53" y="91"/>
                  <a:pt x="53" y="90"/>
                </a:cubicBezTo>
                <a:cubicBezTo>
                  <a:pt x="53" y="90"/>
                  <a:pt x="52" y="90"/>
                  <a:pt x="51" y="90"/>
                </a:cubicBezTo>
                <a:cubicBezTo>
                  <a:pt x="51" y="90"/>
                  <a:pt x="51" y="90"/>
                  <a:pt x="50" y="90"/>
                </a:cubicBezTo>
                <a:cubicBezTo>
                  <a:pt x="50" y="91"/>
                  <a:pt x="50" y="91"/>
                  <a:pt x="49" y="92"/>
                </a:cubicBezTo>
                <a:close/>
                <a:moveTo>
                  <a:pt x="149" y="76"/>
                </a:moveTo>
                <a:cubicBezTo>
                  <a:pt x="149" y="77"/>
                  <a:pt x="150" y="77"/>
                  <a:pt x="150" y="77"/>
                </a:cubicBezTo>
                <a:cubicBezTo>
                  <a:pt x="151" y="78"/>
                  <a:pt x="152" y="78"/>
                  <a:pt x="152" y="77"/>
                </a:cubicBezTo>
                <a:cubicBezTo>
                  <a:pt x="153" y="77"/>
                  <a:pt x="153" y="76"/>
                  <a:pt x="154" y="75"/>
                </a:cubicBezTo>
                <a:cubicBezTo>
                  <a:pt x="153" y="75"/>
                  <a:pt x="152" y="75"/>
                  <a:pt x="152" y="75"/>
                </a:cubicBezTo>
                <a:cubicBezTo>
                  <a:pt x="150" y="75"/>
                  <a:pt x="150" y="75"/>
                  <a:pt x="149" y="76"/>
                </a:cubicBezTo>
                <a:close/>
                <a:moveTo>
                  <a:pt x="202" y="86"/>
                </a:moveTo>
                <a:cubicBezTo>
                  <a:pt x="201" y="86"/>
                  <a:pt x="201" y="85"/>
                  <a:pt x="201" y="85"/>
                </a:cubicBezTo>
                <a:cubicBezTo>
                  <a:pt x="201" y="85"/>
                  <a:pt x="201" y="85"/>
                  <a:pt x="201" y="85"/>
                </a:cubicBezTo>
                <a:cubicBezTo>
                  <a:pt x="198" y="87"/>
                  <a:pt x="198" y="87"/>
                  <a:pt x="199" y="90"/>
                </a:cubicBezTo>
                <a:cubicBezTo>
                  <a:pt x="200" y="89"/>
                  <a:pt x="201" y="88"/>
                  <a:pt x="202" y="86"/>
                </a:cubicBezTo>
                <a:close/>
                <a:moveTo>
                  <a:pt x="116" y="48"/>
                </a:moveTo>
                <a:cubicBezTo>
                  <a:pt x="117" y="49"/>
                  <a:pt x="117" y="50"/>
                  <a:pt x="118" y="50"/>
                </a:cubicBezTo>
                <a:cubicBezTo>
                  <a:pt x="118" y="51"/>
                  <a:pt x="118" y="51"/>
                  <a:pt x="119" y="50"/>
                </a:cubicBezTo>
                <a:cubicBezTo>
                  <a:pt x="120" y="50"/>
                  <a:pt x="120" y="49"/>
                  <a:pt x="121" y="48"/>
                </a:cubicBezTo>
                <a:cubicBezTo>
                  <a:pt x="119" y="48"/>
                  <a:pt x="118" y="48"/>
                  <a:pt x="116" y="48"/>
                </a:cubicBezTo>
                <a:close/>
                <a:moveTo>
                  <a:pt x="146" y="86"/>
                </a:moveTo>
                <a:cubicBezTo>
                  <a:pt x="148" y="84"/>
                  <a:pt x="149" y="82"/>
                  <a:pt x="150" y="81"/>
                </a:cubicBezTo>
                <a:cubicBezTo>
                  <a:pt x="149" y="81"/>
                  <a:pt x="148" y="81"/>
                  <a:pt x="147" y="81"/>
                </a:cubicBezTo>
                <a:cubicBezTo>
                  <a:pt x="147" y="82"/>
                  <a:pt x="147" y="84"/>
                  <a:pt x="146" y="86"/>
                </a:cubicBezTo>
                <a:close/>
                <a:moveTo>
                  <a:pt x="15" y="70"/>
                </a:moveTo>
                <a:cubicBezTo>
                  <a:pt x="15" y="71"/>
                  <a:pt x="14" y="72"/>
                  <a:pt x="14" y="73"/>
                </a:cubicBezTo>
                <a:cubicBezTo>
                  <a:pt x="14" y="74"/>
                  <a:pt x="15" y="74"/>
                  <a:pt x="15" y="75"/>
                </a:cubicBezTo>
                <a:cubicBezTo>
                  <a:pt x="16" y="74"/>
                  <a:pt x="17" y="72"/>
                  <a:pt x="15" y="70"/>
                </a:cubicBezTo>
                <a:close/>
                <a:moveTo>
                  <a:pt x="116" y="66"/>
                </a:moveTo>
                <a:cubicBezTo>
                  <a:pt x="116" y="66"/>
                  <a:pt x="116" y="66"/>
                  <a:pt x="116" y="66"/>
                </a:cubicBezTo>
                <a:cubicBezTo>
                  <a:pt x="115" y="66"/>
                  <a:pt x="115" y="66"/>
                  <a:pt x="114" y="66"/>
                </a:cubicBezTo>
                <a:cubicBezTo>
                  <a:pt x="113" y="66"/>
                  <a:pt x="112" y="66"/>
                  <a:pt x="112" y="67"/>
                </a:cubicBezTo>
                <a:cubicBezTo>
                  <a:pt x="112" y="68"/>
                  <a:pt x="113" y="69"/>
                  <a:pt x="114" y="69"/>
                </a:cubicBezTo>
                <a:cubicBezTo>
                  <a:pt x="114" y="68"/>
                  <a:pt x="115" y="67"/>
                  <a:pt x="116" y="66"/>
                </a:cubicBezTo>
                <a:close/>
                <a:moveTo>
                  <a:pt x="212" y="103"/>
                </a:moveTo>
                <a:cubicBezTo>
                  <a:pt x="213" y="102"/>
                  <a:pt x="214" y="100"/>
                  <a:pt x="216" y="99"/>
                </a:cubicBezTo>
                <a:cubicBezTo>
                  <a:pt x="215" y="99"/>
                  <a:pt x="215" y="98"/>
                  <a:pt x="215" y="97"/>
                </a:cubicBezTo>
                <a:cubicBezTo>
                  <a:pt x="214" y="98"/>
                  <a:pt x="213" y="99"/>
                  <a:pt x="213" y="100"/>
                </a:cubicBezTo>
                <a:cubicBezTo>
                  <a:pt x="212" y="101"/>
                  <a:pt x="212" y="102"/>
                  <a:pt x="212" y="103"/>
                </a:cubicBezTo>
                <a:close/>
                <a:moveTo>
                  <a:pt x="97" y="60"/>
                </a:moveTo>
                <a:cubicBezTo>
                  <a:pt x="95" y="62"/>
                  <a:pt x="94" y="64"/>
                  <a:pt x="94" y="65"/>
                </a:cubicBezTo>
                <a:cubicBezTo>
                  <a:pt x="95" y="65"/>
                  <a:pt x="96" y="64"/>
                  <a:pt x="97" y="64"/>
                </a:cubicBezTo>
                <a:cubicBezTo>
                  <a:pt x="97" y="63"/>
                  <a:pt x="97" y="62"/>
                  <a:pt x="97" y="60"/>
                </a:cubicBezTo>
                <a:close/>
                <a:moveTo>
                  <a:pt x="104" y="94"/>
                </a:moveTo>
                <a:cubicBezTo>
                  <a:pt x="104" y="93"/>
                  <a:pt x="104" y="93"/>
                  <a:pt x="104" y="93"/>
                </a:cubicBezTo>
                <a:cubicBezTo>
                  <a:pt x="103" y="93"/>
                  <a:pt x="103" y="93"/>
                  <a:pt x="103" y="93"/>
                </a:cubicBezTo>
                <a:cubicBezTo>
                  <a:pt x="100" y="93"/>
                  <a:pt x="96" y="93"/>
                  <a:pt x="93" y="93"/>
                </a:cubicBezTo>
                <a:cubicBezTo>
                  <a:pt x="93" y="93"/>
                  <a:pt x="93" y="93"/>
                  <a:pt x="93" y="93"/>
                </a:cubicBezTo>
                <a:cubicBezTo>
                  <a:pt x="92" y="93"/>
                  <a:pt x="92" y="93"/>
                  <a:pt x="92" y="93"/>
                </a:cubicBezTo>
                <a:cubicBezTo>
                  <a:pt x="96" y="93"/>
                  <a:pt x="100" y="94"/>
                  <a:pt x="104" y="94"/>
                </a:cubicBezTo>
                <a:close/>
                <a:moveTo>
                  <a:pt x="208" y="48"/>
                </a:moveTo>
                <a:cubicBezTo>
                  <a:pt x="207" y="49"/>
                  <a:pt x="207" y="49"/>
                  <a:pt x="207" y="50"/>
                </a:cubicBezTo>
                <a:cubicBezTo>
                  <a:pt x="207" y="51"/>
                  <a:pt x="208" y="52"/>
                  <a:pt x="208" y="54"/>
                </a:cubicBezTo>
                <a:cubicBezTo>
                  <a:pt x="209" y="53"/>
                  <a:pt x="209" y="52"/>
                  <a:pt x="210" y="52"/>
                </a:cubicBezTo>
                <a:cubicBezTo>
                  <a:pt x="209" y="51"/>
                  <a:pt x="208" y="50"/>
                  <a:pt x="208" y="48"/>
                </a:cubicBezTo>
                <a:close/>
                <a:moveTo>
                  <a:pt x="125" y="69"/>
                </a:moveTo>
                <a:cubicBezTo>
                  <a:pt x="122" y="69"/>
                  <a:pt x="122" y="69"/>
                  <a:pt x="121" y="71"/>
                </a:cubicBezTo>
                <a:cubicBezTo>
                  <a:pt x="121" y="72"/>
                  <a:pt x="122" y="72"/>
                  <a:pt x="122" y="72"/>
                </a:cubicBezTo>
                <a:cubicBezTo>
                  <a:pt x="123" y="72"/>
                  <a:pt x="123" y="72"/>
                  <a:pt x="123" y="72"/>
                </a:cubicBezTo>
                <a:cubicBezTo>
                  <a:pt x="124" y="71"/>
                  <a:pt x="125" y="70"/>
                  <a:pt x="125" y="69"/>
                </a:cubicBezTo>
                <a:close/>
                <a:moveTo>
                  <a:pt x="189" y="62"/>
                </a:moveTo>
                <a:cubicBezTo>
                  <a:pt x="189" y="63"/>
                  <a:pt x="188" y="63"/>
                  <a:pt x="188" y="64"/>
                </a:cubicBezTo>
                <a:cubicBezTo>
                  <a:pt x="188" y="65"/>
                  <a:pt x="188" y="67"/>
                  <a:pt x="189" y="68"/>
                </a:cubicBezTo>
                <a:cubicBezTo>
                  <a:pt x="189" y="68"/>
                  <a:pt x="190" y="67"/>
                  <a:pt x="190" y="66"/>
                </a:cubicBezTo>
                <a:cubicBezTo>
                  <a:pt x="190" y="66"/>
                  <a:pt x="190" y="66"/>
                  <a:pt x="190" y="65"/>
                </a:cubicBezTo>
                <a:cubicBezTo>
                  <a:pt x="190" y="65"/>
                  <a:pt x="189" y="64"/>
                  <a:pt x="189" y="62"/>
                </a:cubicBezTo>
                <a:close/>
                <a:moveTo>
                  <a:pt x="61" y="90"/>
                </a:moveTo>
                <a:cubicBezTo>
                  <a:pt x="61" y="90"/>
                  <a:pt x="61" y="91"/>
                  <a:pt x="61" y="92"/>
                </a:cubicBezTo>
                <a:cubicBezTo>
                  <a:pt x="63" y="92"/>
                  <a:pt x="64" y="91"/>
                  <a:pt x="66" y="91"/>
                </a:cubicBezTo>
                <a:cubicBezTo>
                  <a:pt x="65" y="91"/>
                  <a:pt x="65" y="90"/>
                  <a:pt x="64" y="90"/>
                </a:cubicBezTo>
                <a:cubicBezTo>
                  <a:pt x="63" y="90"/>
                  <a:pt x="62" y="90"/>
                  <a:pt x="61" y="90"/>
                </a:cubicBezTo>
                <a:close/>
                <a:moveTo>
                  <a:pt x="107" y="71"/>
                </a:moveTo>
                <a:cubicBezTo>
                  <a:pt x="108" y="70"/>
                  <a:pt x="108" y="68"/>
                  <a:pt x="109" y="67"/>
                </a:cubicBezTo>
                <a:cubicBezTo>
                  <a:pt x="109" y="67"/>
                  <a:pt x="108" y="67"/>
                  <a:pt x="108" y="66"/>
                </a:cubicBezTo>
                <a:cubicBezTo>
                  <a:pt x="107" y="68"/>
                  <a:pt x="106" y="69"/>
                  <a:pt x="105" y="70"/>
                </a:cubicBezTo>
                <a:cubicBezTo>
                  <a:pt x="106" y="70"/>
                  <a:pt x="106" y="71"/>
                  <a:pt x="107" y="71"/>
                </a:cubicBezTo>
                <a:close/>
                <a:moveTo>
                  <a:pt x="23" y="45"/>
                </a:moveTo>
                <a:cubicBezTo>
                  <a:pt x="27" y="45"/>
                  <a:pt x="30" y="45"/>
                  <a:pt x="34" y="45"/>
                </a:cubicBezTo>
                <a:cubicBezTo>
                  <a:pt x="31" y="44"/>
                  <a:pt x="28" y="44"/>
                  <a:pt x="24" y="44"/>
                </a:cubicBezTo>
                <a:cubicBezTo>
                  <a:pt x="24" y="44"/>
                  <a:pt x="24" y="44"/>
                  <a:pt x="23" y="45"/>
                </a:cubicBezTo>
                <a:close/>
                <a:moveTo>
                  <a:pt x="88" y="48"/>
                </a:moveTo>
                <a:cubicBezTo>
                  <a:pt x="86" y="48"/>
                  <a:pt x="85" y="48"/>
                  <a:pt x="83" y="48"/>
                </a:cubicBezTo>
                <a:cubicBezTo>
                  <a:pt x="84" y="49"/>
                  <a:pt x="84" y="49"/>
                  <a:pt x="84" y="50"/>
                </a:cubicBezTo>
                <a:cubicBezTo>
                  <a:pt x="85" y="51"/>
                  <a:pt x="86" y="51"/>
                  <a:pt x="86" y="50"/>
                </a:cubicBezTo>
                <a:cubicBezTo>
                  <a:pt x="87" y="50"/>
                  <a:pt x="87" y="49"/>
                  <a:pt x="88" y="48"/>
                </a:cubicBezTo>
                <a:close/>
                <a:moveTo>
                  <a:pt x="192" y="69"/>
                </a:moveTo>
                <a:cubicBezTo>
                  <a:pt x="191" y="70"/>
                  <a:pt x="190" y="71"/>
                  <a:pt x="190" y="71"/>
                </a:cubicBezTo>
                <a:cubicBezTo>
                  <a:pt x="189" y="72"/>
                  <a:pt x="189" y="73"/>
                  <a:pt x="189" y="74"/>
                </a:cubicBezTo>
                <a:cubicBezTo>
                  <a:pt x="191" y="73"/>
                  <a:pt x="193" y="72"/>
                  <a:pt x="192" y="69"/>
                </a:cubicBezTo>
                <a:close/>
                <a:moveTo>
                  <a:pt x="112" y="75"/>
                </a:moveTo>
                <a:cubicBezTo>
                  <a:pt x="112" y="76"/>
                  <a:pt x="112" y="76"/>
                  <a:pt x="113" y="76"/>
                </a:cubicBezTo>
                <a:cubicBezTo>
                  <a:pt x="114" y="77"/>
                  <a:pt x="114" y="77"/>
                  <a:pt x="115" y="76"/>
                </a:cubicBezTo>
                <a:cubicBezTo>
                  <a:pt x="115" y="76"/>
                  <a:pt x="115" y="75"/>
                  <a:pt x="115" y="75"/>
                </a:cubicBezTo>
                <a:cubicBezTo>
                  <a:pt x="114" y="73"/>
                  <a:pt x="113" y="73"/>
                  <a:pt x="112" y="75"/>
                </a:cubicBezTo>
                <a:close/>
                <a:moveTo>
                  <a:pt x="213" y="49"/>
                </a:moveTo>
                <a:cubicBezTo>
                  <a:pt x="212" y="47"/>
                  <a:pt x="211" y="46"/>
                  <a:pt x="210" y="45"/>
                </a:cubicBezTo>
                <a:cubicBezTo>
                  <a:pt x="210" y="45"/>
                  <a:pt x="209" y="46"/>
                  <a:pt x="209" y="46"/>
                </a:cubicBezTo>
                <a:cubicBezTo>
                  <a:pt x="209" y="46"/>
                  <a:pt x="209" y="47"/>
                  <a:pt x="209" y="47"/>
                </a:cubicBezTo>
                <a:cubicBezTo>
                  <a:pt x="210" y="48"/>
                  <a:pt x="211" y="49"/>
                  <a:pt x="212" y="50"/>
                </a:cubicBezTo>
                <a:cubicBezTo>
                  <a:pt x="212" y="50"/>
                  <a:pt x="212" y="49"/>
                  <a:pt x="213" y="49"/>
                </a:cubicBezTo>
                <a:close/>
                <a:moveTo>
                  <a:pt x="16" y="47"/>
                </a:moveTo>
                <a:cubicBezTo>
                  <a:pt x="17" y="48"/>
                  <a:pt x="17" y="49"/>
                  <a:pt x="16" y="50"/>
                </a:cubicBezTo>
                <a:cubicBezTo>
                  <a:pt x="16" y="51"/>
                  <a:pt x="15" y="53"/>
                  <a:pt x="15" y="54"/>
                </a:cubicBezTo>
                <a:cubicBezTo>
                  <a:pt x="15" y="54"/>
                  <a:pt x="14" y="55"/>
                  <a:pt x="14" y="55"/>
                </a:cubicBezTo>
                <a:cubicBezTo>
                  <a:pt x="14" y="55"/>
                  <a:pt x="15" y="55"/>
                  <a:pt x="15" y="55"/>
                </a:cubicBezTo>
                <a:cubicBezTo>
                  <a:pt x="16" y="52"/>
                  <a:pt x="17" y="50"/>
                  <a:pt x="19" y="47"/>
                </a:cubicBezTo>
                <a:cubicBezTo>
                  <a:pt x="18" y="47"/>
                  <a:pt x="17" y="47"/>
                  <a:pt x="16" y="47"/>
                </a:cubicBezTo>
                <a:close/>
                <a:moveTo>
                  <a:pt x="81" y="60"/>
                </a:moveTo>
                <a:cubicBezTo>
                  <a:pt x="80" y="62"/>
                  <a:pt x="79" y="63"/>
                  <a:pt x="78" y="64"/>
                </a:cubicBezTo>
                <a:cubicBezTo>
                  <a:pt x="78" y="64"/>
                  <a:pt x="79" y="65"/>
                  <a:pt x="79" y="66"/>
                </a:cubicBezTo>
                <a:cubicBezTo>
                  <a:pt x="80" y="65"/>
                  <a:pt x="80" y="64"/>
                  <a:pt x="81" y="63"/>
                </a:cubicBezTo>
                <a:cubicBezTo>
                  <a:pt x="81" y="62"/>
                  <a:pt x="81" y="62"/>
                  <a:pt x="81" y="60"/>
                </a:cubicBezTo>
                <a:close/>
                <a:moveTo>
                  <a:pt x="29" y="67"/>
                </a:moveTo>
                <a:cubicBezTo>
                  <a:pt x="29" y="67"/>
                  <a:pt x="29" y="67"/>
                  <a:pt x="30" y="67"/>
                </a:cubicBezTo>
                <a:cubicBezTo>
                  <a:pt x="30" y="66"/>
                  <a:pt x="31" y="65"/>
                  <a:pt x="32" y="63"/>
                </a:cubicBezTo>
                <a:cubicBezTo>
                  <a:pt x="32" y="63"/>
                  <a:pt x="31" y="62"/>
                  <a:pt x="31" y="62"/>
                </a:cubicBezTo>
                <a:cubicBezTo>
                  <a:pt x="30" y="63"/>
                  <a:pt x="30" y="65"/>
                  <a:pt x="29" y="66"/>
                </a:cubicBezTo>
                <a:cubicBezTo>
                  <a:pt x="29" y="66"/>
                  <a:pt x="29" y="67"/>
                  <a:pt x="29" y="67"/>
                </a:cubicBezTo>
                <a:close/>
                <a:moveTo>
                  <a:pt x="104" y="75"/>
                </a:moveTo>
                <a:cubicBezTo>
                  <a:pt x="105" y="74"/>
                  <a:pt x="105" y="74"/>
                  <a:pt x="105" y="73"/>
                </a:cubicBezTo>
                <a:cubicBezTo>
                  <a:pt x="105" y="73"/>
                  <a:pt x="104" y="73"/>
                  <a:pt x="103" y="72"/>
                </a:cubicBezTo>
                <a:cubicBezTo>
                  <a:pt x="102" y="73"/>
                  <a:pt x="102" y="74"/>
                  <a:pt x="101" y="75"/>
                </a:cubicBezTo>
                <a:cubicBezTo>
                  <a:pt x="102" y="75"/>
                  <a:pt x="103" y="75"/>
                  <a:pt x="104" y="75"/>
                </a:cubicBezTo>
                <a:close/>
                <a:moveTo>
                  <a:pt x="195" y="17"/>
                </a:moveTo>
                <a:cubicBezTo>
                  <a:pt x="195" y="15"/>
                  <a:pt x="195" y="13"/>
                  <a:pt x="193" y="12"/>
                </a:cubicBezTo>
                <a:cubicBezTo>
                  <a:pt x="193" y="14"/>
                  <a:pt x="193" y="15"/>
                  <a:pt x="193" y="16"/>
                </a:cubicBezTo>
                <a:cubicBezTo>
                  <a:pt x="194" y="17"/>
                  <a:pt x="194" y="17"/>
                  <a:pt x="195" y="17"/>
                </a:cubicBezTo>
                <a:close/>
                <a:moveTo>
                  <a:pt x="216" y="87"/>
                </a:moveTo>
                <a:cubicBezTo>
                  <a:pt x="215" y="87"/>
                  <a:pt x="215" y="86"/>
                  <a:pt x="214" y="85"/>
                </a:cubicBezTo>
                <a:cubicBezTo>
                  <a:pt x="214" y="86"/>
                  <a:pt x="213" y="86"/>
                  <a:pt x="213" y="87"/>
                </a:cubicBezTo>
                <a:cubicBezTo>
                  <a:pt x="214" y="88"/>
                  <a:pt x="214" y="88"/>
                  <a:pt x="214" y="89"/>
                </a:cubicBezTo>
                <a:cubicBezTo>
                  <a:pt x="215" y="89"/>
                  <a:pt x="216" y="88"/>
                  <a:pt x="216" y="87"/>
                </a:cubicBezTo>
                <a:close/>
                <a:moveTo>
                  <a:pt x="121" y="74"/>
                </a:moveTo>
                <a:cubicBezTo>
                  <a:pt x="120" y="74"/>
                  <a:pt x="120" y="74"/>
                  <a:pt x="119" y="74"/>
                </a:cubicBezTo>
                <a:cubicBezTo>
                  <a:pt x="119" y="74"/>
                  <a:pt x="119" y="74"/>
                  <a:pt x="118" y="75"/>
                </a:cubicBezTo>
                <a:cubicBezTo>
                  <a:pt x="118" y="75"/>
                  <a:pt x="117" y="76"/>
                  <a:pt x="117" y="77"/>
                </a:cubicBezTo>
                <a:cubicBezTo>
                  <a:pt x="118" y="77"/>
                  <a:pt x="118" y="78"/>
                  <a:pt x="119" y="77"/>
                </a:cubicBezTo>
                <a:cubicBezTo>
                  <a:pt x="119" y="76"/>
                  <a:pt x="120" y="75"/>
                  <a:pt x="121" y="74"/>
                </a:cubicBezTo>
                <a:close/>
                <a:moveTo>
                  <a:pt x="65" y="58"/>
                </a:moveTo>
                <a:cubicBezTo>
                  <a:pt x="65" y="58"/>
                  <a:pt x="65" y="58"/>
                  <a:pt x="65" y="58"/>
                </a:cubicBezTo>
                <a:cubicBezTo>
                  <a:pt x="64" y="58"/>
                  <a:pt x="64" y="59"/>
                  <a:pt x="63" y="60"/>
                </a:cubicBezTo>
                <a:cubicBezTo>
                  <a:pt x="63" y="61"/>
                  <a:pt x="63" y="61"/>
                  <a:pt x="64" y="61"/>
                </a:cubicBezTo>
                <a:cubicBezTo>
                  <a:pt x="64" y="61"/>
                  <a:pt x="65" y="61"/>
                  <a:pt x="66" y="61"/>
                </a:cubicBezTo>
                <a:cubicBezTo>
                  <a:pt x="66" y="60"/>
                  <a:pt x="65" y="59"/>
                  <a:pt x="65" y="58"/>
                </a:cubicBezTo>
                <a:close/>
                <a:moveTo>
                  <a:pt x="182" y="61"/>
                </a:moveTo>
                <a:cubicBezTo>
                  <a:pt x="181" y="62"/>
                  <a:pt x="180" y="63"/>
                  <a:pt x="179" y="64"/>
                </a:cubicBezTo>
                <a:cubicBezTo>
                  <a:pt x="179" y="65"/>
                  <a:pt x="179" y="66"/>
                  <a:pt x="179" y="66"/>
                </a:cubicBezTo>
                <a:cubicBezTo>
                  <a:pt x="181" y="65"/>
                  <a:pt x="182" y="63"/>
                  <a:pt x="182" y="61"/>
                </a:cubicBezTo>
                <a:close/>
                <a:moveTo>
                  <a:pt x="138" y="85"/>
                </a:moveTo>
                <a:cubicBezTo>
                  <a:pt x="139" y="84"/>
                  <a:pt x="140" y="82"/>
                  <a:pt x="141" y="81"/>
                </a:cubicBezTo>
                <a:cubicBezTo>
                  <a:pt x="140" y="81"/>
                  <a:pt x="139" y="81"/>
                  <a:pt x="139" y="82"/>
                </a:cubicBezTo>
                <a:cubicBezTo>
                  <a:pt x="138" y="83"/>
                  <a:pt x="138" y="83"/>
                  <a:pt x="138" y="84"/>
                </a:cubicBezTo>
                <a:cubicBezTo>
                  <a:pt x="137" y="84"/>
                  <a:pt x="137" y="85"/>
                  <a:pt x="138" y="85"/>
                </a:cubicBezTo>
                <a:close/>
                <a:moveTo>
                  <a:pt x="133" y="64"/>
                </a:moveTo>
                <a:cubicBezTo>
                  <a:pt x="135" y="65"/>
                  <a:pt x="135" y="64"/>
                  <a:pt x="136" y="63"/>
                </a:cubicBezTo>
                <a:cubicBezTo>
                  <a:pt x="136" y="63"/>
                  <a:pt x="136" y="62"/>
                  <a:pt x="137" y="62"/>
                </a:cubicBezTo>
                <a:cubicBezTo>
                  <a:pt x="137" y="61"/>
                  <a:pt x="137" y="61"/>
                  <a:pt x="136" y="61"/>
                </a:cubicBezTo>
                <a:cubicBezTo>
                  <a:pt x="135" y="62"/>
                  <a:pt x="134" y="63"/>
                  <a:pt x="133" y="64"/>
                </a:cubicBezTo>
                <a:close/>
                <a:moveTo>
                  <a:pt x="22" y="67"/>
                </a:moveTo>
                <a:cubicBezTo>
                  <a:pt x="22" y="67"/>
                  <a:pt x="23" y="67"/>
                  <a:pt x="23" y="67"/>
                </a:cubicBezTo>
                <a:cubicBezTo>
                  <a:pt x="23" y="66"/>
                  <a:pt x="24" y="65"/>
                  <a:pt x="25" y="64"/>
                </a:cubicBezTo>
                <a:cubicBezTo>
                  <a:pt x="25" y="63"/>
                  <a:pt x="25" y="62"/>
                  <a:pt x="24" y="61"/>
                </a:cubicBezTo>
                <a:cubicBezTo>
                  <a:pt x="24" y="63"/>
                  <a:pt x="23" y="64"/>
                  <a:pt x="22" y="66"/>
                </a:cubicBezTo>
                <a:cubicBezTo>
                  <a:pt x="22" y="66"/>
                  <a:pt x="22" y="66"/>
                  <a:pt x="22" y="67"/>
                </a:cubicBezTo>
                <a:close/>
                <a:moveTo>
                  <a:pt x="209" y="62"/>
                </a:moveTo>
                <a:cubicBezTo>
                  <a:pt x="209" y="61"/>
                  <a:pt x="208" y="60"/>
                  <a:pt x="208" y="59"/>
                </a:cubicBezTo>
                <a:cubicBezTo>
                  <a:pt x="207" y="59"/>
                  <a:pt x="207" y="60"/>
                  <a:pt x="207" y="60"/>
                </a:cubicBezTo>
                <a:cubicBezTo>
                  <a:pt x="207" y="61"/>
                  <a:pt x="207" y="62"/>
                  <a:pt x="208" y="63"/>
                </a:cubicBezTo>
                <a:cubicBezTo>
                  <a:pt x="208" y="63"/>
                  <a:pt x="209" y="62"/>
                  <a:pt x="209" y="62"/>
                </a:cubicBezTo>
                <a:close/>
                <a:moveTo>
                  <a:pt x="197" y="104"/>
                </a:moveTo>
                <a:cubicBezTo>
                  <a:pt x="195" y="106"/>
                  <a:pt x="194" y="107"/>
                  <a:pt x="194" y="109"/>
                </a:cubicBezTo>
                <a:cubicBezTo>
                  <a:pt x="195" y="108"/>
                  <a:pt x="196" y="107"/>
                  <a:pt x="196" y="106"/>
                </a:cubicBezTo>
                <a:cubicBezTo>
                  <a:pt x="197" y="105"/>
                  <a:pt x="197" y="105"/>
                  <a:pt x="197" y="104"/>
                </a:cubicBezTo>
                <a:close/>
                <a:moveTo>
                  <a:pt x="165" y="82"/>
                </a:moveTo>
                <a:cubicBezTo>
                  <a:pt x="165" y="82"/>
                  <a:pt x="164" y="81"/>
                  <a:pt x="163" y="81"/>
                </a:cubicBezTo>
                <a:cubicBezTo>
                  <a:pt x="163" y="82"/>
                  <a:pt x="163" y="84"/>
                  <a:pt x="164" y="85"/>
                </a:cubicBezTo>
                <a:cubicBezTo>
                  <a:pt x="164" y="84"/>
                  <a:pt x="165" y="83"/>
                  <a:pt x="165" y="82"/>
                </a:cubicBezTo>
                <a:close/>
                <a:moveTo>
                  <a:pt x="194" y="55"/>
                </a:moveTo>
                <a:cubicBezTo>
                  <a:pt x="193" y="56"/>
                  <a:pt x="194" y="57"/>
                  <a:pt x="194" y="58"/>
                </a:cubicBezTo>
                <a:cubicBezTo>
                  <a:pt x="194" y="59"/>
                  <a:pt x="194" y="60"/>
                  <a:pt x="194" y="61"/>
                </a:cubicBezTo>
                <a:cubicBezTo>
                  <a:pt x="194" y="61"/>
                  <a:pt x="195" y="60"/>
                  <a:pt x="195" y="60"/>
                </a:cubicBezTo>
                <a:cubicBezTo>
                  <a:pt x="195" y="58"/>
                  <a:pt x="195" y="57"/>
                  <a:pt x="194" y="55"/>
                </a:cubicBezTo>
                <a:close/>
                <a:moveTo>
                  <a:pt x="27" y="56"/>
                </a:moveTo>
                <a:cubicBezTo>
                  <a:pt x="26" y="58"/>
                  <a:pt x="26" y="58"/>
                  <a:pt x="27" y="60"/>
                </a:cubicBezTo>
                <a:cubicBezTo>
                  <a:pt x="28" y="59"/>
                  <a:pt x="28" y="58"/>
                  <a:pt x="28" y="58"/>
                </a:cubicBezTo>
                <a:cubicBezTo>
                  <a:pt x="28" y="57"/>
                  <a:pt x="28" y="56"/>
                  <a:pt x="27" y="56"/>
                </a:cubicBezTo>
                <a:close/>
                <a:moveTo>
                  <a:pt x="198" y="73"/>
                </a:moveTo>
                <a:cubicBezTo>
                  <a:pt x="200" y="72"/>
                  <a:pt x="201" y="71"/>
                  <a:pt x="200" y="69"/>
                </a:cubicBezTo>
                <a:cubicBezTo>
                  <a:pt x="199" y="70"/>
                  <a:pt x="197" y="71"/>
                  <a:pt x="198" y="73"/>
                </a:cubicBezTo>
                <a:close/>
                <a:moveTo>
                  <a:pt x="206" y="81"/>
                </a:moveTo>
                <a:cubicBezTo>
                  <a:pt x="207" y="79"/>
                  <a:pt x="208" y="78"/>
                  <a:pt x="209" y="77"/>
                </a:cubicBezTo>
                <a:cubicBezTo>
                  <a:pt x="209" y="77"/>
                  <a:pt x="209" y="76"/>
                  <a:pt x="208" y="76"/>
                </a:cubicBezTo>
                <a:cubicBezTo>
                  <a:pt x="208" y="77"/>
                  <a:pt x="207" y="77"/>
                  <a:pt x="206" y="78"/>
                </a:cubicBezTo>
                <a:cubicBezTo>
                  <a:pt x="206" y="79"/>
                  <a:pt x="206" y="80"/>
                  <a:pt x="206" y="81"/>
                </a:cubicBezTo>
                <a:close/>
                <a:moveTo>
                  <a:pt x="219" y="101"/>
                </a:moveTo>
                <a:cubicBezTo>
                  <a:pt x="220" y="99"/>
                  <a:pt x="222" y="97"/>
                  <a:pt x="223" y="96"/>
                </a:cubicBezTo>
                <a:cubicBezTo>
                  <a:pt x="223" y="96"/>
                  <a:pt x="223" y="95"/>
                  <a:pt x="223" y="95"/>
                </a:cubicBezTo>
                <a:cubicBezTo>
                  <a:pt x="221" y="96"/>
                  <a:pt x="220" y="98"/>
                  <a:pt x="219" y="99"/>
                </a:cubicBezTo>
                <a:cubicBezTo>
                  <a:pt x="218" y="100"/>
                  <a:pt x="219" y="100"/>
                  <a:pt x="219" y="101"/>
                </a:cubicBezTo>
                <a:close/>
                <a:moveTo>
                  <a:pt x="210" y="94"/>
                </a:moveTo>
                <a:cubicBezTo>
                  <a:pt x="210" y="94"/>
                  <a:pt x="210" y="94"/>
                  <a:pt x="210" y="94"/>
                </a:cubicBezTo>
                <a:cubicBezTo>
                  <a:pt x="211" y="93"/>
                  <a:pt x="212" y="92"/>
                  <a:pt x="212" y="92"/>
                </a:cubicBezTo>
                <a:cubicBezTo>
                  <a:pt x="212" y="91"/>
                  <a:pt x="212" y="91"/>
                  <a:pt x="212" y="91"/>
                </a:cubicBezTo>
                <a:cubicBezTo>
                  <a:pt x="212" y="90"/>
                  <a:pt x="212" y="90"/>
                  <a:pt x="211" y="89"/>
                </a:cubicBezTo>
                <a:cubicBezTo>
                  <a:pt x="211" y="91"/>
                  <a:pt x="210" y="92"/>
                  <a:pt x="210" y="94"/>
                </a:cubicBezTo>
                <a:close/>
                <a:moveTo>
                  <a:pt x="93" y="55"/>
                </a:moveTo>
                <a:cubicBezTo>
                  <a:pt x="91" y="55"/>
                  <a:pt x="90" y="55"/>
                  <a:pt x="88" y="55"/>
                </a:cubicBezTo>
                <a:cubicBezTo>
                  <a:pt x="89" y="57"/>
                  <a:pt x="89" y="57"/>
                  <a:pt x="90" y="57"/>
                </a:cubicBezTo>
                <a:cubicBezTo>
                  <a:pt x="90" y="57"/>
                  <a:pt x="91" y="57"/>
                  <a:pt x="91" y="57"/>
                </a:cubicBezTo>
                <a:cubicBezTo>
                  <a:pt x="92" y="57"/>
                  <a:pt x="92" y="56"/>
                  <a:pt x="93" y="55"/>
                </a:cubicBezTo>
                <a:close/>
                <a:moveTo>
                  <a:pt x="146" y="75"/>
                </a:moveTo>
                <a:cubicBezTo>
                  <a:pt x="146" y="75"/>
                  <a:pt x="146" y="75"/>
                  <a:pt x="146" y="75"/>
                </a:cubicBezTo>
                <a:cubicBezTo>
                  <a:pt x="146" y="75"/>
                  <a:pt x="146" y="75"/>
                  <a:pt x="146" y="75"/>
                </a:cubicBezTo>
                <a:cubicBezTo>
                  <a:pt x="146" y="75"/>
                  <a:pt x="145" y="75"/>
                  <a:pt x="144" y="75"/>
                </a:cubicBezTo>
                <a:cubicBezTo>
                  <a:pt x="143" y="75"/>
                  <a:pt x="143" y="75"/>
                  <a:pt x="143" y="77"/>
                </a:cubicBezTo>
                <a:cubicBezTo>
                  <a:pt x="143" y="77"/>
                  <a:pt x="144" y="77"/>
                  <a:pt x="145" y="77"/>
                </a:cubicBezTo>
                <a:cubicBezTo>
                  <a:pt x="145" y="77"/>
                  <a:pt x="145" y="77"/>
                  <a:pt x="144" y="77"/>
                </a:cubicBezTo>
                <a:cubicBezTo>
                  <a:pt x="145" y="76"/>
                  <a:pt x="146" y="75"/>
                  <a:pt x="146" y="75"/>
                </a:cubicBezTo>
                <a:close/>
                <a:moveTo>
                  <a:pt x="60" y="78"/>
                </a:moveTo>
                <a:cubicBezTo>
                  <a:pt x="58" y="80"/>
                  <a:pt x="57" y="82"/>
                  <a:pt x="55" y="84"/>
                </a:cubicBezTo>
                <a:cubicBezTo>
                  <a:pt x="56" y="84"/>
                  <a:pt x="57" y="84"/>
                  <a:pt x="57" y="83"/>
                </a:cubicBezTo>
                <a:cubicBezTo>
                  <a:pt x="58" y="81"/>
                  <a:pt x="59" y="80"/>
                  <a:pt x="60" y="78"/>
                </a:cubicBezTo>
                <a:close/>
                <a:moveTo>
                  <a:pt x="196" y="35"/>
                </a:moveTo>
                <a:cubicBezTo>
                  <a:pt x="195" y="34"/>
                  <a:pt x="195" y="33"/>
                  <a:pt x="195" y="32"/>
                </a:cubicBezTo>
                <a:cubicBezTo>
                  <a:pt x="194" y="34"/>
                  <a:pt x="193" y="35"/>
                  <a:pt x="193" y="36"/>
                </a:cubicBezTo>
                <a:cubicBezTo>
                  <a:pt x="193" y="36"/>
                  <a:pt x="193" y="36"/>
                  <a:pt x="193" y="36"/>
                </a:cubicBezTo>
                <a:cubicBezTo>
                  <a:pt x="194" y="36"/>
                  <a:pt x="195" y="35"/>
                  <a:pt x="196" y="35"/>
                </a:cubicBezTo>
                <a:close/>
                <a:moveTo>
                  <a:pt x="184" y="143"/>
                </a:moveTo>
                <a:cubicBezTo>
                  <a:pt x="184" y="143"/>
                  <a:pt x="183" y="144"/>
                  <a:pt x="183" y="144"/>
                </a:cubicBezTo>
                <a:cubicBezTo>
                  <a:pt x="183" y="145"/>
                  <a:pt x="183" y="146"/>
                  <a:pt x="183" y="147"/>
                </a:cubicBezTo>
                <a:cubicBezTo>
                  <a:pt x="184" y="145"/>
                  <a:pt x="184" y="145"/>
                  <a:pt x="184" y="143"/>
                </a:cubicBezTo>
                <a:close/>
                <a:moveTo>
                  <a:pt x="159" y="67"/>
                </a:moveTo>
                <a:cubicBezTo>
                  <a:pt x="159" y="67"/>
                  <a:pt x="160" y="67"/>
                  <a:pt x="160" y="67"/>
                </a:cubicBezTo>
                <a:cubicBezTo>
                  <a:pt x="161" y="65"/>
                  <a:pt x="161" y="64"/>
                  <a:pt x="162" y="63"/>
                </a:cubicBezTo>
                <a:cubicBezTo>
                  <a:pt x="162" y="63"/>
                  <a:pt x="162" y="63"/>
                  <a:pt x="162" y="62"/>
                </a:cubicBezTo>
                <a:cubicBezTo>
                  <a:pt x="162" y="63"/>
                  <a:pt x="161" y="63"/>
                  <a:pt x="161" y="63"/>
                </a:cubicBezTo>
                <a:cubicBezTo>
                  <a:pt x="161" y="64"/>
                  <a:pt x="160" y="65"/>
                  <a:pt x="159" y="65"/>
                </a:cubicBezTo>
                <a:cubicBezTo>
                  <a:pt x="159" y="66"/>
                  <a:pt x="159" y="66"/>
                  <a:pt x="159" y="67"/>
                </a:cubicBezTo>
                <a:close/>
                <a:moveTo>
                  <a:pt x="116" y="84"/>
                </a:moveTo>
                <a:cubicBezTo>
                  <a:pt x="115" y="85"/>
                  <a:pt x="115" y="86"/>
                  <a:pt x="114" y="86"/>
                </a:cubicBezTo>
                <a:cubicBezTo>
                  <a:pt x="115" y="86"/>
                  <a:pt x="116" y="86"/>
                  <a:pt x="118" y="86"/>
                </a:cubicBezTo>
                <a:cubicBezTo>
                  <a:pt x="117" y="86"/>
                  <a:pt x="117" y="85"/>
                  <a:pt x="116" y="84"/>
                </a:cubicBezTo>
                <a:close/>
                <a:moveTo>
                  <a:pt x="171" y="79"/>
                </a:moveTo>
                <a:cubicBezTo>
                  <a:pt x="171" y="79"/>
                  <a:pt x="171" y="79"/>
                  <a:pt x="172" y="78"/>
                </a:cubicBezTo>
                <a:cubicBezTo>
                  <a:pt x="172" y="78"/>
                  <a:pt x="173" y="77"/>
                  <a:pt x="174" y="76"/>
                </a:cubicBezTo>
                <a:cubicBezTo>
                  <a:pt x="174" y="75"/>
                  <a:pt x="174" y="74"/>
                  <a:pt x="174" y="74"/>
                </a:cubicBezTo>
                <a:cubicBezTo>
                  <a:pt x="173" y="75"/>
                  <a:pt x="171" y="78"/>
                  <a:pt x="171" y="79"/>
                </a:cubicBezTo>
                <a:close/>
                <a:moveTo>
                  <a:pt x="207" y="95"/>
                </a:moveTo>
                <a:cubicBezTo>
                  <a:pt x="206" y="96"/>
                  <a:pt x="206" y="97"/>
                  <a:pt x="205" y="97"/>
                </a:cubicBezTo>
                <a:cubicBezTo>
                  <a:pt x="205" y="98"/>
                  <a:pt x="204" y="99"/>
                  <a:pt x="205" y="100"/>
                </a:cubicBezTo>
                <a:cubicBezTo>
                  <a:pt x="206" y="99"/>
                  <a:pt x="207" y="98"/>
                  <a:pt x="207" y="95"/>
                </a:cubicBezTo>
                <a:close/>
                <a:moveTo>
                  <a:pt x="121" y="57"/>
                </a:moveTo>
                <a:cubicBezTo>
                  <a:pt x="121" y="57"/>
                  <a:pt x="121" y="57"/>
                  <a:pt x="121" y="57"/>
                </a:cubicBezTo>
                <a:cubicBezTo>
                  <a:pt x="122" y="57"/>
                  <a:pt x="122" y="58"/>
                  <a:pt x="123" y="59"/>
                </a:cubicBezTo>
                <a:cubicBezTo>
                  <a:pt x="123" y="58"/>
                  <a:pt x="124" y="58"/>
                  <a:pt x="125" y="57"/>
                </a:cubicBezTo>
                <a:cubicBezTo>
                  <a:pt x="123" y="57"/>
                  <a:pt x="122" y="57"/>
                  <a:pt x="121" y="57"/>
                </a:cubicBezTo>
                <a:close/>
                <a:moveTo>
                  <a:pt x="24" y="47"/>
                </a:moveTo>
                <a:cubicBezTo>
                  <a:pt x="24" y="48"/>
                  <a:pt x="25" y="49"/>
                  <a:pt x="26" y="50"/>
                </a:cubicBezTo>
                <a:cubicBezTo>
                  <a:pt x="26" y="49"/>
                  <a:pt x="27" y="48"/>
                  <a:pt x="27" y="47"/>
                </a:cubicBezTo>
                <a:cubicBezTo>
                  <a:pt x="26" y="47"/>
                  <a:pt x="25" y="47"/>
                  <a:pt x="24" y="47"/>
                </a:cubicBezTo>
                <a:close/>
                <a:moveTo>
                  <a:pt x="97" y="74"/>
                </a:moveTo>
                <a:cubicBezTo>
                  <a:pt x="97" y="74"/>
                  <a:pt x="98" y="74"/>
                  <a:pt x="98" y="74"/>
                </a:cubicBezTo>
                <a:cubicBezTo>
                  <a:pt x="99" y="73"/>
                  <a:pt x="100" y="73"/>
                  <a:pt x="100" y="72"/>
                </a:cubicBezTo>
                <a:cubicBezTo>
                  <a:pt x="99" y="71"/>
                  <a:pt x="98" y="72"/>
                  <a:pt x="97" y="74"/>
                </a:cubicBezTo>
                <a:close/>
                <a:moveTo>
                  <a:pt x="186" y="107"/>
                </a:moveTo>
                <a:cubicBezTo>
                  <a:pt x="187" y="104"/>
                  <a:pt x="187" y="102"/>
                  <a:pt x="186" y="100"/>
                </a:cubicBezTo>
                <a:cubicBezTo>
                  <a:pt x="186" y="102"/>
                  <a:pt x="186" y="105"/>
                  <a:pt x="186" y="107"/>
                </a:cubicBezTo>
                <a:close/>
                <a:moveTo>
                  <a:pt x="131" y="69"/>
                </a:moveTo>
                <a:cubicBezTo>
                  <a:pt x="130" y="70"/>
                  <a:pt x="130" y="70"/>
                  <a:pt x="130" y="70"/>
                </a:cubicBezTo>
                <a:cubicBezTo>
                  <a:pt x="130" y="72"/>
                  <a:pt x="128" y="73"/>
                  <a:pt x="127" y="71"/>
                </a:cubicBezTo>
                <a:cubicBezTo>
                  <a:pt x="127" y="71"/>
                  <a:pt x="127" y="71"/>
                  <a:pt x="127" y="71"/>
                </a:cubicBezTo>
                <a:cubicBezTo>
                  <a:pt x="127" y="72"/>
                  <a:pt x="126" y="72"/>
                  <a:pt x="126" y="72"/>
                </a:cubicBezTo>
                <a:cubicBezTo>
                  <a:pt x="127" y="72"/>
                  <a:pt x="128" y="72"/>
                  <a:pt x="129" y="72"/>
                </a:cubicBezTo>
                <a:cubicBezTo>
                  <a:pt x="130" y="72"/>
                  <a:pt x="130" y="72"/>
                  <a:pt x="130" y="72"/>
                </a:cubicBezTo>
                <a:cubicBezTo>
                  <a:pt x="131" y="71"/>
                  <a:pt x="131" y="70"/>
                  <a:pt x="132" y="69"/>
                </a:cubicBezTo>
                <a:cubicBezTo>
                  <a:pt x="132" y="69"/>
                  <a:pt x="132" y="69"/>
                  <a:pt x="132" y="69"/>
                </a:cubicBezTo>
                <a:cubicBezTo>
                  <a:pt x="131" y="69"/>
                  <a:pt x="131" y="69"/>
                  <a:pt x="131" y="69"/>
                </a:cubicBezTo>
                <a:close/>
                <a:moveTo>
                  <a:pt x="140" y="75"/>
                </a:moveTo>
                <a:cubicBezTo>
                  <a:pt x="139" y="75"/>
                  <a:pt x="138" y="75"/>
                  <a:pt x="137" y="75"/>
                </a:cubicBezTo>
                <a:cubicBezTo>
                  <a:pt x="136" y="75"/>
                  <a:pt x="136" y="75"/>
                  <a:pt x="136" y="76"/>
                </a:cubicBezTo>
                <a:cubicBezTo>
                  <a:pt x="137" y="76"/>
                  <a:pt x="138" y="76"/>
                  <a:pt x="139" y="76"/>
                </a:cubicBezTo>
                <a:cubicBezTo>
                  <a:pt x="140" y="76"/>
                  <a:pt x="140" y="76"/>
                  <a:pt x="140" y="75"/>
                </a:cubicBezTo>
                <a:close/>
                <a:moveTo>
                  <a:pt x="184" y="95"/>
                </a:moveTo>
                <a:cubicBezTo>
                  <a:pt x="185" y="93"/>
                  <a:pt x="185" y="93"/>
                  <a:pt x="184" y="92"/>
                </a:cubicBezTo>
                <a:cubicBezTo>
                  <a:pt x="184" y="93"/>
                  <a:pt x="183" y="94"/>
                  <a:pt x="182" y="95"/>
                </a:cubicBezTo>
                <a:cubicBezTo>
                  <a:pt x="183" y="95"/>
                  <a:pt x="184" y="95"/>
                  <a:pt x="184" y="95"/>
                </a:cubicBezTo>
                <a:close/>
                <a:moveTo>
                  <a:pt x="92" y="62"/>
                </a:moveTo>
                <a:cubicBezTo>
                  <a:pt x="93" y="61"/>
                  <a:pt x="94" y="60"/>
                  <a:pt x="94" y="59"/>
                </a:cubicBezTo>
                <a:cubicBezTo>
                  <a:pt x="93" y="59"/>
                  <a:pt x="92" y="60"/>
                  <a:pt x="91" y="61"/>
                </a:cubicBezTo>
                <a:cubicBezTo>
                  <a:pt x="92" y="61"/>
                  <a:pt x="92" y="62"/>
                  <a:pt x="92" y="62"/>
                </a:cubicBezTo>
                <a:close/>
                <a:moveTo>
                  <a:pt x="188" y="131"/>
                </a:moveTo>
                <a:cubicBezTo>
                  <a:pt x="189" y="130"/>
                  <a:pt x="189" y="129"/>
                  <a:pt x="189" y="128"/>
                </a:cubicBezTo>
                <a:cubicBezTo>
                  <a:pt x="189" y="128"/>
                  <a:pt x="189" y="127"/>
                  <a:pt x="188" y="127"/>
                </a:cubicBezTo>
                <a:cubicBezTo>
                  <a:pt x="188" y="128"/>
                  <a:pt x="188" y="130"/>
                  <a:pt x="188" y="131"/>
                </a:cubicBezTo>
                <a:close/>
                <a:moveTo>
                  <a:pt x="81" y="90"/>
                </a:moveTo>
                <a:cubicBezTo>
                  <a:pt x="82" y="90"/>
                  <a:pt x="82" y="91"/>
                  <a:pt x="83" y="90"/>
                </a:cubicBezTo>
                <a:cubicBezTo>
                  <a:pt x="83" y="90"/>
                  <a:pt x="84" y="90"/>
                  <a:pt x="84" y="90"/>
                </a:cubicBezTo>
                <a:cubicBezTo>
                  <a:pt x="84" y="90"/>
                  <a:pt x="84" y="89"/>
                  <a:pt x="84" y="89"/>
                </a:cubicBezTo>
                <a:cubicBezTo>
                  <a:pt x="83" y="89"/>
                  <a:pt x="82" y="89"/>
                  <a:pt x="82" y="89"/>
                </a:cubicBezTo>
                <a:cubicBezTo>
                  <a:pt x="82" y="89"/>
                  <a:pt x="81" y="90"/>
                  <a:pt x="81" y="90"/>
                </a:cubicBezTo>
                <a:close/>
                <a:moveTo>
                  <a:pt x="25" y="86"/>
                </a:moveTo>
                <a:cubicBezTo>
                  <a:pt x="25" y="86"/>
                  <a:pt x="25" y="86"/>
                  <a:pt x="25" y="86"/>
                </a:cubicBezTo>
                <a:cubicBezTo>
                  <a:pt x="26" y="86"/>
                  <a:pt x="27" y="84"/>
                  <a:pt x="27" y="83"/>
                </a:cubicBezTo>
                <a:cubicBezTo>
                  <a:pt x="27" y="83"/>
                  <a:pt x="27" y="83"/>
                  <a:pt x="27" y="83"/>
                </a:cubicBezTo>
                <a:cubicBezTo>
                  <a:pt x="27" y="83"/>
                  <a:pt x="27" y="83"/>
                  <a:pt x="27" y="82"/>
                </a:cubicBezTo>
                <a:cubicBezTo>
                  <a:pt x="26" y="84"/>
                  <a:pt x="25" y="85"/>
                  <a:pt x="25" y="86"/>
                </a:cubicBezTo>
                <a:close/>
                <a:moveTo>
                  <a:pt x="201" y="91"/>
                </a:moveTo>
                <a:cubicBezTo>
                  <a:pt x="199" y="93"/>
                  <a:pt x="199" y="93"/>
                  <a:pt x="200" y="95"/>
                </a:cubicBezTo>
                <a:cubicBezTo>
                  <a:pt x="201" y="95"/>
                  <a:pt x="201" y="94"/>
                  <a:pt x="201" y="91"/>
                </a:cubicBezTo>
                <a:close/>
                <a:moveTo>
                  <a:pt x="200" y="78"/>
                </a:moveTo>
                <a:cubicBezTo>
                  <a:pt x="200" y="79"/>
                  <a:pt x="201" y="79"/>
                  <a:pt x="201" y="80"/>
                </a:cubicBezTo>
                <a:cubicBezTo>
                  <a:pt x="202" y="80"/>
                  <a:pt x="202" y="79"/>
                  <a:pt x="202" y="79"/>
                </a:cubicBezTo>
                <a:cubicBezTo>
                  <a:pt x="202" y="78"/>
                  <a:pt x="202" y="77"/>
                  <a:pt x="201" y="76"/>
                </a:cubicBezTo>
                <a:cubicBezTo>
                  <a:pt x="201" y="77"/>
                  <a:pt x="200" y="78"/>
                  <a:pt x="200" y="78"/>
                </a:cubicBezTo>
                <a:close/>
                <a:moveTo>
                  <a:pt x="128" y="64"/>
                </a:moveTo>
                <a:cubicBezTo>
                  <a:pt x="128" y="63"/>
                  <a:pt x="128" y="62"/>
                  <a:pt x="128" y="61"/>
                </a:cubicBezTo>
                <a:cubicBezTo>
                  <a:pt x="128" y="61"/>
                  <a:pt x="128" y="61"/>
                  <a:pt x="128" y="61"/>
                </a:cubicBezTo>
                <a:cubicBezTo>
                  <a:pt x="127" y="62"/>
                  <a:pt x="126" y="63"/>
                  <a:pt x="126" y="64"/>
                </a:cubicBezTo>
                <a:cubicBezTo>
                  <a:pt x="127" y="64"/>
                  <a:pt x="127" y="64"/>
                  <a:pt x="128" y="64"/>
                </a:cubicBezTo>
                <a:close/>
                <a:moveTo>
                  <a:pt x="187" y="75"/>
                </a:moveTo>
                <a:cubicBezTo>
                  <a:pt x="186" y="76"/>
                  <a:pt x="186" y="77"/>
                  <a:pt x="185" y="78"/>
                </a:cubicBezTo>
                <a:cubicBezTo>
                  <a:pt x="185" y="78"/>
                  <a:pt x="185" y="79"/>
                  <a:pt x="185" y="79"/>
                </a:cubicBezTo>
                <a:cubicBezTo>
                  <a:pt x="185" y="79"/>
                  <a:pt x="186" y="79"/>
                  <a:pt x="186" y="79"/>
                </a:cubicBezTo>
                <a:cubicBezTo>
                  <a:pt x="186" y="78"/>
                  <a:pt x="188" y="77"/>
                  <a:pt x="187" y="75"/>
                </a:cubicBezTo>
                <a:close/>
                <a:moveTo>
                  <a:pt x="77" y="91"/>
                </a:moveTo>
                <a:cubicBezTo>
                  <a:pt x="77" y="90"/>
                  <a:pt x="77" y="89"/>
                  <a:pt x="77" y="89"/>
                </a:cubicBezTo>
                <a:cubicBezTo>
                  <a:pt x="77" y="89"/>
                  <a:pt x="76" y="89"/>
                  <a:pt x="75" y="89"/>
                </a:cubicBezTo>
                <a:cubicBezTo>
                  <a:pt x="75" y="89"/>
                  <a:pt x="75" y="90"/>
                  <a:pt x="75" y="91"/>
                </a:cubicBezTo>
                <a:cubicBezTo>
                  <a:pt x="76" y="91"/>
                  <a:pt x="76" y="91"/>
                  <a:pt x="77" y="91"/>
                </a:cubicBezTo>
                <a:close/>
                <a:moveTo>
                  <a:pt x="107" y="76"/>
                </a:moveTo>
                <a:cubicBezTo>
                  <a:pt x="107" y="76"/>
                  <a:pt x="108" y="76"/>
                  <a:pt x="108" y="75"/>
                </a:cubicBezTo>
                <a:cubicBezTo>
                  <a:pt x="109" y="75"/>
                  <a:pt x="109" y="74"/>
                  <a:pt x="110" y="74"/>
                </a:cubicBezTo>
                <a:cubicBezTo>
                  <a:pt x="108" y="73"/>
                  <a:pt x="108" y="73"/>
                  <a:pt x="107" y="74"/>
                </a:cubicBezTo>
                <a:cubicBezTo>
                  <a:pt x="107" y="75"/>
                  <a:pt x="107" y="75"/>
                  <a:pt x="107" y="76"/>
                </a:cubicBezTo>
                <a:close/>
                <a:moveTo>
                  <a:pt x="3" y="43"/>
                </a:moveTo>
                <a:cubicBezTo>
                  <a:pt x="3" y="41"/>
                  <a:pt x="5" y="41"/>
                  <a:pt x="6" y="40"/>
                </a:cubicBezTo>
                <a:cubicBezTo>
                  <a:pt x="5" y="40"/>
                  <a:pt x="4" y="40"/>
                  <a:pt x="3" y="40"/>
                </a:cubicBezTo>
                <a:cubicBezTo>
                  <a:pt x="3" y="41"/>
                  <a:pt x="3" y="42"/>
                  <a:pt x="3" y="43"/>
                </a:cubicBezTo>
                <a:close/>
                <a:moveTo>
                  <a:pt x="189" y="83"/>
                </a:moveTo>
                <a:cubicBezTo>
                  <a:pt x="190" y="82"/>
                  <a:pt x="191" y="81"/>
                  <a:pt x="192" y="80"/>
                </a:cubicBezTo>
                <a:cubicBezTo>
                  <a:pt x="192" y="80"/>
                  <a:pt x="192" y="79"/>
                  <a:pt x="192" y="78"/>
                </a:cubicBezTo>
                <a:cubicBezTo>
                  <a:pt x="191" y="80"/>
                  <a:pt x="189" y="81"/>
                  <a:pt x="189" y="83"/>
                </a:cubicBezTo>
                <a:close/>
                <a:moveTo>
                  <a:pt x="197" y="46"/>
                </a:moveTo>
                <a:cubicBezTo>
                  <a:pt x="197" y="46"/>
                  <a:pt x="197" y="46"/>
                  <a:pt x="197" y="46"/>
                </a:cubicBezTo>
                <a:cubicBezTo>
                  <a:pt x="197" y="45"/>
                  <a:pt x="197" y="44"/>
                  <a:pt x="197" y="43"/>
                </a:cubicBezTo>
                <a:cubicBezTo>
                  <a:pt x="197" y="42"/>
                  <a:pt x="197" y="42"/>
                  <a:pt x="197" y="41"/>
                </a:cubicBezTo>
                <a:cubicBezTo>
                  <a:pt x="197" y="41"/>
                  <a:pt x="196" y="41"/>
                  <a:pt x="196" y="41"/>
                </a:cubicBezTo>
                <a:cubicBezTo>
                  <a:pt x="196" y="41"/>
                  <a:pt x="196" y="42"/>
                  <a:pt x="195" y="42"/>
                </a:cubicBezTo>
                <a:cubicBezTo>
                  <a:pt x="196" y="43"/>
                  <a:pt x="196" y="45"/>
                  <a:pt x="197" y="46"/>
                </a:cubicBezTo>
                <a:close/>
                <a:moveTo>
                  <a:pt x="19" y="67"/>
                </a:moveTo>
                <a:cubicBezTo>
                  <a:pt x="19" y="66"/>
                  <a:pt x="19" y="66"/>
                  <a:pt x="19" y="66"/>
                </a:cubicBezTo>
                <a:cubicBezTo>
                  <a:pt x="19" y="66"/>
                  <a:pt x="19" y="66"/>
                  <a:pt x="18" y="66"/>
                </a:cubicBezTo>
                <a:cubicBezTo>
                  <a:pt x="17" y="67"/>
                  <a:pt x="17" y="68"/>
                  <a:pt x="18" y="69"/>
                </a:cubicBezTo>
                <a:cubicBezTo>
                  <a:pt x="18" y="68"/>
                  <a:pt x="19" y="67"/>
                  <a:pt x="19" y="67"/>
                </a:cubicBezTo>
                <a:close/>
                <a:moveTo>
                  <a:pt x="24" y="79"/>
                </a:moveTo>
                <a:cubicBezTo>
                  <a:pt x="24" y="80"/>
                  <a:pt x="24" y="80"/>
                  <a:pt x="23" y="81"/>
                </a:cubicBezTo>
                <a:cubicBezTo>
                  <a:pt x="23" y="82"/>
                  <a:pt x="23" y="82"/>
                  <a:pt x="24" y="83"/>
                </a:cubicBezTo>
                <a:cubicBezTo>
                  <a:pt x="24" y="82"/>
                  <a:pt x="24" y="81"/>
                  <a:pt x="25" y="81"/>
                </a:cubicBezTo>
                <a:cubicBezTo>
                  <a:pt x="25" y="80"/>
                  <a:pt x="25" y="80"/>
                  <a:pt x="24" y="79"/>
                </a:cubicBezTo>
                <a:close/>
                <a:moveTo>
                  <a:pt x="18" y="79"/>
                </a:moveTo>
                <a:cubicBezTo>
                  <a:pt x="18" y="80"/>
                  <a:pt x="19" y="80"/>
                  <a:pt x="19" y="81"/>
                </a:cubicBezTo>
                <a:cubicBezTo>
                  <a:pt x="20" y="80"/>
                  <a:pt x="19" y="79"/>
                  <a:pt x="19" y="78"/>
                </a:cubicBezTo>
                <a:cubicBezTo>
                  <a:pt x="18" y="78"/>
                  <a:pt x="18" y="79"/>
                  <a:pt x="18" y="79"/>
                </a:cubicBezTo>
                <a:close/>
                <a:moveTo>
                  <a:pt x="20" y="64"/>
                </a:moveTo>
                <a:cubicBezTo>
                  <a:pt x="20" y="64"/>
                  <a:pt x="20" y="64"/>
                  <a:pt x="21" y="64"/>
                </a:cubicBezTo>
                <a:cubicBezTo>
                  <a:pt x="21" y="62"/>
                  <a:pt x="22" y="61"/>
                  <a:pt x="23" y="59"/>
                </a:cubicBezTo>
                <a:cubicBezTo>
                  <a:pt x="23" y="59"/>
                  <a:pt x="23" y="59"/>
                  <a:pt x="22" y="59"/>
                </a:cubicBezTo>
                <a:cubicBezTo>
                  <a:pt x="22" y="60"/>
                  <a:pt x="21" y="61"/>
                  <a:pt x="20" y="63"/>
                </a:cubicBezTo>
                <a:cubicBezTo>
                  <a:pt x="20" y="63"/>
                  <a:pt x="20" y="63"/>
                  <a:pt x="20" y="64"/>
                </a:cubicBezTo>
                <a:close/>
                <a:moveTo>
                  <a:pt x="214" y="70"/>
                </a:moveTo>
                <a:cubicBezTo>
                  <a:pt x="214" y="70"/>
                  <a:pt x="214" y="70"/>
                  <a:pt x="214" y="70"/>
                </a:cubicBezTo>
                <a:cubicBezTo>
                  <a:pt x="213" y="71"/>
                  <a:pt x="212" y="72"/>
                  <a:pt x="211" y="74"/>
                </a:cubicBezTo>
                <a:cubicBezTo>
                  <a:pt x="210" y="74"/>
                  <a:pt x="210" y="74"/>
                  <a:pt x="211" y="75"/>
                </a:cubicBezTo>
                <a:cubicBezTo>
                  <a:pt x="212" y="73"/>
                  <a:pt x="213" y="72"/>
                  <a:pt x="214" y="70"/>
                </a:cubicBezTo>
                <a:close/>
                <a:moveTo>
                  <a:pt x="200" y="131"/>
                </a:moveTo>
                <a:cubicBezTo>
                  <a:pt x="201" y="130"/>
                  <a:pt x="203" y="128"/>
                  <a:pt x="204" y="127"/>
                </a:cubicBezTo>
                <a:cubicBezTo>
                  <a:pt x="202" y="127"/>
                  <a:pt x="201" y="129"/>
                  <a:pt x="200" y="131"/>
                </a:cubicBezTo>
                <a:close/>
                <a:moveTo>
                  <a:pt x="108" y="53"/>
                </a:moveTo>
                <a:cubicBezTo>
                  <a:pt x="106" y="53"/>
                  <a:pt x="103" y="53"/>
                  <a:pt x="102" y="53"/>
                </a:cubicBezTo>
                <a:cubicBezTo>
                  <a:pt x="103" y="53"/>
                  <a:pt x="107" y="54"/>
                  <a:pt x="108" y="54"/>
                </a:cubicBezTo>
                <a:cubicBezTo>
                  <a:pt x="108" y="54"/>
                  <a:pt x="108" y="53"/>
                  <a:pt x="108" y="53"/>
                </a:cubicBezTo>
                <a:close/>
                <a:moveTo>
                  <a:pt x="41" y="51"/>
                </a:moveTo>
                <a:cubicBezTo>
                  <a:pt x="40" y="50"/>
                  <a:pt x="40" y="50"/>
                  <a:pt x="39" y="49"/>
                </a:cubicBezTo>
                <a:cubicBezTo>
                  <a:pt x="39" y="49"/>
                  <a:pt x="39" y="49"/>
                  <a:pt x="39" y="49"/>
                </a:cubicBezTo>
                <a:cubicBezTo>
                  <a:pt x="39" y="50"/>
                  <a:pt x="39" y="51"/>
                  <a:pt x="40" y="53"/>
                </a:cubicBezTo>
                <a:cubicBezTo>
                  <a:pt x="40" y="52"/>
                  <a:pt x="40" y="51"/>
                  <a:pt x="41" y="51"/>
                </a:cubicBezTo>
                <a:close/>
                <a:moveTo>
                  <a:pt x="154" y="83"/>
                </a:moveTo>
                <a:cubicBezTo>
                  <a:pt x="155" y="82"/>
                  <a:pt x="155" y="81"/>
                  <a:pt x="156" y="81"/>
                </a:cubicBezTo>
                <a:cubicBezTo>
                  <a:pt x="155" y="81"/>
                  <a:pt x="154" y="81"/>
                  <a:pt x="153" y="81"/>
                </a:cubicBezTo>
                <a:cubicBezTo>
                  <a:pt x="153" y="81"/>
                  <a:pt x="154" y="82"/>
                  <a:pt x="154" y="83"/>
                </a:cubicBezTo>
                <a:close/>
                <a:moveTo>
                  <a:pt x="114" y="60"/>
                </a:moveTo>
                <a:cubicBezTo>
                  <a:pt x="114" y="60"/>
                  <a:pt x="114" y="60"/>
                  <a:pt x="114" y="60"/>
                </a:cubicBezTo>
                <a:cubicBezTo>
                  <a:pt x="113" y="60"/>
                  <a:pt x="113" y="61"/>
                  <a:pt x="112" y="61"/>
                </a:cubicBezTo>
                <a:cubicBezTo>
                  <a:pt x="112" y="62"/>
                  <a:pt x="111" y="63"/>
                  <a:pt x="111" y="63"/>
                </a:cubicBezTo>
                <a:cubicBezTo>
                  <a:pt x="111" y="64"/>
                  <a:pt x="112" y="63"/>
                  <a:pt x="112" y="63"/>
                </a:cubicBezTo>
                <a:cubicBezTo>
                  <a:pt x="113" y="62"/>
                  <a:pt x="113" y="61"/>
                  <a:pt x="114" y="60"/>
                </a:cubicBezTo>
                <a:close/>
                <a:moveTo>
                  <a:pt x="128" y="82"/>
                </a:moveTo>
                <a:cubicBezTo>
                  <a:pt x="128" y="82"/>
                  <a:pt x="128" y="81"/>
                  <a:pt x="127" y="81"/>
                </a:cubicBezTo>
                <a:cubicBezTo>
                  <a:pt x="127" y="81"/>
                  <a:pt x="127" y="81"/>
                  <a:pt x="127" y="82"/>
                </a:cubicBezTo>
                <a:cubicBezTo>
                  <a:pt x="126" y="83"/>
                  <a:pt x="125" y="84"/>
                  <a:pt x="124" y="85"/>
                </a:cubicBezTo>
                <a:cubicBezTo>
                  <a:pt x="124" y="85"/>
                  <a:pt x="124" y="85"/>
                  <a:pt x="125" y="85"/>
                </a:cubicBezTo>
                <a:cubicBezTo>
                  <a:pt x="126" y="84"/>
                  <a:pt x="127" y="83"/>
                  <a:pt x="128" y="82"/>
                </a:cubicBezTo>
                <a:close/>
                <a:moveTo>
                  <a:pt x="195" y="38"/>
                </a:moveTo>
                <a:cubicBezTo>
                  <a:pt x="195" y="38"/>
                  <a:pt x="195" y="38"/>
                  <a:pt x="195" y="38"/>
                </a:cubicBezTo>
                <a:cubicBezTo>
                  <a:pt x="194" y="38"/>
                  <a:pt x="194" y="39"/>
                  <a:pt x="193" y="39"/>
                </a:cubicBezTo>
                <a:cubicBezTo>
                  <a:pt x="193" y="40"/>
                  <a:pt x="193" y="40"/>
                  <a:pt x="193" y="41"/>
                </a:cubicBezTo>
                <a:cubicBezTo>
                  <a:pt x="194" y="40"/>
                  <a:pt x="195" y="39"/>
                  <a:pt x="195" y="38"/>
                </a:cubicBezTo>
                <a:close/>
                <a:moveTo>
                  <a:pt x="191" y="90"/>
                </a:moveTo>
                <a:cubicBezTo>
                  <a:pt x="190" y="91"/>
                  <a:pt x="189" y="93"/>
                  <a:pt x="189" y="94"/>
                </a:cubicBezTo>
                <a:cubicBezTo>
                  <a:pt x="190" y="93"/>
                  <a:pt x="191" y="92"/>
                  <a:pt x="191" y="90"/>
                </a:cubicBezTo>
                <a:close/>
                <a:moveTo>
                  <a:pt x="204" y="28"/>
                </a:moveTo>
                <a:cubicBezTo>
                  <a:pt x="205" y="30"/>
                  <a:pt x="206" y="31"/>
                  <a:pt x="207" y="33"/>
                </a:cubicBezTo>
                <a:cubicBezTo>
                  <a:pt x="207" y="31"/>
                  <a:pt x="205" y="29"/>
                  <a:pt x="204" y="28"/>
                </a:cubicBezTo>
                <a:close/>
                <a:moveTo>
                  <a:pt x="76" y="80"/>
                </a:moveTo>
                <a:cubicBezTo>
                  <a:pt x="76" y="81"/>
                  <a:pt x="76" y="81"/>
                  <a:pt x="76" y="82"/>
                </a:cubicBezTo>
                <a:cubicBezTo>
                  <a:pt x="77" y="82"/>
                  <a:pt x="77" y="82"/>
                  <a:pt x="78" y="82"/>
                </a:cubicBezTo>
                <a:cubicBezTo>
                  <a:pt x="77" y="81"/>
                  <a:pt x="77" y="81"/>
                  <a:pt x="76" y="80"/>
                </a:cubicBezTo>
                <a:close/>
                <a:moveTo>
                  <a:pt x="195" y="68"/>
                </a:moveTo>
                <a:cubicBezTo>
                  <a:pt x="195" y="67"/>
                  <a:pt x="195" y="66"/>
                  <a:pt x="195" y="65"/>
                </a:cubicBezTo>
                <a:cubicBezTo>
                  <a:pt x="194" y="66"/>
                  <a:pt x="194" y="66"/>
                  <a:pt x="195" y="68"/>
                </a:cubicBezTo>
                <a:close/>
                <a:moveTo>
                  <a:pt x="21" y="95"/>
                </a:moveTo>
                <a:cubicBezTo>
                  <a:pt x="24" y="96"/>
                  <a:pt x="25" y="96"/>
                  <a:pt x="27" y="95"/>
                </a:cubicBezTo>
                <a:cubicBezTo>
                  <a:pt x="25" y="95"/>
                  <a:pt x="23" y="95"/>
                  <a:pt x="21" y="95"/>
                </a:cubicBezTo>
                <a:close/>
                <a:moveTo>
                  <a:pt x="164" y="65"/>
                </a:moveTo>
                <a:cubicBezTo>
                  <a:pt x="163" y="66"/>
                  <a:pt x="163" y="66"/>
                  <a:pt x="162" y="67"/>
                </a:cubicBezTo>
                <a:cubicBezTo>
                  <a:pt x="163" y="67"/>
                  <a:pt x="164" y="67"/>
                  <a:pt x="165" y="67"/>
                </a:cubicBezTo>
                <a:cubicBezTo>
                  <a:pt x="164" y="67"/>
                  <a:pt x="164" y="66"/>
                  <a:pt x="164" y="65"/>
                </a:cubicBezTo>
                <a:close/>
                <a:moveTo>
                  <a:pt x="216" y="61"/>
                </a:moveTo>
                <a:cubicBezTo>
                  <a:pt x="216" y="61"/>
                  <a:pt x="216" y="61"/>
                  <a:pt x="216" y="61"/>
                </a:cubicBezTo>
                <a:cubicBezTo>
                  <a:pt x="216" y="62"/>
                  <a:pt x="216" y="63"/>
                  <a:pt x="217" y="64"/>
                </a:cubicBezTo>
                <a:cubicBezTo>
                  <a:pt x="217" y="63"/>
                  <a:pt x="217" y="63"/>
                  <a:pt x="218" y="63"/>
                </a:cubicBezTo>
                <a:cubicBezTo>
                  <a:pt x="217" y="62"/>
                  <a:pt x="217" y="61"/>
                  <a:pt x="216" y="61"/>
                </a:cubicBezTo>
                <a:close/>
                <a:moveTo>
                  <a:pt x="174" y="87"/>
                </a:moveTo>
                <a:cubicBezTo>
                  <a:pt x="174" y="88"/>
                  <a:pt x="174" y="88"/>
                  <a:pt x="174" y="88"/>
                </a:cubicBezTo>
                <a:cubicBezTo>
                  <a:pt x="175" y="87"/>
                  <a:pt x="175" y="86"/>
                  <a:pt x="176" y="85"/>
                </a:cubicBezTo>
                <a:cubicBezTo>
                  <a:pt x="176" y="85"/>
                  <a:pt x="176" y="84"/>
                  <a:pt x="176" y="84"/>
                </a:cubicBezTo>
                <a:cubicBezTo>
                  <a:pt x="175" y="85"/>
                  <a:pt x="174" y="86"/>
                  <a:pt x="174" y="87"/>
                </a:cubicBezTo>
                <a:close/>
                <a:moveTo>
                  <a:pt x="181" y="84"/>
                </a:moveTo>
                <a:cubicBezTo>
                  <a:pt x="181" y="84"/>
                  <a:pt x="181" y="84"/>
                  <a:pt x="181" y="84"/>
                </a:cubicBezTo>
                <a:cubicBezTo>
                  <a:pt x="182" y="83"/>
                  <a:pt x="183" y="82"/>
                  <a:pt x="184" y="81"/>
                </a:cubicBezTo>
                <a:cubicBezTo>
                  <a:pt x="184" y="81"/>
                  <a:pt x="184" y="81"/>
                  <a:pt x="183" y="80"/>
                </a:cubicBezTo>
                <a:cubicBezTo>
                  <a:pt x="182" y="82"/>
                  <a:pt x="182" y="83"/>
                  <a:pt x="181" y="84"/>
                </a:cubicBezTo>
                <a:close/>
                <a:moveTo>
                  <a:pt x="87" y="85"/>
                </a:moveTo>
                <a:cubicBezTo>
                  <a:pt x="86" y="84"/>
                  <a:pt x="85" y="85"/>
                  <a:pt x="85" y="86"/>
                </a:cubicBezTo>
                <a:cubicBezTo>
                  <a:pt x="86" y="86"/>
                  <a:pt x="86" y="86"/>
                  <a:pt x="87" y="85"/>
                </a:cubicBezTo>
                <a:close/>
                <a:moveTo>
                  <a:pt x="148" y="63"/>
                </a:moveTo>
                <a:cubicBezTo>
                  <a:pt x="147" y="64"/>
                  <a:pt x="147" y="64"/>
                  <a:pt x="148" y="65"/>
                </a:cubicBezTo>
                <a:cubicBezTo>
                  <a:pt x="149" y="64"/>
                  <a:pt x="149" y="64"/>
                  <a:pt x="148" y="63"/>
                </a:cubicBezTo>
                <a:close/>
                <a:moveTo>
                  <a:pt x="81" y="93"/>
                </a:moveTo>
                <a:cubicBezTo>
                  <a:pt x="83" y="93"/>
                  <a:pt x="85" y="93"/>
                  <a:pt x="87" y="93"/>
                </a:cubicBezTo>
                <a:cubicBezTo>
                  <a:pt x="86" y="93"/>
                  <a:pt x="84" y="93"/>
                  <a:pt x="81" y="93"/>
                </a:cubicBezTo>
                <a:close/>
                <a:moveTo>
                  <a:pt x="82" y="66"/>
                </a:moveTo>
                <a:cubicBezTo>
                  <a:pt x="81" y="68"/>
                  <a:pt x="80" y="68"/>
                  <a:pt x="82" y="69"/>
                </a:cubicBezTo>
                <a:cubicBezTo>
                  <a:pt x="82" y="68"/>
                  <a:pt x="82" y="67"/>
                  <a:pt x="82" y="66"/>
                </a:cubicBezTo>
                <a:close/>
                <a:moveTo>
                  <a:pt x="121" y="66"/>
                </a:moveTo>
                <a:cubicBezTo>
                  <a:pt x="119" y="66"/>
                  <a:pt x="119" y="66"/>
                  <a:pt x="119" y="67"/>
                </a:cubicBezTo>
                <a:cubicBezTo>
                  <a:pt x="121" y="67"/>
                  <a:pt x="121" y="67"/>
                  <a:pt x="121" y="66"/>
                </a:cubicBezTo>
                <a:close/>
                <a:moveTo>
                  <a:pt x="13" y="77"/>
                </a:moveTo>
                <a:cubicBezTo>
                  <a:pt x="13" y="78"/>
                  <a:pt x="13" y="80"/>
                  <a:pt x="13" y="81"/>
                </a:cubicBezTo>
                <a:cubicBezTo>
                  <a:pt x="14" y="79"/>
                  <a:pt x="13" y="78"/>
                  <a:pt x="13" y="77"/>
                </a:cubicBezTo>
                <a:close/>
                <a:moveTo>
                  <a:pt x="122" y="54"/>
                </a:moveTo>
                <a:cubicBezTo>
                  <a:pt x="123" y="54"/>
                  <a:pt x="125" y="54"/>
                  <a:pt x="127" y="53"/>
                </a:cubicBezTo>
                <a:cubicBezTo>
                  <a:pt x="127" y="53"/>
                  <a:pt x="127" y="53"/>
                  <a:pt x="127" y="53"/>
                </a:cubicBezTo>
                <a:cubicBezTo>
                  <a:pt x="125" y="53"/>
                  <a:pt x="124" y="53"/>
                  <a:pt x="122" y="53"/>
                </a:cubicBezTo>
                <a:cubicBezTo>
                  <a:pt x="122" y="53"/>
                  <a:pt x="122" y="53"/>
                  <a:pt x="122" y="53"/>
                </a:cubicBezTo>
                <a:cubicBezTo>
                  <a:pt x="122" y="53"/>
                  <a:pt x="122" y="53"/>
                  <a:pt x="122" y="54"/>
                </a:cubicBezTo>
                <a:close/>
                <a:moveTo>
                  <a:pt x="163" y="72"/>
                </a:moveTo>
                <a:cubicBezTo>
                  <a:pt x="163" y="71"/>
                  <a:pt x="163" y="71"/>
                  <a:pt x="163" y="71"/>
                </a:cubicBezTo>
                <a:cubicBezTo>
                  <a:pt x="162" y="71"/>
                  <a:pt x="161" y="71"/>
                  <a:pt x="160" y="71"/>
                </a:cubicBezTo>
                <a:cubicBezTo>
                  <a:pt x="160" y="71"/>
                  <a:pt x="160" y="71"/>
                  <a:pt x="160" y="71"/>
                </a:cubicBezTo>
                <a:cubicBezTo>
                  <a:pt x="160" y="71"/>
                  <a:pt x="160" y="72"/>
                  <a:pt x="160" y="72"/>
                </a:cubicBezTo>
                <a:cubicBezTo>
                  <a:pt x="161" y="72"/>
                  <a:pt x="162" y="72"/>
                  <a:pt x="163" y="72"/>
                </a:cubicBezTo>
                <a:close/>
                <a:moveTo>
                  <a:pt x="79" y="85"/>
                </a:moveTo>
                <a:cubicBezTo>
                  <a:pt x="77" y="85"/>
                  <a:pt x="76" y="85"/>
                  <a:pt x="75" y="86"/>
                </a:cubicBezTo>
                <a:cubicBezTo>
                  <a:pt x="77" y="86"/>
                  <a:pt x="78" y="86"/>
                  <a:pt x="79" y="85"/>
                </a:cubicBezTo>
                <a:close/>
                <a:moveTo>
                  <a:pt x="193" y="25"/>
                </a:moveTo>
                <a:cubicBezTo>
                  <a:pt x="194" y="24"/>
                  <a:pt x="194" y="24"/>
                  <a:pt x="193" y="22"/>
                </a:cubicBezTo>
                <a:cubicBezTo>
                  <a:pt x="193" y="23"/>
                  <a:pt x="193" y="24"/>
                  <a:pt x="193" y="25"/>
                </a:cubicBezTo>
                <a:close/>
                <a:moveTo>
                  <a:pt x="59" y="90"/>
                </a:moveTo>
                <a:cubicBezTo>
                  <a:pt x="58" y="90"/>
                  <a:pt x="58" y="90"/>
                  <a:pt x="57" y="91"/>
                </a:cubicBezTo>
                <a:cubicBezTo>
                  <a:pt x="57" y="91"/>
                  <a:pt x="58" y="92"/>
                  <a:pt x="58" y="92"/>
                </a:cubicBezTo>
                <a:cubicBezTo>
                  <a:pt x="58" y="92"/>
                  <a:pt x="59" y="91"/>
                  <a:pt x="59" y="91"/>
                </a:cubicBezTo>
                <a:cubicBezTo>
                  <a:pt x="59" y="91"/>
                  <a:pt x="59" y="90"/>
                  <a:pt x="59" y="90"/>
                </a:cubicBezTo>
                <a:close/>
                <a:moveTo>
                  <a:pt x="21" y="74"/>
                </a:moveTo>
                <a:cubicBezTo>
                  <a:pt x="20" y="75"/>
                  <a:pt x="20" y="76"/>
                  <a:pt x="21" y="77"/>
                </a:cubicBezTo>
                <a:cubicBezTo>
                  <a:pt x="22" y="75"/>
                  <a:pt x="22" y="75"/>
                  <a:pt x="21" y="74"/>
                </a:cubicBezTo>
                <a:close/>
                <a:moveTo>
                  <a:pt x="178" y="57"/>
                </a:moveTo>
                <a:cubicBezTo>
                  <a:pt x="177" y="57"/>
                  <a:pt x="177" y="57"/>
                  <a:pt x="176" y="57"/>
                </a:cubicBezTo>
                <a:cubicBezTo>
                  <a:pt x="176" y="58"/>
                  <a:pt x="177" y="58"/>
                  <a:pt x="177" y="59"/>
                </a:cubicBezTo>
                <a:cubicBezTo>
                  <a:pt x="177" y="58"/>
                  <a:pt x="178" y="58"/>
                  <a:pt x="178" y="57"/>
                </a:cubicBezTo>
                <a:close/>
                <a:moveTo>
                  <a:pt x="232" y="72"/>
                </a:moveTo>
                <a:cubicBezTo>
                  <a:pt x="233" y="74"/>
                  <a:pt x="234" y="76"/>
                  <a:pt x="235" y="76"/>
                </a:cubicBezTo>
                <a:cubicBezTo>
                  <a:pt x="234" y="75"/>
                  <a:pt x="233" y="73"/>
                  <a:pt x="232" y="72"/>
                </a:cubicBezTo>
                <a:close/>
                <a:moveTo>
                  <a:pt x="106" y="64"/>
                </a:moveTo>
                <a:cubicBezTo>
                  <a:pt x="106" y="63"/>
                  <a:pt x="106" y="62"/>
                  <a:pt x="105" y="62"/>
                </a:cubicBezTo>
                <a:cubicBezTo>
                  <a:pt x="105" y="63"/>
                  <a:pt x="104" y="63"/>
                  <a:pt x="104" y="64"/>
                </a:cubicBezTo>
                <a:cubicBezTo>
                  <a:pt x="105" y="64"/>
                  <a:pt x="105" y="64"/>
                  <a:pt x="106" y="64"/>
                </a:cubicBezTo>
                <a:close/>
                <a:moveTo>
                  <a:pt x="41" y="85"/>
                </a:moveTo>
                <a:cubicBezTo>
                  <a:pt x="41" y="85"/>
                  <a:pt x="41" y="85"/>
                  <a:pt x="41" y="85"/>
                </a:cubicBezTo>
                <a:cubicBezTo>
                  <a:pt x="41" y="85"/>
                  <a:pt x="42" y="85"/>
                  <a:pt x="42" y="85"/>
                </a:cubicBezTo>
                <a:cubicBezTo>
                  <a:pt x="42" y="84"/>
                  <a:pt x="42" y="84"/>
                  <a:pt x="43" y="83"/>
                </a:cubicBezTo>
                <a:cubicBezTo>
                  <a:pt x="42" y="83"/>
                  <a:pt x="42" y="83"/>
                  <a:pt x="42" y="83"/>
                </a:cubicBezTo>
                <a:cubicBezTo>
                  <a:pt x="42" y="84"/>
                  <a:pt x="41" y="84"/>
                  <a:pt x="41" y="85"/>
                </a:cubicBezTo>
                <a:close/>
                <a:moveTo>
                  <a:pt x="41" y="47"/>
                </a:moveTo>
                <a:cubicBezTo>
                  <a:pt x="42" y="48"/>
                  <a:pt x="42" y="48"/>
                  <a:pt x="42" y="49"/>
                </a:cubicBezTo>
                <a:cubicBezTo>
                  <a:pt x="43" y="48"/>
                  <a:pt x="43" y="48"/>
                  <a:pt x="43" y="47"/>
                </a:cubicBezTo>
                <a:cubicBezTo>
                  <a:pt x="43" y="47"/>
                  <a:pt x="42" y="47"/>
                  <a:pt x="41" y="47"/>
                </a:cubicBezTo>
                <a:close/>
                <a:moveTo>
                  <a:pt x="180" y="90"/>
                </a:moveTo>
                <a:cubicBezTo>
                  <a:pt x="180" y="90"/>
                  <a:pt x="180" y="90"/>
                  <a:pt x="179" y="90"/>
                </a:cubicBezTo>
                <a:cubicBezTo>
                  <a:pt x="179" y="90"/>
                  <a:pt x="179" y="91"/>
                  <a:pt x="179" y="92"/>
                </a:cubicBezTo>
                <a:cubicBezTo>
                  <a:pt x="180" y="91"/>
                  <a:pt x="180" y="91"/>
                  <a:pt x="180" y="90"/>
                </a:cubicBezTo>
                <a:close/>
                <a:moveTo>
                  <a:pt x="95" y="78"/>
                </a:moveTo>
                <a:cubicBezTo>
                  <a:pt x="96" y="77"/>
                  <a:pt x="96" y="77"/>
                  <a:pt x="96" y="76"/>
                </a:cubicBezTo>
                <a:cubicBezTo>
                  <a:pt x="96" y="76"/>
                  <a:pt x="95" y="76"/>
                  <a:pt x="95" y="77"/>
                </a:cubicBezTo>
                <a:cubicBezTo>
                  <a:pt x="95" y="77"/>
                  <a:pt x="95" y="78"/>
                  <a:pt x="95" y="78"/>
                </a:cubicBezTo>
                <a:close/>
                <a:moveTo>
                  <a:pt x="182" y="88"/>
                </a:moveTo>
                <a:cubicBezTo>
                  <a:pt x="182" y="88"/>
                  <a:pt x="182" y="88"/>
                  <a:pt x="182" y="88"/>
                </a:cubicBezTo>
                <a:cubicBezTo>
                  <a:pt x="182" y="88"/>
                  <a:pt x="183" y="87"/>
                  <a:pt x="183" y="87"/>
                </a:cubicBezTo>
                <a:cubicBezTo>
                  <a:pt x="183" y="86"/>
                  <a:pt x="184" y="86"/>
                  <a:pt x="184" y="85"/>
                </a:cubicBezTo>
                <a:cubicBezTo>
                  <a:pt x="183" y="86"/>
                  <a:pt x="182" y="87"/>
                  <a:pt x="182" y="88"/>
                </a:cubicBezTo>
                <a:close/>
                <a:moveTo>
                  <a:pt x="78" y="73"/>
                </a:moveTo>
                <a:cubicBezTo>
                  <a:pt x="78" y="73"/>
                  <a:pt x="78" y="73"/>
                  <a:pt x="78" y="73"/>
                </a:cubicBezTo>
                <a:cubicBezTo>
                  <a:pt x="77" y="74"/>
                  <a:pt x="76" y="75"/>
                  <a:pt x="76" y="76"/>
                </a:cubicBezTo>
                <a:cubicBezTo>
                  <a:pt x="76" y="76"/>
                  <a:pt x="76" y="76"/>
                  <a:pt x="76" y="76"/>
                </a:cubicBezTo>
                <a:cubicBezTo>
                  <a:pt x="77" y="75"/>
                  <a:pt x="78" y="74"/>
                  <a:pt x="78" y="73"/>
                </a:cubicBezTo>
                <a:close/>
                <a:moveTo>
                  <a:pt x="129" y="93"/>
                </a:moveTo>
                <a:cubicBezTo>
                  <a:pt x="130" y="92"/>
                  <a:pt x="130" y="92"/>
                  <a:pt x="131" y="91"/>
                </a:cubicBezTo>
                <a:cubicBezTo>
                  <a:pt x="129" y="91"/>
                  <a:pt x="129" y="91"/>
                  <a:pt x="129" y="93"/>
                </a:cubicBezTo>
                <a:close/>
                <a:moveTo>
                  <a:pt x="110" y="71"/>
                </a:moveTo>
                <a:cubicBezTo>
                  <a:pt x="110" y="71"/>
                  <a:pt x="111" y="71"/>
                  <a:pt x="112" y="71"/>
                </a:cubicBezTo>
                <a:cubicBezTo>
                  <a:pt x="111" y="70"/>
                  <a:pt x="111" y="70"/>
                  <a:pt x="111" y="70"/>
                </a:cubicBezTo>
                <a:cubicBezTo>
                  <a:pt x="110" y="70"/>
                  <a:pt x="110" y="70"/>
                  <a:pt x="110" y="71"/>
                </a:cubicBezTo>
                <a:close/>
                <a:moveTo>
                  <a:pt x="124" y="62"/>
                </a:moveTo>
                <a:cubicBezTo>
                  <a:pt x="125" y="60"/>
                  <a:pt x="126" y="60"/>
                  <a:pt x="126" y="59"/>
                </a:cubicBezTo>
                <a:cubicBezTo>
                  <a:pt x="124" y="61"/>
                  <a:pt x="124" y="61"/>
                  <a:pt x="124" y="62"/>
                </a:cubicBezTo>
                <a:close/>
                <a:moveTo>
                  <a:pt x="104" y="80"/>
                </a:moveTo>
                <a:cubicBezTo>
                  <a:pt x="105" y="79"/>
                  <a:pt x="105" y="79"/>
                  <a:pt x="106" y="78"/>
                </a:cubicBezTo>
                <a:cubicBezTo>
                  <a:pt x="105" y="78"/>
                  <a:pt x="105" y="78"/>
                  <a:pt x="104" y="80"/>
                </a:cubicBezTo>
                <a:close/>
                <a:moveTo>
                  <a:pt x="88" y="90"/>
                </a:moveTo>
                <a:cubicBezTo>
                  <a:pt x="89" y="90"/>
                  <a:pt x="89" y="90"/>
                  <a:pt x="90" y="90"/>
                </a:cubicBezTo>
                <a:cubicBezTo>
                  <a:pt x="90" y="90"/>
                  <a:pt x="90" y="90"/>
                  <a:pt x="90" y="90"/>
                </a:cubicBezTo>
                <a:cubicBezTo>
                  <a:pt x="90" y="90"/>
                  <a:pt x="90" y="89"/>
                  <a:pt x="90" y="89"/>
                </a:cubicBezTo>
                <a:cubicBezTo>
                  <a:pt x="89" y="89"/>
                  <a:pt x="89" y="90"/>
                  <a:pt x="88" y="90"/>
                </a:cubicBezTo>
                <a:close/>
                <a:moveTo>
                  <a:pt x="194" y="88"/>
                </a:moveTo>
                <a:cubicBezTo>
                  <a:pt x="194" y="88"/>
                  <a:pt x="194" y="88"/>
                  <a:pt x="194" y="88"/>
                </a:cubicBezTo>
                <a:cubicBezTo>
                  <a:pt x="195" y="88"/>
                  <a:pt x="195" y="87"/>
                  <a:pt x="195" y="87"/>
                </a:cubicBezTo>
                <a:cubicBezTo>
                  <a:pt x="196" y="86"/>
                  <a:pt x="196" y="86"/>
                  <a:pt x="195" y="85"/>
                </a:cubicBezTo>
                <a:cubicBezTo>
                  <a:pt x="195" y="86"/>
                  <a:pt x="194" y="87"/>
                  <a:pt x="194" y="88"/>
                </a:cubicBezTo>
                <a:close/>
                <a:moveTo>
                  <a:pt x="16" y="62"/>
                </a:moveTo>
                <a:cubicBezTo>
                  <a:pt x="15" y="63"/>
                  <a:pt x="16" y="64"/>
                  <a:pt x="16" y="64"/>
                </a:cubicBezTo>
                <a:cubicBezTo>
                  <a:pt x="16" y="64"/>
                  <a:pt x="17" y="64"/>
                  <a:pt x="17" y="63"/>
                </a:cubicBezTo>
                <a:cubicBezTo>
                  <a:pt x="17" y="63"/>
                  <a:pt x="16" y="62"/>
                  <a:pt x="16" y="62"/>
                </a:cubicBezTo>
                <a:close/>
                <a:moveTo>
                  <a:pt x="26" y="66"/>
                </a:moveTo>
                <a:cubicBezTo>
                  <a:pt x="24" y="68"/>
                  <a:pt x="24" y="69"/>
                  <a:pt x="25" y="69"/>
                </a:cubicBezTo>
                <a:cubicBezTo>
                  <a:pt x="25" y="68"/>
                  <a:pt x="26" y="67"/>
                  <a:pt x="26" y="66"/>
                </a:cubicBezTo>
                <a:close/>
                <a:moveTo>
                  <a:pt x="66" y="65"/>
                </a:moveTo>
                <a:cubicBezTo>
                  <a:pt x="66" y="64"/>
                  <a:pt x="66" y="64"/>
                  <a:pt x="66" y="63"/>
                </a:cubicBezTo>
                <a:cubicBezTo>
                  <a:pt x="66" y="63"/>
                  <a:pt x="65" y="63"/>
                  <a:pt x="65" y="64"/>
                </a:cubicBezTo>
                <a:cubicBezTo>
                  <a:pt x="65" y="64"/>
                  <a:pt x="65" y="64"/>
                  <a:pt x="66" y="65"/>
                </a:cubicBezTo>
                <a:close/>
                <a:moveTo>
                  <a:pt x="114" y="54"/>
                </a:moveTo>
                <a:cubicBezTo>
                  <a:pt x="114" y="53"/>
                  <a:pt x="113" y="53"/>
                  <a:pt x="113" y="53"/>
                </a:cubicBezTo>
                <a:cubicBezTo>
                  <a:pt x="112" y="53"/>
                  <a:pt x="112" y="53"/>
                  <a:pt x="112" y="54"/>
                </a:cubicBezTo>
                <a:cubicBezTo>
                  <a:pt x="112" y="54"/>
                  <a:pt x="113" y="54"/>
                  <a:pt x="114" y="54"/>
                </a:cubicBezTo>
                <a:close/>
                <a:moveTo>
                  <a:pt x="149" y="58"/>
                </a:moveTo>
                <a:cubicBezTo>
                  <a:pt x="149" y="58"/>
                  <a:pt x="150" y="57"/>
                  <a:pt x="150" y="57"/>
                </a:cubicBezTo>
                <a:cubicBezTo>
                  <a:pt x="149" y="57"/>
                  <a:pt x="149" y="57"/>
                  <a:pt x="148" y="57"/>
                </a:cubicBezTo>
                <a:cubicBezTo>
                  <a:pt x="148" y="58"/>
                  <a:pt x="149" y="58"/>
                  <a:pt x="149" y="58"/>
                </a:cubicBezTo>
                <a:close/>
                <a:moveTo>
                  <a:pt x="12" y="66"/>
                </a:moveTo>
                <a:cubicBezTo>
                  <a:pt x="12" y="65"/>
                  <a:pt x="12" y="65"/>
                  <a:pt x="13" y="64"/>
                </a:cubicBezTo>
                <a:cubicBezTo>
                  <a:pt x="12" y="64"/>
                  <a:pt x="11" y="65"/>
                  <a:pt x="12" y="66"/>
                </a:cubicBezTo>
                <a:close/>
                <a:moveTo>
                  <a:pt x="171" y="64"/>
                </a:moveTo>
                <a:cubicBezTo>
                  <a:pt x="171" y="64"/>
                  <a:pt x="171" y="64"/>
                  <a:pt x="171" y="64"/>
                </a:cubicBezTo>
                <a:cubicBezTo>
                  <a:pt x="171" y="63"/>
                  <a:pt x="171" y="63"/>
                  <a:pt x="171" y="62"/>
                </a:cubicBezTo>
                <a:cubicBezTo>
                  <a:pt x="171" y="63"/>
                  <a:pt x="171" y="63"/>
                  <a:pt x="171" y="64"/>
                </a:cubicBezTo>
                <a:close/>
                <a:moveTo>
                  <a:pt x="83" y="57"/>
                </a:moveTo>
                <a:cubicBezTo>
                  <a:pt x="84" y="57"/>
                  <a:pt x="85" y="57"/>
                  <a:pt x="85" y="55"/>
                </a:cubicBezTo>
                <a:cubicBezTo>
                  <a:pt x="84" y="56"/>
                  <a:pt x="84" y="57"/>
                  <a:pt x="83" y="57"/>
                </a:cubicBezTo>
                <a:close/>
                <a:moveTo>
                  <a:pt x="90" y="79"/>
                </a:moveTo>
                <a:cubicBezTo>
                  <a:pt x="90" y="79"/>
                  <a:pt x="89" y="80"/>
                  <a:pt x="88" y="81"/>
                </a:cubicBezTo>
                <a:cubicBezTo>
                  <a:pt x="89" y="81"/>
                  <a:pt x="89" y="81"/>
                  <a:pt x="89" y="81"/>
                </a:cubicBezTo>
                <a:cubicBezTo>
                  <a:pt x="90" y="80"/>
                  <a:pt x="90" y="80"/>
                  <a:pt x="90" y="79"/>
                </a:cubicBezTo>
                <a:close/>
                <a:moveTo>
                  <a:pt x="199" y="81"/>
                </a:moveTo>
                <a:cubicBezTo>
                  <a:pt x="199" y="81"/>
                  <a:pt x="198" y="81"/>
                  <a:pt x="198" y="81"/>
                </a:cubicBezTo>
                <a:cubicBezTo>
                  <a:pt x="198" y="82"/>
                  <a:pt x="198" y="82"/>
                  <a:pt x="198" y="83"/>
                </a:cubicBezTo>
                <a:cubicBezTo>
                  <a:pt x="199" y="83"/>
                  <a:pt x="199" y="82"/>
                  <a:pt x="199" y="82"/>
                </a:cubicBezTo>
                <a:cubicBezTo>
                  <a:pt x="199" y="82"/>
                  <a:pt x="199" y="81"/>
                  <a:pt x="199" y="81"/>
                </a:cubicBezTo>
                <a:close/>
                <a:moveTo>
                  <a:pt x="153" y="54"/>
                </a:moveTo>
                <a:cubicBezTo>
                  <a:pt x="153" y="54"/>
                  <a:pt x="153" y="54"/>
                  <a:pt x="153" y="54"/>
                </a:cubicBezTo>
                <a:cubicBezTo>
                  <a:pt x="152" y="54"/>
                  <a:pt x="152" y="54"/>
                  <a:pt x="151" y="54"/>
                </a:cubicBezTo>
                <a:cubicBezTo>
                  <a:pt x="152" y="54"/>
                  <a:pt x="152" y="55"/>
                  <a:pt x="152" y="55"/>
                </a:cubicBezTo>
                <a:cubicBezTo>
                  <a:pt x="152" y="55"/>
                  <a:pt x="153" y="54"/>
                  <a:pt x="153" y="54"/>
                </a:cubicBezTo>
                <a:close/>
                <a:moveTo>
                  <a:pt x="150" y="61"/>
                </a:moveTo>
                <a:cubicBezTo>
                  <a:pt x="151" y="60"/>
                  <a:pt x="152" y="60"/>
                  <a:pt x="152" y="59"/>
                </a:cubicBezTo>
                <a:cubicBezTo>
                  <a:pt x="150" y="60"/>
                  <a:pt x="150" y="60"/>
                  <a:pt x="150" y="61"/>
                </a:cubicBezTo>
                <a:close/>
                <a:moveTo>
                  <a:pt x="110" y="79"/>
                </a:moveTo>
                <a:cubicBezTo>
                  <a:pt x="110" y="79"/>
                  <a:pt x="110" y="79"/>
                  <a:pt x="110" y="79"/>
                </a:cubicBezTo>
                <a:cubicBezTo>
                  <a:pt x="111" y="79"/>
                  <a:pt x="111" y="79"/>
                  <a:pt x="112" y="79"/>
                </a:cubicBezTo>
                <a:cubicBezTo>
                  <a:pt x="111" y="79"/>
                  <a:pt x="111" y="79"/>
                  <a:pt x="110" y="79"/>
                </a:cubicBezTo>
                <a:close/>
                <a:moveTo>
                  <a:pt x="40" y="72"/>
                </a:moveTo>
                <a:cubicBezTo>
                  <a:pt x="41" y="71"/>
                  <a:pt x="41" y="70"/>
                  <a:pt x="40" y="70"/>
                </a:cubicBezTo>
                <a:cubicBezTo>
                  <a:pt x="40" y="70"/>
                  <a:pt x="40" y="70"/>
                  <a:pt x="40" y="71"/>
                </a:cubicBezTo>
                <a:cubicBezTo>
                  <a:pt x="40" y="71"/>
                  <a:pt x="40" y="71"/>
                  <a:pt x="40" y="71"/>
                </a:cubicBezTo>
                <a:cubicBezTo>
                  <a:pt x="40" y="71"/>
                  <a:pt x="40" y="71"/>
                  <a:pt x="40" y="72"/>
                </a:cubicBezTo>
                <a:close/>
                <a:moveTo>
                  <a:pt x="205" y="47"/>
                </a:moveTo>
                <a:cubicBezTo>
                  <a:pt x="206" y="46"/>
                  <a:pt x="206" y="46"/>
                  <a:pt x="204" y="44"/>
                </a:cubicBezTo>
                <a:cubicBezTo>
                  <a:pt x="205" y="45"/>
                  <a:pt x="205" y="46"/>
                  <a:pt x="205" y="47"/>
                </a:cubicBezTo>
                <a:close/>
                <a:moveTo>
                  <a:pt x="47" y="90"/>
                </a:moveTo>
                <a:cubicBezTo>
                  <a:pt x="46" y="90"/>
                  <a:pt x="46" y="91"/>
                  <a:pt x="46" y="92"/>
                </a:cubicBezTo>
                <a:cubicBezTo>
                  <a:pt x="47" y="91"/>
                  <a:pt x="47" y="91"/>
                  <a:pt x="47" y="90"/>
                </a:cubicBezTo>
                <a:close/>
                <a:moveTo>
                  <a:pt x="173" y="69"/>
                </a:moveTo>
                <a:cubicBezTo>
                  <a:pt x="173" y="68"/>
                  <a:pt x="172" y="67"/>
                  <a:pt x="172" y="67"/>
                </a:cubicBezTo>
                <a:cubicBezTo>
                  <a:pt x="172" y="67"/>
                  <a:pt x="172" y="68"/>
                  <a:pt x="171" y="68"/>
                </a:cubicBezTo>
                <a:cubicBezTo>
                  <a:pt x="172" y="68"/>
                  <a:pt x="172" y="68"/>
                  <a:pt x="173" y="69"/>
                </a:cubicBezTo>
                <a:close/>
                <a:moveTo>
                  <a:pt x="116" y="70"/>
                </a:moveTo>
                <a:cubicBezTo>
                  <a:pt x="116" y="71"/>
                  <a:pt x="115" y="71"/>
                  <a:pt x="115" y="72"/>
                </a:cubicBezTo>
                <a:cubicBezTo>
                  <a:pt x="116" y="72"/>
                  <a:pt x="116" y="72"/>
                  <a:pt x="116" y="72"/>
                </a:cubicBezTo>
                <a:cubicBezTo>
                  <a:pt x="116" y="71"/>
                  <a:pt x="116" y="71"/>
                  <a:pt x="116" y="70"/>
                </a:cubicBezTo>
                <a:close/>
                <a:moveTo>
                  <a:pt x="193" y="49"/>
                </a:moveTo>
                <a:cubicBezTo>
                  <a:pt x="194" y="49"/>
                  <a:pt x="194" y="49"/>
                  <a:pt x="194" y="49"/>
                </a:cubicBezTo>
                <a:cubicBezTo>
                  <a:pt x="194" y="48"/>
                  <a:pt x="194" y="47"/>
                  <a:pt x="193" y="46"/>
                </a:cubicBezTo>
                <a:cubicBezTo>
                  <a:pt x="193" y="47"/>
                  <a:pt x="193" y="48"/>
                  <a:pt x="193" y="49"/>
                </a:cubicBezTo>
                <a:close/>
                <a:moveTo>
                  <a:pt x="206" y="118"/>
                </a:moveTo>
                <a:cubicBezTo>
                  <a:pt x="207" y="117"/>
                  <a:pt x="207" y="116"/>
                  <a:pt x="208" y="115"/>
                </a:cubicBezTo>
                <a:cubicBezTo>
                  <a:pt x="208" y="115"/>
                  <a:pt x="208" y="115"/>
                  <a:pt x="208" y="115"/>
                </a:cubicBezTo>
                <a:cubicBezTo>
                  <a:pt x="207" y="116"/>
                  <a:pt x="206" y="116"/>
                  <a:pt x="206" y="118"/>
                </a:cubicBezTo>
                <a:close/>
                <a:moveTo>
                  <a:pt x="146" y="59"/>
                </a:moveTo>
                <a:cubicBezTo>
                  <a:pt x="146" y="59"/>
                  <a:pt x="146" y="60"/>
                  <a:pt x="146" y="61"/>
                </a:cubicBezTo>
                <a:cubicBezTo>
                  <a:pt x="147" y="60"/>
                  <a:pt x="147" y="60"/>
                  <a:pt x="146" y="59"/>
                </a:cubicBezTo>
                <a:close/>
                <a:moveTo>
                  <a:pt x="95" y="90"/>
                </a:moveTo>
                <a:cubicBezTo>
                  <a:pt x="94" y="89"/>
                  <a:pt x="93" y="89"/>
                  <a:pt x="93" y="90"/>
                </a:cubicBezTo>
                <a:cubicBezTo>
                  <a:pt x="94" y="90"/>
                  <a:pt x="94" y="90"/>
                  <a:pt x="95" y="90"/>
                </a:cubicBezTo>
                <a:close/>
                <a:moveTo>
                  <a:pt x="134" y="78"/>
                </a:moveTo>
                <a:cubicBezTo>
                  <a:pt x="134" y="78"/>
                  <a:pt x="134" y="78"/>
                  <a:pt x="134" y="78"/>
                </a:cubicBezTo>
                <a:cubicBezTo>
                  <a:pt x="135" y="79"/>
                  <a:pt x="135" y="79"/>
                  <a:pt x="136" y="79"/>
                </a:cubicBezTo>
                <a:cubicBezTo>
                  <a:pt x="136" y="79"/>
                  <a:pt x="136" y="78"/>
                  <a:pt x="136" y="78"/>
                </a:cubicBezTo>
                <a:cubicBezTo>
                  <a:pt x="135" y="78"/>
                  <a:pt x="135" y="78"/>
                  <a:pt x="134" y="78"/>
                </a:cubicBezTo>
                <a:close/>
                <a:moveTo>
                  <a:pt x="28" y="79"/>
                </a:moveTo>
                <a:cubicBezTo>
                  <a:pt x="28" y="80"/>
                  <a:pt x="29" y="80"/>
                  <a:pt x="29" y="81"/>
                </a:cubicBezTo>
                <a:cubicBezTo>
                  <a:pt x="29" y="80"/>
                  <a:pt x="29" y="80"/>
                  <a:pt x="28" y="79"/>
                </a:cubicBezTo>
                <a:close/>
                <a:moveTo>
                  <a:pt x="113" y="84"/>
                </a:moveTo>
                <a:cubicBezTo>
                  <a:pt x="113" y="84"/>
                  <a:pt x="114" y="83"/>
                  <a:pt x="114" y="82"/>
                </a:cubicBezTo>
                <a:cubicBezTo>
                  <a:pt x="113" y="83"/>
                  <a:pt x="113" y="83"/>
                  <a:pt x="113" y="84"/>
                </a:cubicBezTo>
                <a:close/>
                <a:moveTo>
                  <a:pt x="14" y="94"/>
                </a:moveTo>
                <a:cubicBezTo>
                  <a:pt x="14" y="95"/>
                  <a:pt x="14" y="95"/>
                  <a:pt x="16" y="95"/>
                </a:cubicBezTo>
                <a:cubicBezTo>
                  <a:pt x="15" y="94"/>
                  <a:pt x="15" y="94"/>
                  <a:pt x="14" y="94"/>
                </a:cubicBezTo>
                <a:close/>
                <a:moveTo>
                  <a:pt x="140" y="65"/>
                </a:moveTo>
                <a:cubicBezTo>
                  <a:pt x="139" y="64"/>
                  <a:pt x="139" y="64"/>
                  <a:pt x="139" y="63"/>
                </a:cubicBezTo>
                <a:cubicBezTo>
                  <a:pt x="138" y="64"/>
                  <a:pt x="138" y="64"/>
                  <a:pt x="138" y="65"/>
                </a:cubicBezTo>
                <a:cubicBezTo>
                  <a:pt x="139" y="65"/>
                  <a:pt x="139" y="65"/>
                  <a:pt x="140" y="65"/>
                </a:cubicBezTo>
                <a:close/>
                <a:moveTo>
                  <a:pt x="217" y="82"/>
                </a:moveTo>
                <a:cubicBezTo>
                  <a:pt x="216" y="83"/>
                  <a:pt x="216" y="83"/>
                  <a:pt x="217" y="84"/>
                </a:cubicBezTo>
                <a:cubicBezTo>
                  <a:pt x="217" y="83"/>
                  <a:pt x="217" y="83"/>
                  <a:pt x="217" y="82"/>
                </a:cubicBezTo>
                <a:close/>
                <a:moveTo>
                  <a:pt x="173" y="93"/>
                </a:moveTo>
                <a:cubicBezTo>
                  <a:pt x="173" y="93"/>
                  <a:pt x="173" y="93"/>
                  <a:pt x="173" y="93"/>
                </a:cubicBezTo>
                <a:cubicBezTo>
                  <a:pt x="173" y="93"/>
                  <a:pt x="172" y="93"/>
                  <a:pt x="172" y="94"/>
                </a:cubicBezTo>
                <a:cubicBezTo>
                  <a:pt x="172" y="94"/>
                  <a:pt x="173" y="94"/>
                  <a:pt x="173" y="94"/>
                </a:cubicBezTo>
                <a:cubicBezTo>
                  <a:pt x="173" y="93"/>
                  <a:pt x="173" y="93"/>
                  <a:pt x="173" y="93"/>
                </a:cubicBezTo>
                <a:close/>
                <a:moveTo>
                  <a:pt x="73" y="55"/>
                </a:moveTo>
                <a:cubicBezTo>
                  <a:pt x="73" y="55"/>
                  <a:pt x="73" y="54"/>
                  <a:pt x="73" y="54"/>
                </a:cubicBezTo>
                <a:cubicBezTo>
                  <a:pt x="73" y="54"/>
                  <a:pt x="73" y="54"/>
                  <a:pt x="72" y="54"/>
                </a:cubicBezTo>
                <a:cubicBezTo>
                  <a:pt x="72" y="54"/>
                  <a:pt x="73" y="55"/>
                  <a:pt x="73" y="55"/>
                </a:cubicBezTo>
                <a:close/>
                <a:moveTo>
                  <a:pt x="28" y="74"/>
                </a:moveTo>
                <a:cubicBezTo>
                  <a:pt x="28" y="74"/>
                  <a:pt x="28" y="74"/>
                  <a:pt x="28" y="74"/>
                </a:cubicBezTo>
                <a:cubicBezTo>
                  <a:pt x="28" y="74"/>
                  <a:pt x="29" y="74"/>
                  <a:pt x="29" y="73"/>
                </a:cubicBezTo>
                <a:cubicBezTo>
                  <a:pt x="28" y="73"/>
                  <a:pt x="28" y="74"/>
                  <a:pt x="28" y="74"/>
                </a:cubicBezTo>
                <a:close/>
                <a:moveTo>
                  <a:pt x="138" y="59"/>
                </a:moveTo>
                <a:cubicBezTo>
                  <a:pt x="138" y="59"/>
                  <a:pt x="139" y="59"/>
                  <a:pt x="139" y="59"/>
                </a:cubicBezTo>
                <a:cubicBezTo>
                  <a:pt x="139" y="59"/>
                  <a:pt x="139" y="58"/>
                  <a:pt x="140" y="58"/>
                </a:cubicBezTo>
                <a:cubicBezTo>
                  <a:pt x="139" y="58"/>
                  <a:pt x="139" y="58"/>
                  <a:pt x="138" y="59"/>
                </a:cubicBezTo>
                <a:close/>
                <a:moveTo>
                  <a:pt x="188" y="137"/>
                </a:moveTo>
                <a:cubicBezTo>
                  <a:pt x="188" y="136"/>
                  <a:pt x="188" y="136"/>
                  <a:pt x="188" y="135"/>
                </a:cubicBezTo>
                <a:cubicBezTo>
                  <a:pt x="188" y="135"/>
                  <a:pt x="188" y="135"/>
                  <a:pt x="188" y="135"/>
                </a:cubicBezTo>
                <a:cubicBezTo>
                  <a:pt x="188" y="136"/>
                  <a:pt x="188" y="136"/>
                  <a:pt x="188" y="137"/>
                </a:cubicBezTo>
                <a:close/>
                <a:moveTo>
                  <a:pt x="203" y="49"/>
                </a:moveTo>
                <a:cubicBezTo>
                  <a:pt x="203" y="49"/>
                  <a:pt x="203" y="50"/>
                  <a:pt x="203" y="50"/>
                </a:cubicBezTo>
                <a:cubicBezTo>
                  <a:pt x="203" y="50"/>
                  <a:pt x="203" y="49"/>
                  <a:pt x="203" y="49"/>
                </a:cubicBezTo>
                <a:close/>
                <a:moveTo>
                  <a:pt x="115" y="63"/>
                </a:moveTo>
                <a:cubicBezTo>
                  <a:pt x="115" y="63"/>
                  <a:pt x="115" y="63"/>
                  <a:pt x="116" y="63"/>
                </a:cubicBezTo>
                <a:cubicBezTo>
                  <a:pt x="116" y="63"/>
                  <a:pt x="115" y="63"/>
                  <a:pt x="115" y="62"/>
                </a:cubicBezTo>
                <a:cubicBezTo>
                  <a:pt x="115" y="63"/>
                  <a:pt x="115" y="63"/>
                  <a:pt x="115" y="63"/>
                </a:cubicBezTo>
                <a:close/>
                <a:moveTo>
                  <a:pt x="26" y="71"/>
                </a:moveTo>
                <a:cubicBezTo>
                  <a:pt x="27" y="71"/>
                  <a:pt x="28" y="70"/>
                  <a:pt x="27" y="69"/>
                </a:cubicBezTo>
                <a:cubicBezTo>
                  <a:pt x="27" y="70"/>
                  <a:pt x="27" y="71"/>
                  <a:pt x="26" y="71"/>
                </a:cubicBezTo>
                <a:close/>
                <a:moveTo>
                  <a:pt x="187" y="85"/>
                </a:moveTo>
                <a:cubicBezTo>
                  <a:pt x="188" y="84"/>
                  <a:pt x="188" y="84"/>
                  <a:pt x="188" y="84"/>
                </a:cubicBezTo>
                <a:cubicBezTo>
                  <a:pt x="188" y="84"/>
                  <a:pt x="187" y="85"/>
                  <a:pt x="187" y="85"/>
                </a:cubicBezTo>
                <a:close/>
                <a:moveTo>
                  <a:pt x="185" y="133"/>
                </a:moveTo>
                <a:cubicBezTo>
                  <a:pt x="185" y="133"/>
                  <a:pt x="185" y="133"/>
                  <a:pt x="185" y="134"/>
                </a:cubicBezTo>
                <a:cubicBezTo>
                  <a:pt x="185" y="134"/>
                  <a:pt x="185" y="133"/>
                  <a:pt x="185" y="133"/>
                </a:cubicBezTo>
                <a:close/>
                <a:moveTo>
                  <a:pt x="190" y="96"/>
                </a:moveTo>
                <a:cubicBezTo>
                  <a:pt x="191" y="96"/>
                  <a:pt x="191" y="96"/>
                  <a:pt x="191" y="96"/>
                </a:cubicBezTo>
                <a:cubicBezTo>
                  <a:pt x="191" y="96"/>
                  <a:pt x="191" y="96"/>
                  <a:pt x="191" y="95"/>
                </a:cubicBezTo>
                <a:cubicBezTo>
                  <a:pt x="191" y="95"/>
                  <a:pt x="191" y="95"/>
                  <a:pt x="191" y="95"/>
                </a:cubicBezTo>
                <a:cubicBezTo>
                  <a:pt x="191" y="95"/>
                  <a:pt x="191" y="96"/>
                  <a:pt x="190" y="96"/>
                </a:cubicBezTo>
                <a:close/>
                <a:moveTo>
                  <a:pt x="197" y="56"/>
                </a:moveTo>
                <a:cubicBezTo>
                  <a:pt x="197" y="56"/>
                  <a:pt x="197" y="57"/>
                  <a:pt x="197" y="57"/>
                </a:cubicBezTo>
                <a:cubicBezTo>
                  <a:pt x="198" y="57"/>
                  <a:pt x="197" y="56"/>
                  <a:pt x="197" y="56"/>
                </a:cubicBezTo>
                <a:close/>
                <a:moveTo>
                  <a:pt x="51" y="84"/>
                </a:moveTo>
                <a:cubicBezTo>
                  <a:pt x="50" y="84"/>
                  <a:pt x="50" y="84"/>
                  <a:pt x="50" y="83"/>
                </a:cubicBezTo>
                <a:cubicBezTo>
                  <a:pt x="50" y="84"/>
                  <a:pt x="50" y="84"/>
                  <a:pt x="49" y="84"/>
                </a:cubicBezTo>
                <a:cubicBezTo>
                  <a:pt x="50" y="84"/>
                  <a:pt x="50" y="84"/>
                  <a:pt x="51" y="84"/>
                </a:cubicBezTo>
                <a:close/>
                <a:moveTo>
                  <a:pt x="205" y="64"/>
                </a:moveTo>
                <a:cubicBezTo>
                  <a:pt x="205" y="63"/>
                  <a:pt x="205" y="63"/>
                  <a:pt x="205" y="62"/>
                </a:cubicBezTo>
                <a:cubicBezTo>
                  <a:pt x="204" y="63"/>
                  <a:pt x="205" y="63"/>
                  <a:pt x="205" y="64"/>
                </a:cubicBezTo>
                <a:close/>
                <a:moveTo>
                  <a:pt x="93" y="80"/>
                </a:moveTo>
                <a:cubicBezTo>
                  <a:pt x="94" y="80"/>
                  <a:pt x="94" y="80"/>
                  <a:pt x="93" y="79"/>
                </a:cubicBezTo>
                <a:cubicBezTo>
                  <a:pt x="93" y="80"/>
                  <a:pt x="93" y="80"/>
                  <a:pt x="93" y="80"/>
                </a:cubicBezTo>
                <a:close/>
                <a:moveTo>
                  <a:pt x="199" y="42"/>
                </a:moveTo>
                <a:cubicBezTo>
                  <a:pt x="199" y="43"/>
                  <a:pt x="199" y="43"/>
                  <a:pt x="200" y="44"/>
                </a:cubicBezTo>
                <a:cubicBezTo>
                  <a:pt x="200" y="43"/>
                  <a:pt x="200" y="43"/>
                  <a:pt x="199" y="42"/>
                </a:cubicBezTo>
                <a:close/>
                <a:moveTo>
                  <a:pt x="215" y="92"/>
                </a:moveTo>
                <a:cubicBezTo>
                  <a:pt x="215" y="92"/>
                  <a:pt x="216" y="92"/>
                  <a:pt x="216" y="92"/>
                </a:cubicBezTo>
                <a:cubicBezTo>
                  <a:pt x="216" y="92"/>
                  <a:pt x="216" y="91"/>
                  <a:pt x="216" y="91"/>
                </a:cubicBezTo>
                <a:cubicBezTo>
                  <a:pt x="216" y="91"/>
                  <a:pt x="216" y="91"/>
                  <a:pt x="216" y="91"/>
                </a:cubicBezTo>
                <a:cubicBezTo>
                  <a:pt x="216" y="91"/>
                  <a:pt x="216" y="91"/>
                  <a:pt x="215" y="92"/>
                </a:cubicBezTo>
                <a:close/>
                <a:moveTo>
                  <a:pt x="132" y="75"/>
                </a:moveTo>
                <a:cubicBezTo>
                  <a:pt x="132" y="75"/>
                  <a:pt x="133" y="76"/>
                  <a:pt x="133" y="75"/>
                </a:cubicBezTo>
                <a:cubicBezTo>
                  <a:pt x="133" y="75"/>
                  <a:pt x="132" y="75"/>
                  <a:pt x="132" y="75"/>
                </a:cubicBezTo>
                <a:close/>
                <a:moveTo>
                  <a:pt x="153" y="72"/>
                </a:moveTo>
                <a:cubicBezTo>
                  <a:pt x="153" y="72"/>
                  <a:pt x="153" y="72"/>
                  <a:pt x="153" y="72"/>
                </a:cubicBezTo>
                <a:cubicBezTo>
                  <a:pt x="153" y="72"/>
                  <a:pt x="153" y="72"/>
                  <a:pt x="154" y="72"/>
                </a:cubicBezTo>
                <a:cubicBezTo>
                  <a:pt x="154" y="72"/>
                  <a:pt x="154" y="72"/>
                  <a:pt x="154" y="72"/>
                </a:cubicBezTo>
                <a:cubicBezTo>
                  <a:pt x="153" y="72"/>
                  <a:pt x="153" y="72"/>
                  <a:pt x="153" y="72"/>
                </a:cubicBezTo>
                <a:close/>
                <a:moveTo>
                  <a:pt x="191" y="60"/>
                </a:moveTo>
                <a:cubicBezTo>
                  <a:pt x="191" y="60"/>
                  <a:pt x="191" y="60"/>
                  <a:pt x="191" y="60"/>
                </a:cubicBezTo>
                <a:cubicBezTo>
                  <a:pt x="191" y="60"/>
                  <a:pt x="191" y="60"/>
                  <a:pt x="191" y="59"/>
                </a:cubicBezTo>
                <a:cubicBezTo>
                  <a:pt x="191" y="59"/>
                  <a:pt x="191" y="59"/>
                  <a:pt x="191" y="59"/>
                </a:cubicBezTo>
                <a:cubicBezTo>
                  <a:pt x="191" y="60"/>
                  <a:pt x="191" y="60"/>
                  <a:pt x="191" y="60"/>
                </a:cubicBezTo>
                <a:close/>
                <a:moveTo>
                  <a:pt x="156" y="70"/>
                </a:moveTo>
                <a:cubicBezTo>
                  <a:pt x="156" y="71"/>
                  <a:pt x="156" y="71"/>
                  <a:pt x="156" y="71"/>
                </a:cubicBezTo>
                <a:cubicBezTo>
                  <a:pt x="156" y="71"/>
                  <a:pt x="156" y="71"/>
                  <a:pt x="156" y="71"/>
                </a:cubicBezTo>
                <a:cubicBezTo>
                  <a:pt x="157" y="71"/>
                  <a:pt x="157" y="71"/>
                  <a:pt x="157" y="71"/>
                </a:cubicBezTo>
                <a:cubicBezTo>
                  <a:pt x="156" y="70"/>
                  <a:pt x="156" y="70"/>
                  <a:pt x="156" y="70"/>
                </a:cubicBezTo>
                <a:close/>
                <a:moveTo>
                  <a:pt x="96" y="67"/>
                </a:moveTo>
                <a:cubicBezTo>
                  <a:pt x="96" y="67"/>
                  <a:pt x="96" y="67"/>
                  <a:pt x="96" y="67"/>
                </a:cubicBezTo>
                <a:cubicBezTo>
                  <a:pt x="96" y="67"/>
                  <a:pt x="96" y="67"/>
                  <a:pt x="96" y="67"/>
                </a:cubicBezTo>
                <a:cubicBezTo>
                  <a:pt x="96" y="67"/>
                  <a:pt x="96" y="67"/>
                  <a:pt x="96" y="68"/>
                </a:cubicBezTo>
                <a:cubicBezTo>
                  <a:pt x="96" y="67"/>
                  <a:pt x="96" y="67"/>
                  <a:pt x="96" y="67"/>
                </a:cubicBezTo>
                <a:close/>
                <a:moveTo>
                  <a:pt x="14" y="67"/>
                </a:moveTo>
                <a:cubicBezTo>
                  <a:pt x="14" y="67"/>
                  <a:pt x="14" y="67"/>
                  <a:pt x="14" y="68"/>
                </a:cubicBezTo>
                <a:cubicBezTo>
                  <a:pt x="14" y="68"/>
                  <a:pt x="14" y="67"/>
                  <a:pt x="14" y="67"/>
                </a:cubicBezTo>
                <a:close/>
                <a:moveTo>
                  <a:pt x="38" y="96"/>
                </a:moveTo>
                <a:cubicBezTo>
                  <a:pt x="38" y="96"/>
                  <a:pt x="38" y="96"/>
                  <a:pt x="38" y="96"/>
                </a:cubicBezTo>
                <a:cubicBezTo>
                  <a:pt x="38" y="96"/>
                  <a:pt x="38" y="96"/>
                  <a:pt x="38" y="96"/>
                </a:cubicBezTo>
                <a:cubicBezTo>
                  <a:pt x="38" y="96"/>
                  <a:pt x="38" y="96"/>
                  <a:pt x="38" y="96"/>
                </a:cubicBezTo>
                <a:cubicBezTo>
                  <a:pt x="38" y="96"/>
                  <a:pt x="38" y="96"/>
                  <a:pt x="38" y="96"/>
                </a:cubicBezTo>
                <a:close/>
                <a:moveTo>
                  <a:pt x="136" y="81"/>
                </a:moveTo>
                <a:cubicBezTo>
                  <a:pt x="136" y="81"/>
                  <a:pt x="136" y="81"/>
                  <a:pt x="136" y="81"/>
                </a:cubicBezTo>
                <a:cubicBezTo>
                  <a:pt x="136" y="81"/>
                  <a:pt x="136" y="81"/>
                  <a:pt x="136" y="81"/>
                </a:cubicBezTo>
                <a:cubicBezTo>
                  <a:pt x="136" y="81"/>
                  <a:pt x="136" y="82"/>
                  <a:pt x="136" y="82"/>
                </a:cubicBezTo>
                <a:cubicBezTo>
                  <a:pt x="136" y="82"/>
                  <a:pt x="136" y="81"/>
                  <a:pt x="136" y="81"/>
                </a:cubicBezTo>
                <a:close/>
                <a:moveTo>
                  <a:pt x="19" y="88"/>
                </a:moveTo>
                <a:cubicBezTo>
                  <a:pt x="19" y="88"/>
                  <a:pt x="20" y="88"/>
                  <a:pt x="20" y="88"/>
                </a:cubicBezTo>
                <a:cubicBezTo>
                  <a:pt x="20" y="88"/>
                  <a:pt x="20" y="87"/>
                  <a:pt x="20" y="87"/>
                </a:cubicBezTo>
                <a:cubicBezTo>
                  <a:pt x="20" y="87"/>
                  <a:pt x="19" y="87"/>
                  <a:pt x="19" y="88"/>
                </a:cubicBezTo>
                <a:close/>
                <a:moveTo>
                  <a:pt x="29" y="86"/>
                </a:moveTo>
                <a:cubicBezTo>
                  <a:pt x="29" y="86"/>
                  <a:pt x="29" y="86"/>
                  <a:pt x="29" y="86"/>
                </a:cubicBezTo>
                <a:cubicBezTo>
                  <a:pt x="29" y="86"/>
                  <a:pt x="29" y="86"/>
                  <a:pt x="29" y="86"/>
                </a:cubicBezTo>
                <a:cubicBezTo>
                  <a:pt x="29" y="86"/>
                  <a:pt x="29" y="85"/>
                  <a:pt x="29" y="85"/>
                </a:cubicBezTo>
                <a:cubicBezTo>
                  <a:pt x="29" y="85"/>
                  <a:pt x="29" y="86"/>
                  <a:pt x="29" y="86"/>
                </a:cubicBezTo>
                <a:close/>
                <a:moveTo>
                  <a:pt x="20" y="70"/>
                </a:moveTo>
                <a:cubicBezTo>
                  <a:pt x="21" y="70"/>
                  <a:pt x="21" y="70"/>
                  <a:pt x="21" y="70"/>
                </a:cubicBezTo>
                <a:cubicBezTo>
                  <a:pt x="21" y="70"/>
                  <a:pt x="21" y="70"/>
                  <a:pt x="21" y="69"/>
                </a:cubicBezTo>
                <a:cubicBezTo>
                  <a:pt x="21" y="69"/>
                  <a:pt x="21" y="69"/>
                  <a:pt x="21" y="69"/>
                </a:cubicBezTo>
                <a:cubicBezTo>
                  <a:pt x="21" y="69"/>
                  <a:pt x="21" y="69"/>
                  <a:pt x="21" y="69"/>
                </a:cubicBezTo>
                <a:cubicBezTo>
                  <a:pt x="21" y="69"/>
                  <a:pt x="21" y="69"/>
                  <a:pt x="20" y="70"/>
                </a:cubicBezTo>
                <a:close/>
                <a:moveTo>
                  <a:pt x="184" y="102"/>
                </a:moveTo>
                <a:cubicBezTo>
                  <a:pt x="184" y="102"/>
                  <a:pt x="184" y="102"/>
                  <a:pt x="184" y="102"/>
                </a:cubicBezTo>
                <a:cubicBezTo>
                  <a:pt x="184" y="102"/>
                  <a:pt x="184" y="102"/>
                  <a:pt x="184" y="103"/>
                </a:cubicBezTo>
                <a:cubicBezTo>
                  <a:pt x="184" y="103"/>
                  <a:pt x="184" y="103"/>
                  <a:pt x="184" y="103"/>
                </a:cubicBezTo>
                <a:cubicBezTo>
                  <a:pt x="184" y="102"/>
                  <a:pt x="184" y="102"/>
                  <a:pt x="184" y="102"/>
                </a:cubicBezTo>
                <a:close/>
                <a:moveTo>
                  <a:pt x="224" y="104"/>
                </a:moveTo>
                <a:cubicBezTo>
                  <a:pt x="224" y="104"/>
                  <a:pt x="224" y="104"/>
                  <a:pt x="224" y="104"/>
                </a:cubicBezTo>
                <a:cubicBezTo>
                  <a:pt x="225" y="104"/>
                  <a:pt x="225" y="104"/>
                  <a:pt x="225" y="104"/>
                </a:cubicBezTo>
                <a:cubicBezTo>
                  <a:pt x="225" y="103"/>
                  <a:pt x="225" y="103"/>
                  <a:pt x="225" y="103"/>
                </a:cubicBezTo>
                <a:cubicBezTo>
                  <a:pt x="225" y="104"/>
                  <a:pt x="225" y="104"/>
                  <a:pt x="224" y="104"/>
                </a:cubicBezTo>
                <a:close/>
                <a:moveTo>
                  <a:pt x="222" y="106"/>
                </a:moveTo>
                <a:cubicBezTo>
                  <a:pt x="222" y="106"/>
                  <a:pt x="222" y="106"/>
                  <a:pt x="222" y="106"/>
                </a:cubicBezTo>
                <a:cubicBezTo>
                  <a:pt x="222" y="106"/>
                  <a:pt x="222" y="106"/>
                  <a:pt x="222" y="106"/>
                </a:cubicBezTo>
                <a:cubicBezTo>
                  <a:pt x="222" y="106"/>
                  <a:pt x="222" y="106"/>
                  <a:pt x="222" y="106"/>
                </a:cubicBezTo>
                <a:cubicBezTo>
                  <a:pt x="222" y="106"/>
                  <a:pt x="222" y="106"/>
                  <a:pt x="222" y="106"/>
                </a:cubicBezTo>
                <a:close/>
              </a:path>
            </a:pathLst>
          </a:custGeom>
          <a:blipFill>
            <a:blip r:embed="rId5"/>
            <a:stretch>
              <a:fillRect/>
            </a:stretch>
          </a:bli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 name="Freeform 5"/>
          <p:cNvSpPr>
            <a:spLocks noEditPoints="1"/>
          </p:cNvSpPr>
          <p:nvPr/>
        </p:nvSpPr>
        <p:spPr bwMode="auto">
          <a:xfrm rot="16200000">
            <a:off x="5925600" y="2972689"/>
            <a:ext cx="421482" cy="262310"/>
          </a:xfrm>
          <a:custGeom>
            <a:avLst/>
            <a:gdLst>
              <a:gd name="T0" fmla="*/ 182 w 252"/>
              <a:gd name="T1" fmla="*/ 43 h 157"/>
              <a:gd name="T2" fmla="*/ 181 w 252"/>
              <a:gd name="T3" fmla="*/ 155 h 157"/>
              <a:gd name="T4" fmla="*/ 185 w 252"/>
              <a:gd name="T5" fmla="*/ 151 h 157"/>
              <a:gd name="T6" fmla="*/ 33 w 252"/>
              <a:gd name="T7" fmla="*/ 58 h 157"/>
              <a:gd name="T8" fmla="*/ 239 w 252"/>
              <a:gd name="T9" fmla="*/ 88 h 157"/>
              <a:gd name="T10" fmla="*/ 56 w 252"/>
              <a:gd name="T11" fmla="*/ 71 h 157"/>
              <a:gd name="T12" fmla="*/ 181 w 252"/>
              <a:gd name="T13" fmla="*/ 51 h 157"/>
              <a:gd name="T14" fmla="*/ 193 w 252"/>
              <a:gd name="T15" fmla="*/ 124 h 157"/>
              <a:gd name="T16" fmla="*/ 223 w 252"/>
              <a:gd name="T17" fmla="*/ 86 h 157"/>
              <a:gd name="T18" fmla="*/ 154 w 252"/>
              <a:gd name="T19" fmla="*/ 87 h 157"/>
              <a:gd name="T20" fmla="*/ 166 w 252"/>
              <a:gd name="T21" fmla="*/ 49 h 157"/>
              <a:gd name="T22" fmla="*/ 89 w 252"/>
              <a:gd name="T23" fmla="*/ 64 h 157"/>
              <a:gd name="T24" fmla="*/ 21 w 252"/>
              <a:gd name="T25" fmla="*/ 51 h 157"/>
              <a:gd name="T26" fmla="*/ 224 w 252"/>
              <a:gd name="T27" fmla="*/ 63 h 157"/>
              <a:gd name="T28" fmla="*/ 59 w 252"/>
              <a:gd name="T29" fmla="*/ 59 h 157"/>
              <a:gd name="T30" fmla="*/ 155 w 252"/>
              <a:gd name="T31" fmla="*/ 59 h 157"/>
              <a:gd name="T32" fmla="*/ 32 w 252"/>
              <a:gd name="T33" fmla="*/ 76 h 157"/>
              <a:gd name="T34" fmla="*/ 37 w 252"/>
              <a:gd name="T35" fmla="*/ 85 h 157"/>
              <a:gd name="T36" fmla="*/ 76 w 252"/>
              <a:gd name="T37" fmla="*/ 50 h 157"/>
              <a:gd name="T38" fmla="*/ 134 w 252"/>
              <a:gd name="T39" fmla="*/ 85 h 157"/>
              <a:gd name="T40" fmla="*/ 161 w 252"/>
              <a:gd name="T41" fmla="*/ 60 h 157"/>
              <a:gd name="T42" fmla="*/ 201 w 252"/>
              <a:gd name="T43" fmla="*/ 32 h 157"/>
              <a:gd name="T44" fmla="*/ 154 w 252"/>
              <a:gd name="T45" fmla="*/ 48 h 157"/>
              <a:gd name="T46" fmla="*/ 87 w 252"/>
              <a:gd name="T47" fmla="*/ 75 h 157"/>
              <a:gd name="T48" fmla="*/ 10 w 252"/>
              <a:gd name="T49" fmla="*/ 44 h 157"/>
              <a:gd name="T50" fmla="*/ 133 w 252"/>
              <a:gd name="T51" fmla="*/ 73 h 157"/>
              <a:gd name="T52" fmla="*/ 202 w 252"/>
              <a:gd name="T53" fmla="*/ 56 h 157"/>
              <a:gd name="T54" fmla="*/ 140 w 252"/>
              <a:gd name="T55" fmla="*/ 92 h 157"/>
              <a:gd name="T56" fmla="*/ 93 w 252"/>
              <a:gd name="T57" fmla="*/ 86 h 157"/>
              <a:gd name="T58" fmla="*/ 144 w 252"/>
              <a:gd name="T59" fmla="*/ 70 h 157"/>
              <a:gd name="T60" fmla="*/ 105 w 252"/>
              <a:gd name="T61" fmla="*/ 66 h 157"/>
              <a:gd name="T62" fmla="*/ 152 w 252"/>
              <a:gd name="T63" fmla="*/ 75 h 157"/>
              <a:gd name="T64" fmla="*/ 116 w 252"/>
              <a:gd name="T65" fmla="*/ 66 h 157"/>
              <a:gd name="T66" fmla="*/ 123 w 252"/>
              <a:gd name="T67" fmla="*/ 72 h 157"/>
              <a:gd name="T68" fmla="*/ 86 w 252"/>
              <a:gd name="T69" fmla="*/ 50 h 157"/>
              <a:gd name="T70" fmla="*/ 78 w 252"/>
              <a:gd name="T71" fmla="*/ 64 h 157"/>
              <a:gd name="T72" fmla="*/ 119 w 252"/>
              <a:gd name="T73" fmla="*/ 74 h 157"/>
              <a:gd name="T74" fmla="*/ 22 w 252"/>
              <a:gd name="T75" fmla="*/ 67 h 157"/>
              <a:gd name="T76" fmla="*/ 27 w 252"/>
              <a:gd name="T77" fmla="*/ 60 h 157"/>
              <a:gd name="T78" fmla="*/ 91 w 252"/>
              <a:gd name="T79" fmla="*/ 57 h 157"/>
              <a:gd name="T80" fmla="*/ 162 w 252"/>
              <a:gd name="T81" fmla="*/ 63 h 157"/>
              <a:gd name="T82" fmla="*/ 27 w 252"/>
              <a:gd name="T83" fmla="*/ 47 h 157"/>
              <a:gd name="T84" fmla="*/ 184 w 252"/>
              <a:gd name="T85" fmla="*/ 92 h 157"/>
              <a:gd name="T86" fmla="*/ 201 w 252"/>
              <a:gd name="T87" fmla="*/ 91 h 157"/>
              <a:gd name="T88" fmla="*/ 107 w 252"/>
              <a:gd name="T89" fmla="*/ 76 h 157"/>
              <a:gd name="T90" fmla="*/ 24 w 252"/>
              <a:gd name="T91" fmla="*/ 79 h 157"/>
              <a:gd name="T92" fmla="*/ 39 w 252"/>
              <a:gd name="T93" fmla="*/ 49 h 157"/>
              <a:gd name="T94" fmla="*/ 189 w 252"/>
              <a:gd name="T95" fmla="*/ 94 h 157"/>
              <a:gd name="T96" fmla="*/ 174 w 252"/>
              <a:gd name="T97" fmla="*/ 88 h 157"/>
              <a:gd name="T98" fmla="*/ 13 w 252"/>
              <a:gd name="T99" fmla="*/ 81 h 157"/>
              <a:gd name="T100" fmla="*/ 21 w 252"/>
              <a:gd name="T101" fmla="*/ 74 h 157"/>
              <a:gd name="T102" fmla="*/ 179 w 252"/>
              <a:gd name="T103" fmla="*/ 90 h 157"/>
              <a:gd name="T104" fmla="*/ 126 w 252"/>
              <a:gd name="T105" fmla="*/ 59 h 157"/>
              <a:gd name="T106" fmla="*/ 66 w 252"/>
              <a:gd name="T107" fmla="*/ 65 h 157"/>
              <a:gd name="T108" fmla="*/ 198 w 252"/>
              <a:gd name="T109" fmla="*/ 83 h 157"/>
              <a:gd name="T110" fmla="*/ 47 w 252"/>
              <a:gd name="T111" fmla="*/ 90 h 157"/>
              <a:gd name="T112" fmla="*/ 136 w 252"/>
              <a:gd name="T113" fmla="*/ 79 h 157"/>
              <a:gd name="T114" fmla="*/ 73 w 252"/>
              <a:gd name="T115" fmla="*/ 54 h 157"/>
              <a:gd name="T116" fmla="*/ 187 w 252"/>
              <a:gd name="T117" fmla="*/ 85 h 157"/>
              <a:gd name="T118" fmla="*/ 200 w 252"/>
              <a:gd name="T119" fmla="*/ 44 h 157"/>
              <a:gd name="T120" fmla="*/ 96 w 252"/>
              <a:gd name="T121" fmla="*/ 67 h 157"/>
              <a:gd name="T122" fmla="*/ 29 w 252"/>
              <a:gd name="T123" fmla="*/ 85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2" h="157">
                <a:moveTo>
                  <a:pt x="176" y="100"/>
                </a:moveTo>
                <a:cubicBezTo>
                  <a:pt x="176" y="100"/>
                  <a:pt x="175" y="100"/>
                  <a:pt x="174" y="100"/>
                </a:cubicBezTo>
                <a:cubicBezTo>
                  <a:pt x="149" y="100"/>
                  <a:pt x="123" y="100"/>
                  <a:pt x="97" y="100"/>
                </a:cubicBezTo>
                <a:cubicBezTo>
                  <a:pt x="84" y="100"/>
                  <a:pt x="70" y="100"/>
                  <a:pt x="57" y="100"/>
                </a:cubicBezTo>
                <a:cubicBezTo>
                  <a:pt x="51" y="100"/>
                  <a:pt x="45" y="99"/>
                  <a:pt x="39" y="99"/>
                </a:cubicBezTo>
                <a:cubicBezTo>
                  <a:pt x="34" y="99"/>
                  <a:pt x="29" y="99"/>
                  <a:pt x="24" y="99"/>
                </a:cubicBezTo>
                <a:cubicBezTo>
                  <a:pt x="21" y="100"/>
                  <a:pt x="17" y="100"/>
                  <a:pt x="14" y="101"/>
                </a:cubicBezTo>
                <a:cubicBezTo>
                  <a:pt x="13" y="101"/>
                  <a:pt x="11" y="101"/>
                  <a:pt x="10" y="102"/>
                </a:cubicBezTo>
                <a:cubicBezTo>
                  <a:pt x="8" y="103"/>
                  <a:pt x="6" y="102"/>
                  <a:pt x="6" y="100"/>
                </a:cubicBezTo>
                <a:cubicBezTo>
                  <a:pt x="5" y="98"/>
                  <a:pt x="5" y="96"/>
                  <a:pt x="5" y="94"/>
                </a:cubicBezTo>
                <a:cubicBezTo>
                  <a:pt x="4" y="88"/>
                  <a:pt x="4" y="83"/>
                  <a:pt x="3" y="78"/>
                </a:cubicBezTo>
                <a:cubicBezTo>
                  <a:pt x="3" y="71"/>
                  <a:pt x="2" y="65"/>
                  <a:pt x="2" y="58"/>
                </a:cubicBezTo>
                <a:cubicBezTo>
                  <a:pt x="1" y="54"/>
                  <a:pt x="1" y="50"/>
                  <a:pt x="1" y="45"/>
                </a:cubicBezTo>
                <a:cubicBezTo>
                  <a:pt x="1" y="44"/>
                  <a:pt x="0" y="43"/>
                  <a:pt x="0" y="42"/>
                </a:cubicBezTo>
                <a:cubicBezTo>
                  <a:pt x="0" y="41"/>
                  <a:pt x="0" y="40"/>
                  <a:pt x="0" y="40"/>
                </a:cubicBezTo>
                <a:cubicBezTo>
                  <a:pt x="1" y="38"/>
                  <a:pt x="2" y="37"/>
                  <a:pt x="3" y="38"/>
                </a:cubicBezTo>
                <a:cubicBezTo>
                  <a:pt x="6" y="38"/>
                  <a:pt x="8" y="38"/>
                  <a:pt x="10" y="38"/>
                </a:cubicBezTo>
                <a:cubicBezTo>
                  <a:pt x="17" y="39"/>
                  <a:pt x="24" y="40"/>
                  <a:pt x="31" y="41"/>
                </a:cubicBezTo>
                <a:cubicBezTo>
                  <a:pt x="35" y="41"/>
                  <a:pt x="38" y="41"/>
                  <a:pt x="42" y="41"/>
                </a:cubicBezTo>
                <a:cubicBezTo>
                  <a:pt x="65" y="41"/>
                  <a:pt x="89" y="41"/>
                  <a:pt x="112" y="41"/>
                </a:cubicBezTo>
                <a:cubicBezTo>
                  <a:pt x="123" y="41"/>
                  <a:pt x="135" y="41"/>
                  <a:pt x="146" y="42"/>
                </a:cubicBezTo>
                <a:cubicBezTo>
                  <a:pt x="151" y="43"/>
                  <a:pt x="157" y="44"/>
                  <a:pt x="162" y="44"/>
                </a:cubicBezTo>
                <a:cubicBezTo>
                  <a:pt x="164" y="44"/>
                  <a:pt x="167" y="44"/>
                  <a:pt x="169" y="44"/>
                </a:cubicBezTo>
                <a:cubicBezTo>
                  <a:pt x="173" y="44"/>
                  <a:pt x="177" y="44"/>
                  <a:pt x="181" y="43"/>
                </a:cubicBezTo>
                <a:cubicBezTo>
                  <a:pt x="182" y="43"/>
                  <a:pt x="182" y="43"/>
                  <a:pt x="182" y="43"/>
                </a:cubicBezTo>
                <a:cubicBezTo>
                  <a:pt x="182" y="43"/>
                  <a:pt x="182" y="42"/>
                  <a:pt x="182" y="42"/>
                </a:cubicBezTo>
                <a:cubicBezTo>
                  <a:pt x="182" y="38"/>
                  <a:pt x="182" y="35"/>
                  <a:pt x="182" y="31"/>
                </a:cubicBezTo>
                <a:cubicBezTo>
                  <a:pt x="182" y="26"/>
                  <a:pt x="182" y="21"/>
                  <a:pt x="182" y="16"/>
                </a:cubicBezTo>
                <a:cubicBezTo>
                  <a:pt x="182" y="12"/>
                  <a:pt x="183" y="8"/>
                  <a:pt x="183" y="4"/>
                </a:cubicBezTo>
                <a:cubicBezTo>
                  <a:pt x="183" y="4"/>
                  <a:pt x="183" y="4"/>
                  <a:pt x="183" y="3"/>
                </a:cubicBezTo>
                <a:cubicBezTo>
                  <a:pt x="183" y="2"/>
                  <a:pt x="183" y="1"/>
                  <a:pt x="185" y="2"/>
                </a:cubicBezTo>
                <a:cubicBezTo>
                  <a:pt x="185" y="1"/>
                  <a:pt x="186" y="0"/>
                  <a:pt x="187" y="1"/>
                </a:cubicBezTo>
                <a:cubicBezTo>
                  <a:pt x="188" y="1"/>
                  <a:pt x="188" y="1"/>
                  <a:pt x="188" y="1"/>
                </a:cubicBezTo>
                <a:cubicBezTo>
                  <a:pt x="189" y="1"/>
                  <a:pt x="189" y="1"/>
                  <a:pt x="190" y="1"/>
                </a:cubicBezTo>
                <a:cubicBezTo>
                  <a:pt x="190" y="1"/>
                  <a:pt x="191" y="2"/>
                  <a:pt x="192" y="1"/>
                </a:cubicBezTo>
                <a:cubicBezTo>
                  <a:pt x="193" y="1"/>
                  <a:pt x="193" y="2"/>
                  <a:pt x="194" y="2"/>
                </a:cubicBezTo>
                <a:cubicBezTo>
                  <a:pt x="195" y="3"/>
                  <a:pt x="195" y="4"/>
                  <a:pt x="196" y="4"/>
                </a:cubicBezTo>
                <a:cubicBezTo>
                  <a:pt x="200" y="9"/>
                  <a:pt x="203" y="15"/>
                  <a:pt x="207" y="20"/>
                </a:cubicBezTo>
                <a:cubicBezTo>
                  <a:pt x="212" y="28"/>
                  <a:pt x="218" y="37"/>
                  <a:pt x="223" y="45"/>
                </a:cubicBezTo>
                <a:cubicBezTo>
                  <a:pt x="227" y="50"/>
                  <a:pt x="230" y="55"/>
                  <a:pt x="233" y="60"/>
                </a:cubicBezTo>
                <a:cubicBezTo>
                  <a:pt x="236" y="64"/>
                  <a:pt x="239" y="68"/>
                  <a:pt x="242" y="72"/>
                </a:cubicBezTo>
                <a:cubicBezTo>
                  <a:pt x="243" y="73"/>
                  <a:pt x="244" y="74"/>
                  <a:pt x="245" y="75"/>
                </a:cubicBezTo>
                <a:cubicBezTo>
                  <a:pt x="246" y="77"/>
                  <a:pt x="248" y="79"/>
                  <a:pt x="249" y="80"/>
                </a:cubicBezTo>
                <a:cubicBezTo>
                  <a:pt x="252" y="84"/>
                  <a:pt x="252" y="88"/>
                  <a:pt x="249" y="92"/>
                </a:cubicBezTo>
                <a:cubicBezTo>
                  <a:pt x="248" y="95"/>
                  <a:pt x="246" y="97"/>
                  <a:pt x="243" y="100"/>
                </a:cubicBezTo>
                <a:cubicBezTo>
                  <a:pt x="234" y="110"/>
                  <a:pt x="225" y="119"/>
                  <a:pt x="215" y="128"/>
                </a:cubicBezTo>
                <a:cubicBezTo>
                  <a:pt x="208" y="134"/>
                  <a:pt x="201" y="141"/>
                  <a:pt x="193" y="147"/>
                </a:cubicBezTo>
                <a:cubicBezTo>
                  <a:pt x="191" y="149"/>
                  <a:pt x="189" y="151"/>
                  <a:pt x="186" y="153"/>
                </a:cubicBezTo>
                <a:cubicBezTo>
                  <a:pt x="185" y="154"/>
                  <a:pt x="183" y="155"/>
                  <a:pt x="182" y="155"/>
                </a:cubicBezTo>
                <a:cubicBezTo>
                  <a:pt x="181" y="155"/>
                  <a:pt x="181" y="155"/>
                  <a:pt x="181" y="155"/>
                </a:cubicBezTo>
                <a:cubicBezTo>
                  <a:pt x="180" y="156"/>
                  <a:pt x="180" y="157"/>
                  <a:pt x="179" y="156"/>
                </a:cubicBezTo>
                <a:cubicBezTo>
                  <a:pt x="178" y="156"/>
                  <a:pt x="178" y="155"/>
                  <a:pt x="178" y="154"/>
                </a:cubicBezTo>
                <a:cubicBezTo>
                  <a:pt x="178" y="154"/>
                  <a:pt x="178" y="153"/>
                  <a:pt x="177" y="152"/>
                </a:cubicBezTo>
                <a:cubicBezTo>
                  <a:pt x="176" y="152"/>
                  <a:pt x="176" y="151"/>
                  <a:pt x="176" y="151"/>
                </a:cubicBezTo>
                <a:cubicBezTo>
                  <a:pt x="176" y="148"/>
                  <a:pt x="176" y="145"/>
                  <a:pt x="176" y="142"/>
                </a:cubicBezTo>
                <a:cubicBezTo>
                  <a:pt x="176" y="141"/>
                  <a:pt x="176" y="141"/>
                  <a:pt x="176" y="140"/>
                </a:cubicBezTo>
                <a:cubicBezTo>
                  <a:pt x="175" y="139"/>
                  <a:pt x="175" y="138"/>
                  <a:pt x="175" y="138"/>
                </a:cubicBezTo>
                <a:cubicBezTo>
                  <a:pt x="175" y="126"/>
                  <a:pt x="176" y="115"/>
                  <a:pt x="176" y="104"/>
                </a:cubicBezTo>
                <a:cubicBezTo>
                  <a:pt x="176" y="103"/>
                  <a:pt x="176" y="102"/>
                  <a:pt x="176" y="100"/>
                </a:cubicBezTo>
                <a:close/>
                <a:moveTo>
                  <a:pt x="224" y="54"/>
                </a:moveTo>
                <a:cubicBezTo>
                  <a:pt x="223" y="54"/>
                  <a:pt x="223" y="53"/>
                  <a:pt x="223" y="53"/>
                </a:cubicBezTo>
                <a:cubicBezTo>
                  <a:pt x="223" y="53"/>
                  <a:pt x="223" y="53"/>
                  <a:pt x="223" y="53"/>
                </a:cubicBezTo>
                <a:cubicBezTo>
                  <a:pt x="223" y="54"/>
                  <a:pt x="223" y="54"/>
                  <a:pt x="224" y="54"/>
                </a:cubicBezTo>
                <a:cubicBezTo>
                  <a:pt x="224" y="55"/>
                  <a:pt x="224" y="55"/>
                  <a:pt x="225" y="56"/>
                </a:cubicBezTo>
                <a:cubicBezTo>
                  <a:pt x="225" y="56"/>
                  <a:pt x="225" y="56"/>
                  <a:pt x="225" y="56"/>
                </a:cubicBezTo>
                <a:cubicBezTo>
                  <a:pt x="227" y="59"/>
                  <a:pt x="228" y="61"/>
                  <a:pt x="230" y="64"/>
                </a:cubicBezTo>
                <a:cubicBezTo>
                  <a:pt x="230" y="64"/>
                  <a:pt x="230" y="64"/>
                  <a:pt x="231" y="64"/>
                </a:cubicBezTo>
                <a:cubicBezTo>
                  <a:pt x="232" y="66"/>
                  <a:pt x="233" y="67"/>
                  <a:pt x="234" y="68"/>
                </a:cubicBezTo>
                <a:cubicBezTo>
                  <a:pt x="235" y="68"/>
                  <a:pt x="235" y="68"/>
                  <a:pt x="235" y="69"/>
                </a:cubicBezTo>
                <a:cubicBezTo>
                  <a:pt x="232" y="65"/>
                  <a:pt x="228" y="60"/>
                  <a:pt x="225" y="56"/>
                </a:cubicBezTo>
                <a:cubicBezTo>
                  <a:pt x="225" y="56"/>
                  <a:pt x="225" y="56"/>
                  <a:pt x="225" y="56"/>
                </a:cubicBezTo>
                <a:cubicBezTo>
                  <a:pt x="224" y="55"/>
                  <a:pt x="224" y="55"/>
                  <a:pt x="224" y="54"/>
                </a:cubicBezTo>
                <a:close/>
                <a:moveTo>
                  <a:pt x="183" y="152"/>
                </a:moveTo>
                <a:cubicBezTo>
                  <a:pt x="183" y="152"/>
                  <a:pt x="183" y="152"/>
                  <a:pt x="183" y="152"/>
                </a:cubicBezTo>
                <a:cubicBezTo>
                  <a:pt x="184" y="152"/>
                  <a:pt x="185" y="151"/>
                  <a:pt x="185" y="151"/>
                </a:cubicBezTo>
                <a:cubicBezTo>
                  <a:pt x="187" y="149"/>
                  <a:pt x="189" y="148"/>
                  <a:pt x="191" y="146"/>
                </a:cubicBezTo>
                <a:cubicBezTo>
                  <a:pt x="199" y="139"/>
                  <a:pt x="206" y="133"/>
                  <a:pt x="214" y="126"/>
                </a:cubicBezTo>
                <a:cubicBezTo>
                  <a:pt x="224" y="117"/>
                  <a:pt x="233" y="108"/>
                  <a:pt x="242" y="98"/>
                </a:cubicBezTo>
                <a:cubicBezTo>
                  <a:pt x="244" y="96"/>
                  <a:pt x="246" y="93"/>
                  <a:pt x="247" y="91"/>
                </a:cubicBezTo>
                <a:cubicBezTo>
                  <a:pt x="248" y="89"/>
                  <a:pt x="248" y="88"/>
                  <a:pt x="249" y="87"/>
                </a:cubicBezTo>
                <a:cubicBezTo>
                  <a:pt x="249" y="85"/>
                  <a:pt x="248" y="84"/>
                  <a:pt x="248" y="83"/>
                </a:cubicBezTo>
                <a:cubicBezTo>
                  <a:pt x="248" y="84"/>
                  <a:pt x="248" y="85"/>
                  <a:pt x="247" y="85"/>
                </a:cubicBezTo>
                <a:cubicBezTo>
                  <a:pt x="247" y="88"/>
                  <a:pt x="246" y="91"/>
                  <a:pt x="243" y="93"/>
                </a:cubicBezTo>
                <a:cubicBezTo>
                  <a:pt x="239" y="97"/>
                  <a:pt x="235" y="102"/>
                  <a:pt x="230" y="106"/>
                </a:cubicBezTo>
                <a:cubicBezTo>
                  <a:pt x="219" y="116"/>
                  <a:pt x="208" y="125"/>
                  <a:pt x="198" y="136"/>
                </a:cubicBezTo>
                <a:cubicBezTo>
                  <a:pt x="196" y="138"/>
                  <a:pt x="194" y="140"/>
                  <a:pt x="193" y="142"/>
                </a:cubicBezTo>
                <a:cubicBezTo>
                  <a:pt x="191" y="143"/>
                  <a:pt x="190" y="145"/>
                  <a:pt x="189" y="146"/>
                </a:cubicBezTo>
                <a:cubicBezTo>
                  <a:pt x="188" y="147"/>
                  <a:pt x="187" y="147"/>
                  <a:pt x="186" y="147"/>
                </a:cubicBezTo>
                <a:cubicBezTo>
                  <a:pt x="186" y="147"/>
                  <a:pt x="186" y="147"/>
                  <a:pt x="185" y="148"/>
                </a:cubicBezTo>
                <a:cubicBezTo>
                  <a:pt x="185" y="149"/>
                  <a:pt x="184" y="150"/>
                  <a:pt x="183" y="152"/>
                </a:cubicBezTo>
                <a:close/>
                <a:moveTo>
                  <a:pt x="31" y="47"/>
                </a:moveTo>
                <a:cubicBezTo>
                  <a:pt x="30" y="49"/>
                  <a:pt x="29" y="51"/>
                  <a:pt x="29" y="52"/>
                </a:cubicBezTo>
                <a:cubicBezTo>
                  <a:pt x="28" y="52"/>
                  <a:pt x="28" y="53"/>
                  <a:pt x="28" y="53"/>
                </a:cubicBezTo>
                <a:cubicBezTo>
                  <a:pt x="29" y="54"/>
                  <a:pt x="29" y="55"/>
                  <a:pt x="30" y="56"/>
                </a:cubicBezTo>
                <a:cubicBezTo>
                  <a:pt x="30" y="55"/>
                  <a:pt x="31" y="55"/>
                  <a:pt x="31" y="54"/>
                </a:cubicBezTo>
                <a:cubicBezTo>
                  <a:pt x="31" y="54"/>
                  <a:pt x="32" y="53"/>
                  <a:pt x="33" y="52"/>
                </a:cubicBezTo>
                <a:cubicBezTo>
                  <a:pt x="33" y="51"/>
                  <a:pt x="33" y="51"/>
                  <a:pt x="34" y="51"/>
                </a:cubicBezTo>
                <a:cubicBezTo>
                  <a:pt x="35" y="50"/>
                  <a:pt x="36" y="51"/>
                  <a:pt x="36" y="52"/>
                </a:cubicBezTo>
                <a:cubicBezTo>
                  <a:pt x="36" y="52"/>
                  <a:pt x="36" y="53"/>
                  <a:pt x="35" y="53"/>
                </a:cubicBezTo>
                <a:cubicBezTo>
                  <a:pt x="35" y="55"/>
                  <a:pt x="34" y="57"/>
                  <a:pt x="33" y="58"/>
                </a:cubicBezTo>
                <a:cubicBezTo>
                  <a:pt x="32" y="59"/>
                  <a:pt x="32" y="60"/>
                  <a:pt x="33" y="60"/>
                </a:cubicBezTo>
                <a:cubicBezTo>
                  <a:pt x="33" y="60"/>
                  <a:pt x="33" y="61"/>
                  <a:pt x="34" y="61"/>
                </a:cubicBezTo>
                <a:cubicBezTo>
                  <a:pt x="35" y="59"/>
                  <a:pt x="36" y="58"/>
                  <a:pt x="37" y="56"/>
                </a:cubicBezTo>
                <a:cubicBezTo>
                  <a:pt x="37" y="56"/>
                  <a:pt x="37" y="55"/>
                  <a:pt x="37" y="55"/>
                </a:cubicBezTo>
                <a:cubicBezTo>
                  <a:pt x="37" y="53"/>
                  <a:pt x="37" y="51"/>
                  <a:pt x="37" y="50"/>
                </a:cubicBezTo>
                <a:cubicBezTo>
                  <a:pt x="37" y="49"/>
                  <a:pt x="36" y="48"/>
                  <a:pt x="36" y="47"/>
                </a:cubicBezTo>
                <a:cubicBezTo>
                  <a:pt x="34" y="47"/>
                  <a:pt x="32" y="47"/>
                  <a:pt x="31" y="47"/>
                </a:cubicBezTo>
                <a:close/>
                <a:moveTo>
                  <a:pt x="7" y="46"/>
                </a:moveTo>
                <a:cubicBezTo>
                  <a:pt x="7" y="46"/>
                  <a:pt x="7" y="46"/>
                  <a:pt x="7" y="46"/>
                </a:cubicBezTo>
                <a:cubicBezTo>
                  <a:pt x="7" y="54"/>
                  <a:pt x="7" y="61"/>
                  <a:pt x="7" y="68"/>
                </a:cubicBezTo>
                <a:cubicBezTo>
                  <a:pt x="7" y="69"/>
                  <a:pt x="7" y="70"/>
                  <a:pt x="7" y="71"/>
                </a:cubicBezTo>
                <a:cubicBezTo>
                  <a:pt x="8" y="74"/>
                  <a:pt x="9" y="77"/>
                  <a:pt x="10" y="81"/>
                </a:cubicBezTo>
                <a:cubicBezTo>
                  <a:pt x="10" y="82"/>
                  <a:pt x="10" y="83"/>
                  <a:pt x="9" y="83"/>
                </a:cubicBezTo>
                <a:cubicBezTo>
                  <a:pt x="9" y="84"/>
                  <a:pt x="8" y="84"/>
                  <a:pt x="8" y="84"/>
                </a:cubicBezTo>
                <a:cubicBezTo>
                  <a:pt x="9" y="85"/>
                  <a:pt x="9" y="86"/>
                  <a:pt x="10" y="87"/>
                </a:cubicBezTo>
                <a:cubicBezTo>
                  <a:pt x="10" y="87"/>
                  <a:pt x="10" y="86"/>
                  <a:pt x="10" y="86"/>
                </a:cubicBezTo>
                <a:cubicBezTo>
                  <a:pt x="10" y="83"/>
                  <a:pt x="10" y="79"/>
                  <a:pt x="10" y="76"/>
                </a:cubicBezTo>
                <a:cubicBezTo>
                  <a:pt x="10" y="76"/>
                  <a:pt x="10" y="76"/>
                  <a:pt x="10" y="75"/>
                </a:cubicBezTo>
                <a:cubicBezTo>
                  <a:pt x="9" y="75"/>
                  <a:pt x="9" y="74"/>
                  <a:pt x="9" y="73"/>
                </a:cubicBezTo>
                <a:cubicBezTo>
                  <a:pt x="10" y="72"/>
                  <a:pt x="10" y="72"/>
                  <a:pt x="10" y="71"/>
                </a:cubicBezTo>
                <a:cubicBezTo>
                  <a:pt x="9" y="69"/>
                  <a:pt x="9" y="66"/>
                  <a:pt x="9" y="63"/>
                </a:cubicBezTo>
                <a:cubicBezTo>
                  <a:pt x="8" y="60"/>
                  <a:pt x="8" y="56"/>
                  <a:pt x="8" y="53"/>
                </a:cubicBezTo>
                <a:cubicBezTo>
                  <a:pt x="7" y="51"/>
                  <a:pt x="7" y="48"/>
                  <a:pt x="7" y="46"/>
                </a:cubicBezTo>
                <a:close/>
                <a:moveTo>
                  <a:pt x="239" y="89"/>
                </a:moveTo>
                <a:cubicBezTo>
                  <a:pt x="239" y="88"/>
                  <a:pt x="239" y="88"/>
                  <a:pt x="239" y="88"/>
                </a:cubicBezTo>
                <a:cubicBezTo>
                  <a:pt x="238" y="88"/>
                  <a:pt x="237" y="88"/>
                  <a:pt x="236" y="88"/>
                </a:cubicBezTo>
                <a:cubicBezTo>
                  <a:pt x="236" y="88"/>
                  <a:pt x="236" y="88"/>
                  <a:pt x="235" y="88"/>
                </a:cubicBezTo>
                <a:cubicBezTo>
                  <a:pt x="234" y="89"/>
                  <a:pt x="234" y="88"/>
                  <a:pt x="233" y="88"/>
                </a:cubicBezTo>
                <a:cubicBezTo>
                  <a:pt x="233" y="88"/>
                  <a:pt x="233" y="88"/>
                  <a:pt x="232" y="87"/>
                </a:cubicBezTo>
                <a:cubicBezTo>
                  <a:pt x="232" y="88"/>
                  <a:pt x="232" y="88"/>
                  <a:pt x="232" y="88"/>
                </a:cubicBezTo>
                <a:cubicBezTo>
                  <a:pt x="230" y="91"/>
                  <a:pt x="228" y="93"/>
                  <a:pt x="226" y="96"/>
                </a:cubicBezTo>
                <a:cubicBezTo>
                  <a:pt x="225" y="97"/>
                  <a:pt x="225" y="98"/>
                  <a:pt x="225" y="99"/>
                </a:cubicBezTo>
                <a:cubicBezTo>
                  <a:pt x="225" y="99"/>
                  <a:pt x="225" y="98"/>
                  <a:pt x="226" y="98"/>
                </a:cubicBezTo>
                <a:cubicBezTo>
                  <a:pt x="227" y="97"/>
                  <a:pt x="227" y="96"/>
                  <a:pt x="229" y="96"/>
                </a:cubicBezTo>
                <a:cubicBezTo>
                  <a:pt x="229" y="96"/>
                  <a:pt x="229" y="96"/>
                  <a:pt x="229" y="96"/>
                </a:cubicBezTo>
                <a:cubicBezTo>
                  <a:pt x="232" y="94"/>
                  <a:pt x="236" y="91"/>
                  <a:pt x="239" y="89"/>
                </a:cubicBezTo>
                <a:close/>
                <a:moveTo>
                  <a:pt x="64" y="83"/>
                </a:moveTo>
                <a:cubicBezTo>
                  <a:pt x="64" y="83"/>
                  <a:pt x="64" y="83"/>
                  <a:pt x="65" y="83"/>
                </a:cubicBezTo>
                <a:cubicBezTo>
                  <a:pt x="66" y="83"/>
                  <a:pt x="67" y="83"/>
                  <a:pt x="68" y="83"/>
                </a:cubicBezTo>
                <a:cubicBezTo>
                  <a:pt x="69" y="83"/>
                  <a:pt x="69" y="82"/>
                  <a:pt x="70" y="82"/>
                </a:cubicBezTo>
                <a:cubicBezTo>
                  <a:pt x="71" y="79"/>
                  <a:pt x="73" y="76"/>
                  <a:pt x="74" y="74"/>
                </a:cubicBezTo>
                <a:cubicBezTo>
                  <a:pt x="75" y="73"/>
                  <a:pt x="75" y="73"/>
                  <a:pt x="75" y="73"/>
                </a:cubicBezTo>
                <a:cubicBezTo>
                  <a:pt x="74" y="72"/>
                  <a:pt x="73" y="72"/>
                  <a:pt x="73" y="72"/>
                </a:cubicBezTo>
                <a:cubicBezTo>
                  <a:pt x="72" y="72"/>
                  <a:pt x="71" y="72"/>
                  <a:pt x="71" y="73"/>
                </a:cubicBezTo>
                <a:cubicBezTo>
                  <a:pt x="69" y="76"/>
                  <a:pt x="67" y="79"/>
                  <a:pt x="64" y="82"/>
                </a:cubicBezTo>
                <a:cubicBezTo>
                  <a:pt x="64" y="82"/>
                  <a:pt x="64" y="83"/>
                  <a:pt x="64" y="83"/>
                </a:cubicBezTo>
                <a:close/>
                <a:moveTo>
                  <a:pt x="53" y="83"/>
                </a:moveTo>
                <a:cubicBezTo>
                  <a:pt x="56" y="79"/>
                  <a:pt x="59" y="74"/>
                  <a:pt x="62" y="70"/>
                </a:cubicBezTo>
                <a:cubicBezTo>
                  <a:pt x="60" y="70"/>
                  <a:pt x="59" y="69"/>
                  <a:pt x="58" y="69"/>
                </a:cubicBezTo>
                <a:cubicBezTo>
                  <a:pt x="57" y="70"/>
                  <a:pt x="57" y="71"/>
                  <a:pt x="56" y="71"/>
                </a:cubicBezTo>
                <a:cubicBezTo>
                  <a:pt x="55" y="74"/>
                  <a:pt x="53" y="77"/>
                  <a:pt x="52" y="80"/>
                </a:cubicBezTo>
                <a:cubicBezTo>
                  <a:pt x="52" y="80"/>
                  <a:pt x="51" y="80"/>
                  <a:pt x="52" y="81"/>
                </a:cubicBezTo>
                <a:cubicBezTo>
                  <a:pt x="52" y="81"/>
                  <a:pt x="52" y="82"/>
                  <a:pt x="53" y="83"/>
                </a:cubicBezTo>
                <a:close/>
                <a:moveTo>
                  <a:pt x="44" y="52"/>
                </a:moveTo>
                <a:cubicBezTo>
                  <a:pt x="45" y="53"/>
                  <a:pt x="46" y="55"/>
                  <a:pt x="47" y="56"/>
                </a:cubicBezTo>
                <a:cubicBezTo>
                  <a:pt x="49" y="54"/>
                  <a:pt x="50" y="53"/>
                  <a:pt x="51" y="51"/>
                </a:cubicBezTo>
                <a:cubicBezTo>
                  <a:pt x="51" y="51"/>
                  <a:pt x="51" y="51"/>
                  <a:pt x="51" y="50"/>
                </a:cubicBezTo>
                <a:cubicBezTo>
                  <a:pt x="51" y="49"/>
                  <a:pt x="51" y="48"/>
                  <a:pt x="51" y="47"/>
                </a:cubicBezTo>
                <a:cubicBezTo>
                  <a:pt x="50" y="47"/>
                  <a:pt x="48" y="47"/>
                  <a:pt x="47" y="47"/>
                </a:cubicBezTo>
                <a:cubicBezTo>
                  <a:pt x="46" y="49"/>
                  <a:pt x="45" y="50"/>
                  <a:pt x="44" y="52"/>
                </a:cubicBezTo>
                <a:close/>
                <a:moveTo>
                  <a:pt x="38" y="73"/>
                </a:moveTo>
                <a:cubicBezTo>
                  <a:pt x="37" y="74"/>
                  <a:pt x="37" y="74"/>
                  <a:pt x="36" y="75"/>
                </a:cubicBezTo>
                <a:cubicBezTo>
                  <a:pt x="35" y="77"/>
                  <a:pt x="33" y="79"/>
                  <a:pt x="33" y="81"/>
                </a:cubicBezTo>
                <a:cubicBezTo>
                  <a:pt x="33" y="81"/>
                  <a:pt x="32" y="81"/>
                  <a:pt x="32" y="81"/>
                </a:cubicBezTo>
                <a:cubicBezTo>
                  <a:pt x="32" y="82"/>
                  <a:pt x="31" y="83"/>
                  <a:pt x="31" y="83"/>
                </a:cubicBezTo>
                <a:cubicBezTo>
                  <a:pt x="31" y="84"/>
                  <a:pt x="32" y="85"/>
                  <a:pt x="32" y="85"/>
                </a:cubicBezTo>
                <a:cubicBezTo>
                  <a:pt x="33" y="86"/>
                  <a:pt x="34" y="86"/>
                  <a:pt x="34" y="85"/>
                </a:cubicBezTo>
                <a:cubicBezTo>
                  <a:pt x="35" y="83"/>
                  <a:pt x="36" y="81"/>
                  <a:pt x="37" y="79"/>
                </a:cubicBezTo>
                <a:cubicBezTo>
                  <a:pt x="38" y="78"/>
                  <a:pt x="39" y="76"/>
                  <a:pt x="39" y="75"/>
                </a:cubicBezTo>
                <a:cubicBezTo>
                  <a:pt x="39" y="74"/>
                  <a:pt x="39" y="74"/>
                  <a:pt x="38" y="73"/>
                </a:cubicBezTo>
                <a:close/>
                <a:moveTo>
                  <a:pt x="170" y="51"/>
                </a:moveTo>
                <a:cubicBezTo>
                  <a:pt x="172" y="50"/>
                  <a:pt x="173" y="51"/>
                  <a:pt x="174" y="52"/>
                </a:cubicBezTo>
                <a:cubicBezTo>
                  <a:pt x="176" y="53"/>
                  <a:pt x="177" y="54"/>
                  <a:pt x="179" y="55"/>
                </a:cubicBezTo>
                <a:cubicBezTo>
                  <a:pt x="179" y="55"/>
                  <a:pt x="180" y="55"/>
                  <a:pt x="180" y="56"/>
                </a:cubicBezTo>
                <a:cubicBezTo>
                  <a:pt x="181" y="54"/>
                  <a:pt x="181" y="53"/>
                  <a:pt x="181" y="51"/>
                </a:cubicBezTo>
                <a:cubicBezTo>
                  <a:pt x="177" y="49"/>
                  <a:pt x="173" y="48"/>
                  <a:pt x="169" y="49"/>
                </a:cubicBezTo>
                <a:cubicBezTo>
                  <a:pt x="169" y="49"/>
                  <a:pt x="170" y="50"/>
                  <a:pt x="170" y="51"/>
                </a:cubicBezTo>
                <a:close/>
                <a:moveTo>
                  <a:pt x="161" y="81"/>
                </a:moveTo>
                <a:cubicBezTo>
                  <a:pt x="160" y="80"/>
                  <a:pt x="159" y="81"/>
                  <a:pt x="159" y="81"/>
                </a:cubicBezTo>
                <a:cubicBezTo>
                  <a:pt x="158" y="82"/>
                  <a:pt x="157" y="84"/>
                  <a:pt x="156" y="85"/>
                </a:cubicBezTo>
                <a:cubicBezTo>
                  <a:pt x="157" y="87"/>
                  <a:pt x="159" y="90"/>
                  <a:pt x="161" y="92"/>
                </a:cubicBezTo>
                <a:cubicBezTo>
                  <a:pt x="161" y="91"/>
                  <a:pt x="161" y="82"/>
                  <a:pt x="161" y="81"/>
                </a:cubicBezTo>
                <a:close/>
                <a:moveTo>
                  <a:pt x="11" y="99"/>
                </a:moveTo>
                <a:cubicBezTo>
                  <a:pt x="11" y="97"/>
                  <a:pt x="11" y="96"/>
                  <a:pt x="11" y="94"/>
                </a:cubicBezTo>
                <a:cubicBezTo>
                  <a:pt x="11" y="93"/>
                  <a:pt x="11" y="93"/>
                  <a:pt x="10" y="92"/>
                </a:cubicBezTo>
                <a:cubicBezTo>
                  <a:pt x="9" y="91"/>
                  <a:pt x="9" y="89"/>
                  <a:pt x="8" y="88"/>
                </a:cubicBezTo>
                <a:cubicBezTo>
                  <a:pt x="7" y="88"/>
                  <a:pt x="7" y="87"/>
                  <a:pt x="7" y="87"/>
                </a:cubicBezTo>
                <a:cubicBezTo>
                  <a:pt x="7" y="88"/>
                  <a:pt x="7" y="89"/>
                  <a:pt x="7" y="90"/>
                </a:cubicBezTo>
                <a:cubicBezTo>
                  <a:pt x="7" y="93"/>
                  <a:pt x="7" y="96"/>
                  <a:pt x="8" y="99"/>
                </a:cubicBezTo>
                <a:cubicBezTo>
                  <a:pt x="8" y="99"/>
                  <a:pt x="8" y="99"/>
                  <a:pt x="8" y="100"/>
                </a:cubicBezTo>
                <a:cubicBezTo>
                  <a:pt x="9" y="99"/>
                  <a:pt x="10" y="99"/>
                  <a:pt x="11" y="99"/>
                </a:cubicBezTo>
                <a:close/>
                <a:moveTo>
                  <a:pt x="223" y="73"/>
                </a:moveTo>
                <a:cubicBezTo>
                  <a:pt x="222" y="74"/>
                  <a:pt x="221" y="76"/>
                  <a:pt x="220" y="77"/>
                </a:cubicBezTo>
                <a:cubicBezTo>
                  <a:pt x="219" y="78"/>
                  <a:pt x="218" y="80"/>
                  <a:pt x="219" y="82"/>
                </a:cubicBezTo>
                <a:cubicBezTo>
                  <a:pt x="219" y="82"/>
                  <a:pt x="219" y="83"/>
                  <a:pt x="219" y="83"/>
                </a:cubicBezTo>
                <a:cubicBezTo>
                  <a:pt x="219" y="83"/>
                  <a:pt x="219" y="84"/>
                  <a:pt x="219" y="84"/>
                </a:cubicBezTo>
                <a:cubicBezTo>
                  <a:pt x="221" y="82"/>
                  <a:pt x="223" y="80"/>
                  <a:pt x="224" y="79"/>
                </a:cubicBezTo>
                <a:cubicBezTo>
                  <a:pt x="224" y="79"/>
                  <a:pt x="225" y="78"/>
                  <a:pt x="225" y="78"/>
                </a:cubicBezTo>
                <a:cubicBezTo>
                  <a:pt x="225" y="76"/>
                  <a:pt x="225" y="75"/>
                  <a:pt x="223" y="73"/>
                </a:cubicBezTo>
                <a:close/>
                <a:moveTo>
                  <a:pt x="193" y="124"/>
                </a:moveTo>
                <a:cubicBezTo>
                  <a:pt x="193" y="125"/>
                  <a:pt x="193" y="125"/>
                  <a:pt x="193" y="125"/>
                </a:cubicBezTo>
                <a:cubicBezTo>
                  <a:pt x="193" y="124"/>
                  <a:pt x="193" y="124"/>
                  <a:pt x="193" y="124"/>
                </a:cubicBezTo>
                <a:cubicBezTo>
                  <a:pt x="195" y="121"/>
                  <a:pt x="197" y="118"/>
                  <a:pt x="199" y="116"/>
                </a:cubicBezTo>
                <a:cubicBezTo>
                  <a:pt x="200" y="115"/>
                  <a:pt x="200" y="114"/>
                  <a:pt x="199" y="113"/>
                </a:cubicBezTo>
                <a:cubicBezTo>
                  <a:pt x="199" y="113"/>
                  <a:pt x="198" y="113"/>
                  <a:pt x="198" y="113"/>
                </a:cubicBezTo>
                <a:cubicBezTo>
                  <a:pt x="196" y="114"/>
                  <a:pt x="195" y="116"/>
                  <a:pt x="193" y="118"/>
                </a:cubicBezTo>
                <a:cubicBezTo>
                  <a:pt x="193" y="118"/>
                  <a:pt x="193" y="118"/>
                  <a:pt x="193" y="119"/>
                </a:cubicBezTo>
                <a:cubicBezTo>
                  <a:pt x="193" y="121"/>
                  <a:pt x="193" y="123"/>
                  <a:pt x="193" y="124"/>
                </a:cubicBezTo>
                <a:close/>
                <a:moveTo>
                  <a:pt x="142" y="45"/>
                </a:moveTo>
                <a:cubicBezTo>
                  <a:pt x="142" y="45"/>
                  <a:pt x="142" y="45"/>
                  <a:pt x="142" y="45"/>
                </a:cubicBezTo>
                <a:cubicBezTo>
                  <a:pt x="141" y="45"/>
                  <a:pt x="141" y="44"/>
                  <a:pt x="141" y="44"/>
                </a:cubicBezTo>
                <a:cubicBezTo>
                  <a:pt x="137" y="44"/>
                  <a:pt x="132" y="44"/>
                  <a:pt x="128" y="44"/>
                </a:cubicBezTo>
                <a:cubicBezTo>
                  <a:pt x="118" y="43"/>
                  <a:pt x="107" y="43"/>
                  <a:pt x="97" y="43"/>
                </a:cubicBezTo>
                <a:cubicBezTo>
                  <a:pt x="97" y="43"/>
                  <a:pt x="96" y="43"/>
                  <a:pt x="96" y="43"/>
                </a:cubicBezTo>
                <a:cubicBezTo>
                  <a:pt x="95" y="43"/>
                  <a:pt x="95" y="44"/>
                  <a:pt x="96" y="44"/>
                </a:cubicBezTo>
                <a:cubicBezTo>
                  <a:pt x="96" y="44"/>
                  <a:pt x="97" y="44"/>
                  <a:pt x="98" y="44"/>
                </a:cubicBezTo>
                <a:cubicBezTo>
                  <a:pt x="109" y="44"/>
                  <a:pt x="121" y="44"/>
                  <a:pt x="133" y="45"/>
                </a:cubicBezTo>
                <a:cubicBezTo>
                  <a:pt x="136" y="45"/>
                  <a:pt x="139" y="45"/>
                  <a:pt x="142" y="45"/>
                </a:cubicBezTo>
                <a:close/>
                <a:moveTo>
                  <a:pt x="217" y="97"/>
                </a:moveTo>
                <a:cubicBezTo>
                  <a:pt x="219" y="96"/>
                  <a:pt x="220" y="95"/>
                  <a:pt x="221" y="93"/>
                </a:cubicBezTo>
                <a:cubicBezTo>
                  <a:pt x="222" y="92"/>
                  <a:pt x="223" y="91"/>
                  <a:pt x="224" y="90"/>
                </a:cubicBezTo>
                <a:cubicBezTo>
                  <a:pt x="224" y="89"/>
                  <a:pt x="224" y="87"/>
                  <a:pt x="224" y="86"/>
                </a:cubicBezTo>
                <a:cubicBezTo>
                  <a:pt x="224" y="86"/>
                  <a:pt x="224" y="86"/>
                  <a:pt x="224" y="86"/>
                </a:cubicBezTo>
                <a:cubicBezTo>
                  <a:pt x="224" y="86"/>
                  <a:pt x="224" y="85"/>
                  <a:pt x="224" y="85"/>
                </a:cubicBezTo>
                <a:cubicBezTo>
                  <a:pt x="224" y="85"/>
                  <a:pt x="224" y="86"/>
                  <a:pt x="223" y="86"/>
                </a:cubicBezTo>
                <a:cubicBezTo>
                  <a:pt x="221" y="88"/>
                  <a:pt x="219" y="91"/>
                  <a:pt x="217" y="94"/>
                </a:cubicBezTo>
                <a:cubicBezTo>
                  <a:pt x="217" y="95"/>
                  <a:pt x="216" y="95"/>
                  <a:pt x="217" y="96"/>
                </a:cubicBezTo>
                <a:cubicBezTo>
                  <a:pt x="217" y="97"/>
                  <a:pt x="217" y="97"/>
                  <a:pt x="217" y="97"/>
                </a:cubicBezTo>
                <a:close/>
                <a:moveTo>
                  <a:pt x="214" y="62"/>
                </a:moveTo>
                <a:cubicBezTo>
                  <a:pt x="214" y="62"/>
                  <a:pt x="214" y="62"/>
                  <a:pt x="214" y="62"/>
                </a:cubicBezTo>
                <a:cubicBezTo>
                  <a:pt x="212" y="64"/>
                  <a:pt x="209" y="66"/>
                  <a:pt x="207" y="69"/>
                </a:cubicBezTo>
                <a:cubicBezTo>
                  <a:pt x="208" y="70"/>
                  <a:pt x="209" y="71"/>
                  <a:pt x="209" y="72"/>
                </a:cubicBezTo>
                <a:cubicBezTo>
                  <a:pt x="211" y="70"/>
                  <a:pt x="212" y="68"/>
                  <a:pt x="214" y="66"/>
                </a:cubicBezTo>
                <a:cubicBezTo>
                  <a:pt x="214" y="66"/>
                  <a:pt x="214" y="66"/>
                  <a:pt x="214" y="66"/>
                </a:cubicBezTo>
                <a:cubicBezTo>
                  <a:pt x="214" y="64"/>
                  <a:pt x="214" y="63"/>
                  <a:pt x="214" y="62"/>
                </a:cubicBezTo>
                <a:close/>
                <a:moveTo>
                  <a:pt x="44" y="90"/>
                </a:moveTo>
                <a:cubicBezTo>
                  <a:pt x="42" y="90"/>
                  <a:pt x="42" y="90"/>
                  <a:pt x="41" y="91"/>
                </a:cubicBezTo>
                <a:cubicBezTo>
                  <a:pt x="40" y="92"/>
                  <a:pt x="38" y="92"/>
                  <a:pt x="37" y="91"/>
                </a:cubicBezTo>
                <a:cubicBezTo>
                  <a:pt x="35" y="91"/>
                  <a:pt x="34" y="91"/>
                  <a:pt x="32" y="91"/>
                </a:cubicBezTo>
                <a:cubicBezTo>
                  <a:pt x="31" y="91"/>
                  <a:pt x="30" y="91"/>
                  <a:pt x="29" y="91"/>
                </a:cubicBezTo>
                <a:cubicBezTo>
                  <a:pt x="28" y="91"/>
                  <a:pt x="26" y="91"/>
                  <a:pt x="25" y="92"/>
                </a:cubicBezTo>
                <a:cubicBezTo>
                  <a:pt x="25" y="92"/>
                  <a:pt x="25" y="92"/>
                  <a:pt x="25" y="92"/>
                </a:cubicBezTo>
                <a:cubicBezTo>
                  <a:pt x="27" y="92"/>
                  <a:pt x="30" y="93"/>
                  <a:pt x="32" y="93"/>
                </a:cubicBezTo>
                <a:cubicBezTo>
                  <a:pt x="34" y="93"/>
                  <a:pt x="37" y="93"/>
                  <a:pt x="39" y="93"/>
                </a:cubicBezTo>
                <a:cubicBezTo>
                  <a:pt x="40" y="93"/>
                  <a:pt x="41" y="93"/>
                  <a:pt x="42" y="93"/>
                </a:cubicBezTo>
                <a:cubicBezTo>
                  <a:pt x="42" y="93"/>
                  <a:pt x="43" y="93"/>
                  <a:pt x="43" y="92"/>
                </a:cubicBezTo>
                <a:cubicBezTo>
                  <a:pt x="43" y="91"/>
                  <a:pt x="44" y="91"/>
                  <a:pt x="44" y="90"/>
                </a:cubicBezTo>
                <a:close/>
                <a:moveTo>
                  <a:pt x="148" y="92"/>
                </a:moveTo>
                <a:cubicBezTo>
                  <a:pt x="151" y="93"/>
                  <a:pt x="157" y="93"/>
                  <a:pt x="158" y="92"/>
                </a:cubicBezTo>
                <a:cubicBezTo>
                  <a:pt x="157" y="90"/>
                  <a:pt x="155" y="89"/>
                  <a:pt x="154" y="87"/>
                </a:cubicBezTo>
                <a:cubicBezTo>
                  <a:pt x="152" y="89"/>
                  <a:pt x="150" y="90"/>
                  <a:pt x="148" y="92"/>
                </a:cubicBezTo>
                <a:close/>
                <a:moveTo>
                  <a:pt x="51" y="68"/>
                </a:moveTo>
                <a:cubicBezTo>
                  <a:pt x="50" y="67"/>
                  <a:pt x="50" y="65"/>
                  <a:pt x="49" y="64"/>
                </a:cubicBezTo>
                <a:cubicBezTo>
                  <a:pt x="47" y="66"/>
                  <a:pt x="46" y="68"/>
                  <a:pt x="45" y="70"/>
                </a:cubicBezTo>
                <a:cubicBezTo>
                  <a:pt x="46" y="71"/>
                  <a:pt x="47" y="72"/>
                  <a:pt x="47" y="73"/>
                </a:cubicBezTo>
                <a:cubicBezTo>
                  <a:pt x="49" y="71"/>
                  <a:pt x="50" y="70"/>
                  <a:pt x="51" y="68"/>
                </a:cubicBezTo>
                <a:close/>
                <a:moveTo>
                  <a:pt x="81" y="81"/>
                </a:moveTo>
                <a:cubicBezTo>
                  <a:pt x="82" y="79"/>
                  <a:pt x="84" y="77"/>
                  <a:pt x="85" y="74"/>
                </a:cubicBezTo>
                <a:cubicBezTo>
                  <a:pt x="84" y="74"/>
                  <a:pt x="83" y="74"/>
                  <a:pt x="81" y="74"/>
                </a:cubicBezTo>
                <a:cubicBezTo>
                  <a:pt x="81" y="74"/>
                  <a:pt x="81" y="74"/>
                  <a:pt x="81" y="74"/>
                </a:cubicBezTo>
                <a:cubicBezTo>
                  <a:pt x="80" y="75"/>
                  <a:pt x="79" y="77"/>
                  <a:pt x="78" y="78"/>
                </a:cubicBezTo>
                <a:cubicBezTo>
                  <a:pt x="79" y="79"/>
                  <a:pt x="80" y="80"/>
                  <a:pt x="81" y="81"/>
                </a:cubicBezTo>
                <a:close/>
                <a:moveTo>
                  <a:pt x="144" y="82"/>
                </a:moveTo>
                <a:cubicBezTo>
                  <a:pt x="144" y="82"/>
                  <a:pt x="144" y="82"/>
                  <a:pt x="144" y="82"/>
                </a:cubicBezTo>
                <a:cubicBezTo>
                  <a:pt x="143" y="83"/>
                  <a:pt x="142" y="84"/>
                  <a:pt x="142" y="85"/>
                </a:cubicBezTo>
                <a:cubicBezTo>
                  <a:pt x="141" y="85"/>
                  <a:pt x="140" y="86"/>
                  <a:pt x="139" y="87"/>
                </a:cubicBezTo>
                <a:cubicBezTo>
                  <a:pt x="141" y="89"/>
                  <a:pt x="142" y="91"/>
                  <a:pt x="143" y="92"/>
                </a:cubicBezTo>
                <a:cubicBezTo>
                  <a:pt x="144" y="88"/>
                  <a:pt x="144" y="85"/>
                  <a:pt x="144" y="82"/>
                </a:cubicBezTo>
                <a:close/>
                <a:moveTo>
                  <a:pt x="164" y="90"/>
                </a:moveTo>
                <a:cubicBezTo>
                  <a:pt x="164" y="91"/>
                  <a:pt x="164" y="92"/>
                  <a:pt x="164" y="93"/>
                </a:cubicBezTo>
                <a:cubicBezTo>
                  <a:pt x="165" y="93"/>
                  <a:pt x="166" y="93"/>
                  <a:pt x="168" y="93"/>
                </a:cubicBezTo>
                <a:cubicBezTo>
                  <a:pt x="168" y="92"/>
                  <a:pt x="169" y="90"/>
                  <a:pt x="170" y="89"/>
                </a:cubicBezTo>
                <a:cubicBezTo>
                  <a:pt x="169" y="88"/>
                  <a:pt x="169" y="87"/>
                  <a:pt x="168" y="87"/>
                </a:cubicBezTo>
                <a:cubicBezTo>
                  <a:pt x="167" y="88"/>
                  <a:pt x="166" y="90"/>
                  <a:pt x="164" y="90"/>
                </a:cubicBezTo>
                <a:close/>
                <a:moveTo>
                  <a:pt x="166" y="49"/>
                </a:moveTo>
                <a:cubicBezTo>
                  <a:pt x="164" y="49"/>
                  <a:pt x="161" y="49"/>
                  <a:pt x="158" y="49"/>
                </a:cubicBezTo>
                <a:cubicBezTo>
                  <a:pt x="158" y="49"/>
                  <a:pt x="158" y="49"/>
                  <a:pt x="159" y="49"/>
                </a:cubicBezTo>
                <a:cubicBezTo>
                  <a:pt x="160" y="49"/>
                  <a:pt x="160" y="50"/>
                  <a:pt x="160" y="51"/>
                </a:cubicBezTo>
                <a:cubicBezTo>
                  <a:pt x="160" y="51"/>
                  <a:pt x="160" y="52"/>
                  <a:pt x="160" y="52"/>
                </a:cubicBezTo>
                <a:cubicBezTo>
                  <a:pt x="162" y="52"/>
                  <a:pt x="164" y="52"/>
                  <a:pt x="166" y="52"/>
                </a:cubicBezTo>
                <a:cubicBezTo>
                  <a:pt x="166" y="51"/>
                  <a:pt x="166" y="50"/>
                  <a:pt x="166" y="49"/>
                </a:cubicBezTo>
                <a:close/>
                <a:moveTo>
                  <a:pt x="145" y="48"/>
                </a:moveTo>
                <a:cubicBezTo>
                  <a:pt x="143" y="48"/>
                  <a:pt x="137" y="48"/>
                  <a:pt x="135" y="48"/>
                </a:cubicBezTo>
                <a:cubicBezTo>
                  <a:pt x="136" y="49"/>
                  <a:pt x="135" y="50"/>
                  <a:pt x="135" y="51"/>
                </a:cubicBezTo>
                <a:cubicBezTo>
                  <a:pt x="135" y="51"/>
                  <a:pt x="136" y="51"/>
                  <a:pt x="136" y="51"/>
                </a:cubicBezTo>
                <a:cubicBezTo>
                  <a:pt x="138" y="51"/>
                  <a:pt x="139" y="51"/>
                  <a:pt x="141" y="51"/>
                </a:cubicBezTo>
                <a:cubicBezTo>
                  <a:pt x="141" y="50"/>
                  <a:pt x="142" y="50"/>
                  <a:pt x="142" y="50"/>
                </a:cubicBezTo>
                <a:cubicBezTo>
                  <a:pt x="143" y="49"/>
                  <a:pt x="143" y="49"/>
                  <a:pt x="144" y="49"/>
                </a:cubicBezTo>
                <a:cubicBezTo>
                  <a:pt x="144" y="49"/>
                  <a:pt x="144" y="49"/>
                  <a:pt x="145" y="49"/>
                </a:cubicBezTo>
                <a:cubicBezTo>
                  <a:pt x="145" y="49"/>
                  <a:pt x="145" y="49"/>
                  <a:pt x="145" y="48"/>
                </a:cubicBezTo>
                <a:close/>
                <a:moveTo>
                  <a:pt x="10" y="46"/>
                </a:moveTo>
                <a:cubicBezTo>
                  <a:pt x="9" y="49"/>
                  <a:pt x="10" y="57"/>
                  <a:pt x="11" y="58"/>
                </a:cubicBezTo>
                <a:cubicBezTo>
                  <a:pt x="11" y="57"/>
                  <a:pt x="11" y="56"/>
                  <a:pt x="12" y="55"/>
                </a:cubicBezTo>
                <a:cubicBezTo>
                  <a:pt x="12" y="54"/>
                  <a:pt x="12" y="53"/>
                  <a:pt x="13" y="52"/>
                </a:cubicBezTo>
                <a:cubicBezTo>
                  <a:pt x="13" y="51"/>
                  <a:pt x="13" y="51"/>
                  <a:pt x="13" y="50"/>
                </a:cubicBezTo>
                <a:cubicBezTo>
                  <a:pt x="12" y="49"/>
                  <a:pt x="12" y="48"/>
                  <a:pt x="12" y="48"/>
                </a:cubicBezTo>
                <a:cubicBezTo>
                  <a:pt x="12" y="47"/>
                  <a:pt x="13" y="47"/>
                  <a:pt x="13" y="47"/>
                </a:cubicBezTo>
                <a:cubicBezTo>
                  <a:pt x="12" y="47"/>
                  <a:pt x="11" y="47"/>
                  <a:pt x="10" y="46"/>
                </a:cubicBezTo>
                <a:close/>
                <a:moveTo>
                  <a:pt x="90" y="63"/>
                </a:moveTo>
                <a:cubicBezTo>
                  <a:pt x="90" y="63"/>
                  <a:pt x="89" y="63"/>
                  <a:pt x="89" y="64"/>
                </a:cubicBezTo>
                <a:cubicBezTo>
                  <a:pt x="88" y="65"/>
                  <a:pt x="87" y="67"/>
                  <a:pt x="86" y="68"/>
                </a:cubicBezTo>
                <a:cubicBezTo>
                  <a:pt x="85" y="69"/>
                  <a:pt x="84" y="70"/>
                  <a:pt x="84" y="72"/>
                </a:cubicBezTo>
                <a:cubicBezTo>
                  <a:pt x="85" y="72"/>
                  <a:pt x="86" y="72"/>
                  <a:pt x="86" y="72"/>
                </a:cubicBezTo>
                <a:cubicBezTo>
                  <a:pt x="88" y="70"/>
                  <a:pt x="89" y="67"/>
                  <a:pt x="91" y="64"/>
                </a:cubicBezTo>
                <a:cubicBezTo>
                  <a:pt x="91" y="64"/>
                  <a:pt x="90" y="63"/>
                  <a:pt x="90" y="63"/>
                </a:cubicBezTo>
                <a:close/>
                <a:moveTo>
                  <a:pt x="42" y="63"/>
                </a:moveTo>
                <a:cubicBezTo>
                  <a:pt x="42" y="63"/>
                  <a:pt x="42" y="63"/>
                  <a:pt x="42" y="63"/>
                </a:cubicBezTo>
                <a:cubicBezTo>
                  <a:pt x="43" y="62"/>
                  <a:pt x="44" y="60"/>
                  <a:pt x="46" y="58"/>
                </a:cubicBezTo>
                <a:cubicBezTo>
                  <a:pt x="45" y="57"/>
                  <a:pt x="44" y="56"/>
                  <a:pt x="43" y="54"/>
                </a:cubicBezTo>
                <a:cubicBezTo>
                  <a:pt x="42" y="56"/>
                  <a:pt x="41" y="57"/>
                  <a:pt x="41" y="58"/>
                </a:cubicBezTo>
                <a:cubicBezTo>
                  <a:pt x="41" y="58"/>
                  <a:pt x="41" y="58"/>
                  <a:pt x="41" y="58"/>
                </a:cubicBezTo>
                <a:cubicBezTo>
                  <a:pt x="41" y="60"/>
                  <a:pt x="41" y="62"/>
                  <a:pt x="42" y="63"/>
                </a:cubicBezTo>
                <a:close/>
                <a:moveTo>
                  <a:pt x="75" y="64"/>
                </a:moveTo>
                <a:cubicBezTo>
                  <a:pt x="75" y="63"/>
                  <a:pt x="74" y="62"/>
                  <a:pt x="74" y="62"/>
                </a:cubicBezTo>
                <a:cubicBezTo>
                  <a:pt x="73" y="62"/>
                  <a:pt x="72" y="62"/>
                  <a:pt x="71" y="63"/>
                </a:cubicBezTo>
                <a:cubicBezTo>
                  <a:pt x="71" y="64"/>
                  <a:pt x="70" y="65"/>
                  <a:pt x="70" y="65"/>
                </a:cubicBezTo>
                <a:cubicBezTo>
                  <a:pt x="70" y="66"/>
                  <a:pt x="69" y="66"/>
                  <a:pt x="69" y="67"/>
                </a:cubicBezTo>
                <a:cubicBezTo>
                  <a:pt x="70" y="67"/>
                  <a:pt x="70" y="68"/>
                  <a:pt x="70" y="69"/>
                </a:cubicBezTo>
                <a:cubicBezTo>
                  <a:pt x="70" y="69"/>
                  <a:pt x="71" y="69"/>
                  <a:pt x="71" y="69"/>
                </a:cubicBezTo>
                <a:cubicBezTo>
                  <a:pt x="72" y="67"/>
                  <a:pt x="74" y="65"/>
                  <a:pt x="75" y="64"/>
                </a:cubicBezTo>
                <a:close/>
                <a:moveTo>
                  <a:pt x="18" y="61"/>
                </a:moveTo>
                <a:cubicBezTo>
                  <a:pt x="20" y="59"/>
                  <a:pt x="21" y="57"/>
                  <a:pt x="22" y="55"/>
                </a:cubicBezTo>
                <a:cubicBezTo>
                  <a:pt x="22" y="55"/>
                  <a:pt x="22" y="54"/>
                  <a:pt x="22" y="54"/>
                </a:cubicBezTo>
                <a:cubicBezTo>
                  <a:pt x="22" y="53"/>
                  <a:pt x="22" y="52"/>
                  <a:pt x="21" y="50"/>
                </a:cubicBezTo>
                <a:cubicBezTo>
                  <a:pt x="21" y="51"/>
                  <a:pt x="21" y="51"/>
                  <a:pt x="21" y="51"/>
                </a:cubicBezTo>
                <a:cubicBezTo>
                  <a:pt x="20" y="53"/>
                  <a:pt x="18" y="56"/>
                  <a:pt x="17" y="59"/>
                </a:cubicBezTo>
                <a:cubicBezTo>
                  <a:pt x="17" y="59"/>
                  <a:pt x="17" y="59"/>
                  <a:pt x="17" y="60"/>
                </a:cubicBezTo>
                <a:cubicBezTo>
                  <a:pt x="18" y="60"/>
                  <a:pt x="18" y="60"/>
                  <a:pt x="18" y="61"/>
                </a:cubicBezTo>
                <a:close/>
                <a:moveTo>
                  <a:pt x="243" y="85"/>
                </a:moveTo>
                <a:cubicBezTo>
                  <a:pt x="245" y="84"/>
                  <a:pt x="245" y="84"/>
                  <a:pt x="244" y="82"/>
                </a:cubicBezTo>
                <a:cubicBezTo>
                  <a:pt x="244" y="82"/>
                  <a:pt x="244" y="82"/>
                  <a:pt x="244" y="82"/>
                </a:cubicBezTo>
                <a:cubicBezTo>
                  <a:pt x="241" y="79"/>
                  <a:pt x="239" y="77"/>
                  <a:pt x="237" y="74"/>
                </a:cubicBezTo>
                <a:cubicBezTo>
                  <a:pt x="237" y="74"/>
                  <a:pt x="237" y="74"/>
                  <a:pt x="236" y="73"/>
                </a:cubicBezTo>
                <a:cubicBezTo>
                  <a:pt x="238" y="78"/>
                  <a:pt x="240" y="82"/>
                  <a:pt x="243" y="85"/>
                </a:cubicBezTo>
                <a:close/>
                <a:moveTo>
                  <a:pt x="210" y="31"/>
                </a:moveTo>
                <a:cubicBezTo>
                  <a:pt x="210" y="31"/>
                  <a:pt x="210" y="31"/>
                  <a:pt x="210" y="31"/>
                </a:cubicBezTo>
                <a:cubicBezTo>
                  <a:pt x="210" y="30"/>
                  <a:pt x="209" y="30"/>
                  <a:pt x="209" y="30"/>
                </a:cubicBezTo>
                <a:cubicBezTo>
                  <a:pt x="207" y="27"/>
                  <a:pt x="206" y="24"/>
                  <a:pt x="204" y="21"/>
                </a:cubicBezTo>
                <a:cubicBezTo>
                  <a:pt x="203" y="18"/>
                  <a:pt x="201" y="16"/>
                  <a:pt x="199" y="13"/>
                </a:cubicBezTo>
                <a:cubicBezTo>
                  <a:pt x="198" y="13"/>
                  <a:pt x="198" y="13"/>
                  <a:pt x="197" y="12"/>
                </a:cubicBezTo>
                <a:cubicBezTo>
                  <a:pt x="197" y="12"/>
                  <a:pt x="197" y="12"/>
                  <a:pt x="197" y="12"/>
                </a:cubicBezTo>
                <a:cubicBezTo>
                  <a:pt x="198" y="13"/>
                  <a:pt x="198" y="14"/>
                  <a:pt x="199" y="15"/>
                </a:cubicBezTo>
                <a:cubicBezTo>
                  <a:pt x="200" y="15"/>
                  <a:pt x="200" y="16"/>
                  <a:pt x="200" y="17"/>
                </a:cubicBezTo>
                <a:cubicBezTo>
                  <a:pt x="200" y="17"/>
                  <a:pt x="200" y="18"/>
                  <a:pt x="201" y="18"/>
                </a:cubicBezTo>
                <a:cubicBezTo>
                  <a:pt x="204" y="22"/>
                  <a:pt x="206" y="26"/>
                  <a:pt x="209" y="30"/>
                </a:cubicBezTo>
                <a:cubicBezTo>
                  <a:pt x="209" y="31"/>
                  <a:pt x="209" y="31"/>
                  <a:pt x="210" y="31"/>
                </a:cubicBezTo>
                <a:close/>
                <a:moveTo>
                  <a:pt x="234" y="82"/>
                </a:moveTo>
                <a:cubicBezTo>
                  <a:pt x="234" y="81"/>
                  <a:pt x="234" y="80"/>
                  <a:pt x="234" y="80"/>
                </a:cubicBezTo>
                <a:cubicBezTo>
                  <a:pt x="232" y="77"/>
                  <a:pt x="231" y="74"/>
                  <a:pt x="229" y="72"/>
                </a:cubicBezTo>
                <a:cubicBezTo>
                  <a:pt x="227" y="69"/>
                  <a:pt x="226" y="66"/>
                  <a:pt x="224" y="63"/>
                </a:cubicBezTo>
                <a:cubicBezTo>
                  <a:pt x="224" y="63"/>
                  <a:pt x="224" y="62"/>
                  <a:pt x="224" y="62"/>
                </a:cubicBezTo>
                <a:cubicBezTo>
                  <a:pt x="223" y="63"/>
                  <a:pt x="223" y="63"/>
                  <a:pt x="222" y="64"/>
                </a:cubicBezTo>
                <a:cubicBezTo>
                  <a:pt x="223" y="65"/>
                  <a:pt x="224" y="66"/>
                  <a:pt x="225" y="67"/>
                </a:cubicBezTo>
                <a:cubicBezTo>
                  <a:pt x="225" y="67"/>
                  <a:pt x="225" y="67"/>
                  <a:pt x="225" y="67"/>
                </a:cubicBezTo>
                <a:cubicBezTo>
                  <a:pt x="226" y="67"/>
                  <a:pt x="227" y="68"/>
                  <a:pt x="227" y="69"/>
                </a:cubicBezTo>
                <a:cubicBezTo>
                  <a:pt x="227" y="70"/>
                  <a:pt x="228" y="71"/>
                  <a:pt x="228" y="72"/>
                </a:cubicBezTo>
                <a:cubicBezTo>
                  <a:pt x="230" y="75"/>
                  <a:pt x="232" y="78"/>
                  <a:pt x="233" y="81"/>
                </a:cubicBezTo>
                <a:cubicBezTo>
                  <a:pt x="233" y="81"/>
                  <a:pt x="234" y="81"/>
                  <a:pt x="234" y="82"/>
                </a:cubicBezTo>
                <a:close/>
                <a:moveTo>
                  <a:pt x="222" y="59"/>
                </a:moveTo>
                <a:cubicBezTo>
                  <a:pt x="219" y="56"/>
                  <a:pt x="217" y="54"/>
                  <a:pt x="214" y="51"/>
                </a:cubicBezTo>
                <a:cubicBezTo>
                  <a:pt x="214" y="51"/>
                  <a:pt x="214" y="52"/>
                  <a:pt x="213" y="52"/>
                </a:cubicBezTo>
                <a:cubicBezTo>
                  <a:pt x="214" y="53"/>
                  <a:pt x="215" y="54"/>
                  <a:pt x="216" y="55"/>
                </a:cubicBezTo>
                <a:cubicBezTo>
                  <a:pt x="216" y="55"/>
                  <a:pt x="216" y="55"/>
                  <a:pt x="216" y="55"/>
                </a:cubicBezTo>
                <a:cubicBezTo>
                  <a:pt x="217" y="56"/>
                  <a:pt x="217" y="56"/>
                  <a:pt x="217" y="57"/>
                </a:cubicBezTo>
                <a:cubicBezTo>
                  <a:pt x="217" y="57"/>
                  <a:pt x="217" y="57"/>
                  <a:pt x="218" y="58"/>
                </a:cubicBezTo>
                <a:cubicBezTo>
                  <a:pt x="218" y="59"/>
                  <a:pt x="219" y="60"/>
                  <a:pt x="220" y="61"/>
                </a:cubicBezTo>
                <a:cubicBezTo>
                  <a:pt x="221" y="60"/>
                  <a:pt x="221" y="60"/>
                  <a:pt x="222" y="59"/>
                </a:cubicBezTo>
                <a:close/>
                <a:moveTo>
                  <a:pt x="220" y="67"/>
                </a:moveTo>
                <a:cubicBezTo>
                  <a:pt x="219" y="67"/>
                  <a:pt x="219" y="68"/>
                  <a:pt x="218" y="69"/>
                </a:cubicBezTo>
                <a:cubicBezTo>
                  <a:pt x="218" y="70"/>
                  <a:pt x="217" y="71"/>
                  <a:pt x="218" y="72"/>
                </a:cubicBezTo>
                <a:cubicBezTo>
                  <a:pt x="218" y="73"/>
                  <a:pt x="218" y="74"/>
                  <a:pt x="218" y="75"/>
                </a:cubicBezTo>
                <a:cubicBezTo>
                  <a:pt x="220" y="73"/>
                  <a:pt x="221" y="72"/>
                  <a:pt x="222" y="71"/>
                </a:cubicBezTo>
                <a:cubicBezTo>
                  <a:pt x="222" y="69"/>
                  <a:pt x="221" y="68"/>
                  <a:pt x="220" y="67"/>
                </a:cubicBezTo>
                <a:close/>
                <a:moveTo>
                  <a:pt x="56" y="63"/>
                </a:moveTo>
                <a:cubicBezTo>
                  <a:pt x="57" y="61"/>
                  <a:pt x="58" y="60"/>
                  <a:pt x="59" y="59"/>
                </a:cubicBezTo>
                <a:cubicBezTo>
                  <a:pt x="58" y="57"/>
                  <a:pt x="57" y="55"/>
                  <a:pt x="55" y="53"/>
                </a:cubicBezTo>
                <a:cubicBezTo>
                  <a:pt x="55" y="53"/>
                  <a:pt x="55" y="54"/>
                  <a:pt x="55" y="55"/>
                </a:cubicBezTo>
                <a:cubicBezTo>
                  <a:pt x="55" y="55"/>
                  <a:pt x="55" y="56"/>
                  <a:pt x="55" y="56"/>
                </a:cubicBezTo>
                <a:cubicBezTo>
                  <a:pt x="55" y="58"/>
                  <a:pt x="56" y="60"/>
                  <a:pt x="56" y="63"/>
                </a:cubicBezTo>
                <a:close/>
                <a:moveTo>
                  <a:pt x="64" y="48"/>
                </a:moveTo>
                <a:cubicBezTo>
                  <a:pt x="64" y="48"/>
                  <a:pt x="64" y="48"/>
                  <a:pt x="64" y="48"/>
                </a:cubicBezTo>
                <a:cubicBezTo>
                  <a:pt x="62" y="48"/>
                  <a:pt x="61" y="48"/>
                  <a:pt x="60" y="47"/>
                </a:cubicBezTo>
                <a:cubicBezTo>
                  <a:pt x="59" y="47"/>
                  <a:pt x="58" y="48"/>
                  <a:pt x="58" y="49"/>
                </a:cubicBezTo>
                <a:cubicBezTo>
                  <a:pt x="57" y="50"/>
                  <a:pt x="57" y="50"/>
                  <a:pt x="57" y="51"/>
                </a:cubicBezTo>
                <a:cubicBezTo>
                  <a:pt x="59" y="51"/>
                  <a:pt x="62" y="51"/>
                  <a:pt x="64" y="51"/>
                </a:cubicBezTo>
                <a:cubicBezTo>
                  <a:pt x="64" y="50"/>
                  <a:pt x="64" y="49"/>
                  <a:pt x="64" y="48"/>
                </a:cubicBezTo>
                <a:close/>
                <a:moveTo>
                  <a:pt x="102" y="50"/>
                </a:moveTo>
                <a:cubicBezTo>
                  <a:pt x="103" y="51"/>
                  <a:pt x="103" y="51"/>
                  <a:pt x="104" y="51"/>
                </a:cubicBezTo>
                <a:cubicBezTo>
                  <a:pt x="106" y="51"/>
                  <a:pt x="107" y="51"/>
                  <a:pt x="109" y="51"/>
                </a:cubicBezTo>
                <a:cubicBezTo>
                  <a:pt x="110" y="51"/>
                  <a:pt x="110" y="51"/>
                  <a:pt x="111" y="50"/>
                </a:cubicBezTo>
                <a:cubicBezTo>
                  <a:pt x="111" y="50"/>
                  <a:pt x="112" y="49"/>
                  <a:pt x="112" y="48"/>
                </a:cubicBezTo>
                <a:cubicBezTo>
                  <a:pt x="109" y="48"/>
                  <a:pt x="107" y="48"/>
                  <a:pt x="104" y="48"/>
                </a:cubicBezTo>
                <a:cubicBezTo>
                  <a:pt x="103" y="49"/>
                  <a:pt x="103" y="50"/>
                  <a:pt x="102" y="50"/>
                </a:cubicBezTo>
                <a:close/>
                <a:moveTo>
                  <a:pt x="152" y="64"/>
                </a:moveTo>
                <a:cubicBezTo>
                  <a:pt x="152" y="64"/>
                  <a:pt x="152" y="65"/>
                  <a:pt x="153" y="65"/>
                </a:cubicBezTo>
                <a:cubicBezTo>
                  <a:pt x="153" y="65"/>
                  <a:pt x="153" y="66"/>
                  <a:pt x="153" y="66"/>
                </a:cubicBezTo>
                <a:cubicBezTo>
                  <a:pt x="154" y="66"/>
                  <a:pt x="155" y="66"/>
                  <a:pt x="155" y="66"/>
                </a:cubicBezTo>
                <a:cubicBezTo>
                  <a:pt x="156" y="65"/>
                  <a:pt x="157" y="65"/>
                  <a:pt x="156" y="64"/>
                </a:cubicBezTo>
                <a:cubicBezTo>
                  <a:pt x="156" y="63"/>
                  <a:pt x="156" y="62"/>
                  <a:pt x="156" y="61"/>
                </a:cubicBezTo>
                <a:cubicBezTo>
                  <a:pt x="156" y="60"/>
                  <a:pt x="155" y="60"/>
                  <a:pt x="155" y="59"/>
                </a:cubicBezTo>
                <a:cubicBezTo>
                  <a:pt x="154" y="60"/>
                  <a:pt x="153" y="62"/>
                  <a:pt x="152" y="64"/>
                </a:cubicBezTo>
                <a:close/>
                <a:moveTo>
                  <a:pt x="210" y="79"/>
                </a:moveTo>
                <a:cubicBezTo>
                  <a:pt x="209" y="81"/>
                  <a:pt x="207" y="82"/>
                  <a:pt x="207" y="85"/>
                </a:cubicBezTo>
                <a:cubicBezTo>
                  <a:pt x="206" y="86"/>
                  <a:pt x="206" y="87"/>
                  <a:pt x="207" y="88"/>
                </a:cubicBezTo>
                <a:cubicBezTo>
                  <a:pt x="209" y="86"/>
                  <a:pt x="210" y="84"/>
                  <a:pt x="212" y="82"/>
                </a:cubicBezTo>
                <a:cubicBezTo>
                  <a:pt x="211" y="81"/>
                  <a:pt x="211" y="80"/>
                  <a:pt x="210" y="79"/>
                </a:cubicBezTo>
                <a:close/>
                <a:moveTo>
                  <a:pt x="163" y="77"/>
                </a:moveTo>
                <a:cubicBezTo>
                  <a:pt x="164" y="77"/>
                  <a:pt x="164" y="78"/>
                  <a:pt x="165" y="78"/>
                </a:cubicBezTo>
                <a:cubicBezTo>
                  <a:pt x="166" y="78"/>
                  <a:pt x="167" y="78"/>
                  <a:pt x="168" y="78"/>
                </a:cubicBezTo>
                <a:cubicBezTo>
                  <a:pt x="168" y="78"/>
                  <a:pt x="168" y="78"/>
                  <a:pt x="168" y="78"/>
                </a:cubicBezTo>
                <a:cubicBezTo>
                  <a:pt x="169" y="77"/>
                  <a:pt x="169" y="76"/>
                  <a:pt x="169" y="76"/>
                </a:cubicBezTo>
                <a:cubicBezTo>
                  <a:pt x="169" y="75"/>
                  <a:pt x="168" y="74"/>
                  <a:pt x="168" y="73"/>
                </a:cubicBezTo>
                <a:cubicBezTo>
                  <a:pt x="167" y="74"/>
                  <a:pt x="166" y="74"/>
                  <a:pt x="166" y="74"/>
                </a:cubicBezTo>
                <a:cubicBezTo>
                  <a:pt x="165" y="75"/>
                  <a:pt x="164" y="76"/>
                  <a:pt x="163" y="77"/>
                </a:cubicBezTo>
                <a:close/>
                <a:moveTo>
                  <a:pt x="92" y="43"/>
                </a:moveTo>
                <a:cubicBezTo>
                  <a:pt x="83" y="43"/>
                  <a:pt x="74" y="43"/>
                  <a:pt x="66" y="43"/>
                </a:cubicBezTo>
                <a:cubicBezTo>
                  <a:pt x="72" y="44"/>
                  <a:pt x="78" y="44"/>
                  <a:pt x="84" y="44"/>
                </a:cubicBezTo>
                <a:cubicBezTo>
                  <a:pt x="86" y="44"/>
                  <a:pt x="88" y="44"/>
                  <a:pt x="91" y="44"/>
                </a:cubicBezTo>
                <a:cubicBezTo>
                  <a:pt x="91" y="44"/>
                  <a:pt x="92" y="44"/>
                  <a:pt x="92" y="43"/>
                </a:cubicBezTo>
                <a:close/>
                <a:moveTo>
                  <a:pt x="32" y="76"/>
                </a:moveTo>
                <a:cubicBezTo>
                  <a:pt x="34" y="74"/>
                  <a:pt x="35" y="72"/>
                  <a:pt x="37" y="71"/>
                </a:cubicBezTo>
                <a:cubicBezTo>
                  <a:pt x="36" y="70"/>
                  <a:pt x="35" y="69"/>
                  <a:pt x="35" y="68"/>
                </a:cubicBezTo>
                <a:cubicBezTo>
                  <a:pt x="34" y="70"/>
                  <a:pt x="33" y="71"/>
                  <a:pt x="32" y="73"/>
                </a:cubicBezTo>
                <a:cubicBezTo>
                  <a:pt x="32" y="73"/>
                  <a:pt x="32" y="74"/>
                  <a:pt x="32" y="74"/>
                </a:cubicBezTo>
                <a:cubicBezTo>
                  <a:pt x="32" y="75"/>
                  <a:pt x="32" y="75"/>
                  <a:pt x="32" y="76"/>
                </a:cubicBezTo>
                <a:close/>
                <a:moveTo>
                  <a:pt x="133" y="48"/>
                </a:moveTo>
                <a:cubicBezTo>
                  <a:pt x="133" y="48"/>
                  <a:pt x="133" y="48"/>
                  <a:pt x="133" y="48"/>
                </a:cubicBezTo>
                <a:cubicBezTo>
                  <a:pt x="131" y="48"/>
                  <a:pt x="128" y="48"/>
                  <a:pt x="126" y="48"/>
                </a:cubicBezTo>
                <a:cubicBezTo>
                  <a:pt x="126" y="48"/>
                  <a:pt x="125" y="48"/>
                  <a:pt x="125" y="48"/>
                </a:cubicBezTo>
                <a:cubicBezTo>
                  <a:pt x="125" y="49"/>
                  <a:pt x="124" y="50"/>
                  <a:pt x="124" y="51"/>
                </a:cubicBezTo>
                <a:cubicBezTo>
                  <a:pt x="125" y="51"/>
                  <a:pt x="126" y="51"/>
                  <a:pt x="127" y="51"/>
                </a:cubicBezTo>
                <a:cubicBezTo>
                  <a:pt x="127" y="51"/>
                  <a:pt x="127" y="51"/>
                  <a:pt x="127" y="51"/>
                </a:cubicBezTo>
                <a:cubicBezTo>
                  <a:pt x="128" y="50"/>
                  <a:pt x="128" y="50"/>
                  <a:pt x="129" y="49"/>
                </a:cubicBezTo>
                <a:cubicBezTo>
                  <a:pt x="130" y="49"/>
                  <a:pt x="130" y="49"/>
                  <a:pt x="131" y="50"/>
                </a:cubicBezTo>
                <a:cubicBezTo>
                  <a:pt x="132" y="49"/>
                  <a:pt x="132" y="49"/>
                  <a:pt x="133" y="48"/>
                </a:cubicBezTo>
                <a:close/>
                <a:moveTo>
                  <a:pt x="80" y="56"/>
                </a:moveTo>
                <a:cubicBezTo>
                  <a:pt x="80" y="56"/>
                  <a:pt x="80" y="55"/>
                  <a:pt x="80" y="55"/>
                </a:cubicBezTo>
                <a:cubicBezTo>
                  <a:pt x="80" y="54"/>
                  <a:pt x="77" y="54"/>
                  <a:pt x="77" y="55"/>
                </a:cubicBezTo>
                <a:cubicBezTo>
                  <a:pt x="77" y="55"/>
                  <a:pt x="76" y="55"/>
                  <a:pt x="76" y="55"/>
                </a:cubicBezTo>
                <a:cubicBezTo>
                  <a:pt x="76" y="56"/>
                  <a:pt x="75" y="57"/>
                  <a:pt x="75" y="57"/>
                </a:cubicBezTo>
                <a:cubicBezTo>
                  <a:pt x="75" y="58"/>
                  <a:pt x="75" y="58"/>
                  <a:pt x="75" y="58"/>
                </a:cubicBezTo>
                <a:cubicBezTo>
                  <a:pt x="75" y="59"/>
                  <a:pt x="75" y="59"/>
                  <a:pt x="76" y="59"/>
                </a:cubicBezTo>
                <a:cubicBezTo>
                  <a:pt x="77" y="59"/>
                  <a:pt x="78" y="58"/>
                  <a:pt x="79" y="58"/>
                </a:cubicBezTo>
                <a:cubicBezTo>
                  <a:pt x="80" y="58"/>
                  <a:pt x="80" y="57"/>
                  <a:pt x="80" y="56"/>
                </a:cubicBezTo>
                <a:close/>
                <a:moveTo>
                  <a:pt x="62" y="79"/>
                </a:moveTo>
                <a:cubicBezTo>
                  <a:pt x="62" y="80"/>
                  <a:pt x="62" y="80"/>
                  <a:pt x="62" y="80"/>
                </a:cubicBezTo>
                <a:cubicBezTo>
                  <a:pt x="65" y="77"/>
                  <a:pt x="67" y="75"/>
                  <a:pt x="69" y="72"/>
                </a:cubicBezTo>
                <a:cubicBezTo>
                  <a:pt x="68" y="71"/>
                  <a:pt x="67" y="71"/>
                  <a:pt x="66" y="71"/>
                </a:cubicBezTo>
                <a:cubicBezTo>
                  <a:pt x="65" y="74"/>
                  <a:pt x="63" y="77"/>
                  <a:pt x="62" y="79"/>
                </a:cubicBezTo>
                <a:close/>
                <a:moveTo>
                  <a:pt x="37" y="85"/>
                </a:moveTo>
                <a:cubicBezTo>
                  <a:pt x="37" y="85"/>
                  <a:pt x="37" y="85"/>
                  <a:pt x="37" y="85"/>
                </a:cubicBezTo>
                <a:cubicBezTo>
                  <a:pt x="37" y="85"/>
                  <a:pt x="38" y="85"/>
                  <a:pt x="38" y="85"/>
                </a:cubicBezTo>
                <a:cubicBezTo>
                  <a:pt x="39" y="83"/>
                  <a:pt x="41" y="81"/>
                  <a:pt x="42" y="79"/>
                </a:cubicBezTo>
                <a:cubicBezTo>
                  <a:pt x="43" y="78"/>
                  <a:pt x="43" y="77"/>
                  <a:pt x="43" y="75"/>
                </a:cubicBezTo>
                <a:cubicBezTo>
                  <a:pt x="43" y="75"/>
                  <a:pt x="42" y="76"/>
                  <a:pt x="42" y="76"/>
                </a:cubicBezTo>
                <a:cubicBezTo>
                  <a:pt x="42" y="76"/>
                  <a:pt x="41" y="77"/>
                  <a:pt x="41" y="77"/>
                </a:cubicBezTo>
                <a:cubicBezTo>
                  <a:pt x="40" y="79"/>
                  <a:pt x="38" y="82"/>
                  <a:pt x="37" y="85"/>
                </a:cubicBezTo>
                <a:cubicBezTo>
                  <a:pt x="37" y="85"/>
                  <a:pt x="37" y="85"/>
                  <a:pt x="37" y="85"/>
                </a:cubicBezTo>
                <a:close/>
                <a:moveTo>
                  <a:pt x="135" y="59"/>
                </a:moveTo>
                <a:cubicBezTo>
                  <a:pt x="134" y="57"/>
                  <a:pt x="134" y="57"/>
                  <a:pt x="133" y="57"/>
                </a:cubicBezTo>
                <a:cubicBezTo>
                  <a:pt x="132" y="57"/>
                  <a:pt x="132" y="57"/>
                  <a:pt x="131" y="57"/>
                </a:cubicBezTo>
                <a:cubicBezTo>
                  <a:pt x="130" y="57"/>
                  <a:pt x="130" y="57"/>
                  <a:pt x="130" y="58"/>
                </a:cubicBezTo>
                <a:cubicBezTo>
                  <a:pt x="130" y="59"/>
                  <a:pt x="130" y="61"/>
                  <a:pt x="131" y="62"/>
                </a:cubicBezTo>
                <a:cubicBezTo>
                  <a:pt x="131" y="62"/>
                  <a:pt x="131" y="63"/>
                  <a:pt x="131" y="63"/>
                </a:cubicBezTo>
                <a:cubicBezTo>
                  <a:pt x="132" y="62"/>
                  <a:pt x="134" y="60"/>
                  <a:pt x="135" y="59"/>
                </a:cubicBezTo>
                <a:close/>
                <a:moveTo>
                  <a:pt x="53" y="66"/>
                </a:moveTo>
                <a:cubicBezTo>
                  <a:pt x="54" y="66"/>
                  <a:pt x="54" y="65"/>
                  <a:pt x="54" y="64"/>
                </a:cubicBezTo>
                <a:cubicBezTo>
                  <a:pt x="53" y="62"/>
                  <a:pt x="53" y="60"/>
                  <a:pt x="53" y="58"/>
                </a:cubicBezTo>
                <a:cubicBezTo>
                  <a:pt x="53" y="58"/>
                  <a:pt x="53" y="58"/>
                  <a:pt x="53" y="57"/>
                </a:cubicBezTo>
                <a:cubicBezTo>
                  <a:pt x="52" y="59"/>
                  <a:pt x="51" y="60"/>
                  <a:pt x="50" y="61"/>
                </a:cubicBezTo>
                <a:cubicBezTo>
                  <a:pt x="50" y="61"/>
                  <a:pt x="50" y="62"/>
                  <a:pt x="50" y="62"/>
                </a:cubicBezTo>
                <a:cubicBezTo>
                  <a:pt x="51" y="63"/>
                  <a:pt x="52" y="65"/>
                  <a:pt x="53" y="66"/>
                </a:cubicBezTo>
                <a:close/>
                <a:moveTo>
                  <a:pt x="70" y="50"/>
                </a:moveTo>
                <a:cubicBezTo>
                  <a:pt x="70" y="50"/>
                  <a:pt x="70" y="50"/>
                  <a:pt x="70" y="50"/>
                </a:cubicBezTo>
                <a:cubicBezTo>
                  <a:pt x="72" y="50"/>
                  <a:pt x="74" y="50"/>
                  <a:pt x="76" y="50"/>
                </a:cubicBezTo>
                <a:cubicBezTo>
                  <a:pt x="76" y="50"/>
                  <a:pt x="76" y="50"/>
                  <a:pt x="77" y="50"/>
                </a:cubicBezTo>
                <a:cubicBezTo>
                  <a:pt x="77" y="50"/>
                  <a:pt x="78" y="49"/>
                  <a:pt x="78" y="48"/>
                </a:cubicBezTo>
                <a:cubicBezTo>
                  <a:pt x="76" y="48"/>
                  <a:pt x="73" y="48"/>
                  <a:pt x="71" y="48"/>
                </a:cubicBezTo>
                <a:cubicBezTo>
                  <a:pt x="71" y="49"/>
                  <a:pt x="70" y="49"/>
                  <a:pt x="70" y="50"/>
                </a:cubicBezTo>
                <a:close/>
                <a:moveTo>
                  <a:pt x="71" y="57"/>
                </a:moveTo>
                <a:cubicBezTo>
                  <a:pt x="71" y="56"/>
                  <a:pt x="70" y="55"/>
                  <a:pt x="69" y="54"/>
                </a:cubicBezTo>
                <a:cubicBezTo>
                  <a:pt x="69" y="54"/>
                  <a:pt x="68" y="53"/>
                  <a:pt x="68" y="54"/>
                </a:cubicBezTo>
                <a:cubicBezTo>
                  <a:pt x="67" y="54"/>
                  <a:pt x="67" y="54"/>
                  <a:pt x="67" y="55"/>
                </a:cubicBezTo>
                <a:cubicBezTo>
                  <a:pt x="67" y="57"/>
                  <a:pt x="68" y="58"/>
                  <a:pt x="68" y="60"/>
                </a:cubicBezTo>
                <a:cubicBezTo>
                  <a:pt x="70" y="60"/>
                  <a:pt x="70" y="58"/>
                  <a:pt x="71" y="57"/>
                </a:cubicBezTo>
                <a:close/>
                <a:moveTo>
                  <a:pt x="143" y="65"/>
                </a:moveTo>
                <a:cubicBezTo>
                  <a:pt x="144" y="63"/>
                  <a:pt x="144" y="63"/>
                  <a:pt x="144" y="61"/>
                </a:cubicBezTo>
                <a:cubicBezTo>
                  <a:pt x="144" y="60"/>
                  <a:pt x="144" y="60"/>
                  <a:pt x="143" y="59"/>
                </a:cubicBezTo>
                <a:cubicBezTo>
                  <a:pt x="143" y="59"/>
                  <a:pt x="143" y="58"/>
                  <a:pt x="143" y="57"/>
                </a:cubicBezTo>
                <a:cubicBezTo>
                  <a:pt x="142" y="59"/>
                  <a:pt x="141" y="60"/>
                  <a:pt x="140" y="61"/>
                </a:cubicBezTo>
                <a:cubicBezTo>
                  <a:pt x="141" y="62"/>
                  <a:pt x="142" y="63"/>
                  <a:pt x="143" y="65"/>
                </a:cubicBezTo>
                <a:close/>
                <a:moveTo>
                  <a:pt x="47" y="77"/>
                </a:moveTo>
                <a:cubicBezTo>
                  <a:pt x="46" y="78"/>
                  <a:pt x="46" y="79"/>
                  <a:pt x="45" y="80"/>
                </a:cubicBezTo>
                <a:cubicBezTo>
                  <a:pt x="45" y="81"/>
                  <a:pt x="45" y="83"/>
                  <a:pt x="45" y="85"/>
                </a:cubicBezTo>
                <a:cubicBezTo>
                  <a:pt x="46" y="85"/>
                  <a:pt x="46" y="85"/>
                  <a:pt x="47" y="84"/>
                </a:cubicBezTo>
                <a:cubicBezTo>
                  <a:pt x="47" y="83"/>
                  <a:pt x="47" y="83"/>
                  <a:pt x="47" y="83"/>
                </a:cubicBezTo>
                <a:cubicBezTo>
                  <a:pt x="48" y="82"/>
                  <a:pt x="48" y="81"/>
                  <a:pt x="48" y="80"/>
                </a:cubicBezTo>
                <a:cubicBezTo>
                  <a:pt x="48" y="79"/>
                  <a:pt x="47" y="79"/>
                  <a:pt x="47" y="77"/>
                </a:cubicBezTo>
                <a:close/>
                <a:moveTo>
                  <a:pt x="134" y="86"/>
                </a:moveTo>
                <a:cubicBezTo>
                  <a:pt x="134" y="86"/>
                  <a:pt x="134" y="85"/>
                  <a:pt x="134" y="85"/>
                </a:cubicBezTo>
                <a:cubicBezTo>
                  <a:pt x="134" y="85"/>
                  <a:pt x="134" y="84"/>
                  <a:pt x="134" y="83"/>
                </a:cubicBezTo>
                <a:cubicBezTo>
                  <a:pt x="134" y="83"/>
                  <a:pt x="133" y="82"/>
                  <a:pt x="133" y="82"/>
                </a:cubicBezTo>
                <a:cubicBezTo>
                  <a:pt x="133" y="81"/>
                  <a:pt x="132" y="81"/>
                  <a:pt x="132" y="81"/>
                </a:cubicBezTo>
                <a:cubicBezTo>
                  <a:pt x="131" y="81"/>
                  <a:pt x="130" y="82"/>
                  <a:pt x="130" y="83"/>
                </a:cubicBezTo>
                <a:cubicBezTo>
                  <a:pt x="130" y="84"/>
                  <a:pt x="130" y="84"/>
                  <a:pt x="130" y="85"/>
                </a:cubicBezTo>
                <a:cubicBezTo>
                  <a:pt x="131" y="85"/>
                  <a:pt x="132" y="86"/>
                  <a:pt x="134" y="86"/>
                </a:cubicBezTo>
                <a:close/>
                <a:moveTo>
                  <a:pt x="215" y="73"/>
                </a:moveTo>
                <a:cubicBezTo>
                  <a:pt x="215" y="73"/>
                  <a:pt x="215" y="73"/>
                  <a:pt x="215" y="73"/>
                </a:cubicBezTo>
                <a:cubicBezTo>
                  <a:pt x="214" y="74"/>
                  <a:pt x="213" y="76"/>
                  <a:pt x="212" y="77"/>
                </a:cubicBezTo>
                <a:cubicBezTo>
                  <a:pt x="213" y="78"/>
                  <a:pt x="213" y="79"/>
                  <a:pt x="214" y="80"/>
                </a:cubicBezTo>
                <a:cubicBezTo>
                  <a:pt x="214" y="79"/>
                  <a:pt x="215" y="78"/>
                  <a:pt x="216" y="78"/>
                </a:cubicBezTo>
                <a:cubicBezTo>
                  <a:pt x="216" y="77"/>
                  <a:pt x="216" y="77"/>
                  <a:pt x="216" y="77"/>
                </a:cubicBezTo>
                <a:cubicBezTo>
                  <a:pt x="216" y="76"/>
                  <a:pt x="216" y="74"/>
                  <a:pt x="215" y="73"/>
                </a:cubicBezTo>
                <a:close/>
                <a:moveTo>
                  <a:pt x="113" y="57"/>
                </a:moveTo>
                <a:cubicBezTo>
                  <a:pt x="113" y="57"/>
                  <a:pt x="113" y="57"/>
                  <a:pt x="113" y="57"/>
                </a:cubicBezTo>
                <a:cubicBezTo>
                  <a:pt x="111" y="57"/>
                  <a:pt x="110" y="57"/>
                  <a:pt x="109" y="57"/>
                </a:cubicBezTo>
                <a:cubicBezTo>
                  <a:pt x="109" y="57"/>
                  <a:pt x="108" y="58"/>
                  <a:pt x="108" y="58"/>
                </a:cubicBezTo>
                <a:cubicBezTo>
                  <a:pt x="108" y="58"/>
                  <a:pt x="107" y="59"/>
                  <a:pt x="107" y="60"/>
                </a:cubicBezTo>
                <a:cubicBezTo>
                  <a:pt x="107" y="61"/>
                  <a:pt x="108" y="61"/>
                  <a:pt x="108" y="62"/>
                </a:cubicBezTo>
                <a:cubicBezTo>
                  <a:pt x="110" y="60"/>
                  <a:pt x="111" y="59"/>
                  <a:pt x="113" y="57"/>
                </a:cubicBezTo>
                <a:close/>
                <a:moveTo>
                  <a:pt x="158" y="55"/>
                </a:moveTo>
                <a:cubicBezTo>
                  <a:pt x="157" y="55"/>
                  <a:pt x="157" y="56"/>
                  <a:pt x="157" y="57"/>
                </a:cubicBezTo>
                <a:cubicBezTo>
                  <a:pt x="158" y="58"/>
                  <a:pt x="158" y="60"/>
                  <a:pt x="158" y="62"/>
                </a:cubicBezTo>
                <a:cubicBezTo>
                  <a:pt x="158" y="62"/>
                  <a:pt x="158" y="62"/>
                  <a:pt x="158" y="62"/>
                </a:cubicBezTo>
                <a:cubicBezTo>
                  <a:pt x="159" y="61"/>
                  <a:pt x="160" y="61"/>
                  <a:pt x="161" y="60"/>
                </a:cubicBezTo>
                <a:cubicBezTo>
                  <a:pt x="160" y="58"/>
                  <a:pt x="159" y="56"/>
                  <a:pt x="158" y="55"/>
                </a:cubicBezTo>
                <a:close/>
                <a:moveTo>
                  <a:pt x="168" y="68"/>
                </a:moveTo>
                <a:cubicBezTo>
                  <a:pt x="168" y="67"/>
                  <a:pt x="169" y="67"/>
                  <a:pt x="169" y="66"/>
                </a:cubicBezTo>
                <a:cubicBezTo>
                  <a:pt x="168" y="64"/>
                  <a:pt x="168" y="62"/>
                  <a:pt x="168" y="60"/>
                </a:cubicBezTo>
                <a:cubicBezTo>
                  <a:pt x="167" y="61"/>
                  <a:pt x="166" y="62"/>
                  <a:pt x="166" y="63"/>
                </a:cubicBezTo>
                <a:cubicBezTo>
                  <a:pt x="165" y="63"/>
                  <a:pt x="165" y="63"/>
                  <a:pt x="166" y="63"/>
                </a:cubicBezTo>
                <a:cubicBezTo>
                  <a:pt x="166" y="65"/>
                  <a:pt x="167" y="66"/>
                  <a:pt x="168" y="68"/>
                </a:cubicBezTo>
                <a:close/>
                <a:moveTo>
                  <a:pt x="121" y="78"/>
                </a:moveTo>
                <a:cubicBezTo>
                  <a:pt x="121" y="78"/>
                  <a:pt x="122" y="78"/>
                  <a:pt x="122" y="78"/>
                </a:cubicBezTo>
                <a:cubicBezTo>
                  <a:pt x="122" y="79"/>
                  <a:pt x="123" y="79"/>
                  <a:pt x="124" y="79"/>
                </a:cubicBezTo>
                <a:cubicBezTo>
                  <a:pt x="124" y="79"/>
                  <a:pt x="125" y="79"/>
                  <a:pt x="125" y="79"/>
                </a:cubicBezTo>
                <a:cubicBezTo>
                  <a:pt x="125" y="79"/>
                  <a:pt x="125" y="79"/>
                  <a:pt x="125" y="79"/>
                </a:cubicBezTo>
                <a:cubicBezTo>
                  <a:pt x="126" y="78"/>
                  <a:pt x="126" y="77"/>
                  <a:pt x="127" y="76"/>
                </a:cubicBezTo>
                <a:cubicBezTo>
                  <a:pt x="126" y="76"/>
                  <a:pt x="125" y="76"/>
                  <a:pt x="123" y="75"/>
                </a:cubicBezTo>
                <a:cubicBezTo>
                  <a:pt x="123" y="76"/>
                  <a:pt x="122" y="77"/>
                  <a:pt x="121" y="78"/>
                </a:cubicBezTo>
                <a:close/>
                <a:moveTo>
                  <a:pt x="217" y="103"/>
                </a:moveTo>
                <a:cubicBezTo>
                  <a:pt x="217" y="102"/>
                  <a:pt x="217" y="102"/>
                  <a:pt x="217" y="102"/>
                </a:cubicBezTo>
                <a:cubicBezTo>
                  <a:pt x="214" y="104"/>
                  <a:pt x="209" y="110"/>
                  <a:pt x="209" y="111"/>
                </a:cubicBezTo>
                <a:cubicBezTo>
                  <a:pt x="212" y="108"/>
                  <a:pt x="215" y="106"/>
                  <a:pt x="217" y="103"/>
                </a:cubicBezTo>
                <a:close/>
                <a:moveTo>
                  <a:pt x="118" y="82"/>
                </a:moveTo>
                <a:cubicBezTo>
                  <a:pt x="118" y="83"/>
                  <a:pt x="119" y="84"/>
                  <a:pt x="119" y="84"/>
                </a:cubicBezTo>
                <a:cubicBezTo>
                  <a:pt x="120" y="85"/>
                  <a:pt x="120" y="86"/>
                  <a:pt x="121" y="86"/>
                </a:cubicBezTo>
                <a:cubicBezTo>
                  <a:pt x="122" y="85"/>
                  <a:pt x="123" y="83"/>
                  <a:pt x="124" y="82"/>
                </a:cubicBezTo>
                <a:cubicBezTo>
                  <a:pt x="122" y="82"/>
                  <a:pt x="120" y="82"/>
                  <a:pt x="118" y="82"/>
                </a:cubicBezTo>
                <a:close/>
                <a:moveTo>
                  <a:pt x="201" y="32"/>
                </a:moveTo>
                <a:cubicBezTo>
                  <a:pt x="201" y="34"/>
                  <a:pt x="206" y="42"/>
                  <a:pt x="208" y="44"/>
                </a:cubicBezTo>
                <a:cubicBezTo>
                  <a:pt x="208" y="44"/>
                  <a:pt x="209" y="44"/>
                  <a:pt x="209" y="44"/>
                </a:cubicBezTo>
                <a:cubicBezTo>
                  <a:pt x="206" y="40"/>
                  <a:pt x="204" y="36"/>
                  <a:pt x="201" y="32"/>
                </a:cubicBezTo>
                <a:close/>
                <a:moveTo>
                  <a:pt x="89" y="73"/>
                </a:moveTo>
                <a:cubicBezTo>
                  <a:pt x="90" y="73"/>
                  <a:pt x="90" y="73"/>
                  <a:pt x="91" y="73"/>
                </a:cubicBezTo>
                <a:cubicBezTo>
                  <a:pt x="91" y="73"/>
                  <a:pt x="92" y="73"/>
                  <a:pt x="92" y="73"/>
                </a:cubicBezTo>
                <a:cubicBezTo>
                  <a:pt x="93" y="72"/>
                  <a:pt x="93" y="71"/>
                  <a:pt x="94" y="70"/>
                </a:cubicBezTo>
                <a:cubicBezTo>
                  <a:pt x="93" y="69"/>
                  <a:pt x="93" y="69"/>
                  <a:pt x="92" y="68"/>
                </a:cubicBezTo>
                <a:cubicBezTo>
                  <a:pt x="91" y="69"/>
                  <a:pt x="90" y="71"/>
                  <a:pt x="89" y="73"/>
                </a:cubicBezTo>
                <a:close/>
                <a:moveTo>
                  <a:pt x="84" y="65"/>
                </a:moveTo>
                <a:cubicBezTo>
                  <a:pt x="84" y="65"/>
                  <a:pt x="84" y="65"/>
                  <a:pt x="84" y="65"/>
                </a:cubicBezTo>
                <a:cubicBezTo>
                  <a:pt x="86" y="64"/>
                  <a:pt x="87" y="62"/>
                  <a:pt x="88" y="61"/>
                </a:cubicBezTo>
                <a:cubicBezTo>
                  <a:pt x="88" y="59"/>
                  <a:pt x="88" y="59"/>
                  <a:pt x="87" y="60"/>
                </a:cubicBezTo>
                <a:cubicBezTo>
                  <a:pt x="86" y="60"/>
                  <a:pt x="85" y="60"/>
                  <a:pt x="85" y="61"/>
                </a:cubicBezTo>
                <a:cubicBezTo>
                  <a:pt x="85" y="61"/>
                  <a:pt x="84" y="62"/>
                  <a:pt x="84" y="62"/>
                </a:cubicBezTo>
                <a:cubicBezTo>
                  <a:pt x="84" y="62"/>
                  <a:pt x="84" y="63"/>
                  <a:pt x="84" y="63"/>
                </a:cubicBezTo>
                <a:cubicBezTo>
                  <a:pt x="84" y="64"/>
                  <a:pt x="84" y="65"/>
                  <a:pt x="84" y="65"/>
                </a:cubicBezTo>
                <a:close/>
                <a:moveTo>
                  <a:pt x="99" y="63"/>
                </a:moveTo>
                <a:cubicBezTo>
                  <a:pt x="99" y="63"/>
                  <a:pt x="100" y="63"/>
                  <a:pt x="100" y="63"/>
                </a:cubicBezTo>
                <a:cubicBezTo>
                  <a:pt x="101" y="62"/>
                  <a:pt x="102" y="61"/>
                  <a:pt x="103" y="59"/>
                </a:cubicBezTo>
                <a:cubicBezTo>
                  <a:pt x="103" y="59"/>
                  <a:pt x="103" y="58"/>
                  <a:pt x="102" y="58"/>
                </a:cubicBezTo>
                <a:cubicBezTo>
                  <a:pt x="101" y="58"/>
                  <a:pt x="100" y="58"/>
                  <a:pt x="99" y="58"/>
                </a:cubicBezTo>
                <a:cubicBezTo>
                  <a:pt x="99" y="60"/>
                  <a:pt x="99" y="61"/>
                  <a:pt x="99" y="62"/>
                </a:cubicBezTo>
                <a:cubicBezTo>
                  <a:pt x="99" y="62"/>
                  <a:pt x="99" y="63"/>
                  <a:pt x="99" y="63"/>
                </a:cubicBezTo>
                <a:close/>
                <a:moveTo>
                  <a:pt x="154" y="48"/>
                </a:moveTo>
                <a:cubicBezTo>
                  <a:pt x="154" y="48"/>
                  <a:pt x="154" y="48"/>
                  <a:pt x="153" y="48"/>
                </a:cubicBezTo>
                <a:cubicBezTo>
                  <a:pt x="153" y="49"/>
                  <a:pt x="152" y="50"/>
                  <a:pt x="151" y="50"/>
                </a:cubicBezTo>
                <a:cubicBezTo>
                  <a:pt x="150" y="50"/>
                  <a:pt x="149" y="49"/>
                  <a:pt x="149" y="49"/>
                </a:cubicBezTo>
                <a:cubicBezTo>
                  <a:pt x="148" y="50"/>
                  <a:pt x="148" y="50"/>
                  <a:pt x="147" y="51"/>
                </a:cubicBezTo>
                <a:cubicBezTo>
                  <a:pt x="149" y="51"/>
                  <a:pt x="153" y="52"/>
                  <a:pt x="154" y="51"/>
                </a:cubicBezTo>
                <a:cubicBezTo>
                  <a:pt x="154" y="50"/>
                  <a:pt x="154" y="49"/>
                  <a:pt x="154" y="48"/>
                </a:cubicBezTo>
                <a:close/>
                <a:moveTo>
                  <a:pt x="39" y="61"/>
                </a:moveTo>
                <a:cubicBezTo>
                  <a:pt x="39" y="61"/>
                  <a:pt x="39" y="61"/>
                  <a:pt x="38" y="61"/>
                </a:cubicBezTo>
                <a:cubicBezTo>
                  <a:pt x="38" y="63"/>
                  <a:pt x="37" y="64"/>
                  <a:pt x="36" y="65"/>
                </a:cubicBezTo>
                <a:cubicBezTo>
                  <a:pt x="37" y="66"/>
                  <a:pt x="37" y="67"/>
                  <a:pt x="38" y="68"/>
                </a:cubicBezTo>
                <a:cubicBezTo>
                  <a:pt x="39" y="68"/>
                  <a:pt x="39" y="67"/>
                  <a:pt x="39" y="67"/>
                </a:cubicBezTo>
                <a:cubicBezTo>
                  <a:pt x="40" y="66"/>
                  <a:pt x="40" y="66"/>
                  <a:pt x="40" y="66"/>
                </a:cubicBezTo>
                <a:cubicBezTo>
                  <a:pt x="39" y="64"/>
                  <a:pt x="39" y="63"/>
                  <a:pt x="39" y="61"/>
                </a:cubicBezTo>
                <a:close/>
                <a:moveTo>
                  <a:pt x="102" y="86"/>
                </a:moveTo>
                <a:cubicBezTo>
                  <a:pt x="104" y="86"/>
                  <a:pt x="106" y="86"/>
                  <a:pt x="107" y="86"/>
                </a:cubicBezTo>
                <a:cubicBezTo>
                  <a:pt x="107" y="85"/>
                  <a:pt x="107" y="84"/>
                  <a:pt x="107" y="83"/>
                </a:cubicBezTo>
                <a:cubicBezTo>
                  <a:pt x="107" y="83"/>
                  <a:pt x="106" y="83"/>
                  <a:pt x="106" y="83"/>
                </a:cubicBezTo>
                <a:cubicBezTo>
                  <a:pt x="105" y="83"/>
                  <a:pt x="105" y="83"/>
                  <a:pt x="105" y="83"/>
                </a:cubicBezTo>
                <a:cubicBezTo>
                  <a:pt x="104" y="84"/>
                  <a:pt x="103" y="85"/>
                  <a:pt x="102" y="86"/>
                </a:cubicBezTo>
                <a:close/>
                <a:moveTo>
                  <a:pt x="87" y="75"/>
                </a:moveTo>
                <a:cubicBezTo>
                  <a:pt x="86" y="77"/>
                  <a:pt x="85" y="79"/>
                  <a:pt x="84" y="81"/>
                </a:cubicBezTo>
                <a:cubicBezTo>
                  <a:pt x="85" y="81"/>
                  <a:pt x="85" y="81"/>
                  <a:pt x="86" y="81"/>
                </a:cubicBezTo>
                <a:cubicBezTo>
                  <a:pt x="87" y="79"/>
                  <a:pt x="88" y="77"/>
                  <a:pt x="89" y="76"/>
                </a:cubicBezTo>
                <a:cubicBezTo>
                  <a:pt x="89" y="76"/>
                  <a:pt x="90" y="75"/>
                  <a:pt x="90" y="75"/>
                </a:cubicBezTo>
                <a:cubicBezTo>
                  <a:pt x="89" y="75"/>
                  <a:pt x="88" y="75"/>
                  <a:pt x="87" y="75"/>
                </a:cubicBezTo>
                <a:close/>
                <a:moveTo>
                  <a:pt x="155" y="78"/>
                </a:moveTo>
                <a:cubicBezTo>
                  <a:pt x="156" y="78"/>
                  <a:pt x="157" y="78"/>
                  <a:pt x="158" y="78"/>
                </a:cubicBezTo>
                <a:cubicBezTo>
                  <a:pt x="158" y="78"/>
                  <a:pt x="159" y="78"/>
                  <a:pt x="159" y="77"/>
                </a:cubicBezTo>
                <a:cubicBezTo>
                  <a:pt x="160" y="77"/>
                  <a:pt x="161" y="76"/>
                  <a:pt x="161" y="75"/>
                </a:cubicBezTo>
                <a:cubicBezTo>
                  <a:pt x="162" y="75"/>
                  <a:pt x="162" y="74"/>
                  <a:pt x="162" y="74"/>
                </a:cubicBezTo>
                <a:cubicBezTo>
                  <a:pt x="162" y="74"/>
                  <a:pt x="161" y="74"/>
                  <a:pt x="161" y="74"/>
                </a:cubicBezTo>
                <a:cubicBezTo>
                  <a:pt x="160" y="74"/>
                  <a:pt x="159" y="74"/>
                  <a:pt x="159" y="75"/>
                </a:cubicBezTo>
                <a:cubicBezTo>
                  <a:pt x="158" y="76"/>
                  <a:pt x="158" y="76"/>
                  <a:pt x="157" y="76"/>
                </a:cubicBezTo>
                <a:cubicBezTo>
                  <a:pt x="157" y="76"/>
                  <a:pt x="157" y="76"/>
                  <a:pt x="156" y="75"/>
                </a:cubicBezTo>
                <a:cubicBezTo>
                  <a:pt x="156" y="76"/>
                  <a:pt x="155" y="77"/>
                  <a:pt x="155" y="78"/>
                </a:cubicBezTo>
                <a:close/>
                <a:moveTo>
                  <a:pt x="211" y="60"/>
                </a:moveTo>
                <a:cubicBezTo>
                  <a:pt x="212" y="59"/>
                  <a:pt x="212" y="59"/>
                  <a:pt x="213" y="58"/>
                </a:cubicBezTo>
                <a:cubicBezTo>
                  <a:pt x="214" y="58"/>
                  <a:pt x="214" y="57"/>
                  <a:pt x="213" y="56"/>
                </a:cubicBezTo>
                <a:cubicBezTo>
                  <a:pt x="213" y="55"/>
                  <a:pt x="212" y="55"/>
                  <a:pt x="212" y="54"/>
                </a:cubicBezTo>
                <a:cubicBezTo>
                  <a:pt x="211" y="55"/>
                  <a:pt x="211" y="55"/>
                  <a:pt x="210" y="56"/>
                </a:cubicBezTo>
                <a:cubicBezTo>
                  <a:pt x="210" y="56"/>
                  <a:pt x="210" y="57"/>
                  <a:pt x="210" y="57"/>
                </a:cubicBezTo>
                <a:cubicBezTo>
                  <a:pt x="210" y="58"/>
                  <a:pt x="211" y="59"/>
                  <a:pt x="211" y="60"/>
                </a:cubicBezTo>
                <a:close/>
                <a:moveTo>
                  <a:pt x="230" y="84"/>
                </a:moveTo>
                <a:cubicBezTo>
                  <a:pt x="229" y="84"/>
                  <a:pt x="229" y="83"/>
                  <a:pt x="229" y="82"/>
                </a:cubicBezTo>
                <a:cubicBezTo>
                  <a:pt x="228" y="82"/>
                  <a:pt x="228" y="81"/>
                  <a:pt x="227" y="81"/>
                </a:cubicBezTo>
                <a:cubicBezTo>
                  <a:pt x="227" y="81"/>
                  <a:pt x="226" y="86"/>
                  <a:pt x="227" y="87"/>
                </a:cubicBezTo>
                <a:cubicBezTo>
                  <a:pt x="228" y="86"/>
                  <a:pt x="229" y="86"/>
                  <a:pt x="230" y="84"/>
                </a:cubicBezTo>
                <a:close/>
                <a:moveTo>
                  <a:pt x="21" y="43"/>
                </a:moveTo>
                <a:cubicBezTo>
                  <a:pt x="17" y="43"/>
                  <a:pt x="14" y="43"/>
                  <a:pt x="11" y="43"/>
                </a:cubicBezTo>
                <a:cubicBezTo>
                  <a:pt x="11" y="43"/>
                  <a:pt x="11" y="44"/>
                  <a:pt x="10" y="44"/>
                </a:cubicBezTo>
                <a:cubicBezTo>
                  <a:pt x="11" y="44"/>
                  <a:pt x="11" y="44"/>
                  <a:pt x="11" y="44"/>
                </a:cubicBezTo>
                <a:cubicBezTo>
                  <a:pt x="14" y="44"/>
                  <a:pt x="17" y="45"/>
                  <a:pt x="19" y="45"/>
                </a:cubicBezTo>
                <a:cubicBezTo>
                  <a:pt x="20" y="45"/>
                  <a:pt x="20" y="45"/>
                  <a:pt x="21" y="43"/>
                </a:cubicBezTo>
                <a:close/>
                <a:moveTo>
                  <a:pt x="73" y="91"/>
                </a:moveTo>
                <a:cubicBezTo>
                  <a:pt x="73" y="90"/>
                  <a:pt x="73" y="89"/>
                  <a:pt x="73" y="88"/>
                </a:cubicBezTo>
                <a:cubicBezTo>
                  <a:pt x="70" y="88"/>
                  <a:pt x="69" y="88"/>
                  <a:pt x="68" y="90"/>
                </a:cubicBezTo>
                <a:cubicBezTo>
                  <a:pt x="68" y="91"/>
                  <a:pt x="69" y="91"/>
                  <a:pt x="69" y="91"/>
                </a:cubicBezTo>
                <a:cubicBezTo>
                  <a:pt x="70" y="91"/>
                  <a:pt x="71" y="91"/>
                  <a:pt x="73" y="91"/>
                </a:cubicBezTo>
                <a:close/>
                <a:moveTo>
                  <a:pt x="103" y="77"/>
                </a:moveTo>
                <a:cubicBezTo>
                  <a:pt x="102" y="77"/>
                  <a:pt x="102" y="77"/>
                  <a:pt x="101" y="77"/>
                </a:cubicBezTo>
                <a:cubicBezTo>
                  <a:pt x="99" y="77"/>
                  <a:pt x="99" y="77"/>
                  <a:pt x="98" y="78"/>
                </a:cubicBezTo>
                <a:cubicBezTo>
                  <a:pt x="98" y="79"/>
                  <a:pt x="97" y="79"/>
                  <a:pt x="97" y="80"/>
                </a:cubicBezTo>
                <a:cubicBezTo>
                  <a:pt x="97" y="80"/>
                  <a:pt x="97" y="80"/>
                  <a:pt x="97" y="80"/>
                </a:cubicBezTo>
                <a:cubicBezTo>
                  <a:pt x="98" y="80"/>
                  <a:pt x="99" y="80"/>
                  <a:pt x="101" y="80"/>
                </a:cubicBezTo>
                <a:cubicBezTo>
                  <a:pt x="101" y="80"/>
                  <a:pt x="101" y="80"/>
                  <a:pt x="101" y="80"/>
                </a:cubicBezTo>
                <a:cubicBezTo>
                  <a:pt x="102" y="79"/>
                  <a:pt x="102" y="78"/>
                  <a:pt x="103" y="77"/>
                </a:cubicBezTo>
                <a:close/>
                <a:moveTo>
                  <a:pt x="53" y="71"/>
                </a:moveTo>
                <a:cubicBezTo>
                  <a:pt x="51" y="72"/>
                  <a:pt x="50" y="74"/>
                  <a:pt x="49" y="75"/>
                </a:cubicBezTo>
                <a:cubicBezTo>
                  <a:pt x="49" y="76"/>
                  <a:pt x="49" y="77"/>
                  <a:pt x="50" y="78"/>
                </a:cubicBezTo>
                <a:cubicBezTo>
                  <a:pt x="51" y="76"/>
                  <a:pt x="52" y="74"/>
                  <a:pt x="53" y="72"/>
                </a:cubicBezTo>
                <a:cubicBezTo>
                  <a:pt x="53" y="71"/>
                  <a:pt x="53" y="71"/>
                  <a:pt x="53" y="71"/>
                </a:cubicBezTo>
                <a:close/>
                <a:moveTo>
                  <a:pt x="138" y="69"/>
                </a:moveTo>
                <a:cubicBezTo>
                  <a:pt x="138" y="69"/>
                  <a:pt x="137" y="69"/>
                  <a:pt x="137" y="69"/>
                </a:cubicBezTo>
                <a:cubicBezTo>
                  <a:pt x="135" y="69"/>
                  <a:pt x="135" y="69"/>
                  <a:pt x="134" y="71"/>
                </a:cubicBezTo>
                <a:cubicBezTo>
                  <a:pt x="133" y="71"/>
                  <a:pt x="133" y="72"/>
                  <a:pt x="133" y="73"/>
                </a:cubicBezTo>
                <a:cubicBezTo>
                  <a:pt x="134" y="73"/>
                  <a:pt x="134" y="73"/>
                  <a:pt x="135" y="73"/>
                </a:cubicBezTo>
                <a:cubicBezTo>
                  <a:pt x="135" y="73"/>
                  <a:pt x="135" y="73"/>
                  <a:pt x="136" y="72"/>
                </a:cubicBezTo>
                <a:cubicBezTo>
                  <a:pt x="137" y="71"/>
                  <a:pt x="137" y="70"/>
                  <a:pt x="138" y="69"/>
                </a:cubicBezTo>
                <a:close/>
                <a:moveTo>
                  <a:pt x="196" y="90"/>
                </a:moveTo>
                <a:cubicBezTo>
                  <a:pt x="196" y="90"/>
                  <a:pt x="196" y="90"/>
                  <a:pt x="196" y="90"/>
                </a:cubicBezTo>
                <a:cubicBezTo>
                  <a:pt x="195" y="91"/>
                  <a:pt x="193" y="92"/>
                  <a:pt x="194" y="94"/>
                </a:cubicBezTo>
                <a:cubicBezTo>
                  <a:pt x="194" y="95"/>
                  <a:pt x="194" y="95"/>
                  <a:pt x="194" y="96"/>
                </a:cubicBezTo>
                <a:cubicBezTo>
                  <a:pt x="194" y="96"/>
                  <a:pt x="194" y="97"/>
                  <a:pt x="194" y="97"/>
                </a:cubicBezTo>
                <a:cubicBezTo>
                  <a:pt x="195" y="96"/>
                  <a:pt x="195" y="95"/>
                  <a:pt x="196" y="94"/>
                </a:cubicBezTo>
                <a:cubicBezTo>
                  <a:pt x="196" y="94"/>
                  <a:pt x="196" y="94"/>
                  <a:pt x="196" y="93"/>
                </a:cubicBezTo>
                <a:cubicBezTo>
                  <a:pt x="196" y="92"/>
                  <a:pt x="196" y="91"/>
                  <a:pt x="196" y="90"/>
                </a:cubicBezTo>
                <a:close/>
                <a:moveTo>
                  <a:pt x="59" y="67"/>
                </a:moveTo>
                <a:cubicBezTo>
                  <a:pt x="60" y="67"/>
                  <a:pt x="61" y="67"/>
                  <a:pt x="62" y="68"/>
                </a:cubicBezTo>
                <a:cubicBezTo>
                  <a:pt x="63" y="68"/>
                  <a:pt x="63" y="68"/>
                  <a:pt x="64" y="67"/>
                </a:cubicBezTo>
                <a:cubicBezTo>
                  <a:pt x="63" y="66"/>
                  <a:pt x="63" y="65"/>
                  <a:pt x="62" y="64"/>
                </a:cubicBezTo>
                <a:cubicBezTo>
                  <a:pt x="60" y="64"/>
                  <a:pt x="60" y="66"/>
                  <a:pt x="59" y="67"/>
                </a:cubicBezTo>
                <a:close/>
                <a:moveTo>
                  <a:pt x="15" y="90"/>
                </a:moveTo>
                <a:cubicBezTo>
                  <a:pt x="16" y="89"/>
                  <a:pt x="16" y="88"/>
                  <a:pt x="16" y="88"/>
                </a:cubicBezTo>
                <a:cubicBezTo>
                  <a:pt x="17" y="86"/>
                  <a:pt x="16" y="86"/>
                  <a:pt x="16" y="85"/>
                </a:cubicBezTo>
                <a:cubicBezTo>
                  <a:pt x="15" y="85"/>
                  <a:pt x="15" y="85"/>
                  <a:pt x="15" y="86"/>
                </a:cubicBezTo>
                <a:cubicBezTo>
                  <a:pt x="14" y="86"/>
                  <a:pt x="14" y="85"/>
                  <a:pt x="14" y="85"/>
                </a:cubicBezTo>
                <a:cubicBezTo>
                  <a:pt x="13" y="86"/>
                  <a:pt x="13" y="87"/>
                  <a:pt x="13" y="89"/>
                </a:cubicBezTo>
                <a:cubicBezTo>
                  <a:pt x="14" y="89"/>
                  <a:pt x="15" y="89"/>
                  <a:pt x="15" y="90"/>
                </a:cubicBezTo>
                <a:close/>
                <a:moveTo>
                  <a:pt x="204" y="52"/>
                </a:moveTo>
                <a:cubicBezTo>
                  <a:pt x="204" y="54"/>
                  <a:pt x="202" y="54"/>
                  <a:pt x="202" y="56"/>
                </a:cubicBezTo>
                <a:cubicBezTo>
                  <a:pt x="203" y="57"/>
                  <a:pt x="204" y="57"/>
                  <a:pt x="205" y="57"/>
                </a:cubicBezTo>
                <a:cubicBezTo>
                  <a:pt x="205" y="57"/>
                  <a:pt x="206" y="56"/>
                  <a:pt x="206" y="56"/>
                </a:cubicBezTo>
                <a:cubicBezTo>
                  <a:pt x="206" y="55"/>
                  <a:pt x="205" y="53"/>
                  <a:pt x="204" y="52"/>
                </a:cubicBezTo>
                <a:close/>
                <a:moveTo>
                  <a:pt x="121" y="61"/>
                </a:moveTo>
                <a:cubicBezTo>
                  <a:pt x="120" y="60"/>
                  <a:pt x="119" y="59"/>
                  <a:pt x="119" y="57"/>
                </a:cubicBezTo>
                <a:cubicBezTo>
                  <a:pt x="118" y="58"/>
                  <a:pt x="117" y="59"/>
                  <a:pt x="117" y="60"/>
                </a:cubicBezTo>
                <a:cubicBezTo>
                  <a:pt x="117" y="61"/>
                  <a:pt x="118" y="62"/>
                  <a:pt x="118" y="64"/>
                </a:cubicBezTo>
                <a:cubicBezTo>
                  <a:pt x="119" y="63"/>
                  <a:pt x="120" y="62"/>
                  <a:pt x="121" y="61"/>
                </a:cubicBezTo>
                <a:close/>
                <a:moveTo>
                  <a:pt x="171" y="87"/>
                </a:moveTo>
                <a:cubicBezTo>
                  <a:pt x="173" y="84"/>
                  <a:pt x="174" y="82"/>
                  <a:pt x="175" y="80"/>
                </a:cubicBezTo>
                <a:cubicBezTo>
                  <a:pt x="175" y="80"/>
                  <a:pt x="175" y="79"/>
                  <a:pt x="175" y="79"/>
                </a:cubicBezTo>
                <a:cubicBezTo>
                  <a:pt x="173" y="81"/>
                  <a:pt x="172" y="83"/>
                  <a:pt x="170" y="85"/>
                </a:cubicBezTo>
                <a:cubicBezTo>
                  <a:pt x="170" y="85"/>
                  <a:pt x="171" y="86"/>
                  <a:pt x="171" y="87"/>
                </a:cubicBezTo>
                <a:close/>
                <a:moveTo>
                  <a:pt x="91" y="50"/>
                </a:moveTo>
                <a:cubicBezTo>
                  <a:pt x="93" y="50"/>
                  <a:pt x="94" y="50"/>
                  <a:pt x="96" y="50"/>
                </a:cubicBezTo>
                <a:cubicBezTo>
                  <a:pt x="96" y="50"/>
                  <a:pt x="96" y="49"/>
                  <a:pt x="97" y="49"/>
                </a:cubicBezTo>
                <a:cubicBezTo>
                  <a:pt x="97" y="49"/>
                  <a:pt x="98" y="49"/>
                  <a:pt x="98" y="49"/>
                </a:cubicBezTo>
                <a:cubicBezTo>
                  <a:pt x="99" y="49"/>
                  <a:pt x="99" y="49"/>
                  <a:pt x="99" y="48"/>
                </a:cubicBezTo>
                <a:cubicBezTo>
                  <a:pt x="97" y="48"/>
                  <a:pt x="95" y="48"/>
                  <a:pt x="93" y="48"/>
                </a:cubicBezTo>
                <a:cubicBezTo>
                  <a:pt x="93" y="48"/>
                  <a:pt x="93" y="48"/>
                  <a:pt x="93" y="49"/>
                </a:cubicBezTo>
                <a:cubicBezTo>
                  <a:pt x="92" y="49"/>
                  <a:pt x="92" y="50"/>
                  <a:pt x="91" y="50"/>
                </a:cubicBezTo>
                <a:close/>
                <a:moveTo>
                  <a:pt x="140" y="92"/>
                </a:moveTo>
                <a:cubicBezTo>
                  <a:pt x="139" y="91"/>
                  <a:pt x="138" y="90"/>
                  <a:pt x="137" y="89"/>
                </a:cubicBezTo>
                <a:cubicBezTo>
                  <a:pt x="136" y="90"/>
                  <a:pt x="135" y="91"/>
                  <a:pt x="134" y="92"/>
                </a:cubicBezTo>
                <a:cubicBezTo>
                  <a:pt x="136" y="92"/>
                  <a:pt x="138" y="92"/>
                  <a:pt x="140" y="92"/>
                </a:cubicBezTo>
                <a:close/>
                <a:moveTo>
                  <a:pt x="166" y="97"/>
                </a:moveTo>
                <a:cubicBezTo>
                  <a:pt x="163" y="97"/>
                  <a:pt x="140" y="97"/>
                  <a:pt x="131" y="97"/>
                </a:cubicBezTo>
                <a:cubicBezTo>
                  <a:pt x="143" y="97"/>
                  <a:pt x="155" y="97"/>
                  <a:pt x="166" y="97"/>
                </a:cubicBezTo>
                <a:close/>
                <a:moveTo>
                  <a:pt x="145" y="72"/>
                </a:moveTo>
                <a:cubicBezTo>
                  <a:pt x="149" y="73"/>
                  <a:pt x="150" y="72"/>
                  <a:pt x="151" y="70"/>
                </a:cubicBezTo>
                <a:cubicBezTo>
                  <a:pt x="150" y="70"/>
                  <a:pt x="149" y="70"/>
                  <a:pt x="148" y="70"/>
                </a:cubicBezTo>
                <a:cubicBezTo>
                  <a:pt x="147" y="71"/>
                  <a:pt x="147" y="71"/>
                  <a:pt x="146" y="72"/>
                </a:cubicBezTo>
                <a:cubicBezTo>
                  <a:pt x="146" y="72"/>
                  <a:pt x="145" y="72"/>
                  <a:pt x="145" y="72"/>
                </a:cubicBezTo>
                <a:close/>
                <a:moveTo>
                  <a:pt x="147" y="90"/>
                </a:moveTo>
                <a:cubicBezTo>
                  <a:pt x="147" y="90"/>
                  <a:pt x="147" y="90"/>
                  <a:pt x="147" y="91"/>
                </a:cubicBezTo>
                <a:cubicBezTo>
                  <a:pt x="149" y="89"/>
                  <a:pt x="151" y="87"/>
                  <a:pt x="153" y="85"/>
                </a:cubicBezTo>
                <a:cubicBezTo>
                  <a:pt x="152" y="84"/>
                  <a:pt x="152" y="83"/>
                  <a:pt x="151" y="83"/>
                </a:cubicBezTo>
                <a:cubicBezTo>
                  <a:pt x="150" y="85"/>
                  <a:pt x="148" y="88"/>
                  <a:pt x="147" y="90"/>
                </a:cubicBezTo>
                <a:close/>
                <a:moveTo>
                  <a:pt x="76" y="66"/>
                </a:moveTo>
                <a:cubicBezTo>
                  <a:pt x="75" y="67"/>
                  <a:pt x="74" y="68"/>
                  <a:pt x="73" y="70"/>
                </a:cubicBezTo>
                <a:cubicBezTo>
                  <a:pt x="75" y="70"/>
                  <a:pt x="75" y="70"/>
                  <a:pt x="76" y="70"/>
                </a:cubicBezTo>
                <a:cubicBezTo>
                  <a:pt x="77" y="69"/>
                  <a:pt x="77" y="69"/>
                  <a:pt x="78" y="68"/>
                </a:cubicBezTo>
                <a:cubicBezTo>
                  <a:pt x="77" y="67"/>
                  <a:pt x="77" y="67"/>
                  <a:pt x="76" y="66"/>
                </a:cubicBezTo>
                <a:close/>
                <a:moveTo>
                  <a:pt x="93" y="86"/>
                </a:moveTo>
                <a:cubicBezTo>
                  <a:pt x="94" y="86"/>
                  <a:pt x="95" y="86"/>
                  <a:pt x="96" y="86"/>
                </a:cubicBezTo>
                <a:cubicBezTo>
                  <a:pt x="97" y="86"/>
                  <a:pt x="98" y="86"/>
                  <a:pt x="97" y="85"/>
                </a:cubicBezTo>
                <a:cubicBezTo>
                  <a:pt x="97" y="84"/>
                  <a:pt x="96" y="83"/>
                  <a:pt x="95" y="84"/>
                </a:cubicBezTo>
                <a:cubicBezTo>
                  <a:pt x="95" y="84"/>
                  <a:pt x="94" y="84"/>
                  <a:pt x="94" y="84"/>
                </a:cubicBezTo>
                <a:cubicBezTo>
                  <a:pt x="93" y="84"/>
                  <a:pt x="93" y="84"/>
                  <a:pt x="93" y="85"/>
                </a:cubicBezTo>
                <a:cubicBezTo>
                  <a:pt x="93" y="85"/>
                  <a:pt x="93" y="86"/>
                  <a:pt x="93" y="86"/>
                </a:cubicBezTo>
                <a:close/>
                <a:moveTo>
                  <a:pt x="59" y="53"/>
                </a:moveTo>
                <a:cubicBezTo>
                  <a:pt x="59" y="55"/>
                  <a:pt x="60" y="56"/>
                  <a:pt x="61" y="57"/>
                </a:cubicBezTo>
                <a:cubicBezTo>
                  <a:pt x="62" y="56"/>
                  <a:pt x="63" y="54"/>
                  <a:pt x="63" y="53"/>
                </a:cubicBezTo>
                <a:cubicBezTo>
                  <a:pt x="62" y="53"/>
                  <a:pt x="60" y="53"/>
                  <a:pt x="59" y="53"/>
                </a:cubicBezTo>
                <a:close/>
                <a:moveTo>
                  <a:pt x="192" y="84"/>
                </a:moveTo>
                <a:cubicBezTo>
                  <a:pt x="192" y="84"/>
                  <a:pt x="192" y="84"/>
                  <a:pt x="191" y="84"/>
                </a:cubicBezTo>
                <a:cubicBezTo>
                  <a:pt x="190" y="86"/>
                  <a:pt x="188" y="88"/>
                  <a:pt x="186" y="90"/>
                </a:cubicBezTo>
                <a:cubicBezTo>
                  <a:pt x="186" y="91"/>
                  <a:pt x="187" y="91"/>
                  <a:pt x="187" y="91"/>
                </a:cubicBezTo>
                <a:cubicBezTo>
                  <a:pt x="188" y="90"/>
                  <a:pt x="190" y="88"/>
                  <a:pt x="191" y="86"/>
                </a:cubicBezTo>
                <a:cubicBezTo>
                  <a:pt x="191" y="86"/>
                  <a:pt x="191" y="86"/>
                  <a:pt x="191" y="86"/>
                </a:cubicBezTo>
                <a:cubicBezTo>
                  <a:pt x="192" y="85"/>
                  <a:pt x="192" y="85"/>
                  <a:pt x="192" y="84"/>
                </a:cubicBezTo>
                <a:close/>
                <a:moveTo>
                  <a:pt x="185" y="69"/>
                </a:moveTo>
                <a:cubicBezTo>
                  <a:pt x="186" y="72"/>
                  <a:pt x="185" y="73"/>
                  <a:pt x="182" y="73"/>
                </a:cubicBezTo>
                <a:cubicBezTo>
                  <a:pt x="183" y="74"/>
                  <a:pt x="183" y="75"/>
                  <a:pt x="183" y="75"/>
                </a:cubicBezTo>
                <a:cubicBezTo>
                  <a:pt x="184" y="74"/>
                  <a:pt x="185" y="73"/>
                  <a:pt x="186" y="72"/>
                </a:cubicBezTo>
                <a:cubicBezTo>
                  <a:pt x="186" y="71"/>
                  <a:pt x="186" y="71"/>
                  <a:pt x="186" y="71"/>
                </a:cubicBezTo>
                <a:cubicBezTo>
                  <a:pt x="186" y="70"/>
                  <a:pt x="186" y="69"/>
                  <a:pt x="186" y="67"/>
                </a:cubicBezTo>
                <a:cubicBezTo>
                  <a:pt x="186" y="67"/>
                  <a:pt x="186" y="67"/>
                  <a:pt x="186" y="67"/>
                </a:cubicBezTo>
                <a:cubicBezTo>
                  <a:pt x="185" y="68"/>
                  <a:pt x="185" y="68"/>
                  <a:pt x="185" y="69"/>
                </a:cubicBezTo>
                <a:close/>
                <a:moveTo>
                  <a:pt x="144" y="70"/>
                </a:moveTo>
                <a:cubicBezTo>
                  <a:pt x="143" y="69"/>
                  <a:pt x="143" y="69"/>
                  <a:pt x="143" y="69"/>
                </a:cubicBezTo>
                <a:cubicBezTo>
                  <a:pt x="142" y="69"/>
                  <a:pt x="142" y="69"/>
                  <a:pt x="141" y="70"/>
                </a:cubicBezTo>
                <a:cubicBezTo>
                  <a:pt x="141" y="70"/>
                  <a:pt x="140" y="71"/>
                  <a:pt x="139" y="72"/>
                </a:cubicBezTo>
                <a:cubicBezTo>
                  <a:pt x="139" y="73"/>
                  <a:pt x="139" y="73"/>
                  <a:pt x="139" y="73"/>
                </a:cubicBezTo>
                <a:cubicBezTo>
                  <a:pt x="142" y="73"/>
                  <a:pt x="142" y="73"/>
                  <a:pt x="144" y="70"/>
                </a:cubicBezTo>
                <a:close/>
                <a:moveTo>
                  <a:pt x="195" y="130"/>
                </a:moveTo>
                <a:cubicBezTo>
                  <a:pt x="197" y="127"/>
                  <a:pt x="199" y="125"/>
                  <a:pt x="201" y="123"/>
                </a:cubicBezTo>
                <a:cubicBezTo>
                  <a:pt x="201" y="122"/>
                  <a:pt x="201" y="122"/>
                  <a:pt x="202" y="121"/>
                </a:cubicBezTo>
                <a:cubicBezTo>
                  <a:pt x="202" y="121"/>
                  <a:pt x="201" y="121"/>
                  <a:pt x="201" y="121"/>
                </a:cubicBezTo>
                <a:cubicBezTo>
                  <a:pt x="200" y="122"/>
                  <a:pt x="199" y="124"/>
                  <a:pt x="198" y="125"/>
                </a:cubicBezTo>
                <a:cubicBezTo>
                  <a:pt x="196" y="126"/>
                  <a:pt x="196" y="128"/>
                  <a:pt x="195" y="130"/>
                </a:cubicBezTo>
                <a:close/>
                <a:moveTo>
                  <a:pt x="208" y="102"/>
                </a:moveTo>
                <a:cubicBezTo>
                  <a:pt x="208" y="102"/>
                  <a:pt x="209" y="101"/>
                  <a:pt x="209" y="101"/>
                </a:cubicBezTo>
                <a:cubicBezTo>
                  <a:pt x="211" y="99"/>
                  <a:pt x="212" y="97"/>
                  <a:pt x="213" y="95"/>
                </a:cubicBezTo>
                <a:cubicBezTo>
                  <a:pt x="214" y="95"/>
                  <a:pt x="214" y="94"/>
                  <a:pt x="214" y="94"/>
                </a:cubicBezTo>
                <a:cubicBezTo>
                  <a:pt x="213" y="94"/>
                  <a:pt x="213" y="94"/>
                  <a:pt x="213" y="94"/>
                </a:cubicBezTo>
                <a:cubicBezTo>
                  <a:pt x="213" y="94"/>
                  <a:pt x="213" y="95"/>
                  <a:pt x="213" y="95"/>
                </a:cubicBezTo>
                <a:cubicBezTo>
                  <a:pt x="211" y="96"/>
                  <a:pt x="210" y="98"/>
                  <a:pt x="209" y="99"/>
                </a:cubicBezTo>
                <a:cubicBezTo>
                  <a:pt x="208" y="100"/>
                  <a:pt x="208" y="101"/>
                  <a:pt x="208" y="102"/>
                </a:cubicBezTo>
                <a:close/>
                <a:moveTo>
                  <a:pt x="181" y="76"/>
                </a:moveTo>
                <a:cubicBezTo>
                  <a:pt x="180" y="77"/>
                  <a:pt x="179" y="78"/>
                  <a:pt x="178" y="79"/>
                </a:cubicBezTo>
                <a:cubicBezTo>
                  <a:pt x="178" y="80"/>
                  <a:pt x="178" y="81"/>
                  <a:pt x="178" y="82"/>
                </a:cubicBezTo>
                <a:cubicBezTo>
                  <a:pt x="180" y="80"/>
                  <a:pt x="181" y="79"/>
                  <a:pt x="182" y="77"/>
                </a:cubicBezTo>
                <a:cubicBezTo>
                  <a:pt x="181" y="77"/>
                  <a:pt x="181" y="76"/>
                  <a:pt x="181" y="76"/>
                </a:cubicBezTo>
                <a:close/>
                <a:moveTo>
                  <a:pt x="163" y="58"/>
                </a:moveTo>
                <a:cubicBezTo>
                  <a:pt x="164" y="57"/>
                  <a:pt x="165" y="56"/>
                  <a:pt x="166" y="55"/>
                </a:cubicBezTo>
                <a:cubicBezTo>
                  <a:pt x="164" y="55"/>
                  <a:pt x="163" y="54"/>
                  <a:pt x="161" y="55"/>
                </a:cubicBezTo>
                <a:cubicBezTo>
                  <a:pt x="162" y="56"/>
                  <a:pt x="162" y="57"/>
                  <a:pt x="163" y="58"/>
                </a:cubicBezTo>
                <a:close/>
                <a:moveTo>
                  <a:pt x="105" y="66"/>
                </a:moveTo>
                <a:cubicBezTo>
                  <a:pt x="105" y="66"/>
                  <a:pt x="105" y="66"/>
                  <a:pt x="105" y="66"/>
                </a:cubicBezTo>
                <a:cubicBezTo>
                  <a:pt x="104" y="66"/>
                  <a:pt x="103" y="66"/>
                  <a:pt x="102" y="66"/>
                </a:cubicBezTo>
                <a:cubicBezTo>
                  <a:pt x="102" y="66"/>
                  <a:pt x="102" y="66"/>
                  <a:pt x="102" y="67"/>
                </a:cubicBezTo>
                <a:cubicBezTo>
                  <a:pt x="101" y="67"/>
                  <a:pt x="100" y="68"/>
                  <a:pt x="100" y="69"/>
                </a:cubicBezTo>
                <a:cubicBezTo>
                  <a:pt x="101" y="69"/>
                  <a:pt x="101" y="70"/>
                  <a:pt x="101" y="70"/>
                </a:cubicBezTo>
                <a:cubicBezTo>
                  <a:pt x="102" y="70"/>
                  <a:pt x="102" y="70"/>
                  <a:pt x="102" y="69"/>
                </a:cubicBezTo>
                <a:cubicBezTo>
                  <a:pt x="103" y="68"/>
                  <a:pt x="104" y="67"/>
                  <a:pt x="105" y="66"/>
                </a:cubicBezTo>
                <a:close/>
                <a:moveTo>
                  <a:pt x="43" y="69"/>
                </a:moveTo>
                <a:cubicBezTo>
                  <a:pt x="43" y="69"/>
                  <a:pt x="43" y="69"/>
                  <a:pt x="43" y="69"/>
                </a:cubicBezTo>
                <a:cubicBezTo>
                  <a:pt x="44" y="66"/>
                  <a:pt x="46" y="64"/>
                  <a:pt x="47" y="62"/>
                </a:cubicBezTo>
                <a:cubicBezTo>
                  <a:pt x="47" y="61"/>
                  <a:pt x="47" y="61"/>
                  <a:pt x="47" y="61"/>
                </a:cubicBezTo>
                <a:cubicBezTo>
                  <a:pt x="47" y="61"/>
                  <a:pt x="46" y="61"/>
                  <a:pt x="46" y="62"/>
                </a:cubicBezTo>
                <a:cubicBezTo>
                  <a:pt x="45" y="63"/>
                  <a:pt x="44" y="64"/>
                  <a:pt x="43" y="66"/>
                </a:cubicBezTo>
                <a:cubicBezTo>
                  <a:pt x="42" y="67"/>
                  <a:pt x="42" y="68"/>
                  <a:pt x="43" y="69"/>
                </a:cubicBezTo>
                <a:close/>
                <a:moveTo>
                  <a:pt x="49" y="92"/>
                </a:moveTo>
                <a:cubicBezTo>
                  <a:pt x="49" y="92"/>
                  <a:pt x="49" y="92"/>
                  <a:pt x="49" y="92"/>
                </a:cubicBezTo>
                <a:cubicBezTo>
                  <a:pt x="51" y="92"/>
                  <a:pt x="52" y="92"/>
                  <a:pt x="53" y="92"/>
                </a:cubicBezTo>
                <a:cubicBezTo>
                  <a:pt x="53" y="91"/>
                  <a:pt x="53" y="91"/>
                  <a:pt x="53" y="90"/>
                </a:cubicBezTo>
                <a:cubicBezTo>
                  <a:pt x="53" y="90"/>
                  <a:pt x="52" y="90"/>
                  <a:pt x="51" y="90"/>
                </a:cubicBezTo>
                <a:cubicBezTo>
                  <a:pt x="51" y="90"/>
                  <a:pt x="51" y="90"/>
                  <a:pt x="50" y="90"/>
                </a:cubicBezTo>
                <a:cubicBezTo>
                  <a:pt x="50" y="91"/>
                  <a:pt x="50" y="91"/>
                  <a:pt x="49" y="92"/>
                </a:cubicBezTo>
                <a:close/>
                <a:moveTo>
                  <a:pt x="149" y="76"/>
                </a:moveTo>
                <a:cubicBezTo>
                  <a:pt x="149" y="77"/>
                  <a:pt x="150" y="77"/>
                  <a:pt x="150" y="77"/>
                </a:cubicBezTo>
                <a:cubicBezTo>
                  <a:pt x="151" y="78"/>
                  <a:pt x="152" y="78"/>
                  <a:pt x="152" y="77"/>
                </a:cubicBezTo>
                <a:cubicBezTo>
                  <a:pt x="153" y="77"/>
                  <a:pt x="153" y="76"/>
                  <a:pt x="154" y="75"/>
                </a:cubicBezTo>
                <a:cubicBezTo>
                  <a:pt x="153" y="75"/>
                  <a:pt x="152" y="75"/>
                  <a:pt x="152" y="75"/>
                </a:cubicBezTo>
                <a:cubicBezTo>
                  <a:pt x="150" y="75"/>
                  <a:pt x="150" y="75"/>
                  <a:pt x="149" y="76"/>
                </a:cubicBezTo>
                <a:close/>
                <a:moveTo>
                  <a:pt x="202" y="86"/>
                </a:moveTo>
                <a:cubicBezTo>
                  <a:pt x="201" y="86"/>
                  <a:pt x="201" y="85"/>
                  <a:pt x="201" y="85"/>
                </a:cubicBezTo>
                <a:cubicBezTo>
                  <a:pt x="201" y="85"/>
                  <a:pt x="201" y="85"/>
                  <a:pt x="201" y="85"/>
                </a:cubicBezTo>
                <a:cubicBezTo>
                  <a:pt x="198" y="87"/>
                  <a:pt x="198" y="87"/>
                  <a:pt x="199" y="90"/>
                </a:cubicBezTo>
                <a:cubicBezTo>
                  <a:pt x="200" y="89"/>
                  <a:pt x="201" y="88"/>
                  <a:pt x="202" y="86"/>
                </a:cubicBezTo>
                <a:close/>
                <a:moveTo>
                  <a:pt x="116" y="48"/>
                </a:moveTo>
                <a:cubicBezTo>
                  <a:pt x="117" y="49"/>
                  <a:pt x="117" y="50"/>
                  <a:pt x="118" y="50"/>
                </a:cubicBezTo>
                <a:cubicBezTo>
                  <a:pt x="118" y="51"/>
                  <a:pt x="118" y="51"/>
                  <a:pt x="119" y="50"/>
                </a:cubicBezTo>
                <a:cubicBezTo>
                  <a:pt x="120" y="50"/>
                  <a:pt x="120" y="49"/>
                  <a:pt x="121" y="48"/>
                </a:cubicBezTo>
                <a:cubicBezTo>
                  <a:pt x="119" y="48"/>
                  <a:pt x="118" y="48"/>
                  <a:pt x="116" y="48"/>
                </a:cubicBezTo>
                <a:close/>
                <a:moveTo>
                  <a:pt x="146" y="86"/>
                </a:moveTo>
                <a:cubicBezTo>
                  <a:pt x="148" y="84"/>
                  <a:pt x="149" y="82"/>
                  <a:pt x="150" y="81"/>
                </a:cubicBezTo>
                <a:cubicBezTo>
                  <a:pt x="149" y="81"/>
                  <a:pt x="148" y="81"/>
                  <a:pt x="147" y="81"/>
                </a:cubicBezTo>
                <a:cubicBezTo>
                  <a:pt x="147" y="82"/>
                  <a:pt x="147" y="84"/>
                  <a:pt x="146" y="86"/>
                </a:cubicBezTo>
                <a:close/>
                <a:moveTo>
                  <a:pt x="15" y="70"/>
                </a:moveTo>
                <a:cubicBezTo>
                  <a:pt x="15" y="71"/>
                  <a:pt x="14" y="72"/>
                  <a:pt x="14" y="73"/>
                </a:cubicBezTo>
                <a:cubicBezTo>
                  <a:pt x="14" y="74"/>
                  <a:pt x="15" y="74"/>
                  <a:pt x="15" y="75"/>
                </a:cubicBezTo>
                <a:cubicBezTo>
                  <a:pt x="16" y="74"/>
                  <a:pt x="17" y="72"/>
                  <a:pt x="15" y="70"/>
                </a:cubicBezTo>
                <a:close/>
                <a:moveTo>
                  <a:pt x="116" y="66"/>
                </a:moveTo>
                <a:cubicBezTo>
                  <a:pt x="116" y="66"/>
                  <a:pt x="116" y="66"/>
                  <a:pt x="116" y="66"/>
                </a:cubicBezTo>
                <a:cubicBezTo>
                  <a:pt x="115" y="66"/>
                  <a:pt x="115" y="66"/>
                  <a:pt x="114" y="66"/>
                </a:cubicBezTo>
                <a:cubicBezTo>
                  <a:pt x="113" y="66"/>
                  <a:pt x="112" y="66"/>
                  <a:pt x="112" y="67"/>
                </a:cubicBezTo>
                <a:cubicBezTo>
                  <a:pt x="112" y="68"/>
                  <a:pt x="113" y="69"/>
                  <a:pt x="114" y="69"/>
                </a:cubicBezTo>
                <a:cubicBezTo>
                  <a:pt x="114" y="68"/>
                  <a:pt x="115" y="67"/>
                  <a:pt x="116" y="66"/>
                </a:cubicBezTo>
                <a:close/>
                <a:moveTo>
                  <a:pt x="212" y="103"/>
                </a:moveTo>
                <a:cubicBezTo>
                  <a:pt x="213" y="102"/>
                  <a:pt x="214" y="100"/>
                  <a:pt x="216" y="99"/>
                </a:cubicBezTo>
                <a:cubicBezTo>
                  <a:pt x="215" y="99"/>
                  <a:pt x="215" y="98"/>
                  <a:pt x="215" y="97"/>
                </a:cubicBezTo>
                <a:cubicBezTo>
                  <a:pt x="214" y="98"/>
                  <a:pt x="213" y="99"/>
                  <a:pt x="213" y="100"/>
                </a:cubicBezTo>
                <a:cubicBezTo>
                  <a:pt x="212" y="101"/>
                  <a:pt x="212" y="102"/>
                  <a:pt x="212" y="103"/>
                </a:cubicBezTo>
                <a:close/>
                <a:moveTo>
                  <a:pt x="97" y="60"/>
                </a:moveTo>
                <a:cubicBezTo>
                  <a:pt x="95" y="62"/>
                  <a:pt x="94" y="64"/>
                  <a:pt x="94" y="65"/>
                </a:cubicBezTo>
                <a:cubicBezTo>
                  <a:pt x="95" y="65"/>
                  <a:pt x="96" y="64"/>
                  <a:pt x="97" y="64"/>
                </a:cubicBezTo>
                <a:cubicBezTo>
                  <a:pt x="97" y="63"/>
                  <a:pt x="97" y="62"/>
                  <a:pt x="97" y="60"/>
                </a:cubicBezTo>
                <a:close/>
                <a:moveTo>
                  <a:pt x="104" y="94"/>
                </a:moveTo>
                <a:cubicBezTo>
                  <a:pt x="104" y="93"/>
                  <a:pt x="104" y="93"/>
                  <a:pt x="104" y="93"/>
                </a:cubicBezTo>
                <a:cubicBezTo>
                  <a:pt x="103" y="93"/>
                  <a:pt x="103" y="93"/>
                  <a:pt x="103" y="93"/>
                </a:cubicBezTo>
                <a:cubicBezTo>
                  <a:pt x="100" y="93"/>
                  <a:pt x="96" y="93"/>
                  <a:pt x="93" y="93"/>
                </a:cubicBezTo>
                <a:cubicBezTo>
                  <a:pt x="93" y="93"/>
                  <a:pt x="93" y="93"/>
                  <a:pt x="93" y="93"/>
                </a:cubicBezTo>
                <a:cubicBezTo>
                  <a:pt x="92" y="93"/>
                  <a:pt x="92" y="93"/>
                  <a:pt x="92" y="93"/>
                </a:cubicBezTo>
                <a:cubicBezTo>
                  <a:pt x="96" y="93"/>
                  <a:pt x="100" y="94"/>
                  <a:pt x="104" y="94"/>
                </a:cubicBezTo>
                <a:close/>
                <a:moveTo>
                  <a:pt x="208" y="48"/>
                </a:moveTo>
                <a:cubicBezTo>
                  <a:pt x="207" y="49"/>
                  <a:pt x="207" y="49"/>
                  <a:pt x="207" y="50"/>
                </a:cubicBezTo>
                <a:cubicBezTo>
                  <a:pt x="207" y="51"/>
                  <a:pt x="208" y="52"/>
                  <a:pt x="208" y="54"/>
                </a:cubicBezTo>
                <a:cubicBezTo>
                  <a:pt x="209" y="53"/>
                  <a:pt x="209" y="52"/>
                  <a:pt x="210" y="52"/>
                </a:cubicBezTo>
                <a:cubicBezTo>
                  <a:pt x="209" y="51"/>
                  <a:pt x="208" y="50"/>
                  <a:pt x="208" y="48"/>
                </a:cubicBezTo>
                <a:close/>
                <a:moveTo>
                  <a:pt x="125" y="69"/>
                </a:moveTo>
                <a:cubicBezTo>
                  <a:pt x="122" y="69"/>
                  <a:pt x="122" y="69"/>
                  <a:pt x="121" y="71"/>
                </a:cubicBezTo>
                <a:cubicBezTo>
                  <a:pt x="121" y="72"/>
                  <a:pt x="122" y="72"/>
                  <a:pt x="122" y="72"/>
                </a:cubicBezTo>
                <a:cubicBezTo>
                  <a:pt x="123" y="72"/>
                  <a:pt x="123" y="72"/>
                  <a:pt x="123" y="72"/>
                </a:cubicBezTo>
                <a:cubicBezTo>
                  <a:pt x="124" y="71"/>
                  <a:pt x="125" y="70"/>
                  <a:pt x="125" y="69"/>
                </a:cubicBezTo>
                <a:close/>
                <a:moveTo>
                  <a:pt x="189" y="62"/>
                </a:moveTo>
                <a:cubicBezTo>
                  <a:pt x="189" y="63"/>
                  <a:pt x="188" y="63"/>
                  <a:pt x="188" y="64"/>
                </a:cubicBezTo>
                <a:cubicBezTo>
                  <a:pt x="188" y="65"/>
                  <a:pt x="188" y="67"/>
                  <a:pt x="189" y="68"/>
                </a:cubicBezTo>
                <a:cubicBezTo>
                  <a:pt x="189" y="68"/>
                  <a:pt x="190" y="67"/>
                  <a:pt x="190" y="66"/>
                </a:cubicBezTo>
                <a:cubicBezTo>
                  <a:pt x="190" y="66"/>
                  <a:pt x="190" y="66"/>
                  <a:pt x="190" y="65"/>
                </a:cubicBezTo>
                <a:cubicBezTo>
                  <a:pt x="190" y="65"/>
                  <a:pt x="189" y="64"/>
                  <a:pt x="189" y="62"/>
                </a:cubicBezTo>
                <a:close/>
                <a:moveTo>
                  <a:pt x="61" y="90"/>
                </a:moveTo>
                <a:cubicBezTo>
                  <a:pt x="61" y="90"/>
                  <a:pt x="61" y="91"/>
                  <a:pt x="61" y="92"/>
                </a:cubicBezTo>
                <a:cubicBezTo>
                  <a:pt x="63" y="92"/>
                  <a:pt x="64" y="91"/>
                  <a:pt x="66" y="91"/>
                </a:cubicBezTo>
                <a:cubicBezTo>
                  <a:pt x="65" y="91"/>
                  <a:pt x="65" y="90"/>
                  <a:pt x="64" y="90"/>
                </a:cubicBezTo>
                <a:cubicBezTo>
                  <a:pt x="63" y="90"/>
                  <a:pt x="62" y="90"/>
                  <a:pt x="61" y="90"/>
                </a:cubicBezTo>
                <a:close/>
                <a:moveTo>
                  <a:pt x="107" y="71"/>
                </a:moveTo>
                <a:cubicBezTo>
                  <a:pt x="108" y="70"/>
                  <a:pt x="108" y="68"/>
                  <a:pt x="109" y="67"/>
                </a:cubicBezTo>
                <a:cubicBezTo>
                  <a:pt x="109" y="67"/>
                  <a:pt x="108" y="67"/>
                  <a:pt x="108" y="66"/>
                </a:cubicBezTo>
                <a:cubicBezTo>
                  <a:pt x="107" y="68"/>
                  <a:pt x="106" y="69"/>
                  <a:pt x="105" y="70"/>
                </a:cubicBezTo>
                <a:cubicBezTo>
                  <a:pt x="106" y="70"/>
                  <a:pt x="106" y="71"/>
                  <a:pt x="107" y="71"/>
                </a:cubicBezTo>
                <a:close/>
                <a:moveTo>
                  <a:pt x="23" y="45"/>
                </a:moveTo>
                <a:cubicBezTo>
                  <a:pt x="27" y="45"/>
                  <a:pt x="30" y="45"/>
                  <a:pt x="34" y="45"/>
                </a:cubicBezTo>
                <a:cubicBezTo>
                  <a:pt x="31" y="44"/>
                  <a:pt x="28" y="44"/>
                  <a:pt x="24" y="44"/>
                </a:cubicBezTo>
                <a:cubicBezTo>
                  <a:pt x="24" y="44"/>
                  <a:pt x="24" y="44"/>
                  <a:pt x="23" y="45"/>
                </a:cubicBezTo>
                <a:close/>
                <a:moveTo>
                  <a:pt x="88" y="48"/>
                </a:moveTo>
                <a:cubicBezTo>
                  <a:pt x="86" y="48"/>
                  <a:pt x="85" y="48"/>
                  <a:pt x="83" y="48"/>
                </a:cubicBezTo>
                <a:cubicBezTo>
                  <a:pt x="84" y="49"/>
                  <a:pt x="84" y="49"/>
                  <a:pt x="84" y="50"/>
                </a:cubicBezTo>
                <a:cubicBezTo>
                  <a:pt x="85" y="51"/>
                  <a:pt x="86" y="51"/>
                  <a:pt x="86" y="50"/>
                </a:cubicBezTo>
                <a:cubicBezTo>
                  <a:pt x="87" y="50"/>
                  <a:pt x="87" y="49"/>
                  <a:pt x="88" y="48"/>
                </a:cubicBezTo>
                <a:close/>
                <a:moveTo>
                  <a:pt x="192" y="69"/>
                </a:moveTo>
                <a:cubicBezTo>
                  <a:pt x="191" y="70"/>
                  <a:pt x="190" y="71"/>
                  <a:pt x="190" y="71"/>
                </a:cubicBezTo>
                <a:cubicBezTo>
                  <a:pt x="189" y="72"/>
                  <a:pt x="189" y="73"/>
                  <a:pt x="189" y="74"/>
                </a:cubicBezTo>
                <a:cubicBezTo>
                  <a:pt x="191" y="73"/>
                  <a:pt x="193" y="72"/>
                  <a:pt x="192" y="69"/>
                </a:cubicBezTo>
                <a:close/>
                <a:moveTo>
                  <a:pt x="112" y="75"/>
                </a:moveTo>
                <a:cubicBezTo>
                  <a:pt x="112" y="76"/>
                  <a:pt x="112" y="76"/>
                  <a:pt x="113" y="76"/>
                </a:cubicBezTo>
                <a:cubicBezTo>
                  <a:pt x="114" y="77"/>
                  <a:pt x="114" y="77"/>
                  <a:pt x="115" y="76"/>
                </a:cubicBezTo>
                <a:cubicBezTo>
                  <a:pt x="115" y="76"/>
                  <a:pt x="115" y="75"/>
                  <a:pt x="115" y="75"/>
                </a:cubicBezTo>
                <a:cubicBezTo>
                  <a:pt x="114" y="73"/>
                  <a:pt x="113" y="73"/>
                  <a:pt x="112" y="75"/>
                </a:cubicBezTo>
                <a:close/>
                <a:moveTo>
                  <a:pt x="213" y="49"/>
                </a:moveTo>
                <a:cubicBezTo>
                  <a:pt x="212" y="47"/>
                  <a:pt x="211" y="46"/>
                  <a:pt x="210" y="45"/>
                </a:cubicBezTo>
                <a:cubicBezTo>
                  <a:pt x="210" y="45"/>
                  <a:pt x="209" y="46"/>
                  <a:pt x="209" y="46"/>
                </a:cubicBezTo>
                <a:cubicBezTo>
                  <a:pt x="209" y="46"/>
                  <a:pt x="209" y="47"/>
                  <a:pt x="209" y="47"/>
                </a:cubicBezTo>
                <a:cubicBezTo>
                  <a:pt x="210" y="48"/>
                  <a:pt x="211" y="49"/>
                  <a:pt x="212" y="50"/>
                </a:cubicBezTo>
                <a:cubicBezTo>
                  <a:pt x="212" y="50"/>
                  <a:pt x="212" y="49"/>
                  <a:pt x="213" y="49"/>
                </a:cubicBezTo>
                <a:close/>
                <a:moveTo>
                  <a:pt x="16" y="47"/>
                </a:moveTo>
                <a:cubicBezTo>
                  <a:pt x="17" y="48"/>
                  <a:pt x="17" y="49"/>
                  <a:pt x="16" y="50"/>
                </a:cubicBezTo>
                <a:cubicBezTo>
                  <a:pt x="16" y="51"/>
                  <a:pt x="15" y="53"/>
                  <a:pt x="15" y="54"/>
                </a:cubicBezTo>
                <a:cubicBezTo>
                  <a:pt x="15" y="54"/>
                  <a:pt x="14" y="55"/>
                  <a:pt x="14" y="55"/>
                </a:cubicBezTo>
                <a:cubicBezTo>
                  <a:pt x="14" y="55"/>
                  <a:pt x="15" y="55"/>
                  <a:pt x="15" y="55"/>
                </a:cubicBezTo>
                <a:cubicBezTo>
                  <a:pt x="16" y="52"/>
                  <a:pt x="17" y="50"/>
                  <a:pt x="19" y="47"/>
                </a:cubicBezTo>
                <a:cubicBezTo>
                  <a:pt x="18" y="47"/>
                  <a:pt x="17" y="47"/>
                  <a:pt x="16" y="47"/>
                </a:cubicBezTo>
                <a:close/>
                <a:moveTo>
                  <a:pt x="81" y="60"/>
                </a:moveTo>
                <a:cubicBezTo>
                  <a:pt x="80" y="62"/>
                  <a:pt x="79" y="63"/>
                  <a:pt x="78" y="64"/>
                </a:cubicBezTo>
                <a:cubicBezTo>
                  <a:pt x="78" y="64"/>
                  <a:pt x="79" y="65"/>
                  <a:pt x="79" y="66"/>
                </a:cubicBezTo>
                <a:cubicBezTo>
                  <a:pt x="80" y="65"/>
                  <a:pt x="80" y="64"/>
                  <a:pt x="81" y="63"/>
                </a:cubicBezTo>
                <a:cubicBezTo>
                  <a:pt x="81" y="62"/>
                  <a:pt x="81" y="62"/>
                  <a:pt x="81" y="60"/>
                </a:cubicBezTo>
                <a:close/>
                <a:moveTo>
                  <a:pt x="29" y="67"/>
                </a:moveTo>
                <a:cubicBezTo>
                  <a:pt x="29" y="67"/>
                  <a:pt x="29" y="67"/>
                  <a:pt x="30" y="67"/>
                </a:cubicBezTo>
                <a:cubicBezTo>
                  <a:pt x="30" y="66"/>
                  <a:pt x="31" y="65"/>
                  <a:pt x="32" y="63"/>
                </a:cubicBezTo>
                <a:cubicBezTo>
                  <a:pt x="32" y="63"/>
                  <a:pt x="31" y="62"/>
                  <a:pt x="31" y="62"/>
                </a:cubicBezTo>
                <a:cubicBezTo>
                  <a:pt x="30" y="63"/>
                  <a:pt x="30" y="65"/>
                  <a:pt x="29" y="66"/>
                </a:cubicBezTo>
                <a:cubicBezTo>
                  <a:pt x="29" y="66"/>
                  <a:pt x="29" y="67"/>
                  <a:pt x="29" y="67"/>
                </a:cubicBezTo>
                <a:close/>
                <a:moveTo>
                  <a:pt x="104" y="75"/>
                </a:moveTo>
                <a:cubicBezTo>
                  <a:pt x="105" y="74"/>
                  <a:pt x="105" y="74"/>
                  <a:pt x="105" y="73"/>
                </a:cubicBezTo>
                <a:cubicBezTo>
                  <a:pt x="105" y="73"/>
                  <a:pt x="104" y="73"/>
                  <a:pt x="103" y="72"/>
                </a:cubicBezTo>
                <a:cubicBezTo>
                  <a:pt x="102" y="73"/>
                  <a:pt x="102" y="74"/>
                  <a:pt x="101" y="75"/>
                </a:cubicBezTo>
                <a:cubicBezTo>
                  <a:pt x="102" y="75"/>
                  <a:pt x="103" y="75"/>
                  <a:pt x="104" y="75"/>
                </a:cubicBezTo>
                <a:close/>
                <a:moveTo>
                  <a:pt x="195" y="17"/>
                </a:moveTo>
                <a:cubicBezTo>
                  <a:pt x="195" y="15"/>
                  <a:pt x="195" y="13"/>
                  <a:pt x="193" y="12"/>
                </a:cubicBezTo>
                <a:cubicBezTo>
                  <a:pt x="193" y="14"/>
                  <a:pt x="193" y="15"/>
                  <a:pt x="193" y="16"/>
                </a:cubicBezTo>
                <a:cubicBezTo>
                  <a:pt x="194" y="17"/>
                  <a:pt x="194" y="17"/>
                  <a:pt x="195" y="17"/>
                </a:cubicBezTo>
                <a:close/>
                <a:moveTo>
                  <a:pt x="216" y="87"/>
                </a:moveTo>
                <a:cubicBezTo>
                  <a:pt x="215" y="87"/>
                  <a:pt x="215" y="86"/>
                  <a:pt x="214" y="85"/>
                </a:cubicBezTo>
                <a:cubicBezTo>
                  <a:pt x="214" y="86"/>
                  <a:pt x="213" y="86"/>
                  <a:pt x="213" y="87"/>
                </a:cubicBezTo>
                <a:cubicBezTo>
                  <a:pt x="214" y="88"/>
                  <a:pt x="214" y="88"/>
                  <a:pt x="214" y="89"/>
                </a:cubicBezTo>
                <a:cubicBezTo>
                  <a:pt x="215" y="89"/>
                  <a:pt x="216" y="88"/>
                  <a:pt x="216" y="87"/>
                </a:cubicBezTo>
                <a:close/>
                <a:moveTo>
                  <a:pt x="121" y="74"/>
                </a:moveTo>
                <a:cubicBezTo>
                  <a:pt x="120" y="74"/>
                  <a:pt x="120" y="74"/>
                  <a:pt x="119" y="74"/>
                </a:cubicBezTo>
                <a:cubicBezTo>
                  <a:pt x="119" y="74"/>
                  <a:pt x="119" y="74"/>
                  <a:pt x="118" y="75"/>
                </a:cubicBezTo>
                <a:cubicBezTo>
                  <a:pt x="118" y="75"/>
                  <a:pt x="117" y="76"/>
                  <a:pt x="117" y="77"/>
                </a:cubicBezTo>
                <a:cubicBezTo>
                  <a:pt x="118" y="77"/>
                  <a:pt x="118" y="78"/>
                  <a:pt x="119" y="77"/>
                </a:cubicBezTo>
                <a:cubicBezTo>
                  <a:pt x="119" y="76"/>
                  <a:pt x="120" y="75"/>
                  <a:pt x="121" y="74"/>
                </a:cubicBezTo>
                <a:close/>
                <a:moveTo>
                  <a:pt x="65" y="58"/>
                </a:moveTo>
                <a:cubicBezTo>
                  <a:pt x="65" y="58"/>
                  <a:pt x="65" y="58"/>
                  <a:pt x="65" y="58"/>
                </a:cubicBezTo>
                <a:cubicBezTo>
                  <a:pt x="64" y="58"/>
                  <a:pt x="64" y="59"/>
                  <a:pt x="63" y="60"/>
                </a:cubicBezTo>
                <a:cubicBezTo>
                  <a:pt x="63" y="61"/>
                  <a:pt x="63" y="61"/>
                  <a:pt x="64" y="61"/>
                </a:cubicBezTo>
                <a:cubicBezTo>
                  <a:pt x="64" y="61"/>
                  <a:pt x="65" y="61"/>
                  <a:pt x="66" y="61"/>
                </a:cubicBezTo>
                <a:cubicBezTo>
                  <a:pt x="66" y="60"/>
                  <a:pt x="65" y="59"/>
                  <a:pt x="65" y="58"/>
                </a:cubicBezTo>
                <a:close/>
                <a:moveTo>
                  <a:pt x="182" y="61"/>
                </a:moveTo>
                <a:cubicBezTo>
                  <a:pt x="181" y="62"/>
                  <a:pt x="180" y="63"/>
                  <a:pt x="179" y="64"/>
                </a:cubicBezTo>
                <a:cubicBezTo>
                  <a:pt x="179" y="65"/>
                  <a:pt x="179" y="66"/>
                  <a:pt x="179" y="66"/>
                </a:cubicBezTo>
                <a:cubicBezTo>
                  <a:pt x="181" y="65"/>
                  <a:pt x="182" y="63"/>
                  <a:pt x="182" y="61"/>
                </a:cubicBezTo>
                <a:close/>
                <a:moveTo>
                  <a:pt x="138" y="85"/>
                </a:moveTo>
                <a:cubicBezTo>
                  <a:pt x="139" y="84"/>
                  <a:pt x="140" y="82"/>
                  <a:pt x="141" y="81"/>
                </a:cubicBezTo>
                <a:cubicBezTo>
                  <a:pt x="140" y="81"/>
                  <a:pt x="139" y="81"/>
                  <a:pt x="139" y="82"/>
                </a:cubicBezTo>
                <a:cubicBezTo>
                  <a:pt x="138" y="83"/>
                  <a:pt x="138" y="83"/>
                  <a:pt x="138" y="84"/>
                </a:cubicBezTo>
                <a:cubicBezTo>
                  <a:pt x="137" y="84"/>
                  <a:pt x="137" y="85"/>
                  <a:pt x="138" y="85"/>
                </a:cubicBezTo>
                <a:close/>
                <a:moveTo>
                  <a:pt x="133" y="64"/>
                </a:moveTo>
                <a:cubicBezTo>
                  <a:pt x="135" y="65"/>
                  <a:pt x="135" y="64"/>
                  <a:pt x="136" y="63"/>
                </a:cubicBezTo>
                <a:cubicBezTo>
                  <a:pt x="136" y="63"/>
                  <a:pt x="136" y="62"/>
                  <a:pt x="137" y="62"/>
                </a:cubicBezTo>
                <a:cubicBezTo>
                  <a:pt x="137" y="61"/>
                  <a:pt x="137" y="61"/>
                  <a:pt x="136" y="61"/>
                </a:cubicBezTo>
                <a:cubicBezTo>
                  <a:pt x="135" y="62"/>
                  <a:pt x="134" y="63"/>
                  <a:pt x="133" y="64"/>
                </a:cubicBezTo>
                <a:close/>
                <a:moveTo>
                  <a:pt x="22" y="67"/>
                </a:moveTo>
                <a:cubicBezTo>
                  <a:pt x="22" y="67"/>
                  <a:pt x="23" y="67"/>
                  <a:pt x="23" y="67"/>
                </a:cubicBezTo>
                <a:cubicBezTo>
                  <a:pt x="23" y="66"/>
                  <a:pt x="24" y="65"/>
                  <a:pt x="25" y="64"/>
                </a:cubicBezTo>
                <a:cubicBezTo>
                  <a:pt x="25" y="63"/>
                  <a:pt x="25" y="62"/>
                  <a:pt x="24" y="61"/>
                </a:cubicBezTo>
                <a:cubicBezTo>
                  <a:pt x="24" y="63"/>
                  <a:pt x="23" y="64"/>
                  <a:pt x="22" y="66"/>
                </a:cubicBezTo>
                <a:cubicBezTo>
                  <a:pt x="22" y="66"/>
                  <a:pt x="22" y="66"/>
                  <a:pt x="22" y="67"/>
                </a:cubicBezTo>
                <a:close/>
                <a:moveTo>
                  <a:pt x="209" y="62"/>
                </a:moveTo>
                <a:cubicBezTo>
                  <a:pt x="209" y="61"/>
                  <a:pt x="208" y="60"/>
                  <a:pt x="208" y="59"/>
                </a:cubicBezTo>
                <a:cubicBezTo>
                  <a:pt x="207" y="59"/>
                  <a:pt x="207" y="60"/>
                  <a:pt x="207" y="60"/>
                </a:cubicBezTo>
                <a:cubicBezTo>
                  <a:pt x="207" y="61"/>
                  <a:pt x="207" y="62"/>
                  <a:pt x="208" y="63"/>
                </a:cubicBezTo>
                <a:cubicBezTo>
                  <a:pt x="208" y="63"/>
                  <a:pt x="209" y="62"/>
                  <a:pt x="209" y="62"/>
                </a:cubicBezTo>
                <a:close/>
                <a:moveTo>
                  <a:pt x="197" y="104"/>
                </a:moveTo>
                <a:cubicBezTo>
                  <a:pt x="195" y="106"/>
                  <a:pt x="194" y="107"/>
                  <a:pt x="194" y="109"/>
                </a:cubicBezTo>
                <a:cubicBezTo>
                  <a:pt x="195" y="108"/>
                  <a:pt x="196" y="107"/>
                  <a:pt x="196" y="106"/>
                </a:cubicBezTo>
                <a:cubicBezTo>
                  <a:pt x="197" y="105"/>
                  <a:pt x="197" y="105"/>
                  <a:pt x="197" y="104"/>
                </a:cubicBezTo>
                <a:close/>
                <a:moveTo>
                  <a:pt x="165" y="82"/>
                </a:moveTo>
                <a:cubicBezTo>
                  <a:pt x="165" y="82"/>
                  <a:pt x="164" y="81"/>
                  <a:pt x="163" y="81"/>
                </a:cubicBezTo>
                <a:cubicBezTo>
                  <a:pt x="163" y="82"/>
                  <a:pt x="163" y="84"/>
                  <a:pt x="164" y="85"/>
                </a:cubicBezTo>
                <a:cubicBezTo>
                  <a:pt x="164" y="84"/>
                  <a:pt x="165" y="83"/>
                  <a:pt x="165" y="82"/>
                </a:cubicBezTo>
                <a:close/>
                <a:moveTo>
                  <a:pt x="194" y="55"/>
                </a:moveTo>
                <a:cubicBezTo>
                  <a:pt x="193" y="56"/>
                  <a:pt x="194" y="57"/>
                  <a:pt x="194" y="58"/>
                </a:cubicBezTo>
                <a:cubicBezTo>
                  <a:pt x="194" y="59"/>
                  <a:pt x="194" y="60"/>
                  <a:pt x="194" y="61"/>
                </a:cubicBezTo>
                <a:cubicBezTo>
                  <a:pt x="194" y="61"/>
                  <a:pt x="195" y="60"/>
                  <a:pt x="195" y="60"/>
                </a:cubicBezTo>
                <a:cubicBezTo>
                  <a:pt x="195" y="58"/>
                  <a:pt x="195" y="57"/>
                  <a:pt x="194" y="55"/>
                </a:cubicBezTo>
                <a:close/>
                <a:moveTo>
                  <a:pt x="27" y="56"/>
                </a:moveTo>
                <a:cubicBezTo>
                  <a:pt x="26" y="58"/>
                  <a:pt x="26" y="58"/>
                  <a:pt x="27" y="60"/>
                </a:cubicBezTo>
                <a:cubicBezTo>
                  <a:pt x="28" y="59"/>
                  <a:pt x="28" y="58"/>
                  <a:pt x="28" y="58"/>
                </a:cubicBezTo>
                <a:cubicBezTo>
                  <a:pt x="28" y="57"/>
                  <a:pt x="28" y="56"/>
                  <a:pt x="27" y="56"/>
                </a:cubicBezTo>
                <a:close/>
                <a:moveTo>
                  <a:pt x="198" y="73"/>
                </a:moveTo>
                <a:cubicBezTo>
                  <a:pt x="200" y="72"/>
                  <a:pt x="201" y="71"/>
                  <a:pt x="200" y="69"/>
                </a:cubicBezTo>
                <a:cubicBezTo>
                  <a:pt x="199" y="70"/>
                  <a:pt x="197" y="71"/>
                  <a:pt x="198" y="73"/>
                </a:cubicBezTo>
                <a:close/>
                <a:moveTo>
                  <a:pt x="206" y="81"/>
                </a:moveTo>
                <a:cubicBezTo>
                  <a:pt x="207" y="79"/>
                  <a:pt x="208" y="78"/>
                  <a:pt x="209" y="77"/>
                </a:cubicBezTo>
                <a:cubicBezTo>
                  <a:pt x="209" y="77"/>
                  <a:pt x="209" y="76"/>
                  <a:pt x="208" y="76"/>
                </a:cubicBezTo>
                <a:cubicBezTo>
                  <a:pt x="208" y="77"/>
                  <a:pt x="207" y="77"/>
                  <a:pt x="206" y="78"/>
                </a:cubicBezTo>
                <a:cubicBezTo>
                  <a:pt x="206" y="79"/>
                  <a:pt x="206" y="80"/>
                  <a:pt x="206" y="81"/>
                </a:cubicBezTo>
                <a:close/>
                <a:moveTo>
                  <a:pt x="219" y="101"/>
                </a:moveTo>
                <a:cubicBezTo>
                  <a:pt x="220" y="99"/>
                  <a:pt x="222" y="97"/>
                  <a:pt x="223" y="96"/>
                </a:cubicBezTo>
                <a:cubicBezTo>
                  <a:pt x="223" y="96"/>
                  <a:pt x="223" y="95"/>
                  <a:pt x="223" y="95"/>
                </a:cubicBezTo>
                <a:cubicBezTo>
                  <a:pt x="221" y="96"/>
                  <a:pt x="220" y="98"/>
                  <a:pt x="219" y="99"/>
                </a:cubicBezTo>
                <a:cubicBezTo>
                  <a:pt x="218" y="100"/>
                  <a:pt x="219" y="100"/>
                  <a:pt x="219" y="101"/>
                </a:cubicBezTo>
                <a:close/>
                <a:moveTo>
                  <a:pt x="210" y="94"/>
                </a:moveTo>
                <a:cubicBezTo>
                  <a:pt x="210" y="94"/>
                  <a:pt x="210" y="94"/>
                  <a:pt x="210" y="94"/>
                </a:cubicBezTo>
                <a:cubicBezTo>
                  <a:pt x="211" y="93"/>
                  <a:pt x="212" y="92"/>
                  <a:pt x="212" y="92"/>
                </a:cubicBezTo>
                <a:cubicBezTo>
                  <a:pt x="212" y="91"/>
                  <a:pt x="212" y="91"/>
                  <a:pt x="212" y="91"/>
                </a:cubicBezTo>
                <a:cubicBezTo>
                  <a:pt x="212" y="90"/>
                  <a:pt x="212" y="90"/>
                  <a:pt x="211" y="89"/>
                </a:cubicBezTo>
                <a:cubicBezTo>
                  <a:pt x="211" y="91"/>
                  <a:pt x="210" y="92"/>
                  <a:pt x="210" y="94"/>
                </a:cubicBezTo>
                <a:close/>
                <a:moveTo>
                  <a:pt x="93" y="55"/>
                </a:moveTo>
                <a:cubicBezTo>
                  <a:pt x="91" y="55"/>
                  <a:pt x="90" y="55"/>
                  <a:pt x="88" y="55"/>
                </a:cubicBezTo>
                <a:cubicBezTo>
                  <a:pt x="89" y="57"/>
                  <a:pt x="89" y="57"/>
                  <a:pt x="90" y="57"/>
                </a:cubicBezTo>
                <a:cubicBezTo>
                  <a:pt x="90" y="57"/>
                  <a:pt x="91" y="57"/>
                  <a:pt x="91" y="57"/>
                </a:cubicBezTo>
                <a:cubicBezTo>
                  <a:pt x="92" y="57"/>
                  <a:pt x="92" y="56"/>
                  <a:pt x="93" y="55"/>
                </a:cubicBezTo>
                <a:close/>
                <a:moveTo>
                  <a:pt x="146" y="75"/>
                </a:moveTo>
                <a:cubicBezTo>
                  <a:pt x="146" y="75"/>
                  <a:pt x="146" y="75"/>
                  <a:pt x="146" y="75"/>
                </a:cubicBezTo>
                <a:cubicBezTo>
                  <a:pt x="146" y="75"/>
                  <a:pt x="146" y="75"/>
                  <a:pt x="146" y="75"/>
                </a:cubicBezTo>
                <a:cubicBezTo>
                  <a:pt x="146" y="75"/>
                  <a:pt x="145" y="75"/>
                  <a:pt x="144" y="75"/>
                </a:cubicBezTo>
                <a:cubicBezTo>
                  <a:pt x="143" y="75"/>
                  <a:pt x="143" y="75"/>
                  <a:pt x="143" y="77"/>
                </a:cubicBezTo>
                <a:cubicBezTo>
                  <a:pt x="143" y="77"/>
                  <a:pt x="144" y="77"/>
                  <a:pt x="145" y="77"/>
                </a:cubicBezTo>
                <a:cubicBezTo>
                  <a:pt x="145" y="77"/>
                  <a:pt x="145" y="77"/>
                  <a:pt x="144" y="77"/>
                </a:cubicBezTo>
                <a:cubicBezTo>
                  <a:pt x="145" y="76"/>
                  <a:pt x="146" y="75"/>
                  <a:pt x="146" y="75"/>
                </a:cubicBezTo>
                <a:close/>
                <a:moveTo>
                  <a:pt x="60" y="78"/>
                </a:moveTo>
                <a:cubicBezTo>
                  <a:pt x="58" y="80"/>
                  <a:pt x="57" y="82"/>
                  <a:pt x="55" y="84"/>
                </a:cubicBezTo>
                <a:cubicBezTo>
                  <a:pt x="56" y="84"/>
                  <a:pt x="57" y="84"/>
                  <a:pt x="57" y="83"/>
                </a:cubicBezTo>
                <a:cubicBezTo>
                  <a:pt x="58" y="81"/>
                  <a:pt x="59" y="80"/>
                  <a:pt x="60" y="78"/>
                </a:cubicBezTo>
                <a:close/>
                <a:moveTo>
                  <a:pt x="196" y="35"/>
                </a:moveTo>
                <a:cubicBezTo>
                  <a:pt x="195" y="34"/>
                  <a:pt x="195" y="33"/>
                  <a:pt x="195" y="32"/>
                </a:cubicBezTo>
                <a:cubicBezTo>
                  <a:pt x="194" y="34"/>
                  <a:pt x="193" y="35"/>
                  <a:pt x="193" y="36"/>
                </a:cubicBezTo>
                <a:cubicBezTo>
                  <a:pt x="193" y="36"/>
                  <a:pt x="193" y="36"/>
                  <a:pt x="193" y="36"/>
                </a:cubicBezTo>
                <a:cubicBezTo>
                  <a:pt x="194" y="36"/>
                  <a:pt x="195" y="35"/>
                  <a:pt x="196" y="35"/>
                </a:cubicBezTo>
                <a:close/>
                <a:moveTo>
                  <a:pt x="184" y="143"/>
                </a:moveTo>
                <a:cubicBezTo>
                  <a:pt x="184" y="143"/>
                  <a:pt x="183" y="144"/>
                  <a:pt x="183" y="144"/>
                </a:cubicBezTo>
                <a:cubicBezTo>
                  <a:pt x="183" y="145"/>
                  <a:pt x="183" y="146"/>
                  <a:pt x="183" y="147"/>
                </a:cubicBezTo>
                <a:cubicBezTo>
                  <a:pt x="184" y="145"/>
                  <a:pt x="184" y="145"/>
                  <a:pt x="184" y="143"/>
                </a:cubicBezTo>
                <a:close/>
                <a:moveTo>
                  <a:pt x="159" y="67"/>
                </a:moveTo>
                <a:cubicBezTo>
                  <a:pt x="159" y="67"/>
                  <a:pt x="160" y="67"/>
                  <a:pt x="160" y="67"/>
                </a:cubicBezTo>
                <a:cubicBezTo>
                  <a:pt x="161" y="65"/>
                  <a:pt x="161" y="64"/>
                  <a:pt x="162" y="63"/>
                </a:cubicBezTo>
                <a:cubicBezTo>
                  <a:pt x="162" y="63"/>
                  <a:pt x="162" y="63"/>
                  <a:pt x="162" y="62"/>
                </a:cubicBezTo>
                <a:cubicBezTo>
                  <a:pt x="162" y="63"/>
                  <a:pt x="161" y="63"/>
                  <a:pt x="161" y="63"/>
                </a:cubicBezTo>
                <a:cubicBezTo>
                  <a:pt x="161" y="64"/>
                  <a:pt x="160" y="65"/>
                  <a:pt x="159" y="65"/>
                </a:cubicBezTo>
                <a:cubicBezTo>
                  <a:pt x="159" y="66"/>
                  <a:pt x="159" y="66"/>
                  <a:pt x="159" y="67"/>
                </a:cubicBezTo>
                <a:close/>
                <a:moveTo>
                  <a:pt x="116" y="84"/>
                </a:moveTo>
                <a:cubicBezTo>
                  <a:pt x="115" y="85"/>
                  <a:pt x="115" y="86"/>
                  <a:pt x="114" y="86"/>
                </a:cubicBezTo>
                <a:cubicBezTo>
                  <a:pt x="115" y="86"/>
                  <a:pt x="116" y="86"/>
                  <a:pt x="118" y="86"/>
                </a:cubicBezTo>
                <a:cubicBezTo>
                  <a:pt x="117" y="86"/>
                  <a:pt x="117" y="85"/>
                  <a:pt x="116" y="84"/>
                </a:cubicBezTo>
                <a:close/>
                <a:moveTo>
                  <a:pt x="171" y="79"/>
                </a:moveTo>
                <a:cubicBezTo>
                  <a:pt x="171" y="79"/>
                  <a:pt x="171" y="79"/>
                  <a:pt x="172" y="78"/>
                </a:cubicBezTo>
                <a:cubicBezTo>
                  <a:pt x="172" y="78"/>
                  <a:pt x="173" y="77"/>
                  <a:pt x="174" y="76"/>
                </a:cubicBezTo>
                <a:cubicBezTo>
                  <a:pt x="174" y="75"/>
                  <a:pt x="174" y="74"/>
                  <a:pt x="174" y="74"/>
                </a:cubicBezTo>
                <a:cubicBezTo>
                  <a:pt x="173" y="75"/>
                  <a:pt x="171" y="78"/>
                  <a:pt x="171" y="79"/>
                </a:cubicBezTo>
                <a:close/>
                <a:moveTo>
                  <a:pt x="207" y="95"/>
                </a:moveTo>
                <a:cubicBezTo>
                  <a:pt x="206" y="96"/>
                  <a:pt x="206" y="97"/>
                  <a:pt x="205" y="97"/>
                </a:cubicBezTo>
                <a:cubicBezTo>
                  <a:pt x="205" y="98"/>
                  <a:pt x="204" y="99"/>
                  <a:pt x="205" y="100"/>
                </a:cubicBezTo>
                <a:cubicBezTo>
                  <a:pt x="206" y="99"/>
                  <a:pt x="207" y="98"/>
                  <a:pt x="207" y="95"/>
                </a:cubicBezTo>
                <a:close/>
                <a:moveTo>
                  <a:pt x="121" y="57"/>
                </a:moveTo>
                <a:cubicBezTo>
                  <a:pt x="121" y="57"/>
                  <a:pt x="121" y="57"/>
                  <a:pt x="121" y="57"/>
                </a:cubicBezTo>
                <a:cubicBezTo>
                  <a:pt x="122" y="57"/>
                  <a:pt x="122" y="58"/>
                  <a:pt x="123" y="59"/>
                </a:cubicBezTo>
                <a:cubicBezTo>
                  <a:pt x="123" y="58"/>
                  <a:pt x="124" y="58"/>
                  <a:pt x="125" y="57"/>
                </a:cubicBezTo>
                <a:cubicBezTo>
                  <a:pt x="123" y="57"/>
                  <a:pt x="122" y="57"/>
                  <a:pt x="121" y="57"/>
                </a:cubicBezTo>
                <a:close/>
                <a:moveTo>
                  <a:pt x="24" y="47"/>
                </a:moveTo>
                <a:cubicBezTo>
                  <a:pt x="24" y="48"/>
                  <a:pt x="25" y="49"/>
                  <a:pt x="26" y="50"/>
                </a:cubicBezTo>
                <a:cubicBezTo>
                  <a:pt x="26" y="49"/>
                  <a:pt x="27" y="48"/>
                  <a:pt x="27" y="47"/>
                </a:cubicBezTo>
                <a:cubicBezTo>
                  <a:pt x="26" y="47"/>
                  <a:pt x="25" y="47"/>
                  <a:pt x="24" y="47"/>
                </a:cubicBezTo>
                <a:close/>
                <a:moveTo>
                  <a:pt x="97" y="74"/>
                </a:moveTo>
                <a:cubicBezTo>
                  <a:pt x="97" y="74"/>
                  <a:pt x="98" y="74"/>
                  <a:pt x="98" y="74"/>
                </a:cubicBezTo>
                <a:cubicBezTo>
                  <a:pt x="99" y="73"/>
                  <a:pt x="100" y="73"/>
                  <a:pt x="100" y="72"/>
                </a:cubicBezTo>
                <a:cubicBezTo>
                  <a:pt x="99" y="71"/>
                  <a:pt x="98" y="72"/>
                  <a:pt x="97" y="74"/>
                </a:cubicBezTo>
                <a:close/>
                <a:moveTo>
                  <a:pt x="186" y="107"/>
                </a:moveTo>
                <a:cubicBezTo>
                  <a:pt x="187" y="104"/>
                  <a:pt x="187" y="102"/>
                  <a:pt x="186" y="100"/>
                </a:cubicBezTo>
                <a:cubicBezTo>
                  <a:pt x="186" y="102"/>
                  <a:pt x="186" y="105"/>
                  <a:pt x="186" y="107"/>
                </a:cubicBezTo>
                <a:close/>
                <a:moveTo>
                  <a:pt x="131" y="69"/>
                </a:moveTo>
                <a:cubicBezTo>
                  <a:pt x="130" y="70"/>
                  <a:pt x="130" y="70"/>
                  <a:pt x="130" y="70"/>
                </a:cubicBezTo>
                <a:cubicBezTo>
                  <a:pt x="130" y="72"/>
                  <a:pt x="128" y="73"/>
                  <a:pt x="127" y="71"/>
                </a:cubicBezTo>
                <a:cubicBezTo>
                  <a:pt x="127" y="71"/>
                  <a:pt x="127" y="71"/>
                  <a:pt x="127" y="71"/>
                </a:cubicBezTo>
                <a:cubicBezTo>
                  <a:pt x="127" y="72"/>
                  <a:pt x="126" y="72"/>
                  <a:pt x="126" y="72"/>
                </a:cubicBezTo>
                <a:cubicBezTo>
                  <a:pt x="127" y="72"/>
                  <a:pt x="128" y="72"/>
                  <a:pt x="129" y="72"/>
                </a:cubicBezTo>
                <a:cubicBezTo>
                  <a:pt x="130" y="72"/>
                  <a:pt x="130" y="72"/>
                  <a:pt x="130" y="72"/>
                </a:cubicBezTo>
                <a:cubicBezTo>
                  <a:pt x="131" y="71"/>
                  <a:pt x="131" y="70"/>
                  <a:pt x="132" y="69"/>
                </a:cubicBezTo>
                <a:cubicBezTo>
                  <a:pt x="132" y="69"/>
                  <a:pt x="132" y="69"/>
                  <a:pt x="132" y="69"/>
                </a:cubicBezTo>
                <a:cubicBezTo>
                  <a:pt x="131" y="69"/>
                  <a:pt x="131" y="69"/>
                  <a:pt x="131" y="69"/>
                </a:cubicBezTo>
                <a:close/>
                <a:moveTo>
                  <a:pt x="140" y="75"/>
                </a:moveTo>
                <a:cubicBezTo>
                  <a:pt x="139" y="75"/>
                  <a:pt x="138" y="75"/>
                  <a:pt x="137" y="75"/>
                </a:cubicBezTo>
                <a:cubicBezTo>
                  <a:pt x="136" y="75"/>
                  <a:pt x="136" y="75"/>
                  <a:pt x="136" y="76"/>
                </a:cubicBezTo>
                <a:cubicBezTo>
                  <a:pt x="137" y="76"/>
                  <a:pt x="138" y="76"/>
                  <a:pt x="139" y="76"/>
                </a:cubicBezTo>
                <a:cubicBezTo>
                  <a:pt x="140" y="76"/>
                  <a:pt x="140" y="76"/>
                  <a:pt x="140" y="75"/>
                </a:cubicBezTo>
                <a:close/>
                <a:moveTo>
                  <a:pt x="184" y="95"/>
                </a:moveTo>
                <a:cubicBezTo>
                  <a:pt x="185" y="93"/>
                  <a:pt x="185" y="93"/>
                  <a:pt x="184" y="92"/>
                </a:cubicBezTo>
                <a:cubicBezTo>
                  <a:pt x="184" y="93"/>
                  <a:pt x="183" y="94"/>
                  <a:pt x="182" y="95"/>
                </a:cubicBezTo>
                <a:cubicBezTo>
                  <a:pt x="183" y="95"/>
                  <a:pt x="184" y="95"/>
                  <a:pt x="184" y="95"/>
                </a:cubicBezTo>
                <a:close/>
                <a:moveTo>
                  <a:pt x="92" y="62"/>
                </a:moveTo>
                <a:cubicBezTo>
                  <a:pt x="93" y="61"/>
                  <a:pt x="94" y="60"/>
                  <a:pt x="94" y="59"/>
                </a:cubicBezTo>
                <a:cubicBezTo>
                  <a:pt x="93" y="59"/>
                  <a:pt x="92" y="60"/>
                  <a:pt x="91" y="61"/>
                </a:cubicBezTo>
                <a:cubicBezTo>
                  <a:pt x="92" y="61"/>
                  <a:pt x="92" y="62"/>
                  <a:pt x="92" y="62"/>
                </a:cubicBezTo>
                <a:close/>
                <a:moveTo>
                  <a:pt x="188" y="131"/>
                </a:moveTo>
                <a:cubicBezTo>
                  <a:pt x="189" y="130"/>
                  <a:pt x="189" y="129"/>
                  <a:pt x="189" y="128"/>
                </a:cubicBezTo>
                <a:cubicBezTo>
                  <a:pt x="189" y="128"/>
                  <a:pt x="189" y="127"/>
                  <a:pt x="188" y="127"/>
                </a:cubicBezTo>
                <a:cubicBezTo>
                  <a:pt x="188" y="128"/>
                  <a:pt x="188" y="130"/>
                  <a:pt x="188" y="131"/>
                </a:cubicBezTo>
                <a:close/>
                <a:moveTo>
                  <a:pt x="81" y="90"/>
                </a:moveTo>
                <a:cubicBezTo>
                  <a:pt x="82" y="90"/>
                  <a:pt x="82" y="91"/>
                  <a:pt x="83" y="90"/>
                </a:cubicBezTo>
                <a:cubicBezTo>
                  <a:pt x="83" y="90"/>
                  <a:pt x="84" y="90"/>
                  <a:pt x="84" y="90"/>
                </a:cubicBezTo>
                <a:cubicBezTo>
                  <a:pt x="84" y="90"/>
                  <a:pt x="84" y="89"/>
                  <a:pt x="84" y="89"/>
                </a:cubicBezTo>
                <a:cubicBezTo>
                  <a:pt x="83" y="89"/>
                  <a:pt x="82" y="89"/>
                  <a:pt x="82" y="89"/>
                </a:cubicBezTo>
                <a:cubicBezTo>
                  <a:pt x="82" y="89"/>
                  <a:pt x="81" y="90"/>
                  <a:pt x="81" y="90"/>
                </a:cubicBezTo>
                <a:close/>
                <a:moveTo>
                  <a:pt x="25" y="86"/>
                </a:moveTo>
                <a:cubicBezTo>
                  <a:pt x="25" y="86"/>
                  <a:pt x="25" y="86"/>
                  <a:pt x="25" y="86"/>
                </a:cubicBezTo>
                <a:cubicBezTo>
                  <a:pt x="26" y="86"/>
                  <a:pt x="27" y="84"/>
                  <a:pt x="27" y="83"/>
                </a:cubicBezTo>
                <a:cubicBezTo>
                  <a:pt x="27" y="83"/>
                  <a:pt x="27" y="83"/>
                  <a:pt x="27" y="83"/>
                </a:cubicBezTo>
                <a:cubicBezTo>
                  <a:pt x="27" y="83"/>
                  <a:pt x="27" y="83"/>
                  <a:pt x="27" y="82"/>
                </a:cubicBezTo>
                <a:cubicBezTo>
                  <a:pt x="26" y="84"/>
                  <a:pt x="25" y="85"/>
                  <a:pt x="25" y="86"/>
                </a:cubicBezTo>
                <a:close/>
                <a:moveTo>
                  <a:pt x="201" y="91"/>
                </a:moveTo>
                <a:cubicBezTo>
                  <a:pt x="199" y="93"/>
                  <a:pt x="199" y="93"/>
                  <a:pt x="200" y="95"/>
                </a:cubicBezTo>
                <a:cubicBezTo>
                  <a:pt x="201" y="95"/>
                  <a:pt x="201" y="94"/>
                  <a:pt x="201" y="91"/>
                </a:cubicBezTo>
                <a:close/>
                <a:moveTo>
                  <a:pt x="200" y="78"/>
                </a:moveTo>
                <a:cubicBezTo>
                  <a:pt x="200" y="79"/>
                  <a:pt x="201" y="79"/>
                  <a:pt x="201" y="80"/>
                </a:cubicBezTo>
                <a:cubicBezTo>
                  <a:pt x="202" y="80"/>
                  <a:pt x="202" y="79"/>
                  <a:pt x="202" y="79"/>
                </a:cubicBezTo>
                <a:cubicBezTo>
                  <a:pt x="202" y="78"/>
                  <a:pt x="202" y="77"/>
                  <a:pt x="201" y="76"/>
                </a:cubicBezTo>
                <a:cubicBezTo>
                  <a:pt x="201" y="77"/>
                  <a:pt x="200" y="78"/>
                  <a:pt x="200" y="78"/>
                </a:cubicBezTo>
                <a:close/>
                <a:moveTo>
                  <a:pt x="128" y="64"/>
                </a:moveTo>
                <a:cubicBezTo>
                  <a:pt x="128" y="63"/>
                  <a:pt x="128" y="62"/>
                  <a:pt x="128" y="61"/>
                </a:cubicBezTo>
                <a:cubicBezTo>
                  <a:pt x="128" y="61"/>
                  <a:pt x="128" y="61"/>
                  <a:pt x="128" y="61"/>
                </a:cubicBezTo>
                <a:cubicBezTo>
                  <a:pt x="127" y="62"/>
                  <a:pt x="126" y="63"/>
                  <a:pt x="126" y="64"/>
                </a:cubicBezTo>
                <a:cubicBezTo>
                  <a:pt x="127" y="64"/>
                  <a:pt x="127" y="64"/>
                  <a:pt x="128" y="64"/>
                </a:cubicBezTo>
                <a:close/>
                <a:moveTo>
                  <a:pt x="187" y="75"/>
                </a:moveTo>
                <a:cubicBezTo>
                  <a:pt x="186" y="76"/>
                  <a:pt x="186" y="77"/>
                  <a:pt x="185" y="78"/>
                </a:cubicBezTo>
                <a:cubicBezTo>
                  <a:pt x="185" y="78"/>
                  <a:pt x="185" y="79"/>
                  <a:pt x="185" y="79"/>
                </a:cubicBezTo>
                <a:cubicBezTo>
                  <a:pt x="185" y="79"/>
                  <a:pt x="186" y="79"/>
                  <a:pt x="186" y="79"/>
                </a:cubicBezTo>
                <a:cubicBezTo>
                  <a:pt x="186" y="78"/>
                  <a:pt x="188" y="77"/>
                  <a:pt x="187" y="75"/>
                </a:cubicBezTo>
                <a:close/>
                <a:moveTo>
                  <a:pt x="77" y="91"/>
                </a:moveTo>
                <a:cubicBezTo>
                  <a:pt x="77" y="90"/>
                  <a:pt x="77" y="89"/>
                  <a:pt x="77" y="89"/>
                </a:cubicBezTo>
                <a:cubicBezTo>
                  <a:pt x="77" y="89"/>
                  <a:pt x="76" y="89"/>
                  <a:pt x="75" y="89"/>
                </a:cubicBezTo>
                <a:cubicBezTo>
                  <a:pt x="75" y="89"/>
                  <a:pt x="75" y="90"/>
                  <a:pt x="75" y="91"/>
                </a:cubicBezTo>
                <a:cubicBezTo>
                  <a:pt x="76" y="91"/>
                  <a:pt x="76" y="91"/>
                  <a:pt x="77" y="91"/>
                </a:cubicBezTo>
                <a:close/>
                <a:moveTo>
                  <a:pt x="107" y="76"/>
                </a:moveTo>
                <a:cubicBezTo>
                  <a:pt x="107" y="76"/>
                  <a:pt x="108" y="76"/>
                  <a:pt x="108" y="75"/>
                </a:cubicBezTo>
                <a:cubicBezTo>
                  <a:pt x="109" y="75"/>
                  <a:pt x="109" y="74"/>
                  <a:pt x="110" y="74"/>
                </a:cubicBezTo>
                <a:cubicBezTo>
                  <a:pt x="108" y="73"/>
                  <a:pt x="108" y="73"/>
                  <a:pt x="107" y="74"/>
                </a:cubicBezTo>
                <a:cubicBezTo>
                  <a:pt x="107" y="75"/>
                  <a:pt x="107" y="75"/>
                  <a:pt x="107" y="76"/>
                </a:cubicBezTo>
                <a:close/>
                <a:moveTo>
                  <a:pt x="3" y="43"/>
                </a:moveTo>
                <a:cubicBezTo>
                  <a:pt x="3" y="41"/>
                  <a:pt x="5" y="41"/>
                  <a:pt x="6" y="40"/>
                </a:cubicBezTo>
                <a:cubicBezTo>
                  <a:pt x="5" y="40"/>
                  <a:pt x="4" y="40"/>
                  <a:pt x="3" y="40"/>
                </a:cubicBezTo>
                <a:cubicBezTo>
                  <a:pt x="3" y="41"/>
                  <a:pt x="3" y="42"/>
                  <a:pt x="3" y="43"/>
                </a:cubicBezTo>
                <a:close/>
                <a:moveTo>
                  <a:pt x="189" y="83"/>
                </a:moveTo>
                <a:cubicBezTo>
                  <a:pt x="190" y="82"/>
                  <a:pt x="191" y="81"/>
                  <a:pt x="192" y="80"/>
                </a:cubicBezTo>
                <a:cubicBezTo>
                  <a:pt x="192" y="80"/>
                  <a:pt x="192" y="79"/>
                  <a:pt x="192" y="78"/>
                </a:cubicBezTo>
                <a:cubicBezTo>
                  <a:pt x="191" y="80"/>
                  <a:pt x="189" y="81"/>
                  <a:pt x="189" y="83"/>
                </a:cubicBezTo>
                <a:close/>
                <a:moveTo>
                  <a:pt x="197" y="46"/>
                </a:moveTo>
                <a:cubicBezTo>
                  <a:pt x="197" y="46"/>
                  <a:pt x="197" y="46"/>
                  <a:pt x="197" y="46"/>
                </a:cubicBezTo>
                <a:cubicBezTo>
                  <a:pt x="197" y="45"/>
                  <a:pt x="197" y="44"/>
                  <a:pt x="197" y="43"/>
                </a:cubicBezTo>
                <a:cubicBezTo>
                  <a:pt x="197" y="42"/>
                  <a:pt x="197" y="42"/>
                  <a:pt x="197" y="41"/>
                </a:cubicBezTo>
                <a:cubicBezTo>
                  <a:pt x="197" y="41"/>
                  <a:pt x="196" y="41"/>
                  <a:pt x="196" y="41"/>
                </a:cubicBezTo>
                <a:cubicBezTo>
                  <a:pt x="196" y="41"/>
                  <a:pt x="196" y="42"/>
                  <a:pt x="195" y="42"/>
                </a:cubicBezTo>
                <a:cubicBezTo>
                  <a:pt x="196" y="43"/>
                  <a:pt x="196" y="45"/>
                  <a:pt x="197" y="46"/>
                </a:cubicBezTo>
                <a:close/>
                <a:moveTo>
                  <a:pt x="19" y="67"/>
                </a:moveTo>
                <a:cubicBezTo>
                  <a:pt x="19" y="66"/>
                  <a:pt x="19" y="66"/>
                  <a:pt x="19" y="66"/>
                </a:cubicBezTo>
                <a:cubicBezTo>
                  <a:pt x="19" y="66"/>
                  <a:pt x="19" y="66"/>
                  <a:pt x="18" y="66"/>
                </a:cubicBezTo>
                <a:cubicBezTo>
                  <a:pt x="17" y="67"/>
                  <a:pt x="17" y="68"/>
                  <a:pt x="18" y="69"/>
                </a:cubicBezTo>
                <a:cubicBezTo>
                  <a:pt x="18" y="68"/>
                  <a:pt x="19" y="67"/>
                  <a:pt x="19" y="67"/>
                </a:cubicBezTo>
                <a:close/>
                <a:moveTo>
                  <a:pt x="24" y="79"/>
                </a:moveTo>
                <a:cubicBezTo>
                  <a:pt x="24" y="80"/>
                  <a:pt x="24" y="80"/>
                  <a:pt x="23" y="81"/>
                </a:cubicBezTo>
                <a:cubicBezTo>
                  <a:pt x="23" y="82"/>
                  <a:pt x="23" y="82"/>
                  <a:pt x="24" y="83"/>
                </a:cubicBezTo>
                <a:cubicBezTo>
                  <a:pt x="24" y="82"/>
                  <a:pt x="24" y="81"/>
                  <a:pt x="25" y="81"/>
                </a:cubicBezTo>
                <a:cubicBezTo>
                  <a:pt x="25" y="80"/>
                  <a:pt x="25" y="80"/>
                  <a:pt x="24" y="79"/>
                </a:cubicBezTo>
                <a:close/>
                <a:moveTo>
                  <a:pt x="18" y="79"/>
                </a:moveTo>
                <a:cubicBezTo>
                  <a:pt x="18" y="80"/>
                  <a:pt x="19" y="80"/>
                  <a:pt x="19" y="81"/>
                </a:cubicBezTo>
                <a:cubicBezTo>
                  <a:pt x="20" y="80"/>
                  <a:pt x="19" y="79"/>
                  <a:pt x="19" y="78"/>
                </a:cubicBezTo>
                <a:cubicBezTo>
                  <a:pt x="18" y="78"/>
                  <a:pt x="18" y="79"/>
                  <a:pt x="18" y="79"/>
                </a:cubicBezTo>
                <a:close/>
                <a:moveTo>
                  <a:pt x="20" y="64"/>
                </a:moveTo>
                <a:cubicBezTo>
                  <a:pt x="20" y="64"/>
                  <a:pt x="20" y="64"/>
                  <a:pt x="21" y="64"/>
                </a:cubicBezTo>
                <a:cubicBezTo>
                  <a:pt x="21" y="62"/>
                  <a:pt x="22" y="61"/>
                  <a:pt x="23" y="59"/>
                </a:cubicBezTo>
                <a:cubicBezTo>
                  <a:pt x="23" y="59"/>
                  <a:pt x="23" y="59"/>
                  <a:pt x="22" y="59"/>
                </a:cubicBezTo>
                <a:cubicBezTo>
                  <a:pt x="22" y="60"/>
                  <a:pt x="21" y="61"/>
                  <a:pt x="20" y="63"/>
                </a:cubicBezTo>
                <a:cubicBezTo>
                  <a:pt x="20" y="63"/>
                  <a:pt x="20" y="63"/>
                  <a:pt x="20" y="64"/>
                </a:cubicBezTo>
                <a:close/>
                <a:moveTo>
                  <a:pt x="214" y="70"/>
                </a:moveTo>
                <a:cubicBezTo>
                  <a:pt x="214" y="70"/>
                  <a:pt x="214" y="70"/>
                  <a:pt x="214" y="70"/>
                </a:cubicBezTo>
                <a:cubicBezTo>
                  <a:pt x="213" y="71"/>
                  <a:pt x="212" y="72"/>
                  <a:pt x="211" y="74"/>
                </a:cubicBezTo>
                <a:cubicBezTo>
                  <a:pt x="210" y="74"/>
                  <a:pt x="210" y="74"/>
                  <a:pt x="211" y="75"/>
                </a:cubicBezTo>
                <a:cubicBezTo>
                  <a:pt x="212" y="73"/>
                  <a:pt x="213" y="72"/>
                  <a:pt x="214" y="70"/>
                </a:cubicBezTo>
                <a:close/>
                <a:moveTo>
                  <a:pt x="200" y="131"/>
                </a:moveTo>
                <a:cubicBezTo>
                  <a:pt x="201" y="130"/>
                  <a:pt x="203" y="128"/>
                  <a:pt x="204" y="127"/>
                </a:cubicBezTo>
                <a:cubicBezTo>
                  <a:pt x="202" y="127"/>
                  <a:pt x="201" y="129"/>
                  <a:pt x="200" y="131"/>
                </a:cubicBezTo>
                <a:close/>
                <a:moveTo>
                  <a:pt x="108" y="53"/>
                </a:moveTo>
                <a:cubicBezTo>
                  <a:pt x="106" y="53"/>
                  <a:pt x="103" y="53"/>
                  <a:pt x="102" y="53"/>
                </a:cubicBezTo>
                <a:cubicBezTo>
                  <a:pt x="103" y="53"/>
                  <a:pt x="107" y="54"/>
                  <a:pt x="108" y="54"/>
                </a:cubicBezTo>
                <a:cubicBezTo>
                  <a:pt x="108" y="54"/>
                  <a:pt x="108" y="53"/>
                  <a:pt x="108" y="53"/>
                </a:cubicBezTo>
                <a:close/>
                <a:moveTo>
                  <a:pt x="41" y="51"/>
                </a:moveTo>
                <a:cubicBezTo>
                  <a:pt x="40" y="50"/>
                  <a:pt x="40" y="50"/>
                  <a:pt x="39" y="49"/>
                </a:cubicBezTo>
                <a:cubicBezTo>
                  <a:pt x="39" y="49"/>
                  <a:pt x="39" y="49"/>
                  <a:pt x="39" y="49"/>
                </a:cubicBezTo>
                <a:cubicBezTo>
                  <a:pt x="39" y="50"/>
                  <a:pt x="39" y="51"/>
                  <a:pt x="40" y="53"/>
                </a:cubicBezTo>
                <a:cubicBezTo>
                  <a:pt x="40" y="52"/>
                  <a:pt x="40" y="51"/>
                  <a:pt x="41" y="51"/>
                </a:cubicBezTo>
                <a:close/>
                <a:moveTo>
                  <a:pt x="154" y="83"/>
                </a:moveTo>
                <a:cubicBezTo>
                  <a:pt x="155" y="82"/>
                  <a:pt x="155" y="81"/>
                  <a:pt x="156" y="81"/>
                </a:cubicBezTo>
                <a:cubicBezTo>
                  <a:pt x="155" y="81"/>
                  <a:pt x="154" y="81"/>
                  <a:pt x="153" y="81"/>
                </a:cubicBezTo>
                <a:cubicBezTo>
                  <a:pt x="153" y="81"/>
                  <a:pt x="154" y="82"/>
                  <a:pt x="154" y="83"/>
                </a:cubicBezTo>
                <a:close/>
                <a:moveTo>
                  <a:pt x="114" y="60"/>
                </a:moveTo>
                <a:cubicBezTo>
                  <a:pt x="114" y="60"/>
                  <a:pt x="114" y="60"/>
                  <a:pt x="114" y="60"/>
                </a:cubicBezTo>
                <a:cubicBezTo>
                  <a:pt x="113" y="60"/>
                  <a:pt x="113" y="61"/>
                  <a:pt x="112" y="61"/>
                </a:cubicBezTo>
                <a:cubicBezTo>
                  <a:pt x="112" y="62"/>
                  <a:pt x="111" y="63"/>
                  <a:pt x="111" y="63"/>
                </a:cubicBezTo>
                <a:cubicBezTo>
                  <a:pt x="111" y="64"/>
                  <a:pt x="112" y="63"/>
                  <a:pt x="112" y="63"/>
                </a:cubicBezTo>
                <a:cubicBezTo>
                  <a:pt x="113" y="62"/>
                  <a:pt x="113" y="61"/>
                  <a:pt x="114" y="60"/>
                </a:cubicBezTo>
                <a:close/>
                <a:moveTo>
                  <a:pt x="128" y="82"/>
                </a:moveTo>
                <a:cubicBezTo>
                  <a:pt x="128" y="82"/>
                  <a:pt x="128" y="81"/>
                  <a:pt x="127" y="81"/>
                </a:cubicBezTo>
                <a:cubicBezTo>
                  <a:pt x="127" y="81"/>
                  <a:pt x="127" y="81"/>
                  <a:pt x="127" y="82"/>
                </a:cubicBezTo>
                <a:cubicBezTo>
                  <a:pt x="126" y="83"/>
                  <a:pt x="125" y="84"/>
                  <a:pt x="124" y="85"/>
                </a:cubicBezTo>
                <a:cubicBezTo>
                  <a:pt x="124" y="85"/>
                  <a:pt x="124" y="85"/>
                  <a:pt x="125" y="85"/>
                </a:cubicBezTo>
                <a:cubicBezTo>
                  <a:pt x="126" y="84"/>
                  <a:pt x="127" y="83"/>
                  <a:pt x="128" y="82"/>
                </a:cubicBezTo>
                <a:close/>
                <a:moveTo>
                  <a:pt x="195" y="38"/>
                </a:moveTo>
                <a:cubicBezTo>
                  <a:pt x="195" y="38"/>
                  <a:pt x="195" y="38"/>
                  <a:pt x="195" y="38"/>
                </a:cubicBezTo>
                <a:cubicBezTo>
                  <a:pt x="194" y="38"/>
                  <a:pt x="194" y="39"/>
                  <a:pt x="193" y="39"/>
                </a:cubicBezTo>
                <a:cubicBezTo>
                  <a:pt x="193" y="40"/>
                  <a:pt x="193" y="40"/>
                  <a:pt x="193" y="41"/>
                </a:cubicBezTo>
                <a:cubicBezTo>
                  <a:pt x="194" y="40"/>
                  <a:pt x="195" y="39"/>
                  <a:pt x="195" y="38"/>
                </a:cubicBezTo>
                <a:close/>
                <a:moveTo>
                  <a:pt x="191" y="90"/>
                </a:moveTo>
                <a:cubicBezTo>
                  <a:pt x="190" y="91"/>
                  <a:pt x="189" y="93"/>
                  <a:pt x="189" y="94"/>
                </a:cubicBezTo>
                <a:cubicBezTo>
                  <a:pt x="190" y="93"/>
                  <a:pt x="191" y="92"/>
                  <a:pt x="191" y="90"/>
                </a:cubicBezTo>
                <a:close/>
                <a:moveTo>
                  <a:pt x="204" y="28"/>
                </a:moveTo>
                <a:cubicBezTo>
                  <a:pt x="205" y="30"/>
                  <a:pt x="206" y="31"/>
                  <a:pt x="207" y="33"/>
                </a:cubicBezTo>
                <a:cubicBezTo>
                  <a:pt x="207" y="31"/>
                  <a:pt x="205" y="29"/>
                  <a:pt x="204" y="28"/>
                </a:cubicBezTo>
                <a:close/>
                <a:moveTo>
                  <a:pt x="76" y="80"/>
                </a:moveTo>
                <a:cubicBezTo>
                  <a:pt x="76" y="81"/>
                  <a:pt x="76" y="81"/>
                  <a:pt x="76" y="82"/>
                </a:cubicBezTo>
                <a:cubicBezTo>
                  <a:pt x="77" y="82"/>
                  <a:pt x="77" y="82"/>
                  <a:pt x="78" y="82"/>
                </a:cubicBezTo>
                <a:cubicBezTo>
                  <a:pt x="77" y="81"/>
                  <a:pt x="77" y="81"/>
                  <a:pt x="76" y="80"/>
                </a:cubicBezTo>
                <a:close/>
                <a:moveTo>
                  <a:pt x="195" y="68"/>
                </a:moveTo>
                <a:cubicBezTo>
                  <a:pt x="195" y="67"/>
                  <a:pt x="195" y="66"/>
                  <a:pt x="195" y="65"/>
                </a:cubicBezTo>
                <a:cubicBezTo>
                  <a:pt x="194" y="66"/>
                  <a:pt x="194" y="66"/>
                  <a:pt x="195" y="68"/>
                </a:cubicBezTo>
                <a:close/>
                <a:moveTo>
                  <a:pt x="21" y="95"/>
                </a:moveTo>
                <a:cubicBezTo>
                  <a:pt x="24" y="96"/>
                  <a:pt x="25" y="96"/>
                  <a:pt x="27" y="95"/>
                </a:cubicBezTo>
                <a:cubicBezTo>
                  <a:pt x="25" y="95"/>
                  <a:pt x="23" y="95"/>
                  <a:pt x="21" y="95"/>
                </a:cubicBezTo>
                <a:close/>
                <a:moveTo>
                  <a:pt x="164" y="65"/>
                </a:moveTo>
                <a:cubicBezTo>
                  <a:pt x="163" y="66"/>
                  <a:pt x="163" y="66"/>
                  <a:pt x="162" y="67"/>
                </a:cubicBezTo>
                <a:cubicBezTo>
                  <a:pt x="163" y="67"/>
                  <a:pt x="164" y="67"/>
                  <a:pt x="165" y="67"/>
                </a:cubicBezTo>
                <a:cubicBezTo>
                  <a:pt x="164" y="67"/>
                  <a:pt x="164" y="66"/>
                  <a:pt x="164" y="65"/>
                </a:cubicBezTo>
                <a:close/>
                <a:moveTo>
                  <a:pt x="216" y="61"/>
                </a:moveTo>
                <a:cubicBezTo>
                  <a:pt x="216" y="61"/>
                  <a:pt x="216" y="61"/>
                  <a:pt x="216" y="61"/>
                </a:cubicBezTo>
                <a:cubicBezTo>
                  <a:pt x="216" y="62"/>
                  <a:pt x="216" y="63"/>
                  <a:pt x="217" y="64"/>
                </a:cubicBezTo>
                <a:cubicBezTo>
                  <a:pt x="217" y="63"/>
                  <a:pt x="217" y="63"/>
                  <a:pt x="218" y="63"/>
                </a:cubicBezTo>
                <a:cubicBezTo>
                  <a:pt x="217" y="62"/>
                  <a:pt x="217" y="61"/>
                  <a:pt x="216" y="61"/>
                </a:cubicBezTo>
                <a:close/>
                <a:moveTo>
                  <a:pt x="174" y="87"/>
                </a:moveTo>
                <a:cubicBezTo>
                  <a:pt x="174" y="88"/>
                  <a:pt x="174" y="88"/>
                  <a:pt x="174" y="88"/>
                </a:cubicBezTo>
                <a:cubicBezTo>
                  <a:pt x="175" y="87"/>
                  <a:pt x="175" y="86"/>
                  <a:pt x="176" y="85"/>
                </a:cubicBezTo>
                <a:cubicBezTo>
                  <a:pt x="176" y="85"/>
                  <a:pt x="176" y="84"/>
                  <a:pt x="176" y="84"/>
                </a:cubicBezTo>
                <a:cubicBezTo>
                  <a:pt x="175" y="85"/>
                  <a:pt x="174" y="86"/>
                  <a:pt x="174" y="87"/>
                </a:cubicBezTo>
                <a:close/>
                <a:moveTo>
                  <a:pt x="181" y="84"/>
                </a:moveTo>
                <a:cubicBezTo>
                  <a:pt x="181" y="84"/>
                  <a:pt x="181" y="84"/>
                  <a:pt x="181" y="84"/>
                </a:cubicBezTo>
                <a:cubicBezTo>
                  <a:pt x="182" y="83"/>
                  <a:pt x="183" y="82"/>
                  <a:pt x="184" y="81"/>
                </a:cubicBezTo>
                <a:cubicBezTo>
                  <a:pt x="184" y="81"/>
                  <a:pt x="184" y="81"/>
                  <a:pt x="183" y="80"/>
                </a:cubicBezTo>
                <a:cubicBezTo>
                  <a:pt x="182" y="82"/>
                  <a:pt x="182" y="83"/>
                  <a:pt x="181" y="84"/>
                </a:cubicBezTo>
                <a:close/>
                <a:moveTo>
                  <a:pt x="87" y="85"/>
                </a:moveTo>
                <a:cubicBezTo>
                  <a:pt x="86" y="84"/>
                  <a:pt x="85" y="85"/>
                  <a:pt x="85" y="86"/>
                </a:cubicBezTo>
                <a:cubicBezTo>
                  <a:pt x="86" y="86"/>
                  <a:pt x="86" y="86"/>
                  <a:pt x="87" y="85"/>
                </a:cubicBezTo>
                <a:close/>
                <a:moveTo>
                  <a:pt x="148" y="63"/>
                </a:moveTo>
                <a:cubicBezTo>
                  <a:pt x="147" y="64"/>
                  <a:pt x="147" y="64"/>
                  <a:pt x="148" y="65"/>
                </a:cubicBezTo>
                <a:cubicBezTo>
                  <a:pt x="149" y="64"/>
                  <a:pt x="149" y="64"/>
                  <a:pt x="148" y="63"/>
                </a:cubicBezTo>
                <a:close/>
                <a:moveTo>
                  <a:pt x="81" y="93"/>
                </a:moveTo>
                <a:cubicBezTo>
                  <a:pt x="83" y="93"/>
                  <a:pt x="85" y="93"/>
                  <a:pt x="87" y="93"/>
                </a:cubicBezTo>
                <a:cubicBezTo>
                  <a:pt x="86" y="93"/>
                  <a:pt x="84" y="93"/>
                  <a:pt x="81" y="93"/>
                </a:cubicBezTo>
                <a:close/>
                <a:moveTo>
                  <a:pt x="82" y="66"/>
                </a:moveTo>
                <a:cubicBezTo>
                  <a:pt x="81" y="68"/>
                  <a:pt x="80" y="68"/>
                  <a:pt x="82" y="69"/>
                </a:cubicBezTo>
                <a:cubicBezTo>
                  <a:pt x="82" y="68"/>
                  <a:pt x="82" y="67"/>
                  <a:pt x="82" y="66"/>
                </a:cubicBezTo>
                <a:close/>
                <a:moveTo>
                  <a:pt x="121" y="66"/>
                </a:moveTo>
                <a:cubicBezTo>
                  <a:pt x="119" y="66"/>
                  <a:pt x="119" y="66"/>
                  <a:pt x="119" y="67"/>
                </a:cubicBezTo>
                <a:cubicBezTo>
                  <a:pt x="121" y="67"/>
                  <a:pt x="121" y="67"/>
                  <a:pt x="121" y="66"/>
                </a:cubicBezTo>
                <a:close/>
                <a:moveTo>
                  <a:pt x="13" y="77"/>
                </a:moveTo>
                <a:cubicBezTo>
                  <a:pt x="13" y="78"/>
                  <a:pt x="13" y="80"/>
                  <a:pt x="13" y="81"/>
                </a:cubicBezTo>
                <a:cubicBezTo>
                  <a:pt x="14" y="79"/>
                  <a:pt x="13" y="78"/>
                  <a:pt x="13" y="77"/>
                </a:cubicBezTo>
                <a:close/>
                <a:moveTo>
                  <a:pt x="122" y="54"/>
                </a:moveTo>
                <a:cubicBezTo>
                  <a:pt x="123" y="54"/>
                  <a:pt x="125" y="54"/>
                  <a:pt x="127" y="53"/>
                </a:cubicBezTo>
                <a:cubicBezTo>
                  <a:pt x="127" y="53"/>
                  <a:pt x="127" y="53"/>
                  <a:pt x="127" y="53"/>
                </a:cubicBezTo>
                <a:cubicBezTo>
                  <a:pt x="125" y="53"/>
                  <a:pt x="124" y="53"/>
                  <a:pt x="122" y="53"/>
                </a:cubicBezTo>
                <a:cubicBezTo>
                  <a:pt x="122" y="53"/>
                  <a:pt x="122" y="53"/>
                  <a:pt x="122" y="53"/>
                </a:cubicBezTo>
                <a:cubicBezTo>
                  <a:pt x="122" y="53"/>
                  <a:pt x="122" y="53"/>
                  <a:pt x="122" y="54"/>
                </a:cubicBezTo>
                <a:close/>
                <a:moveTo>
                  <a:pt x="163" y="72"/>
                </a:moveTo>
                <a:cubicBezTo>
                  <a:pt x="163" y="71"/>
                  <a:pt x="163" y="71"/>
                  <a:pt x="163" y="71"/>
                </a:cubicBezTo>
                <a:cubicBezTo>
                  <a:pt x="162" y="71"/>
                  <a:pt x="161" y="71"/>
                  <a:pt x="160" y="71"/>
                </a:cubicBezTo>
                <a:cubicBezTo>
                  <a:pt x="160" y="71"/>
                  <a:pt x="160" y="71"/>
                  <a:pt x="160" y="71"/>
                </a:cubicBezTo>
                <a:cubicBezTo>
                  <a:pt x="160" y="71"/>
                  <a:pt x="160" y="72"/>
                  <a:pt x="160" y="72"/>
                </a:cubicBezTo>
                <a:cubicBezTo>
                  <a:pt x="161" y="72"/>
                  <a:pt x="162" y="72"/>
                  <a:pt x="163" y="72"/>
                </a:cubicBezTo>
                <a:close/>
                <a:moveTo>
                  <a:pt x="79" y="85"/>
                </a:moveTo>
                <a:cubicBezTo>
                  <a:pt x="77" y="85"/>
                  <a:pt x="76" y="85"/>
                  <a:pt x="75" y="86"/>
                </a:cubicBezTo>
                <a:cubicBezTo>
                  <a:pt x="77" y="86"/>
                  <a:pt x="78" y="86"/>
                  <a:pt x="79" y="85"/>
                </a:cubicBezTo>
                <a:close/>
                <a:moveTo>
                  <a:pt x="193" y="25"/>
                </a:moveTo>
                <a:cubicBezTo>
                  <a:pt x="194" y="24"/>
                  <a:pt x="194" y="24"/>
                  <a:pt x="193" y="22"/>
                </a:cubicBezTo>
                <a:cubicBezTo>
                  <a:pt x="193" y="23"/>
                  <a:pt x="193" y="24"/>
                  <a:pt x="193" y="25"/>
                </a:cubicBezTo>
                <a:close/>
                <a:moveTo>
                  <a:pt x="59" y="90"/>
                </a:moveTo>
                <a:cubicBezTo>
                  <a:pt x="58" y="90"/>
                  <a:pt x="58" y="90"/>
                  <a:pt x="57" y="91"/>
                </a:cubicBezTo>
                <a:cubicBezTo>
                  <a:pt x="57" y="91"/>
                  <a:pt x="58" y="92"/>
                  <a:pt x="58" y="92"/>
                </a:cubicBezTo>
                <a:cubicBezTo>
                  <a:pt x="58" y="92"/>
                  <a:pt x="59" y="91"/>
                  <a:pt x="59" y="91"/>
                </a:cubicBezTo>
                <a:cubicBezTo>
                  <a:pt x="59" y="91"/>
                  <a:pt x="59" y="90"/>
                  <a:pt x="59" y="90"/>
                </a:cubicBezTo>
                <a:close/>
                <a:moveTo>
                  <a:pt x="21" y="74"/>
                </a:moveTo>
                <a:cubicBezTo>
                  <a:pt x="20" y="75"/>
                  <a:pt x="20" y="76"/>
                  <a:pt x="21" y="77"/>
                </a:cubicBezTo>
                <a:cubicBezTo>
                  <a:pt x="22" y="75"/>
                  <a:pt x="22" y="75"/>
                  <a:pt x="21" y="74"/>
                </a:cubicBezTo>
                <a:close/>
                <a:moveTo>
                  <a:pt x="178" y="57"/>
                </a:moveTo>
                <a:cubicBezTo>
                  <a:pt x="177" y="57"/>
                  <a:pt x="177" y="57"/>
                  <a:pt x="176" y="57"/>
                </a:cubicBezTo>
                <a:cubicBezTo>
                  <a:pt x="176" y="58"/>
                  <a:pt x="177" y="58"/>
                  <a:pt x="177" y="59"/>
                </a:cubicBezTo>
                <a:cubicBezTo>
                  <a:pt x="177" y="58"/>
                  <a:pt x="178" y="58"/>
                  <a:pt x="178" y="57"/>
                </a:cubicBezTo>
                <a:close/>
                <a:moveTo>
                  <a:pt x="232" y="72"/>
                </a:moveTo>
                <a:cubicBezTo>
                  <a:pt x="233" y="74"/>
                  <a:pt x="234" y="76"/>
                  <a:pt x="235" y="76"/>
                </a:cubicBezTo>
                <a:cubicBezTo>
                  <a:pt x="234" y="75"/>
                  <a:pt x="233" y="73"/>
                  <a:pt x="232" y="72"/>
                </a:cubicBezTo>
                <a:close/>
                <a:moveTo>
                  <a:pt x="106" y="64"/>
                </a:moveTo>
                <a:cubicBezTo>
                  <a:pt x="106" y="63"/>
                  <a:pt x="106" y="62"/>
                  <a:pt x="105" y="62"/>
                </a:cubicBezTo>
                <a:cubicBezTo>
                  <a:pt x="105" y="63"/>
                  <a:pt x="104" y="63"/>
                  <a:pt x="104" y="64"/>
                </a:cubicBezTo>
                <a:cubicBezTo>
                  <a:pt x="105" y="64"/>
                  <a:pt x="105" y="64"/>
                  <a:pt x="106" y="64"/>
                </a:cubicBezTo>
                <a:close/>
                <a:moveTo>
                  <a:pt x="41" y="85"/>
                </a:moveTo>
                <a:cubicBezTo>
                  <a:pt x="41" y="85"/>
                  <a:pt x="41" y="85"/>
                  <a:pt x="41" y="85"/>
                </a:cubicBezTo>
                <a:cubicBezTo>
                  <a:pt x="41" y="85"/>
                  <a:pt x="42" y="85"/>
                  <a:pt x="42" y="85"/>
                </a:cubicBezTo>
                <a:cubicBezTo>
                  <a:pt x="42" y="84"/>
                  <a:pt x="42" y="84"/>
                  <a:pt x="43" y="83"/>
                </a:cubicBezTo>
                <a:cubicBezTo>
                  <a:pt x="42" y="83"/>
                  <a:pt x="42" y="83"/>
                  <a:pt x="42" y="83"/>
                </a:cubicBezTo>
                <a:cubicBezTo>
                  <a:pt x="42" y="84"/>
                  <a:pt x="41" y="84"/>
                  <a:pt x="41" y="85"/>
                </a:cubicBezTo>
                <a:close/>
                <a:moveTo>
                  <a:pt x="41" y="47"/>
                </a:moveTo>
                <a:cubicBezTo>
                  <a:pt x="42" y="48"/>
                  <a:pt x="42" y="48"/>
                  <a:pt x="42" y="49"/>
                </a:cubicBezTo>
                <a:cubicBezTo>
                  <a:pt x="43" y="48"/>
                  <a:pt x="43" y="48"/>
                  <a:pt x="43" y="47"/>
                </a:cubicBezTo>
                <a:cubicBezTo>
                  <a:pt x="43" y="47"/>
                  <a:pt x="42" y="47"/>
                  <a:pt x="41" y="47"/>
                </a:cubicBezTo>
                <a:close/>
                <a:moveTo>
                  <a:pt x="180" y="90"/>
                </a:moveTo>
                <a:cubicBezTo>
                  <a:pt x="180" y="90"/>
                  <a:pt x="180" y="90"/>
                  <a:pt x="179" y="90"/>
                </a:cubicBezTo>
                <a:cubicBezTo>
                  <a:pt x="179" y="90"/>
                  <a:pt x="179" y="91"/>
                  <a:pt x="179" y="92"/>
                </a:cubicBezTo>
                <a:cubicBezTo>
                  <a:pt x="180" y="91"/>
                  <a:pt x="180" y="91"/>
                  <a:pt x="180" y="90"/>
                </a:cubicBezTo>
                <a:close/>
                <a:moveTo>
                  <a:pt x="95" y="78"/>
                </a:moveTo>
                <a:cubicBezTo>
                  <a:pt x="96" y="77"/>
                  <a:pt x="96" y="77"/>
                  <a:pt x="96" y="76"/>
                </a:cubicBezTo>
                <a:cubicBezTo>
                  <a:pt x="96" y="76"/>
                  <a:pt x="95" y="76"/>
                  <a:pt x="95" y="77"/>
                </a:cubicBezTo>
                <a:cubicBezTo>
                  <a:pt x="95" y="77"/>
                  <a:pt x="95" y="78"/>
                  <a:pt x="95" y="78"/>
                </a:cubicBezTo>
                <a:close/>
                <a:moveTo>
                  <a:pt x="182" y="88"/>
                </a:moveTo>
                <a:cubicBezTo>
                  <a:pt x="182" y="88"/>
                  <a:pt x="182" y="88"/>
                  <a:pt x="182" y="88"/>
                </a:cubicBezTo>
                <a:cubicBezTo>
                  <a:pt x="182" y="88"/>
                  <a:pt x="183" y="87"/>
                  <a:pt x="183" y="87"/>
                </a:cubicBezTo>
                <a:cubicBezTo>
                  <a:pt x="183" y="86"/>
                  <a:pt x="184" y="86"/>
                  <a:pt x="184" y="85"/>
                </a:cubicBezTo>
                <a:cubicBezTo>
                  <a:pt x="183" y="86"/>
                  <a:pt x="182" y="87"/>
                  <a:pt x="182" y="88"/>
                </a:cubicBezTo>
                <a:close/>
                <a:moveTo>
                  <a:pt x="78" y="73"/>
                </a:moveTo>
                <a:cubicBezTo>
                  <a:pt x="78" y="73"/>
                  <a:pt x="78" y="73"/>
                  <a:pt x="78" y="73"/>
                </a:cubicBezTo>
                <a:cubicBezTo>
                  <a:pt x="77" y="74"/>
                  <a:pt x="76" y="75"/>
                  <a:pt x="76" y="76"/>
                </a:cubicBezTo>
                <a:cubicBezTo>
                  <a:pt x="76" y="76"/>
                  <a:pt x="76" y="76"/>
                  <a:pt x="76" y="76"/>
                </a:cubicBezTo>
                <a:cubicBezTo>
                  <a:pt x="77" y="75"/>
                  <a:pt x="78" y="74"/>
                  <a:pt x="78" y="73"/>
                </a:cubicBezTo>
                <a:close/>
                <a:moveTo>
                  <a:pt x="129" y="93"/>
                </a:moveTo>
                <a:cubicBezTo>
                  <a:pt x="130" y="92"/>
                  <a:pt x="130" y="92"/>
                  <a:pt x="131" y="91"/>
                </a:cubicBezTo>
                <a:cubicBezTo>
                  <a:pt x="129" y="91"/>
                  <a:pt x="129" y="91"/>
                  <a:pt x="129" y="93"/>
                </a:cubicBezTo>
                <a:close/>
                <a:moveTo>
                  <a:pt x="110" y="71"/>
                </a:moveTo>
                <a:cubicBezTo>
                  <a:pt x="110" y="71"/>
                  <a:pt x="111" y="71"/>
                  <a:pt x="112" y="71"/>
                </a:cubicBezTo>
                <a:cubicBezTo>
                  <a:pt x="111" y="70"/>
                  <a:pt x="111" y="70"/>
                  <a:pt x="111" y="70"/>
                </a:cubicBezTo>
                <a:cubicBezTo>
                  <a:pt x="110" y="70"/>
                  <a:pt x="110" y="70"/>
                  <a:pt x="110" y="71"/>
                </a:cubicBezTo>
                <a:close/>
                <a:moveTo>
                  <a:pt x="124" y="62"/>
                </a:moveTo>
                <a:cubicBezTo>
                  <a:pt x="125" y="60"/>
                  <a:pt x="126" y="60"/>
                  <a:pt x="126" y="59"/>
                </a:cubicBezTo>
                <a:cubicBezTo>
                  <a:pt x="124" y="61"/>
                  <a:pt x="124" y="61"/>
                  <a:pt x="124" y="62"/>
                </a:cubicBezTo>
                <a:close/>
                <a:moveTo>
                  <a:pt x="104" y="80"/>
                </a:moveTo>
                <a:cubicBezTo>
                  <a:pt x="105" y="79"/>
                  <a:pt x="105" y="79"/>
                  <a:pt x="106" y="78"/>
                </a:cubicBezTo>
                <a:cubicBezTo>
                  <a:pt x="105" y="78"/>
                  <a:pt x="105" y="78"/>
                  <a:pt x="104" y="80"/>
                </a:cubicBezTo>
                <a:close/>
                <a:moveTo>
                  <a:pt x="88" y="90"/>
                </a:moveTo>
                <a:cubicBezTo>
                  <a:pt x="89" y="90"/>
                  <a:pt x="89" y="90"/>
                  <a:pt x="90" y="90"/>
                </a:cubicBezTo>
                <a:cubicBezTo>
                  <a:pt x="90" y="90"/>
                  <a:pt x="90" y="90"/>
                  <a:pt x="90" y="90"/>
                </a:cubicBezTo>
                <a:cubicBezTo>
                  <a:pt x="90" y="90"/>
                  <a:pt x="90" y="89"/>
                  <a:pt x="90" y="89"/>
                </a:cubicBezTo>
                <a:cubicBezTo>
                  <a:pt x="89" y="89"/>
                  <a:pt x="89" y="90"/>
                  <a:pt x="88" y="90"/>
                </a:cubicBezTo>
                <a:close/>
                <a:moveTo>
                  <a:pt x="194" y="88"/>
                </a:moveTo>
                <a:cubicBezTo>
                  <a:pt x="194" y="88"/>
                  <a:pt x="194" y="88"/>
                  <a:pt x="194" y="88"/>
                </a:cubicBezTo>
                <a:cubicBezTo>
                  <a:pt x="195" y="88"/>
                  <a:pt x="195" y="87"/>
                  <a:pt x="195" y="87"/>
                </a:cubicBezTo>
                <a:cubicBezTo>
                  <a:pt x="196" y="86"/>
                  <a:pt x="196" y="86"/>
                  <a:pt x="195" y="85"/>
                </a:cubicBezTo>
                <a:cubicBezTo>
                  <a:pt x="195" y="86"/>
                  <a:pt x="194" y="87"/>
                  <a:pt x="194" y="88"/>
                </a:cubicBezTo>
                <a:close/>
                <a:moveTo>
                  <a:pt x="16" y="62"/>
                </a:moveTo>
                <a:cubicBezTo>
                  <a:pt x="15" y="63"/>
                  <a:pt x="16" y="64"/>
                  <a:pt x="16" y="64"/>
                </a:cubicBezTo>
                <a:cubicBezTo>
                  <a:pt x="16" y="64"/>
                  <a:pt x="17" y="64"/>
                  <a:pt x="17" y="63"/>
                </a:cubicBezTo>
                <a:cubicBezTo>
                  <a:pt x="17" y="63"/>
                  <a:pt x="16" y="62"/>
                  <a:pt x="16" y="62"/>
                </a:cubicBezTo>
                <a:close/>
                <a:moveTo>
                  <a:pt x="26" y="66"/>
                </a:moveTo>
                <a:cubicBezTo>
                  <a:pt x="24" y="68"/>
                  <a:pt x="24" y="69"/>
                  <a:pt x="25" y="69"/>
                </a:cubicBezTo>
                <a:cubicBezTo>
                  <a:pt x="25" y="68"/>
                  <a:pt x="26" y="67"/>
                  <a:pt x="26" y="66"/>
                </a:cubicBezTo>
                <a:close/>
                <a:moveTo>
                  <a:pt x="66" y="65"/>
                </a:moveTo>
                <a:cubicBezTo>
                  <a:pt x="66" y="64"/>
                  <a:pt x="66" y="64"/>
                  <a:pt x="66" y="63"/>
                </a:cubicBezTo>
                <a:cubicBezTo>
                  <a:pt x="66" y="63"/>
                  <a:pt x="65" y="63"/>
                  <a:pt x="65" y="64"/>
                </a:cubicBezTo>
                <a:cubicBezTo>
                  <a:pt x="65" y="64"/>
                  <a:pt x="65" y="64"/>
                  <a:pt x="66" y="65"/>
                </a:cubicBezTo>
                <a:close/>
                <a:moveTo>
                  <a:pt x="114" y="54"/>
                </a:moveTo>
                <a:cubicBezTo>
                  <a:pt x="114" y="53"/>
                  <a:pt x="113" y="53"/>
                  <a:pt x="113" y="53"/>
                </a:cubicBezTo>
                <a:cubicBezTo>
                  <a:pt x="112" y="53"/>
                  <a:pt x="112" y="53"/>
                  <a:pt x="112" y="54"/>
                </a:cubicBezTo>
                <a:cubicBezTo>
                  <a:pt x="112" y="54"/>
                  <a:pt x="113" y="54"/>
                  <a:pt x="114" y="54"/>
                </a:cubicBezTo>
                <a:close/>
                <a:moveTo>
                  <a:pt x="149" y="58"/>
                </a:moveTo>
                <a:cubicBezTo>
                  <a:pt x="149" y="58"/>
                  <a:pt x="150" y="57"/>
                  <a:pt x="150" y="57"/>
                </a:cubicBezTo>
                <a:cubicBezTo>
                  <a:pt x="149" y="57"/>
                  <a:pt x="149" y="57"/>
                  <a:pt x="148" y="57"/>
                </a:cubicBezTo>
                <a:cubicBezTo>
                  <a:pt x="148" y="58"/>
                  <a:pt x="149" y="58"/>
                  <a:pt x="149" y="58"/>
                </a:cubicBezTo>
                <a:close/>
                <a:moveTo>
                  <a:pt x="12" y="66"/>
                </a:moveTo>
                <a:cubicBezTo>
                  <a:pt x="12" y="65"/>
                  <a:pt x="12" y="65"/>
                  <a:pt x="13" y="64"/>
                </a:cubicBezTo>
                <a:cubicBezTo>
                  <a:pt x="12" y="64"/>
                  <a:pt x="11" y="65"/>
                  <a:pt x="12" y="66"/>
                </a:cubicBezTo>
                <a:close/>
                <a:moveTo>
                  <a:pt x="171" y="64"/>
                </a:moveTo>
                <a:cubicBezTo>
                  <a:pt x="171" y="64"/>
                  <a:pt x="171" y="64"/>
                  <a:pt x="171" y="64"/>
                </a:cubicBezTo>
                <a:cubicBezTo>
                  <a:pt x="171" y="63"/>
                  <a:pt x="171" y="63"/>
                  <a:pt x="171" y="62"/>
                </a:cubicBezTo>
                <a:cubicBezTo>
                  <a:pt x="171" y="63"/>
                  <a:pt x="171" y="63"/>
                  <a:pt x="171" y="64"/>
                </a:cubicBezTo>
                <a:close/>
                <a:moveTo>
                  <a:pt x="83" y="57"/>
                </a:moveTo>
                <a:cubicBezTo>
                  <a:pt x="84" y="57"/>
                  <a:pt x="85" y="57"/>
                  <a:pt x="85" y="55"/>
                </a:cubicBezTo>
                <a:cubicBezTo>
                  <a:pt x="84" y="56"/>
                  <a:pt x="84" y="57"/>
                  <a:pt x="83" y="57"/>
                </a:cubicBezTo>
                <a:close/>
                <a:moveTo>
                  <a:pt x="90" y="79"/>
                </a:moveTo>
                <a:cubicBezTo>
                  <a:pt x="90" y="79"/>
                  <a:pt x="89" y="80"/>
                  <a:pt x="88" y="81"/>
                </a:cubicBezTo>
                <a:cubicBezTo>
                  <a:pt x="89" y="81"/>
                  <a:pt x="89" y="81"/>
                  <a:pt x="89" y="81"/>
                </a:cubicBezTo>
                <a:cubicBezTo>
                  <a:pt x="90" y="80"/>
                  <a:pt x="90" y="80"/>
                  <a:pt x="90" y="79"/>
                </a:cubicBezTo>
                <a:close/>
                <a:moveTo>
                  <a:pt x="199" y="81"/>
                </a:moveTo>
                <a:cubicBezTo>
                  <a:pt x="199" y="81"/>
                  <a:pt x="198" y="81"/>
                  <a:pt x="198" y="81"/>
                </a:cubicBezTo>
                <a:cubicBezTo>
                  <a:pt x="198" y="82"/>
                  <a:pt x="198" y="82"/>
                  <a:pt x="198" y="83"/>
                </a:cubicBezTo>
                <a:cubicBezTo>
                  <a:pt x="199" y="83"/>
                  <a:pt x="199" y="82"/>
                  <a:pt x="199" y="82"/>
                </a:cubicBezTo>
                <a:cubicBezTo>
                  <a:pt x="199" y="82"/>
                  <a:pt x="199" y="81"/>
                  <a:pt x="199" y="81"/>
                </a:cubicBezTo>
                <a:close/>
                <a:moveTo>
                  <a:pt x="153" y="54"/>
                </a:moveTo>
                <a:cubicBezTo>
                  <a:pt x="153" y="54"/>
                  <a:pt x="153" y="54"/>
                  <a:pt x="153" y="54"/>
                </a:cubicBezTo>
                <a:cubicBezTo>
                  <a:pt x="152" y="54"/>
                  <a:pt x="152" y="54"/>
                  <a:pt x="151" y="54"/>
                </a:cubicBezTo>
                <a:cubicBezTo>
                  <a:pt x="152" y="54"/>
                  <a:pt x="152" y="55"/>
                  <a:pt x="152" y="55"/>
                </a:cubicBezTo>
                <a:cubicBezTo>
                  <a:pt x="152" y="55"/>
                  <a:pt x="153" y="54"/>
                  <a:pt x="153" y="54"/>
                </a:cubicBezTo>
                <a:close/>
                <a:moveTo>
                  <a:pt x="150" y="61"/>
                </a:moveTo>
                <a:cubicBezTo>
                  <a:pt x="151" y="60"/>
                  <a:pt x="152" y="60"/>
                  <a:pt x="152" y="59"/>
                </a:cubicBezTo>
                <a:cubicBezTo>
                  <a:pt x="150" y="60"/>
                  <a:pt x="150" y="60"/>
                  <a:pt x="150" y="61"/>
                </a:cubicBezTo>
                <a:close/>
                <a:moveTo>
                  <a:pt x="110" y="79"/>
                </a:moveTo>
                <a:cubicBezTo>
                  <a:pt x="110" y="79"/>
                  <a:pt x="110" y="79"/>
                  <a:pt x="110" y="79"/>
                </a:cubicBezTo>
                <a:cubicBezTo>
                  <a:pt x="111" y="79"/>
                  <a:pt x="111" y="79"/>
                  <a:pt x="112" y="79"/>
                </a:cubicBezTo>
                <a:cubicBezTo>
                  <a:pt x="111" y="79"/>
                  <a:pt x="111" y="79"/>
                  <a:pt x="110" y="79"/>
                </a:cubicBezTo>
                <a:close/>
                <a:moveTo>
                  <a:pt x="40" y="72"/>
                </a:moveTo>
                <a:cubicBezTo>
                  <a:pt x="41" y="71"/>
                  <a:pt x="41" y="70"/>
                  <a:pt x="40" y="70"/>
                </a:cubicBezTo>
                <a:cubicBezTo>
                  <a:pt x="40" y="70"/>
                  <a:pt x="40" y="70"/>
                  <a:pt x="40" y="71"/>
                </a:cubicBezTo>
                <a:cubicBezTo>
                  <a:pt x="40" y="71"/>
                  <a:pt x="40" y="71"/>
                  <a:pt x="40" y="71"/>
                </a:cubicBezTo>
                <a:cubicBezTo>
                  <a:pt x="40" y="71"/>
                  <a:pt x="40" y="71"/>
                  <a:pt x="40" y="72"/>
                </a:cubicBezTo>
                <a:close/>
                <a:moveTo>
                  <a:pt x="205" y="47"/>
                </a:moveTo>
                <a:cubicBezTo>
                  <a:pt x="206" y="46"/>
                  <a:pt x="206" y="46"/>
                  <a:pt x="204" y="44"/>
                </a:cubicBezTo>
                <a:cubicBezTo>
                  <a:pt x="205" y="45"/>
                  <a:pt x="205" y="46"/>
                  <a:pt x="205" y="47"/>
                </a:cubicBezTo>
                <a:close/>
                <a:moveTo>
                  <a:pt x="47" y="90"/>
                </a:moveTo>
                <a:cubicBezTo>
                  <a:pt x="46" y="90"/>
                  <a:pt x="46" y="91"/>
                  <a:pt x="46" y="92"/>
                </a:cubicBezTo>
                <a:cubicBezTo>
                  <a:pt x="47" y="91"/>
                  <a:pt x="47" y="91"/>
                  <a:pt x="47" y="90"/>
                </a:cubicBezTo>
                <a:close/>
                <a:moveTo>
                  <a:pt x="173" y="69"/>
                </a:moveTo>
                <a:cubicBezTo>
                  <a:pt x="173" y="68"/>
                  <a:pt x="172" y="67"/>
                  <a:pt x="172" y="67"/>
                </a:cubicBezTo>
                <a:cubicBezTo>
                  <a:pt x="172" y="67"/>
                  <a:pt x="172" y="68"/>
                  <a:pt x="171" y="68"/>
                </a:cubicBezTo>
                <a:cubicBezTo>
                  <a:pt x="172" y="68"/>
                  <a:pt x="172" y="68"/>
                  <a:pt x="173" y="69"/>
                </a:cubicBezTo>
                <a:close/>
                <a:moveTo>
                  <a:pt x="116" y="70"/>
                </a:moveTo>
                <a:cubicBezTo>
                  <a:pt x="116" y="71"/>
                  <a:pt x="115" y="71"/>
                  <a:pt x="115" y="72"/>
                </a:cubicBezTo>
                <a:cubicBezTo>
                  <a:pt x="116" y="72"/>
                  <a:pt x="116" y="72"/>
                  <a:pt x="116" y="72"/>
                </a:cubicBezTo>
                <a:cubicBezTo>
                  <a:pt x="116" y="71"/>
                  <a:pt x="116" y="71"/>
                  <a:pt x="116" y="70"/>
                </a:cubicBezTo>
                <a:close/>
                <a:moveTo>
                  <a:pt x="193" y="49"/>
                </a:moveTo>
                <a:cubicBezTo>
                  <a:pt x="194" y="49"/>
                  <a:pt x="194" y="49"/>
                  <a:pt x="194" y="49"/>
                </a:cubicBezTo>
                <a:cubicBezTo>
                  <a:pt x="194" y="48"/>
                  <a:pt x="194" y="47"/>
                  <a:pt x="193" y="46"/>
                </a:cubicBezTo>
                <a:cubicBezTo>
                  <a:pt x="193" y="47"/>
                  <a:pt x="193" y="48"/>
                  <a:pt x="193" y="49"/>
                </a:cubicBezTo>
                <a:close/>
                <a:moveTo>
                  <a:pt x="206" y="118"/>
                </a:moveTo>
                <a:cubicBezTo>
                  <a:pt x="207" y="117"/>
                  <a:pt x="207" y="116"/>
                  <a:pt x="208" y="115"/>
                </a:cubicBezTo>
                <a:cubicBezTo>
                  <a:pt x="208" y="115"/>
                  <a:pt x="208" y="115"/>
                  <a:pt x="208" y="115"/>
                </a:cubicBezTo>
                <a:cubicBezTo>
                  <a:pt x="207" y="116"/>
                  <a:pt x="206" y="116"/>
                  <a:pt x="206" y="118"/>
                </a:cubicBezTo>
                <a:close/>
                <a:moveTo>
                  <a:pt x="146" y="59"/>
                </a:moveTo>
                <a:cubicBezTo>
                  <a:pt x="146" y="59"/>
                  <a:pt x="146" y="60"/>
                  <a:pt x="146" y="61"/>
                </a:cubicBezTo>
                <a:cubicBezTo>
                  <a:pt x="147" y="60"/>
                  <a:pt x="147" y="60"/>
                  <a:pt x="146" y="59"/>
                </a:cubicBezTo>
                <a:close/>
                <a:moveTo>
                  <a:pt x="95" y="90"/>
                </a:moveTo>
                <a:cubicBezTo>
                  <a:pt x="94" y="89"/>
                  <a:pt x="93" y="89"/>
                  <a:pt x="93" y="90"/>
                </a:cubicBezTo>
                <a:cubicBezTo>
                  <a:pt x="94" y="90"/>
                  <a:pt x="94" y="90"/>
                  <a:pt x="95" y="90"/>
                </a:cubicBezTo>
                <a:close/>
                <a:moveTo>
                  <a:pt x="134" y="78"/>
                </a:moveTo>
                <a:cubicBezTo>
                  <a:pt x="134" y="78"/>
                  <a:pt x="134" y="78"/>
                  <a:pt x="134" y="78"/>
                </a:cubicBezTo>
                <a:cubicBezTo>
                  <a:pt x="135" y="79"/>
                  <a:pt x="135" y="79"/>
                  <a:pt x="136" y="79"/>
                </a:cubicBezTo>
                <a:cubicBezTo>
                  <a:pt x="136" y="79"/>
                  <a:pt x="136" y="78"/>
                  <a:pt x="136" y="78"/>
                </a:cubicBezTo>
                <a:cubicBezTo>
                  <a:pt x="135" y="78"/>
                  <a:pt x="135" y="78"/>
                  <a:pt x="134" y="78"/>
                </a:cubicBezTo>
                <a:close/>
                <a:moveTo>
                  <a:pt x="28" y="79"/>
                </a:moveTo>
                <a:cubicBezTo>
                  <a:pt x="28" y="80"/>
                  <a:pt x="29" y="80"/>
                  <a:pt x="29" y="81"/>
                </a:cubicBezTo>
                <a:cubicBezTo>
                  <a:pt x="29" y="80"/>
                  <a:pt x="29" y="80"/>
                  <a:pt x="28" y="79"/>
                </a:cubicBezTo>
                <a:close/>
                <a:moveTo>
                  <a:pt x="113" y="84"/>
                </a:moveTo>
                <a:cubicBezTo>
                  <a:pt x="113" y="84"/>
                  <a:pt x="114" y="83"/>
                  <a:pt x="114" y="82"/>
                </a:cubicBezTo>
                <a:cubicBezTo>
                  <a:pt x="113" y="83"/>
                  <a:pt x="113" y="83"/>
                  <a:pt x="113" y="84"/>
                </a:cubicBezTo>
                <a:close/>
                <a:moveTo>
                  <a:pt x="14" y="94"/>
                </a:moveTo>
                <a:cubicBezTo>
                  <a:pt x="14" y="95"/>
                  <a:pt x="14" y="95"/>
                  <a:pt x="16" y="95"/>
                </a:cubicBezTo>
                <a:cubicBezTo>
                  <a:pt x="15" y="94"/>
                  <a:pt x="15" y="94"/>
                  <a:pt x="14" y="94"/>
                </a:cubicBezTo>
                <a:close/>
                <a:moveTo>
                  <a:pt x="140" y="65"/>
                </a:moveTo>
                <a:cubicBezTo>
                  <a:pt x="139" y="64"/>
                  <a:pt x="139" y="64"/>
                  <a:pt x="139" y="63"/>
                </a:cubicBezTo>
                <a:cubicBezTo>
                  <a:pt x="138" y="64"/>
                  <a:pt x="138" y="64"/>
                  <a:pt x="138" y="65"/>
                </a:cubicBezTo>
                <a:cubicBezTo>
                  <a:pt x="139" y="65"/>
                  <a:pt x="139" y="65"/>
                  <a:pt x="140" y="65"/>
                </a:cubicBezTo>
                <a:close/>
                <a:moveTo>
                  <a:pt x="217" y="82"/>
                </a:moveTo>
                <a:cubicBezTo>
                  <a:pt x="216" y="83"/>
                  <a:pt x="216" y="83"/>
                  <a:pt x="217" y="84"/>
                </a:cubicBezTo>
                <a:cubicBezTo>
                  <a:pt x="217" y="83"/>
                  <a:pt x="217" y="83"/>
                  <a:pt x="217" y="82"/>
                </a:cubicBezTo>
                <a:close/>
                <a:moveTo>
                  <a:pt x="173" y="93"/>
                </a:moveTo>
                <a:cubicBezTo>
                  <a:pt x="173" y="93"/>
                  <a:pt x="173" y="93"/>
                  <a:pt x="173" y="93"/>
                </a:cubicBezTo>
                <a:cubicBezTo>
                  <a:pt x="173" y="93"/>
                  <a:pt x="172" y="93"/>
                  <a:pt x="172" y="94"/>
                </a:cubicBezTo>
                <a:cubicBezTo>
                  <a:pt x="172" y="94"/>
                  <a:pt x="173" y="94"/>
                  <a:pt x="173" y="94"/>
                </a:cubicBezTo>
                <a:cubicBezTo>
                  <a:pt x="173" y="93"/>
                  <a:pt x="173" y="93"/>
                  <a:pt x="173" y="93"/>
                </a:cubicBezTo>
                <a:close/>
                <a:moveTo>
                  <a:pt x="73" y="55"/>
                </a:moveTo>
                <a:cubicBezTo>
                  <a:pt x="73" y="55"/>
                  <a:pt x="73" y="54"/>
                  <a:pt x="73" y="54"/>
                </a:cubicBezTo>
                <a:cubicBezTo>
                  <a:pt x="73" y="54"/>
                  <a:pt x="73" y="54"/>
                  <a:pt x="72" y="54"/>
                </a:cubicBezTo>
                <a:cubicBezTo>
                  <a:pt x="72" y="54"/>
                  <a:pt x="73" y="55"/>
                  <a:pt x="73" y="55"/>
                </a:cubicBezTo>
                <a:close/>
                <a:moveTo>
                  <a:pt x="28" y="74"/>
                </a:moveTo>
                <a:cubicBezTo>
                  <a:pt x="28" y="74"/>
                  <a:pt x="28" y="74"/>
                  <a:pt x="28" y="74"/>
                </a:cubicBezTo>
                <a:cubicBezTo>
                  <a:pt x="28" y="74"/>
                  <a:pt x="29" y="74"/>
                  <a:pt x="29" y="73"/>
                </a:cubicBezTo>
                <a:cubicBezTo>
                  <a:pt x="28" y="73"/>
                  <a:pt x="28" y="74"/>
                  <a:pt x="28" y="74"/>
                </a:cubicBezTo>
                <a:close/>
                <a:moveTo>
                  <a:pt x="138" y="59"/>
                </a:moveTo>
                <a:cubicBezTo>
                  <a:pt x="138" y="59"/>
                  <a:pt x="139" y="59"/>
                  <a:pt x="139" y="59"/>
                </a:cubicBezTo>
                <a:cubicBezTo>
                  <a:pt x="139" y="59"/>
                  <a:pt x="139" y="58"/>
                  <a:pt x="140" y="58"/>
                </a:cubicBezTo>
                <a:cubicBezTo>
                  <a:pt x="139" y="58"/>
                  <a:pt x="139" y="58"/>
                  <a:pt x="138" y="59"/>
                </a:cubicBezTo>
                <a:close/>
                <a:moveTo>
                  <a:pt x="188" y="137"/>
                </a:moveTo>
                <a:cubicBezTo>
                  <a:pt x="188" y="136"/>
                  <a:pt x="188" y="136"/>
                  <a:pt x="188" y="135"/>
                </a:cubicBezTo>
                <a:cubicBezTo>
                  <a:pt x="188" y="135"/>
                  <a:pt x="188" y="135"/>
                  <a:pt x="188" y="135"/>
                </a:cubicBezTo>
                <a:cubicBezTo>
                  <a:pt x="188" y="136"/>
                  <a:pt x="188" y="136"/>
                  <a:pt x="188" y="137"/>
                </a:cubicBezTo>
                <a:close/>
                <a:moveTo>
                  <a:pt x="203" y="49"/>
                </a:moveTo>
                <a:cubicBezTo>
                  <a:pt x="203" y="49"/>
                  <a:pt x="203" y="50"/>
                  <a:pt x="203" y="50"/>
                </a:cubicBezTo>
                <a:cubicBezTo>
                  <a:pt x="203" y="50"/>
                  <a:pt x="203" y="49"/>
                  <a:pt x="203" y="49"/>
                </a:cubicBezTo>
                <a:close/>
                <a:moveTo>
                  <a:pt x="115" y="63"/>
                </a:moveTo>
                <a:cubicBezTo>
                  <a:pt x="115" y="63"/>
                  <a:pt x="115" y="63"/>
                  <a:pt x="116" y="63"/>
                </a:cubicBezTo>
                <a:cubicBezTo>
                  <a:pt x="116" y="63"/>
                  <a:pt x="115" y="63"/>
                  <a:pt x="115" y="62"/>
                </a:cubicBezTo>
                <a:cubicBezTo>
                  <a:pt x="115" y="63"/>
                  <a:pt x="115" y="63"/>
                  <a:pt x="115" y="63"/>
                </a:cubicBezTo>
                <a:close/>
                <a:moveTo>
                  <a:pt x="26" y="71"/>
                </a:moveTo>
                <a:cubicBezTo>
                  <a:pt x="27" y="71"/>
                  <a:pt x="28" y="70"/>
                  <a:pt x="27" y="69"/>
                </a:cubicBezTo>
                <a:cubicBezTo>
                  <a:pt x="27" y="70"/>
                  <a:pt x="27" y="71"/>
                  <a:pt x="26" y="71"/>
                </a:cubicBezTo>
                <a:close/>
                <a:moveTo>
                  <a:pt x="187" y="85"/>
                </a:moveTo>
                <a:cubicBezTo>
                  <a:pt x="188" y="84"/>
                  <a:pt x="188" y="84"/>
                  <a:pt x="188" y="84"/>
                </a:cubicBezTo>
                <a:cubicBezTo>
                  <a:pt x="188" y="84"/>
                  <a:pt x="187" y="85"/>
                  <a:pt x="187" y="85"/>
                </a:cubicBezTo>
                <a:close/>
                <a:moveTo>
                  <a:pt x="185" y="133"/>
                </a:moveTo>
                <a:cubicBezTo>
                  <a:pt x="185" y="133"/>
                  <a:pt x="185" y="133"/>
                  <a:pt x="185" y="134"/>
                </a:cubicBezTo>
                <a:cubicBezTo>
                  <a:pt x="185" y="134"/>
                  <a:pt x="185" y="133"/>
                  <a:pt x="185" y="133"/>
                </a:cubicBezTo>
                <a:close/>
                <a:moveTo>
                  <a:pt x="190" y="96"/>
                </a:moveTo>
                <a:cubicBezTo>
                  <a:pt x="191" y="96"/>
                  <a:pt x="191" y="96"/>
                  <a:pt x="191" y="96"/>
                </a:cubicBezTo>
                <a:cubicBezTo>
                  <a:pt x="191" y="96"/>
                  <a:pt x="191" y="96"/>
                  <a:pt x="191" y="95"/>
                </a:cubicBezTo>
                <a:cubicBezTo>
                  <a:pt x="191" y="95"/>
                  <a:pt x="191" y="95"/>
                  <a:pt x="191" y="95"/>
                </a:cubicBezTo>
                <a:cubicBezTo>
                  <a:pt x="191" y="95"/>
                  <a:pt x="191" y="96"/>
                  <a:pt x="190" y="96"/>
                </a:cubicBezTo>
                <a:close/>
                <a:moveTo>
                  <a:pt x="197" y="56"/>
                </a:moveTo>
                <a:cubicBezTo>
                  <a:pt x="197" y="56"/>
                  <a:pt x="197" y="57"/>
                  <a:pt x="197" y="57"/>
                </a:cubicBezTo>
                <a:cubicBezTo>
                  <a:pt x="198" y="57"/>
                  <a:pt x="197" y="56"/>
                  <a:pt x="197" y="56"/>
                </a:cubicBezTo>
                <a:close/>
                <a:moveTo>
                  <a:pt x="51" y="84"/>
                </a:moveTo>
                <a:cubicBezTo>
                  <a:pt x="50" y="84"/>
                  <a:pt x="50" y="84"/>
                  <a:pt x="50" y="83"/>
                </a:cubicBezTo>
                <a:cubicBezTo>
                  <a:pt x="50" y="84"/>
                  <a:pt x="50" y="84"/>
                  <a:pt x="49" y="84"/>
                </a:cubicBezTo>
                <a:cubicBezTo>
                  <a:pt x="50" y="84"/>
                  <a:pt x="50" y="84"/>
                  <a:pt x="51" y="84"/>
                </a:cubicBezTo>
                <a:close/>
                <a:moveTo>
                  <a:pt x="205" y="64"/>
                </a:moveTo>
                <a:cubicBezTo>
                  <a:pt x="205" y="63"/>
                  <a:pt x="205" y="63"/>
                  <a:pt x="205" y="62"/>
                </a:cubicBezTo>
                <a:cubicBezTo>
                  <a:pt x="204" y="63"/>
                  <a:pt x="205" y="63"/>
                  <a:pt x="205" y="64"/>
                </a:cubicBezTo>
                <a:close/>
                <a:moveTo>
                  <a:pt x="93" y="80"/>
                </a:moveTo>
                <a:cubicBezTo>
                  <a:pt x="94" y="80"/>
                  <a:pt x="94" y="80"/>
                  <a:pt x="93" y="79"/>
                </a:cubicBezTo>
                <a:cubicBezTo>
                  <a:pt x="93" y="80"/>
                  <a:pt x="93" y="80"/>
                  <a:pt x="93" y="80"/>
                </a:cubicBezTo>
                <a:close/>
                <a:moveTo>
                  <a:pt x="199" y="42"/>
                </a:moveTo>
                <a:cubicBezTo>
                  <a:pt x="199" y="43"/>
                  <a:pt x="199" y="43"/>
                  <a:pt x="200" y="44"/>
                </a:cubicBezTo>
                <a:cubicBezTo>
                  <a:pt x="200" y="43"/>
                  <a:pt x="200" y="43"/>
                  <a:pt x="199" y="42"/>
                </a:cubicBezTo>
                <a:close/>
                <a:moveTo>
                  <a:pt x="215" y="92"/>
                </a:moveTo>
                <a:cubicBezTo>
                  <a:pt x="215" y="92"/>
                  <a:pt x="216" y="92"/>
                  <a:pt x="216" y="92"/>
                </a:cubicBezTo>
                <a:cubicBezTo>
                  <a:pt x="216" y="92"/>
                  <a:pt x="216" y="91"/>
                  <a:pt x="216" y="91"/>
                </a:cubicBezTo>
                <a:cubicBezTo>
                  <a:pt x="216" y="91"/>
                  <a:pt x="216" y="91"/>
                  <a:pt x="216" y="91"/>
                </a:cubicBezTo>
                <a:cubicBezTo>
                  <a:pt x="216" y="91"/>
                  <a:pt x="216" y="91"/>
                  <a:pt x="215" y="92"/>
                </a:cubicBezTo>
                <a:close/>
                <a:moveTo>
                  <a:pt x="132" y="75"/>
                </a:moveTo>
                <a:cubicBezTo>
                  <a:pt x="132" y="75"/>
                  <a:pt x="133" y="76"/>
                  <a:pt x="133" y="75"/>
                </a:cubicBezTo>
                <a:cubicBezTo>
                  <a:pt x="133" y="75"/>
                  <a:pt x="132" y="75"/>
                  <a:pt x="132" y="75"/>
                </a:cubicBezTo>
                <a:close/>
                <a:moveTo>
                  <a:pt x="153" y="72"/>
                </a:moveTo>
                <a:cubicBezTo>
                  <a:pt x="153" y="72"/>
                  <a:pt x="153" y="72"/>
                  <a:pt x="153" y="72"/>
                </a:cubicBezTo>
                <a:cubicBezTo>
                  <a:pt x="153" y="72"/>
                  <a:pt x="153" y="72"/>
                  <a:pt x="154" y="72"/>
                </a:cubicBezTo>
                <a:cubicBezTo>
                  <a:pt x="154" y="72"/>
                  <a:pt x="154" y="72"/>
                  <a:pt x="154" y="72"/>
                </a:cubicBezTo>
                <a:cubicBezTo>
                  <a:pt x="153" y="72"/>
                  <a:pt x="153" y="72"/>
                  <a:pt x="153" y="72"/>
                </a:cubicBezTo>
                <a:close/>
                <a:moveTo>
                  <a:pt x="191" y="60"/>
                </a:moveTo>
                <a:cubicBezTo>
                  <a:pt x="191" y="60"/>
                  <a:pt x="191" y="60"/>
                  <a:pt x="191" y="60"/>
                </a:cubicBezTo>
                <a:cubicBezTo>
                  <a:pt x="191" y="60"/>
                  <a:pt x="191" y="60"/>
                  <a:pt x="191" y="59"/>
                </a:cubicBezTo>
                <a:cubicBezTo>
                  <a:pt x="191" y="59"/>
                  <a:pt x="191" y="59"/>
                  <a:pt x="191" y="59"/>
                </a:cubicBezTo>
                <a:cubicBezTo>
                  <a:pt x="191" y="60"/>
                  <a:pt x="191" y="60"/>
                  <a:pt x="191" y="60"/>
                </a:cubicBezTo>
                <a:close/>
                <a:moveTo>
                  <a:pt x="156" y="70"/>
                </a:moveTo>
                <a:cubicBezTo>
                  <a:pt x="156" y="71"/>
                  <a:pt x="156" y="71"/>
                  <a:pt x="156" y="71"/>
                </a:cubicBezTo>
                <a:cubicBezTo>
                  <a:pt x="156" y="71"/>
                  <a:pt x="156" y="71"/>
                  <a:pt x="156" y="71"/>
                </a:cubicBezTo>
                <a:cubicBezTo>
                  <a:pt x="157" y="71"/>
                  <a:pt x="157" y="71"/>
                  <a:pt x="157" y="71"/>
                </a:cubicBezTo>
                <a:cubicBezTo>
                  <a:pt x="156" y="70"/>
                  <a:pt x="156" y="70"/>
                  <a:pt x="156" y="70"/>
                </a:cubicBezTo>
                <a:close/>
                <a:moveTo>
                  <a:pt x="96" y="67"/>
                </a:moveTo>
                <a:cubicBezTo>
                  <a:pt x="96" y="67"/>
                  <a:pt x="96" y="67"/>
                  <a:pt x="96" y="67"/>
                </a:cubicBezTo>
                <a:cubicBezTo>
                  <a:pt x="96" y="67"/>
                  <a:pt x="96" y="67"/>
                  <a:pt x="96" y="67"/>
                </a:cubicBezTo>
                <a:cubicBezTo>
                  <a:pt x="96" y="67"/>
                  <a:pt x="96" y="67"/>
                  <a:pt x="96" y="68"/>
                </a:cubicBezTo>
                <a:cubicBezTo>
                  <a:pt x="96" y="67"/>
                  <a:pt x="96" y="67"/>
                  <a:pt x="96" y="67"/>
                </a:cubicBezTo>
                <a:close/>
                <a:moveTo>
                  <a:pt x="14" y="67"/>
                </a:moveTo>
                <a:cubicBezTo>
                  <a:pt x="14" y="67"/>
                  <a:pt x="14" y="67"/>
                  <a:pt x="14" y="68"/>
                </a:cubicBezTo>
                <a:cubicBezTo>
                  <a:pt x="14" y="68"/>
                  <a:pt x="14" y="67"/>
                  <a:pt x="14" y="67"/>
                </a:cubicBezTo>
                <a:close/>
                <a:moveTo>
                  <a:pt x="38" y="96"/>
                </a:moveTo>
                <a:cubicBezTo>
                  <a:pt x="38" y="96"/>
                  <a:pt x="38" y="96"/>
                  <a:pt x="38" y="96"/>
                </a:cubicBezTo>
                <a:cubicBezTo>
                  <a:pt x="38" y="96"/>
                  <a:pt x="38" y="96"/>
                  <a:pt x="38" y="96"/>
                </a:cubicBezTo>
                <a:cubicBezTo>
                  <a:pt x="38" y="96"/>
                  <a:pt x="38" y="96"/>
                  <a:pt x="38" y="96"/>
                </a:cubicBezTo>
                <a:cubicBezTo>
                  <a:pt x="38" y="96"/>
                  <a:pt x="38" y="96"/>
                  <a:pt x="38" y="96"/>
                </a:cubicBezTo>
                <a:close/>
                <a:moveTo>
                  <a:pt x="136" y="81"/>
                </a:moveTo>
                <a:cubicBezTo>
                  <a:pt x="136" y="81"/>
                  <a:pt x="136" y="81"/>
                  <a:pt x="136" y="81"/>
                </a:cubicBezTo>
                <a:cubicBezTo>
                  <a:pt x="136" y="81"/>
                  <a:pt x="136" y="81"/>
                  <a:pt x="136" y="81"/>
                </a:cubicBezTo>
                <a:cubicBezTo>
                  <a:pt x="136" y="81"/>
                  <a:pt x="136" y="82"/>
                  <a:pt x="136" y="82"/>
                </a:cubicBezTo>
                <a:cubicBezTo>
                  <a:pt x="136" y="82"/>
                  <a:pt x="136" y="81"/>
                  <a:pt x="136" y="81"/>
                </a:cubicBezTo>
                <a:close/>
                <a:moveTo>
                  <a:pt x="19" y="88"/>
                </a:moveTo>
                <a:cubicBezTo>
                  <a:pt x="19" y="88"/>
                  <a:pt x="20" y="88"/>
                  <a:pt x="20" y="88"/>
                </a:cubicBezTo>
                <a:cubicBezTo>
                  <a:pt x="20" y="88"/>
                  <a:pt x="20" y="87"/>
                  <a:pt x="20" y="87"/>
                </a:cubicBezTo>
                <a:cubicBezTo>
                  <a:pt x="20" y="87"/>
                  <a:pt x="19" y="87"/>
                  <a:pt x="19" y="88"/>
                </a:cubicBezTo>
                <a:close/>
                <a:moveTo>
                  <a:pt x="29" y="86"/>
                </a:moveTo>
                <a:cubicBezTo>
                  <a:pt x="29" y="86"/>
                  <a:pt x="29" y="86"/>
                  <a:pt x="29" y="86"/>
                </a:cubicBezTo>
                <a:cubicBezTo>
                  <a:pt x="29" y="86"/>
                  <a:pt x="29" y="86"/>
                  <a:pt x="29" y="86"/>
                </a:cubicBezTo>
                <a:cubicBezTo>
                  <a:pt x="29" y="86"/>
                  <a:pt x="29" y="85"/>
                  <a:pt x="29" y="85"/>
                </a:cubicBezTo>
                <a:cubicBezTo>
                  <a:pt x="29" y="85"/>
                  <a:pt x="29" y="86"/>
                  <a:pt x="29" y="86"/>
                </a:cubicBezTo>
                <a:close/>
                <a:moveTo>
                  <a:pt x="20" y="70"/>
                </a:moveTo>
                <a:cubicBezTo>
                  <a:pt x="21" y="70"/>
                  <a:pt x="21" y="70"/>
                  <a:pt x="21" y="70"/>
                </a:cubicBezTo>
                <a:cubicBezTo>
                  <a:pt x="21" y="70"/>
                  <a:pt x="21" y="70"/>
                  <a:pt x="21" y="69"/>
                </a:cubicBezTo>
                <a:cubicBezTo>
                  <a:pt x="21" y="69"/>
                  <a:pt x="21" y="69"/>
                  <a:pt x="21" y="69"/>
                </a:cubicBezTo>
                <a:cubicBezTo>
                  <a:pt x="21" y="69"/>
                  <a:pt x="21" y="69"/>
                  <a:pt x="21" y="69"/>
                </a:cubicBezTo>
                <a:cubicBezTo>
                  <a:pt x="21" y="69"/>
                  <a:pt x="21" y="69"/>
                  <a:pt x="20" y="70"/>
                </a:cubicBezTo>
                <a:close/>
                <a:moveTo>
                  <a:pt x="184" y="102"/>
                </a:moveTo>
                <a:cubicBezTo>
                  <a:pt x="184" y="102"/>
                  <a:pt x="184" y="102"/>
                  <a:pt x="184" y="102"/>
                </a:cubicBezTo>
                <a:cubicBezTo>
                  <a:pt x="184" y="102"/>
                  <a:pt x="184" y="102"/>
                  <a:pt x="184" y="103"/>
                </a:cubicBezTo>
                <a:cubicBezTo>
                  <a:pt x="184" y="103"/>
                  <a:pt x="184" y="103"/>
                  <a:pt x="184" y="103"/>
                </a:cubicBezTo>
                <a:cubicBezTo>
                  <a:pt x="184" y="102"/>
                  <a:pt x="184" y="102"/>
                  <a:pt x="184" y="102"/>
                </a:cubicBezTo>
                <a:close/>
                <a:moveTo>
                  <a:pt x="224" y="104"/>
                </a:moveTo>
                <a:cubicBezTo>
                  <a:pt x="224" y="104"/>
                  <a:pt x="224" y="104"/>
                  <a:pt x="224" y="104"/>
                </a:cubicBezTo>
                <a:cubicBezTo>
                  <a:pt x="225" y="104"/>
                  <a:pt x="225" y="104"/>
                  <a:pt x="225" y="104"/>
                </a:cubicBezTo>
                <a:cubicBezTo>
                  <a:pt x="225" y="103"/>
                  <a:pt x="225" y="103"/>
                  <a:pt x="225" y="103"/>
                </a:cubicBezTo>
                <a:cubicBezTo>
                  <a:pt x="225" y="104"/>
                  <a:pt x="225" y="104"/>
                  <a:pt x="224" y="104"/>
                </a:cubicBezTo>
                <a:close/>
                <a:moveTo>
                  <a:pt x="222" y="106"/>
                </a:moveTo>
                <a:cubicBezTo>
                  <a:pt x="222" y="106"/>
                  <a:pt x="222" y="106"/>
                  <a:pt x="222" y="106"/>
                </a:cubicBezTo>
                <a:cubicBezTo>
                  <a:pt x="222" y="106"/>
                  <a:pt x="222" y="106"/>
                  <a:pt x="222" y="106"/>
                </a:cubicBezTo>
                <a:cubicBezTo>
                  <a:pt x="222" y="106"/>
                  <a:pt x="222" y="106"/>
                  <a:pt x="222" y="106"/>
                </a:cubicBezTo>
                <a:cubicBezTo>
                  <a:pt x="222" y="106"/>
                  <a:pt x="222" y="106"/>
                  <a:pt x="222" y="106"/>
                </a:cubicBezTo>
                <a:close/>
              </a:path>
            </a:pathLst>
          </a:custGeom>
          <a:solidFill>
            <a:srgbClr val="5F7797"/>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5F7797"/>
              </a:solidFill>
              <a:cs typeface="+mn-ea"/>
              <a:sym typeface="+mn-lt"/>
            </a:endParaRPr>
          </a:p>
        </p:txBody>
      </p:sp>
      <p:grpSp>
        <p:nvGrpSpPr>
          <p:cNvPr id="11" name="组合 10"/>
          <p:cNvGrpSpPr/>
          <p:nvPr/>
        </p:nvGrpSpPr>
        <p:grpSpPr>
          <a:xfrm>
            <a:off x="4688740" y="1577517"/>
            <a:ext cx="2971672" cy="1325968"/>
            <a:chOff x="4688740" y="1790121"/>
            <a:chExt cx="2971672" cy="1325968"/>
          </a:xfrm>
        </p:grpSpPr>
        <p:sp>
          <p:nvSpPr>
            <p:cNvPr id="12" name="TextBox 176"/>
            <p:cNvSpPr txBox="1"/>
            <p:nvPr/>
          </p:nvSpPr>
          <p:spPr>
            <a:xfrm>
              <a:off x="5485805" y="1790121"/>
              <a:ext cx="1217000" cy="400110"/>
            </a:xfrm>
            <a:prstGeom prst="rect">
              <a:avLst/>
            </a:prstGeom>
            <a:noFill/>
          </p:spPr>
          <p:txBody>
            <a:bodyPr wrap="none" rtlCol="0">
              <a:spAutoFit/>
            </a:bodyPr>
            <a:lstStyle/>
            <a:p>
              <a:r>
                <a:rPr lang="zh-CN" altLang="en-US" sz="2000" b="1" dirty="0" smtClean="0">
                  <a:solidFill>
                    <a:srgbClr val="5F7797"/>
                  </a:solidFill>
                  <a:cs typeface="+mn-ea"/>
                  <a:sym typeface="+mn-lt"/>
                </a:rPr>
                <a:t>标题文字</a:t>
              </a:r>
              <a:endParaRPr lang="id-ID" sz="2000" b="1" dirty="0">
                <a:solidFill>
                  <a:srgbClr val="5F7797"/>
                </a:solidFill>
                <a:cs typeface="+mn-ea"/>
                <a:sym typeface="+mn-lt"/>
              </a:endParaRPr>
            </a:p>
          </p:txBody>
        </p:sp>
        <p:sp>
          <p:nvSpPr>
            <p:cNvPr id="13" name="TextBox 177"/>
            <p:cNvSpPr txBox="1"/>
            <p:nvPr/>
          </p:nvSpPr>
          <p:spPr>
            <a:xfrm>
              <a:off x="4688740" y="2177370"/>
              <a:ext cx="2971672" cy="938719"/>
            </a:xfrm>
            <a:prstGeom prst="rect">
              <a:avLst/>
            </a:prstGeom>
            <a:noFill/>
          </p:spPr>
          <p:txBody>
            <a:bodyPr wrap="square" rtlCol="0">
              <a:spAutoFit/>
            </a:bodyPr>
            <a:lstStyle>
              <a:defPPr>
                <a:defRPr lang="zh-CN"/>
              </a:defPPr>
              <a:lvl1pPr algn="just">
                <a:lnSpc>
                  <a:spcPts val="2160"/>
                </a:lnSpc>
                <a:defRPr>
                  <a:solidFill>
                    <a:schemeClr val="bg1">
                      <a:lumMod val="50000"/>
                    </a:schemeClr>
                  </a:solidFill>
                  <a:latin typeface="Signika Negative" pitchFamily="2" charset="0"/>
                </a:defRPr>
              </a:lvl1pPr>
            </a:lstStyle>
            <a:p>
              <a:r>
                <a:rPr lang="zh-CN" altLang="en-US" sz="1400" dirty="0">
                  <a:solidFill>
                    <a:schemeClr val="tx1">
                      <a:lumMod val="75000"/>
                      <a:lumOff val="25000"/>
                    </a:schemeClr>
                  </a:solidFill>
                  <a:latin typeface="+mn-lt"/>
                  <a:cs typeface="+mn-ea"/>
                  <a:sym typeface="+mn-lt"/>
                </a:rPr>
                <a:t>您的内容打在这里，或者通过复制您的文本后，在此框中选择您的内容打在</a:t>
              </a:r>
              <a:r>
                <a:rPr lang="zh-CN" altLang="en-US" sz="1400" dirty="0" smtClean="0">
                  <a:solidFill>
                    <a:schemeClr val="tx1">
                      <a:lumMod val="75000"/>
                      <a:lumOff val="25000"/>
                    </a:schemeClr>
                  </a:solidFill>
                  <a:latin typeface="+mn-lt"/>
                  <a:cs typeface="+mn-ea"/>
                  <a:sym typeface="+mn-lt"/>
                </a:rPr>
                <a:t>这里</a:t>
              </a:r>
              <a:endParaRPr lang="zh-CN" altLang="en-US" sz="1400" dirty="0">
                <a:solidFill>
                  <a:schemeClr val="tx1">
                    <a:lumMod val="75000"/>
                    <a:lumOff val="25000"/>
                  </a:schemeClr>
                </a:solidFill>
                <a:latin typeface="+mn-lt"/>
                <a:cs typeface="+mn-ea"/>
                <a:sym typeface="+mn-lt"/>
              </a:endParaRPr>
            </a:p>
          </p:txBody>
        </p:sp>
      </p:grpSp>
      <p:grpSp>
        <p:nvGrpSpPr>
          <p:cNvPr id="14" name="组合 13"/>
          <p:cNvGrpSpPr/>
          <p:nvPr/>
        </p:nvGrpSpPr>
        <p:grpSpPr>
          <a:xfrm>
            <a:off x="987291" y="4282724"/>
            <a:ext cx="2751157" cy="1348583"/>
            <a:chOff x="987291" y="4282724"/>
            <a:chExt cx="2751157" cy="1348583"/>
          </a:xfrm>
        </p:grpSpPr>
        <p:sp>
          <p:nvSpPr>
            <p:cNvPr id="15" name="TextBox 176"/>
            <p:cNvSpPr txBox="1"/>
            <p:nvPr/>
          </p:nvSpPr>
          <p:spPr>
            <a:xfrm>
              <a:off x="1757575" y="4282724"/>
              <a:ext cx="1210588" cy="400110"/>
            </a:xfrm>
            <a:prstGeom prst="rect">
              <a:avLst/>
            </a:prstGeom>
            <a:noFill/>
          </p:spPr>
          <p:txBody>
            <a:bodyPr wrap="none" rtlCol="0">
              <a:spAutoFit/>
            </a:bodyPr>
            <a:lstStyle>
              <a:defPPr>
                <a:defRPr lang="zh-CN"/>
              </a:defPPr>
              <a:lvl1pPr>
                <a:defRPr sz="2000" b="1">
                  <a:solidFill>
                    <a:schemeClr val="bg1"/>
                  </a:solidFill>
                </a:defRPr>
              </a:lvl1pPr>
            </a:lstStyle>
            <a:p>
              <a:r>
                <a:rPr lang="zh-CN" altLang="en-US" dirty="0">
                  <a:solidFill>
                    <a:srgbClr val="5F7797"/>
                  </a:solidFill>
                  <a:cs typeface="+mn-ea"/>
                  <a:sym typeface="+mn-lt"/>
                </a:rPr>
                <a:t>标题文字</a:t>
              </a:r>
              <a:endParaRPr lang="id-ID" altLang="zh-CN" dirty="0">
                <a:solidFill>
                  <a:srgbClr val="5F7797"/>
                </a:solidFill>
                <a:cs typeface="+mn-ea"/>
                <a:sym typeface="+mn-lt"/>
              </a:endParaRPr>
            </a:p>
          </p:txBody>
        </p:sp>
        <p:sp>
          <p:nvSpPr>
            <p:cNvPr id="16" name="TextBox 177"/>
            <p:cNvSpPr txBox="1"/>
            <p:nvPr/>
          </p:nvSpPr>
          <p:spPr>
            <a:xfrm>
              <a:off x="987291" y="4692588"/>
              <a:ext cx="2751157" cy="938719"/>
            </a:xfrm>
            <a:prstGeom prst="rect">
              <a:avLst/>
            </a:prstGeom>
            <a:noFill/>
          </p:spPr>
          <p:txBody>
            <a:bodyPr wrap="square" rtlCol="0">
              <a:spAutoFit/>
            </a:bodyPr>
            <a:lstStyle>
              <a:defPPr>
                <a:defRPr lang="zh-CN"/>
              </a:defPPr>
              <a:lvl1pPr algn="just">
                <a:lnSpc>
                  <a:spcPts val="2160"/>
                </a:lnSpc>
                <a:defRPr>
                  <a:solidFill>
                    <a:schemeClr val="bg1"/>
                  </a:solidFill>
                  <a:latin typeface="Signika Negative" pitchFamily="2" charset="0"/>
                </a:defRPr>
              </a:lvl1pPr>
            </a:lstStyle>
            <a:p>
              <a:r>
                <a:rPr lang="zh-CN" altLang="en-US" sz="1400" dirty="0">
                  <a:solidFill>
                    <a:schemeClr val="tx1">
                      <a:lumMod val="75000"/>
                      <a:lumOff val="25000"/>
                    </a:schemeClr>
                  </a:solidFill>
                  <a:latin typeface="+mn-lt"/>
                  <a:cs typeface="+mn-ea"/>
                  <a:sym typeface="+mn-lt"/>
                </a:rPr>
                <a:t>您的内容打在这里，或者通过复制您的文本后，在此框中选择您的内容打在这里</a:t>
              </a:r>
            </a:p>
          </p:txBody>
        </p:sp>
      </p:grpSp>
      <p:grpSp>
        <p:nvGrpSpPr>
          <p:cNvPr id="17" name="组合 16"/>
          <p:cNvGrpSpPr/>
          <p:nvPr/>
        </p:nvGrpSpPr>
        <p:grpSpPr>
          <a:xfrm>
            <a:off x="8484988" y="4282724"/>
            <a:ext cx="2729860" cy="1338829"/>
            <a:chOff x="8484988" y="4282724"/>
            <a:chExt cx="2729860" cy="1338829"/>
          </a:xfrm>
        </p:grpSpPr>
        <p:sp>
          <p:nvSpPr>
            <p:cNvPr id="18" name="TextBox 176"/>
            <p:cNvSpPr txBox="1"/>
            <p:nvPr/>
          </p:nvSpPr>
          <p:spPr>
            <a:xfrm>
              <a:off x="9157461" y="4282724"/>
              <a:ext cx="1210588" cy="400110"/>
            </a:xfrm>
            <a:prstGeom prst="rect">
              <a:avLst/>
            </a:prstGeom>
            <a:noFill/>
          </p:spPr>
          <p:txBody>
            <a:bodyPr wrap="none" rtlCol="0">
              <a:spAutoFit/>
            </a:bodyPr>
            <a:lstStyle>
              <a:defPPr>
                <a:defRPr lang="zh-CN"/>
              </a:defPPr>
              <a:lvl1pPr>
                <a:defRPr sz="2000" b="1">
                  <a:solidFill>
                    <a:schemeClr val="bg1"/>
                  </a:solidFill>
                </a:defRPr>
              </a:lvl1pPr>
            </a:lstStyle>
            <a:p>
              <a:r>
                <a:rPr lang="zh-CN" altLang="en-US" dirty="0">
                  <a:solidFill>
                    <a:srgbClr val="5F7797"/>
                  </a:solidFill>
                  <a:cs typeface="+mn-ea"/>
                  <a:sym typeface="+mn-lt"/>
                </a:rPr>
                <a:t>标题文字</a:t>
              </a:r>
              <a:endParaRPr lang="id-ID" altLang="zh-CN" dirty="0">
                <a:solidFill>
                  <a:srgbClr val="5F7797"/>
                </a:solidFill>
                <a:cs typeface="+mn-ea"/>
                <a:sym typeface="+mn-lt"/>
              </a:endParaRPr>
            </a:p>
          </p:txBody>
        </p:sp>
        <p:sp>
          <p:nvSpPr>
            <p:cNvPr id="19" name="TextBox 177"/>
            <p:cNvSpPr txBox="1"/>
            <p:nvPr/>
          </p:nvSpPr>
          <p:spPr>
            <a:xfrm>
              <a:off x="8484988" y="4682834"/>
              <a:ext cx="2729860" cy="938719"/>
            </a:xfrm>
            <a:prstGeom prst="rect">
              <a:avLst/>
            </a:prstGeom>
            <a:noFill/>
          </p:spPr>
          <p:txBody>
            <a:bodyPr wrap="square" rtlCol="0">
              <a:spAutoFit/>
            </a:bodyPr>
            <a:lstStyle>
              <a:defPPr>
                <a:defRPr lang="zh-CN"/>
              </a:defPPr>
              <a:lvl1pPr algn="just">
                <a:lnSpc>
                  <a:spcPts val="2160"/>
                </a:lnSpc>
                <a:defRPr>
                  <a:solidFill>
                    <a:schemeClr val="bg1"/>
                  </a:solidFill>
                  <a:latin typeface="Signika Negative" pitchFamily="2" charset="0"/>
                </a:defRPr>
              </a:lvl1pPr>
            </a:lstStyle>
            <a:p>
              <a:r>
                <a:rPr lang="zh-CN" altLang="en-US" sz="1400" dirty="0">
                  <a:solidFill>
                    <a:schemeClr val="tx1">
                      <a:lumMod val="75000"/>
                      <a:lumOff val="25000"/>
                    </a:schemeClr>
                  </a:solidFill>
                  <a:latin typeface="+mn-lt"/>
                  <a:cs typeface="+mn-ea"/>
                  <a:sym typeface="+mn-lt"/>
                </a:rPr>
                <a:t>您的内容打在这里，或者通过复制您的文本后，在此框中选择您的内容打在这里</a:t>
              </a:r>
            </a:p>
          </p:txBody>
        </p:sp>
      </p:grpSp>
      <p:sp>
        <p:nvSpPr>
          <p:cNvPr id="20" name="Text Placeholder 8"/>
          <p:cNvSpPr txBox="1">
            <a:spLocks/>
          </p:cNvSpPr>
          <p:nvPr/>
        </p:nvSpPr>
        <p:spPr>
          <a:xfrm>
            <a:off x="2571184" y="332656"/>
            <a:ext cx="7049632" cy="6096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US" altLang="zh-CN" sz="2800" b="1" dirty="0">
                <a:solidFill>
                  <a:schemeClr val="tx1">
                    <a:lumMod val="65000"/>
                    <a:lumOff val="35000"/>
                  </a:schemeClr>
                </a:solidFill>
                <a:cs typeface="+mn-ea"/>
                <a:sym typeface="+mn-lt"/>
              </a:rPr>
              <a:t>CLICK HERE TO ADD TITLE</a:t>
            </a:r>
            <a:endParaRPr lang="zh-CN" altLang="zh-CN" sz="2800" b="1" dirty="0">
              <a:solidFill>
                <a:schemeClr val="tx1">
                  <a:lumMod val="65000"/>
                  <a:lumOff val="35000"/>
                </a:schemeClr>
              </a:solidFill>
              <a:cs typeface="+mn-ea"/>
              <a:sym typeface="+mn-lt"/>
            </a:endParaRPr>
          </a:p>
        </p:txBody>
      </p:sp>
    </p:spTree>
    <p:extLst>
      <p:ext uri="{BB962C8B-B14F-4D97-AF65-F5344CB8AC3E}">
        <p14:creationId xmlns:p14="http://schemas.microsoft.com/office/powerpoint/2010/main" val="2741694058"/>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childTnLst>
                          </p:cTn>
                        </p:par>
                        <p:par>
                          <p:cTn id="8" fill="hold">
                            <p:stCondLst>
                              <p:cond delay="500"/>
                            </p:stCondLst>
                            <p:childTnLst>
                              <p:par>
                                <p:cTn id="9" presetID="49" presetClass="entr" presetSubtype="0" decel="10000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 calcmode="lin" valueType="num">
                                      <p:cBhvr>
                                        <p:cTn id="13" dur="500" fill="hold"/>
                                        <p:tgtEl>
                                          <p:spTgt spid="4"/>
                                        </p:tgtEl>
                                        <p:attrNameLst>
                                          <p:attrName>style.rotation</p:attrName>
                                        </p:attrNameLst>
                                      </p:cBhvr>
                                      <p:tavLst>
                                        <p:tav tm="0">
                                          <p:val>
                                            <p:fltVal val="360"/>
                                          </p:val>
                                        </p:tav>
                                        <p:tav tm="100000">
                                          <p:val>
                                            <p:fltVal val="0"/>
                                          </p:val>
                                        </p:tav>
                                      </p:tavLst>
                                    </p:anim>
                                    <p:animEffect transition="in" filter="fade">
                                      <p:cBhvr>
                                        <p:cTn id="14" dur="500"/>
                                        <p:tgtEl>
                                          <p:spTgt spid="4"/>
                                        </p:tgtEl>
                                      </p:cBhvr>
                                    </p:animEffect>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down)">
                                      <p:cBhvr>
                                        <p:cTn id="18" dur="500"/>
                                        <p:tgtEl>
                                          <p:spTgt spid="10"/>
                                        </p:tgtEl>
                                      </p:cBhvr>
                                    </p:animEffect>
                                  </p:childTnLst>
                                </p:cTn>
                              </p:par>
                            </p:childTnLst>
                          </p:cTn>
                        </p:par>
                        <p:par>
                          <p:cTn id="19" fill="hold">
                            <p:stCondLst>
                              <p:cond delay="1500"/>
                            </p:stCondLst>
                            <p:childTnLst>
                              <p:par>
                                <p:cTn id="20" presetID="22" presetClass="entr" presetSubtype="4"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down)">
                                      <p:cBhvr>
                                        <p:cTn id="22" dur="500"/>
                                        <p:tgtEl>
                                          <p:spTgt spid="11"/>
                                        </p:tgtEl>
                                      </p:cBhvr>
                                    </p:animEffect>
                                  </p:childTnLst>
                                </p:cTn>
                              </p:par>
                            </p:childTnLst>
                          </p:cTn>
                        </p:par>
                        <p:par>
                          <p:cTn id="23" fill="hold">
                            <p:stCondLst>
                              <p:cond delay="2000"/>
                            </p:stCondLst>
                            <p:childTnLst>
                              <p:par>
                                <p:cTn id="24" presetID="22" presetClass="entr" presetSubtype="2"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right)">
                                      <p:cBhvr>
                                        <p:cTn id="26" dur="500"/>
                                        <p:tgtEl>
                                          <p:spTgt spid="9"/>
                                        </p:tgtEl>
                                      </p:cBhvr>
                                    </p:animEffect>
                                  </p:childTnLst>
                                </p:cTn>
                              </p:par>
                            </p:childTnLst>
                          </p:cTn>
                        </p:par>
                        <p:par>
                          <p:cTn id="27" fill="hold">
                            <p:stCondLst>
                              <p:cond delay="2500"/>
                            </p:stCondLst>
                            <p:childTnLst>
                              <p:par>
                                <p:cTn id="28" presetID="22" presetClass="entr" presetSubtype="2" fill="hold"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wipe(right)">
                                      <p:cBhvr>
                                        <p:cTn id="30" dur="500"/>
                                        <p:tgtEl>
                                          <p:spTgt spid="14"/>
                                        </p:tgtEl>
                                      </p:cBhvr>
                                    </p:animEffect>
                                  </p:childTnLst>
                                </p:cTn>
                              </p:par>
                            </p:childTnLst>
                          </p:cTn>
                        </p:par>
                        <p:par>
                          <p:cTn id="31" fill="hold">
                            <p:stCondLst>
                              <p:cond delay="3000"/>
                            </p:stCondLst>
                            <p:childTnLst>
                              <p:par>
                                <p:cTn id="32" presetID="22" presetClass="entr" presetSubtype="8"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wipe(left)">
                                      <p:cBhvr>
                                        <p:cTn id="34" dur="500"/>
                                        <p:tgtEl>
                                          <p:spTgt spid="8"/>
                                        </p:tgtEl>
                                      </p:cBhvr>
                                    </p:animEffect>
                                  </p:childTnLst>
                                </p:cTn>
                              </p:par>
                            </p:childTnLst>
                          </p:cTn>
                        </p:par>
                        <p:par>
                          <p:cTn id="35" fill="hold">
                            <p:stCondLst>
                              <p:cond delay="3500"/>
                            </p:stCondLst>
                            <p:childTnLst>
                              <p:par>
                                <p:cTn id="36" presetID="22" presetClass="entr" presetSubtype="8" fill="hold"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wipe(left)">
                                      <p:cBhvr>
                                        <p:cTn id="3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2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149269" y="3022233"/>
            <a:ext cx="1167980" cy="1187685"/>
            <a:chOff x="1249363" y="2044477"/>
            <a:chExt cx="1035050" cy="1052513"/>
          </a:xfrm>
        </p:grpSpPr>
        <p:sp>
          <p:nvSpPr>
            <p:cNvPr id="9" name="Oval 4"/>
            <p:cNvSpPr>
              <a:spLocks noChangeArrowheads="1"/>
            </p:cNvSpPr>
            <p:nvPr/>
          </p:nvSpPr>
          <p:spPr bwMode="gray">
            <a:xfrm>
              <a:off x="1249363" y="2044477"/>
              <a:ext cx="1035050" cy="1052513"/>
            </a:xfrm>
            <a:prstGeom prst="ellipse">
              <a:avLst/>
            </a:prstGeom>
            <a:blipFill>
              <a:blip r:embed="rId3"/>
              <a:stretch>
                <a:fillRect/>
              </a:stretch>
            </a:blip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sz="2800">
                <a:solidFill>
                  <a:schemeClr val="bg1"/>
                </a:solidFill>
                <a:latin typeface="+mn-lt"/>
                <a:cs typeface="+mn-ea"/>
                <a:sym typeface="+mn-lt"/>
              </a:endParaRPr>
            </a:p>
          </p:txBody>
        </p:sp>
        <p:sp>
          <p:nvSpPr>
            <p:cNvPr id="10" name="Text Box 61"/>
            <p:cNvSpPr txBox="1">
              <a:spLocks noChangeArrowheads="1"/>
            </p:cNvSpPr>
            <p:nvPr/>
          </p:nvSpPr>
          <p:spPr bwMode="gray">
            <a:xfrm>
              <a:off x="1266429" y="2339447"/>
              <a:ext cx="891035" cy="463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120650" indent="-1206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pPr>
              <a:r>
                <a:rPr lang="zh-CN" altLang="en-US" sz="2800" dirty="0">
                  <a:solidFill>
                    <a:schemeClr val="bg1"/>
                  </a:solidFill>
                  <a:latin typeface="+mn-lt"/>
                  <a:cs typeface="+mn-ea"/>
                  <a:sym typeface="+mn-lt"/>
                </a:rPr>
                <a:t>标题</a:t>
              </a:r>
            </a:p>
          </p:txBody>
        </p:sp>
      </p:grpSp>
      <p:grpSp>
        <p:nvGrpSpPr>
          <p:cNvPr id="3" name="组合 2"/>
          <p:cNvGrpSpPr/>
          <p:nvPr/>
        </p:nvGrpSpPr>
        <p:grpSpPr>
          <a:xfrm>
            <a:off x="1559496" y="4317400"/>
            <a:ext cx="2335960" cy="1278398"/>
            <a:chOff x="1559496" y="4317400"/>
            <a:chExt cx="2335960" cy="1278398"/>
          </a:xfrm>
        </p:grpSpPr>
        <p:sp>
          <p:nvSpPr>
            <p:cNvPr id="12" name="Line 58"/>
            <p:cNvSpPr>
              <a:spLocks noChangeShapeType="1"/>
            </p:cNvSpPr>
            <p:nvPr/>
          </p:nvSpPr>
          <p:spPr bwMode="black">
            <a:xfrm>
              <a:off x="2731467" y="4317400"/>
              <a:ext cx="0" cy="377980"/>
            </a:xfrm>
            <a:prstGeom prst="line">
              <a:avLst/>
            </a:prstGeom>
            <a:noFill/>
            <a:ln w="19050">
              <a:solidFill>
                <a:schemeClr val="tx1">
                  <a:lumMod val="75000"/>
                  <a:lumOff val="25000"/>
                </a:schemeClr>
              </a:solidFill>
              <a:round/>
              <a:headEnd/>
              <a:tailEnd/>
            </a:ln>
            <a:extLst>
              <a:ext uri="{909E8E84-426E-40DD-AFC4-6F175D3DCCD1}">
                <a14:hiddenFill xmlns:a14="http://schemas.microsoft.com/office/drawing/2010/main">
                  <a:noFill/>
                </a14:hiddenFill>
              </a:ext>
            </a:extLst>
          </p:spPr>
          <p:txBody>
            <a:bodyPr/>
            <a:lstStyle/>
            <a:p>
              <a:endParaRPr lang="zh-CN" altLang="en-US" sz="3200">
                <a:solidFill>
                  <a:schemeClr val="tx1">
                    <a:lumMod val="75000"/>
                    <a:lumOff val="25000"/>
                  </a:schemeClr>
                </a:solidFill>
                <a:cs typeface="+mn-ea"/>
                <a:sym typeface="+mn-lt"/>
              </a:endParaRPr>
            </a:p>
          </p:txBody>
        </p:sp>
        <p:sp>
          <p:nvSpPr>
            <p:cNvPr id="13" name="Line 59"/>
            <p:cNvSpPr>
              <a:spLocks noChangeShapeType="1"/>
            </p:cNvSpPr>
            <p:nvPr/>
          </p:nvSpPr>
          <p:spPr bwMode="black">
            <a:xfrm flipH="1">
              <a:off x="1878770" y="4706129"/>
              <a:ext cx="1687481" cy="0"/>
            </a:xfrm>
            <a:prstGeom prst="line">
              <a:avLst/>
            </a:prstGeom>
            <a:noFill/>
            <a:ln w="19050">
              <a:solidFill>
                <a:schemeClr val="tx1">
                  <a:lumMod val="75000"/>
                  <a:lumOff val="25000"/>
                </a:schemeClr>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sz="3200">
                <a:solidFill>
                  <a:schemeClr val="tx1">
                    <a:lumMod val="75000"/>
                    <a:lumOff val="25000"/>
                  </a:schemeClr>
                </a:solidFill>
                <a:cs typeface="+mn-ea"/>
                <a:sym typeface="+mn-lt"/>
              </a:endParaRPr>
            </a:p>
          </p:txBody>
        </p:sp>
        <p:sp>
          <p:nvSpPr>
            <p:cNvPr id="14" name="Text Box 60"/>
            <p:cNvSpPr txBox="1">
              <a:spLocks noChangeArrowheads="1"/>
            </p:cNvSpPr>
            <p:nvPr/>
          </p:nvSpPr>
          <p:spPr bwMode="auto">
            <a:xfrm>
              <a:off x="1559496" y="4703439"/>
              <a:ext cx="2335960" cy="892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lnSpc>
                  <a:spcPct val="130000"/>
                </a:lnSpc>
                <a:buClr>
                  <a:srgbClr val="080808"/>
                </a:buClr>
              </a:pPr>
              <a:r>
                <a:rPr lang="zh-CN" altLang="en-US" sz="1333" dirty="0">
                  <a:solidFill>
                    <a:schemeClr val="tx1">
                      <a:lumMod val="75000"/>
                      <a:lumOff val="25000"/>
                    </a:schemeClr>
                  </a:solidFill>
                  <a:latin typeface="+mn-lt"/>
                  <a:cs typeface="+mn-ea"/>
                  <a:sym typeface="+mn-lt"/>
                </a:rPr>
                <a:t>点击此处添加文字</a:t>
              </a:r>
            </a:p>
            <a:p>
              <a:pPr algn="ctr" eaLnBrk="1" hangingPunct="1">
                <a:lnSpc>
                  <a:spcPct val="130000"/>
                </a:lnSpc>
                <a:buClr>
                  <a:srgbClr val="080808"/>
                </a:buClr>
              </a:pPr>
              <a:r>
                <a:rPr lang="zh-CN" altLang="en-US" sz="1333" dirty="0">
                  <a:solidFill>
                    <a:schemeClr val="tx1">
                      <a:lumMod val="75000"/>
                      <a:lumOff val="25000"/>
                    </a:schemeClr>
                  </a:solidFill>
                  <a:latin typeface="+mn-lt"/>
                  <a:cs typeface="+mn-ea"/>
                  <a:sym typeface="+mn-lt"/>
                </a:rPr>
                <a:t>点击此处添加文字</a:t>
              </a:r>
            </a:p>
            <a:p>
              <a:pPr algn="ctr" eaLnBrk="1" hangingPunct="1">
                <a:lnSpc>
                  <a:spcPct val="130000"/>
                </a:lnSpc>
                <a:buClr>
                  <a:srgbClr val="080808"/>
                </a:buClr>
              </a:pPr>
              <a:endParaRPr lang="zh-CN" altLang="en-US" sz="1333" dirty="0">
                <a:solidFill>
                  <a:schemeClr val="tx1">
                    <a:lumMod val="75000"/>
                    <a:lumOff val="25000"/>
                  </a:schemeClr>
                </a:solidFill>
                <a:latin typeface="+mn-lt"/>
                <a:cs typeface="+mn-ea"/>
                <a:sym typeface="+mn-lt"/>
              </a:endParaRPr>
            </a:p>
          </p:txBody>
        </p:sp>
      </p:grpSp>
      <p:grpSp>
        <p:nvGrpSpPr>
          <p:cNvPr id="6" name="组合 5"/>
          <p:cNvGrpSpPr/>
          <p:nvPr/>
        </p:nvGrpSpPr>
        <p:grpSpPr>
          <a:xfrm>
            <a:off x="5943113" y="4317400"/>
            <a:ext cx="2335960" cy="1014954"/>
            <a:chOff x="5943113" y="4317400"/>
            <a:chExt cx="2335960" cy="1014954"/>
          </a:xfrm>
        </p:grpSpPr>
        <p:sp>
          <p:nvSpPr>
            <p:cNvPr id="15" name="Line 71"/>
            <p:cNvSpPr>
              <a:spLocks noChangeShapeType="1"/>
            </p:cNvSpPr>
            <p:nvPr/>
          </p:nvSpPr>
          <p:spPr bwMode="black">
            <a:xfrm>
              <a:off x="7113184" y="4317400"/>
              <a:ext cx="0" cy="377980"/>
            </a:xfrm>
            <a:prstGeom prst="line">
              <a:avLst/>
            </a:prstGeom>
            <a:noFill/>
            <a:ln w="19050">
              <a:solidFill>
                <a:schemeClr val="tx1">
                  <a:lumMod val="75000"/>
                  <a:lumOff val="25000"/>
                </a:schemeClr>
              </a:solidFill>
              <a:round/>
              <a:headEnd/>
              <a:tailEnd/>
            </a:ln>
            <a:extLst>
              <a:ext uri="{909E8E84-426E-40DD-AFC4-6F175D3DCCD1}">
                <a14:hiddenFill xmlns:a14="http://schemas.microsoft.com/office/drawing/2010/main">
                  <a:noFill/>
                </a14:hiddenFill>
              </a:ext>
            </a:extLst>
          </p:spPr>
          <p:txBody>
            <a:bodyPr/>
            <a:lstStyle/>
            <a:p>
              <a:endParaRPr lang="zh-CN" altLang="en-US" sz="3200">
                <a:solidFill>
                  <a:schemeClr val="tx1">
                    <a:lumMod val="75000"/>
                    <a:lumOff val="25000"/>
                  </a:schemeClr>
                </a:solidFill>
                <a:cs typeface="+mn-ea"/>
                <a:sym typeface="+mn-lt"/>
              </a:endParaRPr>
            </a:p>
          </p:txBody>
        </p:sp>
        <p:sp>
          <p:nvSpPr>
            <p:cNvPr id="16" name="Line 72"/>
            <p:cNvSpPr>
              <a:spLocks noChangeShapeType="1"/>
            </p:cNvSpPr>
            <p:nvPr/>
          </p:nvSpPr>
          <p:spPr bwMode="black">
            <a:xfrm flipH="1">
              <a:off x="6197789" y="4695380"/>
              <a:ext cx="1791381" cy="0"/>
            </a:xfrm>
            <a:prstGeom prst="line">
              <a:avLst/>
            </a:prstGeom>
            <a:noFill/>
            <a:ln w="19050">
              <a:solidFill>
                <a:schemeClr val="tx1">
                  <a:lumMod val="75000"/>
                  <a:lumOff val="25000"/>
                </a:schemeClr>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sz="3200">
                <a:solidFill>
                  <a:schemeClr val="tx1">
                    <a:lumMod val="75000"/>
                    <a:lumOff val="25000"/>
                  </a:schemeClr>
                </a:solidFill>
                <a:cs typeface="+mn-ea"/>
                <a:sym typeface="+mn-lt"/>
              </a:endParaRPr>
            </a:p>
          </p:txBody>
        </p:sp>
        <p:sp>
          <p:nvSpPr>
            <p:cNvPr id="17" name="Text Box 73"/>
            <p:cNvSpPr txBox="1">
              <a:spLocks noChangeArrowheads="1"/>
            </p:cNvSpPr>
            <p:nvPr/>
          </p:nvSpPr>
          <p:spPr bwMode="auto">
            <a:xfrm>
              <a:off x="5943113" y="4732318"/>
              <a:ext cx="2335960" cy="600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lnSpc>
                  <a:spcPct val="130000"/>
                </a:lnSpc>
                <a:buClr>
                  <a:srgbClr val="080808"/>
                </a:buClr>
              </a:pPr>
              <a:r>
                <a:rPr lang="zh-CN" altLang="en-US" sz="1333" dirty="0">
                  <a:solidFill>
                    <a:schemeClr val="tx1">
                      <a:lumMod val="75000"/>
                      <a:lumOff val="25000"/>
                    </a:schemeClr>
                  </a:solidFill>
                  <a:latin typeface="+mn-lt"/>
                  <a:cs typeface="+mn-ea"/>
                  <a:sym typeface="+mn-lt"/>
                </a:rPr>
                <a:t>点击此处添加文字</a:t>
              </a:r>
              <a:endParaRPr lang="en-US" altLang="zh-CN" sz="1333" dirty="0">
                <a:solidFill>
                  <a:schemeClr val="tx1">
                    <a:lumMod val="75000"/>
                    <a:lumOff val="25000"/>
                  </a:schemeClr>
                </a:solidFill>
                <a:latin typeface="+mn-lt"/>
                <a:cs typeface="+mn-ea"/>
                <a:sym typeface="+mn-lt"/>
              </a:endParaRPr>
            </a:p>
            <a:p>
              <a:pPr algn="ctr" eaLnBrk="1" hangingPunct="1">
                <a:lnSpc>
                  <a:spcPct val="130000"/>
                </a:lnSpc>
                <a:buClr>
                  <a:srgbClr val="080808"/>
                </a:buClr>
              </a:pPr>
              <a:r>
                <a:rPr lang="zh-CN" altLang="en-US" sz="1333" dirty="0">
                  <a:solidFill>
                    <a:schemeClr val="tx1">
                      <a:lumMod val="75000"/>
                      <a:lumOff val="25000"/>
                    </a:schemeClr>
                  </a:solidFill>
                  <a:latin typeface="+mn-lt"/>
                  <a:cs typeface="+mn-ea"/>
                  <a:sym typeface="+mn-lt"/>
                </a:rPr>
                <a:t>点击此处添加文字</a:t>
              </a:r>
            </a:p>
          </p:txBody>
        </p:sp>
      </p:grpSp>
      <p:grpSp>
        <p:nvGrpSpPr>
          <p:cNvPr id="18" name="Group 74"/>
          <p:cNvGrpSpPr>
            <a:grpSpLocks/>
          </p:cNvGrpSpPr>
          <p:nvPr/>
        </p:nvGrpSpPr>
        <p:grpSpPr bwMode="auto">
          <a:xfrm>
            <a:off x="911424" y="2895046"/>
            <a:ext cx="10318352" cy="1415191"/>
            <a:chOff x="0" y="2006"/>
            <a:chExt cx="5760" cy="790"/>
          </a:xfrm>
          <a:effectLst/>
        </p:grpSpPr>
        <p:sp>
          <p:nvSpPr>
            <p:cNvPr id="19" name="Line 75"/>
            <p:cNvSpPr>
              <a:spLocks noChangeShapeType="1"/>
            </p:cNvSpPr>
            <p:nvPr/>
          </p:nvSpPr>
          <p:spPr bwMode="gray">
            <a:xfrm flipH="1">
              <a:off x="0" y="2405"/>
              <a:ext cx="652" cy="0"/>
            </a:xfrm>
            <a:prstGeom prst="line">
              <a:avLst/>
            </a:prstGeom>
            <a:noFill/>
            <a:ln w="28575">
              <a:solidFill>
                <a:srgbClr val="C0C0C0"/>
              </a:solidFill>
              <a:round/>
              <a:headEnd/>
              <a:tailEnd/>
            </a:ln>
            <a:effectLst/>
            <a:extLst>
              <a:ext uri="{909E8E84-426E-40DD-AFC4-6F175D3DCCD1}">
                <a14:hiddenFill xmlns:a14="http://schemas.microsoft.com/office/drawing/2010/main">
                  <a:noFill/>
                </a14:hiddenFill>
              </a:ext>
            </a:extLst>
          </p:spPr>
          <p:txBody>
            <a:bodyPr/>
            <a:lstStyle/>
            <a:p>
              <a:endParaRPr lang="zh-CN" altLang="en-US" sz="3200">
                <a:solidFill>
                  <a:srgbClr val="56777F"/>
                </a:solidFill>
                <a:cs typeface="+mn-ea"/>
                <a:sym typeface="+mn-lt"/>
              </a:endParaRPr>
            </a:p>
          </p:txBody>
        </p:sp>
        <p:sp>
          <p:nvSpPr>
            <p:cNvPr id="20" name="Line 76"/>
            <p:cNvSpPr>
              <a:spLocks noChangeShapeType="1"/>
            </p:cNvSpPr>
            <p:nvPr/>
          </p:nvSpPr>
          <p:spPr bwMode="gray">
            <a:xfrm flipH="1">
              <a:off x="3839" y="2405"/>
              <a:ext cx="510" cy="0"/>
            </a:xfrm>
            <a:prstGeom prst="line">
              <a:avLst/>
            </a:prstGeom>
            <a:noFill/>
            <a:ln w="28575">
              <a:solidFill>
                <a:srgbClr val="C0C0C0"/>
              </a:solidFill>
              <a:round/>
              <a:headEnd/>
              <a:tailEnd/>
            </a:ln>
            <a:effectLst/>
            <a:extLst>
              <a:ext uri="{909E8E84-426E-40DD-AFC4-6F175D3DCCD1}">
                <a14:hiddenFill xmlns:a14="http://schemas.microsoft.com/office/drawing/2010/main">
                  <a:noFill/>
                </a14:hiddenFill>
              </a:ext>
            </a:extLst>
          </p:spPr>
          <p:txBody>
            <a:bodyPr/>
            <a:lstStyle/>
            <a:p>
              <a:endParaRPr lang="zh-CN" altLang="en-US" sz="3200">
                <a:solidFill>
                  <a:srgbClr val="56777F"/>
                </a:solidFill>
                <a:cs typeface="+mn-ea"/>
                <a:sym typeface="+mn-lt"/>
              </a:endParaRPr>
            </a:p>
          </p:txBody>
        </p:sp>
        <p:sp>
          <p:nvSpPr>
            <p:cNvPr id="21" name="Arc 77"/>
            <p:cNvSpPr>
              <a:spLocks/>
            </p:cNvSpPr>
            <p:nvPr/>
          </p:nvSpPr>
          <p:spPr bwMode="gray">
            <a:xfrm rot="16200000" flipV="1">
              <a:off x="2052" y="1833"/>
              <a:ext cx="412" cy="769"/>
            </a:xfrm>
            <a:custGeom>
              <a:avLst/>
              <a:gdLst>
                <a:gd name="T0" fmla="*/ 0 w 22794"/>
                <a:gd name="T1" fmla="*/ 0 h 43200"/>
                <a:gd name="T2" fmla="*/ 0 w 22794"/>
                <a:gd name="T3" fmla="*/ 14 h 43200"/>
                <a:gd name="T4" fmla="*/ 0 w 22794"/>
                <a:gd name="T5" fmla="*/ 7 h 43200"/>
                <a:gd name="T6" fmla="*/ 0 60000 65536"/>
                <a:gd name="T7" fmla="*/ 0 60000 65536"/>
                <a:gd name="T8" fmla="*/ 0 60000 65536"/>
                <a:gd name="T9" fmla="*/ 0 w 22794"/>
                <a:gd name="T10" fmla="*/ 0 h 43200"/>
                <a:gd name="T11" fmla="*/ 22794 w 22794"/>
                <a:gd name="T12" fmla="*/ 43200 h 43200"/>
              </a:gdLst>
              <a:ahLst/>
              <a:cxnLst>
                <a:cxn ang="T6">
                  <a:pos x="T0" y="T1"/>
                </a:cxn>
                <a:cxn ang="T7">
                  <a:pos x="T2" y="T3"/>
                </a:cxn>
                <a:cxn ang="T8">
                  <a:pos x="T4" y="T5"/>
                </a:cxn>
              </a:cxnLst>
              <a:rect l="T9" t="T10" r="T11" b="T12"/>
              <a:pathLst>
                <a:path w="22794" h="43200" fill="none"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path>
                <a:path w="22794" h="43200" stroke="0"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lnTo>
                    <a:pt x="1194" y="21600"/>
                  </a:lnTo>
                  <a:lnTo>
                    <a:pt x="749" y="4"/>
                  </a:lnTo>
                  <a:close/>
                </a:path>
              </a:pathLst>
            </a:custGeom>
            <a:noFill/>
            <a:ln w="28575">
              <a:solidFill>
                <a:srgbClr val="C0C0C0"/>
              </a:solidFill>
              <a:round/>
              <a:headEnd/>
              <a:tailEnd/>
            </a:ln>
            <a:effectLst/>
            <a:extLst>
              <a:ext uri="{909E8E84-426E-40DD-AFC4-6F175D3DCCD1}">
                <a14:hiddenFill xmlns:a14="http://schemas.microsoft.com/office/drawing/2010/main">
                  <a:solidFill>
                    <a:srgbClr val="FFFFFF"/>
                  </a:solidFill>
                </a14:hiddenFill>
              </a:ext>
            </a:extLst>
          </p:spPr>
          <p:txBody>
            <a:bodyPr wrap="none" anchor="ctr"/>
            <a:lstStyle/>
            <a:p>
              <a:endParaRPr lang="zh-CN" altLang="en-US" sz="3200">
                <a:solidFill>
                  <a:srgbClr val="56777F"/>
                </a:solidFill>
                <a:cs typeface="+mn-ea"/>
                <a:sym typeface="+mn-lt"/>
              </a:endParaRPr>
            </a:p>
          </p:txBody>
        </p:sp>
        <p:sp>
          <p:nvSpPr>
            <p:cNvPr id="22" name="Arc 78"/>
            <p:cNvSpPr>
              <a:spLocks/>
            </p:cNvSpPr>
            <p:nvPr/>
          </p:nvSpPr>
          <p:spPr bwMode="gray">
            <a:xfrm rot="16200000" flipV="1">
              <a:off x="4503" y="1831"/>
              <a:ext cx="418" cy="769"/>
            </a:xfrm>
            <a:custGeom>
              <a:avLst/>
              <a:gdLst>
                <a:gd name="T0" fmla="*/ 0 w 22794"/>
                <a:gd name="T1" fmla="*/ 0 h 43200"/>
                <a:gd name="T2" fmla="*/ 0 w 22794"/>
                <a:gd name="T3" fmla="*/ 14 h 43200"/>
                <a:gd name="T4" fmla="*/ 0 w 22794"/>
                <a:gd name="T5" fmla="*/ 7 h 43200"/>
                <a:gd name="T6" fmla="*/ 0 60000 65536"/>
                <a:gd name="T7" fmla="*/ 0 60000 65536"/>
                <a:gd name="T8" fmla="*/ 0 60000 65536"/>
                <a:gd name="T9" fmla="*/ 0 w 22794"/>
                <a:gd name="T10" fmla="*/ 0 h 43200"/>
                <a:gd name="T11" fmla="*/ 22794 w 22794"/>
                <a:gd name="T12" fmla="*/ 43200 h 43200"/>
              </a:gdLst>
              <a:ahLst/>
              <a:cxnLst>
                <a:cxn ang="T6">
                  <a:pos x="T0" y="T1"/>
                </a:cxn>
                <a:cxn ang="T7">
                  <a:pos x="T2" y="T3"/>
                </a:cxn>
                <a:cxn ang="T8">
                  <a:pos x="T4" y="T5"/>
                </a:cxn>
              </a:cxnLst>
              <a:rect l="T9" t="T10" r="T11" b="T12"/>
              <a:pathLst>
                <a:path w="22794" h="43200" fill="none"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path>
                <a:path w="22794" h="43200" stroke="0"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lnTo>
                    <a:pt x="1194" y="21600"/>
                  </a:lnTo>
                  <a:lnTo>
                    <a:pt x="749" y="4"/>
                  </a:lnTo>
                  <a:close/>
                </a:path>
              </a:pathLst>
            </a:custGeom>
            <a:noFill/>
            <a:ln w="28575">
              <a:solidFill>
                <a:srgbClr val="C0C0C0"/>
              </a:solidFill>
              <a:round/>
              <a:headEnd/>
              <a:tailEnd/>
            </a:ln>
            <a:effectLst/>
            <a:extLst>
              <a:ext uri="{909E8E84-426E-40DD-AFC4-6F175D3DCCD1}">
                <a14:hiddenFill xmlns:a14="http://schemas.microsoft.com/office/drawing/2010/main">
                  <a:solidFill>
                    <a:srgbClr val="FFFFFF"/>
                  </a:solidFill>
                </a14:hiddenFill>
              </a:ext>
            </a:extLst>
          </p:spPr>
          <p:txBody>
            <a:bodyPr wrap="none" anchor="ctr"/>
            <a:lstStyle/>
            <a:p>
              <a:endParaRPr lang="zh-CN" altLang="en-US" sz="3200">
                <a:solidFill>
                  <a:srgbClr val="56777F"/>
                </a:solidFill>
                <a:cs typeface="+mn-ea"/>
                <a:sym typeface="+mn-lt"/>
              </a:endParaRPr>
            </a:p>
          </p:txBody>
        </p:sp>
        <p:sp>
          <p:nvSpPr>
            <p:cNvPr id="23" name="Line 79"/>
            <p:cNvSpPr>
              <a:spLocks noChangeShapeType="1"/>
            </p:cNvSpPr>
            <p:nvPr/>
          </p:nvSpPr>
          <p:spPr bwMode="gray">
            <a:xfrm flipH="1">
              <a:off x="2619" y="2405"/>
              <a:ext cx="496" cy="0"/>
            </a:xfrm>
            <a:prstGeom prst="line">
              <a:avLst/>
            </a:prstGeom>
            <a:noFill/>
            <a:ln w="28575">
              <a:solidFill>
                <a:srgbClr val="C0C0C0"/>
              </a:solidFill>
              <a:round/>
              <a:headEnd/>
              <a:tailEnd/>
            </a:ln>
            <a:effectLst/>
            <a:extLst>
              <a:ext uri="{909E8E84-426E-40DD-AFC4-6F175D3DCCD1}">
                <a14:hiddenFill xmlns:a14="http://schemas.microsoft.com/office/drawing/2010/main">
                  <a:noFill/>
                </a14:hiddenFill>
              </a:ext>
            </a:extLst>
          </p:spPr>
          <p:txBody>
            <a:bodyPr/>
            <a:lstStyle/>
            <a:p>
              <a:endParaRPr lang="zh-CN" altLang="en-US" sz="3200">
                <a:solidFill>
                  <a:srgbClr val="56777F"/>
                </a:solidFill>
                <a:cs typeface="+mn-ea"/>
                <a:sym typeface="+mn-lt"/>
              </a:endParaRPr>
            </a:p>
          </p:txBody>
        </p:sp>
        <p:sp>
          <p:nvSpPr>
            <p:cNvPr id="24" name="Arc 80"/>
            <p:cNvSpPr>
              <a:spLocks/>
            </p:cNvSpPr>
            <p:nvPr/>
          </p:nvSpPr>
          <p:spPr bwMode="gray">
            <a:xfrm rot="5400000">
              <a:off x="3278" y="2211"/>
              <a:ext cx="400" cy="769"/>
            </a:xfrm>
            <a:custGeom>
              <a:avLst/>
              <a:gdLst>
                <a:gd name="T0" fmla="*/ 0 w 22794"/>
                <a:gd name="T1" fmla="*/ 0 h 43200"/>
                <a:gd name="T2" fmla="*/ 0 w 22794"/>
                <a:gd name="T3" fmla="*/ 14 h 43200"/>
                <a:gd name="T4" fmla="*/ 0 w 22794"/>
                <a:gd name="T5" fmla="*/ 7 h 43200"/>
                <a:gd name="T6" fmla="*/ 0 60000 65536"/>
                <a:gd name="T7" fmla="*/ 0 60000 65536"/>
                <a:gd name="T8" fmla="*/ 0 60000 65536"/>
                <a:gd name="T9" fmla="*/ 0 w 22794"/>
                <a:gd name="T10" fmla="*/ 0 h 43200"/>
                <a:gd name="T11" fmla="*/ 22794 w 22794"/>
                <a:gd name="T12" fmla="*/ 43200 h 43200"/>
              </a:gdLst>
              <a:ahLst/>
              <a:cxnLst>
                <a:cxn ang="T6">
                  <a:pos x="T0" y="T1"/>
                </a:cxn>
                <a:cxn ang="T7">
                  <a:pos x="T2" y="T3"/>
                </a:cxn>
                <a:cxn ang="T8">
                  <a:pos x="T4" y="T5"/>
                </a:cxn>
              </a:cxnLst>
              <a:rect l="T9" t="T10" r="T11" b="T12"/>
              <a:pathLst>
                <a:path w="22794" h="43200" fill="none"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path>
                <a:path w="22794" h="43200" stroke="0"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lnTo>
                    <a:pt x="1194" y="21600"/>
                  </a:lnTo>
                  <a:lnTo>
                    <a:pt x="749" y="4"/>
                  </a:lnTo>
                  <a:close/>
                </a:path>
              </a:pathLst>
            </a:custGeom>
            <a:noFill/>
            <a:ln w="28575">
              <a:solidFill>
                <a:srgbClr val="C0C0C0"/>
              </a:solidFill>
              <a:round/>
              <a:headEnd/>
              <a:tailEnd/>
            </a:ln>
            <a:effectLst/>
            <a:extLst>
              <a:ext uri="{909E8E84-426E-40DD-AFC4-6F175D3DCCD1}">
                <a14:hiddenFill xmlns:a14="http://schemas.microsoft.com/office/drawing/2010/main">
                  <a:solidFill>
                    <a:srgbClr val="FFFFFF"/>
                  </a:solidFill>
                </a14:hiddenFill>
              </a:ext>
            </a:extLst>
          </p:spPr>
          <p:txBody>
            <a:bodyPr wrap="none" anchor="ctr"/>
            <a:lstStyle/>
            <a:p>
              <a:endParaRPr lang="zh-CN" altLang="en-US" sz="3200">
                <a:solidFill>
                  <a:srgbClr val="56777F"/>
                </a:solidFill>
                <a:cs typeface="+mn-ea"/>
                <a:sym typeface="+mn-lt"/>
              </a:endParaRPr>
            </a:p>
          </p:txBody>
        </p:sp>
        <p:sp>
          <p:nvSpPr>
            <p:cNvPr id="25" name="Line 81"/>
            <p:cNvSpPr>
              <a:spLocks noChangeShapeType="1"/>
            </p:cNvSpPr>
            <p:nvPr/>
          </p:nvSpPr>
          <p:spPr bwMode="gray">
            <a:xfrm flipH="1">
              <a:off x="5071" y="2405"/>
              <a:ext cx="689" cy="0"/>
            </a:xfrm>
            <a:prstGeom prst="line">
              <a:avLst/>
            </a:prstGeom>
            <a:noFill/>
            <a:ln w="28575">
              <a:solidFill>
                <a:srgbClr val="C0C0C0"/>
              </a:solidFill>
              <a:round/>
              <a:headEnd/>
              <a:tailEnd/>
            </a:ln>
            <a:effectLst/>
            <a:extLst>
              <a:ext uri="{909E8E84-426E-40DD-AFC4-6F175D3DCCD1}">
                <a14:hiddenFill xmlns:a14="http://schemas.microsoft.com/office/drawing/2010/main">
                  <a:noFill/>
                </a14:hiddenFill>
              </a:ext>
            </a:extLst>
          </p:spPr>
          <p:txBody>
            <a:bodyPr/>
            <a:lstStyle/>
            <a:p>
              <a:endParaRPr lang="zh-CN" altLang="en-US" sz="3200">
                <a:solidFill>
                  <a:srgbClr val="56777F"/>
                </a:solidFill>
                <a:cs typeface="+mn-ea"/>
                <a:sym typeface="+mn-lt"/>
              </a:endParaRPr>
            </a:p>
          </p:txBody>
        </p:sp>
        <p:sp>
          <p:nvSpPr>
            <p:cNvPr id="26" name="Line 82"/>
            <p:cNvSpPr>
              <a:spLocks noChangeShapeType="1"/>
            </p:cNvSpPr>
            <p:nvPr/>
          </p:nvSpPr>
          <p:spPr bwMode="gray">
            <a:xfrm flipH="1">
              <a:off x="1377" y="2405"/>
              <a:ext cx="523" cy="0"/>
            </a:xfrm>
            <a:prstGeom prst="line">
              <a:avLst/>
            </a:prstGeom>
            <a:noFill/>
            <a:ln w="28575">
              <a:solidFill>
                <a:srgbClr val="C0C0C0"/>
              </a:solidFill>
              <a:round/>
              <a:headEnd/>
              <a:tailEnd/>
            </a:ln>
            <a:effectLst/>
            <a:extLst>
              <a:ext uri="{909E8E84-426E-40DD-AFC4-6F175D3DCCD1}">
                <a14:hiddenFill xmlns:a14="http://schemas.microsoft.com/office/drawing/2010/main">
                  <a:noFill/>
                </a14:hiddenFill>
              </a:ext>
            </a:extLst>
          </p:spPr>
          <p:txBody>
            <a:bodyPr/>
            <a:lstStyle/>
            <a:p>
              <a:endParaRPr lang="zh-CN" altLang="en-US" sz="3200">
                <a:solidFill>
                  <a:srgbClr val="56777F"/>
                </a:solidFill>
                <a:cs typeface="+mn-ea"/>
                <a:sym typeface="+mn-lt"/>
              </a:endParaRPr>
            </a:p>
          </p:txBody>
        </p:sp>
        <p:sp>
          <p:nvSpPr>
            <p:cNvPr id="27" name="Arc 83"/>
            <p:cNvSpPr>
              <a:spLocks/>
            </p:cNvSpPr>
            <p:nvPr/>
          </p:nvSpPr>
          <p:spPr bwMode="gray">
            <a:xfrm rot="5400000">
              <a:off x="815" y="2211"/>
              <a:ext cx="400" cy="769"/>
            </a:xfrm>
            <a:custGeom>
              <a:avLst/>
              <a:gdLst>
                <a:gd name="T0" fmla="*/ 0 w 22794"/>
                <a:gd name="T1" fmla="*/ 0 h 43200"/>
                <a:gd name="T2" fmla="*/ 0 w 22794"/>
                <a:gd name="T3" fmla="*/ 14 h 43200"/>
                <a:gd name="T4" fmla="*/ 0 w 22794"/>
                <a:gd name="T5" fmla="*/ 7 h 43200"/>
                <a:gd name="T6" fmla="*/ 0 60000 65536"/>
                <a:gd name="T7" fmla="*/ 0 60000 65536"/>
                <a:gd name="T8" fmla="*/ 0 60000 65536"/>
                <a:gd name="T9" fmla="*/ 0 w 22794"/>
                <a:gd name="T10" fmla="*/ 0 h 43200"/>
                <a:gd name="T11" fmla="*/ 22794 w 22794"/>
                <a:gd name="T12" fmla="*/ 43200 h 43200"/>
              </a:gdLst>
              <a:ahLst/>
              <a:cxnLst>
                <a:cxn ang="T6">
                  <a:pos x="T0" y="T1"/>
                </a:cxn>
                <a:cxn ang="T7">
                  <a:pos x="T2" y="T3"/>
                </a:cxn>
                <a:cxn ang="T8">
                  <a:pos x="T4" y="T5"/>
                </a:cxn>
              </a:cxnLst>
              <a:rect l="T9" t="T10" r="T11" b="T12"/>
              <a:pathLst>
                <a:path w="22794" h="43200" fill="none"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path>
                <a:path w="22794" h="43200" stroke="0"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lnTo>
                    <a:pt x="1194" y="21600"/>
                  </a:lnTo>
                  <a:lnTo>
                    <a:pt x="749" y="4"/>
                  </a:lnTo>
                  <a:close/>
                </a:path>
              </a:pathLst>
            </a:custGeom>
            <a:noFill/>
            <a:ln w="28575">
              <a:solidFill>
                <a:srgbClr val="C0C0C0"/>
              </a:solidFill>
              <a:round/>
              <a:headEnd/>
              <a:tailEnd/>
            </a:ln>
            <a:effectLst/>
            <a:extLst>
              <a:ext uri="{909E8E84-426E-40DD-AFC4-6F175D3DCCD1}">
                <a14:hiddenFill xmlns:a14="http://schemas.microsoft.com/office/drawing/2010/main">
                  <a:solidFill>
                    <a:srgbClr val="FFFFFF"/>
                  </a:solidFill>
                </a14:hiddenFill>
              </a:ext>
            </a:extLst>
          </p:spPr>
          <p:txBody>
            <a:bodyPr wrap="none" anchor="ctr"/>
            <a:lstStyle/>
            <a:p>
              <a:endParaRPr lang="zh-CN" altLang="en-US" sz="3200">
                <a:solidFill>
                  <a:srgbClr val="56777F"/>
                </a:solidFill>
                <a:cs typeface="+mn-ea"/>
                <a:sym typeface="+mn-lt"/>
              </a:endParaRPr>
            </a:p>
          </p:txBody>
        </p:sp>
      </p:grpSp>
      <p:grpSp>
        <p:nvGrpSpPr>
          <p:cNvPr id="28" name="组合 27"/>
          <p:cNvGrpSpPr/>
          <p:nvPr/>
        </p:nvGrpSpPr>
        <p:grpSpPr>
          <a:xfrm>
            <a:off x="6550689" y="3022234"/>
            <a:ext cx="1178728" cy="1187686"/>
            <a:chOff x="5149850" y="2044477"/>
            <a:chExt cx="1044575" cy="1052513"/>
          </a:xfrm>
        </p:grpSpPr>
        <p:sp>
          <p:nvSpPr>
            <p:cNvPr id="29" name="Oval 4"/>
            <p:cNvSpPr>
              <a:spLocks noChangeArrowheads="1"/>
            </p:cNvSpPr>
            <p:nvPr/>
          </p:nvSpPr>
          <p:spPr bwMode="gray">
            <a:xfrm>
              <a:off x="5153025" y="2044477"/>
              <a:ext cx="1035050" cy="1052513"/>
            </a:xfrm>
            <a:prstGeom prst="ellipse">
              <a:avLst/>
            </a:prstGeom>
            <a:blipFill>
              <a:blip r:embed="rId3"/>
              <a:stretch>
                <a:fillRect/>
              </a:stretch>
            </a:blip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sz="2800">
                <a:solidFill>
                  <a:schemeClr val="bg1"/>
                </a:solidFill>
                <a:latin typeface="+mn-lt"/>
                <a:cs typeface="+mn-ea"/>
                <a:sym typeface="+mn-lt"/>
              </a:endParaRPr>
            </a:p>
          </p:txBody>
        </p:sp>
        <p:sp>
          <p:nvSpPr>
            <p:cNvPr id="30" name="Text Box 61"/>
            <p:cNvSpPr txBox="1">
              <a:spLocks noChangeArrowheads="1"/>
            </p:cNvSpPr>
            <p:nvPr/>
          </p:nvSpPr>
          <p:spPr bwMode="gray">
            <a:xfrm>
              <a:off x="5149850" y="2326845"/>
              <a:ext cx="1044575" cy="4636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20650" indent="-1206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pPr>
              <a:r>
                <a:rPr lang="zh-CN" altLang="en-US" sz="2800" dirty="0">
                  <a:solidFill>
                    <a:schemeClr val="bg1"/>
                  </a:solidFill>
                  <a:latin typeface="+mn-lt"/>
                  <a:cs typeface="+mn-ea"/>
                  <a:sym typeface="+mn-lt"/>
                </a:rPr>
                <a:t>标题</a:t>
              </a:r>
            </a:p>
          </p:txBody>
        </p:sp>
      </p:grpSp>
      <p:grpSp>
        <p:nvGrpSpPr>
          <p:cNvPr id="31" name="组合 30"/>
          <p:cNvGrpSpPr/>
          <p:nvPr/>
        </p:nvGrpSpPr>
        <p:grpSpPr>
          <a:xfrm>
            <a:off x="8761253" y="3022234"/>
            <a:ext cx="1178728" cy="1187686"/>
            <a:chOff x="7108825" y="2044477"/>
            <a:chExt cx="1044575" cy="1052513"/>
          </a:xfrm>
        </p:grpSpPr>
        <p:sp>
          <p:nvSpPr>
            <p:cNvPr id="32" name="Oval 4"/>
            <p:cNvSpPr>
              <a:spLocks noChangeArrowheads="1"/>
            </p:cNvSpPr>
            <p:nvPr/>
          </p:nvSpPr>
          <p:spPr bwMode="gray">
            <a:xfrm>
              <a:off x="7112000" y="2044477"/>
              <a:ext cx="1035050" cy="1052513"/>
            </a:xfrm>
            <a:prstGeom prst="ellipse">
              <a:avLst/>
            </a:prstGeom>
            <a:blipFill>
              <a:blip r:embed="rId4"/>
              <a:stretch>
                <a:fillRect/>
              </a:stretch>
            </a:blip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sz="2800">
                <a:solidFill>
                  <a:schemeClr val="bg1"/>
                </a:solidFill>
                <a:latin typeface="+mn-lt"/>
                <a:cs typeface="+mn-ea"/>
                <a:sym typeface="+mn-lt"/>
              </a:endParaRPr>
            </a:p>
          </p:txBody>
        </p:sp>
        <p:sp>
          <p:nvSpPr>
            <p:cNvPr id="33" name="Text Box 61"/>
            <p:cNvSpPr txBox="1">
              <a:spLocks noChangeArrowheads="1"/>
            </p:cNvSpPr>
            <p:nvPr/>
          </p:nvSpPr>
          <p:spPr bwMode="gray">
            <a:xfrm>
              <a:off x="7108825" y="2326845"/>
              <a:ext cx="1044575" cy="4636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20650" indent="-1206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pPr>
              <a:r>
                <a:rPr lang="zh-CN" altLang="en-US" sz="2800" dirty="0">
                  <a:solidFill>
                    <a:schemeClr val="bg1"/>
                  </a:solidFill>
                  <a:latin typeface="+mn-lt"/>
                  <a:cs typeface="+mn-ea"/>
                  <a:sym typeface="+mn-lt"/>
                </a:rPr>
                <a:t>标题</a:t>
              </a:r>
            </a:p>
          </p:txBody>
        </p:sp>
      </p:grpSp>
      <p:grpSp>
        <p:nvGrpSpPr>
          <p:cNvPr id="34" name="组合 33"/>
          <p:cNvGrpSpPr/>
          <p:nvPr/>
        </p:nvGrpSpPr>
        <p:grpSpPr>
          <a:xfrm>
            <a:off x="4365205" y="3022234"/>
            <a:ext cx="1178728" cy="1187686"/>
            <a:chOff x="3213100" y="2044477"/>
            <a:chExt cx="1044575" cy="1052513"/>
          </a:xfrm>
        </p:grpSpPr>
        <p:sp>
          <p:nvSpPr>
            <p:cNvPr id="35" name="Oval 4"/>
            <p:cNvSpPr>
              <a:spLocks noChangeArrowheads="1"/>
            </p:cNvSpPr>
            <p:nvPr/>
          </p:nvSpPr>
          <p:spPr bwMode="gray">
            <a:xfrm>
              <a:off x="3216275" y="2044477"/>
              <a:ext cx="1035050" cy="1052513"/>
            </a:xfrm>
            <a:prstGeom prst="ellipse">
              <a:avLst/>
            </a:prstGeom>
            <a:blipFill>
              <a:blip r:embed="rId4"/>
              <a:stretch>
                <a:fillRect/>
              </a:stretch>
            </a:blip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sz="2800">
                <a:solidFill>
                  <a:schemeClr val="bg1"/>
                </a:solidFill>
                <a:latin typeface="+mn-lt"/>
                <a:cs typeface="+mn-ea"/>
                <a:sym typeface="+mn-lt"/>
              </a:endParaRPr>
            </a:p>
          </p:txBody>
        </p:sp>
        <p:sp>
          <p:nvSpPr>
            <p:cNvPr id="36" name="Text Box 61"/>
            <p:cNvSpPr txBox="1">
              <a:spLocks noChangeArrowheads="1"/>
            </p:cNvSpPr>
            <p:nvPr/>
          </p:nvSpPr>
          <p:spPr bwMode="gray">
            <a:xfrm>
              <a:off x="3213100" y="2326845"/>
              <a:ext cx="1044575" cy="4636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20650" indent="-1206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pPr>
              <a:r>
                <a:rPr lang="zh-CN" altLang="en-US" sz="2800" dirty="0">
                  <a:solidFill>
                    <a:schemeClr val="bg1"/>
                  </a:solidFill>
                  <a:latin typeface="+mn-lt"/>
                  <a:cs typeface="+mn-ea"/>
                  <a:sym typeface="+mn-lt"/>
                </a:rPr>
                <a:t>标题</a:t>
              </a:r>
            </a:p>
          </p:txBody>
        </p:sp>
      </p:grpSp>
      <p:grpSp>
        <p:nvGrpSpPr>
          <p:cNvPr id="4" name="组合 3"/>
          <p:cNvGrpSpPr/>
          <p:nvPr/>
        </p:nvGrpSpPr>
        <p:grpSpPr>
          <a:xfrm>
            <a:off x="3791744" y="1639901"/>
            <a:ext cx="2335960" cy="1225957"/>
            <a:chOff x="3791744" y="1639901"/>
            <a:chExt cx="2335960" cy="1225957"/>
          </a:xfrm>
        </p:grpSpPr>
        <p:sp>
          <p:nvSpPr>
            <p:cNvPr id="40" name="Line 69"/>
            <p:cNvSpPr>
              <a:spLocks noChangeShapeType="1"/>
            </p:cNvSpPr>
            <p:nvPr/>
          </p:nvSpPr>
          <p:spPr bwMode="black">
            <a:xfrm flipH="1">
              <a:off x="3910196" y="2487877"/>
              <a:ext cx="1999180" cy="0"/>
            </a:xfrm>
            <a:prstGeom prst="line">
              <a:avLst/>
            </a:prstGeom>
            <a:noFill/>
            <a:ln w="19050">
              <a:solidFill>
                <a:schemeClr val="tx1"/>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sz="3200">
                <a:solidFill>
                  <a:schemeClr val="tx1">
                    <a:lumMod val="75000"/>
                    <a:lumOff val="25000"/>
                  </a:schemeClr>
                </a:solidFill>
                <a:cs typeface="+mn-ea"/>
                <a:sym typeface="+mn-lt"/>
              </a:endParaRPr>
            </a:p>
          </p:txBody>
        </p:sp>
        <p:sp>
          <p:nvSpPr>
            <p:cNvPr id="41" name="Text Box 70"/>
            <p:cNvSpPr txBox="1">
              <a:spLocks noChangeArrowheads="1"/>
            </p:cNvSpPr>
            <p:nvPr/>
          </p:nvSpPr>
          <p:spPr bwMode="auto">
            <a:xfrm>
              <a:off x="3791744" y="1639901"/>
              <a:ext cx="2335960" cy="600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lnSpc>
                  <a:spcPct val="130000"/>
                </a:lnSpc>
                <a:buClr>
                  <a:srgbClr val="F8F8F8"/>
                </a:buClr>
              </a:pPr>
              <a:r>
                <a:rPr lang="zh-CN" altLang="en-US" sz="1333" dirty="0">
                  <a:solidFill>
                    <a:schemeClr val="tx1">
                      <a:lumMod val="75000"/>
                      <a:lumOff val="25000"/>
                    </a:schemeClr>
                  </a:solidFill>
                  <a:latin typeface="+mn-lt"/>
                  <a:cs typeface="+mn-ea"/>
                  <a:sym typeface="+mn-lt"/>
                </a:rPr>
                <a:t>点击此处添加文字</a:t>
              </a:r>
              <a:endParaRPr lang="en-US" altLang="zh-CN" sz="1333" dirty="0">
                <a:solidFill>
                  <a:schemeClr val="tx1">
                    <a:lumMod val="75000"/>
                    <a:lumOff val="25000"/>
                  </a:schemeClr>
                </a:solidFill>
                <a:latin typeface="+mn-lt"/>
                <a:cs typeface="+mn-ea"/>
                <a:sym typeface="+mn-lt"/>
              </a:endParaRPr>
            </a:p>
            <a:p>
              <a:pPr algn="ctr" eaLnBrk="1" hangingPunct="1">
                <a:lnSpc>
                  <a:spcPct val="130000"/>
                </a:lnSpc>
                <a:buClr>
                  <a:srgbClr val="F8F8F8"/>
                </a:buClr>
              </a:pPr>
              <a:r>
                <a:rPr lang="zh-CN" altLang="en-US" sz="1333" dirty="0">
                  <a:solidFill>
                    <a:schemeClr val="tx1">
                      <a:lumMod val="75000"/>
                      <a:lumOff val="25000"/>
                    </a:schemeClr>
                  </a:solidFill>
                  <a:latin typeface="+mn-lt"/>
                  <a:cs typeface="+mn-ea"/>
                  <a:sym typeface="+mn-lt"/>
                </a:rPr>
                <a:t>点击此处添加文字</a:t>
              </a:r>
            </a:p>
          </p:txBody>
        </p:sp>
        <p:sp>
          <p:nvSpPr>
            <p:cNvPr id="42" name="Line 71"/>
            <p:cNvSpPr>
              <a:spLocks noChangeShapeType="1"/>
            </p:cNvSpPr>
            <p:nvPr/>
          </p:nvSpPr>
          <p:spPr bwMode="black">
            <a:xfrm>
              <a:off x="4956362" y="2487877"/>
              <a:ext cx="0" cy="377981"/>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sz="3200">
                <a:solidFill>
                  <a:schemeClr val="tx1">
                    <a:lumMod val="75000"/>
                    <a:lumOff val="25000"/>
                  </a:schemeClr>
                </a:solidFill>
                <a:cs typeface="+mn-ea"/>
                <a:sym typeface="+mn-lt"/>
              </a:endParaRPr>
            </a:p>
          </p:txBody>
        </p:sp>
      </p:grpSp>
      <p:grpSp>
        <p:nvGrpSpPr>
          <p:cNvPr id="7" name="组合 6"/>
          <p:cNvGrpSpPr/>
          <p:nvPr/>
        </p:nvGrpSpPr>
        <p:grpSpPr>
          <a:xfrm>
            <a:off x="8184232" y="1814557"/>
            <a:ext cx="2335960" cy="1103776"/>
            <a:chOff x="8184232" y="1814557"/>
            <a:chExt cx="2335960" cy="1103776"/>
          </a:xfrm>
        </p:grpSpPr>
        <p:sp>
          <p:nvSpPr>
            <p:cNvPr id="38" name="Line 65"/>
            <p:cNvSpPr>
              <a:spLocks noChangeShapeType="1"/>
            </p:cNvSpPr>
            <p:nvPr/>
          </p:nvSpPr>
          <p:spPr bwMode="black">
            <a:xfrm>
              <a:off x="9352409" y="2540352"/>
              <a:ext cx="0" cy="377981"/>
            </a:xfrm>
            <a:prstGeom prst="line">
              <a:avLst/>
            </a:prstGeom>
            <a:noFill/>
            <a:ln w="19050">
              <a:solidFill>
                <a:schemeClr val="tx1">
                  <a:lumMod val="75000"/>
                  <a:lumOff val="25000"/>
                </a:schemeClr>
              </a:solidFill>
              <a:round/>
              <a:headEnd/>
              <a:tailEnd/>
            </a:ln>
            <a:extLst>
              <a:ext uri="{909E8E84-426E-40DD-AFC4-6F175D3DCCD1}">
                <a14:hiddenFill xmlns:a14="http://schemas.microsoft.com/office/drawing/2010/main">
                  <a:noFill/>
                </a14:hiddenFill>
              </a:ext>
            </a:extLst>
          </p:spPr>
          <p:txBody>
            <a:bodyPr/>
            <a:lstStyle/>
            <a:p>
              <a:endParaRPr lang="zh-CN" altLang="en-US" sz="3200">
                <a:solidFill>
                  <a:schemeClr val="tx1">
                    <a:lumMod val="75000"/>
                    <a:lumOff val="25000"/>
                  </a:schemeClr>
                </a:solidFill>
                <a:cs typeface="+mn-ea"/>
                <a:sym typeface="+mn-lt"/>
              </a:endParaRPr>
            </a:p>
          </p:txBody>
        </p:sp>
        <p:sp>
          <p:nvSpPr>
            <p:cNvPr id="39" name="Line 66"/>
            <p:cNvSpPr>
              <a:spLocks noChangeShapeType="1"/>
            </p:cNvSpPr>
            <p:nvPr/>
          </p:nvSpPr>
          <p:spPr bwMode="black">
            <a:xfrm flipH="1">
              <a:off x="8377899" y="2538560"/>
              <a:ext cx="1841539" cy="0"/>
            </a:xfrm>
            <a:prstGeom prst="line">
              <a:avLst/>
            </a:prstGeom>
            <a:noFill/>
            <a:ln w="19050">
              <a:solidFill>
                <a:schemeClr val="tx1">
                  <a:lumMod val="75000"/>
                  <a:lumOff val="25000"/>
                </a:schemeClr>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sz="3200">
                <a:solidFill>
                  <a:schemeClr val="tx1">
                    <a:lumMod val="75000"/>
                    <a:lumOff val="25000"/>
                  </a:schemeClr>
                </a:solidFill>
                <a:cs typeface="+mn-ea"/>
                <a:sym typeface="+mn-lt"/>
              </a:endParaRPr>
            </a:p>
          </p:txBody>
        </p:sp>
        <p:sp>
          <p:nvSpPr>
            <p:cNvPr id="43" name="Text Box 70"/>
            <p:cNvSpPr txBox="1">
              <a:spLocks noChangeArrowheads="1"/>
            </p:cNvSpPr>
            <p:nvPr/>
          </p:nvSpPr>
          <p:spPr bwMode="auto">
            <a:xfrm>
              <a:off x="8184232" y="1814557"/>
              <a:ext cx="2335960" cy="600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lnSpc>
                  <a:spcPct val="130000"/>
                </a:lnSpc>
                <a:buClr>
                  <a:srgbClr val="F8F8F8"/>
                </a:buClr>
              </a:pPr>
              <a:r>
                <a:rPr lang="zh-CN" altLang="en-US" sz="1333" dirty="0">
                  <a:solidFill>
                    <a:schemeClr val="tx1">
                      <a:lumMod val="75000"/>
                      <a:lumOff val="25000"/>
                    </a:schemeClr>
                  </a:solidFill>
                  <a:latin typeface="+mn-lt"/>
                  <a:cs typeface="+mn-ea"/>
                  <a:sym typeface="+mn-lt"/>
                </a:rPr>
                <a:t>点击此处添加文字</a:t>
              </a:r>
              <a:endParaRPr lang="en-US" altLang="zh-CN" sz="1333" dirty="0">
                <a:solidFill>
                  <a:schemeClr val="tx1">
                    <a:lumMod val="75000"/>
                    <a:lumOff val="25000"/>
                  </a:schemeClr>
                </a:solidFill>
                <a:latin typeface="+mn-lt"/>
                <a:cs typeface="+mn-ea"/>
                <a:sym typeface="+mn-lt"/>
              </a:endParaRPr>
            </a:p>
            <a:p>
              <a:pPr algn="ctr" eaLnBrk="1" hangingPunct="1">
                <a:lnSpc>
                  <a:spcPct val="130000"/>
                </a:lnSpc>
                <a:buClr>
                  <a:srgbClr val="F8F8F8"/>
                </a:buClr>
              </a:pPr>
              <a:r>
                <a:rPr lang="zh-CN" altLang="en-US" sz="1333" dirty="0">
                  <a:solidFill>
                    <a:schemeClr val="tx1">
                      <a:lumMod val="75000"/>
                      <a:lumOff val="25000"/>
                    </a:schemeClr>
                  </a:solidFill>
                  <a:latin typeface="+mn-lt"/>
                  <a:cs typeface="+mn-ea"/>
                  <a:sym typeface="+mn-lt"/>
                </a:rPr>
                <a:t>点击此处添加文字</a:t>
              </a:r>
            </a:p>
          </p:txBody>
        </p:sp>
      </p:grpSp>
      <p:sp>
        <p:nvSpPr>
          <p:cNvPr id="44" name="Text Placeholder 8"/>
          <p:cNvSpPr txBox="1">
            <a:spLocks/>
          </p:cNvSpPr>
          <p:nvPr/>
        </p:nvSpPr>
        <p:spPr>
          <a:xfrm>
            <a:off x="2571184" y="332656"/>
            <a:ext cx="7049632" cy="6096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US" altLang="zh-CN" sz="2800" b="1" dirty="0">
                <a:solidFill>
                  <a:schemeClr val="tx1">
                    <a:lumMod val="65000"/>
                    <a:lumOff val="35000"/>
                  </a:schemeClr>
                </a:solidFill>
                <a:cs typeface="+mn-ea"/>
                <a:sym typeface="+mn-lt"/>
              </a:rPr>
              <a:t>CLICK HERE TO ADD TITLE</a:t>
            </a:r>
            <a:endParaRPr lang="zh-CN" altLang="zh-CN" sz="2800" b="1" dirty="0">
              <a:solidFill>
                <a:schemeClr val="tx1">
                  <a:lumMod val="65000"/>
                  <a:lumOff val="35000"/>
                </a:schemeClr>
              </a:solidFill>
              <a:cs typeface="+mn-ea"/>
              <a:sym typeface="+mn-lt"/>
            </a:endParaRPr>
          </a:p>
        </p:txBody>
      </p:sp>
    </p:spTree>
    <p:extLst>
      <p:ext uri="{BB962C8B-B14F-4D97-AF65-F5344CB8AC3E}">
        <p14:creationId xmlns:p14="http://schemas.microsoft.com/office/powerpoint/2010/main" val="2026153071"/>
      </p:ext>
    </p:extLst>
  </p:cSld>
  <p:clrMapOvr>
    <a:masterClrMapping/>
  </p:clrMapOvr>
  <mc:AlternateContent xmlns:mc="http://schemas.openxmlformats.org/markup-compatibility/2006" xmlns:p14="http://schemas.microsoft.com/office/powerpoint/2010/main">
    <mc:Choice Requires="p14">
      <p:transition spd="slow" p14:dur="3900" advTm="0">
        <p14:glitter pattern="hexago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wipe(left)">
                                      <p:cBhvr>
                                        <p:cTn id="7" dur="500"/>
                                        <p:tgtEl>
                                          <p:spTgt spid="4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par>
                                <p:cTn id="12" presetID="10" presetClass="entr" presetSubtype="0" fill="hold" nodeType="with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500"/>
                                        <p:tgtEl>
                                          <p:spTgt spid="18"/>
                                        </p:tgtEl>
                                      </p:cBhvr>
                                    </p:animEffect>
                                  </p:childTnLst>
                                </p:cTn>
                              </p:par>
                              <p:par>
                                <p:cTn id="15" presetID="10" presetClass="entr" presetSubtype="0" fill="hold" nodeType="with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500"/>
                                        <p:tgtEl>
                                          <p:spTgt spid="28"/>
                                        </p:tgtEl>
                                      </p:cBhvr>
                                    </p:animEffect>
                                  </p:childTnLst>
                                </p:cTn>
                              </p:par>
                              <p:par>
                                <p:cTn id="18" presetID="10" presetClass="entr" presetSubtype="0" fill="hold" nodeType="with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fade">
                                      <p:cBhvr>
                                        <p:cTn id="20" dur="500"/>
                                        <p:tgtEl>
                                          <p:spTgt spid="31"/>
                                        </p:tgtEl>
                                      </p:cBhvr>
                                    </p:animEffect>
                                  </p:childTnLst>
                                </p:cTn>
                              </p:par>
                              <p:par>
                                <p:cTn id="21" presetID="10" presetClass="entr" presetSubtype="0" fill="hold" nodeType="with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fade">
                                      <p:cBhvr>
                                        <p:cTn id="23" dur="500"/>
                                        <p:tgtEl>
                                          <p:spTgt spid="34"/>
                                        </p:tgtEl>
                                      </p:cBhvr>
                                    </p:animEffect>
                                  </p:childTnLst>
                                </p:cTn>
                              </p:par>
                            </p:childTnLst>
                          </p:cTn>
                        </p:par>
                        <p:par>
                          <p:cTn id="24" fill="hold">
                            <p:stCondLst>
                              <p:cond delay="1000"/>
                            </p:stCondLst>
                            <p:childTnLst>
                              <p:par>
                                <p:cTn id="25" presetID="22" presetClass="entr" presetSubtype="1"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up)">
                                      <p:cBhvr>
                                        <p:cTn id="27" dur="500"/>
                                        <p:tgtEl>
                                          <p:spTgt spid="3"/>
                                        </p:tgtEl>
                                      </p:cBhvr>
                                    </p:animEffect>
                                  </p:childTnLst>
                                </p:cTn>
                              </p:par>
                              <p:par>
                                <p:cTn id="28" presetID="22" presetClass="entr" presetSubtype="4" fill="hold" nodeType="with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wipe(down)">
                                      <p:cBhvr>
                                        <p:cTn id="30" dur="500"/>
                                        <p:tgtEl>
                                          <p:spTgt spid="4"/>
                                        </p:tgtEl>
                                      </p:cBhvr>
                                    </p:animEffect>
                                  </p:childTnLst>
                                </p:cTn>
                              </p:par>
                              <p:par>
                                <p:cTn id="31" presetID="22" presetClass="entr" presetSubtype="1" fill="hold" nodeType="with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up)">
                                      <p:cBhvr>
                                        <p:cTn id="33" dur="500"/>
                                        <p:tgtEl>
                                          <p:spTgt spid="6"/>
                                        </p:tgtEl>
                                      </p:cBhvr>
                                    </p:animEffect>
                                  </p:childTnLst>
                                </p:cTn>
                              </p:par>
                              <p:par>
                                <p:cTn id="34" presetID="22" presetClass="entr" presetSubtype="4" fill="hold" nodeType="with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wipe(down)">
                                      <p:cBhvr>
                                        <p:cTn id="3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nvGrpSpPr>
        <p:grpSpPr>
          <a:xfrm>
            <a:off x="7385084" y="1700808"/>
            <a:ext cx="3728101" cy="3780675"/>
            <a:chOff x="1331640" y="1707654"/>
            <a:chExt cx="2796076" cy="2835506"/>
          </a:xfrm>
        </p:grpSpPr>
        <p:sp>
          <p:nvSpPr>
            <p:cNvPr id="60" name="等腰三角形 5"/>
            <p:cNvSpPr/>
            <p:nvPr/>
          </p:nvSpPr>
          <p:spPr>
            <a:xfrm>
              <a:off x="1608861" y="1707654"/>
              <a:ext cx="1247249" cy="1186339"/>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 fmla="*/ 0 w 2405548"/>
                <a:gd name="connsiteY0" fmla="*/ 553019 h 553019"/>
                <a:gd name="connsiteX1" fmla="*/ 1937496 w 2405548"/>
                <a:gd name="connsiteY1" fmla="*/ 0 h 553019"/>
                <a:gd name="connsiteX2" fmla="*/ 2405548 w 2405548"/>
                <a:gd name="connsiteY2" fmla="*/ 432048 h 553019"/>
                <a:gd name="connsiteX3" fmla="*/ 0 w 2405548"/>
                <a:gd name="connsiteY3" fmla="*/ 553019 h 553019"/>
                <a:gd name="connsiteX0" fmla="*/ 0 w 2405548"/>
                <a:gd name="connsiteY0" fmla="*/ 1186339 h 1186339"/>
                <a:gd name="connsiteX1" fmla="*/ 1247249 w 2405548"/>
                <a:gd name="connsiteY1" fmla="*/ 0 h 1186339"/>
                <a:gd name="connsiteX2" fmla="*/ 2405548 w 2405548"/>
                <a:gd name="connsiteY2" fmla="*/ 1065368 h 1186339"/>
                <a:gd name="connsiteX3" fmla="*/ 0 w 2405548"/>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Lst>
              <a:ahLst/>
              <a:cxnLst>
                <a:cxn ang="0">
                  <a:pos x="connsiteX0" y="connsiteY0"/>
                </a:cxn>
                <a:cxn ang="0">
                  <a:pos x="connsiteX1" y="connsiteY1"/>
                </a:cxn>
                <a:cxn ang="0">
                  <a:pos x="connsiteX2" y="connsiteY2"/>
                </a:cxn>
                <a:cxn ang="0">
                  <a:pos x="connsiteX3" y="connsiteY3"/>
                </a:cxn>
              </a:cxnLst>
              <a:rect l="l" t="t" r="r" b="b"/>
              <a:pathLst>
                <a:path w="1247249" h="1186339">
                  <a:moveTo>
                    <a:pt x="0" y="1186339"/>
                  </a:moveTo>
                  <a:cubicBezTo>
                    <a:pt x="177366" y="310566"/>
                    <a:pt x="852847" y="57437"/>
                    <a:pt x="1247249" y="0"/>
                  </a:cubicBezTo>
                  <a:cubicBezTo>
                    <a:pt x="1055770" y="225850"/>
                    <a:pt x="1081329" y="426793"/>
                    <a:pt x="1231416" y="638411"/>
                  </a:cubicBezTo>
                  <a:cubicBezTo>
                    <a:pt x="597978" y="633668"/>
                    <a:pt x="270525" y="877981"/>
                    <a:pt x="0" y="1186339"/>
                  </a:cubicBezTo>
                  <a:close/>
                </a:path>
              </a:pathLst>
            </a:cu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cs typeface="+mn-ea"/>
                <a:sym typeface="+mn-lt"/>
              </a:endParaRPr>
            </a:p>
          </p:txBody>
        </p:sp>
        <p:sp>
          <p:nvSpPr>
            <p:cNvPr id="61" name="等腰三角形 5"/>
            <p:cNvSpPr/>
            <p:nvPr/>
          </p:nvSpPr>
          <p:spPr>
            <a:xfrm>
              <a:off x="1619672" y="2445005"/>
              <a:ext cx="1234974" cy="634853"/>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 fmla="*/ 0 w 2405548"/>
                <a:gd name="connsiteY0" fmla="*/ 553019 h 553019"/>
                <a:gd name="connsiteX1" fmla="*/ 1937496 w 2405548"/>
                <a:gd name="connsiteY1" fmla="*/ 0 h 553019"/>
                <a:gd name="connsiteX2" fmla="*/ 2405548 w 2405548"/>
                <a:gd name="connsiteY2" fmla="*/ 432048 h 553019"/>
                <a:gd name="connsiteX3" fmla="*/ 0 w 2405548"/>
                <a:gd name="connsiteY3" fmla="*/ 553019 h 553019"/>
                <a:gd name="connsiteX0" fmla="*/ 0 w 2405548"/>
                <a:gd name="connsiteY0" fmla="*/ 1186339 h 1186339"/>
                <a:gd name="connsiteX1" fmla="*/ 1247249 w 2405548"/>
                <a:gd name="connsiteY1" fmla="*/ 0 h 1186339"/>
                <a:gd name="connsiteX2" fmla="*/ 2405548 w 2405548"/>
                <a:gd name="connsiteY2" fmla="*/ 1065368 h 1186339"/>
                <a:gd name="connsiteX3" fmla="*/ 0 w 2405548"/>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0133"/>
                <a:gd name="connsiteY0" fmla="*/ 652643 h 652643"/>
                <a:gd name="connsiteX1" fmla="*/ 1240133 w 1240133"/>
                <a:gd name="connsiteY1" fmla="*/ 0 h 652643"/>
                <a:gd name="connsiteX2" fmla="*/ 1224300 w 1240133"/>
                <a:gd name="connsiteY2" fmla="*/ 638411 h 652643"/>
                <a:gd name="connsiteX3" fmla="*/ 0 w 1240133"/>
                <a:gd name="connsiteY3" fmla="*/ 652643 h 652643"/>
                <a:gd name="connsiteX0" fmla="*/ 0 w 1233017"/>
                <a:gd name="connsiteY0" fmla="*/ 629932 h 629932"/>
                <a:gd name="connsiteX1" fmla="*/ 1233017 w 1233017"/>
                <a:gd name="connsiteY1" fmla="*/ 9311 h 629932"/>
                <a:gd name="connsiteX2" fmla="*/ 1224300 w 1233017"/>
                <a:gd name="connsiteY2" fmla="*/ 615700 h 629932"/>
                <a:gd name="connsiteX3" fmla="*/ 0 w 1233017"/>
                <a:gd name="connsiteY3" fmla="*/ 629932 h 629932"/>
                <a:gd name="connsiteX0" fmla="*/ 0 w 1233017"/>
                <a:gd name="connsiteY0" fmla="*/ 629932 h 644164"/>
                <a:gd name="connsiteX1" fmla="*/ 1233017 w 1233017"/>
                <a:gd name="connsiteY1" fmla="*/ 9311 h 644164"/>
                <a:gd name="connsiteX2" fmla="*/ 1224300 w 1233017"/>
                <a:gd name="connsiteY2" fmla="*/ 644164 h 644164"/>
                <a:gd name="connsiteX3" fmla="*/ 0 w 1233017"/>
                <a:gd name="connsiteY3" fmla="*/ 629932 h 644164"/>
                <a:gd name="connsiteX0" fmla="*/ 0 w 1233017"/>
                <a:gd name="connsiteY0" fmla="*/ 629932 h 644164"/>
                <a:gd name="connsiteX1" fmla="*/ 1233017 w 1233017"/>
                <a:gd name="connsiteY1" fmla="*/ 9311 h 644164"/>
                <a:gd name="connsiteX2" fmla="*/ 1224300 w 1233017"/>
                <a:gd name="connsiteY2" fmla="*/ 644164 h 644164"/>
                <a:gd name="connsiteX3" fmla="*/ 0 w 1233017"/>
                <a:gd name="connsiteY3" fmla="*/ 629932 h 644164"/>
                <a:gd name="connsiteX0" fmla="*/ 0 w 1233017"/>
                <a:gd name="connsiteY0" fmla="*/ 629932 h 644164"/>
                <a:gd name="connsiteX1" fmla="*/ 1233017 w 1233017"/>
                <a:gd name="connsiteY1" fmla="*/ 9311 h 644164"/>
                <a:gd name="connsiteX2" fmla="*/ 1224300 w 1233017"/>
                <a:gd name="connsiteY2" fmla="*/ 644164 h 644164"/>
                <a:gd name="connsiteX3" fmla="*/ 0 w 1233017"/>
                <a:gd name="connsiteY3" fmla="*/ 629932 h 644164"/>
                <a:gd name="connsiteX0" fmla="*/ 0 w 1233017"/>
                <a:gd name="connsiteY0" fmla="*/ 629932 h 640606"/>
                <a:gd name="connsiteX1" fmla="*/ 1233017 w 1233017"/>
                <a:gd name="connsiteY1" fmla="*/ 9311 h 640606"/>
                <a:gd name="connsiteX2" fmla="*/ 1227858 w 1233017"/>
                <a:gd name="connsiteY2" fmla="*/ 640606 h 640606"/>
                <a:gd name="connsiteX3" fmla="*/ 0 w 1233017"/>
                <a:gd name="connsiteY3" fmla="*/ 629932 h 640606"/>
                <a:gd name="connsiteX0" fmla="*/ 0 w 1225901"/>
                <a:gd name="connsiteY0" fmla="*/ 632363 h 639479"/>
                <a:gd name="connsiteX1" fmla="*/ 1225901 w 1225901"/>
                <a:gd name="connsiteY1" fmla="*/ 8184 h 639479"/>
                <a:gd name="connsiteX2" fmla="*/ 1220742 w 1225901"/>
                <a:gd name="connsiteY2" fmla="*/ 639479 h 639479"/>
                <a:gd name="connsiteX3" fmla="*/ 0 w 1225901"/>
                <a:gd name="connsiteY3" fmla="*/ 632363 h 639479"/>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18785"/>
                <a:gd name="connsiteY0" fmla="*/ 631295 h 631295"/>
                <a:gd name="connsiteX1" fmla="*/ 1218785 w 1218785"/>
                <a:gd name="connsiteY1" fmla="*/ 0 h 631295"/>
                <a:gd name="connsiteX2" fmla="*/ 1213626 w 1218785"/>
                <a:gd name="connsiteY2" fmla="*/ 631295 h 631295"/>
                <a:gd name="connsiteX3" fmla="*/ 0 w 1218785"/>
                <a:gd name="connsiteY3" fmla="*/ 631295 h 631295"/>
                <a:gd name="connsiteX0" fmla="*/ 0 w 1229459"/>
                <a:gd name="connsiteY0" fmla="*/ 631295 h 631295"/>
                <a:gd name="connsiteX1" fmla="*/ 1229459 w 1229459"/>
                <a:gd name="connsiteY1" fmla="*/ 0 h 631295"/>
                <a:gd name="connsiteX2" fmla="*/ 1224300 w 1229459"/>
                <a:gd name="connsiteY2" fmla="*/ 631295 h 631295"/>
                <a:gd name="connsiteX3" fmla="*/ 0 w 1229459"/>
                <a:gd name="connsiteY3" fmla="*/ 631295 h 631295"/>
                <a:gd name="connsiteX0" fmla="*/ 0 w 1231416"/>
                <a:gd name="connsiteY0" fmla="*/ 631295 h 634853"/>
                <a:gd name="connsiteX1" fmla="*/ 1229459 w 1231416"/>
                <a:gd name="connsiteY1" fmla="*/ 0 h 634853"/>
                <a:gd name="connsiteX2" fmla="*/ 1231416 w 1231416"/>
                <a:gd name="connsiteY2" fmla="*/ 634853 h 634853"/>
                <a:gd name="connsiteX3" fmla="*/ 0 w 1231416"/>
                <a:gd name="connsiteY3" fmla="*/ 631295 h 634853"/>
                <a:gd name="connsiteX0" fmla="*/ 0 w 1234974"/>
                <a:gd name="connsiteY0" fmla="*/ 634853 h 634853"/>
                <a:gd name="connsiteX1" fmla="*/ 1233017 w 1234974"/>
                <a:gd name="connsiteY1" fmla="*/ 0 h 634853"/>
                <a:gd name="connsiteX2" fmla="*/ 1234974 w 1234974"/>
                <a:gd name="connsiteY2" fmla="*/ 634853 h 634853"/>
                <a:gd name="connsiteX3" fmla="*/ 0 w 1234974"/>
                <a:gd name="connsiteY3" fmla="*/ 634853 h 634853"/>
              </a:gdLst>
              <a:ahLst/>
              <a:cxnLst>
                <a:cxn ang="0">
                  <a:pos x="connsiteX0" y="connsiteY0"/>
                </a:cxn>
                <a:cxn ang="0">
                  <a:pos x="connsiteX1" y="connsiteY1"/>
                </a:cxn>
                <a:cxn ang="0">
                  <a:pos x="connsiteX2" y="connsiteY2"/>
                </a:cxn>
                <a:cxn ang="0">
                  <a:pos x="connsiteX3" y="connsiteY3"/>
                </a:cxn>
              </a:cxnLst>
              <a:rect l="l" t="t" r="r" b="b"/>
              <a:pathLst>
                <a:path w="1234974" h="634853">
                  <a:moveTo>
                    <a:pt x="0" y="634853"/>
                  </a:moveTo>
                  <a:cubicBezTo>
                    <a:pt x="291221" y="118435"/>
                    <a:pt x="835057" y="509"/>
                    <a:pt x="1233017" y="0"/>
                  </a:cubicBezTo>
                  <a:cubicBezTo>
                    <a:pt x="1041538" y="225850"/>
                    <a:pt x="1084887" y="423235"/>
                    <a:pt x="1234974" y="634853"/>
                  </a:cubicBezTo>
                  <a:lnTo>
                    <a:pt x="0" y="634853"/>
                  </a:lnTo>
                  <a:close/>
                </a:path>
              </a:pathLst>
            </a:cu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cs typeface="+mn-ea"/>
                <a:sym typeface="+mn-lt"/>
              </a:endParaRPr>
            </a:p>
          </p:txBody>
        </p:sp>
        <p:sp>
          <p:nvSpPr>
            <p:cNvPr id="62" name="等腰三角形 5"/>
            <p:cNvSpPr/>
            <p:nvPr/>
          </p:nvSpPr>
          <p:spPr>
            <a:xfrm flipV="1">
              <a:off x="1608861" y="3167482"/>
              <a:ext cx="1234974" cy="634853"/>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 fmla="*/ 0 w 2405548"/>
                <a:gd name="connsiteY0" fmla="*/ 553019 h 553019"/>
                <a:gd name="connsiteX1" fmla="*/ 1937496 w 2405548"/>
                <a:gd name="connsiteY1" fmla="*/ 0 h 553019"/>
                <a:gd name="connsiteX2" fmla="*/ 2405548 w 2405548"/>
                <a:gd name="connsiteY2" fmla="*/ 432048 h 553019"/>
                <a:gd name="connsiteX3" fmla="*/ 0 w 2405548"/>
                <a:gd name="connsiteY3" fmla="*/ 553019 h 553019"/>
                <a:gd name="connsiteX0" fmla="*/ 0 w 2405548"/>
                <a:gd name="connsiteY0" fmla="*/ 1186339 h 1186339"/>
                <a:gd name="connsiteX1" fmla="*/ 1247249 w 2405548"/>
                <a:gd name="connsiteY1" fmla="*/ 0 h 1186339"/>
                <a:gd name="connsiteX2" fmla="*/ 2405548 w 2405548"/>
                <a:gd name="connsiteY2" fmla="*/ 1065368 h 1186339"/>
                <a:gd name="connsiteX3" fmla="*/ 0 w 2405548"/>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0133"/>
                <a:gd name="connsiteY0" fmla="*/ 652643 h 652643"/>
                <a:gd name="connsiteX1" fmla="*/ 1240133 w 1240133"/>
                <a:gd name="connsiteY1" fmla="*/ 0 h 652643"/>
                <a:gd name="connsiteX2" fmla="*/ 1224300 w 1240133"/>
                <a:gd name="connsiteY2" fmla="*/ 638411 h 652643"/>
                <a:gd name="connsiteX3" fmla="*/ 0 w 1240133"/>
                <a:gd name="connsiteY3" fmla="*/ 652643 h 652643"/>
                <a:gd name="connsiteX0" fmla="*/ 0 w 1233017"/>
                <a:gd name="connsiteY0" fmla="*/ 629932 h 629932"/>
                <a:gd name="connsiteX1" fmla="*/ 1233017 w 1233017"/>
                <a:gd name="connsiteY1" fmla="*/ 9311 h 629932"/>
                <a:gd name="connsiteX2" fmla="*/ 1224300 w 1233017"/>
                <a:gd name="connsiteY2" fmla="*/ 615700 h 629932"/>
                <a:gd name="connsiteX3" fmla="*/ 0 w 1233017"/>
                <a:gd name="connsiteY3" fmla="*/ 629932 h 629932"/>
                <a:gd name="connsiteX0" fmla="*/ 0 w 1233017"/>
                <a:gd name="connsiteY0" fmla="*/ 629932 h 644164"/>
                <a:gd name="connsiteX1" fmla="*/ 1233017 w 1233017"/>
                <a:gd name="connsiteY1" fmla="*/ 9311 h 644164"/>
                <a:gd name="connsiteX2" fmla="*/ 1224300 w 1233017"/>
                <a:gd name="connsiteY2" fmla="*/ 644164 h 644164"/>
                <a:gd name="connsiteX3" fmla="*/ 0 w 1233017"/>
                <a:gd name="connsiteY3" fmla="*/ 629932 h 644164"/>
                <a:gd name="connsiteX0" fmla="*/ 0 w 1233017"/>
                <a:gd name="connsiteY0" fmla="*/ 629932 h 644164"/>
                <a:gd name="connsiteX1" fmla="*/ 1233017 w 1233017"/>
                <a:gd name="connsiteY1" fmla="*/ 9311 h 644164"/>
                <a:gd name="connsiteX2" fmla="*/ 1224300 w 1233017"/>
                <a:gd name="connsiteY2" fmla="*/ 644164 h 644164"/>
                <a:gd name="connsiteX3" fmla="*/ 0 w 1233017"/>
                <a:gd name="connsiteY3" fmla="*/ 629932 h 644164"/>
                <a:gd name="connsiteX0" fmla="*/ 0 w 1233017"/>
                <a:gd name="connsiteY0" fmla="*/ 629932 h 644164"/>
                <a:gd name="connsiteX1" fmla="*/ 1233017 w 1233017"/>
                <a:gd name="connsiteY1" fmla="*/ 9311 h 644164"/>
                <a:gd name="connsiteX2" fmla="*/ 1224300 w 1233017"/>
                <a:gd name="connsiteY2" fmla="*/ 644164 h 644164"/>
                <a:gd name="connsiteX3" fmla="*/ 0 w 1233017"/>
                <a:gd name="connsiteY3" fmla="*/ 629932 h 644164"/>
                <a:gd name="connsiteX0" fmla="*/ 0 w 1233017"/>
                <a:gd name="connsiteY0" fmla="*/ 629932 h 640606"/>
                <a:gd name="connsiteX1" fmla="*/ 1233017 w 1233017"/>
                <a:gd name="connsiteY1" fmla="*/ 9311 h 640606"/>
                <a:gd name="connsiteX2" fmla="*/ 1227858 w 1233017"/>
                <a:gd name="connsiteY2" fmla="*/ 640606 h 640606"/>
                <a:gd name="connsiteX3" fmla="*/ 0 w 1233017"/>
                <a:gd name="connsiteY3" fmla="*/ 629932 h 640606"/>
                <a:gd name="connsiteX0" fmla="*/ 0 w 1225901"/>
                <a:gd name="connsiteY0" fmla="*/ 632363 h 639479"/>
                <a:gd name="connsiteX1" fmla="*/ 1225901 w 1225901"/>
                <a:gd name="connsiteY1" fmla="*/ 8184 h 639479"/>
                <a:gd name="connsiteX2" fmla="*/ 1220742 w 1225901"/>
                <a:gd name="connsiteY2" fmla="*/ 639479 h 639479"/>
                <a:gd name="connsiteX3" fmla="*/ 0 w 1225901"/>
                <a:gd name="connsiteY3" fmla="*/ 632363 h 639479"/>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18785"/>
                <a:gd name="connsiteY0" fmla="*/ 631295 h 631295"/>
                <a:gd name="connsiteX1" fmla="*/ 1218785 w 1218785"/>
                <a:gd name="connsiteY1" fmla="*/ 0 h 631295"/>
                <a:gd name="connsiteX2" fmla="*/ 1213626 w 1218785"/>
                <a:gd name="connsiteY2" fmla="*/ 631295 h 631295"/>
                <a:gd name="connsiteX3" fmla="*/ 0 w 1218785"/>
                <a:gd name="connsiteY3" fmla="*/ 631295 h 631295"/>
                <a:gd name="connsiteX0" fmla="*/ 0 w 1229459"/>
                <a:gd name="connsiteY0" fmla="*/ 631295 h 631295"/>
                <a:gd name="connsiteX1" fmla="*/ 1229459 w 1229459"/>
                <a:gd name="connsiteY1" fmla="*/ 0 h 631295"/>
                <a:gd name="connsiteX2" fmla="*/ 1224300 w 1229459"/>
                <a:gd name="connsiteY2" fmla="*/ 631295 h 631295"/>
                <a:gd name="connsiteX3" fmla="*/ 0 w 1229459"/>
                <a:gd name="connsiteY3" fmla="*/ 631295 h 631295"/>
                <a:gd name="connsiteX0" fmla="*/ 0 w 1231416"/>
                <a:gd name="connsiteY0" fmla="*/ 631295 h 634853"/>
                <a:gd name="connsiteX1" fmla="*/ 1229459 w 1231416"/>
                <a:gd name="connsiteY1" fmla="*/ 0 h 634853"/>
                <a:gd name="connsiteX2" fmla="*/ 1231416 w 1231416"/>
                <a:gd name="connsiteY2" fmla="*/ 634853 h 634853"/>
                <a:gd name="connsiteX3" fmla="*/ 0 w 1231416"/>
                <a:gd name="connsiteY3" fmla="*/ 631295 h 634853"/>
                <a:gd name="connsiteX0" fmla="*/ 0 w 1234974"/>
                <a:gd name="connsiteY0" fmla="*/ 634853 h 634853"/>
                <a:gd name="connsiteX1" fmla="*/ 1233017 w 1234974"/>
                <a:gd name="connsiteY1" fmla="*/ 0 h 634853"/>
                <a:gd name="connsiteX2" fmla="*/ 1234974 w 1234974"/>
                <a:gd name="connsiteY2" fmla="*/ 634853 h 634853"/>
                <a:gd name="connsiteX3" fmla="*/ 0 w 1234974"/>
                <a:gd name="connsiteY3" fmla="*/ 634853 h 634853"/>
              </a:gdLst>
              <a:ahLst/>
              <a:cxnLst>
                <a:cxn ang="0">
                  <a:pos x="connsiteX0" y="connsiteY0"/>
                </a:cxn>
                <a:cxn ang="0">
                  <a:pos x="connsiteX1" y="connsiteY1"/>
                </a:cxn>
                <a:cxn ang="0">
                  <a:pos x="connsiteX2" y="connsiteY2"/>
                </a:cxn>
                <a:cxn ang="0">
                  <a:pos x="connsiteX3" y="connsiteY3"/>
                </a:cxn>
              </a:cxnLst>
              <a:rect l="l" t="t" r="r" b="b"/>
              <a:pathLst>
                <a:path w="1234974" h="634853">
                  <a:moveTo>
                    <a:pt x="0" y="634853"/>
                  </a:moveTo>
                  <a:cubicBezTo>
                    <a:pt x="291221" y="118435"/>
                    <a:pt x="835057" y="509"/>
                    <a:pt x="1233017" y="0"/>
                  </a:cubicBezTo>
                  <a:cubicBezTo>
                    <a:pt x="1041538" y="225850"/>
                    <a:pt x="1084887" y="423235"/>
                    <a:pt x="1234974" y="634853"/>
                  </a:cubicBezTo>
                  <a:lnTo>
                    <a:pt x="0" y="634853"/>
                  </a:lnTo>
                  <a:close/>
                </a:path>
              </a:pathLst>
            </a:cu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cs typeface="+mn-ea"/>
                <a:sym typeface="+mn-lt"/>
              </a:endParaRPr>
            </a:p>
          </p:txBody>
        </p:sp>
        <p:sp>
          <p:nvSpPr>
            <p:cNvPr id="63" name="等腰三角形 5"/>
            <p:cNvSpPr/>
            <p:nvPr/>
          </p:nvSpPr>
          <p:spPr>
            <a:xfrm flipV="1">
              <a:off x="1619672" y="3356821"/>
              <a:ext cx="1247249" cy="1186339"/>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 fmla="*/ 0 w 2405548"/>
                <a:gd name="connsiteY0" fmla="*/ 553019 h 553019"/>
                <a:gd name="connsiteX1" fmla="*/ 1937496 w 2405548"/>
                <a:gd name="connsiteY1" fmla="*/ 0 h 553019"/>
                <a:gd name="connsiteX2" fmla="*/ 2405548 w 2405548"/>
                <a:gd name="connsiteY2" fmla="*/ 432048 h 553019"/>
                <a:gd name="connsiteX3" fmla="*/ 0 w 2405548"/>
                <a:gd name="connsiteY3" fmla="*/ 553019 h 553019"/>
                <a:gd name="connsiteX0" fmla="*/ 0 w 2405548"/>
                <a:gd name="connsiteY0" fmla="*/ 1186339 h 1186339"/>
                <a:gd name="connsiteX1" fmla="*/ 1247249 w 2405548"/>
                <a:gd name="connsiteY1" fmla="*/ 0 h 1186339"/>
                <a:gd name="connsiteX2" fmla="*/ 2405548 w 2405548"/>
                <a:gd name="connsiteY2" fmla="*/ 1065368 h 1186339"/>
                <a:gd name="connsiteX3" fmla="*/ 0 w 2405548"/>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Lst>
              <a:ahLst/>
              <a:cxnLst>
                <a:cxn ang="0">
                  <a:pos x="connsiteX0" y="connsiteY0"/>
                </a:cxn>
                <a:cxn ang="0">
                  <a:pos x="connsiteX1" y="connsiteY1"/>
                </a:cxn>
                <a:cxn ang="0">
                  <a:pos x="connsiteX2" y="connsiteY2"/>
                </a:cxn>
                <a:cxn ang="0">
                  <a:pos x="connsiteX3" y="connsiteY3"/>
                </a:cxn>
              </a:cxnLst>
              <a:rect l="l" t="t" r="r" b="b"/>
              <a:pathLst>
                <a:path w="1247249" h="1186339">
                  <a:moveTo>
                    <a:pt x="0" y="1186339"/>
                  </a:moveTo>
                  <a:cubicBezTo>
                    <a:pt x="177366" y="310566"/>
                    <a:pt x="852847" y="57437"/>
                    <a:pt x="1247249" y="0"/>
                  </a:cubicBezTo>
                  <a:cubicBezTo>
                    <a:pt x="1055770" y="225850"/>
                    <a:pt x="1081329" y="426793"/>
                    <a:pt x="1231416" y="638411"/>
                  </a:cubicBezTo>
                  <a:cubicBezTo>
                    <a:pt x="597978" y="633668"/>
                    <a:pt x="270525" y="877981"/>
                    <a:pt x="0" y="1186339"/>
                  </a:cubicBezTo>
                  <a:close/>
                </a:path>
              </a:pathLst>
            </a:cu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cs typeface="+mn-ea"/>
                <a:sym typeface="+mn-lt"/>
              </a:endParaRPr>
            </a:p>
          </p:txBody>
        </p:sp>
        <p:sp>
          <p:nvSpPr>
            <p:cNvPr id="64" name="圆角矩形 11"/>
            <p:cNvSpPr/>
            <p:nvPr/>
          </p:nvSpPr>
          <p:spPr>
            <a:xfrm>
              <a:off x="1331640" y="3079858"/>
              <a:ext cx="198918" cy="87624"/>
            </a:xfrm>
            <a:custGeom>
              <a:avLst/>
              <a:gdLst/>
              <a:ahLst/>
              <a:cxnLst/>
              <a:rect l="l" t="t" r="r" b="b"/>
              <a:pathLst>
                <a:path w="198918" h="87624">
                  <a:moveTo>
                    <a:pt x="43812" y="0"/>
                  </a:moveTo>
                  <a:lnTo>
                    <a:pt x="198918" y="0"/>
                  </a:lnTo>
                  <a:lnTo>
                    <a:pt x="198918" y="87624"/>
                  </a:lnTo>
                  <a:lnTo>
                    <a:pt x="43812" y="87624"/>
                  </a:lnTo>
                  <a:cubicBezTo>
                    <a:pt x="19615" y="87624"/>
                    <a:pt x="0" y="68009"/>
                    <a:pt x="0" y="43812"/>
                  </a:cubicBezTo>
                  <a:cubicBezTo>
                    <a:pt x="0" y="19615"/>
                    <a:pt x="19615" y="0"/>
                    <a:pt x="43812" y="0"/>
                  </a:cubicBezTo>
                  <a:close/>
                </a:path>
              </a:pathLst>
            </a:cu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cs typeface="+mn-ea"/>
                <a:sym typeface="+mn-lt"/>
              </a:endParaRPr>
            </a:p>
          </p:txBody>
        </p:sp>
        <p:sp>
          <p:nvSpPr>
            <p:cNvPr id="65" name="空心弧 15"/>
            <p:cNvSpPr/>
            <p:nvPr/>
          </p:nvSpPr>
          <p:spPr>
            <a:xfrm rot="5400000">
              <a:off x="3312321" y="2346812"/>
              <a:ext cx="509372" cy="1121419"/>
            </a:xfrm>
            <a:custGeom>
              <a:avLst/>
              <a:gdLst/>
              <a:ahLst/>
              <a:cxnLst/>
              <a:rect l="l" t="t" r="r" b="b"/>
              <a:pathLst>
                <a:path w="509372" h="1121419">
                  <a:moveTo>
                    <a:pt x="507512" y="1121419"/>
                  </a:moveTo>
                  <a:lnTo>
                    <a:pt x="509372" y="1119300"/>
                  </a:lnTo>
                  <a:lnTo>
                    <a:pt x="509372" y="1121419"/>
                  </a:lnTo>
                  <a:close/>
                  <a:moveTo>
                    <a:pt x="430106" y="1116802"/>
                  </a:moveTo>
                  <a:lnTo>
                    <a:pt x="434159" y="1121419"/>
                  </a:lnTo>
                  <a:lnTo>
                    <a:pt x="430599" y="1121419"/>
                  </a:lnTo>
                  <a:cubicBezTo>
                    <a:pt x="430325" y="1119896"/>
                    <a:pt x="430214" y="1118353"/>
                    <a:pt x="430106" y="1116802"/>
                  </a:cubicBezTo>
                  <a:close/>
                  <a:moveTo>
                    <a:pt x="0" y="259419"/>
                  </a:moveTo>
                  <a:lnTo>
                    <a:pt x="832" y="257324"/>
                  </a:lnTo>
                  <a:lnTo>
                    <a:pt x="0" y="257324"/>
                  </a:lnTo>
                  <a:cubicBezTo>
                    <a:pt x="0" y="161091"/>
                    <a:pt x="53696" y="72900"/>
                    <a:pt x="139188" y="28721"/>
                  </a:cubicBezTo>
                  <a:cubicBezTo>
                    <a:pt x="224680" y="-15459"/>
                    <a:pt x="327679" y="-8244"/>
                    <a:pt x="406177" y="47423"/>
                  </a:cubicBezTo>
                  <a:cubicBezTo>
                    <a:pt x="466571" y="90252"/>
                    <a:pt x="504696" y="156253"/>
                    <a:pt x="509372" y="227993"/>
                  </a:cubicBezTo>
                  <a:lnTo>
                    <a:pt x="509372" y="1073841"/>
                  </a:lnTo>
                  <a:cubicBezTo>
                    <a:pt x="502538" y="1059565"/>
                    <a:pt x="487753" y="1050433"/>
                    <a:pt x="470835" y="1050433"/>
                  </a:cubicBezTo>
                  <a:cubicBezTo>
                    <a:pt x="451854" y="1050433"/>
                    <a:pt x="435559" y="1061928"/>
                    <a:pt x="428567" y="1078352"/>
                  </a:cubicBezTo>
                  <a:cubicBezTo>
                    <a:pt x="427251" y="1065847"/>
                    <a:pt x="427023" y="1052948"/>
                    <a:pt x="427023" y="1039779"/>
                  </a:cubicBezTo>
                  <a:lnTo>
                    <a:pt x="427023" y="281216"/>
                  </a:lnTo>
                  <a:lnTo>
                    <a:pt x="427023" y="281216"/>
                  </a:lnTo>
                  <a:lnTo>
                    <a:pt x="427023" y="236015"/>
                  </a:lnTo>
                  <a:lnTo>
                    <a:pt x="426558" y="236015"/>
                  </a:lnTo>
                  <a:cubicBezTo>
                    <a:pt x="420904" y="189157"/>
                    <a:pt x="395728" y="146071"/>
                    <a:pt x="356132" y="117992"/>
                  </a:cubicBezTo>
                  <a:cubicBezTo>
                    <a:pt x="304025" y="81040"/>
                    <a:pt x="235655" y="76251"/>
                    <a:pt x="178905" y="105577"/>
                  </a:cubicBezTo>
                  <a:cubicBezTo>
                    <a:pt x="122253" y="134854"/>
                    <a:pt x="86634" y="193244"/>
                    <a:pt x="86558" y="256996"/>
                  </a:cubicBezTo>
                  <a:cubicBezTo>
                    <a:pt x="87499" y="257768"/>
                    <a:pt x="87520" y="258591"/>
                    <a:pt x="87520" y="259419"/>
                  </a:cubicBezTo>
                  <a:cubicBezTo>
                    <a:pt x="87520" y="284619"/>
                    <a:pt x="67928" y="305047"/>
                    <a:pt x="43760" y="305047"/>
                  </a:cubicBezTo>
                  <a:cubicBezTo>
                    <a:pt x="19592" y="305047"/>
                    <a:pt x="0" y="284619"/>
                    <a:pt x="0" y="259419"/>
                  </a:cubicBezTo>
                  <a:close/>
                </a:path>
              </a:pathLst>
            </a:cu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prstClr val="white"/>
                </a:solidFill>
                <a:cs typeface="+mn-ea"/>
                <a:sym typeface="+mn-lt"/>
              </a:endParaRPr>
            </a:p>
          </p:txBody>
        </p:sp>
      </p:grpSp>
      <p:sp>
        <p:nvSpPr>
          <p:cNvPr id="66" name="矩形 1"/>
          <p:cNvSpPr>
            <a:spLocks noChangeArrowheads="1"/>
          </p:cNvSpPr>
          <p:nvPr/>
        </p:nvSpPr>
        <p:spPr bwMode="auto">
          <a:xfrm>
            <a:off x="1391477" y="1895312"/>
            <a:ext cx="4704523" cy="502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333" dirty="0">
                <a:solidFill>
                  <a:schemeClr val="tx1">
                    <a:lumMod val="75000"/>
                    <a:lumOff val="25000"/>
                  </a:schemeClr>
                </a:solidFill>
                <a:cs typeface="+mn-ea"/>
                <a:sym typeface="+mn-lt"/>
              </a:rPr>
              <a:t>您的内容打在这里，或者通过复制您的文本后，在此框中选择您的内容打在这里，或者通过复制您的文本后，在此框中</a:t>
            </a:r>
          </a:p>
        </p:txBody>
      </p:sp>
      <p:sp>
        <p:nvSpPr>
          <p:cNvPr id="67" name="矩形 1"/>
          <p:cNvSpPr>
            <a:spLocks noChangeArrowheads="1"/>
          </p:cNvSpPr>
          <p:nvPr/>
        </p:nvSpPr>
        <p:spPr bwMode="auto">
          <a:xfrm>
            <a:off x="1391477" y="2871439"/>
            <a:ext cx="4704523" cy="502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333" dirty="0">
                <a:solidFill>
                  <a:schemeClr val="tx1">
                    <a:lumMod val="75000"/>
                    <a:lumOff val="25000"/>
                  </a:schemeClr>
                </a:solidFill>
                <a:cs typeface="+mn-ea"/>
                <a:sym typeface="+mn-lt"/>
              </a:rPr>
              <a:t>您的内容打在这里，或者通过复制您的文本后，在此框中选择您的内容打在这里，或者通过复制您的文本后，在此框中</a:t>
            </a:r>
          </a:p>
        </p:txBody>
      </p:sp>
      <p:sp>
        <p:nvSpPr>
          <p:cNvPr id="68" name="矩形 1"/>
          <p:cNvSpPr>
            <a:spLocks noChangeArrowheads="1"/>
          </p:cNvSpPr>
          <p:nvPr/>
        </p:nvSpPr>
        <p:spPr bwMode="auto">
          <a:xfrm>
            <a:off x="1391477" y="3847565"/>
            <a:ext cx="4704523" cy="502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333" dirty="0">
                <a:solidFill>
                  <a:schemeClr val="tx1">
                    <a:lumMod val="75000"/>
                    <a:lumOff val="25000"/>
                  </a:schemeClr>
                </a:solidFill>
                <a:cs typeface="+mn-ea"/>
                <a:sym typeface="+mn-lt"/>
              </a:rPr>
              <a:t>您的内容打在这里，或者通过复制您的文本后，在此框中选择您的内容打在这里，或者通过复制您的文本后，在此框中</a:t>
            </a:r>
          </a:p>
        </p:txBody>
      </p:sp>
      <p:sp>
        <p:nvSpPr>
          <p:cNvPr id="69" name="矩形 1"/>
          <p:cNvSpPr>
            <a:spLocks noChangeArrowheads="1"/>
          </p:cNvSpPr>
          <p:nvPr/>
        </p:nvSpPr>
        <p:spPr bwMode="auto">
          <a:xfrm>
            <a:off x="1391477" y="4823693"/>
            <a:ext cx="4704523" cy="502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333" dirty="0">
                <a:solidFill>
                  <a:schemeClr val="tx1">
                    <a:lumMod val="75000"/>
                    <a:lumOff val="25000"/>
                  </a:schemeClr>
                </a:solidFill>
                <a:cs typeface="+mn-ea"/>
                <a:sym typeface="+mn-lt"/>
              </a:rPr>
              <a:t>您的内容打在这里，或者通过复制您的文本后，在此框中选择您的内容打在这里，或者通过复制您的文本后，在此框中</a:t>
            </a:r>
          </a:p>
        </p:txBody>
      </p:sp>
      <p:cxnSp>
        <p:nvCxnSpPr>
          <p:cNvPr id="70" name="直接连接符 69"/>
          <p:cNvCxnSpPr/>
          <p:nvPr/>
        </p:nvCxnSpPr>
        <p:spPr>
          <a:xfrm flipH="1">
            <a:off x="6216643" y="2182384"/>
            <a:ext cx="1056116" cy="0"/>
          </a:xfrm>
          <a:prstGeom prst="line">
            <a:avLst/>
          </a:prstGeom>
          <a:ln w="6350">
            <a:solidFill>
              <a:schemeClr val="tx1">
                <a:lumMod val="75000"/>
                <a:lumOff val="25000"/>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H="1">
            <a:off x="6216643" y="3151733"/>
            <a:ext cx="1056116" cy="0"/>
          </a:xfrm>
          <a:prstGeom prst="line">
            <a:avLst/>
          </a:prstGeom>
          <a:ln w="6350">
            <a:solidFill>
              <a:schemeClr val="tx1">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H="1">
            <a:off x="6216643" y="4121083"/>
            <a:ext cx="1056116" cy="0"/>
          </a:xfrm>
          <a:prstGeom prst="line">
            <a:avLst/>
          </a:prstGeom>
          <a:ln w="6350">
            <a:solidFill>
              <a:schemeClr val="tx1">
                <a:lumMod val="75000"/>
                <a:lumOff val="25000"/>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flipH="1">
            <a:off x="6216643" y="5090433"/>
            <a:ext cx="1056116" cy="0"/>
          </a:xfrm>
          <a:prstGeom prst="line">
            <a:avLst/>
          </a:prstGeom>
          <a:ln w="6350">
            <a:solidFill>
              <a:schemeClr val="tx2">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9" name="Text Placeholder 8"/>
          <p:cNvSpPr txBox="1">
            <a:spLocks/>
          </p:cNvSpPr>
          <p:nvPr/>
        </p:nvSpPr>
        <p:spPr>
          <a:xfrm>
            <a:off x="2571184" y="332656"/>
            <a:ext cx="7049632" cy="6096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US" altLang="zh-CN" sz="2800" b="1" dirty="0">
                <a:solidFill>
                  <a:schemeClr val="tx1">
                    <a:lumMod val="65000"/>
                    <a:lumOff val="35000"/>
                  </a:schemeClr>
                </a:solidFill>
                <a:cs typeface="+mn-ea"/>
                <a:sym typeface="+mn-lt"/>
              </a:rPr>
              <a:t>CLICK HERE TO ADD TITLE</a:t>
            </a:r>
            <a:endParaRPr lang="zh-CN" altLang="zh-CN" sz="2800" b="1" dirty="0">
              <a:solidFill>
                <a:schemeClr val="tx1">
                  <a:lumMod val="65000"/>
                  <a:lumOff val="35000"/>
                </a:schemeClr>
              </a:solidFill>
              <a:cs typeface="+mn-ea"/>
              <a:sym typeface="+mn-lt"/>
            </a:endParaRPr>
          </a:p>
        </p:txBody>
      </p:sp>
    </p:spTree>
    <p:extLst>
      <p:ext uri="{BB962C8B-B14F-4D97-AF65-F5344CB8AC3E}">
        <p14:creationId xmlns:p14="http://schemas.microsoft.com/office/powerpoint/2010/main" val="905495141"/>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59"/>
                                            </p:tgtEl>
                                            <p:attrNameLst>
                                              <p:attrName>style.visibility</p:attrName>
                                            </p:attrNameLst>
                                          </p:cBhvr>
                                          <p:to>
                                            <p:strVal val="visible"/>
                                          </p:to>
                                        </p:set>
                                        <p:anim calcmode="lin" valueType="num">
                                          <p:cBhvr additive="base">
                                            <p:cTn id="11" dur="500" fill="hold"/>
                                            <p:tgtEl>
                                              <p:spTgt spid="59"/>
                                            </p:tgtEl>
                                            <p:attrNameLst>
                                              <p:attrName>ppt_x</p:attrName>
                                            </p:attrNameLst>
                                          </p:cBhvr>
                                          <p:tavLst>
                                            <p:tav tm="0">
                                              <p:val>
                                                <p:strVal val="1+#ppt_w/2"/>
                                              </p:val>
                                            </p:tav>
                                            <p:tav tm="100000">
                                              <p:val>
                                                <p:strVal val="#ppt_x"/>
                                              </p:val>
                                            </p:tav>
                                          </p:tavLst>
                                        </p:anim>
                                        <p:anim calcmode="lin" valueType="num">
                                          <p:cBhvr additive="base">
                                            <p:cTn id="12" dur="500" fill="hold"/>
                                            <p:tgtEl>
                                              <p:spTgt spid="59"/>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2" fill="hold" nodeType="afterEffect">
                                      <p:stCondLst>
                                        <p:cond delay="0"/>
                                      </p:stCondLst>
                                      <p:childTnLst>
                                        <p:set>
                                          <p:cBhvr>
                                            <p:cTn id="15" dur="1" fill="hold">
                                              <p:stCondLst>
                                                <p:cond delay="0"/>
                                              </p:stCondLst>
                                            </p:cTn>
                                            <p:tgtEl>
                                              <p:spTgt spid="70"/>
                                            </p:tgtEl>
                                            <p:attrNameLst>
                                              <p:attrName>style.visibility</p:attrName>
                                            </p:attrNameLst>
                                          </p:cBhvr>
                                          <p:to>
                                            <p:strVal val="visible"/>
                                          </p:to>
                                        </p:set>
                                        <p:animEffect transition="in" filter="wipe(right)">
                                          <p:cBhvr>
                                            <p:cTn id="16" dur="500"/>
                                            <p:tgtEl>
                                              <p:spTgt spid="70"/>
                                            </p:tgtEl>
                                          </p:cBhvr>
                                        </p:animEffect>
                                      </p:childTnLst>
                                    </p:cTn>
                                  </p:par>
                                  <p:par>
                                    <p:cTn id="17" presetID="2" presetClass="entr" presetSubtype="8" fill="hold" grpId="0" nodeType="withEffect" p14:presetBounceEnd="50000">
                                      <p:stCondLst>
                                        <p:cond delay="300"/>
                                      </p:stCondLst>
                                      <p:childTnLst>
                                        <p:set>
                                          <p:cBhvr>
                                            <p:cTn id="18" dur="1" fill="hold">
                                              <p:stCondLst>
                                                <p:cond delay="0"/>
                                              </p:stCondLst>
                                            </p:cTn>
                                            <p:tgtEl>
                                              <p:spTgt spid="66"/>
                                            </p:tgtEl>
                                            <p:attrNameLst>
                                              <p:attrName>style.visibility</p:attrName>
                                            </p:attrNameLst>
                                          </p:cBhvr>
                                          <p:to>
                                            <p:strVal val="visible"/>
                                          </p:to>
                                        </p:set>
                                        <p:anim calcmode="lin" valueType="num" p14:bounceEnd="50000">
                                          <p:cBhvr additive="base">
                                            <p:cTn id="19" dur="300" fill="hold"/>
                                            <p:tgtEl>
                                              <p:spTgt spid="66"/>
                                            </p:tgtEl>
                                            <p:attrNameLst>
                                              <p:attrName>ppt_x</p:attrName>
                                            </p:attrNameLst>
                                          </p:cBhvr>
                                          <p:tavLst>
                                            <p:tav tm="0">
                                              <p:val>
                                                <p:strVal val="0-#ppt_w/2"/>
                                              </p:val>
                                            </p:tav>
                                            <p:tav tm="100000">
                                              <p:val>
                                                <p:strVal val="#ppt_x"/>
                                              </p:val>
                                            </p:tav>
                                          </p:tavLst>
                                        </p:anim>
                                        <p:anim calcmode="lin" valueType="num" p14:bounceEnd="50000">
                                          <p:cBhvr additive="base">
                                            <p:cTn id="20" dur="300" fill="hold"/>
                                            <p:tgtEl>
                                              <p:spTgt spid="66"/>
                                            </p:tgtEl>
                                            <p:attrNameLst>
                                              <p:attrName>ppt_y</p:attrName>
                                            </p:attrNameLst>
                                          </p:cBhvr>
                                          <p:tavLst>
                                            <p:tav tm="0">
                                              <p:val>
                                                <p:strVal val="#ppt_y"/>
                                              </p:val>
                                            </p:tav>
                                            <p:tav tm="100000">
                                              <p:val>
                                                <p:strVal val="#ppt_y"/>
                                              </p:val>
                                            </p:tav>
                                          </p:tavLst>
                                        </p:anim>
                                      </p:childTnLst>
                                    </p:cTn>
                                  </p:par>
                                </p:childTnLst>
                              </p:cTn>
                            </p:par>
                            <p:par>
                              <p:cTn id="21" fill="hold">
                                <p:stCondLst>
                                  <p:cond delay="1600"/>
                                </p:stCondLst>
                                <p:childTnLst>
                                  <p:par>
                                    <p:cTn id="22" presetID="22" presetClass="entr" presetSubtype="2" fill="hold" nodeType="afterEffect">
                                      <p:stCondLst>
                                        <p:cond delay="0"/>
                                      </p:stCondLst>
                                      <p:childTnLst>
                                        <p:set>
                                          <p:cBhvr>
                                            <p:cTn id="23" dur="1" fill="hold">
                                              <p:stCondLst>
                                                <p:cond delay="0"/>
                                              </p:stCondLst>
                                            </p:cTn>
                                            <p:tgtEl>
                                              <p:spTgt spid="71"/>
                                            </p:tgtEl>
                                            <p:attrNameLst>
                                              <p:attrName>style.visibility</p:attrName>
                                            </p:attrNameLst>
                                          </p:cBhvr>
                                          <p:to>
                                            <p:strVal val="visible"/>
                                          </p:to>
                                        </p:set>
                                        <p:animEffect transition="in" filter="wipe(right)">
                                          <p:cBhvr>
                                            <p:cTn id="24" dur="500"/>
                                            <p:tgtEl>
                                              <p:spTgt spid="71"/>
                                            </p:tgtEl>
                                          </p:cBhvr>
                                        </p:animEffect>
                                      </p:childTnLst>
                                    </p:cTn>
                                  </p:par>
                                  <p:par>
                                    <p:cTn id="25" presetID="2" presetClass="entr" presetSubtype="8" fill="hold" grpId="0" nodeType="withEffect" p14:presetBounceEnd="50000">
                                      <p:stCondLst>
                                        <p:cond delay="300"/>
                                      </p:stCondLst>
                                      <p:childTnLst>
                                        <p:set>
                                          <p:cBhvr>
                                            <p:cTn id="26" dur="1" fill="hold">
                                              <p:stCondLst>
                                                <p:cond delay="0"/>
                                              </p:stCondLst>
                                            </p:cTn>
                                            <p:tgtEl>
                                              <p:spTgt spid="67"/>
                                            </p:tgtEl>
                                            <p:attrNameLst>
                                              <p:attrName>style.visibility</p:attrName>
                                            </p:attrNameLst>
                                          </p:cBhvr>
                                          <p:to>
                                            <p:strVal val="visible"/>
                                          </p:to>
                                        </p:set>
                                        <p:anim calcmode="lin" valueType="num" p14:bounceEnd="50000">
                                          <p:cBhvr additive="base">
                                            <p:cTn id="27" dur="300" fill="hold"/>
                                            <p:tgtEl>
                                              <p:spTgt spid="67"/>
                                            </p:tgtEl>
                                            <p:attrNameLst>
                                              <p:attrName>ppt_x</p:attrName>
                                            </p:attrNameLst>
                                          </p:cBhvr>
                                          <p:tavLst>
                                            <p:tav tm="0">
                                              <p:val>
                                                <p:strVal val="0-#ppt_w/2"/>
                                              </p:val>
                                            </p:tav>
                                            <p:tav tm="100000">
                                              <p:val>
                                                <p:strVal val="#ppt_x"/>
                                              </p:val>
                                            </p:tav>
                                          </p:tavLst>
                                        </p:anim>
                                        <p:anim calcmode="lin" valueType="num" p14:bounceEnd="50000">
                                          <p:cBhvr additive="base">
                                            <p:cTn id="28" dur="300" fill="hold"/>
                                            <p:tgtEl>
                                              <p:spTgt spid="67"/>
                                            </p:tgtEl>
                                            <p:attrNameLst>
                                              <p:attrName>ppt_y</p:attrName>
                                            </p:attrNameLst>
                                          </p:cBhvr>
                                          <p:tavLst>
                                            <p:tav tm="0">
                                              <p:val>
                                                <p:strVal val="#ppt_y"/>
                                              </p:val>
                                            </p:tav>
                                            <p:tav tm="100000">
                                              <p:val>
                                                <p:strVal val="#ppt_y"/>
                                              </p:val>
                                            </p:tav>
                                          </p:tavLst>
                                        </p:anim>
                                      </p:childTnLst>
                                    </p:cTn>
                                  </p:par>
                                </p:childTnLst>
                              </p:cTn>
                            </p:par>
                            <p:par>
                              <p:cTn id="29" fill="hold">
                                <p:stCondLst>
                                  <p:cond delay="2200"/>
                                </p:stCondLst>
                                <p:childTnLst>
                                  <p:par>
                                    <p:cTn id="30" presetID="22" presetClass="entr" presetSubtype="2" fill="hold" nodeType="afterEffect">
                                      <p:stCondLst>
                                        <p:cond delay="0"/>
                                      </p:stCondLst>
                                      <p:childTnLst>
                                        <p:set>
                                          <p:cBhvr>
                                            <p:cTn id="31" dur="1" fill="hold">
                                              <p:stCondLst>
                                                <p:cond delay="0"/>
                                              </p:stCondLst>
                                            </p:cTn>
                                            <p:tgtEl>
                                              <p:spTgt spid="72"/>
                                            </p:tgtEl>
                                            <p:attrNameLst>
                                              <p:attrName>style.visibility</p:attrName>
                                            </p:attrNameLst>
                                          </p:cBhvr>
                                          <p:to>
                                            <p:strVal val="visible"/>
                                          </p:to>
                                        </p:set>
                                        <p:animEffect transition="in" filter="wipe(right)">
                                          <p:cBhvr>
                                            <p:cTn id="32" dur="500"/>
                                            <p:tgtEl>
                                              <p:spTgt spid="72"/>
                                            </p:tgtEl>
                                          </p:cBhvr>
                                        </p:animEffect>
                                      </p:childTnLst>
                                    </p:cTn>
                                  </p:par>
                                  <p:par>
                                    <p:cTn id="33" presetID="2" presetClass="entr" presetSubtype="8" fill="hold" grpId="0" nodeType="withEffect" p14:presetBounceEnd="50000">
                                      <p:stCondLst>
                                        <p:cond delay="300"/>
                                      </p:stCondLst>
                                      <p:childTnLst>
                                        <p:set>
                                          <p:cBhvr>
                                            <p:cTn id="34" dur="1" fill="hold">
                                              <p:stCondLst>
                                                <p:cond delay="0"/>
                                              </p:stCondLst>
                                            </p:cTn>
                                            <p:tgtEl>
                                              <p:spTgt spid="68"/>
                                            </p:tgtEl>
                                            <p:attrNameLst>
                                              <p:attrName>style.visibility</p:attrName>
                                            </p:attrNameLst>
                                          </p:cBhvr>
                                          <p:to>
                                            <p:strVal val="visible"/>
                                          </p:to>
                                        </p:set>
                                        <p:anim calcmode="lin" valueType="num" p14:bounceEnd="50000">
                                          <p:cBhvr additive="base">
                                            <p:cTn id="35" dur="300" fill="hold"/>
                                            <p:tgtEl>
                                              <p:spTgt spid="68"/>
                                            </p:tgtEl>
                                            <p:attrNameLst>
                                              <p:attrName>ppt_x</p:attrName>
                                            </p:attrNameLst>
                                          </p:cBhvr>
                                          <p:tavLst>
                                            <p:tav tm="0">
                                              <p:val>
                                                <p:strVal val="0-#ppt_w/2"/>
                                              </p:val>
                                            </p:tav>
                                            <p:tav tm="100000">
                                              <p:val>
                                                <p:strVal val="#ppt_x"/>
                                              </p:val>
                                            </p:tav>
                                          </p:tavLst>
                                        </p:anim>
                                        <p:anim calcmode="lin" valueType="num" p14:bounceEnd="50000">
                                          <p:cBhvr additive="base">
                                            <p:cTn id="36" dur="300" fill="hold"/>
                                            <p:tgtEl>
                                              <p:spTgt spid="68"/>
                                            </p:tgtEl>
                                            <p:attrNameLst>
                                              <p:attrName>ppt_y</p:attrName>
                                            </p:attrNameLst>
                                          </p:cBhvr>
                                          <p:tavLst>
                                            <p:tav tm="0">
                                              <p:val>
                                                <p:strVal val="#ppt_y"/>
                                              </p:val>
                                            </p:tav>
                                            <p:tav tm="100000">
                                              <p:val>
                                                <p:strVal val="#ppt_y"/>
                                              </p:val>
                                            </p:tav>
                                          </p:tavLst>
                                        </p:anim>
                                      </p:childTnLst>
                                    </p:cTn>
                                  </p:par>
                                </p:childTnLst>
                              </p:cTn>
                            </p:par>
                            <p:par>
                              <p:cTn id="37" fill="hold">
                                <p:stCondLst>
                                  <p:cond delay="2800"/>
                                </p:stCondLst>
                                <p:childTnLst>
                                  <p:par>
                                    <p:cTn id="38" presetID="22" presetClass="entr" presetSubtype="2" fill="hold" nodeType="afterEffect">
                                      <p:stCondLst>
                                        <p:cond delay="0"/>
                                      </p:stCondLst>
                                      <p:childTnLst>
                                        <p:set>
                                          <p:cBhvr>
                                            <p:cTn id="39" dur="1" fill="hold">
                                              <p:stCondLst>
                                                <p:cond delay="0"/>
                                              </p:stCondLst>
                                            </p:cTn>
                                            <p:tgtEl>
                                              <p:spTgt spid="73"/>
                                            </p:tgtEl>
                                            <p:attrNameLst>
                                              <p:attrName>style.visibility</p:attrName>
                                            </p:attrNameLst>
                                          </p:cBhvr>
                                          <p:to>
                                            <p:strVal val="visible"/>
                                          </p:to>
                                        </p:set>
                                        <p:animEffect transition="in" filter="wipe(right)">
                                          <p:cBhvr>
                                            <p:cTn id="40" dur="500"/>
                                            <p:tgtEl>
                                              <p:spTgt spid="73"/>
                                            </p:tgtEl>
                                          </p:cBhvr>
                                        </p:animEffect>
                                      </p:childTnLst>
                                    </p:cTn>
                                  </p:par>
                                  <p:par>
                                    <p:cTn id="41" presetID="2" presetClass="entr" presetSubtype="8" fill="hold" grpId="0" nodeType="withEffect" p14:presetBounceEnd="50000">
                                      <p:stCondLst>
                                        <p:cond delay="300"/>
                                      </p:stCondLst>
                                      <p:childTnLst>
                                        <p:set>
                                          <p:cBhvr>
                                            <p:cTn id="42" dur="1" fill="hold">
                                              <p:stCondLst>
                                                <p:cond delay="0"/>
                                              </p:stCondLst>
                                            </p:cTn>
                                            <p:tgtEl>
                                              <p:spTgt spid="69"/>
                                            </p:tgtEl>
                                            <p:attrNameLst>
                                              <p:attrName>style.visibility</p:attrName>
                                            </p:attrNameLst>
                                          </p:cBhvr>
                                          <p:to>
                                            <p:strVal val="visible"/>
                                          </p:to>
                                        </p:set>
                                        <p:anim calcmode="lin" valueType="num" p14:bounceEnd="50000">
                                          <p:cBhvr additive="base">
                                            <p:cTn id="43" dur="300" fill="hold"/>
                                            <p:tgtEl>
                                              <p:spTgt spid="69"/>
                                            </p:tgtEl>
                                            <p:attrNameLst>
                                              <p:attrName>ppt_x</p:attrName>
                                            </p:attrNameLst>
                                          </p:cBhvr>
                                          <p:tavLst>
                                            <p:tav tm="0">
                                              <p:val>
                                                <p:strVal val="0-#ppt_w/2"/>
                                              </p:val>
                                            </p:tav>
                                            <p:tav tm="100000">
                                              <p:val>
                                                <p:strVal val="#ppt_x"/>
                                              </p:val>
                                            </p:tav>
                                          </p:tavLst>
                                        </p:anim>
                                        <p:anim calcmode="lin" valueType="num" p14:bounceEnd="50000">
                                          <p:cBhvr additive="base">
                                            <p:cTn id="44" dur="3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7" grpId="0"/>
          <p:bldP spid="68" grpId="0"/>
          <p:bldP spid="69" grpId="0"/>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59"/>
                                            </p:tgtEl>
                                            <p:attrNameLst>
                                              <p:attrName>style.visibility</p:attrName>
                                            </p:attrNameLst>
                                          </p:cBhvr>
                                          <p:to>
                                            <p:strVal val="visible"/>
                                          </p:to>
                                        </p:set>
                                        <p:anim calcmode="lin" valueType="num">
                                          <p:cBhvr additive="base">
                                            <p:cTn id="11" dur="500" fill="hold"/>
                                            <p:tgtEl>
                                              <p:spTgt spid="59"/>
                                            </p:tgtEl>
                                            <p:attrNameLst>
                                              <p:attrName>ppt_x</p:attrName>
                                            </p:attrNameLst>
                                          </p:cBhvr>
                                          <p:tavLst>
                                            <p:tav tm="0">
                                              <p:val>
                                                <p:strVal val="1+#ppt_w/2"/>
                                              </p:val>
                                            </p:tav>
                                            <p:tav tm="100000">
                                              <p:val>
                                                <p:strVal val="#ppt_x"/>
                                              </p:val>
                                            </p:tav>
                                          </p:tavLst>
                                        </p:anim>
                                        <p:anim calcmode="lin" valueType="num">
                                          <p:cBhvr additive="base">
                                            <p:cTn id="12" dur="500" fill="hold"/>
                                            <p:tgtEl>
                                              <p:spTgt spid="59"/>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2" fill="hold" nodeType="afterEffect">
                                      <p:stCondLst>
                                        <p:cond delay="0"/>
                                      </p:stCondLst>
                                      <p:childTnLst>
                                        <p:set>
                                          <p:cBhvr>
                                            <p:cTn id="15" dur="1" fill="hold">
                                              <p:stCondLst>
                                                <p:cond delay="0"/>
                                              </p:stCondLst>
                                            </p:cTn>
                                            <p:tgtEl>
                                              <p:spTgt spid="70"/>
                                            </p:tgtEl>
                                            <p:attrNameLst>
                                              <p:attrName>style.visibility</p:attrName>
                                            </p:attrNameLst>
                                          </p:cBhvr>
                                          <p:to>
                                            <p:strVal val="visible"/>
                                          </p:to>
                                        </p:set>
                                        <p:animEffect transition="in" filter="wipe(right)">
                                          <p:cBhvr>
                                            <p:cTn id="16" dur="500"/>
                                            <p:tgtEl>
                                              <p:spTgt spid="70"/>
                                            </p:tgtEl>
                                          </p:cBhvr>
                                        </p:animEffect>
                                      </p:childTnLst>
                                    </p:cTn>
                                  </p:par>
                                  <p:par>
                                    <p:cTn id="17" presetID="2" presetClass="entr" presetSubtype="8" fill="hold" grpId="0" nodeType="withEffect">
                                      <p:stCondLst>
                                        <p:cond delay="300"/>
                                      </p:stCondLst>
                                      <p:childTnLst>
                                        <p:set>
                                          <p:cBhvr>
                                            <p:cTn id="18" dur="1" fill="hold">
                                              <p:stCondLst>
                                                <p:cond delay="0"/>
                                              </p:stCondLst>
                                            </p:cTn>
                                            <p:tgtEl>
                                              <p:spTgt spid="66"/>
                                            </p:tgtEl>
                                            <p:attrNameLst>
                                              <p:attrName>style.visibility</p:attrName>
                                            </p:attrNameLst>
                                          </p:cBhvr>
                                          <p:to>
                                            <p:strVal val="visible"/>
                                          </p:to>
                                        </p:set>
                                        <p:anim calcmode="lin" valueType="num">
                                          <p:cBhvr additive="base">
                                            <p:cTn id="19" dur="300" fill="hold"/>
                                            <p:tgtEl>
                                              <p:spTgt spid="66"/>
                                            </p:tgtEl>
                                            <p:attrNameLst>
                                              <p:attrName>ppt_x</p:attrName>
                                            </p:attrNameLst>
                                          </p:cBhvr>
                                          <p:tavLst>
                                            <p:tav tm="0">
                                              <p:val>
                                                <p:strVal val="0-#ppt_w/2"/>
                                              </p:val>
                                            </p:tav>
                                            <p:tav tm="100000">
                                              <p:val>
                                                <p:strVal val="#ppt_x"/>
                                              </p:val>
                                            </p:tav>
                                          </p:tavLst>
                                        </p:anim>
                                        <p:anim calcmode="lin" valueType="num">
                                          <p:cBhvr additive="base">
                                            <p:cTn id="20" dur="300" fill="hold"/>
                                            <p:tgtEl>
                                              <p:spTgt spid="66"/>
                                            </p:tgtEl>
                                            <p:attrNameLst>
                                              <p:attrName>ppt_y</p:attrName>
                                            </p:attrNameLst>
                                          </p:cBhvr>
                                          <p:tavLst>
                                            <p:tav tm="0">
                                              <p:val>
                                                <p:strVal val="#ppt_y"/>
                                              </p:val>
                                            </p:tav>
                                            <p:tav tm="100000">
                                              <p:val>
                                                <p:strVal val="#ppt_y"/>
                                              </p:val>
                                            </p:tav>
                                          </p:tavLst>
                                        </p:anim>
                                      </p:childTnLst>
                                    </p:cTn>
                                  </p:par>
                                </p:childTnLst>
                              </p:cTn>
                            </p:par>
                            <p:par>
                              <p:cTn id="21" fill="hold">
                                <p:stCondLst>
                                  <p:cond delay="1600"/>
                                </p:stCondLst>
                                <p:childTnLst>
                                  <p:par>
                                    <p:cTn id="22" presetID="22" presetClass="entr" presetSubtype="2" fill="hold" nodeType="afterEffect">
                                      <p:stCondLst>
                                        <p:cond delay="0"/>
                                      </p:stCondLst>
                                      <p:childTnLst>
                                        <p:set>
                                          <p:cBhvr>
                                            <p:cTn id="23" dur="1" fill="hold">
                                              <p:stCondLst>
                                                <p:cond delay="0"/>
                                              </p:stCondLst>
                                            </p:cTn>
                                            <p:tgtEl>
                                              <p:spTgt spid="71"/>
                                            </p:tgtEl>
                                            <p:attrNameLst>
                                              <p:attrName>style.visibility</p:attrName>
                                            </p:attrNameLst>
                                          </p:cBhvr>
                                          <p:to>
                                            <p:strVal val="visible"/>
                                          </p:to>
                                        </p:set>
                                        <p:animEffect transition="in" filter="wipe(right)">
                                          <p:cBhvr>
                                            <p:cTn id="24" dur="500"/>
                                            <p:tgtEl>
                                              <p:spTgt spid="71"/>
                                            </p:tgtEl>
                                          </p:cBhvr>
                                        </p:animEffect>
                                      </p:childTnLst>
                                    </p:cTn>
                                  </p:par>
                                  <p:par>
                                    <p:cTn id="25" presetID="2" presetClass="entr" presetSubtype="8" fill="hold" grpId="0" nodeType="withEffect">
                                      <p:stCondLst>
                                        <p:cond delay="300"/>
                                      </p:stCondLst>
                                      <p:childTnLst>
                                        <p:set>
                                          <p:cBhvr>
                                            <p:cTn id="26" dur="1" fill="hold">
                                              <p:stCondLst>
                                                <p:cond delay="0"/>
                                              </p:stCondLst>
                                            </p:cTn>
                                            <p:tgtEl>
                                              <p:spTgt spid="67"/>
                                            </p:tgtEl>
                                            <p:attrNameLst>
                                              <p:attrName>style.visibility</p:attrName>
                                            </p:attrNameLst>
                                          </p:cBhvr>
                                          <p:to>
                                            <p:strVal val="visible"/>
                                          </p:to>
                                        </p:set>
                                        <p:anim calcmode="lin" valueType="num">
                                          <p:cBhvr additive="base">
                                            <p:cTn id="27" dur="300" fill="hold"/>
                                            <p:tgtEl>
                                              <p:spTgt spid="67"/>
                                            </p:tgtEl>
                                            <p:attrNameLst>
                                              <p:attrName>ppt_x</p:attrName>
                                            </p:attrNameLst>
                                          </p:cBhvr>
                                          <p:tavLst>
                                            <p:tav tm="0">
                                              <p:val>
                                                <p:strVal val="0-#ppt_w/2"/>
                                              </p:val>
                                            </p:tav>
                                            <p:tav tm="100000">
                                              <p:val>
                                                <p:strVal val="#ppt_x"/>
                                              </p:val>
                                            </p:tav>
                                          </p:tavLst>
                                        </p:anim>
                                        <p:anim calcmode="lin" valueType="num">
                                          <p:cBhvr additive="base">
                                            <p:cTn id="28" dur="300" fill="hold"/>
                                            <p:tgtEl>
                                              <p:spTgt spid="67"/>
                                            </p:tgtEl>
                                            <p:attrNameLst>
                                              <p:attrName>ppt_y</p:attrName>
                                            </p:attrNameLst>
                                          </p:cBhvr>
                                          <p:tavLst>
                                            <p:tav tm="0">
                                              <p:val>
                                                <p:strVal val="#ppt_y"/>
                                              </p:val>
                                            </p:tav>
                                            <p:tav tm="100000">
                                              <p:val>
                                                <p:strVal val="#ppt_y"/>
                                              </p:val>
                                            </p:tav>
                                          </p:tavLst>
                                        </p:anim>
                                      </p:childTnLst>
                                    </p:cTn>
                                  </p:par>
                                </p:childTnLst>
                              </p:cTn>
                            </p:par>
                            <p:par>
                              <p:cTn id="29" fill="hold">
                                <p:stCondLst>
                                  <p:cond delay="2200"/>
                                </p:stCondLst>
                                <p:childTnLst>
                                  <p:par>
                                    <p:cTn id="30" presetID="22" presetClass="entr" presetSubtype="2" fill="hold" nodeType="afterEffect">
                                      <p:stCondLst>
                                        <p:cond delay="0"/>
                                      </p:stCondLst>
                                      <p:childTnLst>
                                        <p:set>
                                          <p:cBhvr>
                                            <p:cTn id="31" dur="1" fill="hold">
                                              <p:stCondLst>
                                                <p:cond delay="0"/>
                                              </p:stCondLst>
                                            </p:cTn>
                                            <p:tgtEl>
                                              <p:spTgt spid="72"/>
                                            </p:tgtEl>
                                            <p:attrNameLst>
                                              <p:attrName>style.visibility</p:attrName>
                                            </p:attrNameLst>
                                          </p:cBhvr>
                                          <p:to>
                                            <p:strVal val="visible"/>
                                          </p:to>
                                        </p:set>
                                        <p:animEffect transition="in" filter="wipe(right)">
                                          <p:cBhvr>
                                            <p:cTn id="32" dur="500"/>
                                            <p:tgtEl>
                                              <p:spTgt spid="72"/>
                                            </p:tgtEl>
                                          </p:cBhvr>
                                        </p:animEffect>
                                      </p:childTnLst>
                                    </p:cTn>
                                  </p:par>
                                  <p:par>
                                    <p:cTn id="33" presetID="2" presetClass="entr" presetSubtype="8" fill="hold" grpId="0" nodeType="withEffect">
                                      <p:stCondLst>
                                        <p:cond delay="300"/>
                                      </p:stCondLst>
                                      <p:childTnLst>
                                        <p:set>
                                          <p:cBhvr>
                                            <p:cTn id="34" dur="1" fill="hold">
                                              <p:stCondLst>
                                                <p:cond delay="0"/>
                                              </p:stCondLst>
                                            </p:cTn>
                                            <p:tgtEl>
                                              <p:spTgt spid="68"/>
                                            </p:tgtEl>
                                            <p:attrNameLst>
                                              <p:attrName>style.visibility</p:attrName>
                                            </p:attrNameLst>
                                          </p:cBhvr>
                                          <p:to>
                                            <p:strVal val="visible"/>
                                          </p:to>
                                        </p:set>
                                        <p:anim calcmode="lin" valueType="num">
                                          <p:cBhvr additive="base">
                                            <p:cTn id="35" dur="300" fill="hold"/>
                                            <p:tgtEl>
                                              <p:spTgt spid="68"/>
                                            </p:tgtEl>
                                            <p:attrNameLst>
                                              <p:attrName>ppt_x</p:attrName>
                                            </p:attrNameLst>
                                          </p:cBhvr>
                                          <p:tavLst>
                                            <p:tav tm="0">
                                              <p:val>
                                                <p:strVal val="0-#ppt_w/2"/>
                                              </p:val>
                                            </p:tav>
                                            <p:tav tm="100000">
                                              <p:val>
                                                <p:strVal val="#ppt_x"/>
                                              </p:val>
                                            </p:tav>
                                          </p:tavLst>
                                        </p:anim>
                                        <p:anim calcmode="lin" valueType="num">
                                          <p:cBhvr additive="base">
                                            <p:cTn id="36" dur="300" fill="hold"/>
                                            <p:tgtEl>
                                              <p:spTgt spid="68"/>
                                            </p:tgtEl>
                                            <p:attrNameLst>
                                              <p:attrName>ppt_y</p:attrName>
                                            </p:attrNameLst>
                                          </p:cBhvr>
                                          <p:tavLst>
                                            <p:tav tm="0">
                                              <p:val>
                                                <p:strVal val="#ppt_y"/>
                                              </p:val>
                                            </p:tav>
                                            <p:tav tm="100000">
                                              <p:val>
                                                <p:strVal val="#ppt_y"/>
                                              </p:val>
                                            </p:tav>
                                          </p:tavLst>
                                        </p:anim>
                                      </p:childTnLst>
                                    </p:cTn>
                                  </p:par>
                                </p:childTnLst>
                              </p:cTn>
                            </p:par>
                            <p:par>
                              <p:cTn id="37" fill="hold">
                                <p:stCondLst>
                                  <p:cond delay="2800"/>
                                </p:stCondLst>
                                <p:childTnLst>
                                  <p:par>
                                    <p:cTn id="38" presetID="22" presetClass="entr" presetSubtype="2" fill="hold" nodeType="afterEffect">
                                      <p:stCondLst>
                                        <p:cond delay="0"/>
                                      </p:stCondLst>
                                      <p:childTnLst>
                                        <p:set>
                                          <p:cBhvr>
                                            <p:cTn id="39" dur="1" fill="hold">
                                              <p:stCondLst>
                                                <p:cond delay="0"/>
                                              </p:stCondLst>
                                            </p:cTn>
                                            <p:tgtEl>
                                              <p:spTgt spid="73"/>
                                            </p:tgtEl>
                                            <p:attrNameLst>
                                              <p:attrName>style.visibility</p:attrName>
                                            </p:attrNameLst>
                                          </p:cBhvr>
                                          <p:to>
                                            <p:strVal val="visible"/>
                                          </p:to>
                                        </p:set>
                                        <p:animEffect transition="in" filter="wipe(right)">
                                          <p:cBhvr>
                                            <p:cTn id="40" dur="500"/>
                                            <p:tgtEl>
                                              <p:spTgt spid="73"/>
                                            </p:tgtEl>
                                          </p:cBhvr>
                                        </p:animEffect>
                                      </p:childTnLst>
                                    </p:cTn>
                                  </p:par>
                                  <p:par>
                                    <p:cTn id="41" presetID="2" presetClass="entr" presetSubtype="8" fill="hold" grpId="0" nodeType="withEffect">
                                      <p:stCondLst>
                                        <p:cond delay="300"/>
                                      </p:stCondLst>
                                      <p:childTnLst>
                                        <p:set>
                                          <p:cBhvr>
                                            <p:cTn id="42" dur="1" fill="hold">
                                              <p:stCondLst>
                                                <p:cond delay="0"/>
                                              </p:stCondLst>
                                            </p:cTn>
                                            <p:tgtEl>
                                              <p:spTgt spid="69"/>
                                            </p:tgtEl>
                                            <p:attrNameLst>
                                              <p:attrName>style.visibility</p:attrName>
                                            </p:attrNameLst>
                                          </p:cBhvr>
                                          <p:to>
                                            <p:strVal val="visible"/>
                                          </p:to>
                                        </p:set>
                                        <p:anim calcmode="lin" valueType="num">
                                          <p:cBhvr additive="base">
                                            <p:cTn id="43" dur="300" fill="hold"/>
                                            <p:tgtEl>
                                              <p:spTgt spid="69"/>
                                            </p:tgtEl>
                                            <p:attrNameLst>
                                              <p:attrName>ppt_x</p:attrName>
                                            </p:attrNameLst>
                                          </p:cBhvr>
                                          <p:tavLst>
                                            <p:tav tm="0">
                                              <p:val>
                                                <p:strVal val="0-#ppt_w/2"/>
                                              </p:val>
                                            </p:tav>
                                            <p:tav tm="100000">
                                              <p:val>
                                                <p:strVal val="#ppt_x"/>
                                              </p:val>
                                            </p:tav>
                                          </p:tavLst>
                                        </p:anim>
                                        <p:anim calcmode="lin" valueType="num">
                                          <p:cBhvr additive="base">
                                            <p:cTn id="44" dur="3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7" grpId="0"/>
          <p:bldP spid="68" grpId="0"/>
          <p:bldP spid="69" grpId="0"/>
          <p:bldP spid="19"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MH" val="20160517144247"/>
  <p:tag name="MH_LIBRARY" val="GRAPHIC"/>
  <p:tag name="MH_TYPE" val="Other"/>
  <p:tag name="MH_ORDER" val="1"/>
</p:tagLst>
</file>

<file path=ppt/tags/tag10.xml><?xml version="1.0" encoding="utf-8"?>
<p:tagLst xmlns:a="http://schemas.openxmlformats.org/drawingml/2006/main" xmlns:r="http://schemas.openxmlformats.org/officeDocument/2006/relationships" xmlns:p="http://schemas.openxmlformats.org/presentationml/2006/main">
  <p:tag name="MH" val="20160517144247"/>
  <p:tag name="MH_LIBRARY" val="GRAPHIC"/>
  <p:tag name="MH_TYPE" val="Other"/>
  <p:tag name="MH_ORDER" val="10"/>
</p:tagLst>
</file>

<file path=ppt/tags/tag11.xml><?xml version="1.0" encoding="utf-8"?>
<p:tagLst xmlns:a="http://schemas.openxmlformats.org/drawingml/2006/main" xmlns:r="http://schemas.openxmlformats.org/officeDocument/2006/relationships" xmlns:p="http://schemas.openxmlformats.org/presentationml/2006/main">
  <p:tag name="MH" val="20160517144247"/>
  <p:tag name="MH_LIBRARY" val="GRAPHIC"/>
  <p:tag name="MH_TYPE" val="Other"/>
  <p:tag name="MH_ORDER" val="11"/>
</p:tagLst>
</file>

<file path=ppt/tags/tag12.xml><?xml version="1.0" encoding="utf-8"?>
<p:tagLst xmlns:a="http://schemas.openxmlformats.org/drawingml/2006/main" xmlns:r="http://schemas.openxmlformats.org/officeDocument/2006/relationships" xmlns:p="http://schemas.openxmlformats.org/presentationml/2006/main">
  <p:tag name="MH" val="20160517144247"/>
  <p:tag name="MH_LIBRARY" val="GRAPHIC"/>
  <p:tag name="MH_TYPE" val="Other"/>
  <p:tag name="MH_ORDER" val="12"/>
</p:tagLst>
</file>

<file path=ppt/tags/tag13.xml><?xml version="1.0" encoding="utf-8"?>
<p:tagLst xmlns:a="http://schemas.openxmlformats.org/drawingml/2006/main" xmlns:r="http://schemas.openxmlformats.org/officeDocument/2006/relationships" xmlns:p="http://schemas.openxmlformats.org/presentationml/2006/main">
  <p:tag name="MH" val="20160517144247"/>
  <p:tag name="MH_LIBRARY" val="GRAPHIC"/>
  <p:tag name="MH_TYPE" val="Other"/>
  <p:tag name="MH_ORDER" val="13"/>
</p:tagLst>
</file>

<file path=ppt/tags/tag14.xml><?xml version="1.0" encoding="utf-8"?>
<p:tagLst xmlns:a="http://schemas.openxmlformats.org/drawingml/2006/main" xmlns:r="http://schemas.openxmlformats.org/officeDocument/2006/relationships" xmlns:p="http://schemas.openxmlformats.org/presentationml/2006/main">
  <p:tag name="MH" val="20160517144247"/>
  <p:tag name="MH_LIBRARY" val="GRAPHIC"/>
  <p:tag name="MH_TYPE" val="Other"/>
  <p:tag name="MH_ORDER" val="14"/>
</p:tagLst>
</file>

<file path=ppt/tags/tag15.xml><?xml version="1.0" encoding="utf-8"?>
<p:tagLst xmlns:a="http://schemas.openxmlformats.org/drawingml/2006/main" xmlns:r="http://schemas.openxmlformats.org/officeDocument/2006/relationships" xmlns:p="http://schemas.openxmlformats.org/presentationml/2006/main">
  <p:tag name="MH" val="20160525170134"/>
  <p:tag name="MH_LIBRARY" val="GRAPHIC"/>
  <p:tag name="MH_ORDER" val="TextBox 1"/>
</p:tagLst>
</file>

<file path=ppt/tags/tag16.xml><?xml version="1.0" encoding="utf-8"?>
<p:tagLst xmlns:a="http://schemas.openxmlformats.org/drawingml/2006/main" xmlns:r="http://schemas.openxmlformats.org/officeDocument/2006/relationships" xmlns:p="http://schemas.openxmlformats.org/presentationml/2006/main">
  <p:tag name="MH" val="20160525170134"/>
  <p:tag name="MH_LIBRARY" val="GRAPHIC"/>
  <p:tag name="MH_ORDER" val="TextBox 8"/>
</p:tagLst>
</file>

<file path=ppt/tags/tag2.xml><?xml version="1.0" encoding="utf-8"?>
<p:tagLst xmlns:a="http://schemas.openxmlformats.org/drawingml/2006/main" xmlns:r="http://schemas.openxmlformats.org/officeDocument/2006/relationships" xmlns:p="http://schemas.openxmlformats.org/presentationml/2006/main">
  <p:tag name="MH" val="20160517144247"/>
  <p:tag name="MH_LIBRARY" val="GRAPHIC"/>
  <p:tag name="MH_TYPE" val="Other"/>
  <p:tag name="MH_ORDER" val="2"/>
</p:tagLst>
</file>

<file path=ppt/tags/tag3.xml><?xml version="1.0" encoding="utf-8"?>
<p:tagLst xmlns:a="http://schemas.openxmlformats.org/drawingml/2006/main" xmlns:r="http://schemas.openxmlformats.org/officeDocument/2006/relationships" xmlns:p="http://schemas.openxmlformats.org/presentationml/2006/main">
  <p:tag name="MH" val="20160517144247"/>
  <p:tag name="MH_LIBRARY" val="GRAPHIC"/>
  <p:tag name="MH_TYPE" val="Other"/>
  <p:tag name="MH_ORDER" val="3"/>
</p:tagLst>
</file>

<file path=ppt/tags/tag4.xml><?xml version="1.0" encoding="utf-8"?>
<p:tagLst xmlns:a="http://schemas.openxmlformats.org/drawingml/2006/main" xmlns:r="http://schemas.openxmlformats.org/officeDocument/2006/relationships" xmlns:p="http://schemas.openxmlformats.org/presentationml/2006/main">
  <p:tag name="MH" val="20160517144247"/>
  <p:tag name="MH_LIBRARY" val="GRAPHIC"/>
  <p:tag name="MH_TYPE" val="Other"/>
  <p:tag name="MH_ORDER" val="4"/>
</p:tagLst>
</file>

<file path=ppt/tags/tag5.xml><?xml version="1.0" encoding="utf-8"?>
<p:tagLst xmlns:a="http://schemas.openxmlformats.org/drawingml/2006/main" xmlns:r="http://schemas.openxmlformats.org/officeDocument/2006/relationships" xmlns:p="http://schemas.openxmlformats.org/presentationml/2006/main">
  <p:tag name="MH" val="20160517144247"/>
  <p:tag name="MH_LIBRARY" val="GRAPHIC"/>
  <p:tag name="MH_TYPE" val="Other"/>
  <p:tag name="MH_ORDER" val="5"/>
</p:tagLst>
</file>

<file path=ppt/tags/tag6.xml><?xml version="1.0" encoding="utf-8"?>
<p:tagLst xmlns:a="http://schemas.openxmlformats.org/drawingml/2006/main" xmlns:r="http://schemas.openxmlformats.org/officeDocument/2006/relationships" xmlns:p="http://schemas.openxmlformats.org/presentationml/2006/main">
  <p:tag name="MH" val="20160517144247"/>
  <p:tag name="MH_LIBRARY" val="GRAPHIC"/>
  <p:tag name="MH_TYPE" val="Other"/>
  <p:tag name="MH_ORDER" val="6"/>
</p:tagLst>
</file>

<file path=ppt/tags/tag7.xml><?xml version="1.0" encoding="utf-8"?>
<p:tagLst xmlns:a="http://schemas.openxmlformats.org/drawingml/2006/main" xmlns:r="http://schemas.openxmlformats.org/officeDocument/2006/relationships" xmlns:p="http://schemas.openxmlformats.org/presentationml/2006/main">
  <p:tag name="MH" val="20160517144247"/>
  <p:tag name="MH_LIBRARY" val="GRAPHIC"/>
  <p:tag name="MH_TYPE" val="Other"/>
  <p:tag name="MH_ORDER" val="7"/>
</p:tagLst>
</file>

<file path=ppt/tags/tag8.xml><?xml version="1.0" encoding="utf-8"?>
<p:tagLst xmlns:a="http://schemas.openxmlformats.org/drawingml/2006/main" xmlns:r="http://schemas.openxmlformats.org/officeDocument/2006/relationships" xmlns:p="http://schemas.openxmlformats.org/presentationml/2006/main">
  <p:tag name="MH" val="20160517144247"/>
  <p:tag name="MH_LIBRARY" val="GRAPHIC"/>
  <p:tag name="MH_TYPE" val="Other"/>
  <p:tag name="MH_ORDER" val="8"/>
</p:tagLst>
</file>

<file path=ppt/tags/tag9.xml><?xml version="1.0" encoding="utf-8"?>
<p:tagLst xmlns:a="http://schemas.openxmlformats.org/drawingml/2006/main" xmlns:r="http://schemas.openxmlformats.org/officeDocument/2006/relationships" xmlns:p="http://schemas.openxmlformats.org/presentationml/2006/main">
  <p:tag name="MH" val="20160517144247"/>
  <p:tag name="MH_LIBRARY" val="GRAPHIC"/>
  <p:tag name="MH_TYPE" val="Other"/>
  <p:tag name="MH_ORDER" val="9"/>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汉仪魏碑简"/>
        <a:ea typeface="汉仪魏碑简"/>
        <a:cs typeface=""/>
      </a:majorFont>
      <a:minorFont>
        <a:latin typeface="汉仪魏碑简"/>
        <a:ea typeface="汉仪魏碑简"/>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9913</TotalTime>
  <Words>2584</Words>
  <Application>Microsoft Macintosh PowerPoint</Application>
  <PresentationFormat>宽屏</PresentationFormat>
  <Paragraphs>322</Paragraphs>
  <Slides>32</Slides>
  <Notes>32</Notes>
  <HiddenSlides>0</HiddenSlides>
  <MMClips>1</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32</vt:i4>
      </vt:variant>
    </vt:vector>
  </HeadingPairs>
  <TitlesOfParts>
    <vt:vector size="42" baseType="lpstr">
      <vt:lpstr>Calibri</vt:lpstr>
      <vt:lpstr>Open Sans Light</vt:lpstr>
      <vt:lpstr>Plump MT</vt:lpstr>
      <vt:lpstr>方正准圆简体</vt:lpstr>
      <vt:lpstr>汉仪魏碑简</vt:lpstr>
      <vt:lpstr>华文细黑</vt:lpstr>
      <vt:lpstr>宋体</vt:lpstr>
      <vt:lpstr>微软雅黑</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15.0027</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春秋视觉</dc:creator>
  <cp:lastModifiedBy>Microsoft Office 用户</cp:lastModifiedBy>
  <cp:revision>1998</cp:revision>
  <dcterms:created xsi:type="dcterms:W3CDTF">2014-06-06T07:22:15Z</dcterms:created>
  <dcterms:modified xsi:type="dcterms:W3CDTF">2018-03-12T09:40:06Z</dcterms:modified>
</cp:coreProperties>
</file>